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27" r:id="rId3"/>
    <p:sldId id="427" r:id="rId4"/>
    <p:sldId id="428" r:id="rId5"/>
    <p:sldId id="2007577151" r:id="rId6"/>
    <p:sldId id="2007577150" r:id="rId7"/>
    <p:sldId id="426" r:id="rId8"/>
    <p:sldId id="2007577145" r:id="rId9"/>
    <p:sldId id="2007577146" r:id="rId10"/>
    <p:sldId id="2007577147" r:id="rId11"/>
    <p:sldId id="2007577148" r:id="rId12"/>
    <p:sldId id="431"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varScale="1">
        <p:scale>
          <a:sx n="64" d="100"/>
          <a:sy n="64" d="100"/>
        </p:scale>
        <p:origin x="523"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2024/5/5</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1922267" y="2133600"/>
            <a:ext cx="12432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CHUNG(T1)</a:t>
            </a:r>
          </a:p>
        </p:txBody>
      </p:sp>
      <p:pic>
        <p:nvPicPr>
          <p:cNvPr id="2"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21" name="Rectangle 20">
            <a:extLst>
              <a:ext uri="{FF2B5EF4-FFF2-40B4-BE49-F238E27FC236}">
                <a16:creationId xmlns:a16="http://schemas.microsoft.com/office/drawing/2014/main"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a16="http://schemas.microsoft.com/office/drawing/2014/main"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name="Image" r:id="rId2" imgW="12622222" imgH="6984127" progId="Photoshop.Image.7">
                  <p:embed/>
                </p:oleObj>
              </mc:Choice>
              <mc:Fallback>
                <p:oleObj name="Image" r:id="rId2" imgW="12622222" imgH="6984127" progId="Photoshop.Image.7">
                  <p:embed/>
                  <p:pic>
                    <p:nvPicPr>
                      <p:cNvPr id="15" name="Object 2">
                        <a:extLst>
                          <a:ext uri="{FF2B5EF4-FFF2-40B4-BE49-F238E27FC236}">
                            <a16:creationId xmlns:a16="http://schemas.microsoft.com/office/drawing/2014/main" id="{8BC9725D-0850-46E8-B3FF-374A80168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id="{3E62FE51-FA87-99D8-EE60-56719A32B17D}"/>
              </a:ext>
            </a:extLst>
          </p:cNvPr>
          <p:cNvPicPr>
            <a:picLocks noChangeAspect="1"/>
          </p:cNvPicPr>
          <p:nvPr/>
        </p:nvPicPr>
        <p:blipFill>
          <a:blip r:embed="rId4"/>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sp>
        <p:nvSpPr>
          <p:cNvPr id="40" name="Text Box 14">
            <a:extLst>
              <a:ext uri="{FF2B5EF4-FFF2-40B4-BE49-F238E27FC236}">
                <a16:creationId xmlns:a16="http://schemas.microsoft.com/office/drawing/2014/main" id="{958F3766-FB2E-19D4-8747-7118F4EB6FF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939454"/>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4" name="Picture 3">
            <a:extLst>
              <a:ext uri="{FF2B5EF4-FFF2-40B4-BE49-F238E27FC236}">
                <a16:creationId xmlns:a16="http://schemas.microsoft.com/office/drawing/2014/main" id="{822AFE54-208A-2668-BCC3-E71F2EBD9BE2}"/>
              </a:ext>
            </a:extLst>
          </p:cNvPr>
          <p:cNvPicPr>
            <a:picLocks noChangeAspect="1"/>
          </p:cNvPicPr>
          <p:nvPr/>
        </p:nvPicPr>
        <p:blipFill>
          <a:blip r:embed="rId2"/>
          <a:stretch>
            <a:fillRect/>
          </a:stretch>
        </p:blipFill>
        <p:spPr>
          <a:xfrm>
            <a:off x="6004719" y="24949"/>
            <a:ext cx="3005588" cy="859611"/>
          </a:xfrm>
          <a:prstGeom prst="rect">
            <a:avLst/>
          </a:prstGeom>
        </p:spPr>
      </p:pic>
      <p:pic>
        <p:nvPicPr>
          <p:cNvPr id="6" name="Picture 5">
            <a:extLst>
              <a:ext uri="{FF2B5EF4-FFF2-40B4-BE49-F238E27FC236}">
                <a16:creationId xmlns:a16="http://schemas.microsoft.com/office/drawing/2014/main" id="{3F6CD9C0-2199-7F19-F86E-55744CA92A72}"/>
              </a:ext>
            </a:extLst>
          </p:cNvPr>
          <p:cNvPicPr>
            <a:picLocks noChangeAspect="1"/>
          </p:cNvPicPr>
          <p:nvPr/>
        </p:nvPicPr>
        <p:blipFill>
          <a:blip r:embed="rId3"/>
          <a:stretch>
            <a:fillRect/>
          </a:stretch>
        </p:blipFill>
        <p:spPr>
          <a:xfrm>
            <a:off x="1094995" y="543886"/>
            <a:ext cx="12497883" cy="902286"/>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19" name="Text Box 14">
            <a:extLst>
              <a:ext uri="{FF2B5EF4-FFF2-40B4-BE49-F238E27FC236}">
                <a16:creationId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22" name="Rectangle 21">
            <a:extLst>
              <a:ext uri="{FF2B5EF4-FFF2-40B4-BE49-F238E27FC236}">
                <a16:creationId xmlns:a16="http://schemas.microsoft.com/office/drawing/2014/main"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a:extLst>
              <a:ext uri="{FF2B5EF4-FFF2-40B4-BE49-F238E27FC236}">
                <a16:creationId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20" name="TextBox 19">
            <a:extLst>
              <a:ext uri="{FF2B5EF4-FFF2-40B4-BE49-F238E27FC236}">
                <a16:creationId xmlns:a16="http://schemas.microsoft.com/office/drawing/2014/main"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a16="http://schemas.microsoft.com/office/drawing/2014/main"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21" name="Rectangle 20">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a16="http://schemas.microsoft.com/office/drawing/2014/main"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a16="http://schemas.microsoft.com/office/drawing/2014/main"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a16="http://schemas.microsoft.com/office/drawing/2014/main"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a16="http://schemas.microsoft.com/office/drawing/2014/main"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a16="http://schemas.microsoft.com/office/drawing/2014/main"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a16="http://schemas.microsoft.com/office/drawing/2014/main"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a16="http://schemas.microsoft.com/office/drawing/2014/main"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a16="http://schemas.microsoft.com/office/drawing/2014/main"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a16="http://schemas.microsoft.com/office/drawing/2014/main"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a16="http://schemas.microsoft.com/office/drawing/2014/main"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a16="http://schemas.microsoft.com/office/drawing/2014/main"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a16="http://schemas.microsoft.com/office/drawing/2014/main"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a16="http://schemas.microsoft.com/office/drawing/2014/main"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1585120" y="1254185"/>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38" name="Rectangle 37">
            <a:extLst>
              <a:ext uri="{FF2B5EF4-FFF2-40B4-BE49-F238E27FC236}">
                <a16:creationId xmlns:a16="http://schemas.microsoft.com/office/drawing/2014/main"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38" name="Rectangle 37">
            <a:extLst>
              <a:ext uri="{FF2B5EF4-FFF2-40B4-BE49-F238E27FC236}">
                <a16:creationId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a16="http://schemas.microsoft.com/office/drawing/2014/main"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38" name="Rectangle 37">
            <a:extLst>
              <a:ext uri="{FF2B5EF4-FFF2-40B4-BE49-F238E27FC236}">
                <a16:creationId xmlns:a16="http://schemas.microsoft.com/office/drawing/2014/main"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a16="http://schemas.microsoft.com/office/drawing/2014/main"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a16="http://schemas.microsoft.com/office/drawing/2014/main"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3"/>
          <p:cNvGrpSpPr/>
          <p:nvPr/>
        </p:nvGrpSpPr>
        <p:grpSpPr>
          <a:xfrm>
            <a:off x="6765268" y="682143"/>
            <a:ext cx="2714782" cy="584775"/>
            <a:chOff x="6651116" y="743102"/>
            <a:chExt cx="2668975" cy="584775"/>
          </a:xfrm>
        </p:grpSpPr>
        <p:sp>
          <p:nvSpPr>
            <p:cNvPr id="18" name="TextBox 17"/>
            <p:cNvSpPr txBox="1"/>
            <p:nvPr/>
          </p:nvSpPr>
          <p:spPr>
            <a:xfrm>
              <a:off x="6651116" y="743102"/>
              <a:ext cx="2668975"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MÁI NHÀ CHUNG (T1)</a:t>
            </a:r>
          </a:p>
        </p:txBody>
      </p:sp>
      <p:sp>
        <p:nvSpPr>
          <p:cNvPr id="38" name="Rectangle 37">
            <a:extLst>
              <a:ext uri="{FF2B5EF4-FFF2-40B4-BE49-F238E27FC236}">
                <a16:creationId xmlns:a16="http://schemas.microsoft.com/office/drawing/2014/main"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9689</TotalTime>
  <Words>776</Words>
  <Application>Microsoft Office PowerPoint</Application>
  <PresentationFormat>Custom</PresentationFormat>
  <Paragraphs>114</Paragraphs>
  <Slides>12</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.VnTime</vt:lpstr>
      <vt:lpstr>Arial</vt:lpstr>
      <vt:lpstr>Arial-Rounded</vt:lpstr>
      <vt:lpstr>Calibri</vt:lpstr>
      <vt:lpstr>Calibri Light</vt:lpstr>
      <vt:lpstr>Times New Roman</vt: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999</cp:revision>
  <dcterms:created xsi:type="dcterms:W3CDTF">2008-09-09T22:52:10Z</dcterms:created>
  <dcterms:modified xsi:type="dcterms:W3CDTF">2024-05-05T03:45:59Z</dcterms:modified>
</cp:coreProperties>
</file>