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68" r:id="rId4"/>
    <p:sldId id="269" r:id="rId5"/>
    <p:sldId id="274" r:id="rId6"/>
    <p:sldId id="271" r:id="rId7"/>
    <p:sldId id="262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4FB"/>
    <a:srgbClr val="D9E3F3"/>
    <a:srgbClr val="C9D7ED"/>
    <a:srgbClr val="16A21D"/>
    <a:srgbClr val="429226"/>
    <a:srgbClr val="292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51A83-6B3D-4FE9-867A-8DE74B64E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96C4A-E313-46FA-8985-AAD87266E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0D665-8C68-4047-B8A6-8C727CF49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761-FB73-40AF-9FC2-91A6ED62101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499AB-C504-496A-8F23-638ADA0C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BE406-7378-487B-BA59-572C61A2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8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B4BF1-D8D1-4B3F-B7AD-6AD7DB573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529FEC-2A1B-4433-8597-20CEA4E3E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AC986-4867-41D8-8CD2-251B4AA90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761-FB73-40AF-9FC2-91A6ED62101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0F877-C7CD-46D9-9BE0-03CA55D62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93A08-755D-4FDF-9C55-38D067E45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3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8E1849-AF0C-4B8B-9B7B-9E377D345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37AED9-EFC5-45D2-A369-51E47D7E1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989BA-17C5-4C03-975F-53947E505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761-FB73-40AF-9FC2-91A6ED62101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56C9E-0F46-4D1C-8EEC-62A96637B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F7CB5-2F78-4BCF-ABB4-80990D46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3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93F9-36F0-40AC-87EE-72E125C4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7B2D6-FAFA-442E-A48C-8E4553B7E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EB079-2D0E-49A3-8220-084E99D12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761-FB73-40AF-9FC2-91A6ED62101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5684F-56C5-4F37-9BBC-2B66295FF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C9C82-AD85-4567-8C9F-84F97919E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9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BD362-2BC6-4F30-89C8-3293826A9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7225F-72C6-4710-8D95-C81EEF3AA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C8DEF-2CAB-4B97-B4E9-978E97C92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761-FB73-40AF-9FC2-91A6ED62101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416A8-936E-4A1A-8A02-A833FC571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C1806-93D8-4C62-8E58-8C06B008F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3E051-0CED-4BA0-B4DF-F712B67A0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B5E2D-3CCA-4B91-8406-9B0C08C1D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4871B-87AC-406B-8679-9487FA173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A579C-5402-462B-9573-5B7D2304B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761-FB73-40AF-9FC2-91A6ED62101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9BAB0-1E90-45BB-A0C2-572E455CF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D7D4A-E4A7-480D-9675-95ED2D454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4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84F34-B559-45F5-84B1-86D3B438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B85EE-F540-4F48-92E1-46AF6BFCD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F138D-C97C-40C1-A9A2-45E255CF4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A6AA99-7DAC-4885-9F4E-55EDC07D49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7B7F3C-F49E-437E-A8FF-D03EE86D7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04A531-85F5-4B00-BC67-588C260D5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761-FB73-40AF-9FC2-91A6ED62101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02A748-F6F2-4EE7-B500-F3C7BE5EB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4AC0D-F4F0-4A27-9028-AB7B2DE3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9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4705C-503B-4928-A62B-DEB812DF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2DF12E-E5AB-4207-833D-E578EE6AC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761-FB73-40AF-9FC2-91A6ED62101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8E9047-85A5-430A-90E5-6062D17E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341BA-5F77-475E-908F-B1065DAC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2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AD39A-B3B2-4554-983B-E4F815838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761-FB73-40AF-9FC2-91A6ED62101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A3F0E1-8573-4644-9CE4-47C8BDE8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422D9-D69B-44E4-8476-7D62B5D35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6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591AF-5A96-4B53-BE8E-4FF682AC7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44572-6E8E-483F-8D94-611C18195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7B8F9-09D0-4825-AD7B-55A196C31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96E86-6FB5-42ED-9035-AB3C527F0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761-FB73-40AF-9FC2-91A6ED62101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162C8-3609-4BC7-ABD2-679E02E57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2EC87-21ED-4619-84A4-66A05C1A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7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99340-E870-498F-B717-481113CFD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AABF32-7FDB-4BD1-8005-B4689DA6F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BE4BC1-D01E-4CB4-91F9-9035FCFEC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75166-42E6-4D4A-8C3D-843003C4B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B761-FB73-40AF-9FC2-91A6ED62101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D446F-B363-407A-A168-2BC37038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90BB7-3EB5-49DA-A7B6-19DAE68FC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2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799F54-3754-487A-AC7D-D4C5AA167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6DDD0-B4DF-48B3-90F5-A332CC721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8C371-596A-463C-BB8F-2B88992ED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B761-FB73-40AF-9FC2-91A6ED621015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70C6B-1AF9-42CA-97C4-53E11ACFD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0C5EA-D5BF-4C5F-9A4A-E6F00E846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6D12-EF66-41A7-8D80-BA4B16529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159284-1E9E-4B25-987A-6BD1734CCBAC}"/>
              </a:ext>
            </a:extLst>
          </p:cNvPr>
          <p:cNvSpPr txBox="1"/>
          <p:nvPr/>
        </p:nvSpPr>
        <p:spPr>
          <a:xfrm>
            <a:off x="3293505" y="463134"/>
            <a:ext cx="56049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MÁI NHÀ CHUNG (T4)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63F305-A48F-4050-B31D-36C7DA763AE5}"/>
              </a:ext>
            </a:extLst>
          </p:cNvPr>
          <p:cNvSpPr/>
          <p:nvPr/>
        </p:nvSpPr>
        <p:spPr>
          <a:xfrm>
            <a:off x="4003953" y="1568018"/>
            <a:ext cx="42810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9B1278-C002-49A8-B42F-DEE2BBA040CA}"/>
              </a:ext>
            </a:extLst>
          </p:cNvPr>
          <p:cNvSpPr/>
          <p:nvPr/>
        </p:nvSpPr>
        <p:spPr>
          <a:xfrm>
            <a:off x="207819" y="2316213"/>
            <a:ext cx="11651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54F3B7-7DDF-4A7F-B29D-D6A468386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6504"/>
            <a:ext cx="12191999" cy="389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8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159284-1E9E-4B25-987A-6BD1734CCBAC}"/>
              </a:ext>
            </a:extLst>
          </p:cNvPr>
          <p:cNvSpPr txBox="1"/>
          <p:nvPr/>
        </p:nvSpPr>
        <p:spPr>
          <a:xfrm>
            <a:off x="3430561" y="463134"/>
            <a:ext cx="53308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MÁI NHÀ CHUNG (4)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B330D2-F530-4DD9-971C-330389E6C440}"/>
              </a:ext>
            </a:extLst>
          </p:cNvPr>
          <p:cNvSpPr/>
          <p:nvPr/>
        </p:nvSpPr>
        <p:spPr>
          <a:xfrm>
            <a:off x="136984" y="1747823"/>
            <a:ext cx="9462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312124-3B94-4F53-8AAB-F238F3906D1A}"/>
              </a:ext>
            </a:extLst>
          </p:cNvPr>
          <p:cNvSpPr/>
          <p:nvPr/>
        </p:nvSpPr>
        <p:spPr>
          <a:xfrm>
            <a:off x="136984" y="2488018"/>
            <a:ext cx="12055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363472-9FA0-47B1-9642-2A251DBB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772708"/>
            <a:ext cx="2953162" cy="30852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D113A9-57B0-4F77-B6F6-0420AE4A7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213" y="3772707"/>
            <a:ext cx="3171787" cy="3085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46FCE2-AE54-4218-8479-C1440D76C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2" y="3772707"/>
            <a:ext cx="2924213" cy="30852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C800B7-896B-4F20-ABE9-156D750F9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7165" y="3772707"/>
            <a:ext cx="3158835" cy="308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2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159284-1E9E-4B25-987A-6BD1734CCBAC}"/>
              </a:ext>
            </a:extLst>
          </p:cNvPr>
          <p:cNvSpPr txBox="1"/>
          <p:nvPr/>
        </p:nvSpPr>
        <p:spPr>
          <a:xfrm>
            <a:off x="3293505" y="463134"/>
            <a:ext cx="56049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MÁI NHÀ CHUNG (T4)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01E181-8915-4203-8ADF-8F2AFF76C4F6}"/>
              </a:ext>
            </a:extLst>
          </p:cNvPr>
          <p:cNvSpPr/>
          <p:nvPr/>
        </p:nvSpPr>
        <p:spPr>
          <a:xfrm>
            <a:off x="138545" y="1540352"/>
            <a:ext cx="8007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A931EC-3271-45A9-A19E-4D7A0520C97C}"/>
              </a:ext>
            </a:extLst>
          </p:cNvPr>
          <p:cNvSpPr/>
          <p:nvPr/>
        </p:nvSpPr>
        <p:spPr>
          <a:xfrm>
            <a:off x="138545" y="2066971"/>
            <a:ext cx="12053455" cy="468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,...).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02570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63F305-A48F-4050-B31D-36C7DA763AE5}"/>
              </a:ext>
            </a:extLst>
          </p:cNvPr>
          <p:cNvSpPr/>
          <p:nvPr/>
        </p:nvSpPr>
        <p:spPr>
          <a:xfrm>
            <a:off x="-83136" y="1467539"/>
            <a:ext cx="30203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1F0B09-1789-439B-8504-058FD9AE0812}"/>
              </a:ext>
            </a:extLst>
          </p:cNvPr>
          <p:cNvSpPr txBox="1"/>
          <p:nvPr/>
        </p:nvSpPr>
        <p:spPr>
          <a:xfrm>
            <a:off x="2373896" y="463134"/>
            <a:ext cx="74442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30. MỘT MÁI NHÀ CHUNG (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77AF0E-B46B-4607-AA44-2C8AC4B9EA7D}"/>
              </a:ext>
            </a:extLst>
          </p:cNvPr>
          <p:cNvSpPr/>
          <p:nvPr/>
        </p:nvSpPr>
        <p:spPr>
          <a:xfrm>
            <a:off x="1" y="2159275"/>
            <a:ext cx="41702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4E2414-F66F-4531-B9F0-7E9018920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284" y="1884219"/>
            <a:ext cx="7689716" cy="496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2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63F305-A48F-4050-B31D-36C7DA763AE5}"/>
              </a:ext>
            </a:extLst>
          </p:cNvPr>
          <p:cNvSpPr/>
          <p:nvPr/>
        </p:nvSpPr>
        <p:spPr>
          <a:xfrm>
            <a:off x="-83136" y="1467539"/>
            <a:ext cx="30203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1F0B09-1789-439B-8504-058FD9AE0812}"/>
              </a:ext>
            </a:extLst>
          </p:cNvPr>
          <p:cNvSpPr txBox="1"/>
          <p:nvPr/>
        </p:nvSpPr>
        <p:spPr>
          <a:xfrm>
            <a:off x="2373896" y="463134"/>
            <a:ext cx="74442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30. MỘT MÁI NHÀ CHUNG (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77AF0E-B46B-4607-AA44-2C8AC4B9EA7D}"/>
              </a:ext>
            </a:extLst>
          </p:cNvPr>
          <p:cNvSpPr/>
          <p:nvPr/>
        </p:nvSpPr>
        <p:spPr>
          <a:xfrm>
            <a:off x="3048004" y="1495148"/>
            <a:ext cx="8007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A344A2-BBDA-4BE4-9880-F1AEC02F0769}"/>
              </a:ext>
            </a:extLst>
          </p:cNvPr>
          <p:cNvSpPr/>
          <p:nvPr/>
        </p:nvSpPr>
        <p:spPr>
          <a:xfrm>
            <a:off x="5458690" y="1896842"/>
            <a:ext cx="134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BD4967-7009-45BB-BCC7-7FAB06185360}"/>
              </a:ext>
            </a:extLst>
          </p:cNvPr>
          <p:cNvSpPr/>
          <p:nvPr/>
        </p:nvSpPr>
        <p:spPr>
          <a:xfrm>
            <a:off x="0" y="2182945"/>
            <a:ext cx="12191999" cy="4700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269071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63F305-A48F-4050-B31D-36C7DA763AE5}"/>
              </a:ext>
            </a:extLst>
          </p:cNvPr>
          <p:cNvSpPr/>
          <p:nvPr/>
        </p:nvSpPr>
        <p:spPr>
          <a:xfrm>
            <a:off x="-13861" y="1412119"/>
            <a:ext cx="2743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9C75C-34D7-4E83-B18C-E2BD21B94C02}"/>
              </a:ext>
            </a:extLst>
          </p:cNvPr>
          <p:cNvSpPr txBox="1"/>
          <p:nvPr/>
        </p:nvSpPr>
        <p:spPr>
          <a:xfrm>
            <a:off x="3215760" y="463134"/>
            <a:ext cx="57604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MÁI NHÀ CHUNG (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2D1C0E-F56D-4A10-B8F9-083A7F9AB288}"/>
              </a:ext>
            </a:extLst>
          </p:cNvPr>
          <p:cNvSpPr/>
          <p:nvPr/>
        </p:nvSpPr>
        <p:spPr>
          <a:xfrm>
            <a:off x="5525909" y="1880586"/>
            <a:ext cx="11576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3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7A2760-3E9B-48D4-84B9-2A503FCEB5B0}"/>
              </a:ext>
            </a:extLst>
          </p:cNvPr>
          <p:cNvSpPr/>
          <p:nvPr/>
        </p:nvSpPr>
        <p:spPr>
          <a:xfrm>
            <a:off x="0" y="2372023"/>
            <a:ext cx="12192000" cy="447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bặm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57D991-3251-4B83-A8EC-48D3C57976E6}"/>
              </a:ext>
            </a:extLst>
          </p:cNvPr>
          <p:cNvSpPr/>
          <p:nvPr/>
        </p:nvSpPr>
        <p:spPr>
          <a:xfrm>
            <a:off x="2729348" y="1443420"/>
            <a:ext cx="8007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3096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650669-9931-492A-82D4-7F986E3BA257}"/>
              </a:ext>
            </a:extLst>
          </p:cNvPr>
          <p:cNvSpPr/>
          <p:nvPr/>
        </p:nvSpPr>
        <p:spPr>
          <a:xfrm>
            <a:off x="-1" y="0"/>
            <a:ext cx="11263745" cy="5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ADA353-7806-4BFB-84E9-34009CAB4367}"/>
              </a:ext>
            </a:extLst>
          </p:cNvPr>
          <p:cNvSpPr/>
          <p:nvPr/>
        </p:nvSpPr>
        <p:spPr>
          <a:xfrm>
            <a:off x="0" y="612845"/>
            <a:ext cx="12192000" cy="625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!”.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to: “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...”.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260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601A72-3F79-46C2-A6EF-1F3282D95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5" y="3282518"/>
            <a:ext cx="10183089" cy="35754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80D969-3E30-4BDB-94F2-08848C4B662E}"/>
              </a:ext>
            </a:extLst>
          </p:cNvPr>
          <p:cNvSpPr/>
          <p:nvPr/>
        </p:nvSpPr>
        <p:spPr>
          <a:xfrm>
            <a:off x="-1" y="0"/>
            <a:ext cx="11263745" cy="5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B2DC32-6F4D-44EC-BE70-490416DEC94A}"/>
              </a:ext>
            </a:extLst>
          </p:cNvPr>
          <p:cNvSpPr/>
          <p:nvPr/>
        </p:nvSpPr>
        <p:spPr>
          <a:xfrm>
            <a:off x="193964" y="619677"/>
            <a:ext cx="11998035" cy="1813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072D2C-28EB-44CD-B89A-2F82AE3003FA}"/>
              </a:ext>
            </a:extLst>
          </p:cNvPr>
          <p:cNvSpPr/>
          <p:nvPr/>
        </p:nvSpPr>
        <p:spPr>
          <a:xfrm>
            <a:off x="346363" y="269774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398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934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PC</cp:lastModifiedBy>
  <cp:revision>37</cp:revision>
  <dcterms:created xsi:type="dcterms:W3CDTF">2024-04-15T11:15:29Z</dcterms:created>
  <dcterms:modified xsi:type="dcterms:W3CDTF">2024-05-05T03:54:53Z</dcterms:modified>
</cp:coreProperties>
</file>