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957" r:id="rId2"/>
    <p:sldMasterId id="2147483969" r:id="rId3"/>
    <p:sldMasterId id="2147483981" r:id="rId4"/>
    <p:sldMasterId id="2147483995" r:id="rId5"/>
  </p:sldMasterIdLst>
  <p:notesMasterIdLst>
    <p:notesMasterId r:id="rId18"/>
  </p:notesMasterIdLst>
  <p:sldIdLst>
    <p:sldId id="341" r:id="rId6"/>
    <p:sldId id="256" r:id="rId7"/>
    <p:sldId id="262" r:id="rId8"/>
    <p:sldId id="261" r:id="rId9"/>
    <p:sldId id="300" r:id="rId10"/>
    <p:sldId id="284" r:id="rId11"/>
    <p:sldId id="285" r:id="rId12"/>
    <p:sldId id="342" r:id="rId13"/>
    <p:sldId id="287" r:id="rId14"/>
    <p:sldId id="288" r:id="rId15"/>
    <p:sldId id="334" r:id="rId16"/>
    <p:sldId id="293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3300"/>
    <a:srgbClr val="CC3300"/>
    <a:srgbClr val="FF00FF"/>
    <a:srgbClr val="FF99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0870" autoAdjust="0"/>
  </p:normalViewPr>
  <p:slideViewPr>
    <p:cSldViewPr>
      <p:cViewPr varScale="1">
        <p:scale>
          <a:sx n="82" d="100"/>
          <a:sy n="82" d="100"/>
        </p:scale>
        <p:origin x="20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9BA5A0B-449B-4ACE-92EC-49C8886E7AA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A5A0B-449B-4ACE-92EC-49C8886E7AA4}" type="slidenum">
              <a:rPr lang="en-US" altLang="vi-VN" smtClean="0"/>
              <a:pPr/>
              <a:t>6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166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A5A0B-449B-4ACE-92EC-49C8886E7AA4}" type="slidenum">
              <a:rPr lang="en-US" altLang="vi-VN" smtClean="0"/>
              <a:pPr/>
              <a:t>9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8559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734;p31:notes">
            <a:extLst>
              <a:ext uri="{FF2B5EF4-FFF2-40B4-BE49-F238E27FC236}">
                <a16:creationId xmlns:a16="http://schemas.microsoft.com/office/drawing/2014/main" id="{F98D07C6-520C-A24D-06E5-63A2E39FA54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19" name="Google Shape;735;p31:notes">
            <a:extLst>
              <a:ext uri="{FF2B5EF4-FFF2-40B4-BE49-F238E27FC236}">
                <a16:creationId xmlns:a16="http://schemas.microsoft.com/office/drawing/2014/main" id="{38AA5DB2-2EFB-98A7-876C-78ADF011CB3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166FD-B965-476C-8FAF-6CC2F4E146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805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F2998-AB99-4DF5-A8CC-A03C85F3611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921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612D4-220D-46FD-9C81-455042017DB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2488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9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80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13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24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19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4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C3489-8778-42BC-AA74-B9AB571403B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4064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73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0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96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11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67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92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78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97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94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0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EB02-F6AC-44D2-AD19-4DADB9606E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5527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0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74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93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02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6395A9-2C66-3157-0B46-732DA1AA8E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6E5DB9-3EF4-DB4A-63F6-4624E4F57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1F857D-8427-038C-256C-0B9D4C134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B12A-9570-471F-B019-22EC6AF97D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108690"/>
      </p:ext>
    </p:extLst>
  </p:cSld>
  <p:clrMapOvr>
    <a:masterClrMapping/>
  </p:clrMapOvr>
  <p:transition spd="slow">
    <p:whee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63262C-02E0-6574-510C-866CE10F2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F0758C-F076-0A3E-9F44-E76B96F2B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FE98B0-3298-A071-05A7-08B69A68E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C4752-24AB-4725-B9D7-CE4916821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628642"/>
      </p:ext>
    </p:extLst>
  </p:cSld>
  <p:clrMapOvr>
    <a:masterClrMapping/>
  </p:clrMapOvr>
  <p:transition spd="slow">
    <p:whee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BCF530-12AB-B457-EAD1-9F11ABDB0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962A77-0004-80AA-FF9F-57B64E7ED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33C16-AFD3-DEE9-6CE0-1F0C9EB2D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C739A-6A08-4374-9D79-257FEFC047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664177"/>
      </p:ext>
    </p:extLst>
  </p:cSld>
  <p:clrMapOvr>
    <a:masterClrMapping/>
  </p:clrMapOvr>
  <p:transition spd="slow">
    <p:whee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F8DBB-41E7-0E1D-DC94-AE44DB0E0A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E4EDB-6928-8ED9-AC61-BF163D83E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156AF-2CB7-F5BF-346E-BD823F087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2FB3C-5BF9-44A6-A5C1-84B5E6381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45881"/>
      </p:ext>
    </p:extLst>
  </p:cSld>
  <p:clrMapOvr>
    <a:masterClrMapping/>
  </p:clrMapOvr>
  <p:transition spd="slow">
    <p:whee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B8EADF-3157-D60C-0BC4-E083EB2AC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80C9EC-3C6D-2F58-00D3-77D8E69BF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539E10-865E-ABC5-AF19-9D89ED9B0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C49D3-735C-4C23-8FB7-44D86CDA0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487780"/>
      </p:ext>
    </p:extLst>
  </p:cSld>
  <p:clrMapOvr>
    <a:masterClrMapping/>
  </p:clrMapOvr>
  <p:transition spd="slow">
    <p:whee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141F7B-0DBF-6725-EE24-DC27A6EFD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3647D3-C39F-D4F7-C592-8AC17765A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8B5936-8055-E583-EDC6-10D1F6E2E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0F2D6-40AD-4CB6-BD5E-44BE57982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225907"/>
      </p:ext>
    </p:extLst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EB95F-0DB8-472A-862D-D216B29C047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0654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ED42E19-7B23-C293-DA7D-D30D89EDC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C47DA2-1AF3-B552-0E25-0EB1C827EE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67C687-744A-ACD1-6359-9ECDBBD4D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3CE6A-E489-4DD0-BFFC-FD98A47D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685493"/>
      </p:ext>
    </p:extLst>
  </p:cSld>
  <p:clrMapOvr>
    <a:masterClrMapping/>
  </p:clrMapOvr>
  <p:transition spd="slow">
    <p:whee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BA67F-250F-8FB0-85B8-4E67EC596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58255-DE94-FE90-7553-98196F4B8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93394-C307-185E-8A46-753468187E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764CF-087C-43A6-BD58-5B39929BA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557530"/>
      </p:ext>
    </p:extLst>
  </p:cSld>
  <p:clrMapOvr>
    <a:masterClrMapping/>
  </p:clrMapOvr>
  <p:transition spd="slow">
    <p:whee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86AF2-C2ED-AADB-AC76-709FDFA101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03975-788B-3E92-C7DD-14CA4100D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5A99C-C5EC-559A-DC00-36C259440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84572-41F6-462B-9CA0-49C156297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633076"/>
      </p:ext>
    </p:extLst>
  </p:cSld>
  <p:clrMapOvr>
    <a:masterClrMapping/>
  </p:clrMapOvr>
  <p:transition spd="slow">
    <p:whee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2A27A7-94CD-CD96-8D60-9532BCAB4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A52F83-AA24-3EE5-F9DE-C8E4577D6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DF4C35-B4F1-2BCA-DE44-40D5DC50E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E034A-2857-4A12-843C-7F8BA42E5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189387"/>
      </p:ext>
    </p:extLst>
  </p:cSld>
  <p:clrMapOvr>
    <a:masterClrMapping/>
  </p:clrMapOvr>
  <p:transition spd="slow">
    <p:whee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FCFFEF-A305-9180-FA4F-77D1DFE4B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DB436C-73E6-6AAF-9DE6-CB79C7CCE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B96840-7163-5287-C9A1-C9CED279B1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2B50E-C65F-44A3-8727-69411512B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975371"/>
      </p:ext>
    </p:extLst>
  </p:cSld>
  <p:clrMapOvr>
    <a:masterClrMapping/>
  </p:clrMapOvr>
  <p:transition spd="slow">
    <p:whee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696233-2405-4FB4-453E-3432DD0FA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914009-25DD-4A62-214E-C75BF1326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CC7BC6-F492-6084-7327-BF8788AA8A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4060A-660E-4A41-8C3B-9FE6E9ADD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570289"/>
      </p:ext>
    </p:extLst>
  </p:cSld>
  <p:clrMapOvr>
    <a:masterClrMapping/>
  </p:clrMapOvr>
  <p:transition spd="slow">
    <p:whee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1F9ADA-B58B-BE61-85D8-6F642087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34033C-122E-17AF-2CDA-0FB079CD6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981D5C-0288-6765-6FB3-6860EC3AE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1C2AD-F1F7-4DBF-BFD4-F1C2E4B1D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740456"/>
      </p:ext>
    </p:extLst>
  </p:cSld>
  <p:clrMapOvr>
    <a:masterClrMapping/>
  </p:clrMapOvr>
  <p:transition spd="slow">
    <p:whee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47924-1541-83DF-9579-02A3F9A4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E76F9-A519-9874-6781-C8BFE608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2ECE-CEFB-C7C3-5858-33492BD1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E77B-983C-46C2-8853-7CA5023DD9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9862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11307-26A6-AF3B-C74B-535E9AAE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FDBA-0856-AFCD-B7DA-7F51DB2A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25F3E-C735-E27E-FD58-0E361951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0AFB-1489-43C1-B8E4-53F6101B42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456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8A5D6-826F-52CD-103A-7EC5BC00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DC34D-0210-CA4E-C2DB-83D7A716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76B97-3C22-FF72-2E3E-591E5089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95D1-A6F5-49BE-B950-59EB28888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21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AABDE-6E14-4C56-AE27-0F983E1D226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3735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EBEBB9-1A07-2B5D-8F4B-3758C934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77D973-4630-93B9-4C4D-8E77CCE65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4EACE8-AD28-AA06-F17D-8A61357F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B406-2CE0-4931-9D15-1340536BB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256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957025-95FC-FA7C-71EC-D4B4C189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B512E9-1D6D-B6F5-213B-FBAF8605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EC44DC-2DBA-BFB7-5E3C-4CEB562F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16BB7-C3D2-4D3C-AE87-9C9A58832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560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8320E5-C9F9-135E-D8B8-9CFB735E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427D0C7-95C7-DDBF-2343-3BCC8214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E841B7-7770-8DD1-7D49-8702DB2C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A7F60-0DB8-4B21-B984-75B36D973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4972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82E799-1EAD-197A-4762-3F43B939C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FF85A3-598F-E4F0-085E-48D3E4D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C8604E-24B6-753C-76E7-8B44FBC7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0551-4B72-4B5B-AE10-43FF6EB6E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654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43F339-1A5F-1082-1A04-8E07EF25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3F1924-F0EF-7E5A-A372-A2BDE9AD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6773A4-D868-D1E7-91DF-CC6D0CF6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8DCD-ADCD-4D1F-814E-BD610806E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4558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37AD33-BB30-BAA8-98B6-C57ADDFD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E04102-D66D-9C29-AF23-A7BCA366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5E225F-685A-8834-E170-3767DA65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8ACFD-EF54-47DA-9BC5-7EB1DFED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6032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B8B3-910C-79BB-7952-6E7F56C0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C36BF-0F15-4C70-9E75-CAA28734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D3AE3-A663-0DDA-793E-6EA51A05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3D697-63E5-4308-B564-31071437F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199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460F1-0CE4-BE52-E15D-98DDE9A8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D09B0-A26E-D3BC-BBCB-03E127A5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3D266-C5A0-65C3-3D96-ABD97D3E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8FC2-8F17-41FF-A8D6-A06359798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08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F9169-60B5-4E9B-A02E-852172ECE99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137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8B9FA-0E79-4A40-A3DB-FA47471397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985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86F92-717B-4C9C-B920-7AAD242534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607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6F803-9585-48D1-A4EB-494EE3326E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901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34A1BDB2-2C9E-4A3F-8620-835AE8F328A8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7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9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157DCD-F431-04A3-80EA-F0E4A8F82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712F59-C44E-EFCC-733C-51A27F314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5E3C043-898C-69F8-8CE2-83385B0CE1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B335B3-F928-AA2D-ECA7-73577E32C0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4990C0-5516-977D-D4FF-67B8A90229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A7E3EB0C-873E-46CD-9784-E05916364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4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1428A6D-C0AD-569C-BD59-AED99FA71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6EB5528-B1B4-87C7-57A6-F0B83BC43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C7E6A-991F-DDB4-8E96-1C7D4F63E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FEA07-4224-F00C-D220-9E14DD95B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929BA-F868-756B-DC18-8F902F5B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B5C3F2-25A6-4331-9030-7A3621971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18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wm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gif"/><Relationship Id="rId11" Type="http://schemas.openxmlformats.org/officeDocument/2006/relationships/image" Target="../media/image9.wmf"/><Relationship Id="rId5" Type="http://schemas.openxmlformats.org/officeDocument/2006/relationships/image" Target="../media/image3.gif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3.xml"/><Relationship Id="rId7" Type="http://schemas.microsoft.com/office/2007/relationships/hdphoto" Target="../media/hdphoto1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0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wm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png"/><Relationship Id="rId5" Type="http://schemas.openxmlformats.org/officeDocument/2006/relationships/image" Target="../media/image20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flower7">
            <a:extLst>
              <a:ext uri="{FF2B5EF4-FFF2-40B4-BE49-F238E27FC236}">
                <a16:creationId xmlns:a16="http://schemas.microsoft.com/office/drawing/2014/main" id="{A2C507F5-BB23-6A26-8CD7-554DBB6B6C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"/>
            <a:ext cx="381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flower7">
            <a:extLst>
              <a:ext uri="{FF2B5EF4-FFF2-40B4-BE49-F238E27FC236}">
                <a16:creationId xmlns:a16="http://schemas.microsoft.com/office/drawing/2014/main" id="{0660DFDE-6133-2DAD-3468-7B5C9EE7FF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048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Freeform 9">
            <a:extLst>
              <a:ext uri="{FF2B5EF4-FFF2-40B4-BE49-F238E27FC236}">
                <a16:creationId xmlns:a16="http://schemas.microsoft.com/office/drawing/2014/main" id="{77F59A31-8727-25B4-465D-33D7359E50AC}"/>
              </a:ext>
            </a:extLst>
          </p:cNvPr>
          <p:cNvSpPr>
            <a:spLocks/>
          </p:cNvSpPr>
          <p:nvPr/>
        </p:nvSpPr>
        <p:spPr bwMode="auto">
          <a:xfrm>
            <a:off x="9144000" y="1295400"/>
            <a:ext cx="1600200" cy="304800"/>
          </a:xfrm>
          <a:custGeom>
            <a:avLst/>
            <a:gdLst>
              <a:gd name="T0" fmla="*/ 2147483646 w 2016"/>
              <a:gd name="T1" fmla="*/ 2147483646 h 1472"/>
              <a:gd name="T2" fmla="*/ 2147483646 w 2016"/>
              <a:gd name="T3" fmla="*/ 2147483646 h 1472"/>
              <a:gd name="T4" fmla="*/ 2147483646 w 2016"/>
              <a:gd name="T5" fmla="*/ 2147483646 h 1472"/>
              <a:gd name="T6" fmla="*/ 2147483646 w 2016"/>
              <a:gd name="T7" fmla="*/ 2147483646 h 1472"/>
              <a:gd name="T8" fmla="*/ 2147483646 w 2016"/>
              <a:gd name="T9" fmla="*/ 2147483646 h 1472"/>
              <a:gd name="T10" fmla="*/ 2147483646 w 2016"/>
              <a:gd name="T11" fmla="*/ 2147483646 h 1472"/>
              <a:gd name="T12" fmla="*/ 2147483646 w 2016"/>
              <a:gd name="T13" fmla="*/ 2147483646 h 1472"/>
              <a:gd name="T14" fmla="*/ 2147483646 w 2016"/>
              <a:gd name="T15" fmla="*/ 2147483646 h 1472"/>
              <a:gd name="T16" fmla="*/ 2147483646 w 2016"/>
              <a:gd name="T17" fmla="*/ 2147483646 h 1472"/>
              <a:gd name="T18" fmla="*/ 2147483646 w 2016"/>
              <a:gd name="T19" fmla="*/ 2147483646 h 1472"/>
              <a:gd name="T20" fmla="*/ 2147483646 w 2016"/>
              <a:gd name="T21" fmla="*/ 2147483646 h 1472"/>
              <a:gd name="T22" fmla="*/ 2147483646 w 2016"/>
              <a:gd name="T23" fmla="*/ 2147483646 h 1472"/>
              <a:gd name="T24" fmla="*/ 2147483646 w 2016"/>
              <a:gd name="T25" fmla="*/ 2147483646 h 1472"/>
              <a:gd name="T26" fmla="*/ 2147483646 w 2016"/>
              <a:gd name="T27" fmla="*/ 2147483646 h 1472"/>
              <a:gd name="T28" fmla="*/ 2147483646 w 2016"/>
              <a:gd name="T29" fmla="*/ 2147483646 h 1472"/>
              <a:gd name="T30" fmla="*/ 2147483646 w 2016"/>
              <a:gd name="T31" fmla="*/ 2147483646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7" name="Freeform 10">
            <a:extLst>
              <a:ext uri="{FF2B5EF4-FFF2-40B4-BE49-F238E27FC236}">
                <a16:creationId xmlns:a16="http://schemas.microsoft.com/office/drawing/2014/main" id="{C3A6363E-78A0-98CD-0D66-2C4A59DE19F6}"/>
              </a:ext>
            </a:extLst>
          </p:cNvPr>
          <p:cNvSpPr>
            <a:spLocks/>
          </p:cNvSpPr>
          <p:nvPr/>
        </p:nvSpPr>
        <p:spPr bwMode="auto">
          <a:xfrm>
            <a:off x="7772400" y="1066800"/>
            <a:ext cx="990600" cy="304800"/>
          </a:xfrm>
          <a:custGeom>
            <a:avLst/>
            <a:gdLst>
              <a:gd name="T0" fmla="*/ 2147483646 w 2016"/>
              <a:gd name="T1" fmla="*/ 2147483646 h 1472"/>
              <a:gd name="T2" fmla="*/ 2147483646 w 2016"/>
              <a:gd name="T3" fmla="*/ 2147483646 h 1472"/>
              <a:gd name="T4" fmla="*/ 2147483646 w 2016"/>
              <a:gd name="T5" fmla="*/ 2147483646 h 1472"/>
              <a:gd name="T6" fmla="*/ 2147483646 w 2016"/>
              <a:gd name="T7" fmla="*/ 2147483646 h 1472"/>
              <a:gd name="T8" fmla="*/ 2147483646 w 2016"/>
              <a:gd name="T9" fmla="*/ 2147483646 h 1472"/>
              <a:gd name="T10" fmla="*/ 2147483646 w 2016"/>
              <a:gd name="T11" fmla="*/ 2147483646 h 1472"/>
              <a:gd name="T12" fmla="*/ 2147483646 w 2016"/>
              <a:gd name="T13" fmla="*/ 2147483646 h 1472"/>
              <a:gd name="T14" fmla="*/ 2147483646 w 2016"/>
              <a:gd name="T15" fmla="*/ 2147483646 h 1472"/>
              <a:gd name="T16" fmla="*/ 2147483646 w 2016"/>
              <a:gd name="T17" fmla="*/ 2147483646 h 1472"/>
              <a:gd name="T18" fmla="*/ 2147483646 w 2016"/>
              <a:gd name="T19" fmla="*/ 2147483646 h 1472"/>
              <a:gd name="T20" fmla="*/ 2147483646 w 2016"/>
              <a:gd name="T21" fmla="*/ 2147483646 h 1472"/>
              <a:gd name="T22" fmla="*/ 2147483646 w 2016"/>
              <a:gd name="T23" fmla="*/ 2147483646 h 1472"/>
              <a:gd name="T24" fmla="*/ 2147483646 w 2016"/>
              <a:gd name="T25" fmla="*/ 2147483646 h 1472"/>
              <a:gd name="T26" fmla="*/ 2147483646 w 2016"/>
              <a:gd name="T27" fmla="*/ 2147483646 h 1472"/>
              <a:gd name="T28" fmla="*/ 2147483646 w 2016"/>
              <a:gd name="T29" fmla="*/ 2147483646 h 1472"/>
              <a:gd name="T30" fmla="*/ 2147483646 w 2016"/>
              <a:gd name="T31" fmla="*/ 2147483646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438" name="Picture 11" descr="SPARKLES">
            <a:extLst>
              <a:ext uri="{FF2B5EF4-FFF2-40B4-BE49-F238E27FC236}">
                <a16:creationId xmlns:a16="http://schemas.microsoft.com/office/drawing/2014/main" id="{3EAB0525-AB49-EAF6-AC1E-6BBE3E9CF6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SPARKLES">
            <a:extLst>
              <a:ext uri="{FF2B5EF4-FFF2-40B4-BE49-F238E27FC236}">
                <a16:creationId xmlns:a16="http://schemas.microsoft.com/office/drawing/2014/main" id="{EB90E5DC-AE16-DF07-8173-64DC3A3309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SPARKLES">
            <a:extLst>
              <a:ext uri="{FF2B5EF4-FFF2-40B4-BE49-F238E27FC236}">
                <a16:creationId xmlns:a16="http://schemas.microsoft.com/office/drawing/2014/main" id="{F1947597-087F-9C11-4EF1-411248A3BF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69268"/>
            <a:ext cx="2209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 descr="SPARKLES">
            <a:extLst>
              <a:ext uri="{FF2B5EF4-FFF2-40B4-BE49-F238E27FC236}">
                <a16:creationId xmlns:a16="http://schemas.microsoft.com/office/drawing/2014/main" id="{B05B6490-4E5D-934B-B1F9-7E2D19E808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1336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 descr="SPARKLES">
            <a:extLst>
              <a:ext uri="{FF2B5EF4-FFF2-40B4-BE49-F238E27FC236}">
                <a16:creationId xmlns:a16="http://schemas.microsoft.com/office/drawing/2014/main" id="{D2EDB960-E477-CB06-9847-D5B405D978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828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6" descr="SPARKLES">
            <a:extLst>
              <a:ext uri="{FF2B5EF4-FFF2-40B4-BE49-F238E27FC236}">
                <a16:creationId xmlns:a16="http://schemas.microsoft.com/office/drawing/2014/main" id="{3704B45C-A618-99D7-5725-8EBE5606D4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8006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7" descr="SPARKLES">
            <a:extLst>
              <a:ext uri="{FF2B5EF4-FFF2-40B4-BE49-F238E27FC236}">
                <a16:creationId xmlns:a16="http://schemas.microsoft.com/office/drawing/2014/main" id="{29CF7429-16EA-B990-0C14-5DF42F13A9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9159">
            <a:off x="1061736" y="1752599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8" descr="SPARKLES">
            <a:extLst>
              <a:ext uri="{FF2B5EF4-FFF2-40B4-BE49-F238E27FC236}">
                <a16:creationId xmlns:a16="http://schemas.microsoft.com/office/drawing/2014/main" id="{D5DC1545-7162-BDB1-C9B1-027696B939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9" descr="SPARKLES">
            <a:extLst>
              <a:ext uri="{FF2B5EF4-FFF2-40B4-BE49-F238E27FC236}">
                <a16:creationId xmlns:a16="http://schemas.microsoft.com/office/drawing/2014/main" id="{E88A6633-18E4-B2C8-AE30-E6D0ECA5B0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9" y="3539923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0" descr="SPARKLES">
            <a:extLst>
              <a:ext uri="{FF2B5EF4-FFF2-40B4-BE49-F238E27FC236}">
                <a16:creationId xmlns:a16="http://schemas.microsoft.com/office/drawing/2014/main" id="{4566A7A8-B14B-768C-7F51-E04E0C86FE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1" descr="SPARKLES">
            <a:extLst>
              <a:ext uri="{FF2B5EF4-FFF2-40B4-BE49-F238E27FC236}">
                <a16:creationId xmlns:a16="http://schemas.microsoft.com/office/drawing/2014/main" id="{5C503749-86A8-65F9-FA44-0F07FEC0D6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850" y="5916433"/>
            <a:ext cx="135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2" descr="SPARKLES">
            <a:extLst>
              <a:ext uri="{FF2B5EF4-FFF2-40B4-BE49-F238E27FC236}">
                <a16:creationId xmlns:a16="http://schemas.microsoft.com/office/drawing/2014/main" id="{8BDD5FE1-0C53-7CDC-3B12-4C76CD9884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8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3" descr="SPARKLES">
            <a:extLst>
              <a:ext uri="{FF2B5EF4-FFF2-40B4-BE49-F238E27FC236}">
                <a16:creationId xmlns:a16="http://schemas.microsoft.com/office/drawing/2014/main" id="{66DE57F2-0FC9-D1BC-9365-15CBEAE541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4" descr="SPARKLES">
            <a:extLst>
              <a:ext uri="{FF2B5EF4-FFF2-40B4-BE49-F238E27FC236}">
                <a16:creationId xmlns:a16="http://schemas.microsoft.com/office/drawing/2014/main" id="{5A7B1B1A-F4AC-ED9C-4630-2D0336EE83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874" y="407670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5" descr="SPARKLES">
            <a:extLst>
              <a:ext uri="{FF2B5EF4-FFF2-40B4-BE49-F238E27FC236}">
                <a16:creationId xmlns:a16="http://schemas.microsoft.com/office/drawing/2014/main" id="{94407465-E05F-7EC9-68E3-013600EF5F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6" descr="SPARKLES">
            <a:extLst>
              <a:ext uri="{FF2B5EF4-FFF2-40B4-BE49-F238E27FC236}">
                <a16:creationId xmlns:a16="http://schemas.microsoft.com/office/drawing/2014/main" id="{7F35297F-99E0-FECD-F254-96D9562874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2286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9" name="Picture 27" descr="SPARKLES">
            <a:extLst>
              <a:ext uri="{FF2B5EF4-FFF2-40B4-BE49-F238E27FC236}">
                <a16:creationId xmlns:a16="http://schemas.microsoft.com/office/drawing/2014/main" id="{EEAA8899-326D-EA67-FBE2-A4D1F8FECC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146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5" name="Freeform 40">
            <a:extLst>
              <a:ext uri="{FF2B5EF4-FFF2-40B4-BE49-F238E27FC236}">
                <a16:creationId xmlns:a16="http://schemas.microsoft.com/office/drawing/2014/main" id="{5FF0393C-4E2F-03A8-F399-B8B6738225C0}"/>
              </a:ext>
            </a:extLst>
          </p:cNvPr>
          <p:cNvSpPr>
            <a:spLocks/>
          </p:cNvSpPr>
          <p:nvPr/>
        </p:nvSpPr>
        <p:spPr bwMode="auto">
          <a:xfrm rot="728459">
            <a:off x="2362200" y="2133600"/>
            <a:ext cx="76200" cy="457200"/>
          </a:xfrm>
          <a:custGeom>
            <a:avLst/>
            <a:gdLst>
              <a:gd name="T0" fmla="*/ 2147483646 w 409"/>
              <a:gd name="T1" fmla="*/ 2147483646 h 658"/>
              <a:gd name="T2" fmla="*/ 2147483646 w 409"/>
              <a:gd name="T3" fmla="*/ 2147483646 h 658"/>
              <a:gd name="T4" fmla="*/ 2147483646 w 409"/>
              <a:gd name="T5" fmla="*/ 2147483646 h 658"/>
              <a:gd name="T6" fmla="*/ 2147483646 w 409"/>
              <a:gd name="T7" fmla="*/ 2147483646 h 658"/>
              <a:gd name="T8" fmla="*/ 2147483646 w 409"/>
              <a:gd name="T9" fmla="*/ 2147483646 h 658"/>
              <a:gd name="T10" fmla="*/ 2147483646 w 409"/>
              <a:gd name="T11" fmla="*/ 2147483646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0400" name="Picture 48" descr="Hoa tims">
            <a:extLst>
              <a:ext uri="{FF2B5EF4-FFF2-40B4-BE49-F238E27FC236}">
                <a16:creationId xmlns:a16="http://schemas.microsoft.com/office/drawing/2014/main" id="{B1EE2F36-CCF8-5B02-8F4C-4F4DA7A213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667000"/>
            <a:ext cx="2514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72" descr="SPARKLES">
            <a:extLst>
              <a:ext uri="{FF2B5EF4-FFF2-40B4-BE49-F238E27FC236}">
                <a16:creationId xmlns:a16="http://schemas.microsoft.com/office/drawing/2014/main" id="{4104CC8C-3EB2-4A3B-4EBD-A2C047CFE0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73" descr="SPARKLES">
            <a:extLst>
              <a:ext uri="{FF2B5EF4-FFF2-40B4-BE49-F238E27FC236}">
                <a16:creationId xmlns:a16="http://schemas.microsoft.com/office/drawing/2014/main" id="{6CF6CE14-6BBA-A48E-B5F8-BDBC9284FF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60" y="462132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74" descr="SPARKLES">
            <a:extLst>
              <a:ext uri="{FF2B5EF4-FFF2-40B4-BE49-F238E27FC236}">
                <a16:creationId xmlns:a16="http://schemas.microsoft.com/office/drawing/2014/main" id="{31571F2A-1F35-41FC-9DB6-02ACE7F99C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75" descr="SPARKLES">
            <a:extLst>
              <a:ext uri="{FF2B5EF4-FFF2-40B4-BE49-F238E27FC236}">
                <a16:creationId xmlns:a16="http://schemas.microsoft.com/office/drawing/2014/main" id="{20F54EBC-1509-5D05-BF4A-F89F64E39E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77" descr="SPARKLES">
            <a:extLst>
              <a:ext uri="{FF2B5EF4-FFF2-40B4-BE49-F238E27FC236}">
                <a16:creationId xmlns:a16="http://schemas.microsoft.com/office/drawing/2014/main" id="{FC5932DC-93D0-5D12-7891-4590CF53E0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78" descr="SPARKLES">
            <a:extLst>
              <a:ext uri="{FF2B5EF4-FFF2-40B4-BE49-F238E27FC236}">
                <a16:creationId xmlns:a16="http://schemas.microsoft.com/office/drawing/2014/main" id="{EA70D17F-9A6D-9D1B-9867-663502A847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79" descr="SPARKLES">
            <a:extLst>
              <a:ext uri="{FF2B5EF4-FFF2-40B4-BE49-F238E27FC236}">
                <a16:creationId xmlns:a16="http://schemas.microsoft.com/office/drawing/2014/main" id="{27614EC4-4549-1032-247C-8578EDD2C0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618" y="560902"/>
            <a:ext cx="13541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>
            <a:extLst>
              <a:ext uri="{FF2B5EF4-FFF2-40B4-BE49-F238E27FC236}">
                <a16:creationId xmlns:a16="http://schemas.microsoft.com/office/drawing/2014/main" id="{7D8A17D7-8792-9098-6D0A-19BA10F65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595" y="3512236"/>
            <a:ext cx="655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8465" name="WordArt 52">
            <a:extLst>
              <a:ext uri="{FF2B5EF4-FFF2-40B4-BE49-F238E27FC236}">
                <a16:creationId xmlns:a16="http://schemas.microsoft.com/office/drawing/2014/main" id="{47AEDCD4-183D-005E-D5BC-C439220612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838200"/>
            <a:ext cx="4114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5H</a:t>
            </a:r>
          </a:p>
        </p:txBody>
      </p:sp>
      <p:sp>
        <p:nvSpPr>
          <p:cNvPr id="18466" name="WordArt 53">
            <a:extLst>
              <a:ext uri="{FF2B5EF4-FFF2-40B4-BE49-F238E27FC236}">
                <a16:creationId xmlns:a16="http://schemas.microsoft.com/office/drawing/2014/main" id="{913C9147-B2CE-9024-1D59-F067157AF3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399" y="3340100"/>
            <a:ext cx="4114799" cy="161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TOÁN</a:t>
            </a:r>
          </a:p>
        </p:txBody>
      </p:sp>
      <p:pic>
        <p:nvPicPr>
          <p:cNvPr id="18468" name="Picture 2" descr="I">
            <a:extLst>
              <a:ext uri="{FF2B5EF4-FFF2-40B4-BE49-F238E27FC236}">
                <a16:creationId xmlns:a16="http://schemas.microsoft.com/office/drawing/2014/main" id="{8564B34D-C877-EC40-C1DF-6F961F26A9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6" y="67166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3" descr="I">
            <a:extLst>
              <a:ext uri="{FF2B5EF4-FFF2-40B4-BE49-F238E27FC236}">
                <a16:creationId xmlns:a16="http://schemas.microsoft.com/office/drawing/2014/main" id="{4591E8A0-B3CE-CB00-9C89-CDDD1EB0FA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649" y="18982"/>
            <a:ext cx="14493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Picture 7" descr="Ảnh15">
            <a:extLst>
              <a:ext uri="{FF2B5EF4-FFF2-40B4-BE49-F238E27FC236}">
                <a16:creationId xmlns:a16="http://schemas.microsoft.com/office/drawing/2014/main" id="{E4C58F19-7E81-AA19-A3B2-6F09454A02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1066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72" name="Group 19">
            <a:extLst>
              <a:ext uri="{FF2B5EF4-FFF2-40B4-BE49-F238E27FC236}">
                <a16:creationId xmlns:a16="http://schemas.microsoft.com/office/drawing/2014/main" id="{4BC9FE8A-D4E1-DF19-C845-E7CE861490BA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1028362" y="4569078"/>
            <a:ext cx="1219200" cy="2209800"/>
            <a:chOff x="4080" y="1392"/>
            <a:chExt cx="1296" cy="2784"/>
          </a:xfrm>
        </p:grpSpPr>
        <p:sp>
          <p:nvSpPr>
            <p:cNvPr id="18489" name="AutoShape 20">
              <a:extLst>
                <a:ext uri="{FF2B5EF4-FFF2-40B4-BE49-F238E27FC236}">
                  <a16:creationId xmlns:a16="http://schemas.microsoft.com/office/drawing/2014/main" id="{331F07FE-3CF1-46E6-8ED3-E227E7F89A9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80" y="1392"/>
              <a:ext cx="129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0" name="Freeform 21">
              <a:extLst>
                <a:ext uri="{FF2B5EF4-FFF2-40B4-BE49-F238E27FC236}">
                  <a16:creationId xmlns:a16="http://schemas.microsoft.com/office/drawing/2014/main" id="{FDE11393-E436-F7EA-07B0-305B0E032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7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2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4 h 586"/>
                <a:gd name="T32" fmla="*/ 302 w 382"/>
                <a:gd name="T33" fmla="*/ 206 h 586"/>
                <a:gd name="T34" fmla="*/ 351 w 382"/>
                <a:gd name="T35" fmla="*/ 319 h 586"/>
                <a:gd name="T36" fmla="*/ 382 w 382"/>
                <a:gd name="T37" fmla="*/ 460 h 586"/>
                <a:gd name="T38" fmla="*/ 360 w 382"/>
                <a:gd name="T39" fmla="*/ 471 h 586"/>
                <a:gd name="T40" fmla="*/ 369 w 382"/>
                <a:gd name="T41" fmla="*/ 517 h 586"/>
                <a:gd name="T42" fmla="*/ 325 w 382"/>
                <a:gd name="T43" fmla="*/ 546 h 586"/>
                <a:gd name="T44" fmla="*/ 325 w 382"/>
                <a:gd name="T45" fmla="*/ 576 h 586"/>
                <a:gd name="T46" fmla="*/ 222 w 382"/>
                <a:gd name="T47" fmla="*/ 559 h 586"/>
                <a:gd name="T48" fmla="*/ 220 w 382"/>
                <a:gd name="T49" fmla="*/ 586 h 586"/>
                <a:gd name="T50" fmla="*/ 165 w 382"/>
                <a:gd name="T51" fmla="*/ 439 h 586"/>
                <a:gd name="T52" fmla="*/ 138 w 382"/>
                <a:gd name="T53" fmla="*/ 450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7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1" name="Freeform 22">
              <a:extLst>
                <a:ext uri="{FF2B5EF4-FFF2-40B4-BE49-F238E27FC236}">
                  <a16:creationId xmlns:a16="http://schemas.microsoft.com/office/drawing/2014/main" id="{85ABE4D9-02A3-1D85-A303-D3ED948AF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5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1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2 h 586"/>
                <a:gd name="T32" fmla="*/ 302 w 382"/>
                <a:gd name="T33" fmla="*/ 206 h 586"/>
                <a:gd name="T34" fmla="*/ 350 w 382"/>
                <a:gd name="T35" fmla="*/ 317 h 586"/>
                <a:gd name="T36" fmla="*/ 382 w 382"/>
                <a:gd name="T37" fmla="*/ 458 h 586"/>
                <a:gd name="T38" fmla="*/ 359 w 382"/>
                <a:gd name="T39" fmla="*/ 469 h 586"/>
                <a:gd name="T40" fmla="*/ 368 w 382"/>
                <a:gd name="T41" fmla="*/ 515 h 586"/>
                <a:gd name="T42" fmla="*/ 324 w 382"/>
                <a:gd name="T43" fmla="*/ 544 h 586"/>
                <a:gd name="T44" fmla="*/ 325 w 382"/>
                <a:gd name="T45" fmla="*/ 574 h 586"/>
                <a:gd name="T46" fmla="*/ 222 w 382"/>
                <a:gd name="T47" fmla="*/ 557 h 586"/>
                <a:gd name="T48" fmla="*/ 220 w 382"/>
                <a:gd name="T49" fmla="*/ 586 h 586"/>
                <a:gd name="T50" fmla="*/ 163 w 382"/>
                <a:gd name="T51" fmla="*/ 439 h 586"/>
                <a:gd name="T52" fmla="*/ 138 w 382"/>
                <a:gd name="T53" fmla="*/ 448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5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2" name="Freeform 23">
              <a:extLst>
                <a:ext uri="{FF2B5EF4-FFF2-40B4-BE49-F238E27FC236}">
                  <a16:creationId xmlns:a16="http://schemas.microsoft.com/office/drawing/2014/main" id="{316EB450-AB7C-51C2-53CF-09F31D74A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3539"/>
              <a:ext cx="383" cy="536"/>
            </a:xfrm>
            <a:custGeom>
              <a:avLst/>
              <a:gdLst>
                <a:gd name="T0" fmla="*/ 369 w 383"/>
                <a:gd name="T1" fmla="*/ 418 h 536"/>
                <a:gd name="T2" fmla="*/ 352 w 383"/>
                <a:gd name="T3" fmla="*/ 345 h 536"/>
                <a:gd name="T4" fmla="*/ 320 w 383"/>
                <a:gd name="T5" fmla="*/ 261 h 536"/>
                <a:gd name="T6" fmla="*/ 285 w 383"/>
                <a:gd name="T7" fmla="*/ 216 h 536"/>
                <a:gd name="T8" fmla="*/ 257 w 383"/>
                <a:gd name="T9" fmla="*/ 179 h 536"/>
                <a:gd name="T10" fmla="*/ 229 w 383"/>
                <a:gd name="T11" fmla="*/ 113 h 536"/>
                <a:gd name="T12" fmla="*/ 189 w 383"/>
                <a:gd name="T13" fmla="*/ 48 h 536"/>
                <a:gd name="T14" fmla="*/ 153 w 383"/>
                <a:gd name="T15" fmla="*/ 61 h 536"/>
                <a:gd name="T16" fmla="*/ 96 w 383"/>
                <a:gd name="T17" fmla="*/ 52 h 536"/>
                <a:gd name="T18" fmla="*/ 49 w 383"/>
                <a:gd name="T19" fmla="*/ 34 h 536"/>
                <a:gd name="T20" fmla="*/ 24 w 383"/>
                <a:gd name="T21" fmla="*/ 4 h 536"/>
                <a:gd name="T22" fmla="*/ 6 w 383"/>
                <a:gd name="T23" fmla="*/ 34 h 536"/>
                <a:gd name="T24" fmla="*/ 0 w 383"/>
                <a:gd name="T25" fmla="*/ 92 h 536"/>
                <a:gd name="T26" fmla="*/ 6 w 383"/>
                <a:gd name="T27" fmla="*/ 57 h 536"/>
                <a:gd name="T28" fmla="*/ 19 w 383"/>
                <a:gd name="T29" fmla="*/ 15 h 536"/>
                <a:gd name="T30" fmla="*/ 55 w 383"/>
                <a:gd name="T31" fmla="*/ 52 h 536"/>
                <a:gd name="T32" fmla="*/ 96 w 383"/>
                <a:gd name="T33" fmla="*/ 55 h 536"/>
                <a:gd name="T34" fmla="*/ 98 w 383"/>
                <a:gd name="T35" fmla="*/ 61 h 536"/>
                <a:gd name="T36" fmla="*/ 77 w 383"/>
                <a:gd name="T37" fmla="*/ 74 h 536"/>
                <a:gd name="T38" fmla="*/ 58 w 383"/>
                <a:gd name="T39" fmla="*/ 78 h 536"/>
                <a:gd name="T40" fmla="*/ 31 w 383"/>
                <a:gd name="T41" fmla="*/ 46 h 536"/>
                <a:gd name="T42" fmla="*/ 14 w 383"/>
                <a:gd name="T43" fmla="*/ 55 h 536"/>
                <a:gd name="T44" fmla="*/ 7 w 383"/>
                <a:gd name="T45" fmla="*/ 103 h 536"/>
                <a:gd name="T46" fmla="*/ 18 w 383"/>
                <a:gd name="T47" fmla="*/ 179 h 536"/>
                <a:gd name="T48" fmla="*/ 30 w 383"/>
                <a:gd name="T49" fmla="*/ 235 h 536"/>
                <a:gd name="T50" fmla="*/ 97 w 383"/>
                <a:gd name="T51" fmla="*/ 473 h 536"/>
                <a:gd name="T52" fmla="*/ 110 w 383"/>
                <a:gd name="T53" fmla="*/ 494 h 536"/>
                <a:gd name="T54" fmla="*/ 89 w 383"/>
                <a:gd name="T55" fmla="*/ 477 h 536"/>
                <a:gd name="T56" fmla="*/ 72 w 383"/>
                <a:gd name="T57" fmla="*/ 443 h 536"/>
                <a:gd name="T58" fmla="*/ 58 w 383"/>
                <a:gd name="T59" fmla="*/ 372 h 536"/>
                <a:gd name="T60" fmla="*/ 34 w 383"/>
                <a:gd name="T61" fmla="*/ 280 h 536"/>
                <a:gd name="T62" fmla="*/ 17 w 383"/>
                <a:gd name="T63" fmla="*/ 197 h 536"/>
                <a:gd name="T64" fmla="*/ 8 w 383"/>
                <a:gd name="T65" fmla="*/ 139 h 536"/>
                <a:gd name="T66" fmla="*/ 7 w 383"/>
                <a:gd name="T67" fmla="*/ 145 h 536"/>
                <a:gd name="T68" fmla="*/ 25 w 383"/>
                <a:gd name="T69" fmla="*/ 248 h 536"/>
                <a:gd name="T70" fmla="*/ 55 w 383"/>
                <a:gd name="T71" fmla="*/ 359 h 536"/>
                <a:gd name="T72" fmla="*/ 69 w 383"/>
                <a:gd name="T73" fmla="*/ 444 h 536"/>
                <a:gd name="T74" fmla="*/ 86 w 383"/>
                <a:gd name="T75" fmla="*/ 479 h 536"/>
                <a:gd name="T76" fmla="*/ 126 w 383"/>
                <a:gd name="T77" fmla="*/ 515 h 536"/>
                <a:gd name="T78" fmla="*/ 94 w 383"/>
                <a:gd name="T79" fmla="*/ 462 h 536"/>
                <a:gd name="T80" fmla="*/ 69 w 383"/>
                <a:gd name="T81" fmla="*/ 393 h 536"/>
                <a:gd name="T82" fmla="*/ 41 w 383"/>
                <a:gd name="T83" fmla="*/ 267 h 536"/>
                <a:gd name="T84" fmla="*/ 27 w 383"/>
                <a:gd name="T85" fmla="*/ 206 h 536"/>
                <a:gd name="T86" fmla="*/ 14 w 383"/>
                <a:gd name="T87" fmla="*/ 126 h 536"/>
                <a:gd name="T88" fmla="*/ 14 w 383"/>
                <a:gd name="T89" fmla="*/ 86 h 536"/>
                <a:gd name="T90" fmla="*/ 18 w 383"/>
                <a:gd name="T91" fmla="*/ 46 h 536"/>
                <a:gd name="T92" fmla="*/ 38 w 383"/>
                <a:gd name="T93" fmla="*/ 65 h 536"/>
                <a:gd name="T94" fmla="*/ 72 w 383"/>
                <a:gd name="T95" fmla="*/ 86 h 536"/>
                <a:gd name="T96" fmla="*/ 87 w 383"/>
                <a:gd name="T97" fmla="*/ 78 h 536"/>
                <a:gd name="T98" fmla="*/ 111 w 383"/>
                <a:gd name="T99" fmla="*/ 65 h 536"/>
                <a:gd name="T100" fmla="*/ 146 w 383"/>
                <a:gd name="T101" fmla="*/ 90 h 536"/>
                <a:gd name="T102" fmla="*/ 176 w 383"/>
                <a:gd name="T103" fmla="*/ 74 h 536"/>
                <a:gd name="T104" fmla="*/ 218 w 383"/>
                <a:gd name="T105" fmla="*/ 137 h 536"/>
                <a:gd name="T106" fmla="*/ 255 w 383"/>
                <a:gd name="T107" fmla="*/ 214 h 536"/>
                <a:gd name="T108" fmla="*/ 267 w 383"/>
                <a:gd name="T109" fmla="*/ 225 h 536"/>
                <a:gd name="T110" fmla="*/ 279 w 383"/>
                <a:gd name="T111" fmla="*/ 235 h 536"/>
                <a:gd name="T112" fmla="*/ 298 w 383"/>
                <a:gd name="T113" fmla="*/ 244 h 536"/>
                <a:gd name="T114" fmla="*/ 317 w 383"/>
                <a:gd name="T115" fmla="*/ 288 h 536"/>
                <a:gd name="T116" fmla="*/ 342 w 383"/>
                <a:gd name="T117" fmla="*/ 353 h 536"/>
                <a:gd name="T118" fmla="*/ 371 w 383"/>
                <a:gd name="T119" fmla="*/ 473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3"/>
                <a:gd name="T181" fmla="*/ 0 h 536"/>
                <a:gd name="T182" fmla="*/ 383 w 383"/>
                <a:gd name="T183" fmla="*/ 536 h 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3" name="Freeform 24">
              <a:extLst>
                <a:ext uri="{FF2B5EF4-FFF2-40B4-BE49-F238E27FC236}">
                  <a16:creationId xmlns:a16="http://schemas.microsoft.com/office/drawing/2014/main" id="{95DC362A-FFC5-50BC-DFF2-0B78FDB75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3818"/>
              <a:ext cx="44" cy="143"/>
            </a:xfrm>
            <a:custGeom>
              <a:avLst/>
              <a:gdLst>
                <a:gd name="T0" fmla="*/ 44 w 44"/>
                <a:gd name="T1" fmla="*/ 143 h 143"/>
                <a:gd name="T2" fmla="*/ 41 w 44"/>
                <a:gd name="T3" fmla="*/ 133 h 143"/>
                <a:gd name="T4" fmla="*/ 40 w 44"/>
                <a:gd name="T5" fmla="*/ 123 h 143"/>
                <a:gd name="T6" fmla="*/ 39 w 44"/>
                <a:gd name="T7" fmla="*/ 116 h 143"/>
                <a:gd name="T8" fmla="*/ 37 w 44"/>
                <a:gd name="T9" fmla="*/ 106 h 143"/>
                <a:gd name="T10" fmla="*/ 35 w 44"/>
                <a:gd name="T11" fmla="*/ 99 h 143"/>
                <a:gd name="T12" fmla="*/ 32 w 44"/>
                <a:gd name="T13" fmla="*/ 89 h 143"/>
                <a:gd name="T14" fmla="*/ 30 w 44"/>
                <a:gd name="T15" fmla="*/ 82 h 143"/>
                <a:gd name="T16" fmla="*/ 28 w 44"/>
                <a:gd name="T17" fmla="*/ 74 h 143"/>
                <a:gd name="T18" fmla="*/ 26 w 44"/>
                <a:gd name="T19" fmla="*/ 66 h 143"/>
                <a:gd name="T20" fmla="*/ 23 w 44"/>
                <a:gd name="T21" fmla="*/ 59 h 143"/>
                <a:gd name="T22" fmla="*/ 21 w 44"/>
                <a:gd name="T23" fmla="*/ 51 h 143"/>
                <a:gd name="T24" fmla="*/ 18 w 44"/>
                <a:gd name="T25" fmla="*/ 43 h 143"/>
                <a:gd name="T26" fmla="*/ 16 w 44"/>
                <a:gd name="T27" fmla="*/ 36 h 143"/>
                <a:gd name="T28" fmla="*/ 12 w 44"/>
                <a:gd name="T29" fmla="*/ 28 h 143"/>
                <a:gd name="T30" fmla="*/ 9 w 44"/>
                <a:gd name="T31" fmla="*/ 22 h 143"/>
                <a:gd name="T32" fmla="*/ 7 w 44"/>
                <a:gd name="T33" fmla="*/ 15 h 143"/>
                <a:gd name="T34" fmla="*/ 6 w 44"/>
                <a:gd name="T35" fmla="*/ 13 h 143"/>
                <a:gd name="T36" fmla="*/ 4 w 44"/>
                <a:gd name="T37" fmla="*/ 11 h 143"/>
                <a:gd name="T38" fmla="*/ 3 w 44"/>
                <a:gd name="T39" fmla="*/ 9 h 143"/>
                <a:gd name="T40" fmla="*/ 2 w 44"/>
                <a:gd name="T41" fmla="*/ 7 h 143"/>
                <a:gd name="T42" fmla="*/ 2 w 44"/>
                <a:gd name="T43" fmla="*/ 5 h 143"/>
                <a:gd name="T44" fmla="*/ 1 w 44"/>
                <a:gd name="T45" fmla="*/ 5 h 143"/>
                <a:gd name="T46" fmla="*/ 0 w 44"/>
                <a:gd name="T47" fmla="*/ 3 h 143"/>
                <a:gd name="T48" fmla="*/ 0 w 44"/>
                <a:gd name="T49" fmla="*/ 0 h 143"/>
                <a:gd name="T50" fmla="*/ 2 w 44"/>
                <a:gd name="T51" fmla="*/ 9 h 143"/>
                <a:gd name="T52" fmla="*/ 6 w 44"/>
                <a:gd name="T53" fmla="*/ 19 h 143"/>
                <a:gd name="T54" fmla="*/ 8 w 44"/>
                <a:gd name="T55" fmla="*/ 26 h 143"/>
                <a:gd name="T56" fmla="*/ 11 w 44"/>
                <a:gd name="T57" fmla="*/ 34 h 143"/>
                <a:gd name="T58" fmla="*/ 15 w 44"/>
                <a:gd name="T59" fmla="*/ 43 h 143"/>
                <a:gd name="T60" fmla="*/ 17 w 44"/>
                <a:gd name="T61" fmla="*/ 51 h 143"/>
                <a:gd name="T62" fmla="*/ 20 w 44"/>
                <a:gd name="T63" fmla="*/ 61 h 143"/>
                <a:gd name="T64" fmla="*/ 23 w 44"/>
                <a:gd name="T65" fmla="*/ 68 h 143"/>
                <a:gd name="T66" fmla="*/ 26 w 44"/>
                <a:gd name="T67" fmla="*/ 78 h 143"/>
                <a:gd name="T68" fmla="*/ 29 w 44"/>
                <a:gd name="T69" fmla="*/ 87 h 143"/>
                <a:gd name="T70" fmla="*/ 31 w 44"/>
                <a:gd name="T71" fmla="*/ 95 h 143"/>
                <a:gd name="T72" fmla="*/ 34 w 44"/>
                <a:gd name="T73" fmla="*/ 104 h 143"/>
                <a:gd name="T74" fmla="*/ 37 w 44"/>
                <a:gd name="T75" fmla="*/ 114 h 143"/>
                <a:gd name="T76" fmla="*/ 39 w 44"/>
                <a:gd name="T77" fmla="*/ 123 h 143"/>
                <a:gd name="T78" fmla="*/ 41 w 44"/>
                <a:gd name="T79" fmla="*/ 133 h 143"/>
                <a:gd name="T80" fmla="*/ 44 w 44"/>
                <a:gd name="T81" fmla="*/ 143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143"/>
                <a:gd name="T125" fmla="*/ 44 w 44"/>
                <a:gd name="T126" fmla="*/ 143 h 1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4" name="Freeform 25">
              <a:extLst>
                <a:ext uri="{FF2B5EF4-FFF2-40B4-BE49-F238E27FC236}">
                  <a16:creationId xmlns:a16="http://schemas.microsoft.com/office/drawing/2014/main" id="{F5D4436A-8A2C-DFE3-D4C4-5CCC5CDB0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783"/>
              <a:ext cx="72" cy="307"/>
            </a:xfrm>
            <a:custGeom>
              <a:avLst/>
              <a:gdLst>
                <a:gd name="T0" fmla="*/ 72 w 72"/>
                <a:gd name="T1" fmla="*/ 292 h 307"/>
                <a:gd name="T2" fmla="*/ 71 w 72"/>
                <a:gd name="T3" fmla="*/ 273 h 307"/>
                <a:gd name="T4" fmla="*/ 71 w 72"/>
                <a:gd name="T5" fmla="*/ 260 h 307"/>
                <a:gd name="T6" fmla="*/ 71 w 72"/>
                <a:gd name="T7" fmla="*/ 250 h 307"/>
                <a:gd name="T8" fmla="*/ 69 w 72"/>
                <a:gd name="T9" fmla="*/ 231 h 307"/>
                <a:gd name="T10" fmla="*/ 62 w 72"/>
                <a:gd name="T11" fmla="*/ 202 h 307"/>
                <a:gd name="T12" fmla="*/ 57 w 72"/>
                <a:gd name="T13" fmla="*/ 176 h 307"/>
                <a:gd name="T14" fmla="*/ 50 w 72"/>
                <a:gd name="T15" fmla="*/ 147 h 307"/>
                <a:gd name="T16" fmla="*/ 44 w 72"/>
                <a:gd name="T17" fmla="*/ 124 h 307"/>
                <a:gd name="T18" fmla="*/ 39 w 72"/>
                <a:gd name="T19" fmla="*/ 107 h 307"/>
                <a:gd name="T20" fmla="*/ 33 w 72"/>
                <a:gd name="T21" fmla="*/ 90 h 307"/>
                <a:gd name="T22" fmla="*/ 27 w 72"/>
                <a:gd name="T23" fmla="*/ 73 h 307"/>
                <a:gd name="T24" fmla="*/ 21 w 72"/>
                <a:gd name="T25" fmla="*/ 55 h 307"/>
                <a:gd name="T26" fmla="*/ 14 w 72"/>
                <a:gd name="T27" fmla="*/ 40 h 307"/>
                <a:gd name="T28" fmla="*/ 9 w 72"/>
                <a:gd name="T29" fmla="*/ 23 h 307"/>
                <a:gd name="T30" fmla="*/ 2 w 72"/>
                <a:gd name="T31" fmla="*/ 8 h 307"/>
                <a:gd name="T32" fmla="*/ 2 w 72"/>
                <a:gd name="T33" fmla="*/ 8 h 307"/>
                <a:gd name="T34" fmla="*/ 6 w 72"/>
                <a:gd name="T35" fmla="*/ 21 h 307"/>
                <a:gd name="T36" fmla="*/ 11 w 72"/>
                <a:gd name="T37" fmla="*/ 35 h 307"/>
                <a:gd name="T38" fmla="*/ 15 w 72"/>
                <a:gd name="T39" fmla="*/ 50 h 307"/>
                <a:gd name="T40" fmla="*/ 20 w 72"/>
                <a:gd name="T41" fmla="*/ 65 h 307"/>
                <a:gd name="T42" fmla="*/ 24 w 72"/>
                <a:gd name="T43" fmla="*/ 82 h 307"/>
                <a:gd name="T44" fmla="*/ 28 w 72"/>
                <a:gd name="T45" fmla="*/ 99 h 307"/>
                <a:gd name="T46" fmla="*/ 30 w 72"/>
                <a:gd name="T47" fmla="*/ 118 h 307"/>
                <a:gd name="T48" fmla="*/ 33 w 72"/>
                <a:gd name="T49" fmla="*/ 137 h 307"/>
                <a:gd name="T50" fmla="*/ 37 w 72"/>
                <a:gd name="T51" fmla="*/ 155 h 307"/>
                <a:gd name="T52" fmla="*/ 40 w 72"/>
                <a:gd name="T53" fmla="*/ 172 h 307"/>
                <a:gd name="T54" fmla="*/ 43 w 72"/>
                <a:gd name="T55" fmla="*/ 189 h 307"/>
                <a:gd name="T56" fmla="*/ 46 w 72"/>
                <a:gd name="T57" fmla="*/ 206 h 307"/>
                <a:gd name="T58" fmla="*/ 49 w 72"/>
                <a:gd name="T59" fmla="*/ 221 h 307"/>
                <a:gd name="T60" fmla="*/ 53 w 72"/>
                <a:gd name="T61" fmla="*/ 239 h 307"/>
                <a:gd name="T62" fmla="*/ 57 w 72"/>
                <a:gd name="T63" fmla="*/ 254 h 307"/>
                <a:gd name="T64" fmla="*/ 60 w 72"/>
                <a:gd name="T65" fmla="*/ 267 h 307"/>
                <a:gd name="T66" fmla="*/ 62 w 72"/>
                <a:gd name="T67" fmla="*/ 277 h 307"/>
                <a:gd name="T68" fmla="*/ 66 w 72"/>
                <a:gd name="T69" fmla="*/ 286 h 307"/>
                <a:gd name="T70" fmla="*/ 68 w 72"/>
                <a:gd name="T71" fmla="*/ 298 h 307"/>
                <a:gd name="T72" fmla="*/ 69 w 72"/>
                <a:gd name="T73" fmla="*/ 305 h 307"/>
                <a:gd name="T74" fmla="*/ 71 w 72"/>
                <a:gd name="T75" fmla="*/ 307 h 307"/>
                <a:gd name="T76" fmla="*/ 72 w 72"/>
                <a:gd name="T77" fmla="*/ 303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307"/>
                <a:gd name="T119" fmla="*/ 72 w 72"/>
                <a:gd name="T120" fmla="*/ 307 h 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5" name="Freeform 26">
              <a:extLst>
                <a:ext uri="{FF2B5EF4-FFF2-40B4-BE49-F238E27FC236}">
                  <a16:creationId xmlns:a16="http://schemas.microsoft.com/office/drawing/2014/main" id="{194436FC-FDCF-F04F-3C84-062F1F0E3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3880"/>
              <a:ext cx="63" cy="273"/>
            </a:xfrm>
            <a:custGeom>
              <a:avLst/>
              <a:gdLst>
                <a:gd name="T0" fmla="*/ 63 w 63"/>
                <a:gd name="T1" fmla="*/ 225 h 273"/>
                <a:gd name="T2" fmla="*/ 60 w 63"/>
                <a:gd name="T3" fmla="*/ 212 h 273"/>
                <a:gd name="T4" fmla="*/ 56 w 63"/>
                <a:gd name="T5" fmla="*/ 199 h 273"/>
                <a:gd name="T6" fmla="*/ 51 w 63"/>
                <a:gd name="T7" fmla="*/ 185 h 273"/>
                <a:gd name="T8" fmla="*/ 47 w 63"/>
                <a:gd name="T9" fmla="*/ 170 h 273"/>
                <a:gd name="T10" fmla="*/ 43 w 63"/>
                <a:gd name="T11" fmla="*/ 157 h 273"/>
                <a:gd name="T12" fmla="*/ 39 w 63"/>
                <a:gd name="T13" fmla="*/ 142 h 273"/>
                <a:gd name="T14" fmla="*/ 35 w 63"/>
                <a:gd name="T15" fmla="*/ 128 h 273"/>
                <a:gd name="T16" fmla="*/ 31 w 63"/>
                <a:gd name="T17" fmla="*/ 113 h 273"/>
                <a:gd name="T18" fmla="*/ 28 w 63"/>
                <a:gd name="T19" fmla="*/ 100 h 273"/>
                <a:gd name="T20" fmla="*/ 24 w 63"/>
                <a:gd name="T21" fmla="*/ 84 h 273"/>
                <a:gd name="T22" fmla="*/ 20 w 63"/>
                <a:gd name="T23" fmla="*/ 69 h 273"/>
                <a:gd name="T24" fmla="*/ 16 w 63"/>
                <a:gd name="T25" fmla="*/ 54 h 273"/>
                <a:gd name="T26" fmla="*/ 12 w 63"/>
                <a:gd name="T27" fmla="*/ 40 h 273"/>
                <a:gd name="T28" fmla="*/ 7 w 63"/>
                <a:gd name="T29" fmla="*/ 27 h 273"/>
                <a:gd name="T30" fmla="*/ 3 w 63"/>
                <a:gd name="T31" fmla="*/ 14 h 273"/>
                <a:gd name="T32" fmla="*/ 0 w 63"/>
                <a:gd name="T33" fmla="*/ 0 h 273"/>
                <a:gd name="T34" fmla="*/ 9 w 63"/>
                <a:gd name="T35" fmla="*/ 54 h 273"/>
                <a:gd name="T36" fmla="*/ 10 w 63"/>
                <a:gd name="T37" fmla="*/ 61 h 273"/>
                <a:gd name="T38" fmla="*/ 11 w 63"/>
                <a:gd name="T39" fmla="*/ 71 h 273"/>
                <a:gd name="T40" fmla="*/ 12 w 63"/>
                <a:gd name="T41" fmla="*/ 79 h 273"/>
                <a:gd name="T42" fmla="*/ 13 w 63"/>
                <a:gd name="T43" fmla="*/ 88 h 273"/>
                <a:gd name="T44" fmla="*/ 13 w 63"/>
                <a:gd name="T45" fmla="*/ 96 h 273"/>
                <a:gd name="T46" fmla="*/ 14 w 63"/>
                <a:gd name="T47" fmla="*/ 103 h 273"/>
                <a:gd name="T48" fmla="*/ 15 w 63"/>
                <a:gd name="T49" fmla="*/ 113 h 273"/>
                <a:gd name="T50" fmla="*/ 16 w 63"/>
                <a:gd name="T51" fmla="*/ 121 h 273"/>
                <a:gd name="T52" fmla="*/ 18 w 63"/>
                <a:gd name="T53" fmla="*/ 130 h 273"/>
                <a:gd name="T54" fmla="*/ 20 w 63"/>
                <a:gd name="T55" fmla="*/ 142 h 273"/>
                <a:gd name="T56" fmla="*/ 22 w 63"/>
                <a:gd name="T57" fmla="*/ 151 h 273"/>
                <a:gd name="T58" fmla="*/ 24 w 63"/>
                <a:gd name="T59" fmla="*/ 161 h 273"/>
                <a:gd name="T60" fmla="*/ 26 w 63"/>
                <a:gd name="T61" fmla="*/ 170 h 273"/>
                <a:gd name="T62" fmla="*/ 30 w 63"/>
                <a:gd name="T63" fmla="*/ 178 h 273"/>
                <a:gd name="T64" fmla="*/ 32 w 63"/>
                <a:gd name="T65" fmla="*/ 187 h 273"/>
                <a:gd name="T66" fmla="*/ 34 w 63"/>
                <a:gd name="T67" fmla="*/ 195 h 273"/>
                <a:gd name="T68" fmla="*/ 38 w 63"/>
                <a:gd name="T69" fmla="*/ 204 h 273"/>
                <a:gd name="T70" fmla="*/ 40 w 63"/>
                <a:gd name="T71" fmla="*/ 212 h 273"/>
                <a:gd name="T72" fmla="*/ 43 w 63"/>
                <a:gd name="T73" fmla="*/ 222 h 273"/>
                <a:gd name="T74" fmla="*/ 45 w 63"/>
                <a:gd name="T75" fmla="*/ 229 h 273"/>
                <a:gd name="T76" fmla="*/ 48 w 63"/>
                <a:gd name="T77" fmla="*/ 237 h 273"/>
                <a:gd name="T78" fmla="*/ 51 w 63"/>
                <a:gd name="T79" fmla="*/ 246 h 273"/>
                <a:gd name="T80" fmla="*/ 53 w 63"/>
                <a:gd name="T81" fmla="*/ 256 h 273"/>
                <a:gd name="T82" fmla="*/ 54 w 63"/>
                <a:gd name="T83" fmla="*/ 264 h 273"/>
                <a:gd name="T84" fmla="*/ 56 w 63"/>
                <a:gd name="T85" fmla="*/ 265 h 273"/>
                <a:gd name="T86" fmla="*/ 57 w 63"/>
                <a:gd name="T87" fmla="*/ 269 h 273"/>
                <a:gd name="T88" fmla="*/ 58 w 63"/>
                <a:gd name="T89" fmla="*/ 271 h 273"/>
                <a:gd name="T90" fmla="*/ 59 w 63"/>
                <a:gd name="T91" fmla="*/ 273 h 273"/>
                <a:gd name="T92" fmla="*/ 59 w 63"/>
                <a:gd name="T93" fmla="*/ 271 h 273"/>
                <a:gd name="T94" fmla="*/ 60 w 63"/>
                <a:gd name="T95" fmla="*/ 271 h 273"/>
                <a:gd name="T96" fmla="*/ 60 w 63"/>
                <a:gd name="T97" fmla="*/ 269 h 273"/>
                <a:gd name="T98" fmla="*/ 63 w 63"/>
                <a:gd name="T99" fmla="*/ 225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"/>
                <a:gd name="T151" fmla="*/ 0 h 273"/>
                <a:gd name="T152" fmla="*/ 63 w 63"/>
                <a:gd name="T153" fmla="*/ 273 h 2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6" name="Freeform 27">
              <a:extLst>
                <a:ext uri="{FF2B5EF4-FFF2-40B4-BE49-F238E27FC236}">
                  <a16:creationId xmlns:a16="http://schemas.microsoft.com/office/drawing/2014/main" id="{7002F55B-484F-AA2E-59D6-33B8DA82A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3577"/>
              <a:ext cx="117" cy="189"/>
            </a:xfrm>
            <a:custGeom>
              <a:avLst/>
              <a:gdLst>
                <a:gd name="T0" fmla="*/ 116 w 117"/>
                <a:gd name="T1" fmla="*/ 185 h 189"/>
                <a:gd name="T2" fmla="*/ 112 w 117"/>
                <a:gd name="T3" fmla="*/ 181 h 189"/>
                <a:gd name="T4" fmla="*/ 110 w 117"/>
                <a:gd name="T5" fmla="*/ 178 h 189"/>
                <a:gd name="T6" fmla="*/ 108 w 117"/>
                <a:gd name="T7" fmla="*/ 176 h 189"/>
                <a:gd name="T8" fmla="*/ 105 w 117"/>
                <a:gd name="T9" fmla="*/ 178 h 189"/>
                <a:gd name="T10" fmla="*/ 101 w 117"/>
                <a:gd name="T11" fmla="*/ 178 h 189"/>
                <a:gd name="T12" fmla="*/ 99 w 117"/>
                <a:gd name="T13" fmla="*/ 176 h 189"/>
                <a:gd name="T14" fmla="*/ 96 w 117"/>
                <a:gd name="T15" fmla="*/ 174 h 189"/>
                <a:gd name="T16" fmla="*/ 91 w 117"/>
                <a:gd name="T17" fmla="*/ 170 h 189"/>
                <a:gd name="T18" fmla="*/ 86 w 117"/>
                <a:gd name="T19" fmla="*/ 164 h 189"/>
                <a:gd name="T20" fmla="*/ 80 w 117"/>
                <a:gd name="T21" fmla="*/ 159 h 189"/>
                <a:gd name="T22" fmla="*/ 76 w 117"/>
                <a:gd name="T23" fmla="*/ 153 h 189"/>
                <a:gd name="T24" fmla="*/ 71 w 117"/>
                <a:gd name="T25" fmla="*/ 147 h 189"/>
                <a:gd name="T26" fmla="*/ 67 w 117"/>
                <a:gd name="T27" fmla="*/ 138 h 189"/>
                <a:gd name="T28" fmla="*/ 62 w 117"/>
                <a:gd name="T29" fmla="*/ 130 h 189"/>
                <a:gd name="T30" fmla="*/ 58 w 117"/>
                <a:gd name="T31" fmla="*/ 122 h 189"/>
                <a:gd name="T32" fmla="*/ 53 w 117"/>
                <a:gd name="T33" fmla="*/ 113 h 189"/>
                <a:gd name="T34" fmla="*/ 49 w 117"/>
                <a:gd name="T35" fmla="*/ 105 h 189"/>
                <a:gd name="T36" fmla="*/ 45 w 117"/>
                <a:gd name="T37" fmla="*/ 96 h 189"/>
                <a:gd name="T38" fmla="*/ 41 w 117"/>
                <a:gd name="T39" fmla="*/ 86 h 189"/>
                <a:gd name="T40" fmla="*/ 38 w 117"/>
                <a:gd name="T41" fmla="*/ 77 h 189"/>
                <a:gd name="T42" fmla="*/ 35 w 117"/>
                <a:gd name="T43" fmla="*/ 61 h 189"/>
                <a:gd name="T44" fmla="*/ 33 w 117"/>
                <a:gd name="T45" fmla="*/ 44 h 189"/>
                <a:gd name="T46" fmla="*/ 31 w 117"/>
                <a:gd name="T47" fmla="*/ 29 h 189"/>
                <a:gd name="T48" fmla="*/ 28 w 117"/>
                <a:gd name="T49" fmla="*/ 19 h 189"/>
                <a:gd name="T50" fmla="*/ 24 w 117"/>
                <a:gd name="T51" fmla="*/ 16 h 189"/>
                <a:gd name="T52" fmla="*/ 20 w 117"/>
                <a:gd name="T53" fmla="*/ 12 h 189"/>
                <a:gd name="T54" fmla="*/ 17 w 117"/>
                <a:gd name="T55" fmla="*/ 6 h 189"/>
                <a:gd name="T56" fmla="*/ 13 w 117"/>
                <a:gd name="T57" fmla="*/ 2 h 189"/>
                <a:gd name="T58" fmla="*/ 10 w 117"/>
                <a:gd name="T59" fmla="*/ 0 h 189"/>
                <a:gd name="T60" fmla="*/ 5 w 117"/>
                <a:gd name="T61" fmla="*/ 0 h 189"/>
                <a:gd name="T62" fmla="*/ 2 w 117"/>
                <a:gd name="T63" fmla="*/ 2 h 189"/>
                <a:gd name="T64" fmla="*/ 3 w 117"/>
                <a:gd name="T65" fmla="*/ 4 h 189"/>
                <a:gd name="T66" fmla="*/ 9 w 117"/>
                <a:gd name="T67" fmla="*/ 8 h 189"/>
                <a:gd name="T68" fmla="*/ 12 w 117"/>
                <a:gd name="T69" fmla="*/ 16 h 189"/>
                <a:gd name="T70" fmla="*/ 16 w 117"/>
                <a:gd name="T71" fmla="*/ 27 h 189"/>
                <a:gd name="T72" fmla="*/ 20 w 117"/>
                <a:gd name="T73" fmla="*/ 38 h 189"/>
                <a:gd name="T74" fmla="*/ 22 w 117"/>
                <a:gd name="T75" fmla="*/ 48 h 189"/>
                <a:gd name="T76" fmla="*/ 25 w 117"/>
                <a:gd name="T77" fmla="*/ 56 h 189"/>
                <a:gd name="T78" fmla="*/ 28 w 117"/>
                <a:gd name="T79" fmla="*/ 67 h 189"/>
                <a:gd name="T80" fmla="*/ 31 w 117"/>
                <a:gd name="T81" fmla="*/ 80 h 189"/>
                <a:gd name="T82" fmla="*/ 34 w 117"/>
                <a:gd name="T83" fmla="*/ 97 h 189"/>
                <a:gd name="T84" fmla="*/ 40 w 117"/>
                <a:gd name="T85" fmla="*/ 111 h 189"/>
                <a:gd name="T86" fmla="*/ 45 w 117"/>
                <a:gd name="T87" fmla="*/ 124 h 189"/>
                <a:gd name="T88" fmla="*/ 51 w 117"/>
                <a:gd name="T89" fmla="*/ 136 h 189"/>
                <a:gd name="T90" fmla="*/ 58 w 117"/>
                <a:gd name="T91" fmla="*/ 145 h 189"/>
                <a:gd name="T92" fmla="*/ 64 w 117"/>
                <a:gd name="T93" fmla="*/ 155 h 189"/>
                <a:gd name="T94" fmla="*/ 70 w 117"/>
                <a:gd name="T95" fmla="*/ 164 h 189"/>
                <a:gd name="T96" fmla="*/ 76 w 117"/>
                <a:gd name="T97" fmla="*/ 170 h 189"/>
                <a:gd name="T98" fmla="*/ 80 w 117"/>
                <a:gd name="T99" fmla="*/ 172 h 189"/>
                <a:gd name="T100" fmla="*/ 83 w 117"/>
                <a:gd name="T101" fmla="*/ 176 h 189"/>
                <a:gd name="T102" fmla="*/ 88 w 117"/>
                <a:gd name="T103" fmla="*/ 178 h 189"/>
                <a:gd name="T104" fmla="*/ 92 w 117"/>
                <a:gd name="T105" fmla="*/ 179 h 189"/>
                <a:gd name="T106" fmla="*/ 96 w 117"/>
                <a:gd name="T107" fmla="*/ 179 h 189"/>
                <a:gd name="T108" fmla="*/ 99 w 117"/>
                <a:gd name="T109" fmla="*/ 181 h 189"/>
                <a:gd name="T110" fmla="*/ 103 w 117"/>
                <a:gd name="T111" fmla="*/ 181 h 189"/>
                <a:gd name="T112" fmla="*/ 107 w 117"/>
                <a:gd name="T113" fmla="*/ 183 h 189"/>
                <a:gd name="T114" fmla="*/ 110 w 117"/>
                <a:gd name="T115" fmla="*/ 185 h 189"/>
                <a:gd name="T116" fmla="*/ 114 w 117"/>
                <a:gd name="T117" fmla="*/ 187 h 189"/>
                <a:gd name="T118" fmla="*/ 116 w 117"/>
                <a:gd name="T119" fmla="*/ 189 h 189"/>
                <a:gd name="T120" fmla="*/ 117 w 117"/>
                <a:gd name="T121" fmla="*/ 187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"/>
                <a:gd name="T184" fmla="*/ 0 h 189"/>
                <a:gd name="T185" fmla="*/ 117 w 117"/>
                <a:gd name="T186" fmla="*/ 189 h 1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7" name="Freeform 28">
              <a:extLst>
                <a:ext uri="{FF2B5EF4-FFF2-40B4-BE49-F238E27FC236}">
                  <a16:creationId xmlns:a16="http://schemas.microsoft.com/office/drawing/2014/main" id="{9BEB541F-0D01-6A3B-2C12-9D7ADDFFC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3669"/>
              <a:ext cx="106" cy="507"/>
            </a:xfrm>
            <a:custGeom>
              <a:avLst/>
              <a:gdLst>
                <a:gd name="T0" fmla="*/ 104 w 106"/>
                <a:gd name="T1" fmla="*/ 490 h 507"/>
                <a:gd name="T2" fmla="*/ 102 w 106"/>
                <a:gd name="T3" fmla="*/ 463 h 507"/>
                <a:gd name="T4" fmla="*/ 104 w 106"/>
                <a:gd name="T5" fmla="*/ 438 h 507"/>
                <a:gd name="T6" fmla="*/ 102 w 106"/>
                <a:gd name="T7" fmla="*/ 400 h 507"/>
                <a:gd name="T8" fmla="*/ 93 w 106"/>
                <a:gd name="T9" fmla="*/ 412 h 507"/>
                <a:gd name="T10" fmla="*/ 91 w 106"/>
                <a:gd name="T11" fmla="*/ 402 h 507"/>
                <a:gd name="T12" fmla="*/ 91 w 106"/>
                <a:gd name="T13" fmla="*/ 387 h 507"/>
                <a:gd name="T14" fmla="*/ 88 w 106"/>
                <a:gd name="T15" fmla="*/ 370 h 507"/>
                <a:gd name="T16" fmla="*/ 86 w 106"/>
                <a:gd name="T17" fmla="*/ 353 h 507"/>
                <a:gd name="T18" fmla="*/ 84 w 106"/>
                <a:gd name="T19" fmla="*/ 337 h 507"/>
                <a:gd name="T20" fmla="*/ 82 w 106"/>
                <a:gd name="T21" fmla="*/ 318 h 507"/>
                <a:gd name="T22" fmla="*/ 78 w 106"/>
                <a:gd name="T23" fmla="*/ 299 h 507"/>
                <a:gd name="T24" fmla="*/ 77 w 106"/>
                <a:gd name="T25" fmla="*/ 284 h 507"/>
                <a:gd name="T26" fmla="*/ 75 w 106"/>
                <a:gd name="T27" fmla="*/ 272 h 507"/>
                <a:gd name="T28" fmla="*/ 74 w 106"/>
                <a:gd name="T29" fmla="*/ 261 h 507"/>
                <a:gd name="T30" fmla="*/ 69 w 106"/>
                <a:gd name="T31" fmla="*/ 236 h 507"/>
                <a:gd name="T32" fmla="*/ 64 w 106"/>
                <a:gd name="T33" fmla="*/ 210 h 507"/>
                <a:gd name="T34" fmla="*/ 57 w 106"/>
                <a:gd name="T35" fmla="*/ 181 h 507"/>
                <a:gd name="T36" fmla="*/ 50 w 106"/>
                <a:gd name="T37" fmla="*/ 156 h 507"/>
                <a:gd name="T38" fmla="*/ 45 w 106"/>
                <a:gd name="T39" fmla="*/ 129 h 507"/>
                <a:gd name="T40" fmla="*/ 39 w 106"/>
                <a:gd name="T41" fmla="*/ 103 h 507"/>
                <a:gd name="T42" fmla="*/ 35 w 106"/>
                <a:gd name="T43" fmla="*/ 86 h 507"/>
                <a:gd name="T44" fmla="*/ 30 w 106"/>
                <a:gd name="T45" fmla="*/ 67 h 507"/>
                <a:gd name="T46" fmla="*/ 24 w 106"/>
                <a:gd name="T47" fmla="*/ 46 h 507"/>
                <a:gd name="T48" fmla="*/ 17 w 106"/>
                <a:gd name="T49" fmla="*/ 25 h 507"/>
                <a:gd name="T50" fmla="*/ 10 w 106"/>
                <a:gd name="T51" fmla="*/ 2 h 507"/>
                <a:gd name="T52" fmla="*/ 8 w 106"/>
                <a:gd name="T53" fmla="*/ 2 h 507"/>
                <a:gd name="T54" fmla="*/ 17 w 106"/>
                <a:gd name="T55" fmla="*/ 44 h 507"/>
                <a:gd name="T56" fmla="*/ 19 w 106"/>
                <a:gd name="T57" fmla="*/ 55 h 507"/>
                <a:gd name="T58" fmla="*/ 21 w 106"/>
                <a:gd name="T59" fmla="*/ 70 h 507"/>
                <a:gd name="T60" fmla="*/ 26 w 106"/>
                <a:gd name="T61" fmla="*/ 87 h 507"/>
                <a:gd name="T62" fmla="*/ 31 w 106"/>
                <a:gd name="T63" fmla="*/ 120 h 507"/>
                <a:gd name="T64" fmla="*/ 38 w 106"/>
                <a:gd name="T65" fmla="*/ 150 h 507"/>
                <a:gd name="T66" fmla="*/ 45 w 106"/>
                <a:gd name="T67" fmla="*/ 181 h 507"/>
                <a:gd name="T68" fmla="*/ 50 w 106"/>
                <a:gd name="T69" fmla="*/ 210 h 507"/>
                <a:gd name="T70" fmla="*/ 57 w 106"/>
                <a:gd name="T71" fmla="*/ 242 h 507"/>
                <a:gd name="T72" fmla="*/ 56 w 106"/>
                <a:gd name="T73" fmla="*/ 242 h 507"/>
                <a:gd name="T74" fmla="*/ 42 w 106"/>
                <a:gd name="T75" fmla="*/ 210 h 507"/>
                <a:gd name="T76" fmla="*/ 42 w 106"/>
                <a:gd name="T77" fmla="*/ 217 h 507"/>
                <a:gd name="T78" fmla="*/ 31 w 106"/>
                <a:gd name="T79" fmla="*/ 179 h 507"/>
                <a:gd name="T80" fmla="*/ 31 w 106"/>
                <a:gd name="T81" fmla="*/ 198 h 507"/>
                <a:gd name="T82" fmla="*/ 30 w 106"/>
                <a:gd name="T83" fmla="*/ 204 h 507"/>
                <a:gd name="T84" fmla="*/ 25 w 106"/>
                <a:gd name="T85" fmla="*/ 181 h 507"/>
                <a:gd name="T86" fmla="*/ 20 w 106"/>
                <a:gd name="T87" fmla="*/ 158 h 507"/>
                <a:gd name="T88" fmla="*/ 16 w 106"/>
                <a:gd name="T89" fmla="*/ 133 h 507"/>
                <a:gd name="T90" fmla="*/ 11 w 106"/>
                <a:gd name="T91" fmla="*/ 107 h 507"/>
                <a:gd name="T92" fmla="*/ 6 w 106"/>
                <a:gd name="T93" fmla="*/ 80 h 507"/>
                <a:gd name="T94" fmla="*/ 2 w 106"/>
                <a:gd name="T95" fmla="*/ 63 h 507"/>
                <a:gd name="T96" fmla="*/ 15 w 106"/>
                <a:gd name="T97" fmla="*/ 156 h 507"/>
                <a:gd name="T98" fmla="*/ 49 w 106"/>
                <a:gd name="T99" fmla="*/ 360 h 507"/>
                <a:gd name="T100" fmla="*/ 55 w 106"/>
                <a:gd name="T101" fmla="*/ 383 h 507"/>
                <a:gd name="T102" fmla="*/ 62 w 106"/>
                <a:gd name="T103" fmla="*/ 406 h 507"/>
                <a:gd name="T104" fmla="*/ 69 w 106"/>
                <a:gd name="T105" fmla="*/ 429 h 507"/>
                <a:gd name="T106" fmla="*/ 77 w 106"/>
                <a:gd name="T107" fmla="*/ 450 h 507"/>
                <a:gd name="T108" fmla="*/ 87 w 106"/>
                <a:gd name="T109" fmla="*/ 471 h 507"/>
                <a:gd name="T110" fmla="*/ 94 w 106"/>
                <a:gd name="T111" fmla="*/ 482 h 507"/>
                <a:gd name="T112" fmla="*/ 101 w 106"/>
                <a:gd name="T113" fmla="*/ 496 h 507"/>
                <a:gd name="T114" fmla="*/ 105 w 106"/>
                <a:gd name="T115" fmla="*/ 507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507"/>
                <a:gd name="T176" fmla="*/ 106 w 106"/>
                <a:gd name="T177" fmla="*/ 507 h 5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8" name="Freeform 29">
              <a:extLst>
                <a:ext uri="{FF2B5EF4-FFF2-40B4-BE49-F238E27FC236}">
                  <a16:creationId xmlns:a16="http://schemas.microsoft.com/office/drawing/2014/main" id="{B3A74D7E-4ACA-2466-FC23-D33C8E6F1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3593"/>
              <a:ext cx="48" cy="15"/>
            </a:xfrm>
            <a:custGeom>
              <a:avLst/>
              <a:gdLst>
                <a:gd name="T0" fmla="*/ 48 w 48"/>
                <a:gd name="T1" fmla="*/ 0 h 15"/>
                <a:gd name="T2" fmla="*/ 23 w 48"/>
                <a:gd name="T3" fmla="*/ 9 h 15"/>
                <a:gd name="T4" fmla="*/ 21 w 48"/>
                <a:gd name="T5" fmla="*/ 9 h 15"/>
                <a:gd name="T6" fmla="*/ 18 w 48"/>
                <a:gd name="T7" fmla="*/ 9 h 15"/>
                <a:gd name="T8" fmla="*/ 16 w 48"/>
                <a:gd name="T9" fmla="*/ 7 h 15"/>
                <a:gd name="T10" fmla="*/ 12 w 48"/>
                <a:gd name="T11" fmla="*/ 7 h 15"/>
                <a:gd name="T12" fmla="*/ 9 w 48"/>
                <a:gd name="T13" fmla="*/ 5 h 15"/>
                <a:gd name="T14" fmla="*/ 7 w 48"/>
                <a:gd name="T15" fmla="*/ 3 h 15"/>
                <a:gd name="T16" fmla="*/ 3 w 48"/>
                <a:gd name="T17" fmla="*/ 1 h 15"/>
                <a:gd name="T18" fmla="*/ 0 w 48"/>
                <a:gd name="T19" fmla="*/ 0 h 15"/>
                <a:gd name="T20" fmla="*/ 2 w 48"/>
                <a:gd name="T21" fmla="*/ 1 h 15"/>
                <a:gd name="T22" fmla="*/ 3 w 48"/>
                <a:gd name="T23" fmla="*/ 3 h 15"/>
                <a:gd name="T24" fmla="*/ 5 w 48"/>
                <a:gd name="T25" fmla="*/ 5 h 15"/>
                <a:gd name="T26" fmla="*/ 7 w 48"/>
                <a:gd name="T27" fmla="*/ 7 h 15"/>
                <a:gd name="T28" fmla="*/ 9 w 48"/>
                <a:gd name="T29" fmla="*/ 9 h 15"/>
                <a:gd name="T30" fmla="*/ 10 w 48"/>
                <a:gd name="T31" fmla="*/ 9 h 15"/>
                <a:gd name="T32" fmla="*/ 12 w 48"/>
                <a:gd name="T33" fmla="*/ 11 h 15"/>
                <a:gd name="T34" fmla="*/ 14 w 48"/>
                <a:gd name="T35" fmla="*/ 13 h 15"/>
                <a:gd name="T36" fmla="*/ 16 w 48"/>
                <a:gd name="T37" fmla="*/ 13 h 15"/>
                <a:gd name="T38" fmla="*/ 18 w 48"/>
                <a:gd name="T39" fmla="*/ 13 h 15"/>
                <a:gd name="T40" fmla="*/ 20 w 48"/>
                <a:gd name="T41" fmla="*/ 15 h 15"/>
                <a:gd name="T42" fmla="*/ 21 w 48"/>
                <a:gd name="T43" fmla="*/ 15 h 15"/>
                <a:gd name="T44" fmla="*/ 23 w 48"/>
                <a:gd name="T45" fmla="*/ 15 h 15"/>
                <a:gd name="T46" fmla="*/ 24 w 48"/>
                <a:gd name="T47" fmla="*/ 15 h 15"/>
                <a:gd name="T48" fmla="*/ 27 w 48"/>
                <a:gd name="T49" fmla="*/ 15 h 15"/>
                <a:gd name="T50" fmla="*/ 29 w 48"/>
                <a:gd name="T51" fmla="*/ 13 h 15"/>
                <a:gd name="T52" fmla="*/ 31 w 48"/>
                <a:gd name="T53" fmla="*/ 11 h 15"/>
                <a:gd name="T54" fmla="*/ 33 w 48"/>
                <a:gd name="T55" fmla="*/ 11 h 15"/>
                <a:gd name="T56" fmla="*/ 37 w 48"/>
                <a:gd name="T57" fmla="*/ 9 h 15"/>
                <a:gd name="T58" fmla="*/ 39 w 48"/>
                <a:gd name="T59" fmla="*/ 7 h 15"/>
                <a:gd name="T60" fmla="*/ 41 w 48"/>
                <a:gd name="T61" fmla="*/ 5 h 15"/>
                <a:gd name="T62" fmla="*/ 43 w 48"/>
                <a:gd name="T63" fmla="*/ 3 h 15"/>
                <a:gd name="T64" fmla="*/ 46 w 48"/>
                <a:gd name="T65" fmla="*/ 1 h 15"/>
                <a:gd name="T66" fmla="*/ 48 w 48"/>
                <a:gd name="T67" fmla="*/ 0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5"/>
                <a:gd name="T104" fmla="*/ 48 w 48"/>
                <a:gd name="T105" fmla="*/ 15 h 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9" name="Freeform 30">
              <a:extLst>
                <a:ext uri="{FF2B5EF4-FFF2-40B4-BE49-F238E27FC236}">
                  <a16:creationId xmlns:a16="http://schemas.microsoft.com/office/drawing/2014/main" id="{BDB15515-E122-0458-99C3-886A5857E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3745"/>
              <a:ext cx="54" cy="305"/>
            </a:xfrm>
            <a:custGeom>
              <a:avLst/>
              <a:gdLst>
                <a:gd name="T0" fmla="*/ 50 w 54"/>
                <a:gd name="T1" fmla="*/ 231 h 305"/>
                <a:gd name="T2" fmla="*/ 47 w 54"/>
                <a:gd name="T3" fmla="*/ 212 h 305"/>
                <a:gd name="T4" fmla="*/ 43 w 54"/>
                <a:gd name="T5" fmla="*/ 189 h 305"/>
                <a:gd name="T6" fmla="*/ 39 w 54"/>
                <a:gd name="T7" fmla="*/ 168 h 305"/>
                <a:gd name="T8" fmla="*/ 36 w 54"/>
                <a:gd name="T9" fmla="*/ 145 h 305"/>
                <a:gd name="T10" fmla="*/ 35 w 54"/>
                <a:gd name="T11" fmla="*/ 137 h 305"/>
                <a:gd name="T12" fmla="*/ 33 w 54"/>
                <a:gd name="T13" fmla="*/ 132 h 305"/>
                <a:gd name="T14" fmla="*/ 31 w 54"/>
                <a:gd name="T15" fmla="*/ 118 h 305"/>
                <a:gd name="T16" fmla="*/ 30 w 54"/>
                <a:gd name="T17" fmla="*/ 103 h 305"/>
                <a:gd name="T18" fmla="*/ 2 w 54"/>
                <a:gd name="T19" fmla="*/ 10 h 305"/>
                <a:gd name="T20" fmla="*/ 5 w 54"/>
                <a:gd name="T21" fmla="*/ 27 h 305"/>
                <a:gd name="T22" fmla="*/ 10 w 54"/>
                <a:gd name="T23" fmla="*/ 44 h 305"/>
                <a:gd name="T24" fmla="*/ 16 w 54"/>
                <a:gd name="T25" fmla="*/ 61 h 305"/>
                <a:gd name="T26" fmla="*/ 20 w 54"/>
                <a:gd name="T27" fmla="*/ 78 h 305"/>
                <a:gd name="T28" fmla="*/ 26 w 54"/>
                <a:gd name="T29" fmla="*/ 97 h 305"/>
                <a:gd name="T30" fmla="*/ 30 w 54"/>
                <a:gd name="T31" fmla="*/ 118 h 305"/>
                <a:gd name="T32" fmla="*/ 32 w 54"/>
                <a:gd name="T33" fmla="*/ 141 h 305"/>
                <a:gd name="T34" fmla="*/ 37 w 54"/>
                <a:gd name="T35" fmla="*/ 168 h 305"/>
                <a:gd name="T36" fmla="*/ 42 w 54"/>
                <a:gd name="T37" fmla="*/ 196 h 305"/>
                <a:gd name="T38" fmla="*/ 46 w 54"/>
                <a:gd name="T39" fmla="*/ 225 h 305"/>
                <a:gd name="T40" fmla="*/ 48 w 54"/>
                <a:gd name="T41" fmla="*/ 256 h 305"/>
                <a:gd name="T42" fmla="*/ 48 w 54"/>
                <a:gd name="T43" fmla="*/ 273 h 305"/>
                <a:gd name="T44" fmla="*/ 41 w 54"/>
                <a:gd name="T45" fmla="*/ 244 h 305"/>
                <a:gd name="T46" fmla="*/ 35 w 54"/>
                <a:gd name="T47" fmla="*/ 214 h 305"/>
                <a:gd name="T48" fmla="*/ 29 w 54"/>
                <a:gd name="T49" fmla="*/ 181 h 305"/>
                <a:gd name="T50" fmla="*/ 24 w 54"/>
                <a:gd name="T51" fmla="*/ 149 h 305"/>
                <a:gd name="T52" fmla="*/ 23 w 54"/>
                <a:gd name="T53" fmla="*/ 134 h 305"/>
                <a:gd name="T54" fmla="*/ 21 w 54"/>
                <a:gd name="T55" fmla="*/ 118 h 305"/>
                <a:gd name="T56" fmla="*/ 18 w 54"/>
                <a:gd name="T57" fmla="*/ 97 h 305"/>
                <a:gd name="T58" fmla="*/ 13 w 54"/>
                <a:gd name="T59" fmla="*/ 80 h 305"/>
                <a:gd name="T60" fmla="*/ 9 w 54"/>
                <a:gd name="T61" fmla="*/ 61 h 305"/>
                <a:gd name="T62" fmla="*/ 4 w 54"/>
                <a:gd name="T63" fmla="*/ 42 h 305"/>
                <a:gd name="T64" fmla="*/ 19 w 54"/>
                <a:gd name="T65" fmla="*/ 120 h 305"/>
                <a:gd name="T66" fmla="*/ 20 w 54"/>
                <a:gd name="T67" fmla="*/ 134 h 305"/>
                <a:gd name="T68" fmla="*/ 22 w 54"/>
                <a:gd name="T69" fmla="*/ 145 h 305"/>
                <a:gd name="T70" fmla="*/ 24 w 54"/>
                <a:gd name="T71" fmla="*/ 160 h 305"/>
                <a:gd name="T72" fmla="*/ 27 w 54"/>
                <a:gd name="T73" fmla="*/ 179 h 305"/>
                <a:gd name="T74" fmla="*/ 30 w 54"/>
                <a:gd name="T75" fmla="*/ 200 h 305"/>
                <a:gd name="T76" fmla="*/ 35 w 54"/>
                <a:gd name="T77" fmla="*/ 221 h 305"/>
                <a:gd name="T78" fmla="*/ 37 w 54"/>
                <a:gd name="T79" fmla="*/ 244 h 305"/>
                <a:gd name="T80" fmla="*/ 39 w 54"/>
                <a:gd name="T81" fmla="*/ 263 h 305"/>
                <a:gd name="T82" fmla="*/ 52 w 54"/>
                <a:gd name="T83" fmla="*/ 305 h 305"/>
                <a:gd name="T84" fmla="*/ 54 w 54"/>
                <a:gd name="T85" fmla="*/ 303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"/>
                <a:gd name="T130" fmla="*/ 0 h 305"/>
                <a:gd name="T131" fmla="*/ 54 w 54"/>
                <a:gd name="T132" fmla="*/ 305 h 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0" name="Freeform 31">
              <a:extLst>
                <a:ext uri="{FF2B5EF4-FFF2-40B4-BE49-F238E27FC236}">
                  <a16:creationId xmlns:a16="http://schemas.microsoft.com/office/drawing/2014/main" id="{BC145CE4-BDE5-D7A8-FC6D-218378E6B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" y="3869"/>
              <a:ext cx="24" cy="101"/>
            </a:xfrm>
            <a:custGeom>
              <a:avLst/>
              <a:gdLst>
                <a:gd name="T0" fmla="*/ 24 w 24"/>
                <a:gd name="T1" fmla="*/ 97 h 101"/>
                <a:gd name="T2" fmla="*/ 0 w 24"/>
                <a:gd name="T3" fmla="*/ 0 h 101"/>
                <a:gd name="T4" fmla="*/ 7 w 24"/>
                <a:gd name="T5" fmla="*/ 38 h 101"/>
                <a:gd name="T6" fmla="*/ 6 w 24"/>
                <a:gd name="T7" fmla="*/ 40 h 101"/>
                <a:gd name="T8" fmla="*/ 5 w 24"/>
                <a:gd name="T9" fmla="*/ 40 h 101"/>
                <a:gd name="T10" fmla="*/ 5 w 24"/>
                <a:gd name="T11" fmla="*/ 38 h 101"/>
                <a:gd name="T12" fmla="*/ 4 w 24"/>
                <a:gd name="T13" fmla="*/ 38 h 101"/>
                <a:gd name="T14" fmla="*/ 21 w 24"/>
                <a:gd name="T15" fmla="*/ 101 h 101"/>
                <a:gd name="T16" fmla="*/ 22 w 24"/>
                <a:gd name="T17" fmla="*/ 101 h 101"/>
                <a:gd name="T18" fmla="*/ 23 w 24"/>
                <a:gd name="T19" fmla="*/ 101 h 101"/>
                <a:gd name="T20" fmla="*/ 24 w 24"/>
                <a:gd name="T21" fmla="*/ 99 h 101"/>
                <a:gd name="T22" fmla="*/ 24 w 24"/>
                <a:gd name="T23" fmla="*/ 9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101"/>
                <a:gd name="T38" fmla="*/ 24 w 24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1" name="Freeform 32">
              <a:extLst>
                <a:ext uri="{FF2B5EF4-FFF2-40B4-BE49-F238E27FC236}">
                  <a16:creationId xmlns:a16="http://schemas.microsoft.com/office/drawing/2014/main" id="{7ABA6868-F3D7-9177-F3F9-B79DFEE64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3898"/>
              <a:ext cx="40" cy="118"/>
            </a:xfrm>
            <a:custGeom>
              <a:avLst/>
              <a:gdLst>
                <a:gd name="T0" fmla="*/ 40 w 40"/>
                <a:gd name="T1" fmla="*/ 118 h 118"/>
                <a:gd name="T2" fmla="*/ 39 w 40"/>
                <a:gd name="T3" fmla="*/ 114 h 118"/>
                <a:gd name="T4" fmla="*/ 36 w 40"/>
                <a:gd name="T5" fmla="*/ 110 h 118"/>
                <a:gd name="T6" fmla="*/ 33 w 40"/>
                <a:gd name="T7" fmla="*/ 106 h 118"/>
                <a:gd name="T8" fmla="*/ 30 w 40"/>
                <a:gd name="T9" fmla="*/ 103 h 118"/>
                <a:gd name="T10" fmla="*/ 27 w 40"/>
                <a:gd name="T11" fmla="*/ 99 h 118"/>
                <a:gd name="T12" fmla="*/ 25 w 40"/>
                <a:gd name="T13" fmla="*/ 93 h 118"/>
                <a:gd name="T14" fmla="*/ 24 w 40"/>
                <a:gd name="T15" fmla="*/ 85 h 118"/>
                <a:gd name="T16" fmla="*/ 21 w 40"/>
                <a:gd name="T17" fmla="*/ 78 h 118"/>
                <a:gd name="T18" fmla="*/ 21 w 40"/>
                <a:gd name="T19" fmla="*/ 74 h 118"/>
                <a:gd name="T20" fmla="*/ 20 w 40"/>
                <a:gd name="T21" fmla="*/ 68 h 118"/>
                <a:gd name="T22" fmla="*/ 19 w 40"/>
                <a:gd name="T23" fmla="*/ 64 h 118"/>
                <a:gd name="T24" fmla="*/ 18 w 40"/>
                <a:gd name="T25" fmla="*/ 61 h 118"/>
                <a:gd name="T26" fmla="*/ 18 w 40"/>
                <a:gd name="T27" fmla="*/ 57 h 118"/>
                <a:gd name="T28" fmla="*/ 17 w 40"/>
                <a:gd name="T29" fmla="*/ 51 h 118"/>
                <a:gd name="T30" fmla="*/ 16 w 40"/>
                <a:gd name="T31" fmla="*/ 47 h 118"/>
                <a:gd name="T32" fmla="*/ 15 w 40"/>
                <a:gd name="T33" fmla="*/ 43 h 118"/>
                <a:gd name="T34" fmla="*/ 12 w 40"/>
                <a:gd name="T35" fmla="*/ 40 h 118"/>
                <a:gd name="T36" fmla="*/ 10 w 40"/>
                <a:gd name="T37" fmla="*/ 34 h 118"/>
                <a:gd name="T38" fmla="*/ 9 w 40"/>
                <a:gd name="T39" fmla="*/ 28 h 118"/>
                <a:gd name="T40" fmla="*/ 7 w 40"/>
                <a:gd name="T41" fmla="*/ 24 h 118"/>
                <a:gd name="T42" fmla="*/ 6 w 40"/>
                <a:gd name="T43" fmla="*/ 17 h 118"/>
                <a:gd name="T44" fmla="*/ 4 w 40"/>
                <a:gd name="T45" fmla="*/ 11 h 118"/>
                <a:gd name="T46" fmla="*/ 2 w 40"/>
                <a:gd name="T47" fmla="*/ 5 h 118"/>
                <a:gd name="T48" fmla="*/ 0 w 40"/>
                <a:gd name="T49" fmla="*/ 0 h 118"/>
                <a:gd name="T50" fmla="*/ 1 w 40"/>
                <a:gd name="T51" fmla="*/ 3 h 118"/>
                <a:gd name="T52" fmla="*/ 2 w 40"/>
                <a:gd name="T53" fmla="*/ 7 h 118"/>
                <a:gd name="T54" fmla="*/ 2 w 40"/>
                <a:gd name="T55" fmla="*/ 13 h 118"/>
                <a:gd name="T56" fmla="*/ 4 w 40"/>
                <a:gd name="T57" fmla="*/ 19 h 118"/>
                <a:gd name="T58" fmla="*/ 5 w 40"/>
                <a:gd name="T59" fmla="*/ 24 h 118"/>
                <a:gd name="T60" fmla="*/ 6 w 40"/>
                <a:gd name="T61" fmla="*/ 28 h 118"/>
                <a:gd name="T62" fmla="*/ 7 w 40"/>
                <a:gd name="T63" fmla="*/ 34 h 118"/>
                <a:gd name="T64" fmla="*/ 7 w 40"/>
                <a:gd name="T65" fmla="*/ 38 h 118"/>
                <a:gd name="T66" fmla="*/ 10 w 40"/>
                <a:gd name="T67" fmla="*/ 45 h 118"/>
                <a:gd name="T68" fmla="*/ 11 w 40"/>
                <a:gd name="T69" fmla="*/ 53 h 118"/>
                <a:gd name="T70" fmla="*/ 14 w 40"/>
                <a:gd name="T71" fmla="*/ 63 h 118"/>
                <a:gd name="T72" fmla="*/ 15 w 40"/>
                <a:gd name="T73" fmla="*/ 72 h 118"/>
                <a:gd name="T74" fmla="*/ 16 w 40"/>
                <a:gd name="T75" fmla="*/ 82 h 118"/>
                <a:gd name="T76" fmla="*/ 17 w 40"/>
                <a:gd name="T77" fmla="*/ 91 h 118"/>
                <a:gd name="T78" fmla="*/ 19 w 40"/>
                <a:gd name="T79" fmla="*/ 99 h 118"/>
                <a:gd name="T80" fmla="*/ 20 w 40"/>
                <a:gd name="T81" fmla="*/ 106 h 118"/>
                <a:gd name="T82" fmla="*/ 40 w 40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118"/>
                <a:gd name="T128" fmla="*/ 40 w 40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2" name="Freeform 33">
              <a:extLst>
                <a:ext uri="{FF2B5EF4-FFF2-40B4-BE49-F238E27FC236}">
                  <a16:creationId xmlns:a16="http://schemas.microsoft.com/office/drawing/2014/main" id="{0F229F1F-8935-88E6-8EB0-EF00EEE6A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718"/>
              <a:ext cx="13" cy="58"/>
            </a:xfrm>
            <a:custGeom>
              <a:avLst/>
              <a:gdLst>
                <a:gd name="T0" fmla="*/ 13 w 13"/>
                <a:gd name="T1" fmla="*/ 58 h 58"/>
                <a:gd name="T2" fmla="*/ 0 w 13"/>
                <a:gd name="T3" fmla="*/ 0 h 58"/>
                <a:gd name="T4" fmla="*/ 1 w 13"/>
                <a:gd name="T5" fmla="*/ 8 h 58"/>
                <a:gd name="T6" fmla="*/ 2 w 13"/>
                <a:gd name="T7" fmla="*/ 18 h 58"/>
                <a:gd name="T8" fmla="*/ 4 w 13"/>
                <a:gd name="T9" fmla="*/ 23 h 58"/>
                <a:gd name="T10" fmla="*/ 7 w 13"/>
                <a:gd name="T11" fmla="*/ 31 h 58"/>
                <a:gd name="T12" fmla="*/ 8 w 13"/>
                <a:gd name="T13" fmla="*/ 37 h 58"/>
                <a:gd name="T14" fmla="*/ 10 w 13"/>
                <a:gd name="T15" fmla="*/ 44 h 58"/>
                <a:gd name="T16" fmla="*/ 12 w 13"/>
                <a:gd name="T17" fmla="*/ 52 h 58"/>
                <a:gd name="T18" fmla="*/ 13 w 13"/>
                <a:gd name="T19" fmla="*/ 5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3" name="Freeform 34">
              <a:extLst>
                <a:ext uri="{FF2B5EF4-FFF2-40B4-BE49-F238E27FC236}">
                  <a16:creationId xmlns:a16="http://schemas.microsoft.com/office/drawing/2014/main" id="{8C613FAE-574B-6136-CBA2-68330CCDA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3638"/>
              <a:ext cx="19" cy="101"/>
            </a:xfrm>
            <a:custGeom>
              <a:avLst/>
              <a:gdLst>
                <a:gd name="T0" fmla="*/ 19 w 19"/>
                <a:gd name="T1" fmla="*/ 99 h 101"/>
                <a:gd name="T2" fmla="*/ 0 w 19"/>
                <a:gd name="T3" fmla="*/ 0 h 101"/>
                <a:gd name="T4" fmla="*/ 7 w 19"/>
                <a:gd name="T5" fmla="*/ 75 h 101"/>
                <a:gd name="T6" fmla="*/ 7 w 19"/>
                <a:gd name="T7" fmla="*/ 59 h 101"/>
                <a:gd name="T8" fmla="*/ 8 w 19"/>
                <a:gd name="T9" fmla="*/ 59 h 101"/>
                <a:gd name="T10" fmla="*/ 9 w 19"/>
                <a:gd name="T11" fmla="*/ 59 h 101"/>
                <a:gd name="T12" fmla="*/ 9 w 19"/>
                <a:gd name="T13" fmla="*/ 61 h 101"/>
                <a:gd name="T14" fmla="*/ 10 w 19"/>
                <a:gd name="T15" fmla="*/ 65 h 101"/>
                <a:gd name="T16" fmla="*/ 19 w 19"/>
                <a:gd name="T17" fmla="*/ 101 h 101"/>
                <a:gd name="T18" fmla="*/ 19 w 19"/>
                <a:gd name="T19" fmla="*/ 9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01"/>
                <a:gd name="T32" fmla="*/ 19 w 1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4" name="Freeform 35">
              <a:extLst>
                <a:ext uri="{FF2B5EF4-FFF2-40B4-BE49-F238E27FC236}">
                  <a16:creationId xmlns:a16="http://schemas.microsoft.com/office/drawing/2014/main" id="{4E428DA8-3946-5283-87F6-2CCF1C528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715"/>
              <a:ext cx="2" cy="9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7 h 9"/>
                <a:gd name="T4" fmla="*/ 1 w 2"/>
                <a:gd name="T5" fmla="*/ 5 h 9"/>
                <a:gd name="T6" fmla="*/ 1 w 2"/>
                <a:gd name="T7" fmla="*/ 3 h 9"/>
                <a:gd name="T8" fmla="*/ 0 w 2"/>
                <a:gd name="T9" fmla="*/ 0 h 9"/>
                <a:gd name="T10" fmla="*/ 2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5" name="Freeform 36">
              <a:extLst>
                <a:ext uri="{FF2B5EF4-FFF2-40B4-BE49-F238E27FC236}">
                  <a16:creationId xmlns:a16="http://schemas.microsoft.com/office/drawing/2014/main" id="{087A7EDE-F0E0-9A5E-630B-1374EAC4A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3531"/>
              <a:ext cx="84" cy="298"/>
            </a:xfrm>
            <a:custGeom>
              <a:avLst/>
              <a:gdLst>
                <a:gd name="T0" fmla="*/ 80 w 84"/>
                <a:gd name="T1" fmla="*/ 67 h 298"/>
                <a:gd name="T2" fmla="*/ 71 w 84"/>
                <a:gd name="T3" fmla="*/ 65 h 298"/>
                <a:gd name="T4" fmla="*/ 63 w 84"/>
                <a:gd name="T5" fmla="*/ 60 h 298"/>
                <a:gd name="T6" fmla="*/ 55 w 84"/>
                <a:gd name="T7" fmla="*/ 50 h 298"/>
                <a:gd name="T8" fmla="*/ 47 w 84"/>
                <a:gd name="T9" fmla="*/ 39 h 298"/>
                <a:gd name="T10" fmla="*/ 40 w 84"/>
                <a:gd name="T11" fmla="*/ 25 h 298"/>
                <a:gd name="T12" fmla="*/ 34 w 84"/>
                <a:gd name="T13" fmla="*/ 14 h 298"/>
                <a:gd name="T14" fmla="*/ 26 w 84"/>
                <a:gd name="T15" fmla="*/ 4 h 298"/>
                <a:gd name="T16" fmla="*/ 8 w 84"/>
                <a:gd name="T17" fmla="*/ 25 h 298"/>
                <a:gd name="T18" fmla="*/ 7 w 84"/>
                <a:gd name="T19" fmla="*/ 52 h 298"/>
                <a:gd name="T20" fmla="*/ 5 w 84"/>
                <a:gd name="T21" fmla="*/ 77 h 298"/>
                <a:gd name="T22" fmla="*/ 0 w 84"/>
                <a:gd name="T23" fmla="*/ 94 h 298"/>
                <a:gd name="T24" fmla="*/ 1 w 84"/>
                <a:gd name="T25" fmla="*/ 105 h 298"/>
                <a:gd name="T26" fmla="*/ 5 w 84"/>
                <a:gd name="T27" fmla="*/ 115 h 298"/>
                <a:gd name="T28" fmla="*/ 7 w 84"/>
                <a:gd name="T29" fmla="*/ 126 h 298"/>
                <a:gd name="T30" fmla="*/ 8 w 84"/>
                <a:gd name="T31" fmla="*/ 140 h 298"/>
                <a:gd name="T32" fmla="*/ 10 w 84"/>
                <a:gd name="T33" fmla="*/ 157 h 298"/>
                <a:gd name="T34" fmla="*/ 12 w 84"/>
                <a:gd name="T35" fmla="*/ 172 h 298"/>
                <a:gd name="T36" fmla="*/ 15 w 84"/>
                <a:gd name="T37" fmla="*/ 189 h 298"/>
                <a:gd name="T38" fmla="*/ 18 w 84"/>
                <a:gd name="T39" fmla="*/ 206 h 298"/>
                <a:gd name="T40" fmla="*/ 23 w 84"/>
                <a:gd name="T41" fmla="*/ 222 h 298"/>
                <a:gd name="T42" fmla="*/ 27 w 84"/>
                <a:gd name="T43" fmla="*/ 239 h 298"/>
                <a:gd name="T44" fmla="*/ 31 w 84"/>
                <a:gd name="T45" fmla="*/ 256 h 298"/>
                <a:gd name="T46" fmla="*/ 33 w 84"/>
                <a:gd name="T47" fmla="*/ 267 h 298"/>
                <a:gd name="T48" fmla="*/ 33 w 84"/>
                <a:gd name="T49" fmla="*/ 275 h 298"/>
                <a:gd name="T50" fmla="*/ 40 w 84"/>
                <a:gd name="T51" fmla="*/ 298 h 298"/>
                <a:gd name="T52" fmla="*/ 36 w 84"/>
                <a:gd name="T53" fmla="*/ 275 h 298"/>
                <a:gd name="T54" fmla="*/ 33 w 84"/>
                <a:gd name="T55" fmla="*/ 252 h 298"/>
                <a:gd name="T56" fmla="*/ 28 w 84"/>
                <a:gd name="T57" fmla="*/ 227 h 298"/>
                <a:gd name="T58" fmla="*/ 23 w 84"/>
                <a:gd name="T59" fmla="*/ 206 h 298"/>
                <a:gd name="T60" fmla="*/ 19 w 84"/>
                <a:gd name="T61" fmla="*/ 185 h 298"/>
                <a:gd name="T62" fmla="*/ 16 w 84"/>
                <a:gd name="T63" fmla="*/ 168 h 298"/>
                <a:gd name="T64" fmla="*/ 12 w 84"/>
                <a:gd name="T65" fmla="*/ 149 h 298"/>
                <a:gd name="T66" fmla="*/ 10 w 84"/>
                <a:gd name="T67" fmla="*/ 130 h 298"/>
                <a:gd name="T68" fmla="*/ 8 w 84"/>
                <a:gd name="T69" fmla="*/ 117 h 298"/>
                <a:gd name="T70" fmla="*/ 7 w 84"/>
                <a:gd name="T71" fmla="*/ 107 h 298"/>
                <a:gd name="T72" fmla="*/ 5 w 84"/>
                <a:gd name="T73" fmla="*/ 102 h 298"/>
                <a:gd name="T74" fmla="*/ 2 w 84"/>
                <a:gd name="T75" fmla="*/ 96 h 298"/>
                <a:gd name="T76" fmla="*/ 6 w 84"/>
                <a:gd name="T77" fmla="*/ 86 h 298"/>
                <a:gd name="T78" fmla="*/ 9 w 84"/>
                <a:gd name="T79" fmla="*/ 79 h 298"/>
                <a:gd name="T80" fmla="*/ 11 w 84"/>
                <a:gd name="T81" fmla="*/ 67 h 298"/>
                <a:gd name="T82" fmla="*/ 12 w 84"/>
                <a:gd name="T83" fmla="*/ 56 h 298"/>
                <a:gd name="T84" fmla="*/ 12 w 84"/>
                <a:gd name="T85" fmla="*/ 41 h 298"/>
                <a:gd name="T86" fmla="*/ 16 w 84"/>
                <a:gd name="T87" fmla="*/ 29 h 298"/>
                <a:gd name="T88" fmla="*/ 25 w 84"/>
                <a:gd name="T89" fmla="*/ 35 h 298"/>
                <a:gd name="T90" fmla="*/ 34 w 84"/>
                <a:gd name="T91" fmla="*/ 42 h 298"/>
                <a:gd name="T92" fmla="*/ 42 w 84"/>
                <a:gd name="T93" fmla="*/ 50 h 298"/>
                <a:gd name="T94" fmla="*/ 49 w 84"/>
                <a:gd name="T95" fmla="*/ 60 h 298"/>
                <a:gd name="T96" fmla="*/ 57 w 84"/>
                <a:gd name="T97" fmla="*/ 67 h 298"/>
                <a:gd name="T98" fmla="*/ 65 w 84"/>
                <a:gd name="T99" fmla="*/ 73 h 298"/>
                <a:gd name="T100" fmla="*/ 74 w 84"/>
                <a:gd name="T101" fmla="*/ 73 h 298"/>
                <a:gd name="T102" fmla="*/ 83 w 84"/>
                <a:gd name="T103" fmla="*/ 67 h 298"/>
                <a:gd name="T104" fmla="*/ 84 w 84"/>
                <a:gd name="T105" fmla="*/ 65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"/>
                <a:gd name="T160" fmla="*/ 0 h 298"/>
                <a:gd name="T161" fmla="*/ 84 w 84"/>
                <a:gd name="T162" fmla="*/ 298 h 2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6" name="Freeform 37">
              <a:extLst>
                <a:ext uri="{FF2B5EF4-FFF2-40B4-BE49-F238E27FC236}">
                  <a16:creationId xmlns:a16="http://schemas.microsoft.com/office/drawing/2014/main" id="{05502E3B-B3F4-ABE4-E8C7-DAD1760C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892"/>
              <a:ext cx="1" cy="6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4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6"/>
                <a:gd name="T17" fmla="*/ 1 w 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7" name="Freeform 38">
              <a:extLst>
                <a:ext uri="{FF2B5EF4-FFF2-40B4-BE49-F238E27FC236}">
                  <a16:creationId xmlns:a16="http://schemas.microsoft.com/office/drawing/2014/main" id="{1D270880-A342-4BE1-246A-8DC8CA38E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3755"/>
              <a:ext cx="33" cy="133"/>
            </a:xfrm>
            <a:custGeom>
              <a:avLst/>
              <a:gdLst>
                <a:gd name="T0" fmla="*/ 33 w 33"/>
                <a:gd name="T1" fmla="*/ 129 h 133"/>
                <a:gd name="T2" fmla="*/ 26 w 33"/>
                <a:gd name="T3" fmla="*/ 103 h 133"/>
                <a:gd name="T4" fmla="*/ 9 w 33"/>
                <a:gd name="T5" fmla="*/ 36 h 133"/>
                <a:gd name="T6" fmla="*/ 9 w 33"/>
                <a:gd name="T7" fmla="*/ 34 h 133"/>
                <a:gd name="T8" fmla="*/ 11 w 33"/>
                <a:gd name="T9" fmla="*/ 34 h 133"/>
                <a:gd name="T10" fmla="*/ 14 w 33"/>
                <a:gd name="T11" fmla="*/ 40 h 133"/>
                <a:gd name="T12" fmla="*/ 17 w 33"/>
                <a:gd name="T13" fmla="*/ 49 h 133"/>
                <a:gd name="T14" fmla="*/ 19 w 33"/>
                <a:gd name="T15" fmla="*/ 57 h 133"/>
                <a:gd name="T16" fmla="*/ 22 w 33"/>
                <a:gd name="T17" fmla="*/ 66 h 133"/>
                <a:gd name="T18" fmla="*/ 24 w 33"/>
                <a:gd name="T19" fmla="*/ 76 h 133"/>
                <a:gd name="T20" fmla="*/ 26 w 33"/>
                <a:gd name="T21" fmla="*/ 85 h 133"/>
                <a:gd name="T22" fmla="*/ 27 w 33"/>
                <a:gd name="T23" fmla="*/ 97 h 133"/>
                <a:gd name="T24" fmla="*/ 30 w 33"/>
                <a:gd name="T25" fmla="*/ 108 h 133"/>
                <a:gd name="T26" fmla="*/ 28 w 33"/>
                <a:gd name="T27" fmla="*/ 95 h 133"/>
                <a:gd name="T28" fmla="*/ 26 w 33"/>
                <a:gd name="T29" fmla="*/ 83 h 133"/>
                <a:gd name="T30" fmla="*/ 25 w 33"/>
                <a:gd name="T31" fmla="*/ 72 h 133"/>
                <a:gd name="T32" fmla="*/ 23 w 33"/>
                <a:gd name="T33" fmla="*/ 61 h 133"/>
                <a:gd name="T34" fmla="*/ 21 w 33"/>
                <a:gd name="T35" fmla="*/ 51 h 133"/>
                <a:gd name="T36" fmla="*/ 17 w 33"/>
                <a:gd name="T37" fmla="*/ 42 h 133"/>
                <a:gd name="T38" fmla="*/ 15 w 33"/>
                <a:gd name="T39" fmla="*/ 30 h 133"/>
                <a:gd name="T40" fmla="*/ 11 w 33"/>
                <a:gd name="T41" fmla="*/ 22 h 133"/>
                <a:gd name="T42" fmla="*/ 9 w 33"/>
                <a:gd name="T43" fmla="*/ 19 h 133"/>
                <a:gd name="T44" fmla="*/ 8 w 33"/>
                <a:gd name="T45" fmla="*/ 15 h 133"/>
                <a:gd name="T46" fmla="*/ 7 w 33"/>
                <a:gd name="T47" fmla="*/ 13 h 133"/>
                <a:gd name="T48" fmla="*/ 6 w 33"/>
                <a:gd name="T49" fmla="*/ 11 h 133"/>
                <a:gd name="T50" fmla="*/ 5 w 33"/>
                <a:gd name="T51" fmla="*/ 7 h 133"/>
                <a:gd name="T52" fmla="*/ 4 w 33"/>
                <a:gd name="T53" fmla="*/ 5 h 133"/>
                <a:gd name="T54" fmla="*/ 3 w 33"/>
                <a:gd name="T55" fmla="*/ 1 h 133"/>
                <a:gd name="T56" fmla="*/ 3 w 33"/>
                <a:gd name="T57" fmla="*/ 0 h 133"/>
                <a:gd name="T58" fmla="*/ 2 w 33"/>
                <a:gd name="T59" fmla="*/ 0 h 133"/>
                <a:gd name="T60" fmla="*/ 2 w 33"/>
                <a:gd name="T61" fmla="*/ 1 h 133"/>
                <a:gd name="T62" fmla="*/ 0 w 33"/>
                <a:gd name="T63" fmla="*/ 3 h 133"/>
                <a:gd name="T64" fmla="*/ 0 w 33"/>
                <a:gd name="T65" fmla="*/ 5 h 133"/>
                <a:gd name="T66" fmla="*/ 2 w 33"/>
                <a:gd name="T67" fmla="*/ 15 h 133"/>
                <a:gd name="T68" fmla="*/ 3 w 33"/>
                <a:gd name="T69" fmla="*/ 24 h 133"/>
                <a:gd name="T70" fmla="*/ 5 w 33"/>
                <a:gd name="T71" fmla="*/ 32 h 133"/>
                <a:gd name="T72" fmla="*/ 7 w 33"/>
                <a:gd name="T73" fmla="*/ 42 h 133"/>
                <a:gd name="T74" fmla="*/ 9 w 33"/>
                <a:gd name="T75" fmla="*/ 49 h 133"/>
                <a:gd name="T76" fmla="*/ 11 w 33"/>
                <a:gd name="T77" fmla="*/ 57 h 133"/>
                <a:gd name="T78" fmla="*/ 13 w 33"/>
                <a:gd name="T79" fmla="*/ 64 h 133"/>
                <a:gd name="T80" fmla="*/ 15 w 33"/>
                <a:gd name="T81" fmla="*/ 72 h 133"/>
                <a:gd name="T82" fmla="*/ 17 w 33"/>
                <a:gd name="T83" fmla="*/ 80 h 133"/>
                <a:gd name="T84" fmla="*/ 19 w 33"/>
                <a:gd name="T85" fmla="*/ 87 h 133"/>
                <a:gd name="T86" fmla="*/ 22 w 33"/>
                <a:gd name="T87" fmla="*/ 95 h 133"/>
                <a:gd name="T88" fmla="*/ 24 w 33"/>
                <a:gd name="T89" fmla="*/ 103 h 133"/>
                <a:gd name="T90" fmla="*/ 26 w 33"/>
                <a:gd name="T91" fmla="*/ 110 h 133"/>
                <a:gd name="T92" fmla="*/ 28 w 33"/>
                <a:gd name="T93" fmla="*/ 118 h 133"/>
                <a:gd name="T94" fmla="*/ 30 w 33"/>
                <a:gd name="T95" fmla="*/ 125 h 133"/>
                <a:gd name="T96" fmla="*/ 32 w 33"/>
                <a:gd name="T97" fmla="*/ 133 h 133"/>
                <a:gd name="T98" fmla="*/ 32 w 33"/>
                <a:gd name="T99" fmla="*/ 131 h 133"/>
                <a:gd name="T100" fmla="*/ 32 w 33"/>
                <a:gd name="T101" fmla="*/ 129 h 133"/>
                <a:gd name="T102" fmla="*/ 33 w 33"/>
                <a:gd name="T103" fmla="*/ 129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133"/>
                <a:gd name="T158" fmla="*/ 33 w 33"/>
                <a:gd name="T159" fmla="*/ 133 h 1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8" name="Freeform 39">
              <a:extLst>
                <a:ext uri="{FF2B5EF4-FFF2-40B4-BE49-F238E27FC236}">
                  <a16:creationId xmlns:a16="http://schemas.microsoft.com/office/drawing/2014/main" id="{146731E7-C795-C81D-EC4D-16F56A632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3840"/>
              <a:ext cx="7" cy="29"/>
            </a:xfrm>
            <a:custGeom>
              <a:avLst/>
              <a:gdLst>
                <a:gd name="T0" fmla="*/ 7 w 7"/>
                <a:gd name="T1" fmla="*/ 25 h 29"/>
                <a:gd name="T2" fmla="*/ 0 w 7"/>
                <a:gd name="T3" fmla="*/ 0 h 29"/>
                <a:gd name="T4" fmla="*/ 4 w 7"/>
                <a:gd name="T5" fmla="*/ 29 h 29"/>
                <a:gd name="T6" fmla="*/ 4 w 7"/>
                <a:gd name="T7" fmla="*/ 27 h 29"/>
                <a:gd name="T8" fmla="*/ 6 w 7"/>
                <a:gd name="T9" fmla="*/ 27 h 29"/>
                <a:gd name="T10" fmla="*/ 7 w 7"/>
                <a:gd name="T11" fmla="*/ 2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9"/>
                <a:gd name="T20" fmla="*/ 7 w 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9" name="Freeform 40">
              <a:extLst>
                <a:ext uri="{FF2B5EF4-FFF2-40B4-BE49-F238E27FC236}">
                  <a16:creationId xmlns:a16="http://schemas.microsoft.com/office/drawing/2014/main" id="{E13EB0D7-5D52-7640-E08C-F13649F0D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1392"/>
              <a:ext cx="915" cy="1276"/>
            </a:xfrm>
            <a:custGeom>
              <a:avLst/>
              <a:gdLst>
                <a:gd name="T0" fmla="*/ 61 w 915"/>
                <a:gd name="T1" fmla="*/ 917 h 1276"/>
                <a:gd name="T2" fmla="*/ 95 w 915"/>
                <a:gd name="T3" fmla="*/ 738 h 1276"/>
                <a:gd name="T4" fmla="*/ 127 w 915"/>
                <a:gd name="T5" fmla="*/ 614 h 1276"/>
                <a:gd name="T6" fmla="*/ 179 w 915"/>
                <a:gd name="T7" fmla="*/ 456 h 1276"/>
                <a:gd name="T8" fmla="*/ 251 w 915"/>
                <a:gd name="T9" fmla="*/ 301 h 1276"/>
                <a:gd name="T10" fmla="*/ 315 w 915"/>
                <a:gd name="T11" fmla="*/ 210 h 1276"/>
                <a:gd name="T12" fmla="*/ 372 w 915"/>
                <a:gd name="T13" fmla="*/ 132 h 1276"/>
                <a:gd name="T14" fmla="*/ 410 w 915"/>
                <a:gd name="T15" fmla="*/ 101 h 1276"/>
                <a:gd name="T16" fmla="*/ 461 w 915"/>
                <a:gd name="T17" fmla="*/ 67 h 1276"/>
                <a:gd name="T18" fmla="*/ 509 w 915"/>
                <a:gd name="T19" fmla="*/ 48 h 1276"/>
                <a:gd name="T20" fmla="*/ 600 w 915"/>
                <a:gd name="T21" fmla="*/ 48 h 1276"/>
                <a:gd name="T22" fmla="*/ 667 w 915"/>
                <a:gd name="T23" fmla="*/ 69 h 1276"/>
                <a:gd name="T24" fmla="*/ 737 w 915"/>
                <a:gd name="T25" fmla="*/ 111 h 1276"/>
                <a:gd name="T26" fmla="*/ 807 w 915"/>
                <a:gd name="T27" fmla="*/ 164 h 1276"/>
                <a:gd name="T28" fmla="*/ 841 w 915"/>
                <a:gd name="T29" fmla="*/ 194 h 1276"/>
                <a:gd name="T30" fmla="*/ 888 w 915"/>
                <a:gd name="T31" fmla="*/ 229 h 1276"/>
                <a:gd name="T32" fmla="*/ 906 w 915"/>
                <a:gd name="T33" fmla="*/ 229 h 1276"/>
                <a:gd name="T34" fmla="*/ 838 w 915"/>
                <a:gd name="T35" fmla="*/ 158 h 1276"/>
                <a:gd name="T36" fmla="*/ 751 w 915"/>
                <a:gd name="T37" fmla="*/ 80 h 1276"/>
                <a:gd name="T38" fmla="*/ 654 w 915"/>
                <a:gd name="T39" fmla="*/ 25 h 1276"/>
                <a:gd name="T40" fmla="*/ 576 w 915"/>
                <a:gd name="T41" fmla="*/ 6 h 1276"/>
                <a:gd name="T42" fmla="*/ 515 w 915"/>
                <a:gd name="T43" fmla="*/ 6 h 1276"/>
                <a:gd name="T44" fmla="*/ 442 w 915"/>
                <a:gd name="T45" fmla="*/ 36 h 1276"/>
                <a:gd name="T46" fmla="*/ 404 w 915"/>
                <a:gd name="T47" fmla="*/ 50 h 1276"/>
                <a:gd name="T48" fmla="*/ 337 w 915"/>
                <a:gd name="T49" fmla="*/ 114 h 1276"/>
                <a:gd name="T50" fmla="*/ 257 w 915"/>
                <a:gd name="T51" fmla="*/ 219 h 1276"/>
                <a:gd name="T52" fmla="*/ 191 w 915"/>
                <a:gd name="T53" fmla="*/ 355 h 1276"/>
                <a:gd name="T54" fmla="*/ 130 w 915"/>
                <a:gd name="T55" fmla="*/ 522 h 1276"/>
                <a:gd name="T56" fmla="*/ 87 w 915"/>
                <a:gd name="T57" fmla="*/ 692 h 1276"/>
                <a:gd name="T58" fmla="*/ 61 w 915"/>
                <a:gd name="T59" fmla="*/ 824 h 1276"/>
                <a:gd name="T60" fmla="*/ 37 w 915"/>
                <a:gd name="T61" fmla="*/ 986 h 1276"/>
                <a:gd name="T62" fmla="*/ 13 w 915"/>
                <a:gd name="T63" fmla="*/ 1173 h 1276"/>
                <a:gd name="T64" fmla="*/ 11 w 915"/>
                <a:gd name="T65" fmla="*/ 1217 h 1276"/>
                <a:gd name="T66" fmla="*/ 32 w 915"/>
                <a:gd name="T67" fmla="*/ 1045 h 1276"/>
                <a:gd name="T68" fmla="*/ 56 w 915"/>
                <a:gd name="T69" fmla="*/ 879 h 1276"/>
                <a:gd name="T70" fmla="*/ 104 w 915"/>
                <a:gd name="T71" fmla="*/ 645 h 1276"/>
                <a:gd name="T72" fmla="*/ 141 w 915"/>
                <a:gd name="T73" fmla="*/ 500 h 1276"/>
                <a:gd name="T74" fmla="*/ 183 w 915"/>
                <a:gd name="T75" fmla="*/ 379 h 1276"/>
                <a:gd name="T76" fmla="*/ 242 w 915"/>
                <a:gd name="T77" fmla="*/ 252 h 1276"/>
                <a:gd name="T78" fmla="*/ 297 w 915"/>
                <a:gd name="T79" fmla="*/ 168 h 1276"/>
                <a:gd name="T80" fmla="*/ 375 w 915"/>
                <a:gd name="T81" fmla="*/ 80 h 1276"/>
                <a:gd name="T82" fmla="*/ 422 w 915"/>
                <a:gd name="T83" fmla="*/ 51 h 1276"/>
                <a:gd name="T84" fmla="*/ 469 w 915"/>
                <a:gd name="T85" fmla="*/ 25 h 1276"/>
                <a:gd name="T86" fmla="*/ 546 w 915"/>
                <a:gd name="T87" fmla="*/ 8 h 1276"/>
                <a:gd name="T88" fmla="*/ 654 w 915"/>
                <a:gd name="T89" fmla="*/ 32 h 1276"/>
                <a:gd name="T90" fmla="*/ 698 w 915"/>
                <a:gd name="T91" fmla="*/ 51 h 1276"/>
                <a:gd name="T92" fmla="*/ 775 w 915"/>
                <a:gd name="T93" fmla="*/ 109 h 1276"/>
                <a:gd name="T94" fmla="*/ 873 w 915"/>
                <a:gd name="T95" fmla="*/ 196 h 1276"/>
                <a:gd name="T96" fmla="*/ 877 w 915"/>
                <a:gd name="T97" fmla="*/ 214 h 1276"/>
                <a:gd name="T98" fmla="*/ 810 w 915"/>
                <a:gd name="T99" fmla="*/ 162 h 1276"/>
                <a:gd name="T100" fmla="*/ 761 w 915"/>
                <a:gd name="T101" fmla="*/ 120 h 1276"/>
                <a:gd name="T102" fmla="*/ 724 w 915"/>
                <a:gd name="T103" fmla="*/ 97 h 1276"/>
                <a:gd name="T104" fmla="*/ 697 w 915"/>
                <a:gd name="T105" fmla="*/ 78 h 1276"/>
                <a:gd name="T106" fmla="*/ 602 w 915"/>
                <a:gd name="T107" fmla="*/ 42 h 1276"/>
                <a:gd name="T108" fmla="*/ 504 w 915"/>
                <a:gd name="T109" fmla="*/ 42 h 1276"/>
                <a:gd name="T110" fmla="*/ 427 w 915"/>
                <a:gd name="T111" fmla="*/ 84 h 1276"/>
                <a:gd name="T112" fmla="*/ 388 w 915"/>
                <a:gd name="T113" fmla="*/ 111 h 1276"/>
                <a:gd name="T114" fmla="*/ 247 w 915"/>
                <a:gd name="T115" fmla="*/ 299 h 1276"/>
                <a:gd name="T116" fmla="*/ 170 w 915"/>
                <a:gd name="T117" fmla="*/ 465 h 1276"/>
                <a:gd name="T118" fmla="*/ 98 w 915"/>
                <a:gd name="T119" fmla="*/ 698 h 1276"/>
                <a:gd name="T120" fmla="*/ 55 w 915"/>
                <a:gd name="T121" fmla="*/ 936 h 1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5"/>
                <a:gd name="T184" fmla="*/ 0 h 1276"/>
                <a:gd name="T185" fmla="*/ 915 w 915"/>
                <a:gd name="T186" fmla="*/ 1276 h 12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0" name="Freeform 41">
              <a:extLst>
                <a:ext uri="{FF2B5EF4-FFF2-40B4-BE49-F238E27FC236}">
                  <a16:creationId xmlns:a16="http://schemas.microsoft.com/office/drawing/2014/main" id="{20A8EA13-E601-313A-A720-7B70CF86E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628"/>
              <a:ext cx="711" cy="902"/>
            </a:xfrm>
            <a:custGeom>
              <a:avLst/>
              <a:gdLst>
                <a:gd name="T0" fmla="*/ 7 w 711"/>
                <a:gd name="T1" fmla="*/ 887 h 902"/>
                <a:gd name="T2" fmla="*/ 23 w 711"/>
                <a:gd name="T3" fmla="*/ 838 h 902"/>
                <a:gd name="T4" fmla="*/ 40 w 711"/>
                <a:gd name="T5" fmla="*/ 786 h 902"/>
                <a:gd name="T6" fmla="*/ 57 w 711"/>
                <a:gd name="T7" fmla="*/ 733 h 902"/>
                <a:gd name="T8" fmla="*/ 82 w 711"/>
                <a:gd name="T9" fmla="*/ 658 h 902"/>
                <a:gd name="T10" fmla="*/ 117 w 711"/>
                <a:gd name="T11" fmla="*/ 567 h 902"/>
                <a:gd name="T12" fmla="*/ 140 w 711"/>
                <a:gd name="T13" fmla="*/ 515 h 902"/>
                <a:gd name="T14" fmla="*/ 159 w 711"/>
                <a:gd name="T15" fmla="*/ 479 h 902"/>
                <a:gd name="T16" fmla="*/ 187 w 711"/>
                <a:gd name="T17" fmla="*/ 429 h 902"/>
                <a:gd name="T18" fmla="*/ 204 w 711"/>
                <a:gd name="T19" fmla="*/ 407 h 902"/>
                <a:gd name="T20" fmla="*/ 228 w 711"/>
                <a:gd name="T21" fmla="*/ 370 h 902"/>
                <a:gd name="T22" fmla="*/ 261 w 711"/>
                <a:gd name="T23" fmla="*/ 325 h 902"/>
                <a:gd name="T24" fmla="*/ 319 w 711"/>
                <a:gd name="T25" fmla="*/ 262 h 902"/>
                <a:gd name="T26" fmla="*/ 362 w 711"/>
                <a:gd name="T27" fmla="*/ 218 h 902"/>
                <a:gd name="T28" fmla="*/ 378 w 711"/>
                <a:gd name="T29" fmla="*/ 204 h 902"/>
                <a:gd name="T30" fmla="*/ 396 w 711"/>
                <a:gd name="T31" fmla="*/ 185 h 902"/>
                <a:gd name="T32" fmla="*/ 407 w 711"/>
                <a:gd name="T33" fmla="*/ 174 h 902"/>
                <a:gd name="T34" fmla="*/ 418 w 711"/>
                <a:gd name="T35" fmla="*/ 163 h 902"/>
                <a:gd name="T36" fmla="*/ 437 w 711"/>
                <a:gd name="T37" fmla="*/ 149 h 902"/>
                <a:gd name="T38" fmla="*/ 449 w 711"/>
                <a:gd name="T39" fmla="*/ 142 h 902"/>
                <a:gd name="T40" fmla="*/ 468 w 711"/>
                <a:gd name="T41" fmla="*/ 128 h 902"/>
                <a:gd name="T42" fmla="*/ 497 w 711"/>
                <a:gd name="T43" fmla="*/ 111 h 902"/>
                <a:gd name="T44" fmla="*/ 510 w 711"/>
                <a:gd name="T45" fmla="*/ 98 h 902"/>
                <a:gd name="T46" fmla="*/ 522 w 711"/>
                <a:gd name="T47" fmla="*/ 92 h 902"/>
                <a:gd name="T48" fmla="*/ 546 w 711"/>
                <a:gd name="T49" fmla="*/ 79 h 902"/>
                <a:gd name="T50" fmla="*/ 560 w 711"/>
                <a:gd name="T51" fmla="*/ 67 h 902"/>
                <a:gd name="T52" fmla="*/ 589 w 711"/>
                <a:gd name="T53" fmla="*/ 52 h 902"/>
                <a:gd name="T54" fmla="*/ 612 w 711"/>
                <a:gd name="T55" fmla="*/ 42 h 902"/>
                <a:gd name="T56" fmla="*/ 635 w 711"/>
                <a:gd name="T57" fmla="*/ 33 h 902"/>
                <a:gd name="T58" fmla="*/ 652 w 711"/>
                <a:gd name="T59" fmla="*/ 21 h 902"/>
                <a:gd name="T60" fmla="*/ 670 w 711"/>
                <a:gd name="T61" fmla="*/ 12 h 902"/>
                <a:gd name="T62" fmla="*/ 704 w 711"/>
                <a:gd name="T63" fmla="*/ 0 h 902"/>
                <a:gd name="T64" fmla="*/ 673 w 711"/>
                <a:gd name="T65" fmla="*/ 6 h 902"/>
                <a:gd name="T66" fmla="*/ 650 w 711"/>
                <a:gd name="T67" fmla="*/ 16 h 902"/>
                <a:gd name="T68" fmla="*/ 623 w 711"/>
                <a:gd name="T69" fmla="*/ 29 h 902"/>
                <a:gd name="T70" fmla="*/ 588 w 711"/>
                <a:gd name="T71" fmla="*/ 46 h 902"/>
                <a:gd name="T72" fmla="*/ 564 w 711"/>
                <a:gd name="T73" fmla="*/ 58 h 902"/>
                <a:gd name="T74" fmla="*/ 542 w 711"/>
                <a:gd name="T75" fmla="*/ 77 h 902"/>
                <a:gd name="T76" fmla="*/ 528 w 711"/>
                <a:gd name="T77" fmla="*/ 82 h 902"/>
                <a:gd name="T78" fmla="*/ 483 w 711"/>
                <a:gd name="T79" fmla="*/ 113 h 902"/>
                <a:gd name="T80" fmla="*/ 449 w 711"/>
                <a:gd name="T81" fmla="*/ 138 h 902"/>
                <a:gd name="T82" fmla="*/ 432 w 711"/>
                <a:gd name="T83" fmla="*/ 145 h 902"/>
                <a:gd name="T84" fmla="*/ 411 w 711"/>
                <a:gd name="T85" fmla="*/ 163 h 902"/>
                <a:gd name="T86" fmla="*/ 385 w 711"/>
                <a:gd name="T87" fmla="*/ 191 h 902"/>
                <a:gd name="T88" fmla="*/ 365 w 711"/>
                <a:gd name="T89" fmla="*/ 212 h 902"/>
                <a:gd name="T90" fmla="*/ 338 w 711"/>
                <a:gd name="T91" fmla="*/ 237 h 902"/>
                <a:gd name="T92" fmla="*/ 312 w 711"/>
                <a:gd name="T93" fmla="*/ 262 h 902"/>
                <a:gd name="T94" fmla="*/ 295 w 711"/>
                <a:gd name="T95" fmla="*/ 285 h 902"/>
                <a:gd name="T96" fmla="*/ 278 w 711"/>
                <a:gd name="T97" fmla="*/ 304 h 902"/>
                <a:gd name="T98" fmla="*/ 250 w 711"/>
                <a:gd name="T99" fmla="*/ 334 h 902"/>
                <a:gd name="T100" fmla="*/ 226 w 711"/>
                <a:gd name="T101" fmla="*/ 367 h 902"/>
                <a:gd name="T102" fmla="*/ 204 w 711"/>
                <a:gd name="T103" fmla="*/ 403 h 902"/>
                <a:gd name="T104" fmla="*/ 159 w 711"/>
                <a:gd name="T105" fmla="*/ 470 h 902"/>
                <a:gd name="T106" fmla="*/ 113 w 711"/>
                <a:gd name="T107" fmla="*/ 565 h 902"/>
                <a:gd name="T108" fmla="*/ 91 w 711"/>
                <a:gd name="T109" fmla="*/ 624 h 902"/>
                <a:gd name="T110" fmla="*/ 66 w 711"/>
                <a:gd name="T111" fmla="*/ 695 h 902"/>
                <a:gd name="T112" fmla="*/ 42 w 711"/>
                <a:gd name="T113" fmla="*/ 767 h 902"/>
                <a:gd name="T114" fmla="*/ 17 w 711"/>
                <a:gd name="T115" fmla="*/ 849 h 9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902"/>
                <a:gd name="T176" fmla="*/ 711 w 711"/>
                <a:gd name="T177" fmla="*/ 902 h 9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1" name="Freeform 42">
              <a:extLst>
                <a:ext uri="{FF2B5EF4-FFF2-40B4-BE49-F238E27FC236}">
                  <a16:creationId xmlns:a16="http://schemas.microsoft.com/office/drawing/2014/main" id="{644F8FEC-0547-1154-4ECF-71199E53F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2702"/>
              <a:ext cx="861" cy="1001"/>
            </a:xfrm>
            <a:custGeom>
              <a:avLst/>
              <a:gdLst>
                <a:gd name="T0" fmla="*/ 18 w 861"/>
                <a:gd name="T1" fmla="*/ 866 h 1001"/>
                <a:gd name="T2" fmla="*/ 24 w 861"/>
                <a:gd name="T3" fmla="*/ 900 h 1001"/>
                <a:gd name="T4" fmla="*/ 50 w 861"/>
                <a:gd name="T5" fmla="*/ 734 h 1001"/>
                <a:gd name="T6" fmla="*/ 72 w 861"/>
                <a:gd name="T7" fmla="*/ 641 h 1001"/>
                <a:gd name="T8" fmla="*/ 75 w 861"/>
                <a:gd name="T9" fmla="*/ 584 h 1001"/>
                <a:gd name="T10" fmla="*/ 149 w 861"/>
                <a:gd name="T11" fmla="*/ 421 h 1001"/>
                <a:gd name="T12" fmla="*/ 127 w 861"/>
                <a:gd name="T13" fmla="*/ 505 h 1001"/>
                <a:gd name="T14" fmla="*/ 96 w 861"/>
                <a:gd name="T15" fmla="*/ 664 h 1001"/>
                <a:gd name="T16" fmla="*/ 79 w 861"/>
                <a:gd name="T17" fmla="*/ 759 h 1001"/>
                <a:gd name="T18" fmla="*/ 67 w 861"/>
                <a:gd name="T19" fmla="*/ 866 h 1001"/>
                <a:gd name="T20" fmla="*/ 44 w 861"/>
                <a:gd name="T21" fmla="*/ 993 h 1001"/>
                <a:gd name="T22" fmla="*/ 69 w 861"/>
                <a:gd name="T23" fmla="*/ 875 h 1001"/>
                <a:gd name="T24" fmla="*/ 98 w 861"/>
                <a:gd name="T25" fmla="*/ 747 h 1001"/>
                <a:gd name="T26" fmla="*/ 144 w 861"/>
                <a:gd name="T27" fmla="*/ 658 h 1001"/>
                <a:gd name="T28" fmla="*/ 180 w 861"/>
                <a:gd name="T29" fmla="*/ 597 h 1001"/>
                <a:gd name="T30" fmla="*/ 266 w 861"/>
                <a:gd name="T31" fmla="*/ 456 h 1001"/>
                <a:gd name="T32" fmla="*/ 322 w 861"/>
                <a:gd name="T33" fmla="*/ 368 h 1001"/>
                <a:gd name="T34" fmla="*/ 376 w 861"/>
                <a:gd name="T35" fmla="*/ 297 h 1001"/>
                <a:gd name="T36" fmla="*/ 427 w 861"/>
                <a:gd name="T37" fmla="*/ 238 h 1001"/>
                <a:gd name="T38" fmla="*/ 497 w 861"/>
                <a:gd name="T39" fmla="*/ 172 h 1001"/>
                <a:gd name="T40" fmla="*/ 524 w 861"/>
                <a:gd name="T41" fmla="*/ 168 h 1001"/>
                <a:gd name="T42" fmla="*/ 583 w 861"/>
                <a:gd name="T43" fmla="*/ 217 h 1001"/>
                <a:gd name="T44" fmla="*/ 667 w 861"/>
                <a:gd name="T45" fmla="*/ 328 h 1001"/>
                <a:gd name="T46" fmla="*/ 734 w 861"/>
                <a:gd name="T47" fmla="*/ 454 h 1001"/>
                <a:gd name="T48" fmla="*/ 796 w 861"/>
                <a:gd name="T49" fmla="*/ 618 h 1001"/>
                <a:gd name="T50" fmla="*/ 846 w 861"/>
                <a:gd name="T51" fmla="*/ 778 h 1001"/>
                <a:gd name="T52" fmla="*/ 835 w 861"/>
                <a:gd name="T53" fmla="*/ 694 h 1001"/>
                <a:gd name="T54" fmla="*/ 771 w 861"/>
                <a:gd name="T55" fmla="*/ 475 h 1001"/>
                <a:gd name="T56" fmla="*/ 711 w 861"/>
                <a:gd name="T57" fmla="*/ 355 h 1001"/>
                <a:gd name="T58" fmla="*/ 684 w 861"/>
                <a:gd name="T59" fmla="*/ 315 h 1001"/>
                <a:gd name="T60" fmla="*/ 625 w 861"/>
                <a:gd name="T61" fmla="*/ 219 h 1001"/>
                <a:gd name="T62" fmla="*/ 593 w 861"/>
                <a:gd name="T63" fmla="*/ 187 h 1001"/>
                <a:gd name="T64" fmla="*/ 548 w 861"/>
                <a:gd name="T65" fmla="*/ 149 h 1001"/>
                <a:gd name="T66" fmla="*/ 563 w 861"/>
                <a:gd name="T67" fmla="*/ 126 h 1001"/>
                <a:gd name="T68" fmla="*/ 641 w 861"/>
                <a:gd name="T69" fmla="*/ 120 h 1001"/>
                <a:gd name="T70" fmla="*/ 718 w 861"/>
                <a:gd name="T71" fmla="*/ 137 h 1001"/>
                <a:gd name="T72" fmla="*/ 789 w 861"/>
                <a:gd name="T73" fmla="*/ 137 h 1001"/>
                <a:gd name="T74" fmla="*/ 823 w 861"/>
                <a:gd name="T75" fmla="*/ 135 h 1001"/>
                <a:gd name="T76" fmla="*/ 857 w 861"/>
                <a:gd name="T77" fmla="*/ 132 h 1001"/>
                <a:gd name="T78" fmla="*/ 813 w 861"/>
                <a:gd name="T79" fmla="*/ 95 h 1001"/>
                <a:gd name="T80" fmla="*/ 785 w 861"/>
                <a:gd name="T81" fmla="*/ 76 h 1001"/>
                <a:gd name="T82" fmla="*/ 716 w 861"/>
                <a:gd name="T83" fmla="*/ 69 h 1001"/>
                <a:gd name="T84" fmla="*/ 627 w 861"/>
                <a:gd name="T85" fmla="*/ 92 h 1001"/>
                <a:gd name="T86" fmla="*/ 564 w 861"/>
                <a:gd name="T87" fmla="*/ 113 h 1001"/>
                <a:gd name="T88" fmla="*/ 528 w 861"/>
                <a:gd name="T89" fmla="*/ 124 h 1001"/>
                <a:gd name="T90" fmla="*/ 498 w 861"/>
                <a:gd name="T91" fmla="*/ 116 h 1001"/>
                <a:gd name="T92" fmla="*/ 453 w 861"/>
                <a:gd name="T93" fmla="*/ 111 h 1001"/>
                <a:gd name="T94" fmla="*/ 380 w 861"/>
                <a:gd name="T95" fmla="*/ 118 h 1001"/>
                <a:gd name="T96" fmla="*/ 327 w 861"/>
                <a:gd name="T97" fmla="*/ 139 h 1001"/>
                <a:gd name="T98" fmla="*/ 290 w 861"/>
                <a:gd name="T99" fmla="*/ 172 h 1001"/>
                <a:gd name="T100" fmla="*/ 237 w 861"/>
                <a:gd name="T101" fmla="*/ 223 h 1001"/>
                <a:gd name="T102" fmla="*/ 200 w 861"/>
                <a:gd name="T103" fmla="*/ 286 h 1001"/>
                <a:gd name="T104" fmla="*/ 116 w 861"/>
                <a:gd name="T105" fmla="*/ 420 h 1001"/>
                <a:gd name="T106" fmla="*/ 155 w 861"/>
                <a:gd name="T107" fmla="*/ 288 h 1001"/>
                <a:gd name="T108" fmla="*/ 227 w 861"/>
                <a:gd name="T109" fmla="*/ 114 h 1001"/>
                <a:gd name="T110" fmla="*/ 269 w 861"/>
                <a:gd name="T111" fmla="*/ 50 h 1001"/>
                <a:gd name="T112" fmla="*/ 265 w 861"/>
                <a:gd name="T113" fmla="*/ 44 h 1001"/>
                <a:gd name="T114" fmla="*/ 215 w 861"/>
                <a:gd name="T115" fmla="*/ 122 h 1001"/>
                <a:gd name="T116" fmla="*/ 152 w 861"/>
                <a:gd name="T117" fmla="*/ 278 h 1001"/>
                <a:gd name="T118" fmla="*/ 98 w 861"/>
                <a:gd name="T119" fmla="*/ 463 h 1001"/>
                <a:gd name="T120" fmla="*/ 85 w 861"/>
                <a:gd name="T121" fmla="*/ 383 h 1001"/>
                <a:gd name="T122" fmla="*/ 50 w 861"/>
                <a:gd name="T123" fmla="*/ 59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1"/>
                <a:gd name="T187" fmla="*/ 0 h 1001"/>
                <a:gd name="T188" fmla="*/ 861 w 861"/>
                <a:gd name="T189" fmla="*/ 1001 h 10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2" name="Freeform 43">
              <a:extLst>
                <a:ext uri="{FF2B5EF4-FFF2-40B4-BE49-F238E27FC236}">
                  <a16:creationId xmlns:a16="http://schemas.microsoft.com/office/drawing/2014/main" id="{1739BEF2-FB46-C320-3911-14CF84C9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1478"/>
              <a:ext cx="346" cy="2219"/>
            </a:xfrm>
            <a:custGeom>
              <a:avLst/>
              <a:gdLst>
                <a:gd name="T0" fmla="*/ 169 w 346"/>
                <a:gd name="T1" fmla="*/ 2031 h 2219"/>
                <a:gd name="T2" fmla="*/ 179 w 346"/>
                <a:gd name="T3" fmla="*/ 2090 h 2219"/>
                <a:gd name="T4" fmla="*/ 198 w 346"/>
                <a:gd name="T5" fmla="*/ 2183 h 2219"/>
                <a:gd name="T6" fmla="*/ 193 w 346"/>
                <a:gd name="T7" fmla="*/ 2191 h 2219"/>
                <a:gd name="T8" fmla="*/ 179 w 346"/>
                <a:gd name="T9" fmla="*/ 2155 h 2219"/>
                <a:gd name="T10" fmla="*/ 166 w 346"/>
                <a:gd name="T11" fmla="*/ 2111 h 2219"/>
                <a:gd name="T12" fmla="*/ 147 w 346"/>
                <a:gd name="T13" fmla="*/ 2174 h 2219"/>
                <a:gd name="T14" fmla="*/ 123 w 346"/>
                <a:gd name="T15" fmla="*/ 2101 h 2219"/>
                <a:gd name="T16" fmla="*/ 105 w 346"/>
                <a:gd name="T17" fmla="*/ 2012 h 2219"/>
                <a:gd name="T18" fmla="*/ 90 w 346"/>
                <a:gd name="T19" fmla="*/ 1928 h 2219"/>
                <a:gd name="T20" fmla="*/ 85 w 346"/>
                <a:gd name="T21" fmla="*/ 1813 h 2219"/>
                <a:gd name="T22" fmla="*/ 76 w 346"/>
                <a:gd name="T23" fmla="*/ 1699 h 2219"/>
                <a:gd name="T24" fmla="*/ 62 w 346"/>
                <a:gd name="T25" fmla="*/ 1535 h 2219"/>
                <a:gd name="T26" fmla="*/ 52 w 346"/>
                <a:gd name="T27" fmla="*/ 1457 h 2219"/>
                <a:gd name="T28" fmla="*/ 38 w 346"/>
                <a:gd name="T29" fmla="*/ 1352 h 2219"/>
                <a:gd name="T30" fmla="*/ 27 w 346"/>
                <a:gd name="T31" fmla="*/ 1220 h 2219"/>
                <a:gd name="T32" fmla="*/ 1 w 346"/>
                <a:gd name="T33" fmla="*/ 1193 h 2219"/>
                <a:gd name="T34" fmla="*/ 15 w 346"/>
                <a:gd name="T35" fmla="*/ 1193 h 2219"/>
                <a:gd name="T36" fmla="*/ 29 w 346"/>
                <a:gd name="T37" fmla="*/ 1186 h 2219"/>
                <a:gd name="T38" fmla="*/ 35 w 346"/>
                <a:gd name="T39" fmla="*/ 1241 h 2219"/>
                <a:gd name="T40" fmla="*/ 45 w 346"/>
                <a:gd name="T41" fmla="*/ 1384 h 2219"/>
                <a:gd name="T42" fmla="*/ 64 w 346"/>
                <a:gd name="T43" fmla="*/ 1493 h 2219"/>
                <a:gd name="T44" fmla="*/ 57 w 346"/>
                <a:gd name="T45" fmla="*/ 1279 h 2219"/>
                <a:gd name="T46" fmla="*/ 64 w 346"/>
                <a:gd name="T47" fmla="*/ 1279 h 2219"/>
                <a:gd name="T48" fmla="*/ 72 w 346"/>
                <a:gd name="T49" fmla="*/ 1134 h 2219"/>
                <a:gd name="T50" fmla="*/ 96 w 346"/>
                <a:gd name="T51" fmla="*/ 915 h 2219"/>
                <a:gd name="T52" fmla="*/ 117 w 346"/>
                <a:gd name="T53" fmla="*/ 785 h 2219"/>
                <a:gd name="T54" fmla="*/ 136 w 346"/>
                <a:gd name="T55" fmla="*/ 684 h 2219"/>
                <a:gd name="T56" fmla="*/ 170 w 346"/>
                <a:gd name="T57" fmla="*/ 513 h 2219"/>
                <a:gd name="T58" fmla="*/ 196 w 346"/>
                <a:gd name="T59" fmla="*/ 416 h 2219"/>
                <a:gd name="T60" fmla="*/ 253 w 346"/>
                <a:gd name="T61" fmla="*/ 232 h 2219"/>
                <a:gd name="T62" fmla="*/ 313 w 346"/>
                <a:gd name="T63" fmla="*/ 67 h 2219"/>
                <a:gd name="T64" fmla="*/ 334 w 346"/>
                <a:gd name="T65" fmla="*/ 23 h 2219"/>
                <a:gd name="T66" fmla="*/ 328 w 346"/>
                <a:gd name="T67" fmla="*/ 61 h 2219"/>
                <a:gd name="T68" fmla="*/ 290 w 346"/>
                <a:gd name="T69" fmla="*/ 166 h 2219"/>
                <a:gd name="T70" fmla="*/ 257 w 346"/>
                <a:gd name="T71" fmla="*/ 259 h 2219"/>
                <a:gd name="T72" fmla="*/ 228 w 346"/>
                <a:gd name="T73" fmla="*/ 362 h 2219"/>
                <a:gd name="T74" fmla="*/ 208 w 346"/>
                <a:gd name="T75" fmla="*/ 429 h 2219"/>
                <a:gd name="T76" fmla="*/ 194 w 346"/>
                <a:gd name="T77" fmla="*/ 484 h 2219"/>
                <a:gd name="T78" fmla="*/ 170 w 346"/>
                <a:gd name="T79" fmla="*/ 581 h 2219"/>
                <a:gd name="T80" fmla="*/ 151 w 346"/>
                <a:gd name="T81" fmla="*/ 665 h 2219"/>
                <a:gd name="T82" fmla="*/ 131 w 346"/>
                <a:gd name="T83" fmla="*/ 804 h 2219"/>
                <a:gd name="T84" fmla="*/ 105 w 346"/>
                <a:gd name="T85" fmla="*/ 967 h 2219"/>
                <a:gd name="T86" fmla="*/ 95 w 346"/>
                <a:gd name="T87" fmla="*/ 1039 h 2219"/>
                <a:gd name="T88" fmla="*/ 83 w 346"/>
                <a:gd name="T89" fmla="*/ 1153 h 2219"/>
                <a:gd name="T90" fmla="*/ 84 w 346"/>
                <a:gd name="T91" fmla="*/ 1344 h 2219"/>
                <a:gd name="T92" fmla="*/ 108 w 346"/>
                <a:gd name="T93" fmla="*/ 1466 h 2219"/>
                <a:gd name="T94" fmla="*/ 117 w 346"/>
                <a:gd name="T95" fmla="*/ 1377 h 2219"/>
                <a:gd name="T96" fmla="*/ 125 w 346"/>
                <a:gd name="T97" fmla="*/ 1270 h 2219"/>
                <a:gd name="T98" fmla="*/ 137 w 346"/>
                <a:gd name="T99" fmla="*/ 1184 h 2219"/>
                <a:gd name="T100" fmla="*/ 201 w 346"/>
                <a:gd name="T101" fmla="*/ 1003 h 2219"/>
                <a:gd name="T102" fmla="*/ 170 w 346"/>
                <a:gd name="T103" fmla="*/ 1087 h 2219"/>
                <a:gd name="T104" fmla="*/ 150 w 346"/>
                <a:gd name="T105" fmla="*/ 1153 h 2219"/>
                <a:gd name="T106" fmla="*/ 137 w 346"/>
                <a:gd name="T107" fmla="*/ 1216 h 2219"/>
                <a:gd name="T108" fmla="*/ 125 w 346"/>
                <a:gd name="T109" fmla="*/ 1302 h 2219"/>
                <a:gd name="T110" fmla="*/ 119 w 346"/>
                <a:gd name="T111" fmla="*/ 1520 h 2219"/>
                <a:gd name="T112" fmla="*/ 125 w 346"/>
                <a:gd name="T113" fmla="*/ 1644 h 2219"/>
                <a:gd name="T114" fmla="*/ 133 w 346"/>
                <a:gd name="T115" fmla="*/ 1733 h 2219"/>
                <a:gd name="T116" fmla="*/ 146 w 346"/>
                <a:gd name="T117" fmla="*/ 1867 h 22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6"/>
                <a:gd name="T178" fmla="*/ 0 h 2219"/>
                <a:gd name="T179" fmla="*/ 346 w 346"/>
                <a:gd name="T180" fmla="*/ 2219 h 22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3" name="Freeform 44">
              <a:extLst>
                <a:ext uri="{FF2B5EF4-FFF2-40B4-BE49-F238E27FC236}">
                  <a16:creationId xmlns:a16="http://schemas.microsoft.com/office/drawing/2014/main" id="{40062E9F-BB14-5DC7-DF1F-BEBED169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1403"/>
              <a:ext cx="968" cy="2235"/>
            </a:xfrm>
            <a:custGeom>
              <a:avLst/>
              <a:gdLst>
                <a:gd name="T0" fmla="*/ 20 w 968"/>
                <a:gd name="T1" fmla="*/ 1749 h 2235"/>
                <a:gd name="T2" fmla="*/ 43 w 968"/>
                <a:gd name="T3" fmla="*/ 1518 h 2235"/>
                <a:gd name="T4" fmla="*/ 98 w 968"/>
                <a:gd name="T5" fmla="*/ 1187 h 2235"/>
                <a:gd name="T6" fmla="*/ 121 w 968"/>
                <a:gd name="T7" fmla="*/ 992 h 2235"/>
                <a:gd name="T8" fmla="*/ 149 w 968"/>
                <a:gd name="T9" fmla="*/ 807 h 2235"/>
                <a:gd name="T10" fmla="*/ 168 w 968"/>
                <a:gd name="T11" fmla="*/ 714 h 2235"/>
                <a:gd name="T12" fmla="*/ 197 w 968"/>
                <a:gd name="T13" fmla="*/ 590 h 2235"/>
                <a:gd name="T14" fmla="*/ 246 w 968"/>
                <a:gd name="T15" fmla="*/ 429 h 2235"/>
                <a:gd name="T16" fmla="*/ 301 w 968"/>
                <a:gd name="T17" fmla="*/ 298 h 2235"/>
                <a:gd name="T18" fmla="*/ 370 w 968"/>
                <a:gd name="T19" fmla="*/ 174 h 2235"/>
                <a:gd name="T20" fmla="*/ 480 w 968"/>
                <a:gd name="T21" fmla="*/ 56 h 2235"/>
                <a:gd name="T22" fmla="*/ 532 w 968"/>
                <a:gd name="T23" fmla="*/ 31 h 2235"/>
                <a:gd name="T24" fmla="*/ 609 w 968"/>
                <a:gd name="T25" fmla="*/ 4 h 2235"/>
                <a:gd name="T26" fmla="*/ 708 w 968"/>
                <a:gd name="T27" fmla="*/ 16 h 2235"/>
                <a:gd name="T28" fmla="*/ 759 w 968"/>
                <a:gd name="T29" fmla="*/ 33 h 2235"/>
                <a:gd name="T30" fmla="*/ 826 w 968"/>
                <a:gd name="T31" fmla="*/ 75 h 2235"/>
                <a:gd name="T32" fmla="*/ 886 w 968"/>
                <a:gd name="T33" fmla="*/ 130 h 2235"/>
                <a:gd name="T34" fmla="*/ 931 w 968"/>
                <a:gd name="T35" fmla="*/ 168 h 2235"/>
                <a:gd name="T36" fmla="*/ 961 w 968"/>
                <a:gd name="T37" fmla="*/ 204 h 2235"/>
                <a:gd name="T38" fmla="*/ 914 w 968"/>
                <a:gd name="T39" fmla="*/ 168 h 2235"/>
                <a:gd name="T40" fmla="*/ 856 w 968"/>
                <a:gd name="T41" fmla="*/ 121 h 2235"/>
                <a:gd name="T42" fmla="*/ 814 w 968"/>
                <a:gd name="T43" fmla="*/ 88 h 2235"/>
                <a:gd name="T44" fmla="*/ 760 w 968"/>
                <a:gd name="T45" fmla="*/ 58 h 2235"/>
                <a:gd name="T46" fmla="*/ 703 w 968"/>
                <a:gd name="T47" fmla="*/ 37 h 2235"/>
                <a:gd name="T48" fmla="*/ 613 w 968"/>
                <a:gd name="T49" fmla="*/ 31 h 2235"/>
                <a:gd name="T50" fmla="*/ 553 w 968"/>
                <a:gd name="T51" fmla="*/ 46 h 2235"/>
                <a:gd name="T52" fmla="*/ 511 w 968"/>
                <a:gd name="T53" fmla="*/ 73 h 2235"/>
                <a:gd name="T54" fmla="*/ 457 w 968"/>
                <a:gd name="T55" fmla="*/ 109 h 2235"/>
                <a:gd name="T56" fmla="*/ 415 w 968"/>
                <a:gd name="T57" fmla="*/ 168 h 2235"/>
                <a:gd name="T58" fmla="*/ 300 w 968"/>
                <a:gd name="T59" fmla="*/ 349 h 2235"/>
                <a:gd name="T60" fmla="*/ 199 w 968"/>
                <a:gd name="T61" fmla="*/ 630 h 2235"/>
                <a:gd name="T62" fmla="*/ 146 w 968"/>
                <a:gd name="T63" fmla="*/ 876 h 2235"/>
                <a:gd name="T64" fmla="*/ 111 w 968"/>
                <a:gd name="T65" fmla="*/ 1148 h 2235"/>
                <a:gd name="T66" fmla="*/ 179 w 968"/>
                <a:gd name="T67" fmla="*/ 950 h 2235"/>
                <a:gd name="T68" fmla="*/ 244 w 968"/>
                <a:gd name="T69" fmla="*/ 771 h 2235"/>
                <a:gd name="T70" fmla="*/ 318 w 968"/>
                <a:gd name="T71" fmla="*/ 641 h 2235"/>
                <a:gd name="T72" fmla="*/ 384 w 968"/>
                <a:gd name="T73" fmla="*/ 550 h 2235"/>
                <a:gd name="T74" fmla="*/ 486 w 968"/>
                <a:gd name="T75" fmla="*/ 443 h 2235"/>
                <a:gd name="T76" fmla="*/ 548 w 968"/>
                <a:gd name="T77" fmla="*/ 386 h 2235"/>
                <a:gd name="T78" fmla="*/ 652 w 968"/>
                <a:gd name="T79" fmla="*/ 315 h 2235"/>
                <a:gd name="T80" fmla="*/ 705 w 968"/>
                <a:gd name="T81" fmla="*/ 283 h 2235"/>
                <a:gd name="T82" fmla="*/ 677 w 968"/>
                <a:gd name="T83" fmla="*/ 315 h 2235"/>
                <a:gd name="T84" fmla="*/ 602 w 968"/>
                <a:gd name="T85" fmla="*/ 365 h 2235"/>
                <a:gd name="T86" fmla="*/ 543 w 968"/>
                <a:gd name="T87" fmla="*/ 416 h 2235"/>
                <a:gd name="T88" fmla="*/ 487 w 968"/>
                <a:gd name="T89" fmla="*/ 471 h 2235"/>
                <a:gd name="T90" fmla="*/ 385 w 968"/>
                <a:gd name="T91" fmla="*/ 588 h 2235"/>
                <a:gd name="T92" fmla="*/ 309 w 968"/>
                <a:gd name="T93" fmla="*/ 698 h 2235"/>
                <a:gd name="T94" fmla="*/ 224 w 968"/>
                <a:gd name="T95" fmla="*/ 889 h 2235"/>
                <a:gd name="T96" fmla="*/ 141 w 968"/>
                <a:gd name="T97" fmla="*/ 1085 h 2235"/>
                <a:gd name="T98" fmla="*/ 96 w 968"/>
                <a:gd name="T99" fmla="*/ 1339 h 2235"/>
                <a:gd name="T100" fmla="*/ 73 w 968"/>
                <a:gd name="T101" fmla="*/ 1617 h 2235"/>
                <a:gd name="T102" fmla="*/ 84 w 968"/>
                <a:gd name="T103" fmla="*/ 1703 h 2235"/>
                <a:gd name="T104" fmla="*/ 140 w 968"/>
                <a:gd name="T105" fmla="*/ 1520 h 2235"/>
                <a:gd name="T106" fmla="*/ 225 w 968"/>
                <a:gd name="T107" fmla="*/ 1318 h 2235"/>
                <a:gd name="T108" fmla="*/ 210 w 968"/>
                <a:gd name="T109" fmla="*/ 1362 h 2235"/>
                <a:gd name="T110" fmla="*/ 160 w 968"/>
                <a:gd name="T111" fmla="*/ 1495 h 2235"/>
                <a:gd name="T112" fmla="*/ 87 w 968"/>
                <a:gd name="T113" fmla="*/ 1745 h 2235"/>
                <a:gd name="T114" fmla="*/ 58 w 968"/>
                <a:gd name="T115" fmla="*/ 2060 h 2235"/>
                <a:gd name="T116" fmla="*/ 33 w 968"/>
                <a:gd name="T117" fmla="*/ 2157 h 2235"/>
                <a:gd name="T118" fmla="*/ 62 w 968"/>
                <a:gd name="T119" fmla="*/ 1591 h 2235"/>
                <a:gd name="T120" fmla="*/ 68 w 968"/>
                <a:gd name="T121" fmla="*/ 1442 h 2235"/>
                <a:gd name="T122" fmla="*/ 41 w 968"/>
                <a:gd name="T123" fmla="*/ 1663 h 2235"/>
                <a:gd name="T124" fmla="*/ 23 w 968"/>
                <a:gd name="T125" fmla="*/ 1865 h 2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8"/>
                <a:gd name="T190" fmla="*/ 0 h 2235"/>
                <a:gd name="T191" fmla="*/ 968 w 968"/>
                <a:gd name="T192" fmla="*/ 2235 h 2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4" name="Freeform 45">
              <a:extLst>
                <a:ext uri="{FF2B5EF4-FFF2-40B4-BE49-F238E27FC236}">
                  <a16:creationId xmlns:a16="http://schemas.microsoft.com/office/drawing/2014/main" id="{79526C56-8BC8-6EED-A9AA-71BB54B78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2609"/>
              <a:ext cx="194" cy="349"/>
            </a:xfrm>
            <a:custGeom>
              <a:avLst/>
              <a:gdLst>
                <a:gd name="T0" fmla="*/ 180 w 194"/>
                <a:gd name="T1" fmla="*/ 230 h 349"/>
                <a:gd name="T2" fmla="*/ 161 w 194"/>
                <a:gd name="T3" fmla="*/ 226 h 349"/>
                <a:gd name="T4" fmla="*/ 142 w 194"/>
                <a:gd name="T5" fmla="*/ 230 h 349"/>
                <a:gd name="T6" fmla="*/ 129 w 194"/>
                <a:gd name="T7" fmla="*/ 238 h 349"/>
                <a:gd name="T8" fmla="*/ 118 w 194"/>
                <a:gd name="T9" fmla="*/ 249 h 349"/>
                <a:gd name="T10" fmla="*/ 107 w 194"/>
                <a:gd name="T11" fmla="*/ 263 h 349"/>
                <a:gd name="T12" fmla="*/ 96 w 194"/>
                <a:gd name="T13" fmla="*/ 272 h 349"/>
                <a:gd name="T14" fmla="*/ 89 w 194"/>
                <a:gd name="T15" fmla="*/ 259 h 349"/>
                <a:gd name="T16" fmla="*/ 83 w 194"/>
                <a:gd name="T17" fmla="*/ 253 h 349"/>
                <a:gd name="T18" fmla="*/ 81 w 194"/>
                <a:gd name="T19" fmla="*/ 247 h 349"/>
                <a:gd name="T20" fmla="*/ 76 w 194"/>
                <a:gd name="T21" fmla="*/ 230 h 349"/>
                <a:gd name="T22" fmla="*/ 75 w 194"/>
                <a:gd name="T23" fmla="*/ 217 h 349"/>
                <a:gd name="T24" fmla="*/ 85 w 194"/>
                <a:gd name="T25" fmla="*/ 226 h 349"/>
                <a:gd name="T26" fmla="*/ 89 w 194"/>
                <a:gd name="T27" fmla="*/ 228 h 349"/>
                <a:gd name="T28" fmla="*/ 99 w 194"/>
                <a:gd name="T29" fmla="*/ 175 h 349"/>
                <a:gd name="T30" fmla="*/ 105 w 194"/>
                <a:gd name="T31" fmla="*/ 112 h 349"/>
                <a:gd name="T32" fmla="*/ 98 w 194"/>
                <a:gd name="T33" fmla="*/ 51 h 349"/>
                <a:gd name="T34" fmla="*/ 94 w 194"/>
                <a:gd name="T35" fmla="*/ 21 h 349"/>
                <a:gd name="T36" fmla="*/ 89 w 194"/>
                <a:gd name="T37" fmla="*/ 99 h 349"/>
                <a:gd name="T38" fmla="*/ 77 w 194"/>
                <a:gd name="T39" fmla="*/ 148 h 349"/>
                <a:gd name="T40" fmla="*/ 73 w 194"/>
                <a:gd name="T41" fmla="*/ 196 h 349"/>
                <a:gd name="T42" fmla="*/ 69 w 194"/>
                <a:gd name="T43" fmla="*/ 219 h 349"/>
                <a:gd name="T44" fmla="*/ 62 w 194"/>
                <a:gd name="T45" fmla="*/ 219 h 349"/>
                <a:gd name="T46" fmla="*/ 58 w 194"/>
                <a:gd name="T47" fmla="*/ 198 h 349"/>
                <a:gd name="T48" fmla="*/ 44 w 194"/>
                <a:gd name="T49" fmla="*/ 129 h 349"/>
                <a:gd name="T50" fmla="*/ 28 w 194"/>
                <a:gd name="T51" fmla="*/ 68 h 349"/>
                <a:gd name="T52" fmla="*/ 5 w 194"/>
                <a:gd name="T53" fmla="*/ 17 h 349"/>
                <a:gd name="T54" fmla="*/ 4 w 194"/>
                <a:gd name="T55" fmla="*/ 57 h 349"/>
                <a:gd name="T56" fmla="*/ 7 w 194"/>
                <a:gd name="T57" fmla="*/ 78 h 349"/>
                <a:gd name="T58" fmla="*/ 12 w 194"/>
                <a:gd name="T59" fmla="*/ 120 h 349"/>
                <a:gd name="T60" fmla="*/ 23 w 194"/>
                <a:gd name="T61" fmla="*/ 179 h 349"/>
                <a:gd name="T62" fmla="*/ 34 w 194"/>
                <a:gd name="T63" fmla="*/ 202 h 349"/>
                <a:gd name="T64" fmla="*/ 44 w 194"/>
                <a:gd name="T65" fmla="*/ 215 h 349"/>
                <a:gd name="T66" fmla="*/ 54 w 194"/>
                <a:gd name="T67" fmla="*/ 226 h 349"/>
                <a:gd name="T68" fmla="*/ 59 w 194"/>
                <a:gd name="T69" fmla="*/ 240 h 349"/>
                <a:gd name="T70" fmla="*/ 82 w 194"/>
                <a:gd name="T71" fmla="*/ 263 h 349"/>
                <a:gd name="T72" fmla="*/ 59 w 194"/>
                <a:gd name="T73" fmla="*/ 282 h 349"/>
                <a:gd name="T74" fmla="*/ 52 w 194"/>
                <a:gd name="T75" fmla="*/ 268 h 349"/>
                <a:gd name="T76" fmla="*/ 49 w 194"/>
                <a:gd name="T77" fmla="*/ 263 h 349"/>
                <a:gd name="T78" fmla="*/ 45 w 194"/>
                <a:gd name="T79" fmla="*/ 259 h 349"/>
                <a:gd name="T80" fmla="*/ 51 w 194"/>
                <a:gd name="T81" fmla="*/ 293 h 349"/>
                <a:gd name="T82" fmla="*/ 39 w 194"/>
                <a:gd name="T83" fmla="*/ 308 h 349"/>
                <a:gd name="T84" fmla="*/ 25 w 194"/>
                <a:gd name="T85" fmla="*/ 326 h 349"/>
                <a:gd name="T86" fmla="*/ 30 w 194"/>
                <a:gd name="T87" fmla="*/ 341 h 349"/>
                <a:gd name="T88" fmla="*/ 43 w 194"/>
                <a:gd name="T89" fmla="*/ 345 h 349"/>
                <a:gd name="T90" fmla="*/ 56 w 194"/>
                <a:gd name="T91" fmla="*/ 349 h 349"/>
                <a:gd name="T92" fmla="*/ 69 w 194"/>
                <a:gd name="T93" fmla="*/ 343 h 349"/>
                <a:gd name="T94" fmla="*/ 81 w 194"/>
                <a:gd name="T95" fmla="*/ 322 h 349"/>
                <a:gd name="T96" fmla="*/ 86 w 194"/>
                <a:gd name="T97" fmla="*/ 308 h 349"/>
                <a:gd name="T98" fmla="*/ 88 w 194"/>
                <a:gd name="T99" fmla="*/ 297 h 349"/>
                <a:gd name="T100" fmla="*/ 95 w 194"/>
                <a:gd name="T101" fmla="*/ 301 h 349"/>
                <a:gd name="T102" fmla="*/ 105 w 194"/>
                <a:gd name="T103" fmla="*/ 314 h 349"/>
                <a:gd name="T104" fmla="*/ 114 w 194"/>
                <a:gd name="T105" fmla="*/ 331 h 349"/>
                <a:gd name="T106" fmla="*/ 113 w 194"/>
                <a:gd name="T107" fmla="*/ 320 h 349"/>
                <a:gd name="T108" fmla="*/ 99 w 194"/>
                <a:gd name="T109" fmla="*/ 299 h 349"/>
                <a:gd name="T110" fmla="*/ 96 w 194"/>
                <a:gd name="T111" fmla="*/ 280 h 349"/>
                <a:gd name="T112" fmla="*/ 104 w 194"/>
                <a:gd name="T113" fmla="*/ 278 h 349"/>
                <a:gd name="T114" fmla="*/ 116 w 194"/>
                <a:gd name="T115" fmla="*/ 284 h 349"/>
                <a:gd name="T116" fmla="*/ 134 w 194"/>
                <a:gd name="T117" fmla="*/ 286 h 349"/>
                <a:gd name="T118" fmla="*/ 153 w 194"/>
                <a:gd name="T119" fmla="*/ 278 h 349"/>
                <a:gd name="T120" fmla="*/ 171 w 194"/>
                <a:gd name="T121" fmla="*/ 265 h 349"/>
                <a:gd name="T122" fmla="*/ 188 w 194"/>
                <a:gd name="T123" fmla="*/ 244 h 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349"/>
                <a:gd name="T188" fmla="*/ 194 w 194"/>
                <a:gd name="T189" fmla="*/ 349 h 3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5" name="Freeform 46">
              <a:extLst>
                <a:ext uri="{FF2B5EF4-FFF2-40B4-BE49-F238E27FC236}">
                  <a16:creationId xmlns:a16="http://schemas.microsoft.com/office/drawing/2014/main" id="{E3DF7DB4-EF98-313D-6C02-58C0C54FF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805"/>
              <a:ext cx="14" cy="46"/>
            </a:xfrm>
            <a:custGeom>
              <a:avLst/>
              <a:gdLst>
                <a:gd name="T0" fmla="*/ 14 w 14"/>
                <a:gd name="T1" fmla="*/ 19 h 46"/>
                <a:gd name="T2" fmla="*/ 14 w 14"/>
                <a:gd name="T3" fmla="*/ 15 h 46"/>
                <a:gd name="T4" fmla="*/ 13 w 14"/>
                <a:gd name="T5" fmla="*/ 10 h 46"/>
                <a:gd name="T6" fmla="*/ 12 w 14"/>
                <a:gd name="T7" fmla="*/ 6 h 46"/>
                <a:gd name="T8" fmla="*/ 12 w 14"/>
                <a:gd name="T9" fmla="*/ 0 h 46"/>
                <a:gd name="T10" fmla="*/ 0 w 14"/>
                <a:gd name="T11" fmla="*/ 46 h 46"/>
                <a:gd name="T12" fmla="*/ 14 w 14"/>
                <a:gd name="T13" fmla="*/ 23 h 46"/>
                <a:gd name="T14" fmla="*/ 14 w 14"/>
                <a:gd name="T15" fmla="*/ 21 h 46"/>
                <a:gd name="T16" fmla="*/ 14 w 14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46"/>
                <a:gd name="T29" fmla="*/ 14 w 14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6" name="Freeform 47">
              <a:extLst>
                <a:ext uri="{FF2B5EF4-FFF2-40B4-BE49-F238E27FC236}">
                  <a16:creationId xmlns:a16="http://schemas.microsoft.com/office/drawing/2014/main" id="{D859B48D-61BE-3624-E990-7B4AE2F80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2740"/>
              <a:ext cx="10" cy="82"/>
            </a:xfrm>
            <a:custGeom>
              <a:avLst/>
              <a:gdLst>
                <a:gd name="T0" fmla="*/ 10 w 10"/>
                <a:gd name="T1" fmla="*/ 6 h 82"/>
                <a:gd name="T2" fmla="*/ 10 w 10"/>
                <a:gd name="T3" fmla="*/ 4 h 82"/>
                <a:gd name="T4" fmla="*/ 9 w 10"/>
                <a:gd name="T5" fmla="*/ 4 h 82"/>
                <a:gd name="T6" fmla="*/ 9 w 10"/>
                <a:gd name="T7" fmla="*/ 2 h 82"/>
                <a:gd name="T8" fmla="*/ 8 w 10"/>
                <a:gd name="T9" fmla="*/ 0 h 82"/>
                <a:gd name="T10" fmla="*/ 7 w 10"/>
                <a:gd name="T11" fmla="*/ 8 h 82"/>
                <a:gd name="T12" fmla="*/ 4 w 10"/>
                <a:gd name="T13" fmla="*/ 15 h 82"/>
                <a:gd name="T14" fmla="*/ 3 w 10"/>
                <a:gd name="T15" fmla="*/ 23 h 82"/>
                <a:gd name="T16" fmla="*/ 1 w 10"/>
                <a:gd name="T17" fmla="*/ 33 h 82"/>
                <a:gd name="T18" fmla="*/ 0 w 10"/>
                <a:gd name="T19" fmla="*/ 40 h 82"/>
                <a:gd name="T20" fmla="*/ 0 w 10"/>
                <a:gd name="T21" fmla="*/ 50 h 82"/>
                <a:gd name="T22" fmla="*/ 0 w 10"/>
                <a:gd name="T23" fmla="*/ 59 h 82"/>
                <a:gd name="T24" fmla="*/ 0 w 10"/>
                <a:gd name="T25" fmla="*/ 69 h 82"/>
                <a:gd name="T26" fmla="*/ 1 w 10"/>
                <a:gd name="T27" fmla="*/ 71 h 82"/>
                <a:gd name="T28" fmla="*/ 2 w 10"/>
                <a:gd name="T29" fmla="*/ 73 h 82"/>
                <a:gd name="T30" fmla="*/ 3 w 10"/>
                <a:gd name="T31" fmla="*/ 75 h 82"/>
                <a:gd name="T32" fmla="*/ 3 w 10"/>
                <a:gd name="T33" fmla="*/ 76 h 82"/>
                <a:gd name="T34" fmla="*/ 4 w 10"/>
                <a:gd name="T35" fmla="*/ 78 h 82"/>
                <a:gd name="T36" fmla="*/ 6 w 10"/>
                <a:gd name="T37" fmla="*/ 78 h 82"/>
                <a:gd name="T38" fmla="*/ 6 w 10"/>
                <a:gd name="T39" fmla="*/ 80 h 82"/>
                <a:gd name="T40" fmla="*/ 7 w 10"/>
                <a:gd name="T41" fmla="*/ 82 h 82"/>
                <a:gd name="T42" fmla="*/ 10 w 10"/>
                <a:gd name="T43" fmla="*/ 6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"/>
                <a:gd name="T67" fmla="*/ 0 h 82"/>
                <a:gd name="T68" fmla="*/ 10 w 10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7" name="Freeform 48">
              <a:extLst>
                <a:ext uri="{FF2B5EF4-FFF2-40B4-BE49-F238E27FC236}">
                  <a16:creationId xmlns:a16="http://schemas.microsoft.com/office/drawing/2014/main" id="{0A82E510-FD13-4E89-4CAA-7DCD79CD7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2855"/>
              <a:ext cx="24" cy="34"/>
            </a:xfrm>
            <a:custGeom>
              <a:avLst/>
              <a:gdLst>
                <a:gd name="T0" fmla="*/ 24 w 24"/>
                <a:gd name="T1" fmla="*/ 21 h 34"/>
                <a:gd name="T2" fmla="*/ 4 w 24"/>
                <a:gd name="T3" fmla="*/ 0 h 34"/>
                <a:gd name="T4" fmla="*/ 0 w 24"/>
                <a:gd name="T5" fmla="*/ 34 h 34"/>
                <a:gd name="T6" fmla="*/ 24 w 24"/>
                <a:gd name="T7" fmla="*/ 2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4"/>
                <a:gd name="T14" fmla="*/ 24 w 2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8" name="Freeform 49">
              <a:extLst>
                <a:ext uri="{FF2B5EF4-FFF2-40B4-BE49-F238E27FC236}">
                  <a16:creationId xmlns:a16="http://schemas.microsoft.com/office/drawing/2014/main" id="{C0D03E2B-AB9C-41D3-DD6A-A5D63B668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" y="2839"/>
              <a:ext cx="5" cy="17"/>
            </a:xfrm>
            <a:custGeom>
              <a:avLst/>
              <a:gdLst>
                <a:gd name="T0" fmla="*/ 5 w 5"/>
                <a:gd name="T1" fmla="*/ 14 h 17"/>
                <a:gd name="T2" fmla="*/ 5 w 5"/>
                <a:gd name="T3" fmla="*/ 12 h 17"/>
                <a:gd name="T4" fmla="*/ 5 w 5"/>
                <a:gd name="T5" fmla="*/ 10 h 17"/>
                <a:gd name="T6" fmla="*/ 5 w 5"/>
                <a:gd name="T7" fmla="*/ 8 h 17"/>
                <a:gd name="T8" fmla="*/ 5 w 5"/>
                <a:gd name="T9" fmla="*/ 6 h 17"/>
                <a:gd name="T10" fmla="*/ 0 w 5"/>
                <a:gd name="T11" fmla="*/ 0 h 17"/>
                <a:gd name="T12" fmla="*/ 3 w 5"/>
                <a:gd name="T13" fmla="*/ 17 h 17"/>
                <a:gd name="T14" fmla="*/ 4 w 5"/>
                <a:gd name="T15" fmla="*/ 16 h 17"/>
                <a:gd name="T16" fmla="*/ 5 w 5"/>
                <a:gd name="T17" fmla="*/ 16 h 17"/>
                <a:gd name="T18" fmla="*/ 5 w 5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7"/>
                <a:gd name="T32" fmla="*/ 5 w 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9" name="Freeform 50">
              <a:extLst>
                <a:ext uri="{FF2B5EF4-FFF2-40B4-BE49-F238E27FC236}">
                  <a16:creationId xmlns:a16="http://schemas.microsoft.com/office/drawing/2014/main" id="{2064C006-C436-5CAD-F810-9ACD96CC8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585"/>
              <a:ext cx="73" cy="42"/>
            </a:xfrm>
            <a:custGeom>
              <a:avLst/>
              <a:gdLst>
                <a:gd name="T0" fmla="*/ 69 w 73"/>
                <a:gd name="T1" fmla="*/ 24 h 42"/>
                <a:gd name="T2" fmla="*/ 66 w 73"/>
                <a:gd name="T3" fmla="*/ 19 h 42"/>
                <a:gd name="T4" fmla="*/ 63 w 73"/>
                <a:gd name="T5" fmla="*/ 15 h 42"/>
                <a:gd name="T6" fmla="*/ 58 w 73"/>
                <a:gd name="T7" fmla="*/ 11 h 42"/>
                <a:gd name="T8" fmla="*/ 53 w 73"/>
                <a:gd name="T9" fmla="*/ 5 h 42"/>
                <a:gd name="T10" fmla="*/ 48 w 73"/>
                <a:gd name="T11" fmla="*/ 3 h 42"/>
                <a:gd name="T12" fmla="*/ 44 w 73"/>
                <a:gd name="T13" fmla="*/ 1 h 42"/>
                <a:gd name="T14" fmla="*/ 38 w 73"/>
                <a:gd name="T15" fmla="*/ 0 h 42"/>
                <a:gd name="T16" fmla="*/ 33 w 73"/>
                <a:gd name="T17" fmla="*/ 0 h 42"/>
                <a:gd name="T18" fmla="*/ 27 w 73"/>
                <a:gd name="T19" fmla="*/ 3 h 42"/>
                <a:gd name="T20" fmla="*/ 21 w 73"/>
                <a:gd name="T21" fmla="*/ 7 h 42"/>
                <a:gd name="T22" fmla="*/ 16 w 73"/>
                <a:gd name="T23" fmla="*/ 13 h 42"/>
                <a:gd name="T24" fmla="*/ 11 w 73"/>
                <a:gd name="T25" fmla="*/ 19 h 42"/>
                <a:gd name="T26" fmla="*/ 8 w 73"/>
                <a:gd name="T27" fmla="*/ 22 h 42"/>
                <a:gd name="T28" fmla="*/ 5 w 73"/>
                <a:gd name="T29" fmla="*/ 26 h 42"/>
                <a:gd name="T30" fmla="*/ 1 w 73"/>
                <a:gd name="T31" fmla="*/ 32 h 42"/>
                <a:gd name="T32" fmla="*/ 0 w 73"/>
                <a:gd name="T33" fmla="*/ 36 h 42"/>
                <a:gd name="T34" fmla="*/ 0 w 73"/>
                <a:gd name="T35" fmla="*/ 36 h 42"/>
                <a:gd name="T36" fmla="*/ 1 w 73"/>
                <a:gd name="T37" fmla="*/ 32 h 42"/>
                <a:gd name="T38" fmla="*/ 4 w 73"/>
                <a:gd name="T39" fmla="*/ 28 h 42"/>
                <a:gd name="T40" fmla="*/ 5 w 73"/>
                <a:gd name="T41" fmla="*/ 26 h 42"/>
                <a:gd name="T42" fmla="*/ 8 w 73"/>
                <a:gd name="T43" fmla="*/ 24 h 42"/>
                <a:gd name="T44" fmla="*/ 13 w 73"/>
                <a:gd name="T45" fmla="*/ 24 h 42"/>
                <a:gd name="T46" fmla="*/ 16 w 73"/>
                <a:gd name="T47" fmla="*/ 26 h 42"/>
                <a:gd name="T48" fmla="*/ 20 w 73"/>
                <a:gd name="T49" fmla="*/ 28 h 42"/>
                <a:gd name="T50" fmla="*/ 25 w 73"/>
                <a:gd name="T51" fmla="*/ 32 h 42"/>
                <a:gd name="T52" fmla="*/ 29 w 73"/>
                <a:gd name="T53" fmla="*/ 34 h 42"/>
                <a:gd name="T54" fmla="*/ 34 w 73"/>
                <a:gd name="T55" fmla="*/ 36 h 42"/>
                <a:gd name="T56" fmla="*/ 38 w 73"/>
                <a:gd name="T57" fmla="*/ 38 h 42"/>
                <a:gd name="T58" fmla="*/ 42 w 73"/>
                <a:gd name="T59" fmla="*/ 40 h 42"/>
                <a:gd name="T60" fmla="*/ 46 w 73"/>
                <a:gd name="T61" fmla="*/ 42 h 42"/>
                <a:gd name="T62" fmla="*/ 51 w 73"/>
                <a:gd name="T63" fmla="*/ 40 h 42"/>
                <a:gd name="T64" fmla="*/ 54 w 73"/>
                <a:gd name="T65" fmla="*/ 40 h 42"/>
                <a:gd name="T66" fmla="*/ 58 w 73"/>
                <a:gd name="T67" fmla="*/ 36 h 42"/>
                <a:gd name="T68" fmla="*/ 63 w 73"/>
                <a:gd name="T69" fmla="*/ 32 h 42"/>
                <a:gd name="T70" fmla="*/ 66 w 73"/>
                <a:gd name="T71" fmla="*/ 30 h 42"/>
                <a:gd name="T72" fmla="*/ 71 w 73"/>
                <a:gd name="T73" fmla="*/ 28 h 42"/>
                <a:gd name="T74" fmla="*/ 72 w 73"/>
                <a:gd name="T75" fmla="*/ 28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42"/>
                <a:gd name="T116" fmla="*/ 73 w 73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20" name="Freeform 51">
              <a:extLst>
                <a:ext uri="{FF2B5EF4-FFF2-40B4-BE49-F238E27FC236}">
                  <a16:creationId xmlns:a16="http://schemas.microsoft.com/office/drawing/2014/main" id="{058051EC-6592-0C98-071D-E63E711CD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659"/>
              <a:ext cx="4" cy="78"/>
            </a:xfrm>
            <a:custGeom>
              <a:avLst/>
              <a:gdLst>
                <a:gd name="T0" fmla="*/ 4 w 4"/>
                <a:gd name="T1" fmla="*/ 53 h 78"/>
                <a:gd name="T2" fmla="*/ 2 w 4"/>
                <a:gd name="T3" fmla="*/ 13 h 78"/>
                <a:gd name="T4" fmla="*/ 0 w 4"/>
                <a:gd name="T5" fmla="*/ 0 h 78"/>
                <a:gd name="T6" fmla="*/ 1 w 4"/>
                <a:gd name="T7" fmla="*/ 19 h 78"/>
                <a:gd name="T8" fmla="*/ 2 w 4"/>
                <a:gd name="T9" fmla="*/ 38 h 78"/>
                <a:gd name="T10" fmla="*/ 2 w 4"/>
                <a:gd name="T11" fmla="*/ 59 h 78"/>
                <a:gd name="T12" fmla="*/ 2 w 4"/>
                <a:gd name="T13" fmla="*/ 78 h 78"/>
                <a:gd name="T14" fmla="*/ 3 w 4"/>
                <a:gd name="T15" fmla="*/ 72 h 78"/>
                <a:gd name="T16" fmla="*/ 3 w 4"/>
                <a:gd name="T17" fmla="*/ 71 h 78"/>
                <a:gd name="T18" fmla="*/ 3 w 4"/>
                <a:gd name="T19" fmla="*/ 69 h 78"/>
                <a:gd name="T20" fmla="*/ 2 w 4"/>
                <a:gd name="T21" fmla="*/ 69 h 78"/>
                <a:gd name="T22" fmla="*/ 2 w 4"/>
                <a:gd name="T23" fmla="*/ 67 h 78"/>
                <a:gd name="T24" fmla="*/ 4 w 4"/>
                <a:gd name="T25" fmla="*/ 5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78"/>
                <a:gd name="T41" fmla="*/ 4 w 4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21" name="Freeform 52">
              <a:extLst>
                <a:ext uri="{FF2B5EF4-FFF2-40B4-BE49-F238E27FC236}">
                  <a16:creationId xmlns:a16="http://schemas.microsoft.com/office/drawing/2014/main" id="{A0242891-24F1-071D-F8A2-A871EAA5C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1442"/>
              <a:ext cx="19" cy="141"/>
            </a:xfrm>
            <a:custGeom>
              <a:avLst/>
              <a:gdLst>
                <a:gd name="T0" fmla="*/ 19 w 19"/>
                <a:gd name="T1" fmla="*/ 76 h 141"/>
                <a:gd name="T2" fmla="*/ 19 w 19"/>
                <a:gd name="T3" fmla="*/ 64 h 141"/>
                <a:gd name="T4" fmla="*/ 19 w 19"/>
                <a:gd name="T5" fmla="*/ 55 h 141"/>
                <a:gd name="T6" fmla="*/ 18 w 19"/>
                <a:gd name="T7" fmla="*/ 45 h 141"/>
                <a:gd name="T8" fmla="*/ 17 w 19"/>
                <a:gd name="T9" fmla="*/ 34 h 141"/>
                <a:gd name="T10" fmla="*/ 14 w 19"/>
                <a:gd name="T11" fmla="*/ 24 h 141"/>
                <a:gd name="T12" fmla="*/ 12 w 19"/>
                <a:gd name="T13" fmla="*/ 17 h 141"/>
                <a:gd name="T14" fmla="*/ 10 w 19"/>
                <a:gd name="T15" fmla="*/ 7 h 141"/>
                <a:gd name="T16" fmla="*/ 8 w 19"/>
                <a:gd name="T17" fmla="*/ 0 h 141"/>
                <a:gd name="T18" fmla="*/ 9 w 19"/>
                <a:gd name="T19" fmla="*/ 17 h 141"/>
                <a:gd name="T20" fmla="*/ 8 w 19"/>
                <a:gd name="T21" fmla="*/ 34 h 141"/>
                <a:gd name="T22" fmla="*/ 7 w 19"/>
                <a:gd name="T23" fmla="*/ 51 h 141"/>
                <a:gd name="T24" fmla="*/ 5 w 19"/>
                <a:gd name="T25" fmla="*/ 70 h 141"/>
                <a:gd name="T26" fmla="*/ 3 w 19"/>
                <a:gd name="T27" fmla="*/ 87 h 141"/>
                <a:gd name="T28" fmla="*/ 1 w 19"/>
                <a:gd name="T29" fmla="*/ 104 h 141"/>
                <a:gd name="T30" fmla="*/ 0 w 19"/>
                <a:gd name="T31" fmla="*/ 124 h 141"/>
                <a:gd name="T32" fmla="*/ 0 w 19"/>
                <a:gd name="T33" fmla="*/ 141 h 141"/>
                <a:gd name="T34" fmla="*/ 1 w 19"/>
                <a:gd name="T35" fmla="*/ 139 h 141"/>
                <a:gd name="T36" fmla="*/ 2 w 19"/>
                <a:gd name="T37" fmla="*/ 137 h 141"/>
                <a:gd name="T38" fmla="*/ 3 w 19"/>
                <a:gd name="T39" fmla="*/ 135 h 141"/>
                <a:gd name="T40" fmla="*/ 4 w 19"/>
                <a:gd name="T41" fmla="*/ 133 h 141"/>
                <a:gd name="T42" fmla="*/ 5 w 19"/>
                <a:gd name="T43" fmla="*/ 133 h 141"/>
                <a:gd name="T44" fmla="*/ 7 w 19"/>
                <a:gd name="T45" fmla="*/ 133 h 141"/>
                <a:gd name="T46" fmla="*/ 8 w 19"/>
                <a:gd name="T47" fmla="*/ 127 h 141"/>
                <a:gd name="T48" fmla="*/ 10 w 19"/>
                <a:gd name="T49" fmla="*/ 120 h 141"/>
                <a:gd name="T50" fmla="*/ 11 w 19"/>
                <a:gd name="T51" fmla="*/ 116 h 141"/>
                <a:gd name="T52" fmla="*/ 13 w 19"/>
                <a:gd name="T53" fmla="*/ 108 h 141"/>
                <a:gd name="T54" fmla="*/ 14 w 19"/>
                <a:gd name="T55" fmla="*/ 103 h 141"/>
                <a:gd name="T56" fmla="*/ 17 w 19"/>
                <a:gd name="T57" fmla="*/ 97 h 141"/>
                <a:gd name="T58" fmla="*/ 18 w 19"/>
                <a:gd name="T59" fmla="*/ 89 h 141"/>
                <a:gd name="T60" fmla="*/ 19 w 19"/>
                <a:gd name="T61" fmla="*/ 82 h 141"/>
                <a:gd name="T62" fmla="*/ 19 w 19"/>
                <a:gd name="T63" fmla="*/ 80 h 141"/>
                <a:gd name="T64" fmla="*/ 19 w 19"/>
                <a:gd name="T65" fmla="*/ 78 h 141"/>
                <a:gd name="T66" fmla="*/ 19 w 19"/>
                <a:gd name="T67" fmla="*/ 76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"/>
                <a:gd name="T103" fmla="*/ 0 h 141"/>
                <a:gd name="T104" fmla="*/ 19 w 19"/>
                <a:gd name="T105" fmla="*/ 141 h 1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22" name="Freeform 53">
              <a:extLst>
                <a:ext uri="{FF2B5EF4-FFF2-40B4-BE49-F238E27FC236}">
                  <a16:creationId xmlns:a16="http://schemas.microsoft.com/office/drawing/2014/main" id="{F2BA9C64-A104-762B-85B1-1E2942FC0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1781"/>
              <a:ext cx="3" cy="29"/>
            </a:xfrm>
            <a:custGeom>
              <a:avLst/>
              <a:gdLst>
                <a:gd name="T0" fmla="*/ 3 w 3"/>
                <a:gd name="T1" fmla="*/ 19 h 29"/>
                <a:gd name="T2" fmla="*/ 2 w 3"/>
                <a:gd name="T3" fmla="*/ 0 h 29"/>
                <a:gd name="T4" fmla="*/ 0 w 3"/>
                <a:gd name="T5" fmla="*/ 29 h 29"/>
                <a:gd name="T6" fmla="*/ 3 w 3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9"/>
                <a:gd name="T14" fmla="*/ 3 w 3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23" name="Freeform 54">
              <a:extLst>
                <a:ext uri="{FF2B5EF4-FFF2-40B4-BE49-F238E27FC236}">
                  <a16:creationId xmlns:a16="http://schemas.microsoft.com/office/drawing/2014/main" id="{BA1333DA-8F2D-A5EE-6920-3B290057C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581"/>
              <a:ext cx="9" cy="7"/>
            </a:xfrm>
            <a:custGeom>
              <a:avLst/>
              <a:gdLst>
                <a:gd name="T0" fmla="*/ 9 w 9"/>
                <a:gd name="T1" fmla="*/ 4 h 7"/>
                <a:gd name="T2" fmla="*/ 7 w 9"/>
                <a:gd name="T3" fmla="*/ 4 h 7"/>
                <a:gd name="T4" fmla="*/ 6 w 9"/>
                <a:gd name="T5" fmla="*/ 4 h 7"/>
                <a:gd name="T6" fmla="*/ 5 w 9"/>
                <a:gd name="T7" fmla="*/ 4 h 7"/>
                <a:gd name="T8" fmla="*/ 4 w 9"/>
                <a:gd name="T9" fmla="*/ 2 h 7"/>
                <a:gd name="T10" fmla="*/ 3 w 9"/>
                <a:gd name="T11" fmla="*/ 0 h 7"/>
                <a:gd name="T12" fmla="*/ 2 w 9"/>
                <a:gd name="T13" fmla="*/ 0 h 7"/>
                <a:gd name="T14" fmla="*/ 1 w 9"/>
                <a:gd name="T15" fmla="*/ 0 h 7"/>
                <a:gd name="T16" fmla="*/ 0 w 9"/>
                <a:gd name="T17" fmla="*/ 0 h 7"/>
                <a:gd name="T18" fmla="*/ 0 w 9"/>
                <a:gd name="T19" fmla="*/ 7 h 7"/>
                <a:gd name="T20" fmla="*/ 9 w 9"/>
                <a:gd name="T21" fmla="*/ 4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7"/>
                <a:gd name="T35" fmla="*/ 9 w 9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24" name="Freeform 55">
              <a:extLst>
                <a:ext uri="{FF2B5EF4-FFF2-40B4-BE49-F238E27FC236}">
                  <a16:creationId xmlns:a16="http://schemas.microsoft.com/office/drawing/2014/main" id="{9947D253-DA3C-4FF5-66AF-6F31B2368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787"/>
              <a:ext cx="20" cy="169"/>
            </a:xfrm>
            <a:custGeom>
              <a:avLst/>
              <a:gdLst>
                <a:gd name="T0" fmla="*/ 20 w 20"/>
                <a:gd name="T1" fmla="*/ 44 h 169"/>
                <a:gd name="T2" fmla="*/ 19 w 20"/>
                <a:gd name="T3" fmla="*/ 34 h 169"/>
                <a:gd name="T4" fmla="*/ 19 w 20"/>
                <a:gd name="T5" fmla="*/ 36 h 169"/>
                <a:gd name="T6" fmla="*/ 18 w 20"/>
                <a:gd name="T7" fmla="*/ 36 h 169"/>
                <a:gd name="T8" fmla="*/ 17 w 20"/>
                <a:gd name="T9" fmla="*/ 38 h 169"/>
                <a:gd name="T10" fmla="*/ 16 w 20"/>
                <a:gd name="T11" fmla="*/ 38 h 169"/>
                <a:gd name="T12" fmla="*/ 15 w 20"/>
                <a:gd name="T13" fmla="*/ 38 h 169"/>
                <a:gd name="T14" fmla="*/ 14 w 20"/>
                <a:gd name="T15" fmla="*/ 36 h 169"/>
                <a:gd name="T16" fmla="*/ 9 w 20"/>
                <a:gd name="T17" fmla="*/ 0 h 169"/>
                <a:gd name="T18" fmla="*/ 12 w 20"/>
                <a:gd name="T19" fmla="*/ 19 h 169"/>
                <a:gd name="T20" fmla="*/ 12 w 20"/>
                <a:gd name="T21" fmla="*/ 40 h 169"/>
                <a:gd name="T22" fmla="*/ 12 w 20"/>
                <a:gd name="T23" fmla="*/ 63 h 169"/>
                <a:gd name="T24" fmla="*/ 9 w 20"/>
                <a:gd name="T25" fmla="*/ 84 h 169"/>
                <a:gd name="T26" fmla="*/ 8 w 20"/>
                <a:gd name="T27" fmla="*/ 105 h 169"/>
                <a:gd name="T28" fmla="*/ 5 w 20"/>
                <a:gd name="T29" fmla="*/ 127 h 169"/>
                <a:gd name="T30" fmla="*/ 3 w 20"/>
                <a:gd name="T31" fmla="*/ 148 h 169"/>
                <a:gd name="T32" fmla="*/ 0 w 20"/>
                <a:gd name="T33" fmla="*/ 169 h 169"/>
                <a:gd name="T34" fmla="*/ 5 w 20"/>
                <a:gd name="T35" fmla="*/ 158 h 169"/>
                <a:gd name="T36" fmla="*/ 9 w 20"/>
                <a:gd name="T37" fmla="*/ 143 h 169"/>
                <a:gd name="T38" fmla="*/ 12 w 20"/>
                <a:gd name="T39" fmla="*/ 127 h 169"/>
                <a:gd name="T40" fmla="*/ 13 w 20"/>
                <a:gd name="T41" fmla="*/ 110 h 169"/>
                <a:gd name="T42" fmla="*/ 14 w 20"/>
                <a:gd name="T43" fmla="*/ 93 h 169"/>
                <a:gd name="T44" fmla="*/ 16 w 20"/>
                <a:gd name="T45" fmla="*/ 76 h 169"/>
                <a:gd name="T46" fmla="*/ 18 w 20"/>
                <a:gd name="T47" fmla="*/ 59 h 169"/>
                <a:gd name="T48" fmla="*/ 20 w 20"/>
                <a:gd name="T49" fmla="*/ 44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69"/>
                <a:gd name="T77" fmla="*/ 20 w 20"/>
                <a:gd name="T78" fmla="*/ 169 h 1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25" name="Freeform 56">
              <a:extLst>
                <a:ext uri="{FF2B5EF4-FFF2-40B4-BE49-F238E27FC236}">
                  <a16:creationId xmlns:a16="http://schemas.microsoft.com/office/drawing/2014/main" id="{F9464640-A0CD-6D90-2D15-824899021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1575"/>
              <a:ext cx="8" cy="31"/>
            </a:xfrm>
            <a:custGeom>
              <a:avLst/>
              <a:gdLst>
                <a:gd name="T0" fmla="*/ 8 w 8"/>
                <a:gd name="T1" fmla="*/ 13 h 31"/>
                <a:gd name="T2" fmla="*/ 8 w 8"/>
                <a:gd name="T3" fmla="*/ 11 h 31"/>
                <a:gd name="T4" fmla="*/ 8 w 8"/>
                <a:gd name="T5" fmla="*/ 10 h 31"/>
                <a:gd name="T6" fmla="*/ 7 w 8"/>
                <a:gd name="T7" fmla="*/ 6 h 31"/>
                <a:gd name="T8" fmla="*/ 7 w 8"/>
                <a:gd name="T9" fmla="*/ 4 h 31"/>
                <a:gd name="T10" fmla="*/ 6 w 8"/>
                <a:gd name="T11" fmla="*/ 2 h 31"/>
                <a:gd name="T12" fmla="*/ 4 w 8"/>
                <a:gd name="T13" fmla="*/ 0 h 31"/>
                <a:gd name="T14" fmla="*/ 3 w 8"/>
                <a:gd name="T15" fmla="*/ 0 h 31"/>
                <a:gd name="T16" fmla="*/ 2 w 8"/>
                <a:gd name="T17" fmla="*/ 0 h 31"/>
                <a:gd name="T18" fmla="*/ 1 w 8"/>
                <a:gd name="T19" fmla="*/ 2 h 31"/>
                <a:gd name="T20" fmla="*/ 1 w 8"/>
                <a:gd name="T21" fmla="*/ 4 h 31"/>
                <a:gd name="T22" fmla="*/ 2 w 8"/>
                <a:gd name="T23" fmla="*/ 8 h 31"/>
                <a:gd name="T24" fmla="*/ 2 w 8"/>
                <a:gd name="T25" fmla="*/ 11 h 31"/>
                <a:gd name="T26" fmla="*/ 3 w 8"/>
                <a:gd name="T27" fmla="*/ 13 h 31"/>
                <a:gd name="T28" fmla="*/ 4 w 8"/>
                <a:gd name="T29" fmla="*/ 11 h 31"/>
                <a:gd name="T30" fmla="*/ 4 w 8"/>
                <a:gd name="T31" fmla="*/ 10 h 31"/>
                <a:gd name="T32" fmla="*/ 4 w 8"/>
                <a:gd name="T33" fmla="*/ 11 h 31"/>
                <a:gd name="T34" fmla="*/ 4 w 8"/>
                <a:gd name="T35" fmla="*/ 15 h 31"/>
                <a:gd name="T36" fmla="*/ 4 w 8"/>
                <a:gd name="T37" fmla="*/ 17 h 31"/>
                <a:gd name="T38" fmla="*/ 4 w 8"/>
                <a:gd name="T39" fmla="*/ 19 h 31"/>
                <a:gd name="T40" fmla="*/ 3 w 8"/>
                <a:gd name="T41" fmla="*/ 21 h 31"/>
                <a:gd name="T42" fmla="*/ 3 w 8"/>
                <a:gd name="T43" fmla="*/ 23 h 31"/>
                <a:gd name="T44" fmla="*/ 2 w 8"/>
                <a:gd name="T45" fmla="*/ 25 h 31"/>
                <a:gd name="T46" fmla="*/ 1 w 8"/>
                <a:gd name="T47" fmla="*/ 27 h 31"/>
                <a:gd name="T48" fmla="*/ 0 w 8"/>
                <a:gd name="T49" fmla="*/ 27 h 31"/>
                <a:gd name="T50" fmla="*/ 1 w 8"/>
                <a:gd name="T51" fmla="*/ 29 h 31"/>
                <a:gd name="T52" fmla="*/ 2 w 8"/>
                <a:gd name="T53" fmla="*/ 31 h 31"/>
                <a:gd name="T54" fmla="*/ 8 w 8"/>
                <a:gd name="T55" fmla="*/ 13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"/>
                <a:gd name="T85" fmla="*/ 0 h 31"/>
                <a:gd name="T86" fmla="*/ 8 w 8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26" name="Freeform 57">
              <a:extLst>
                <a:ext uri="{FF2B5EF4-FFF2-40B4-BE49-F238E27FC236}">
                  <a16:creationId xmlns:a16="http://schemas.microsoft.com/office/drawing/2014/main" id="{9EB84C18-1303-F539-9582-19A2AD443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1516"/>
              <a:ext cx="82" cy="126"/>
            </a:xfrm>
            <a:custGeom>
              <a:avLst/>
              <a:gdLst>
                <a:gd name="T0" fmla="*/ 82 w 82"/>
                <a:gd name="T1" fmla="*/ 112 h 126"/>
                <a:gd name="T2" fmla="*/ 80 w 82"/>
                <a:gd name="T3" fmla="*/ 103 h 126"/>
                <a:gd name="T4" fmla="*/ 80 w 82"/>
                <a:gd name="T5" fmla="*/ 101 h 126"/>
                <a:gd name="T6" fmla="*/ 80 w 82"/>
                <a:gd name="T7" fmla="*/ 97 h 126"/>
                <a:gd name="T8" fmla="*/ 80 w 82"/>
                <a:gd name="T9" fmla="*/ 95 h 126"/>
                <a:gd name="T10" fmla="*/ 80 w 82"/>
                <a:gd name="T11" fmla="*/ 91 h 126"/>
                <a:gd name="T12" fmla="*/ 77 w 82"/>
                <a:gd name="T13" fmla="*/ 84 h 126"/>
                <a:gd name="T14" fmla="*/ 73 w 82"/>
                <a:gd name="T15" fmla="*/ 76 h 126"/>
                <a:gd name="T16" fmla="*/ 71 w 82"/>
                <a:gd name="T17" fmla="*/ 69 h 126"/>
                <a:gd name="T18" fmla="*/ 68 w 82"/>
                <a:gd name="T19" fmla="*/ 63 h 126"/>
                <a:gd name="T20" fmla="*/ 66 w 82"/>
                <a:gd name="T21" fmla="*/ 55 h 126"/>
                <a:gd name="T22" fmla="*/ 62 w 82"/>
                <a:gd name="T23" fmla="*/ 48 h 126"/>
                <a:gd name="T24" fmla="*/ 59 w 82"/>
                <a:gd name="T25" fmla="*/ 40 h 126"/>
                <a:gd name="T26" fmla="*/ 56 w 82"/>
                <a:gd name="T27" fmla="*/ 34 h 126"/>
                <a:gd name="T28" fmla="*/ 52 w 82"/>
                <a:gd name="T29" fmla="*/ 27 h 126"/>
                <a:gd name="T30" fmla="*/ 49 w 82"/>
                <a:gd name="T31" fmla="*/ 21 h 126"/>
                <a:gd name="T32" fmla="*/ 46 w 82"/>
                <a:gd name="T33" fmla="*/ 17 h 126"/>
                <a:gd name="T34" fmla="*/ 42 w 82"/>
                <a:gd name="T35" fmla="*/ 11 h 126"/>
                <a:gd name="T36" fmla="*/ 39 w 82"/>
                <a:gd name="T37" fmla="*/ 8 h 126"/>
                <a:gd name="T38" fmla="*/ 34 w 82"/>
                <a:gd name="T39" fmla="*/ 4 h 126"/>
                <a:gd name="T40" fmla="*/ 30 w 82"/>
                <a:gd name="T41" fmla="*/ 2 h 126"/>
                <a:gd name="T42" fmla="*/ 27 w 82"/>
                <a:gd name="T43" fmla="*/ 0 h 126"/>
                <a:gd name="T44" fmla="*/ 22 w 82"/>
                <a:gd name="T45" fmla="*/ 0 h 126"/>
                <a:gd name="T46" fmla="*/ 19 w 82"/>
                <a:gd name="T47" fmla="*/ 0 h 126"/>
                <a:gd name="T48" fmla="*/ 16 w 82"/>
                <a:gd name="T49" fmla="*/ 0 h 126"/>
                <a:gd name="T50" fmla="*/ 13 w 82"/>
                <a:gd name="T51" fmla="*/ 2 h 126"/>
                <a:gd name="T52" fmla="*/ 10 w 82"/>
                <a:gd name="T53" fmla="*/ 4 h 126"/>
                <a:gd name="T54" fmla="*/ 8 w 82"/>
                <a:gd name="T55" fmla="*/ 6 h 126"/>
                <a:gd name="T56" fmla="*/ 5 w 82"/>
                <a:gd name="T57" fmla="*/ 8 h 126"/>
                <a:gd name="T58" fmla="*/ 2 w 82"/>
                <a:gd name="T59" fmla="*/ 8 h 126"/>
                <a:gd name="T60" fmla="*/ 0 w 82"/>
                <a:gd name="T61" fmla="*/ 9 h 126"/>
                <a:gd name="T62" fmla="*/ 3 w 82"/>
                <a:gd name="T63" fmla="*/ 13 h 126"/>
                <a:gd name="T64" fmla="*/ 6 w 82"/>
                <a:gd name="T65" fmla="*/ 19 h 126"/>
                <a:gd name="T66" fmla="*/ 10 w 82"/>
                <a:gd name="T67" fmla="*/ 23 h 126"/>
                <a:gd name="T68" fmla="*/ 13 w 82"/>
                <a:gd name="T69" fmla="*/ 27 h 126"/>
                <a:gd name="T70" fmla="*/ 16 w 82"/>
                <a:gd name="T71" fmla="*/ 30 h 126"/>
                <a:gd name="T72" fmla="*/ 20 w 82"/>
                <a:gd name="T73" fmla="*/ 36 h 126"/>
                <a:gd name="T74" fmla="*/ 23 w 82"/>
                <a:gd name="T75" fmla="*/ 38 h 126"/>
                <a:gd name="T76" fmla="*/ 27 w 82"/>
                <a:gd name="T77" fmla="*/ 44 h 126"/>
                <a:gd name="T78" fmla="*/ 30 w 82"/>
                <a:gd name="T79" fmla="*/ 46 h 126"/>
                <a:gd name="T80" fmla="*/ 33 w 82"/>
                <a:gd name="T81" fmla="*/ 50 h 126"/>
                <a:gd name="T82" fmla="*/ 37 w 82"/>
                <a:gd name="T83" fmla="*/ 51 h 126"/>
                <a:gd name="T84" fmla="*/ 40 w 82"/>
                <a:gd name="T85" fmla="*/ 53 h 126"/>
                <a:gd name="T86" fmla="*/ 43 w 82"/>
                <a:gd name="T87" fmla="*/ 57 h 126"/>
                <a:gd name="T88" fmla="*/ 47 w 82"/>
                <a:gd name="T89" fmla="*/ 59 h 126"/>
                <a:gd name="T90" fmla="*/ 50 w 82"/>
                <a:gd name="T91" fmla="*/ 61 h 126"/>
                <a:gd name="T92" fmla="*/ 53 w 82"/>
                <a:gd name="T93" fmla="*/ 65 h 126"/>
                <a:gd name="T94" fmla="*/ 57 w 82"/>
                <a:gd name="T95" fmla="*/ 67 h 126"/>
                <a:gd name="T96" fmla="*/ 59 w 82"/>
                <a:gd name="T97" fmla="*/ 70 h 126"/>
                <a:gd name="T98" fmla="*/ 62 w 82"/>
                <a:gd name="T99" fmla="*/ 74 h 126"/>
                <a:gd name="T100" fmla="*/ 66 w 82"/>
                <a:gd name="T101" fmla="*/ 78 h 126"/>
                <a:gd name="T102" fmla="*/ 68 w 82"/>
                <a:gd name="T103" fmla="*/ 82 h 126"/>
                <a:gd name="T104" fmla="*/ 70 w 82"/>
                <a:gd name="T105" fmla="*/ 86 h 126"/>
                <a:gd name="T106" fmla="*/ 72 w 82"/>
                <a:gd name="T107" fmla="*/ 91 h 126"/>
                <a:gd name="T108" fmla="*/ 75 w 82"/>
                <a:gd name="T109" fmla="*/ 97 h 126"/>
                <a:gd name="T110" fmla="*/ 77 w 82"/>
                <a:gd name="T111" fmla="*/ 105 h 126"/>
                <a:gd name="T112" fmla="*/ 79 w 82"/>
                <a:gd name="T113" fmla="*/ 111 h 126"/>
                <a:gd name="T114" fmla="*/ 80 w 82"/>
                <a:gd name="T115" fmla="*/ 118 h 126"/>
                <a:gd name="T116" fmla="*/ 80 w 82"/>
                <a:gd name="T117" fmla="*/ 126 h 126"/>
                <a:gd name="T118" fmla="*/ 82 w 82"/>
                <a:gd name="T119" fmla="*/ 112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"/>
                <a:gd name="T181" fmla="*/ 0 h 126"/>
                <a:gd name="T182" fmla="*/ 82 w 82"/>
                <a:gd name="T183" fmla="*/ 126 h 1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27" name="Freeform 58">
              <a:extLst>
                <a:ext uri="{FF2B5EF4-FFF2-40B4-BE49-F238E27FC236}">
                  <a16:creationId xmlns:a16="http://schemas.microsoft.com/office/drawing/2014/main" id="{8CB36802-8206-4F77-EE69-434B0E238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621"/>
              <a:ext cx="11" cy="42"/>
            </a:xfrm>
            <a:custGeom>
              <a:avLst/>
              <a:gdLst>
                <a:gd name="T0" fmla="*/ 11 w 11"/>
                <a:gd name="T1" fmla="*/ 15 h 42"/>
                <a:gd name="T2" fmla="*/ 11 w 11"/>
                <a:gd name="T3" fmla="*/ 6 h 42"/>
                <a:gd name="T4" fmla="*/ 10 w 11"/>
                <a:gd name="T5" fmla="*/ 4 h 42"/>
                <a:gd name="T6" fmla="*/ 10 w 11"/>
                <a:gd name="T7" fmla="*/ 2 h 42"/>
                <a:gd name="T8" fmla="*/ 10 w 11"/>
                <a:gd name="T9" fmla="*/ 0 h 42"/>
                <a:gd name="T10" fmla="*/ 9 w 11"/>
                <a:gd name="T11" fmla="*/ 0 h 42"/>
                <a:gd name="T12" fmla="*/ 0 w 11"/>
                <a:gd name="T13" fmla="*/ 34 h 42"/>
                <a:gd name="T14" fmla="*/ 1 w 11"/>
                <a:gd name="T15" fmla="*/ 36 h 42"/>
                <a:gd name="T16" fmla="*/ 1 w 11"/>
                <a:gd name="T17" fmla="*/ 38 h 42"/>
                <a:gd name="T18" fmla="*/ 2 w 11"/>
                <a:gd name="T19" fmla="*/ 38 h 42"/>
                <a:gd name="T20" fmla="*/ 3 w 11"/>
                <a:gd name="T21" fmla="*/ 40 h 42"/>
                <a:gd name="T22" fmla="*/ 4 w 11"/>
                <a:gd name="T23" fmla="*/ 40 h 42"/>
                <a:gd name="T24" fmla="*/ 5 w 11"/>
                <a:gd name="T25" fmla="*/ 40 h 42"/>
                <a:gd name="T26" fmla="*/ 6 w 11"/>
                <a:gd name="T27" fmla="*/ 42 h 42"/>
                <a:gd name="T28" fmla="*/ 8 w 11"/>
                <a:gd name="T29" fmla="*/ 42 h 42"/>
                <a:gd name="T30" fmla="*/ 9 w 11"/>
                <a:gd name="T31" fmla="*/ 40 h 42"/>
                <a:gd name="T32" fmla="*/ 11 w 11"/>
                <a:gd name="T33" fmla="*/ 1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42"/>
                <a:gd name="T53" fmla="*/ 11 w 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28" name="Freeform 59">
              <a:extLst>
                <a:ext uri="{FF2B5EF4-FFF2-40B4-BE49-F238E27FC236}">
                  <a16:creationId xmlns:a16="http://schemas.microsoft.com/office/drawing/2014/main" id="{2CF3F466-9434-B48E-9D15-34BC285EF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1621"/>
              <a:ext cx="99" cy="181"/>
            </a:xfrm>
            <a:custGeom>
              <a:avLst/>
              <a:gdLst>
                <a:gd name="T0" fmla="*/ 96 w 99"/>
                <a:gd name="T1" fmla="*/ 42 h 181"/>
                <a:gd name="T2" fmla="*/ 90 w 99"/>
                <a:gd name="T3" fmla="*/ 40 h 181"/>
                <a:gd name="T4" fmla="*/ 89 w 99"/>
                <a:gd name="T5" fmla="*/ 36 h 181"/>
                <a:gd name="T6" fmla="*/ 91 w 99"/>
                <a:gd name="T7" fmla="*/ 4 h 181"/>
                <a:gd name="T8" fmla="*/ 80 w 99"/>
                <a:gd name="T9" fmla="*/ 0 h 181"/>
                <a:gd name="T10" fmla="*/ 68 w 99"/>
                <a:gd name="T11" fmla="*/ 0 h 181"/>
                <a:gd name="T12" fmla="*/ 55 w 99"/>
                <a:gd name="T13" fmla="*/ 6 h 181"/>
                <a:gd name="T14" fmla="*/ 43 w 99"/>
                <a:gd name="T15" fmla="*/ 11 h 181"/>
                <a:gd name="T16" fmla="*/ 31 w 99"/>
                <a:gd name="T17" fmla="*/ 19 h 181"/>
                <a:gd name="T18" fmla="*/ 26 w 99"/>
                <a:gd name="T19" fmla="*/ 25 h 181"/>
                <a:gd name="T20" fmla="*/ 21 w 99"/>
                <a:gd name="T21" fmla="*/ 32 h 181"/>
                <a:gd name="T22" fmla="*/ 16 w 99"/>
                <a:gd name="T23" fmla="*/ 40 h 181"/>
                <a:gd name="T24" fmla="*/ 13 w 99"/>
                <a:gd name="T25" fmla="*/ 44 h 181"/>
                <a:gd name="T26" fmla="*/ 10 w 99"/>
                <a:gd name="T27" fmla="*/ 49 h 181"/>
                <a:gd name="T28" fmla="*/ 6 w 99"/>
                <a:gd name="T29" fmla="*/ 55 h 181"/>
                <a:gd name="T30" fmla="*/ 3 w 99"/>
                <a:gd name="T31" fmla="*/ 61 h 181"/>
                <a:gd name="T32" fmla="*/ 0 w 99"/>
                <a:gd name="T33" fmla="*/ 65 h 181"/>
                <a:gd name="T34" fmla="*/ 6 w 99"/>
                <a:gd name="T35" fmla="*/ 67 h 181"/>
                <a:gd name="T36" fmla="*/ 13 w 99"/>
                <a:gd name="T37" fmla="*/ 67 h 181"/>
                <a:gd name="T38" fmla="*/ 21 w 99"/>
                <a:gd name="T39" fmla="*/ 65 h 181"/>
                <a:gd name="T40" fmla="*/ 27 w 99"/>
                <a:gd name="T41" fmla="*/ 63 h 181"/>
                <a:gd name="T42" fmla="*/ 34 w 99"/>
                <a:gd name="T43" fmla="*/ 59 h 181"/>
                <a:gd name="T44" fmla="*/ 39 w 99"/>
                <a:gd name="T45" fmla="*/ 55 h 181"/>
                <a:gd name="T46" fmla="*/ 41 w 99"/>
                <a:gd name="T47" fmla="*/ 51 h 181"/>
                <a:gd name="T48" fmla="*/ 44 w 99"/>
                <a:gd name="T49" fmla="*/ 49 h 181"/>
                <a:gd name="T50" fmla="*/ 45 w 99"/>
                <a:gd name="T51" fmla="*/ 42 h 181"/>
                <a:gd name="T52" fmla="*/ 50 w 99"/>
                <a:gd name="T53" fmla="*/ 46 h 181"/>
                <a:gd name="T54" fmla="*/ 53 w 99"/>
                <a:gd name="T55" fmla="*/ 47 h 181"/>
                <a:gd name="T56" fmla="*/ 53 w 99"/>
                <a:gd name="T57" fmla="*/ 46 h 181"/>
                <a:gd name="T58" fmla="*/ 52 w 99"/>
                <a:gd name="T59" fmla="*/ 38 h 181"/>
                <a:gd name="T60" fmla="*/ 58 w 99"/>
                <a:gd name="T61" fmla="*/ 23 h 181"/>
                <a:gd name="T62" fmla="*/ 64 w 99"/>
                <a:gd name="T63" fmla="*/ 30 h 181"/>
                <a:gd name="T64" fmla="*/ 68 w 99"/>
                <a:gd name="T65" fmla="*/ 25 h 181"/>
                <a:gd name="T66" fmla="*/ 71 w 99"/>
                <a:gd name="T67" fmla="*/ 21 h 181"/>
                <a:gd name="T68" fmla="*/ 73 w 99"/>
                <a:gd name="T69" fmla="*/ 17 h 181"/>
                <a:gd name="T70" fmla="*/ 78 w 99"/>
                <a:gd name="T71" fmla="*/ 30 h 181"/>
                <a:gd name="T72" fmla="*/ 75 w 99"/>
                <a:gd name="T73" fmla="*/ 42 h 181"/>
                <a:gd name="T74" fmla="*/ 71 w 99"/>
                <a:gd name="T75" fmla="*/ 49 h 181"/>
                <a:gd name="T76" fmla="*/ 65 w 99"/>
                <a:gd name="T77" fmla="*/ 51 h 181"/>
                <a:gd name="T78" fmla="*/ 63 w 99"/>
                <a:gd name="T79" fmla="*/ 49 h 181"/>
                <a:gd name="T80" fmla="*/ 60 w 99"/>
                <a:gd name="T81" fmla="*/ 55 h 181"/>
                <a:gd name="T82" fmla="*/ 58 w 99"/>
                <a:gd name="T83" fmla="*/ 67 h 181"/>
                <a:gd name="T84" fmla="*/ 53 w 99"/>
                <a:gd name="T85" fmla="*/ 80 h 181"/>
                <a:gd name="T86" fmla="*/ 49 w 99"/>
                <a:gd name="T87" fmla="*/ 89 h 181"/>
                <a:gd name="T88" fmla="*/ 45 w 99"/>
                <a:gd name="T89" fmla="*/ 101 h 181"/>
                <a:gd name="T90" fmla="*/ 14 w 99"/>
                <a:gd name="T91" fmla="*/ 181 h 181"/>
                <a:gd name="T92" fmla="*/ 24 w 99"/>
                <a:gd name="T93" fmla="*/ 181 h 181"/>
                <a:gd name="T94" fmla="*/ 33 w 99"/>
                <a:gd name="T95" fmla="*/ 173 h 181"/>
                <a:gd name="T96" fmla="*/ 42 w 99"/>
                <a:gd name="T97" fmla="*/ 164 h 181"/>
                <a:gd name="T98" fmla="*/ 50 w 99"/>
                <a:gd name="T99" fmla="*/ 150 h 181"/>
                <a:gd name="T100" fmla="*/ 56 w 99"/>
                <a:gd name="T101" fmla="*/ 139 h 181"/>
                <a:gd name="T102" fmla="*/ 67 w 99"/>
                <a:gd name="T103" fmla="*/ 118 h 181"/>
                <a:gd name="T104" fmla="*/ 74 w 99"/>
                <a:gd name="T105" fmla="*/ 91 h 181"/>
                <a:gd name="T106" fmla="*/ 81 w 99"/>
                <a:gd name="T107" fmla="*/ 63 h 181"/>
                <a:gd name="T108" fmla="*/ 83 w 99"/>
                <a:gd name="T109" fmla="*/ 55 h 181"/>
                <a:gd name="T110" fmla="*/ 86 w 99"/>
                <a:gd name="T111" fmla="*/ 49 h 181"/>
                <a:gd name="T112" fmla="*/ 89 w 99"/>
                <a:gd name="T113" fmla="*/ 53 h 181"/>
                <a:gd name="T114" fmla="*/ 92 w 99"/>
                <a:gd name="T115" fmla="*/ 59 h 181"/>
                <a:gd name="T116" fmla="*/ 97 w 99"/>
                <a:gd name="T117" fmla="*/ 59 h 181"/>
                <a:gd name="T118" fmla="*/ 99 w 99"/>
                <a:gd name="T119" fmla="*/ 49 h 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"/>
                <a:gd name="T181" fmla="*/ 0 h 181"/>
                <a:gd name="T182" fmla="*/ 99 w 99"/>
                <a:gd name="T183" fmla="*/ 181 h 1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29" name="Freeform 60">
              <a:extLst>
                <a:ext uri="{FF2B5EF4-FFF2-40B4-BE49-F238E27FC236}">
                  <a16:creationId xmlns:a16="http://schemas.microsoft.com/office/drawing/2014/main" id="{7BBD7165-7CD6-1190-5D7F-5115F25D6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1642"/>
              <a:ext cx="15" cy="28"/>
            </a:xfrm>
            <a:custGeom>
              <a:avLst/>
              <a:gdLst>
                <a:gd name="T0" fmla="*/ 15 w 15"/>
                <a:gd name="T1" fmla="*/ 6 h 28"/>
                <a:gd name="T2" fmla="*/ 12 w 15"/>
                <a:gd name="T3" fmla="*/ 2 h 28"/>
                <a:gd name="T4" fmla="*/ 11 w 15"/>
                <a:gd name="T5" fmla="*/ 2 h 28"/>
                <a:gd name="T6" fmla="*/ 10 w 15"/>
                <a:gd name="T7" fmla="*/ 2 h 28"/>
                <a:gd name="T8" fmla="*/ 9 w 15"/>
                <a:gd name="T9" fmla="*/ 0 h 28"/>
                <a:gd name="T10" fmla="*/ 8 w 15"/>
                <a:gd name="T11" fmla="*/ 0 h 28"/>
                <a:gd name="T12" fmla="*/ 7 w 15"/>
                <a:gd name="T13" fmla="*/ 2 h 28"/>
                <a:gd name="T14" fmla="*/ 6 w 15"/>
                <a:gd name="T15" fmla="*/ 4 h 28"/>
                <a:gd name="T16" fmla="*/ 6 w 15"/>
                <a:gd name="T17" fmla="*/ 6 h 28"/>
                <a:gd name="T18" fmla="*/ 5 w 15"/>
                <a:gd name="T19" fmla="*/ 9 h 28"/>
                <a:gd name="T20" fmla="*/ 4 w 15"/>
                <a:gd name="T21" fmla="*/ 11 h 28"/>
                <a:gd name="T22" fmla="*/ 2 w 15"/>
                <a:gd name="T23" fmla="*/ 15 h 28"/>
                <a:gd name="T24" fmla="*/ 2 w 15"/>
                <a:gd name="T25" fmla="*/ 19 h 28"/>
                <a:gd name="T26" fmla="*/ 2 w 15"/>
                <a:gd name="T27" fmla="*/ 23 h 28"/>
                <a:gd name="T28" fmla="*/ 1 w 15"/>
                <a:gd name="T29" fmla="*/ 25 h 28"/>
                <a:gd name="T30" fmla="*/ 1 w 15"/>
                <a:gd name="T31" fmla="*/ 26 h 28"/>
                <a:gd name="T32" fmla="*/ 0 w 15"/>
                <a:gd name="T33" fmla="*/ 28 h 28"/>
                <a:gd name="T34" fmla="*/ 2 w 15"/>
                <a:gd name="T35" fmla="*/ 28 h 28"/>
                <a:gd name="T36" fmla="*/ 4 w 15"/>
                <a:gd name="T37" fmla="*/ 28 h 28"/>
                <a:gd name="T38" fmla="*/ 6 w 15"/>
                <a:gd name="T39" fmla="*/ 28 h 28"/>
                <a:gd name="T40" fmla="*/ 8 w 15"/>
                <a:gd name="T41" fmla="*/ 26 h 28"/>
                <a:gd name="T42" fmla="*/ 9 w 15"/>
                <a:gd name="T43" fmla="*/ 25 h 28"/>
                <a:gd name="T44" fmla="*/ 11 w 15"/>
                <a:gd name="T45" fmla="*/ 23 h 28"/>
                <a:gd name="T46" fmla="*/ 12 w 15"/>
                <a:gd name="T47" fmla="*/ 21 h 28"/>
                <a:gd name="T48" fmla="*/ 14 w 15"/>
                <a:gd name="T49" fmla="*/ 19 h 28"/>
                <a:gd name="T50" fmla="*/ 15 w 15"/>
                <a:gd name="T51" fmla="*/ 13 h 28"/>
                <a:gd name="T52" fmla="*/ 15 w 15"/>
                <a:gd name="T53" fmla="*/ 9 h 28"/>
                <a:gd name="T54" fmla="*/ 15 w 15"/>
                <a:gd name="T55" fmla="*/ 7 h 28"/>
                <a:gd name="T56" fmla="*/ 15 w 15"/>
                <a:gd name="T57" fmla="*/ 6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28"/>
                <a:gd name="T89" fmla="*/ 15 w 15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30" name="Freeform 61">
              <a:extLst>
                <a:ext uri="{FF2B5EF4-FFF2-40B4-BE49-F238E27FC236}">
                  <a16:creationId xmlns:a16="http://schemas.microsoft.com/office/drawing/2014/main" id="{C149AD0F-5948-0E8F-DFB4-6DBEC7E3B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1649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3 w 4"/>
                <a:gd name="T5" fmla="*/ 2 h 12"/>
                <a:gd name="T6" fmla="*/ 3 w 4"/>
                <a:gd name="T7" fmla="*/ 4 h 12"/>
                <a:gd name="T8" fmla="*/ 2 w 4"/>
                <a:gd name="T9" fmla="*/ 4 h 12"/>
                <a:gd name="T10" fmla="*/ 1 w 4"/>
                <a:gd name="T11" fmla="*/ 6 h 12"/>
                <a:gd name="T12" fmla="*/ 0 w 4"/>
                <a:gd name="T13" fmla="*/ 6 h 12"/>
                <a:gd name="T14" fmla="*/ 0 w 4"/>
                <a:gd name="T15" fmla="*/ 10 h 12"/>
                <a:gd name="T16" fmla="*/ 0 w 4"/>
                <a:gd name="T17" fmla="*/ 12 h 12"/>
                <a:gd name="T18" fmla="*/ 1 w 4"/>
                <a:gd name="T19" fmla="*/ 10 h 12"/>
                <a:gd name="T20" fmla="*/ 2 w 4"/>
                <a:gd name="T21" fmla="*/ 6 h 12"/>
                <a:gd name="T22" fmla="*/ 3 w 4"/>
                <a:gd name="T23" fmla="*/ 4 h 12"/>
                <a:gd name="T24" fmla="*/ 4 w 4"/>
                <a:gd name="T25" fmla="*/ 2 h 12"/>
                <a:gd name="T26" fmla="*/ 4 w 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2"/>
                <a:gd name="T44" fmla="*/ 4 w 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31" name="Freeform 62">
              <a:extLst>
                <a:ext uri="{FF2B5EF4-FFF2-40B4-BE49-F238E27FC236}">
                  <a16:creationId xmlns:a16="http://schemas.microsoft.com/office/drawing/2014/main" id="{43D340DB-668D-C0C7-8874-3376031F7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644"/>
              <a:ext cx="11" cy="28"/>
            </a:xfrm>
            <a:custGeom>
              <a:avLst/>
              <a:gdLst>
                <a:gd name="T0" fmla="*/ 11 w 11"/>
                <a:gd name="T1" fmla="*/ 13 h 28"/>
                <a:gd name="T2" fmla="*/ 10 w 11"/>
                <a:gd name="T3" fmla="*/ 4 h 28"/>
                <a:gd name="T4" fmla="*/ 9 w 11"/>
                <a:gd name="T5" fmla="*/ 2 h 28"/>
                <a:gd name="T6" fmla="*/ 8 w 11"/>
                <a:gd name="T7" fmla="*/ 2 h 28"/>
                <a:gd name="T8" fmla="*/ 7 w 11"/>
                <a:gd name="T9" fmla="*/ 2 h 28"/>
                <a:gd name="T10" fmla="*/ 6 w 11"/>
                <a:gd name="T11" fmla="*/ 0 h 28"/>
                <a:gd name="T12" fmla="*/ 0 w 11"/>
                <a:gd name="T13" fmla="*/ 15 h 28"/>
                <a:gd name="T14" fmla="*/ 0 w 11"/>
                <a:gd name="T15" fmla="*/ 17 h 28"/>
                <a:gd name="T16" fmla="*/ 1 w 11"/>
                <a:gd name="T17" fmla="*/ 21 h 28"/>
                <a:gd name="T18" fmla="*/ 2 w 11"/>
                <a:gd name="T19" fmla="*/ 24 h 28"/>
                <a:gd name="T20" fmla="*/ 3 w 11"/>
                <a:gd name="T21" fmla="*/ 26 h 28"/>
                <a:gd name="T22" fmla="*/ 7 w 11"/>
                <a:gd name="T23" fmla="*/ 28 h 28"/>
                <a:gd name="T24" fmla="*/ 9 w 11"/>
                <a:gd name="T25" fmla="*/ 24 h 28"/>
                <a:gd name="T26" fmla="*/ 9 w 11"/>
                <a:gd name="T27" fmla="*/ 23 h 28"/>
                <a:gd name="T28" fmla="*/ 10 w 11"/>
                <a:gd name="T29" fmla="*/ 17 h 28"/>
                <a:gd name="T30" fmla="*/ 11 w 11"/>
                <a:gd name="T31" fmla="*/ 13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8"/>
                <a:gd name="T50" fmla="*/ 11 w 11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32" name="Freeform 63">
              <a:extLst>
                <a:ext uri="{FF2B5EF4-FFF2-40B4-BE49-F238E27FC236}">
                  <a16:creationId xmlns:a16="http://schemas.microsoft.com/office/drawing/2014/main" id="{482100F4-673F-5C7D-1F58-2E0D6F6F5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841"/>
              <a:ext cx="373" cy="542"/>
            </a:xfrm>
            <a:custGeom>
              <a:avLst/>
              <a:gdLst>
                <a:gd name="T0" fmla="*/ 362 w 373"/>
                <a:gd name="T1" fmla="*/ 8 h 542"/>
                <a:gd name="T2" fmla="*/ 346 w 373"/>
                <a:gd name="T3" fmla="*/ 2 h 542"/>
                <a:gd name="T4" fmla="*/ 323 w 373"/>
                <a:gd name="T5" fmla="*/ 0 h 542"/>
                <a:gd name="T6" fmla="*/ 300 w 373"/>
                <a:gd name="T7" fmla="*/ 0 h 542"/>
                <a:gd name="T8" fmla="*/ 278 w 373"/>
                <a:gd name="T9" fmla="*/ 8 h 542"/>
                <a:gd name="T10" fmla="*/ 262 w 373"/>
                <a:gd name="T11" fmla="*/ 12 h 542"/>
                <a:gd name="T12" fmla="*/ 248 w 373"/>
                <a:gd name="T13" fmla="*/ 21 h 542"/>
                <a:gd name="T14" fmla="*/ 234 w 373"/>
                <a:gd name="T15" fmla="*/ 33 h 542"/>
                <a:gd name="T16" fmla="*/ 221 w 373"/>
                <a:gd name="T17" fmla="*/ 42 h 542"/>
                <a:gd name="T18" fmla="*/ 209 w 373"/>
                <a:gd name="T19" fmla="*/ 52 h 542"/>
                <a:gd name="T20" fmla="*/ 196 w 373"/>
                <a:gd name="T21" fmla="*/ 57 h 542"/>
                <a:gd name="T22" fmla="*/ 183 w 373"/>
                <a:gd name="T23" fmla="*/ 65 h 542"/>
                <a:gd name="T24" fmla="*/ 168 w 373"/>
                <a:gd name="T25" fmla="*/ 76 h 542"/>
                <a:gd name="T26" fmla="*/ 155 w 373"/>
                <a:gd name="T27" fmla="*/ 88 h 542"/>
                <a:gd name="T28" fmla="*/ 144 w 373"/>
                <a:gd name="T29" fmla="*/ 101 h 542"/>
                <a:gd name="T30" fmla="*/ 136 w 373"/>
                <a:gd name="T31" fmla="*/ 113 h 542"/>
                <a:gd name="T32" fmla="*/ 123 w 373"/>
                <a:gd name="T33" fmla="*/ 130 h 542"/>
                <a:gd name="T34" fmla="*/ 109 w 373"/>
                <a:gd name="T35" fmla="*/ 149 h 542"/>
                <a:gd name="T36" fmla="*/ 96 w 373"/>
                <a:gd name="T37" fmla="*/ 172 h 542"/>
                <a:gd name="T38" fmla="*/ 85 w 373"/>
                <a:gd name="T39" fmla="*/ 189 h 542"/>
                <a:gd name="T40" fmla="*/ 76 w 373"/>
                <a:gd name="T41" fmla="*/ 204 h 542"/>
                <a:gd name="T42" fmla="*/ 66 w 373"/>
                <a:gd name="T43" fmla="*/ 221 h 542"/>
                <a:gd name="T44" fmla="*/ 53 w 373"/>
                <a:gd name="T45" fmla="*/ 260 h 542"/>
                <a:gd name="T46" fmla="*/ 40 w 373"/>
                <a:gd name="T47" fmla="*/ 332 h 542"/>
                <a:gd name="T48" fmla="*/ 30 w 373"/>
                <a:gd name="T49" fmla="*/ 380 h 542"/>
                <a:gd name="T50" fmla="*/ 21 w 373"/>
                <a:gd name="T51" fmla="*/ 424 h 542"/>
                <a:gd name="T52" fmla="*/ 12 w 373"/>
                <a:gd name="T53" fmla="*/ 467 h 542"/>
                <a:gd name="T54" fmla="*/ 6 w 373"/>
                <a:gd name="T55" fmla="*/ 502 h 542"/>
                <a:gd name="T56" fmla="*/ 1 w 373"/>
                <a:gd name="T57" fmla="*/ 532 h 542"/>
                <a:gd name="T58" fmla="*/ 2 w 373"/>
                <a:gd name="T59" fmla="*/ 540 h 542"/>
                <a:gd name="T60" fmla="*/ 14 w 373"/>
                <a:gd name="T61" fmla="*/ 521 h 542"/>
                <a:gd name="T62" fmla="*/ 34 w 373"/>
                <a:gd name="T63" fmla="*/ 479 h 542"/>
                <a:gd name="T64" fmla="*/ 60 w 373"/>
                <a:gd name="T65" fmla="*/ 425 h 542"/>
                <a:gd name="T66" fmla="*/ 86 w 373"/>
                <a:gd name="T67" fmla="*/ 376 h 542"/>
                <a:gd name="T68" fmla="*/ 113 w 373"/>
                <a:gd name="T69" fmla="*/ 328 h 542"/>
                <a:gd name="T70" fmla="*/ 139 w 373"/>
                <a:gd name="T71" fmla="*/ 286 h 542"/>
                <a:gd name="T72" fmla="*/ 167 w 373"/>
                <a:gd name="T73" fmla="*/ 244 h 542"/>
                <a:gd name="T74" fmla="*/ 192 w 373"/>
                <a:gd name="T75" fmla="*/ 212 h 542"/>
                <a:gd name="T76" fmla="*/ 203 w 373"/>
                <a:gd name="T77" fmla="*/ 199 h 542"/>
                <a:gd name="T78" fmla="*/ 214 w 373"/>
                <a:gd name="T79" fmla="*/ 185 h 542"/>
                <a:gd name="T80" fmla="*/ 227 w 373"/>
                <a:gd name="T81" fmla="*/ 176 h 542"/>
                <a:gd name="T82" fmla="*/ 242 w 373"/>
                <a:gd name="T83" fmla="*/ 153 h 542"/>
                <a:gd name="T84" fmla="*/ 259 w 373"/>
                <a:gd name="T85" fmla="*/ 136 h 542"/>
                <a:gd name="T86" fmla="*/ 275 w 373"/>
                <a:gd name="T87" fmla="*/ 118 h 542"/>
                <a:gd name="T88" fmla="*/ 281 w 373"/>
                <a:gd name="T89" fmla="*/ 115 h 542"/>
                <a:gd name="T90" fmla="*/ 290 w 373"/>
                <a:gd name="T91" fmla="*/ 101 h 542"/>
                <a:gd name="T92" fmla="*/ 299 w 373"/>
                <a:gd name="T93" fmla="*/ 92 h 542"/>
                <a:gd name="T94" fmla="*/ 308 w 373"/>
                <a:gd name="T95" fmla="*/ 80 h 542"/>
                <a:gd name="T96" fmla="*/ 320 w 373"/>
                <a:gd name="T97" fmla="*/ 71 h 542"/>
                <a:gd name="T98" fmla="*/ 332 w 373"/>
                <a:gd name="T99" fmla="*/ 57 h 542"/>
                <a:gd name="T100" fmla="*/ 342 w 373"/>
                <a:gd name="T101" fmla="*/ 46 h 542"/>
                <a:gd name="T102" fmla="*/ 353 w 373"/>
                <a:gd name="T103" fmla="*/ 38 h 542"/>
                <a:gd name="T104" fmla="*/ 364 w 373"/>
                <a:gd name="T105" fmla="*/ 27 h 542"/>
                <a:gd name="T106" fmla="*/ 370 w 373"/>
                <a:gd name="T107" fmla="*/ 19 h 5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3"/>
                <a:gd name="T163" fmla="*/ 0 h 542"/>
                <a:gd name="T164" fmla="*/ 373 w 373"/>
                <a:gd name="T165" fmla="*/ 542 h 5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33" name="Freeform 64">
              <a:extLst>
                <a:ext uri="{FF2B5EF4-FFF2-40B4-BE49-F238E27FC236}">
                  <a16:creationId xmlns:a16="http://schemas.microsoft.com/office/drawing/2014/main" id="{FBDCA0C4-B5C9-40EE-B13D-43F6F13D3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3297"/>
              <a:ext cx="184" cy="414"/>
            </a:xfrm>
            <a:custGeom>
              <a:avLst/>
              <a:gdLst>
                <a:gd name="T0" fmla="*/ 180 w 184"/>
                <a:gd name="T1" fmla="*/ 2 h 414"/>
                <a:gd name="T2" fmla="*/ 177 w 184"/>
                <a:gd name="T3" fmla="*/ 8 h 414"/>
                <a:gd name="T4" fmla="*/ 174 w 184"/>
                <a:gd name="T5" fmla="*/ 11 h 414"/>
                <a:gd name="T6" fmla="*/ 169 w 184"/>
                <a:gd name="T7" fmla="*/ 17 h 414"/>
                <a:gd name="T8" fmla="*/ 166 w 184"/>
                <a:gd name="T9" fmla="*/ 23 h 414"/>
                <a:gd name="T10" fmla="*/ 162 w 184"/>
                <a:gd name="T11" fmla="*/ 29 h 414"/>
                <a:gd name="T12" fmla="*/ 159 w 184"/>
                <a:gd name="T13" fmla="*/ 34 h 414"/>
                <a:gd name="T14" fmla="*/ 156 w 184"/>
                <a:gd name="T15" fmla="*/ 40 h 414"/>
                <a:gd name="T16" fmla="*/ 150 w 184"/>
                <a:gd name="T17" fmla="*/ 48 h 414"/>
                <a:gd name="T18" fmla="*/ 145 w 184"/>
                <a:gd name="T19" fmla="*/ 57 h 414"/>
                <a:gd name="T20" fmla="*/ 139 w 184"/>
                <a:gd name="T21" fmla="*/ 69 h 414"/>
                <a:gd name="T22" fmla="*/ 133 w 184"/>
                <a:gd name="T23" fmla="*/ 80 h 414"/>
                <a:gd name="T24" fmla="*/ 128 w 184"/>
                <a:gd name="T25" fmla="*/ 93 h 414"/>
                <a:gd name="T26" fmla="*/ 123 w 184"/>
                <a:gd name="T27" fmla="*/ 107 h 414"/>
                <a:gd name="T28" fmla="*/ 119 w 184"/>
                <a:gd name="T29" fmla="*/ 120 h 414"/>
                <a:gd name="T30" fmla="*/ 114 w 184"/>
                <a:gd name="T31" fmla="*/ 133 h 414"/>
                <a:gd name="T32" fmla="*/ 108 w 184"/>
                <a:gd name="T33" fmla="*/ 152 h 414"/>
                <a:gd name="T34" fmla="*/ 99 w 184"/>
                <a:gd name="T35" fmla="*/ 175 h 414"/>
                <a:gd name="T36" fmla="*/ 90 w 184"/>
                <a:gd name="T37" fmla="*/ 200 h 414"/>
                <a:gd name="T38" fmla="*/ 82 w 184"/>
                <a:gd name="T39" fmla="*/ 225 h 414"/>
                <a:gd name="T40" fmla="*/ 73 w 184"/>
                <a:gd name="T41" fmla="*/ 250 h 414"/>
                <a:gd name="T42" fmla="*/ 64 w 184"/>
                <a:gd name="T43" fmla="*/ 275 h 414"/>
                <a:gd name="T44" fmla="*/ 55 w 184"/>
                <a:gd name="T45" fmla="*/ 299 h 414"/>
                <a:gd name="T46" fmla="*/ 46 w 184"/>
                <a:gd name="T47" fmla="*/ 324 h 414"/>
                <a:gd name="T48" fmla="*/ 40 w 184"/>
                <a:gd name="T49" fmla="*/ 339 h 414"/>
                <a:gd name="T50" fmla="*/ 35 w 184"/>
                <a:gd name="T51" fmla="*/ 351 h 414"/>
                <a:gd name="T52" fmla="*/ 31 w 184"/>
                <a:gd name="T53" fmla="*/ 360 h 414"/>
                <a:gd name="T54" fmla="*/ 26 w 184"/>
                <a:gd name="T55" fmla="*/ 368 h 414"/>
                <a:gd name="T56" fmla="*/ 21 w 184"/>
                <a:gd name="T57" fmla="*/ 377 h 414"/>
                <a:gd name="T58" fmla="*/ 16 w 184"/>
                <a:gd name="T59" fmla="*/ 383 h 414"/>
                <a:gd name="T60" fmla="*/ 12 w 184"/>
                <a:gd name="T61" fmla="*/ 393 h 414"/>
                <a:gd name="T62" fmla="*/ 6 w 184"/>
                <a:gd name="T63" fmla="*/ 400 h 414"/>
                <a:gd name="T64" fmla="*/ 3 w 184"/>
                <a:gd name="T65" fmla="*/ 406 h 414"/>
                <a:gd name="T66" fmla="*/ 2 w 184"/>
                <a:gd name="T67" fmla="*/ 410 h 414"/>
                <a:gd name="T68" fmla="*/ 2 w 184"/>
                <a:gd name="T69" fmla="*/ 410 h 414"/>
                <a:gd name="T70" fmla="*/ 3 w 184"/>
                <a:gd name="T71" fmla="*/ 414 h 414"/>
                <a:gd name="T72" fmla="*/ 13 w 184"/>
                <a:gd name="T73" fmla="*/ 414 h 414"/>
                <a:gd name="T74" fmla="*/ 23 w 184"/>
                <a:gd name="T75" fmla="*/ 410 h 414"/>
                <a:gd name="T76" fmla="*/ 32 w 184"/>
                <a:gd name="T77" fmla="*/ 402 h 414"/>
                <a:gd name="T78" fmla="*/ 41 w 184"/>
                <a:gd name="T79" fmla="*/ 393 h 414"/>
                <a:gd name="T80" fmla="*/ 50 w 184"/>
                <a:gd name="T81" fmla="*/ 381 h 414"/>
                <a:gd name="T82" fmla="*/ 57 w 184"/>
                <a:gd name="T83" fmla="*/ 366 h 414"/>
                <a:gd name="T84" fmla="*/ 64 w 184"/>
                <a:gd name="T85" fmla="*/ 349 h 414"/>
                <a:gd name="T86" fmla="*/ 71 w 184"/>
                <a:gd name="T87" fmla="*/ 330 h 414"/>
                <a:gd name="T88" fmla="*/ 84 w 184"/>
                <a:gd name="T89" fmla="*/ 292 h 414"/>
                <a:gd name="T90" fmla="*/ 97 w 184"/>
                <a:gd name="T91" fmla="*/ 255 h 414"/>
                <a:gd name="T92" fmla="*/ 109 w 184"/>
                <a:gd name="T93" fmla="*/ 217 h 414"/>
                <a:gd name="T94" fmla="*/ 120 w 184"/>
                <a:gd name="T95" fmla="*/ 181 h 414"/>
                <a:gd name="T96" fmla="*/ 131 w 184"/>
                <a:gd name="T97" fmla="*/ 143 h 414"/>
                <a:gd name="T98" fmla="*/ 145 w 184"/>
                <a:gd name="T99" fmla="*/ 107 h 414"/>
                <a:gd name="T100" fmla="*/ 157 w 184"/>
                <a:gd name="T101" fmla="*/ 69 h 414"/>
                <a:gd name="T102" fmla="*/ 170 w 184"/>
                <a:gd name="T103" fmla="*/ 30 h 414"/>
                <a:gd name="T104" fmla="*/ 173 w 184"/>
                <a:gd name="T105" fmla="*/ 27 h 414"/>
                <a:gd name="T106" fmla="*/ 175 w 184"/>
                <a:gd name="T107" fmla="*/ 21 h 414"/>
                <a:gd name="T108" fmla="*/ 177 w 184"/>
                <a:gd name="T109" fmla="*/ 19 h 414"/>
                <a:gd name="T110" fmla="*/ 178 w 184"/>
                <a:gd name="T111" fmla="*/ 13 h 414"/>
                <a:gd name="T112" fmla="*/ 184 w 184"/>
                <a:gd name="T113" fmla="*/ 2 h 414"/>
                <a:gd name="T114" fmla="*/ 183 w 184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414"/>
                <a:gd name="T176" fmla="*/ 184 w 184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34" name="Freeform 65">
              <a:extLst>
                <a:ext uri="{FF2B5EF4-FFF2-40B4-BE49-F238E27FC236}">
                  <a16:creationId xmlns:a16="http://schemas.microsoft.com/office/drawing/2014/main" id="{AC603C8F-C4C4-8165-E1C9-2EA96DE77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403"/>
              <a:ext cx="120" cy="722"/>
            </a:xfrm>
            <a:custGeom>
              <a:avLst/>
              <a:gdLst>
                <a:gd name="T0" fmla="*/ 115 w 120"/>
                <a:gd name="T1" fmla="*/ 9 h 722"/>
                <a:gd name="T2" fmla="*/ 106 w 120"/>
                <a:gd name="T3" fmla="*/ 24 h 722"/>
                <a:gd name="T4" fmla="*/ 98 w 120"/>
                <a:gd name="T5" fmla="*/ 43 h 722"/>
                <a:gd name="T6" fmla="*/ 89 w 120"/>
                <a:gd name="T7" fmla="*/ 63 h 722"/>
                <a:gd name="T8" fmla="*/ 81 w 120"/>
                <a:gd name="T9" fmla="*/ 84 h 722"/>
                <a:gd name="T10" fmla="*/ 73 w 120"/>
                <a:gd name="T11" fmla="*/ 105 h 722"/>
                <a:gd name="T12" fmla="*/ 64 w 120"/>
                <a:gd name="T13" fmla="*/ 127 h 722"/>
                <a:gd name="T14" fmla="*/ 57 w 120"/>
                <a:gd name="T15" fmla="*/ 150 h 722"/>
                <a:gd name="T16" fmla="*/ 49 w 120"/>
                <a:gd name="T17" fmla="*/ 171 h 722"/>
                <a:gd name="T18" fmla="*/ 42 w 120"/>
                <a:gd name="T19" fmla="*/ 194 h 722"/>
                <a:gd name="T20" fmla="*/ 35 w 120"/>
                <a:gd name="T21" fmla="*/ 217 h 722"/>
                <a:gd name="T22" fmla="*/ 33 w 120"/>
                <a:gd name="T23" fmla="*/ 228 h 722"/>
                <a:gd name="T24" fmla="*/ 30 w 120"/>
                <a:gd name="T25" fmla="*/ 238 h 722"/>
                <a:gd name="T26" fmla="*/ 25 w 120"/>
                <a:gd name="T27" fmla="*/ 259 h 722"/>
                <a:gd name="T28" fmla="*/ 18 w 120"/>
                <a:gd name="T29" fmla="*/ 301 h 722"/>
                <a:gd name="T30" fmla="*/ 13 w 120"/>
                <a:gd name="T31" fmla="*/ 345 h 722"/>
                <a:gd name="T32" fmla="*/ 10 w 120"/>
                <a:gd name="T33" fmla="*/ 375 h 722"/>
                <a:gd name="T34" fmla="*/ 6 w 120"/>
                <a:gd name="T35" fmla="*/ 396 h 722"/>
                <a:gd name="T36" fmla="*/ 4 w 120"/>
                <a:gd name="T37" fmla="*/ 419 h 722"/>
                <a:gd name="T38" fmla="*/ 5 w 120"/>
                <a:gd name="T39" fmla="*/ 425 h 722"/>
                <a:gd name="T40" fmla="*/ 3 w 120"/>
                <a:gd name="T41" fmla="*/ 467 h 722"/>
                <a:gd name="T42" fmla="*/ 1 w 120"/>
                <a:gd name="T43" fmla="*/ 509 h 722"/>
                <a:gd name="T44" fmla="*/ 0 w 120"/>
                <a:gd name="T45" fmla="*/ 547 h 722"/>
                <a:gd name="T46" fmla="*/ 1 w 120"/>
                <a:gd name="T47" fmla="*/ 577 h 722"/>
                <a:gd name="T48" fmla="*/ 3 w 120"/>
                <a:gd name="T49" fmla="*/ 608 h 722"/>
                <a:gd name="T50" fmla="*/ 6 w 120"/>
                <a:gd name="T51" fmla="*/ 669 h 722"/>
                <a:gd name="T52" fmla="*/ 9 w 120"/>
                <a:gd name="T53" fmla="*/ 720 h 722"/>
                <a:gd name="T54" fmla="*/ 12 w 120"/>
                <a:gd name="T55" fmla="*/ 713 h 722"/>
                <a:gd name="T56" fmla="*/ 15 w 120"/>
                <a:gd name="T57" fmla="*/ 688 h 722"/>
                <a:gd name="T58" fmla="*/ 19 w 120"/>
                <a:gd name="T59" fmla="*/ 661 h 722"/>
                <a:gd name="T60" fmla="*/ 22 w 120"/>
                <a:gd name="T61" fmla="*/ 637 h 722"/>
                <a:gd name="T62" fmla="*/ 24 w 120"/>
                <a:gd name="T63" fmla="*/ 617 h 722"/>
                <a:gd name="T64" fmla="*/ 26 w 120"/>
                <a:gd name="T65" fmla="*/ 604 h 722"/>
                <a:gd name="T66" fmla="*/ 28 w 120"/>
                <a:gd name="T67" fmla="*/ 614 h 722"/>
                <a:gd name="T68" fmla="*/ 31 w 120"/>
                <a:gd name="T69" fmla="*/ 595 h 722"/>
                <a:gd name="T70" fmla="*/ 30 w 120"/>
                <a:gd name="T71" fmla="*/ 589 h 722"/>
                <a:gd name="T72" fmla="*/ 26 w 120"/>
                <a:gd name="T73" fmla="*/ 593 h 722"/>
                <a:gd name="T74" fmla="*/ 24 w 120"/>
                <a:gd name="T75" fmla="*/ 596 h 722"/>
                <a:gd name="T76" fmla="*/ 11 w 120"/>
                <a:gd name="T77" fmla="*/ 688 h 722"/>
                <a:gd name="T78" fmla="*/ 5 w 120"/>
                <a:gd name="T79" fmla="*/ 629 h 722"/>
                <a:gd name="T80" fmla="*/ 3 w 120"/>
                <a:gd name="T81" fmla="*/ 568 h 722"/>
                <a:gd name="T82" fmla="*/ 4 w 120"/>
                <a:gd name="T83" fmla="*/ 503 h 722"/>
                <a:gd name="T84" fmla="*/ 7 w 120"/>
                <a:gd name="T85" fmla="*/ 434 h 722"/>
                <a:gd name="T86" fmla="*/ 9 w 120"/>
                <a:gd name="T87" fmla="*/ 408 h 722"/>
                <a:gd name="T88" fmla="*/ 10 w 120"/>
                <a:gd name="T89" fmla="*/ 385 h 722"/>
                <a:gd name="T90" fmla="*/ 13 w 120"/>
                <a:gd name="T91" fmla="*/ 362 h 722"/>
                <a:gd name="T92" fmla="*/ 16 w 120"/>
                <a:gd name="T93" fmla="*/ 330 h 722"/>
                <a:gd name="T94" fmla="*/ 21 w 120"/>
                <a:gd name="T95" fmla="*/ 303 h 722"/>
                <a:gd name="T96" fmla="*/ 25 w 120"/>
                <a:gd name="T97" fmla="*/ 276 h 722"/>
                <a:gd name="T98" fmla="*/ 31 w 120"/>
                <a:gd name="T99" fmla="*/ 251 h 722"/>
                <a:gd name="T100" fmla="*/ 37 w 120"/>
                <a:gd name="T101" fmla="*/ 227 h 722"/>
                <a:gd name="T102" fmla="*/ 43 w 120"/>
                <a:gd name="T103" fmla="*/ 202 h 722"/>
                <a:gd name="T104" fmla="*/ 50 w 120"/>
                <a:gd name="T105" fmla="*/ 179 h 722"/>
                <a:gd name="T106" fmla="*/ 58 w 120"/>
                <a:gd name="T107" fmla="*/ 156 h 722"/>
                <a:gd name="T108" fmla="*/ 67 w 120"/>
                <a:gd name="T109" fmla="*/ 131 h 722"/>
                <a:gd name="T110" fmla="*/ 75 w 120"/>
                <a:gd name="T111" fmla="*/ 110 h 722"/>
                <a:gd name="T112" fmla="*/ 85 w 120"/>
                <a:gd name="T113" fmla="*/ 87 h 722"/>
                <a:gd name="T114" fmla="*/ 91 w 120"/>
                <a:gd name="T115" fmla="*/ 68 h 722"/>
                <a:gd name="T116" fmla="*/ 97 w 120"/>
                <a:gd name="T117" fmla="*/ 53 h 722"/>
                <a:gd name="T118" fmla="*/ 102 w 120"/>
                <a:gd name="T119" fmla="*/ 40 h 722"/>
                <a:gd name="T120" fmla="*/ 108 w 120"/>
                <a:gd name="T121" fmla="*/ 24 h 722"/>
                <a:gd name="T122" fmla="*/ 115 w 120"/>
                <a:gd name="T123" fmla="*/ 11 h 722"/>
                <a:gd name="T124" fmla="*/ 120 w 120"/>
                <a:gd name="T125" fmla="*/ 0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"/>
                <a:gd name="T190" fmla="*/ 0 h 722"/>
                <a:gd name="T191" fmla="*/ 120 w 120"/>
                <a:gd name="T192" fmla="*/ 722 h 7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35" name="Freeform 66">
              <a:extLst>
                <a:ext uri="{FF2B5EF4-FFF2-40B4-BE49-F238E27FC236}">
                  <a16:creationId xmlns:a16="http://schemas.microsoft.com/office/drawing/2014/main" id="{FF8348D3-557D-40A1-5615-7AF97AC92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2673"/>
              <a:ext cx="105" cy="714"/>
            </a:xfrm>
            <a:custGeom>
              <a:avLst/>
              <a:gdLst>
                <a:gd name="T0" fmla="*/ 103 w 105"/>
                <a:gd name="T1" fmla="*/ 8 h 714"/>
                <a:gd name="T2" fmla="*/ 97 w 105"/>
                <a:gd name="T3" fmla="*/ 31 h 714"/>
                <a:gd name="T4" fmla="*/ 92 w 105"/>
                <a:gd name="T5" fmla="*/ 58 h 714"/>
                <a:gd name="T6" fmla="*/ 86 w 105"/>
                <a:gd name="T7" fmla="*/ 84 h 714"/>
                <a:gd name="T8" fmla="*/ 82 w 105"/>
                <a:gd name="T9" fmla="*/ 111 h 714"/>
                <a:gd name="T10" fmla="*/ 76 w 105"/>
                <a:gd name="T11" fmla="*/ 138 h 714"/>
                <a:gd name="T12" fmla="*/ 73 w 105"/>
                <a:gd name="T13" fmla="*/ 164 h 714"/>
                <a:gd name="T14" fmla="*/ 68 w 105"/>
                <a:gd name="T15" fmla="*/ 187 h 714"/>
                <a:gd name="T16" fmla="*/ 64 w 105"/>
                <a:gd name="T17" fmla="*/ 220 h 714"/>
                <a:gd name="T18" fmla="*/ 58 w 105"/>
                <a:gd name="T19" fmla="*/ 265 h 714"/>
                <a:gd name="T20" fmla="*/ 52 w 105"/>
                <a:gd name="T21" fmla="*/ 311 h 714"/>
                <a:gd name="T22" fmla="*/ 50 w 105"/>
                <a:gd name="T23" fmla="*/ 340 h 714"/>
                <a:gd name="T24" fmla="*/ 49 w 105"/>
                <a:gd name="T25" fmla="*/ 363 h 714"/>
                <a:gd name="T26" fmla="*/ 46 w 105"/>
                <a:gd name="T27" fmla="*/ 395 h 714"/>
                <a:gd name="T28" fmla="*/ 45 w 105"/>
                <a:gd name="T29" fmla="*/ 412 h 714"/>
                <a:gd name="T30" fmla="*/ 36 w 105"/>
                <a:gd name="T31" fmla="*/ 483 h 714"/>
                <a:gd name="T32" fmla="*/ 28 w 105"/>
                <a:gd name="T33" fmla="*/ 584 h 714"/>
                <a:gd name="T34" fmla="*/ 18 w 105"/>
                <a:gd name="T35" fmla="*/ 683 h 714"/>
                <a:gd name="T36" fmla="*/ 18 w 105"/>
                <a:gd name="T37" fmla="*/ 672 h 714"/>
                <a:gd name="T38" fmla="*/ 16 w 105"/>
                <a:gd name="T39" fmla="*/ 656 h 714"/>
                <a:gd name="T40" fmla="*/ 14 w 105"/>
                <a:gd name="T41" fmla="*/ 639 h 714"/>
                <a:gd name="T42" fmla="*/ 6 w 105"/>
                <a:gd name="T43" fmla="*/ 563 h 714"/>
                <a:gd name="T44" fmla="*/ 1 w 105"/>
                <a:gd name="T45" fmla="*/ 487 h 714"/>
                <a:gd name="T46" fmla="*/ 5 w 105"/>
                <a:gd name="T47" fmla="*/ 424 h 714"/>
                <a:gd name="T48" fmla="*/ 8 w 105"/>
                <a:gd name="T49" fmla="*/ 387 h 714"/>
                <a:gd name="T50" fmla="*/ 1 w 105"/>
                <a:gd name="T51" fmla="*/ 439 h 714"/>
                <a:gd name="T52" fmla="*/ 0 w 105"/>
                <a:gd name="T53" fmla="*/ 490 h 714"/>
                <a:gd name="T54" fmla="*/ 1 w 105"/>
                <a:gd name="T55" fmla="*/ 536 h 714"/>
                <a:gd name="T56" fmla="*/ 5 w 105"/>
                <a:gd name="T57" fmla="*/ 567 h 714"/>
                <a:gd name="T58" fmla="*/ 7 w 105"/>
                <a:gd name="T59" fmla="*/ 595 h 714"/>
                <a:gd name="T60" fmla="*/ 9 w 105"/>
                <a:gd name="T61" fmla="*/ 614 h 714"/>
                <a:gd name="T62" fmla="*/ 10 w 105"/>
                <a:gd name="T63" fmla="*/ 637 h 714"/>
                <a:gd name="T64" fmla="*/ 15 w 105"/>
                <a:gd name="T65" fmla="*/ 670 h 714"/>
                <a:gd name="T66" fmla="*/ 19 w 105"/>
                <a:gd name="T67" fmla="*/ 712 h 714"/>
                <a:gd name="T68" fmla="*/ 21 w 105"/>
                <a:gd name="T69" fmla="*/ 710 h 714"/>
                <a:gd name="T70" fmla="*/ 23 w 105"/>
                <a:gd name="T71" fmla="*/ 702 h 714"/>
                <a:gd name="T72" fmla="*/ 25 w 105"/>
                <a:gd name="T73" fmla="*/ 666 h 714"/>
                <a:gd name="T74" fmla="*/ 27 w 105"/>
                <a:gd name="T75" fmla="*/ 639 h 714"/>
                <a:gd name="T76" fmla="*/ 28 w 105"/>
                <a:gd name="T77" fmla="*/ 613 h 714"/>
                <a:gd name="T78" fmla="*/ 31 w 105"/>
                <a:gd name="T79" fmla="*/ 578 h 714"/>
                <a:gd name="T80" fmla="*/ 34 w 105"/>
                <a:gd name="T81" fmla="*/ 540 h 714"/>
                <a:gd name="T82" fmla="*/ 38 w 105"/>
                <a:gd name="T83" fmla="*/ 496 h 714"/>
                <a:gd name="T84" fmla="*/ 42 w 105"/>
                <a:gd name="T85" fmla="*/ 449 h 714"/>
                <a:gd name="T86" fmla="*/ 47 w 105"/>
                <a:gd name="T87" fmla="*/ 403 h 714"/>
                <a:gd name="T88" fmla="*/ 48 w 105"/>
                <a:gd name="T89" fmla="*/ 386 h 714"/>
                <a:gd name="T90" fmla="*/ 50 w 105"/>
                <a:gd name="T91" fmla="*/ 367 h 714"/>
                <a:gd name="T92" fmla="*/ 52 w 105"/>
                <a:gd name="T93" fmla="*/ 344 h 714"/>
                <a:gd name="T94" fmla="*/ 54 w 105"/>
                <a:gd name="T95" fmla="*/ 323 h 714"/>
                <a:gd name="T96" fmla="*/ 61 w 105"/>
                <a:gd name="T97" fmla="*/ 267 h 714"/>
                <a:gd name="T98" fmla="*/ 66 w 105"/>
                <a:gd name="T99" fmla="*/ 214 h 714"/>
                <a:gd name="T100" fmla="*/ 73 w 105"/>
                <a:gd name="T101" fmla="*/ 172 h 714"/>
                <a:gd name="T102" fmla="*/ 76 w 105"/>
                <a:gd name="T103" fmla="*/ 151 h 714"/>
                <a:gd name="T104" fmla="*/ 81 w 105"/>
                <a:gd name="T105" fmla="*/ 128 h 714"/>
                <a:gd name="T106" fmla="*/ 84 w 105"/>
                <a:gd name="T107" fmla="*/ 107 h 714"/>
                <a:gd name="T108" fmla="*/ 87 w 105"/>
                <a:gd name="T109" fmla="*/ 90 h 714"/>
                <a:gd name="T110" fmla="*/ 92 w 105"/>
                <a:gd name="T111" fmla="*/ 69 h 714"/>
                <a:gd name="T112" fmla="*/ 96 w 105"/>
                <a:gd name="T113" fmla="*/ 46 h 714"/>
                <a:gd name="T114" fmla="*/ 101 w 105"/>
                <a:gd name="T115" fmla="*/ 23 h 714"/>
                <a:gd name="T116" fmla="*/ 104 w 105"/>
                <a:gd name="T117" fmla="*/ 8 h 714"/>
                <a:gd name="T118" fmla="*/ 105 w 105"/>
                <a:gd name="T119" fmla="*/ 2 h 7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5"/>
                <a:gd name="T181" fmla="*/ 0 h 714"/>
                <a:gd name="T182" fmla="*/ 105 w 105"/>
                <a:gd name="T183" fmla="*/ 714 h 7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36" name="Freeform 67">
              <a:extLst>
                <a:ext uri="{FF2B5EF4-FFF2-40B4-BE49-F238E27FC236}">
                  <a16:creationId xmlns:a16="http://schemas.microsoft.com/office/drawing/2014/main" id="{5B60C9FC-6D0C-21FF-37EC-CB185406D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026"/>
              <a:ext cx="164" cy="364"/>
            </a:xfrm>
            <a:custGeom>
              <a:avLst/>
              <a:gdLst>
                <a:gd name="T0" fmla="*/ 163 w 164"/>
                <a:gd name="T1" fmla="*/ 258 h 364"/>
                <a:gd name="T2" fmla="*/ 161 w 164"/>
                <a:gd name="T3" fmla="*/ 189 h 364"/>
                <a:gd name="T4" fmla="*/ 156 w 164"/>
                <a:gd name="T5" fmla="*/ 111 h 364"/>
                <a:gd name="T6" fmla="*/ 153 w 164"/>
                <a:gd name="T7" fmla="*/ 75 h 364"/>
                <a:gd name="T8" fmla="*/ 148 w 164"/>
                <a:gd name="T9" fmla="*/ 71 h 364"/>
                <a:gd name="T10" fmla="*/ 144 w 164"/>
                <a:gd name="T11" fmla="*/ 63 h 364"/>
                <a:gd name="T12" fmla="*/ 138 w 164"/>
                <a:gd name="T13" fmla="*/ 59 h 364"/>
                <a:gd name="T14" fmla="*/ 128 w 164"/>
                <a:gd name="T15" fmla="*/ 46 h 364"/>
                <a:gd name="T16" fmla="*/ 113 w 164"/>
                <a:gd name="T17" fmla="*/ 25 h 364"/>
                <a:gd name="T18" fmla="*/ 98 w 164"/>
                <a:gd name="T19" fmla="*/ 10 h 364"/>
                <a:gd name="T20" fmla="*/ 84 w 164"/>
                <a:gd name="T21" fmla="*/ 4 h 364"/>
                <a:gd name="T22" fmla="*/ 71 w 164"/>
                <a:gd name="T23" fmla="*/ 6 h 364"/>
                <a:gd name="T24" fmla="*/ 62 w 164"/>
                <a:gd name="T25" fmla="*/ 2 h 364"/>
                <a:gd name="T26" fmla="*/ 53 w 164"/>
                <a:gd name="T27" fmla="*/ 2 h 364"/>
                <a:gd name="T28" fmla="*/ 34 w 164"/>
                <a:gd name="T29" fmla="*/ 6 h 364"/>
                <a:gd name="T30" fmla="*/ 18 w 164"/>
                <a:gd name="T31" fmla="*/ 12 h 364"/>
                <a:gd name="T32" fmla="*/ 0 w 164"/>
                <a:gd name="T33" fmla="*/ 17 h 364"/>
                <a:gd name="T34" fmla="*/ 17 w 164"/>
                <a:gd name="T35" fmla="*/ 34 h 364"/>
                <a:gd name="T36" fmla="*/ 34 w 164"/>
                <a:gd name="T37" fmla="*/ 50 h 364"/>
                <a:gd name="T38" fmla="*/ 53 w 164"/>
                <a:gd name="T39" fmla="*/ 59 h 364"/>
                <a:gd name="T40" fmla="*/ 72 w 164"/>
                <a:gd name="T41" fmla="*/ 65 h 364"/>
                <a:gd name="T42" fmla="*/ 91 w 164"/>
                <a:gd name="T43" fmla="*/ 67 h 364"/>
                <a:gd name="T44" fmla="*/ 109 w 164"/>
                <a:gd name="T45" fmla="*/ 69 h 364"/>
                <a:gd name="T46" fmla="*/ 118 w 164"/>
                <a:gd name="T47" fmla="*/ 75 h 364"/>
                <a:gd name="T48" fmla="*/ 106 w 164"/>
                <a:gd name="T49" fmla="*/ 88 h 364"/>
                <a:gd name="T50" fmla="*/ 91 w 164"/>
                <a:gd name="T51" fmla="*/ 101 h 364"/>
                <a:gd name="T52" fmla="*/ 79 w 164"/>
                <a:gd name="T53" fmla="*/ 122 h 364"/>
                <a:gd name="T54" fmla="*/ 68 w 164"/>
                <a:gd name="T55" fmla="*/ 143 h 364"/>
                <a:gd name="T56" fmla="*/ 58 w 164"/>
                <a:gd name="T57" fmla="*/ 166 h 364"/>
                <a:gd name="T58" fmla="*/ 50 w 164"/>
                <a:gd name="T59" fmla="*/ 193 h 364"/>
                <a:gd name="T60" fmla="*/ 45 w 164"/>
                <a:gd name="T61" fmla="*/ 214 h 364"/>
                <a:gd name="T62" fmla="*/ 41 w 164"/>
                <a:gd name="T63" fmla="*/ 225 h 364"/>
                <a:gd name="T64" fmla="*/ 53 w 164"/>
                <a:gd name="T65" fmla="*/ 223 h 364"/>
                <a:gd name="T66" fmla="*/ 65 w 164"/>
                <a:gd name="T67" fmla="*/ 218 h 364"/>
                <a:gd name="T68" fmla="*/ 76 w 164"/>
                <a:gd name="T69" fmla="*/ 204 h 364"/>
                <a:gd name="T70" fmla="*/ 80 w 164"/>
                <a:gd name="T71" fmla="*/ 198 h 364"/>
                <a:gd name="T72" fmla="*/ 86 w 164"/>
                <a:gd name="T73" fmla="*/ 197 h 364"/>
                <a:gd name="T74" fmla="*/ 87 w 164"/>
                <a:gd name="T75" fmla="*/ 174 h 364"/>
                <a:gd name="T76" fmla="*/ 98 w 164"/>
                <a:gd name="T77" fmla="*/ 143 h 364"/>
                <a:gd name="T78" fmla="*/ 107 w 164"/>
                <a:gd name="T79" fmla="*/ 137 h 364"/>
                <a:gd name="T80" fmla="*/ 113 w 164"/>
                <a:gd name="T81" fmla="*/ 134 h 364"/>
                <a:gd name="T82" fmla="*/ 114 w 164"/>
                <a:gd name="T83" fmla="*/ 174 h 364"/>
                <a:gd name="T84" fmla="*/ 103 w 164"/>
                <a:gd name="T85" fmla="*/ 191 h 364"/>
                <a:gd name="T86" fmla="*/ 94 w 164"/>
                <a:gd name="T87" fmla="*/ 197 h 364"/>
                <a:gd name="T88" fmla="*/ 98 w 164"/>
                <a:gd name="T89" fmla="*/ 200 h 364"/>
                <a:gd name="T90" fmla="*/ 108 w 164"/>
                <a:gd name="T91" fmla="*/ 198 h 364"/>
                <a:gd name="T92" fmla="*/ 118 w 164"/>
                <a:gd name="T93" fmla="*/ 191 h 364"/>
                <a:gd name="T94" fmla="*/ 131 w 164"/>
                <a:gd name="T95" fmla="*/ 174 h 364"/>
                <a:gd name="T96" fmla="*/ 142 w 164"/>
                <a:gd name="T97" fmla="*/ 141 h 364"/>
                <a:gd name="T98" fmla="*/ 146 w 164"/>
                <a:gd name="T99" fmla="*/ 143 h 364"/>
                <a:gd name="T100" fmla="*/ 142 w 164"/>
                <a:gd name="T101" fmla="*/ 170 h 364"/>
                <a:gd name="T102" fmla="*/ 138 w 164"/>
                <a:gd name="T103" fmla="*/ 216 h 364"/>
                <a:gd name="T104" fmla="*/ 140 w 164"/>
                <a:gd name="T105" fmla="*/ 353 h 364"/>
                <a:gd name="T106" fmla="*/ 152 w 164"/>
                <a:gd name="T107" fmla="*/ 322 h 3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4"/>
                <a:gd name="T163" fmla="*/ 0 h 364"/>
                <a:gd name="T164" fmla="*/ 164 w 164"/>
                <a:gd name="T165" fmla="*/ 364 h 3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37" name="Freeform 68">
              <a:extLst>
                <a:ext uri="{FF2B5EF4-FFF2-40B4-BE49-F238E27FC236}">
                  <a16:creationId xmlns:a16="http://schemas.microsoft.com/office/drawing/2014/main" id="{C0A6E9AE-D78E-0D96-221D-6769BEDEE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3118"/>
              <a:ext cx="16" cy="49"/>
            </a:xfrm>
            <a:custGeom>
              <a:avLst/>
              <a:gdLst>
                <a:gd name="T0" fmla="*/ 16 w 16"/>
                <a:gd name="T1" fmla="*/ 5 h 49"/>
                <a:gd name="T2" fmla="*/ 16 w 16"/>
                <a:gd name="T3" fmla="*/ 4 h 49"/>
                <a:gd name="T4" fmla="*/ 16 w 16"/>
                <a:gd name="T5" fmla="*/ 2 h 49"/>
                <a:gd name="T6" fmla="*/ 16 w 16"/>
                <a:gd name="T7" fmla="*/ 0 h 49"/>
                <a:gd name="T8" fmla="*/ 1 w 16"/>
                <a:gd name="T9" fmla="*/ 21 h 49"/>
                <a:gd name="T10" fmla="*/ 0 w 16"/>
                <a:gd name="T11" fmla="*/ 23 h 49"/>
                <a:gd name="T12" fmla="*/ 0 w 16"/>
                <a:gd name="T13" fmla="*/ 24 h 49"/>
                <a:gd name="T14" fmla="*/ 0 w 16"/>
                <a:gd name="T15" fmla="*/ 26 h 49"/>
                <a:gd name="T16" fmla="*/ 0 w 16"/>
                <a:gd name="T17" fmla="*/ 28 h 49"/>
                <a:gd name="T18" fmla="*/ 0 w 16"/>
                <a:gd name="T19" fmla="*/ 30 h 49"/>
                <a:gd name="T20" fmla="*/ 0 w 16"/>
                <a:gd name="T21" fmla="*/ 32 h 49"/>
                <a:gd name="T22" fmla="*/ 0 w 16"/>
                <a:gd name="T23" fmla="*/ 34 h 49"/>
                <a:gd name="T24" fmla="*/ 0 w 16"/>
                <a:gd name="T25" fmla="*/ 38 h 49"/>
                <a:gd name="T26" fmla="*/ 0 w 16"/>
                <a:gd name="T27" fmla="*/ 40 h 49"/>
                <a:gd name="T28" fmla="*/ 0 w 16"/>
                <a:gd name="T29" fmla="*/ 42 h 49"/>
                <a:gd name="T30" fmla="*/ 0 w 16"/>
                <a:gd name="T31" fmla="*/ 45 h 49"/>
                <a:gd name="T32" fmla="*/ 1 w 16"/>
                <a:gd name="T33" fmla="*/ 47 h 49"/>
                <a:gd name="T34" fmla="*/ 1 w 16"/>
                <a:gd name="T35" fmla="*/ 49 h 49"/>
                <a:gd name="T36" fmla="*/ 4 w 16"/>
                <a:gd name="T37" fmla="*/ 47 h 49"/>
                <a:gd name="T38" fmla="*/ 7 w 16"/>
                <a:gd name="T39" fmla="*/ 44 h 49"/>
                <a:gd name="T40" fmla="*/ 8 w 16"/>
                <a:gd name="T41" fmla="*/ 38 h 49"/>
                <a:gd name="T42" fmla="*/ 10 w 16"/>
                <a:gd name="T43" fmla="*/ 32 h 49"/>
                <a:gd name="T44" fmla="*/ 11 w 16"/>
                <a:gd name="T45" fmla="*/ 24 h 49"/>
                <a:gd name="T46" fmla="*/ 12 w 16"/>
                <a:gd name="T47" fmla="*/ 19 h 49"/>
                <a:gd name="T48" fmla="*/ 14 w 16"/>
                <a:gd name="T49" fmla="*/ 11 h 49"/>
                <a:gd name="T50" fmla="*/ 16 w 16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49"/>
                <a:gd name="T80" fmla="*/ 16 w 16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38" name="Freeform 69">
              <a:extLst>
                <a:ext uri="{FF2B5EF4-FFF2-40B4-BE49-F238E27FC236}">
                  <a16:creationId xmlns:a16="http://schemas.microsoft.com/office/drawing/2014/main" id="{1F56907A-574D-D5A7-E4DD-124385DA5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169"/>
              <a:ext cx="10" cy="35"/>
            </a:xfrm>
            <a:custGeom>
              <a:avLst/>
              <a:gdLst>
                <a:gd name="T0" fmla="*/ 10 w 10"/>
                <a:gd name="T1" fmla="*/ 21 h 35"/>
                <a:gd name="T2" fmla="*/ 10 w 10"/>
                <a:gd name="T3" fmla="*/ 0 h 35"/>
                <a:gd name="T4" fmla="*/ 9 w 10"/>
                <a:gd name="T5" fmla="*/ 0 h 35"/>
                <a:gd name="T6" fmla="*/ 8 w 10"/>
                <a:gd name="T7" fmla="*/ 0 h 35"/>
                <a:gd name="T8" fmla="*/ 7 w 10"/>
                <a:gd name="T9" fmla="*/ 2 h 35"/>
                <a:gd name="T10" fmla="*/ 6 w 10"/>
                <a:gd name="T11" fmla="*/ 4 h 35"/>
                <a:gd name="T12" fmla="*/ 4 w 10"/>
                <a:gd name="T13" fmla="*/ 6 h 35"/>
                <a:gd name="T14" fmla="*/ 3 w 10"/>
                <a:gd name="T15" fmla="*/ 6 h 35"/>
                <a:gd name="T16" fmla="*/ 3 w 10"/>
                <a:gd name="T17" fmla="*/ 8 h 35"/>
                <a:gd name="T18" fmla="*/ 1 w 10"/>
                <a:gd name="T19" fmla="*/ 10 h 35"/>
                <a:gd name="T20" fmla="*/ 1 w 10"/>
                <a:gd name="T21" fmla="*/ 12 h 35"/>
                <a:gd name="T22" fmla="*/ 1 w 10"/>
                <a:gd name="T23" fmla="*/ 14 h 35"/>
                <a:gd name="T24" fmla="*/ 1 w 10"/>
                <a:gd name="T25" fmla="*/ 15 h 35"/>
                <a:gd name="T26" fmla="*/ 1 w 10"/>
                <a:gd name="T27" fmla="*/ 17 h 35"/>
                <a:gd name="T28" fmla="*/ 1 w 10"/>
                <a:gd name="T29" fmla="*/ 21 h 35"/>
                <a:gd name="T30" fmla="*/ 1 w 10"/>
                <a:gd name="T31" fmla="*/ 23 h 35"/>
                <a:gd name="T32" fmla="*/ 0 w 10"/>
                <a:gd name="T33" fmla="*/ 29 h 35"/>
                <a:gd name="T34" fmla="*/ 1 w 10"/>
                <a:gd name="T35" fmla="*/ 31 h 35"/>
                <a:gd name="T36" fmla="*/ 3 w 10"/>
                <a:gd name="T37" fmla="*/ 33 h 35"/>
                <a:gd name="T38" fmla="*/ 4 w 10"/>
                <a:gd name="T39" fmla="*/ 33 h 35"/>
                <a:gd name="T40" fmla="*/ 6 w 10"/>
                <a:gd name="T41" fmla="*/ 33 h 35"/>
                <a:gd name="T42" fmla="*/ 6 w 10"/>
                <a:gd name="T43" fmla="*/ 35 h 35"/>
                <a:gd name="T44" fmla="*/ 10 w 10"/>
                <a:gd name="T45" fmla="*/ 2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35"/>
                <a:gd name="T71" fmla="*/ 10 w 1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39" name="Freeform 70">
              <a:extLst>
                <a:ext uri="{FF2B5EF4-FFF2-40B4-BE49-F238E27FC236}">
                  <a16:creationId xmlns:a16="http://schemas.microsoft.com/office/drawing/2014/main" id="{18620241-059B-2AF1-F43D-15C214A2D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3196"/>
              <a:ext cx="23" cy="42"/>
            </a:xfrm>
            <a:custGeom>
              <a:avLst/>
              <a:gdLst>
                <a:gd name="T0" fmla="*/ 22 w 23"/>
                <a:gd name="T1" fmla="*/ 21 h 42"/>
                <a:gd name="T2" fmla="*/ 23 w 23"/>
                <a:gd name="T3" fmla="*/ 0 h 42"/>
                <a:gd name="T4" fmla="*/ 12 w 23"/>
                <a:gd name="T5" fmla="*/ 8 h 42"/>
                <a:gd name="T6" fmla="*/ 9 w 23"/>
                <a:gd name="T7" fmla="*/ 11 h 42"/>
                <a:gd name="T8" fmla="*/ 8 w 23"/>
                <a:gd name="T9" fmla="*/ 13 h 42"/>
                <a:gd name="T10" fmla="*/ 7 w 23"/>
                <a:gd name="T11" fmla="*/ 17 h 42"/>
                <a:gd name="T12" fmla="*/ 5 w 23"/>
                <a:gd name="T13" fmla="*/ 21 h 42"/>
                <a:gd name="T14" fmla="*/ 4 w 23"/>
                <a:gd name="T15" fmla="*/ 27 h 42"/>
                <a:gd name="T16" fmla="*/ 3 w 23"/>
                <a:gd name="T17" fmla="*/ 30 h 42"/>
                <a:gd name="T18" fmla="*/ 1 w 23"/>
                <a:gd name="T19" fmla="*/ 36 h 42"/>
                <a:gd name="T20" fmla="*/ 0 w 23"/>
                <a:gd name="T21" fmla="*/ 42 h 42"/>
                <a:gd name="T22" fmla="*/ 4 w 23"/>
                <a:gd name="T23" fmla="*/ 40 h 42"/>
                <a:gd name="T24" fmla="*/ 6 w 23"/>
                <a:gd name="T25" fmla="*/ 40 h 42"/>
                <a:gd name="T26" fmla="*/ 9 w 23"/>
                <a:gd name="T27" fmla="*/ 38 h 42"/>
                <a:gd name="T28" fmla="*/ 12 w 23"/>
                <a:gd name="T29" fmla="*/ 36 h 42"/>
                <a:gd name="T30" fmla="*/ 14 w 23"/>
                <a:gd name="T31" fmla="*/ 32 h 42"/>
                <a:gd name="T32" fmla="*/ 17 w 23"/>
                <a:gd name="T33" fmla="*/ 28 h 42"/>
                <a:gd name="T34" fmla="*/ 19 w 23"/>
                <a:gd name="T35" fmla="*/ 27 h 42"/>
                <a:gd name="T36" fmla="*/ 22 w 23"/>
                <a:gd name="T37" fmla="*/ 2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42"/>
                <a:gd name="T59" fmla="*/ 23 w 23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40" name="Freeform 71">
              <a:extLst>
                <a:ext uri="{FF2B5EF4-FFF2-40B4-BE49-F238E27FC236}">
                  <a16:creationId xmlns:a16="http://schemas.microsoft.com/office/drawing/2014/main" id="{7330DE41-2E9E-2E3A-5C6D-5F77E8529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3528"/>
              <a:ext cx="29" cy="110"/>
            </a:xfrm>
            <a:custGeom>
              <a:avLst/>
              <a:gdLst>
                <a:gd name="T0" fmla="*/ 29 w 29"/>
                <a:gd name="T1" fmla="*/ 106 h 110"/>
                <a:gd name="T2" fmla="*/ 26 w 29"/>
                <a:gd name="T3" fmla="*/ 49 h 110"/>
                <a:gd name="T4" fmla="*/ 25 w 29"/>
                <a:gd name="T5" fmla="*/ 47 h 110"/>
                <a:gd name="T6" fmla="*/ 24 w 29"/>
                <a:gd name="T7" fmla="*/ 47 h 110"/>
                <a:gd name="T8" fmla="*/ 23 w 29"/>
                <a:gd name="T9" fmla="*/ 45 h 110"/>
                <a:gd name="T10" fmla="*/ 22 w 29"/>
                <a:gd name="T11" fmla="*/ 45 h 110"/>
                <a:gd name="T12" fmla="*/ 19 w 29"/>
                <a:gd name="T13" fmla="*/ 42 h 110"/>
                <a:gd name="T14" fmla="*/ 16 w 29"/>
                <a:gd name="T15" fmla="*/ 36 h 110"/>
                <a:gd name="T16" fmla="*/ 14 w 29"/>
                <a:gd name="T17" fmla="*/ 30 h 110"/>
                <a:gd name="T18" fmla="*/ 11 w 29"/>
                <a:gd name="T19" fmla="*/ 24 h 110"/>
                <a:gd name="T20" fmla="*/ 9 w 29"/>
                <a:gd name="T21" fmla="*/ 19 h 110"/>
                <a:gd name="T22" fmla="*/ 5 w 29"/>
                <a:gd name="T23" fmla="*/ 11 h 110"/>
                <a:gd name="T24" fmla="*/ 3 w 29"/>
                <a:gd name="T25" fmla="*/ 5 h 110"/>
                <a:gd name="T26" fmla="*/ 0 w 29"/>
                <a:gd name="T27" fmla="*/ 0 h 110"/>
                <a:gd name="T28" fmla="*/ 1 w 29"/>
                <a:gd name="T29" fmla="*/ 2 h 110"/>
                <a:gd name="T30" fmla="*/ 1 w 29"/>
                <a:gd name="T31" fmla="*/ 3 h 110"/>
                <a:gd name="T32" fmla="*/ 1 w 29"/>
                <a:gd name="T33" fmla="*/ 5 h 110"/>
                <a:gd name="T34" fmla="*/ 1 w 29"/>
                <a:gd name="T35" fmla="*/ 7 h 110"/>
                <a:gd name="T36" fmla="*/ 3 w 29"/>
                <a:gd name="T37" fmla="*/ 23 h 110"/>
                <a:gd name="T38" fmla="*/ 5 w 29"/>
                <a:gd name="T39" fmla="*/ 36 h 110"/>
                <a:gd name="T40" fmla="*/ 9 w 29"/>
                <a:gd name="T41" fmla="*/ 47 h 110"/>
                <a:gd name="T42" fmla="*/ 12 w 29"/>
                <a:gd name="T43" fmla="*/ 59 h 110"/>
                <a:gd name="T44" fmla="*/ 15 w 29"/>
                <a:gd name="T45" fmla="*/ 70 h 110"/>
                <a:gd name="T46" fmla="*/ 19 w 29"/>
                <a:gd name="T47" fmla="*/ 82 h 110"/>
                <a:gd name="T48" fmla="*/ 22 w 29"/>
                <a:gd name="T49" fmla="*/ 93 h 110"/>
                <a:gd name="T50" fmla="*/ 24 w 29"/>
                <a:gd name="T51" fmla="*/ 105 h 110"/>
                <a:gd name="T52" fmla="*/ 25 w 29"/>
                <a:gd name="T53" fmla="*/ 106 h 110"/>
                <a:gd name="T54" fmla="*/ 26 w 29"/>
                <a:gd name="T55" fmla="*/ 108 h 110"/>
                <a:gd name="T56" fmla="*/ 28 w 29"/>
                <a:gd name="T57" fmla="*/ 108 h 110"/>
                <a:gd name="T58" fmla="*/ 29 w 29"/>
                <a:gd name="T59" fmla="*/ 110 h 110"/>
                <a:gd name="T60" fmla="*/ 29 w 29"/>
                <a:gd name="T61" fmla="*/ 108 h 110"/>
                <a:gd name="T62" fmla="*/ 29 w 29"/>
                <a:gd name="T63" fmla="*/ 10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110"/>
                <a:gd name="T98" fmla="*/ 29 w 29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41" name="Freeform 72">
              <a:extLst>
                <a:ext uri="{FF2B5EF4-FFF2-40B4-BE49-F238E27FC236}">
                  <a16:creationId xmlns:a16="http://schemas.microsoft.com/office/drawing/2014/main" id="{09B9302D-DFDC-175E-B2BF-474AFE9FA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3236"/>
              <a:ext cx="62" cy="316"/>
            </a:xfrm>
            <a:custGeom>
              <a:avLst/>
              <a:gdLst>
                <a:gd name="T0" fmla="*/ 61 w 62"/>
                <a:gd name="T1" fmla="*/ 301 h 316"/>
                <a:gd name="T2" fmla="*/ 61 w 62"/>
                <a:gd name="T3" fmla="*/ 280 h 316"/>
                <a:gd name="T4" fmla="*/ 58 w 62"/>
                <a:gd name="T5" fmla="*/ 259 h 316"/>
                <a:gd name="T6" fmla="*/ 52 w 62"/>
                <a:gd name="T7" fmla="*/ 234 h 316"/>
                <a:gd name="T8" fmla="*/ 47 w 62"/>
                <a:gd name="T9" fmla="*/ 212 h 316"/>
                <a:gd name="T10" fmla="*/ 41 w 62"/>
                <a:gd name="T11" fmla="*/ 189 h 316"/>
                <a:gd name="T12" fmla="*/ 35 w 62"/>
                <a:gd name="T13" fmla="*/ 166 h 316"/>
                <a:gd name="T14" fmla="*/ 30 w 62"/>
                <a:gd name="T15" fmla="*/ 141 h 316"/>
                <a:gd name="T16" fmla="*/ 25 w 62"/>
                <a:gd name="T17" fmla="*/ 116 h 316"/>
                <a:gd name="T18" fmla="*/ 20 w 62"/>
                <a:gd name="T19" fmla="*/ 91 h 316"/>
                <a:gd name="T20" fmla="*/ 16 w 62"/>
                <a:gd name="T21" fmla="*/ 69 h 316"/>
                <a:gd name="T22" fmla="*/ 12 w 62"/>
                <a:gd name="T23" fmla="*/ 48 h 316"/>
                <a:gd name="T24" fmla="*/ 9 w 62"/>
                <a:gd name="T25" fmla="*/ 29 h 316"/>
                <a:gd name="T26" fmla="*/ 4 w 62"/>
                <a:gd name="T27" fmla="*/ 9 h 316"/>
                <a:gd name="T28" fmla="*/ 1 w 62"/>
                <a:gd name="T29" fmla="*/ 0 h 316"/>
                <a:gd name="T30" fmla="*/ 0 w 62"/>
                <a:gd name="T31" fmla="*/ 4 h 316"/>
                <a:gd name="T32" fmla="*/ 1 w 62"/>
                <a:gd name="T33" fmla="*/ 23 h 316"/>
                <a:gd name="T34" fmla="*/ 3 w 62"/>
                <a:gd name="T35" fmla="*/ 46 h 316"/>
                <a:gd name="T36" fmla="*/ 4 w 62"/>
                <a:gd name="T37" fmla="*/ 69 h 316"/>
                <a:gd name="T38" fmla="*/ 5 w 62"/>
                <a:gd name="T39" fmla="*/ 91 h 316"/>
                <a:gd name="T40" fmla="*/ 8 w 62"/>
                <a:gd name="T41" fmla="*/ 109 h 316"/>
                <a:gd name="T42" fmla="*/ 10 w 62"/>
                <a:gd name="T43" fmla="*/ 120 h 316"/>
                <a:gd name="T44" fmla="*/ 11 w 62"/>
                <a:gd name="T45" fmla="*/ 131 h 316"/>
                <a:gd name="T46" fmla="*/ 13 w 62"/>
                <a:gd name="T47" fmla="*/ 143 h 316"/>
                <a:gd name="T48" fmla="*/ 15 w 62"/>
                <a:gd name="T49" fmla="*/ 162 h 316"/>
                <a:gd name="T50" fmla="*/ 19 w 62"/>
                <a:gd name="T51" fmla="*/ 187 h 316"/>
                <a:gd name="T52" fmla="*/ 22 w 62"/>
                <a:gd name="T53" fmla="*/ 210 h 316"/>
                <a:gd name="T54" fmla="*/ 28 w 62"/>
                <a:gd name="T55" fmla="*/ 233 h 316"/>
                <a:gd name="T56" fmla="*/ 33 w 62"/>
                <a:gd name="T57" fmla="*/ 254 h 316"/>
                <a:gd name="T58" fmla="*/ 41 w 62"/>
                <a:gd name="T59" fmla="*/ 273 h 316"/>
                <a:gd name="T60" fmla="*/ 48 w 62"/>
                <a:gd name="T61" fmla="*/ 292 h 316"/>
                <a:gd name="T62" fmla="*/ 56 w 62"/>
                <a:gd name="T63" fmla="*/ 309 h 316"/>
                <a:gd name="T64" fmla="*/ 61 w 62"/>
                <a:gd name="T65" fmla="*/ 316 h 316"/>
                <a:gd name="T66" fmla="*/ 62 w 62"/>
                <a:gd name="T67" fmla="*/ 315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316"/>
                <a:gd name="T104" fmla="*/ 62 w 62"/>
                <a:gd name="T105" fmla="*/ 316 h 3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42" name="Freeform 73">
              <a:extLst>
                <a:ext uri="{FF2B5EF4-FFF2-40B4-BE49-F238E27FC236}">
                  <a16:creationId xmlns:a16="http://schemas.microsoft.com/office/drawing/2014/main" id="{5D7D7BF1-0DCB-9A84-955C-AE196C7E0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024"/>
              <a:ext cx="2" cy="8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2 h 8"/>
                <a:gd name="T4" fmla="*/ 2 w 2"/>
                <a:gd name="T5" fmla="*/ 0 h 8"/>
                <a:gd name="T6" fmla="*/ 2 w 2"/>
                <a:gd name="T7" fmla="*/ 2 h 8"/>
                <a:gd name="T8" fmla="*/ 0 w 2"/>
                <a:gd name="T9" fmla="*/ 4 h 8"/>
                <a:gd name="T10" fmla="*/ 0 w 2"/>
                <a:gd name="T11" fmla="*/ 6 h 8"/>
                <a:gd name="T12" fmla="*/ 0 w 2"/>
                <a:gd name="T13" fmla="*/ 8 h 8"/>
                <a:gd name="T14" fmla="*/ 0 w 2"/>
                <a:gd name="T15" fmla="*/ 6 h 8"/>
                <a:gd name="T16" fmla="*/ 2 w 2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43" name="Freeform 74">
              <a:extLst>
                <a:ext uri="{FF2B5EF4-FFF2-40B4-BE49-F238E27FC236}">
                  <a16:creationId xmlns:a16="http://schemas.microsoft.com/office/drawing/2014/main" id="{93F2C28B-804D-C326-CB54-ADB198A10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3032"/>
              <a:ext cx="3" cy="19"/>
            </a:xfrm>
            <a:custGeom>
              <a:avLst/>
              <a:gdLst>
                <a:gd name="T0" fmla="*/ 3 w 3"/>
                <a:gd name="T1" fmla="*/ 2 h 19"/>
                <a:gd name="T2" fmla="*/ 3 w 3"/>
                <a:gd name="T3" fmla="*/ 0 h 19"/>
                <a:gd name="T4" fmla="*/ 2 w 3"/>
                <a:gd name="T5" fmla="*/ 4 h 19"/>
                <a:gd name="T6" fmla="*/ 1 w 3"/>
                <a:gd name="T7" fmla="*/ 9 h 19"/>
                <a:gd name="T8" fmla="*/ 1 w 3"/>
                <a:gd name="T9" fmla="*/ 13 h 19"/>
                <a:gd name="T10" fmla="*/ 0 w 3"/>
                <a:gd name="T11" fmla="*/ 19 h 19"/>
                <a:gd name="T12" fmla="*/ 3 w 3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9"/>
                <a:gd name="T23" fmla="*/ 3 w 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44" name="Freeform 75">
              <a:extLst>
                <a:ext uri="{FF2B5EF4-FFF2-40B4-BE49-F238E27FC236}">
                  <a16:creationId xmlns:a16="http://schemas.microsoft.com/office/drawing/2014/main" id="{9300DDEF-F77A-BB13-B542-8C8066C73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2847"/>
              <a:ext cx="45" cy="377"/>
            </a:xfrm>
            <a:custGeom>
              <a:avLst/>
              <a:gdLst>
                <a:gd name="T0" fmla="*/ 45 w 45"/>
                <a:gd name="T1" fmla="*/ 362 h 377"/>
                <a:gd name="T2" fmla="*/ 45 w 45"/>
                <a:gd name="T3" fmla="*/ 332 h 377"/>
                <a:gd name="T4" fmla="*/ 44 w 45"/>
                <a:gd name="T5" fmla="*/ 301 h 377"/>
                <a:gd name="T6" fmla="*/ 43 w 45"/>
                <a:gd name="T7" fmla="*/ 269 h 377"/>
                <a:gd name="T8" fmla="*/ 41 w 45"/>
                <a:gd name="T9" fmla="*/ 236 h 377"/>
                <a:gd name="T10" fmla="*/ 41 w 45"/>
                <a:gd name="T11" fmla="*/ 225 h 377"/>
                <a:gd name="T12" fmla="*/ 40 w 45"/>
                <a:gd name="T13" fmla="*/ 213 h 377"/>
                <a:gd name="T14" fmla="*/ 38 w 45"/>
                <a:gd name="T15" fmla="*/ 200 h 377"/>
                <a:gd name="T16" fmla="*/ 38 w 45"/>
                <a:gd name="T17" fmla="*/ 189 h 377"/>
                <a:gd name="T18" fmla="*/ 37 w 45"/>
                <a:gd name="T19" fmla="*/ 177 h 377"/>
                <a:gd name="T20" fmla="*/ 36 w 45"/>
                <a:gd name="T21" fmla="*/ 166 h 377"/>
                <a:gd name="T22" fmla="*/ 34 w 45"/>
                <a:gd name="T23" fmla="*/ 152 h 377"/>
                <a:gd name="T24" fmla="*/ 33 w 45"/>
                <a:gd name="T25" fmla="*/ 141 h 377"/>
                <a:gd name="T26" fmla="*/ 32 w 45"/>
                <a:gd name="T27" fmla="*/ 137 h 377"/>
                <a:gd name="T28" fmla="*/ 31 w 45"/>
                <a:gd name="T29" fmla="*/ 131 h 377"/>
                <a:gd name="T30" fmla="*/ 31 w 45"/>
                <a:gd name="T31" fmla="*/ 128 h 377"/>
                <a:gd name="T32" fmla="*/ 29 w 45"/>
                <a:gd name="T33" fmla="*/ 122 h 377"/>
                <a:gd name="T34" fmla="*/ 29 w 45"/>
                <a:gd name="T35" fmla="*/ 118 h 377"/>
                <a:gd name="T36" fmla="*/ 28 w 45"/>
                <a:gd name="T37" fmla="*/ 112 h 377"/>
                <a:gd name="T38" fmla="*/ 28 w 45"/>
                <a:gd name="T39" fmla="*/ 109 h 377"/>
                <a:gd name="T40" fmla="*/ 27 w 45"/>
                <a:gd name="T41" fmla="*/ 105 h 377"/>
                <a:gd name="T42" fmla="*/ 27 w 45"/>
                <a:gd name="T43" fmla="*/ 99 h 377"/>
                <a:gd name="T44" fmla="*/ 27 w 45"/>
                <a:gd name="T45" fmla="*/ 91 h 377"/>
                <a:gd name="T46" fmla="*/ 26 w 45"/>
                <a:gd name="T47" fmla="*/ 86 h 377"/>
                <a:gd name="T48" fmla="*/ 26 w 45"/>
                <a:gd name="T49" fmla="*/ 80 h 377"/>
                <a:gd name="T50" fmla="*/ 5 w 45"/>
                <a:gd name="T51" fmla="*/ 0 h 377"/>
                <a:gd name="T52" fmla="*/ 4 w 45"/>
                <a:gd name="T53" fmla="*/ 0 h 377"/>
                <a:gd name="T54" fmla="*/ 3 w 45"/>
                <a:gd name="T55" fmla="*/ 0 h 377"/>
                <a:gd name="T56" fmla="*/ 2 w 45"/>
                <a:gd name="T57" fmla="*/ 0 h 377"/>
                <a:gd name="T58" fmla="*/ 2 w 45"/>
                <a:gd name="T59" fmla="*/ 2 h 377"/>
                <a:gd name="T60" fmla="*/ 0 w 45"/>
                <a:gd name="T61" fmla="*/ 29 h 377"/>
                <a:gd name="T62" fmla="*/ 0 w 45"/>
                <a:gd name="T63" fmla="*/ 55 h 377"/>
                <a:gd name="T64" fmla="*/ 0 w 45"/>
                <a:gd name="T65" fmla="*/ 82 h 377"/>
                <a:gd name="T66" fmla="*/ 0 w 45"/>
                <a:gd name="T67" fmla="*/ 111 h 377"/>
                <a:gd name="T68" fmla="*/ 0 w 45"/>
                <a:gd name="T69" fmla="*/ 124 h 377"/>
                <a:gd name="T70" fmla="*/ 2 w 45"/>
                <a:gd name="T71" fmla="*/ 137 h 377"/>
                <a:gd name="T72" fmla="*/ 2 w 45"/>
                <a:gd name="T73" fmla="*/ 151 h 377"/>
                <a:gd name="T74" fmla="*/ 2 w 45"/>
                <a:gd name="T75" fmla="*/ 164 h 377"/>
                <a:gd name="T76" fmla="*/ 3 w 45"/>
                <a:gd name="T77" fmla="*/ 177 h 377"/>
                <a:gd name="T78" fmla="*/ 4 w 45"/>
                <a:gd name="T79" fmla="*/ 191 h 377"/>
                <a:gd name="T80" fmla="*/ 5 w 45"/>
                <a:gd name="T81" fmla="*/ 204 h 377"/>
                <a:gd name="T82" fmla="*/ 7 w 45"/>
                <a:gd name="T83" fmla="*/ 217 h 377"/>
                <a:gd name="T84" fmla="*/ 9 w 45"/>
                <a:gd name="T85" fmla="*/ 229 h 377"/>
                <a:gd name="T86" fmla="*/ 11 w 45"/>
                <a:gd name="T87" fmla="*/ 242 h 377"/>
                <a:gd name="T88" fmla="*/ 13 w 45"/>
                <a:gd name="T89" fmla="*/ 254 h 377"/>
                <a:gd name="T90" fmla="*/ 15 w 45"/>
                <a:gd name="T91" fmla="*/ 265 h 377"/>
                <a:gd name="T92" fmla="*/ 17 w 45"/>
                <a:gd name="T93" fmla="*/ 276 h 377"/>
                <a:gd name="T94" fmla="*/ 19 w 45"/>
                <a:gd name="T95" fmla="*/ 288 h 377"/>
                <a:gd name="T96" fmla="*/ 22 w 45"/>
                <a:gd name="T97" fmla="*/ 301 h 377"/>
                <a:gd name="T98" fmla="*/ 23 w 45"/>
                <a:gd name="T99" fmla="*/ 313 h 377"/>
                <a:gd name="T100" fmla="*/ 42 w 45"/>
                <a:gd name="T101" fmla="*/ 377 h 377"/>
                <a:gd name="T102" fmla="*/ 42 w 45"/>
                <a:gd name="T103" fmla="*/ 368 h 377"/>
                <a:gd name="T104" fmla="*/ 43 w 45"/>
                <a:gd name="T105" fmla="*/ 368 h 377"/>
                <a:gd name="T106" fmla="*/ 44 w 45"/>
                <a:gd name="T107" fmla="*/ 366 h 377"/>
                <a:gd name="T108" fmla="*/ 44 w 45"/>
                <a:gd name="T109" fmla="*/ 364 h 377"/>
                <a:gd name="T110" fmla="*/ 44 w 45"/>
                <a:gd name="T111" fmla="*/ 362 h 377"/>
                <a:gd name="T112" fmla="*/ 45 w 45"/>
                <a:gd name="T113" fmla="*/ 362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377"/>
                <a:gd name="T173" fmla="*/ 45 w 45"/>
                <a:gd name="T174" fmla="*/ 377 h 3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45" name="Freeform 76">
              <a:extLst>
                <a:ext uri="{FF2B5EF4-FFF2-40B4-BE49-F238E27FC236}">
                  <a16:creationId xmlns:a16="http://schemas.microsoft.com/office/drawing/2014/main" id="{20BFDE72-1807-25FC-A173-8DFB4322A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2717"/>
              <a:ext cx="33" cy="250"/>
            </a:xfrm>
            <a:custGeom>
              <a:avLst/>
              <a:gdLst>
                <a:gd name="T0" fmla="*/ 33 w 33"/>
                <a:gd name="T1" fmla="*/ 229 h 250"/>
                <a:gd name="T2" fmla="*/ 33 w 33"/>
                <a:gd name="T3" fmla="*/ 191 h 250"/>
                <a:gd name="T4" fmla="*/ 32 w 33"/>
                <a:gd name="T5" fmla="*/ 151 h 250"/>
                <a:gd name="T6" fmla="*/ 30 w 33"/>
                <a:gd name="T7" fmla="*/ 111 h 250"/>
                <a:gd name="T8" fmla="*/ 28 w 33"/>
                <a:gd name="T9" fmla="*/ 73 h 250"/>
                <a:gd name="T10" fmla="*/ 25 w 33"/>
                <a:gd name="T11" fmla="*/ 61 h 250"/>
                <a:gd name="T12" fmla="*/ 23 w 33"/>
                <a:gd name="T13" fmla="*/ 52 h 250"/>
                <a:gd name="T14" fmla="*/ 18 w 33"/>
                <a:gd name="T15" fmla="*/ 42 h 250"/>
                <a:gd name="T16" fmla="*/ 15 w 33"/>
                <a:gd name="T17" fmla="*/ 35 h 250"/>
                <a:gd name="T18" fmla="*/ 10 w 33"/>
                <a:gd name="T19" fmla="*/ 25 h 250"/>
                <a:gd name="T20" fmla="*/ 7 w 33"/>
                <a:gd name="T21" fmla="*/ 17 h 250"/>
                <a:gd name="T22" fmla="*/ 4 w 33"/>
                <a:gd name="T23" fmla="*/ 10 h 250"/>
                <a:gd name="T24" fmla="*/ 0 w 33"/>
                <a:gd name="T25" fmla="*/ 0 h 250"/>
                <a:gd name="T26" fmla="*/ 0 w 33"/>
                <a:gd name="T27" fmla="*/ 19 h 250"/>
                <a:gd name="T28" fmla="*/ 0 w 33"/>
                <a:gd name="T29" fmla="*/ 40 h 250"/>
                <a:gd name="T30" fmla="*/ 1 w 33"/>
                <a:gd name="T31" fmla="*/ 61 h 250"/>
                <a:gd name="T32" fmla="*/ 2 w 33"/>
                <a:gd name="T33" fmla="*/ 82 h 250"/>
                <a:gd name="T34" fmla="*/ 4 w 33"/>
                <a:gd name="T35" fmla="*/ 94 h 250"/>
                <a:gd name="T36" fmla="*/ 4 w 33"/>
                <a:gd name="T37" fmla="*/ 103 h 250"/>
                <a:gd name="T38" fmla="*/ 5 w 33"/>
                <a:gd name="T39" fmla="*/ 113 h 250"/>
                <a:gd name="T40" fmla="*/ 6 w 33"/>
                <a:gd name="T41" fmla="*/ 122 h 250"/>
                <a:gd name="T42" fmla="*/ 7 w 33"/>
                <a:gd name="T43" fmla="*/ 132 h 250"/>
                <a:gd name="T44" fmla="*/ 9 w 33"/>
                <a:gd name="T45" fmla="*/ 143 h 250"/>
                <a:gd name="T46" fmla="*/ 10 w 33"/>
                <a:gd name="T47" fmla="*/ 153 h 250"/>
                <a:gd name="T48" fmla="*/ 11 w 33"/>
                <a:gd name="T49" fmla="*/ 164 h 250"/>
                <a:gd name="T50" fmla="*/ 13 w 33"/>
                <a:gd name="T51" fmla="*/ 174 h 250"/>
                <a:gd name="T52" fmla="*/ 15 w 33"/>
                <a:gd name="T53" fmla="*/ 183 h 250"/>
                <a:gd name="T54" fmla="*/ 16 w 33"/>
                <a:gd name="T55" fmla="*/ 193 h 250"/>
                <a:gd name="T56" fmla="*/ 18 w 33"/>
                <a:gd name="T57" fmla="*/ 202 h 250"/>
                <a:gd name="T58" fmla="*/ 18 w 33"/>
                <a:gd name="T59" fmla="*/ 208 h 250"/>
                <a:gd name="T60" fmla="*/ 19 w 33"/>
                <a:gd name="T61" fmla="*/ 212 h 250"/>
                <a:gd name="T62" fmla="*/ 19 w 33"/>
                <a:gd name="T63" fmla="*/ 218 h 250"/>
                <a:gd name="T64" fmla="*/ 20 w 33"/>
                <a:gd name="T65" fmla="*/ 221 h 250"/>
                <a:gd name="T66" fmla="*/ 21 w 33"/>
                <a:gd name="T67" fmla="*/ 225 h 250"/>
                <a:gd name="T68" fmla="*/ 23 w 33"/>
                <a:gd name="T69" fmla="*/ 229 h 250"/>
                <a:gd name="T70" fmla="*/ 24 w 33"/>
                <a:gd name="T71" fmla="*/ 233 h 250"/>
                <a:gd name="T72" fmla="*/ 24 w 33"/>
                <a:gd name="T73" fmla="*/ 237 h 250"/>
                <a:gd name="T74" fmla="*/ 25 w 33"/>
                <a:gd name="T75" fmla="*/ 241 h 250"/>
                <a:gd name="T76" fmla="*/ 25 w 33"/>
                <a:gd name="T77" fmla="*/ 244 h 250"/>
                <a:gd name="T78" fmla="*/ 25 w 33"/>
                <a:gd name="T79" fmla="*/ 248 h 250"/>
                <a:gd name="T80" fmla="*/ 26 w 33"/>
                <a:gd name="T81" fmla="*/ 250 h 250"/>
                <a:gd name="T82" fmla="*/ 33 w 33"/>
                <a:gd name="T83" fmla="*/ 229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"/>
                <a:gd name="T127" fmla="*/ 0 h 250"/>
                <a:gd name="T128" fmla="*/ 33 w 33"/>
                <a:gd name="T129" fmla="*/ 250 h 2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46" name="Freeform 77">
              <a:extLst>
                <a:ext uri="{FF2B5EF4-FFF2-40B4-BE49-F238E27FC236}">
                  <a16:creationId xmlns:a16="http://schemas.microsoft.com/office/drawing/2014/main" id="{26B0260F-72FB-57F6-7612-6363D842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" y="3295"/>
              <a:ext cx="10" cy="25"/>
            </a:xfrm>
            <a:custGeom>
              <a:avLst/>
              <a:gdLst>
                <a:gd name="T0" fmla="*/ 10 w 10"/>
                <a:gd name="T1" fmla="*/ 17 h 25"/>
                <a:gd name="T2" fmla="*/ 0 w 10"/>
                <a:gd name="T3" fmla="*/ 0 h 25"/>
                <a:gd name="T4" fmla="*/ 8 w 10"/>
                <a:gd name="T5" fmla="*/ 25 h 25"/>
                <a:gd name="T6" fmla="*/ 9 w 10"/>
                <a:gd name="T7" fmla="*/ 23 h 25"/>
                <a:gd name="T8" fmla="*/ 9 w 10"/>
                <a:gd name="T9" fmla="*/ 21 h 25"/>
                <a:gd name="T10" fmla="*/ 10 w 10"/>
                <a:gd name="T11" fmla="*/ 1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5"/>
                <a:gd name="T20" fmla="*/ 10 w 1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47" name="Freeform 78">
              <a:extLst>
                <a:ext uri="{FF2B5EF4-FFF2-40B4-BE49-F238E27FC236}">
                  <a16:creationId xmlns:a16="http://schemas.microsoft.com/office/drawing/2014/main" id="{9608B401-60B3-225F-0471-016729693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370"/>
              <a:ext cx="64" cy="261"/>
            </a:xfrm>
            <a:custGeom>
              <a:avLst/>
              <a:gdLst>
                <a:gd name="T0" fmla="*/ 64 w 64"/>
                <a:gd name="T1" fmla="*/ 0 h 261"/>
                <a:gd name="T2" fmla="*/ 59 w 64"/>
                <a:gd name="T3" fmla="*/ 4 h 261"/>
                <a:gd name="T4" fmla="*/ 56 w 64"/>
                <a:gd name="T5" fmla="*/ 8 h 261"/>
                <a:gd name="T6" fmla="*/ 52 w 64"/>
                <a:gd name="T7" fmla="*/ 15 h 261"/>
                <a:gd name="T8" fmla="*/ 49 w 64"/>
                <a:gd name="T9" fmla="*/ 21 h 261"/>
                <a:gd name="T10" fmla="*/ 47 w 64"/>
                <a:gd name="T11" fmla="*/ 29 h 261"/>
                <a:gd name="T12" fmla="*/ 44 w 64"/>
                <a:gd name="T13" fmla="*/ 36 h 261"/>
                <a:gd name="T14" fmla="*/ 41 w 64"/>
                <a:gd name="T15" fmla="*/ 44 h 261"/>
                <a:gd name="T16" fmla="*/ 40 w 64"/>
                <a:gd name="T17" fmla="*/ 52 h 261"/>
                <a:gd name="T18" fmla="*/ 38 w 64"/>
                <a:gd name="T19" fmla="*/ 61 h 261"/>
                <a:gd name="T20" fmla="*/ 36 w 64"/>
                <a:gd name="T21" fmla="*/ 73 h 261"/>
                <a:gd name="T22" fmla="*/ 33 w 64"/>
                <a:gd name="T23" fmla="*/ 80 h 261"/>
                <a:gd name="T24" fmla="*/ 32 w 64"/>
                <a:gd name="T25" fmla="*/ 90 h 261"/>
                <a:gd name="T26" fmla="*/ 30 w 64"/>
                <a:gd name="T27" fmla="*/ 99 h 261"/>
                <a:gd name="T28" fmla="*/ 29 w 64"/>
                <a:gd name="T29" fmla="*/ 109 h 261"/>
                <a:gd name="T30" fmla="*/ 27 w 64"/>
                <a:gd name="T31" fmla="*/ 118 h 261"/>
                <a:gd name="T32" fmla="*/ 26 w 64"/>
                <a:gd name="T33" fmla="*/ 128 h 261"/>
                <a:gd name="T34" fmla="*/ 23 w 64"/>
                <a:gd name="T35" fmla="*/ 138 h 261"/>
                <a:gd name="T36" fmla="*/ 21 w 64"/>
                <a:gd name="T37" fmla="*/ 145 h 261"/>
                <a:gd name="T38" fmla="*/ 20 w 64"/>
                <a:gd name="T39" fmla="*/ 153 h 261"/>
                <a:gd name="T40" fmla="*/ 18 w 64"/>
                <a:gd name="T41" fmla="*/ 160 h 261"/>
                <a:gd name="T42" fmla="*/ 17 w 64"/>
                <a:gd name="T43" fmla="*/ 170 h 261"/>
                <a:gd name="T44" fmla="*/ 14 w 64"/>
                <a:gd name="T45" fmla="*/ 179 h 261"/>
                <a:gd name="T46" fmla="*/ 13 w 64"/>
                <a:gd name="T47" fmla="*/ 189 h 261"/>
                <a:gd name="T48" fmla="*/ 11 w 64"/>
                <a:gd name="T49" fmla="*/ 199 h 261"/>
                <a:gd name="T50" fmla="*/ 11 w 64"/>
                <a:gd name="T51" fmla="*/ 208 h 261"/>
                <a:gd name="T52" fmla="*/ 11 w 64"/>
                <a:gd name="T53" fmla="*/ 218 h 261"/>
                <a:gd name="T54" fmla="*/ 10 w 64"/>
                <a:gd name="T55" fmla="*/ 225 h 261"/>
                <a:gd name="T56" fmla="*/ 9 w 64"/>
                <a:gd name="T57" fmla="*/ 233 h 261"/>
                <a:gd name="T58" fmla="*/ 8 w 64"/>
                <a:gd name="T59" fmla="*/ 240 h 261"/>
                <a:gd name="T60" fmla="*/ 6 w 64"/>
                <a:gd name="T61" fmla="*/ 246 h 261"/>
                <a:gd name="T62" fmla="*/ 3 w 64"/>
                <a:gd name="T63" fmla="*/ 252 h 261"/>
                <a:gd name="T64" fmla="*/ 0 w 64"/>
                <a:gd name="T65" fmla="*/ 258 h 261"/>
                <a:gd name="T66" fmla="*/ 4 w 64"/>
                <a:gd name="T67" fmla="*/ 261 h 261"/>
                <a:gd name="T68" fmla="*/ 16 w 64"/>
                <a:gd name="T69" fmla="*/ 260 h 261"/>
                <a:gd name="T70" fmla="*/ 14 w 64"/>
                <a:gd name="T71" fmla="*/ 233 h 261"/>
                <a:gd name="T72" fmla="*/ 39 w 64"/>
                <a:gd name="T73" fmla="*/ 179 h 261"/>
                <a:gd name="T74" fmla="*/ 64 w 64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261"/>
                <a:gd name="T116" fmla="*/ 64 w 64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48" name="Freeform 79">
              <a:extLst>
                <a:ext uri="{FF2B5EF4-FFF2-40B4-BE49-F238E27FC236}">
                  <a16:creationId xmlns:a16="http://schemas.microsoft.com/office/drawing/2014/main" id="{3B08D0E2-4BAF-0431-6AB0-ECACDB6AA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635"/>
              <a:ext cx="170" cy="265"/>
            </a:xfrm>
            <a:custGeom>
              <a:avLst/>
              <a:gdLst>
                <a:gd name="T0" fmla="*/ 166 w 170"/>
                <a:gd name="T1" fmla="*/ 166 h 265"/>
                <a:gd name="T2" fmla="*/ 159 w 170"/>
                <a:gd name="T3" fmla="*/ 120 h 265"/>
                <a:gd name="T4" fmla="*/ 150 w 170"/>
                <a:gd name="T5" fmla="*/ 80 h 265"/>
                <a:gd name="T6" fmla="*/ 145 w 170"/>
                <a:gd name="T7" fmla="*/ 50 h 265"/>
                <a:gd name="T8" fmla="*/ 143 w 170"/>
                <a:gd name="T9" fmla="*/ 25 h 265"/>
                <a:gd name="T10" fmla="*/ 142 w 170"/>
                <a:gd name="T11" fmla="*/ 4 h 265"/>
                <a:gd name="T12" fmla="*/ 136 w 170"/>
                <a:gd name="T13" fmla="*/ 21 h 265"/>
                <a:gd name="T14" fmla="*/ 93 w 170"/>
                <a:gd name="T15" fmla="*/ 4 h 265"/>
                <a:gd name="T16" fmla="*/ 78 w 170"/>
                <a:gd name="T17" fmla="*/ 2 h 265"/>
                <a:gd name="T18" fmla="*/ 66 w 170"/>
                <a:gd name="T19" fmla="*/ 10 h 265"/>
                <a:gd name="T20" fmla="*/ 56 w 170"/>
                <a:gd name="T21" fmla="*/ 16 h 265"/>
                <a:gd name="T22" fmla="*/ 45 w 170"/>
                <a:gd name="T23" fmla="*/ 25 h 265"/>
                <a:gd name="T24" fmla="*/ 35 w 170"/>
                <a:gd name="T25" fmla="*/ 33 h 265"/>
                <a:gd name="T26" fmla="*/ 26 w 170"/>
                <a:gd name="T27" fmla="*/ 36 h 265"/>
                <a:gd name="T28" fmla="*/ 18 w 170"/>
                <a:gd name="T29" fmla="*/ 44 h 265"/>
                <a:gd name="T30" fmla="*/ 6 w 170"/>
                <a:gd name="T31" fmla="*/ 61 h 265"/>
                <a:gd name="T32" fmla="*/ 15 w 170"/>
                <a:gd name="T33" fmla="*/ 75 h 265"/>
                <a:gd name="T34" fmla="*/ 39 w 170"/>
                <a:gd name="T35" fmla="*/ 77 h 265"/>
                <a:gd name="T36" fmla="*/ 64 w 170"/>
                <a:gd name="T37" fmla="*/ 71 h 265"/>
                <a:gd name="T38" fmla="*/ 85 w 170"/>
                <a:gd name="T39" fmla="*/ 57 h 265"/>
                <a:gd name="T40" fmla="*/ 98 w 170"/>
                <a:gd name="T41" fmla="*/ 44 h 265"/>
                <a:gd name="T42" fmla="*/ 104 w 170"/>
                <a:gd name="T43" fmla="*/ 54 h 265"/>
                <a:gd name="T44" fmla="*/ 99 w 170"/>
                <a:gd name="T45" fmla="*/ 78 h 265"/>
                <a:gd name="T46" fmla="*/ 89 w 170"/>
                <a:gd name="T47" fmla="*/ 103 h 265"/>
                <a:gd name="T48" fmla="*/ 82 w 170"/>
                <a:gd name="T49" fmla="*/ 120 h 265"/>
                <a:gd name="T50" fmla="*/ 74 w 170"/>
                <a:gd name="T51" fmla="*/ 145 h 265"/>
                <a:gd name="T52" fmla="*/ 64 w 170"/>
                <a:gd name="T53" fmla="*/ 181 h 265"/>
                <a:gd name="T54" fmla="*/ 59 w 170"/>
                <a:gd name="T55" fmla="*/ 206 h 265"/>
                <a:gd name="T56" fmla="*/ 56 w 170"/>
                <a:gd name="T57" fmla="*/ 225 h 265"/>
                <a:gd name="T58" fmla="*/ 66 w 170"/>
                <a:gd name="T59" fmla="*/ 221 h 265"/>
                <a:gd name="T60" fmla="*/ 75 w 170"/>
                <a:gd name="T61" fmla="*/ 208 h 265"/>
                <a:gd name="T62" fmla="*/ 83 w 170"/>
                <a:gd name="T63" fmla="*/ 191 h 265"/>
                <a:gd name="T64" fmla="*/ 92 w 170"/>
                <a:gd name="T65" fmla="*/ 145 h 265"/>
                <a:gd name="T66" fmla="*/ 105 w 170"/>
                <a:gd name="T67" fmla="*/ 109 h 265"/>
                <a:gd name="T68" fmla="*/ 111 w 170"/>
                <a:gd name="T69" fmla="*/ 109 h 265"/>
                <a:gd name="T70" fmla="*/ 112 w 170"/>
                <a:gd name="T71" fmla="*/ 139 h 265"/>
                <a:gd name="T72" fmla="*/ 103 w 170"/>
                <a:gd name="T73" fmla="*/ 168 h 265"/>
                <a:gd name="T74" fmla="*/ 96 w 170"/>
                <a:gd name="T75" fmla="*/ 180 h 265"/>
                <a:gd name="T76" fmla="*/ 99 w 170"/>
                <a:gd name="T77" fmla="*/ 183 h 265"/>
                <a:gd name="T78" fmla="*/ 109 w 170"/>
                <a:gd name="T79" fmla="*/ 185 h 265"/>
                <a:gd name="T80" fmla="*/ 118 w 170"/>
                <a:gd name="T81" fmla="*/ 180 h 265"/>
                <a:gd name="T82" fmla="*/ 125 w 170"/>
                <a:gd name="T83" fmla="*/ 151 h 265"/>
                <a:gd name="T84" fmla="*/ 133 w 170"/>
                <a:gd name="T85" fmla="*/ 101 h 265"/>
                <a:gd name="T86" fmla="*/ 128 w 170"/>
                <a:gd name="T87" fmla="*/ 94 h 265"/>
                <a:gd name="T88" fmla="*/ 134 w 170"/>
                <a:gd name="T89" fmla="*/ 46 h 265"/>
                <a:gd name="T90" fmla="*/ 136 w 170"/>
                <a:gd name="T91" fmla="*/ 77 h 265"/>
                <a:gd name="T92" fmla="*/ 141 w 170"/>
                <a:gd name="T93" fmla="*/ 73 h 265"/>
                <a:gd name="T94" fmla="*/ 142 w 170"/>
                <a:gd name="T95" fmla="*/ 120 h 265"/>
                <a:gd name="T96" fmla="*/ 146 w 170"/>
                <a:gd name="T97" fmla="*/ 197 h 265"/>
                <a:gd name="T98" fmla="*/ 155 w 170"/>
                <a:gd name="T99" fmla="*/ 241 h 265"/>
                <a:gd name="T100" fmla="*/ 170 w 170"/>
                <a:gd name="T101" fmla="*/ 218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65"/>
                <a:gd name="T155" fmla="*/ 170 w 170"/>
                <a:gd name="T156" fmla="*/ 265 h 2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49" name="Freeform 80">
              <a:extLst>
                <a:ext uri="{FF2B5EF4-FFF2-40B4-BE49-F238E27FC236}">
                  <a16:creationId xmlns:a16="http://schemas.microsoft.com/office/drawing/2014/main" id="{4F9C27A2-DBCB-7DC9-6C58-0A0C698E7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2286"/>
              <a:ext cx="8" cy="140"/>
            </a:xfrm>
            <a:custGeom>
              <a:avLst/>
              <a:gdLst>
                <a:gd name="T0" fmla="*/ 8 w 8"/>
                <a:gd name="T1" fmla="*/ 130 h 140"/>
                <a:gd name="T2" fmla="*/ 0 w 8"/>
                <a:gd name="T3" fmla="*/ 0 h 140"/>
                <a:gd name="T4" fmla="*/ 0 w 8"/>
                <a:gd name="T5" fmla="*/ 21 h 140"/>
                <a:gd name="T6" fmla="*/ 0 w 8"/>
                <a:gd name="T7" fmla="*/ 40 h 140"/>
                <a:gd name="T8" fmla="*/ 1 w 8"/>
                <a:gd name="T9" fmla="*/ 61 h 140"/>
                <a:gd name="T10" fmla="*/ 2 w 8"/>
                <a:gd name="T11" fmla="*/ 82 h 140"/>
                <a:gd name="T12" fmla="*/ 2 w 8"/>
                <a:gd name="T13" fmla="*/ 98 h 140"/>
                <a:gd name="T14" fmla="*/ 2 w 8"/>
                <a:gd name="T15" fmla="*/ 111 h 140"/>
                <a:gd name="T16" fmla="*/ 2 w 8"/>
                <a:gd name="T17" fmla="*/ 124 h 140"/>
                <a:gd name="T18" fmla="*/ 3 w 8"/>
                <a:gd name="T19" fmla="*/ 140 h 140"/>
                <a:gd name="T20" fmla="*/ 4 w 8"/>
                <a:gd name="T21" fmla="*/ 140 h 140"/>
                <a:gd name="T22" fmla="*/ 5 w 8"/>
                <a:gd name="T23" fmla="*/ 140 h 140"/>
                <a:gd name="T24" fmla="*/ 7 w 8"/>
                <a:gd name="T25" fmla="*/ 140 h 140"/>
                <a:gd name="T26" fmla="*/ 8 w 8"/>
                <a:gd name="T27" fmla="*/ 138 h 140"/>
                <a:gd name="T28" fmla="*/ 8 w 8"/>
                <a:gd name="T29" fmla="*/ 134 h 140"/>
                <a:gd name="T30" fmla="*/ 8 w 8"/>
                <a:gd name="T31" fmla="*/ 132 h 140"/>
                <a:gd name="T32" fmla="*/ 8 w 8"/>
                <a:gd name="T33" fmla="*/ 13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40"/>
                <a:gd name="T53" fmla="*/ 8 w 8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50" name="Freeform 81">
              <a:extLst>
                <a:ext uri="{FF2B5EF4-FFF2-40B4-BE49-F238E27FC236}">
                  <a16:creationId xmlns:a16="http://schemas.microsoft.com/office/drawing/2014/main" id="{0182E6D9-CFEB-2AC3-8D7A-D9CE35513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2071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2 h 4"/>
                <a:gd name="T4" fmla="*/ 0 w 1"/>
                <a:gd name="T5" fmla="*/ 0 h 4"/>
                <a:gd name="T6" fmla="*/ 0 w 1"/>
                <a:gd name="T7" fmla="*/ 2 h 4"/>
                <a:gd name="T8" fmla="*/ 0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51" name="Freeform 82">
              <a:extLst>
                <a:ext uri="{FF2B5EF4-FFF2-40B4-BE49-F238E27FC236}">
                  <a16:creationId xmlns:a16="http://schemas.microsoft.com/office/drawing/2014/main" id="{18603127-F1B1-BBA6-6718-854600B14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2715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7 w 7"/>
                <a:gd name="T3" fmla="*/ 16 h 21"/>
                <a:gd name="T4" fmla="*/ 7 w 7"/>
                <a:gd name="T5" fmla="*/ 12 h 21"/>
                <a:gd name="T6" fmla="*/ 6 w 7"/>
                <a:gd name="T7" fmla="*/ 6 h 21"/>
                <a:gd name="T8" fmla="*/ 5 w 7"/>
                <a:gd name="T9" fmla="*/ 0 h 21"/>
                <a:gd name="T10" fmla="*/ 0 w 7"/>
                <a:gd name="T11" fmla="*/ 21 h 21"/>
                <a:gd name="T12" fmla="*/ 0 w 7"/>
                <a:gd name="T13" fmla="*/ 19 h 21"/>
                <a:gd name="T14" fmla="*/ 1 w 7"/>
                <a:gd name="T15" fmla="*/ 18 h 21"/>
                <a:gd name="T16" fmla="*/ 2 w 7"/>
                <a:gd name="T17" fmla="*/ 14 h 21"/>
                <a:gd name="T18" fmla="*/ 2 w 7"/>
                <a:gd name="T19" fmla="*/ 12 h 21"/>
                <a:gd name="T20" fmla="*/ 3 w 7"/>
                <a:gd name="T21" fmla="*/ 12 h 21"/>
                <a:gd name="T22" fmla="*/ 5 w 7"/>
                <a:gd name="T23" fmla="*/ 12 h 21"/>
                <a:gd name="T24" fmla="*/ 5 w 7"/>
                <a:gd name="T25" fmla="*/ 14 h 21"/>
                <a:gd name="T26" fmla="*/ 5 w 7"/>
                <a:gd name="T27" fmla="*/ 16 h 21"/>
                <a:gd name="T28" fmla="*/ 6 w 7"/>
                <a:gd name="T29" fmla="*/ 18 h 21"/>
                <a:gd name="T30" fmla="*/ 6 w 7"/>
                <a:gd name="T31" fmla="*/ 19 h 21"/>
                <a:gd name="T32" fmla="*/ 7 w 7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21"/>
                <a:gd name="T53" fmla="*/ 7 w 7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52" name="Freeform 83">
              <a:extLst>
                <a:ext uri="{FF2B5EF4-FFF2-40B4-BE49-F238E27FC236}">
                  <a16:creationId xmlns:a16="http://schemas.microsoft.com/office/drawing/2014/main" id="{380F95BC-6EE9-0D5C-7A0C-14D6846C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2742"/>
              <a:ext cx="6" cy="8"/>
            </a:xfrm>
            <a:custGeom>
              <a:avLst/>
              <a:gdLst>
                <a:gd name="T0" fmla="*/ 6 w 6"/>
                <a:gd name="T1" fmla="*/ 2 h 8"/>
                <a:gd name="T2" fmla="*/ 5 w 6"/>
                <a:gd name="T3" fmla="*/ 2 h 8"/>
                <a:gd name="T4" fmla="*/ 5 w 6"/>
                <a:gd name="T5" fmla="*/ 0 h 8"/>
                <a:gd name="T6" fmla="*/ 2 w 6"/>
                <a:gd name="T7" fmla="*/ 0 h 8"/>
                <a:gd name="T8" fmla="*/ 1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4 h 8"/>
                <a:gd name="T16" fmla="*/ 0 w 6"/>
                <a:gd name="T17" fmla="*/ 6 h 8"/>
                <a:gd name="T18" fmla="*/ 1 w 6"/>
                <a:gd name="T19" fmla="*/ 8 h 8"/>
                <a:gd name="T20" fmla="*/ 2 w 6"/>
                <a:gd name="T21" fmla="*/ 8 h 8"/>
                <a:gd name="T22" fmla="*/ 5 w 6"/>
                <a:gd name="T23" fmla="*/ 8 h 8"/>
                <a:gd name="T24" fmla="*/ 6 w 6"/>
                <a:gd name="T25" fmla="*/ 6 h 8"/>
                <a:gd name="T26" fmla="*/ 6 w 6"/>
                <a:gd name="T27" fmla="*/ 4 h 8"/>
                <a:gd name="T28" fmla="*/ 6 w 6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8"/>
                <a:gd name="T47" fmla="*/ 6 w 6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53" name="Freeform 84">
              <a:extLst>
                <a:ext uri="{FF2B5EF4-FFF2-40B4-BE49-F238E27FC236}">
                  <a16:creationId xmlns:a16="http://schemas.microsoft.com/office/drawing/2014/main" id="{CF1CB353-0CA9-BFB9-1B9F-77025A00B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1615"/>
              <a:ext cx="124" cy="603"/>
            </a:xfrm>
            <a:custGeom>
              <a:avLst/>
              <a:gdLst>
                <a:gd name="T0" fmla="*/ 49 w 124"/>
                <a:gd name="T1" fmla="*/ 534 h 603"/>
                <a:gd name="T2" fmla="*/ 46 w 124"/>
                <a:gd name="T3" fmla="*/ 463 h 603"/>
                <a:gd name="T4" fmla="*/ 42 w 124"/>
                <a:gd name="T5" fmla="*/ 378 h 603"/>
                <a:gd name="T6" fmla="*/ 46 w 124"/>
                <a:gd name="T7" fmla="*/ 357 h 603"/>
                <a:gd name="T8" fmla="*/ 56 w 124"/>
                <a:gd name="T9" fmla="*/ 376 h 603"/>
                <a:gd name="T10" fmla="*/ 67 w 124"/>
                <a:gd name="T11" fmla="*/ 378 h 603"/>
                <a:gd name="T12" fmla="*/ 77 w 124"/>
                <a:gd name="T13" fmla="*/ 380 h 603"/>
                <a:gd name="T14" fmla="*/ 84 w 124"/>
                <a:gd name="T15" fmla="*/ 381 h 603"/>
                <a:gd name="T16" fmla="*/ 78 w 124"/>
                <a:gd name="T17" fmla="*/ 366 h 603"/>
                <a:gd name="T18" fmla="*/ 67 w 124"/>
                <a:gd name="T19" fmla="*/ 345 h 603"/>
                <a:gd name="T20" fmla="*/ 58 w 124"/>
                <a:gd name="T21" fmla="*/ 336 h 603"/>
                <a:gd name="T22" fmla="*/ 61 w 124"/>
                <a:gd name="T23" fmla="*/ 315 h 603"/>
                <a:gd name="T24" fmla="*/ 76 w 124"/>
                <a:gd name="T25" fmla="*/ 332 h 603"/>
                <a:gd name="T26" fmla="*/ 87 w 124"/>
                <a:gd name="T27" fmla="*/ 362 h 603"/>
                <a:gd name="T28" fmla="*/ 91 w 124"/>
                <a:gd name="T29" fmla="*/ 383 h 603"/>
                <a:gd name="T30" fmla="*/ 103 w 124"/>
                <a:gd name="T31" fmla="*/ 393 h 603"/>
                <a:gd name="T32" fmla="*/ 112 w 124"/>
                <a:gd name="T33" fmla="*/ 412 h 603"/>
                <a:gd name="T34" fmla="*/ 119 w 124"/>
                <a:gd name="T35" fmla="*/ 427 h 603"/>
                <a:gd name="T36" fmla="*/ 105 w 124"/>
                <a:gd name="T37" fmla="*/ 351 h 603"/>
                <a:gd name="T38" fmla="*/ 91 w 124"/>
                <a:gd name="T39" fmla="*/ 326 h 603"/>
                <a:gd name="T40" fmla="*/ 75 w 124"/>
                <a:gd name="T41" fmla="*/ 309 h 603"/>
                <a:gd name="T42" fmla="*/ 64 w 124"/>
                <a:gd name="T43" fmla="*/ 296 h 603"/>
                <a:gd name="T44" fmla="*/ 54 w 124"/>
                <a:gd name="T45" fmla="*/ 279 h 603"/>
                <a:gd name="T46" fmla="*/ 59 w 124"/>
                <a:gd name="T47" fmla="*/ 267 h 603"/>
                <a:gd name="T48" fmla="*/ 66 w 124"/>
                <a:gd name="T49" fmla="*/ 261 h 603"/>
                <a:gd name="T50" fmla="*/ 69 w 124"/>
                <a:gd name="T51" fmla="*/ 233 h 603"/>
                <a:gd name="T52" fmla="*/ 81 w 124"/>
                <a:gd name="T53" fmla="*/ 221 h 603"/>
                <a:gd name="T54" fmla="*/ 95 w 124"/>
                <a:gd name="T55" fmla="*/ 212 h 603"/>
                <a:gd name="T56" fmla="*/ 107 w 124"/>
                <a:gd name="T57" fmla="*/ 193 h 603"/>
                <a:gd name="T58" fmla="*/ 122 w 124"/>
                <a:gd name="T59" fmla="*/ 156 h 603"/>
                <a:gd name="T60" fmla="*/ 110 w 124"/>
                <a:gd name="T61" fmla="*/ 156 h 603"/>
                <a:gd name="T62" fmla="*/ 95 w 124"/>
                <a:gd name="T63" fmla="*/ 166 h 603"/>
                <a:gd name="T64" fmla="*/ 79 w 124"/>
                <a:gd name="T65" fmla="*/ 174 h 603"/>
                <a:gd name="T66" fmla="*/ 71 w 124"/>
                <a:gd name="T67" fmla="*/ 176 h 603"/>
                <a:gd name="T68" fmla="*/ 60 w 124"/>
                <a:gd name="T69" fmla="*/ 187 h 603"/>
                <a:gd name="T70" fmla="*/ 46 w 124"/>
                <a:gd name="T71" fmla="*/ 202 h 603"/>
                <a:gd name="T72" fmla="*/ 31 w 124"/>
                <a:gd name="T73" fmla="*/ 221 h 603"/>
                <a:gd name="T74" fmla="*/ 26 w 124"/>
                <a:gd name="T75" fmla="*/ 227 h 603"/>
                <a:gd name="T76" fmla="*/ 26 w 124"/>
                <a:gd name="T77" fmla="*/ 197 h 603"/>
                <a:gd name="T78" fmla="*/ 23 w 124"/>
                <a:gd name="T79" fmla="*/ 147 h 603"/>
                <a:gd name="T80" fmla="*/ 16 w 124"/>
                <a:gd name="T81" fmla="*/ 61 h 603"/>
                <a:gd name="T82" fmla="*/ 10 w 124"/>
                <a:gd name="T83" fmla="*/ 13 h 603"/>
                <a:gd name="T84" fmla="*/ 0 w 124"/>
                <a:gd name="T85" fmla="*/ 97 h 603"/>
                <a:gd name="T86" fmla="*/ 18 w 124"/>
                <a:gd name="T87" fmla="*/ 223 h 603"/>
                <a:gd name="T88" fmla="*/ 19 w 124"/>
                <a:gd name="T89" fmla="*/ 240 h 603"/>
                <a:gd name="T90" fmla="*/ 27 w 124"/>
                <a:gd name="T91" fmla="*/ 244 h 603"/>
                <a:gd name="T92" fmla="*/ 39 w 124"/>
                <a:gd name="T93" fmla="*/ 233 h 603"/>
                <a:gd name="T94" fmla="*/ 50 w 124"/>
                <a:gd name="T95" fmla="*/ 229 h 603"/>
                <a:gd name="T96" fmla="*/ 61 w 124"/>
                <a:gd name="T97" fmla="*/ 227 h 603"/>
                <a:gd name="T98" fmla="*/ 64 w 124"/>
                <a:gd name="T99" fmla="*/ 244 h 603"/>
                <a:gd name="T100" fmla="*/ 51 w 124"/>
                <a:gd name="T101" fmla="*/ 273 h 603"/>
                <a:gd name="T102" fmla="*/ 47 w 124"/>
                <a:gd name="T103" fmla="*/ 309 h 603"/>
                <a:gd name="T104" fmla="*/ 39 w 124"/>
                <a:gd name="T105" fmla="*/ 296 h 603"/>
                <a:gd name="T106" fmla="*/ 40 w 124"/>
                <a:gd name="T107" fmla="*/ 261 h 603"/>
                <a:gd name="T108" fmla="*/ 35 w 124"/>
                <a:gd name="T109" fmla="*/ 265 h 603"/>
                <a:gd name="T110" fmla="*/ 31 w 124"/>
                <a:gd name="T111" fmla="*/ 292 h 603"/>
                <a:gd name="T112" fmla="*/ 27 w 124"/>
                <a:gd name="T113" fmla="*/ 290 h 603"/>
                <a:gd name="T114" fmla="*/ 29 w 124"/>
                <a:gd name="T115" fmla="*/ 351 h 603"/>
                <a:gd name="T116" fmla="*/ 29 w 124"/>
                <a:gd name="T117" fmla="*/ 481 h 603"/>
                <a:gd name="T118" fmla="*/ 39 w 124"/>
                <a:gd name="T119" fmla="*/ 553 h 603"/>
                <a:gd name="T120" fmla="*/ 47 w 124"/>
                <a:gd name="T121" fmla="*/ 593 h 6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"/>
                <a:gd name="T184" fmla="*/ 0 h 603"/>
                <a:gd name="T185" fmla="*/ 124 w 124"/>
                <a:gd name="T186" fmla="*/ 603 h 6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54" name="Freeform 85">
              <a:extLst>
                <a:ext uri="{FF2B5EF4-FFF2-40B4-BE49-F238E27FC236}">
                  <a16:creationId xmlns:a16="http://schemas.microsoft.com/office/drawing/2014/main" id="{98B2C5B5-52A1-8CC4-357F-9DD1C22FA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932"/>
              <a:ext cx="32" cy="66"/>
            </a:xfrm>
            <a:custGeom>
              <a:avLst/>
              <a:gdLst>
                <a:gd name="T0" fmla="*/ 31 w 32"/>
                <a:gd name="T1" fmla="*/ 64 h 66"/>
                <a:gd name="T2" fmla="*/ 32 w 32"/>
                <a:gd name="T3" fmla="*/ 64 h 66"/>
                <a:gd name="T4" fmla="*/ 32 w 32"/>
                <a:gd name="T5" fmla="*/ 63 h 66"/>
                <a:gd name="T6" fmla="*/ 32 w 32"/>
                <a:gd name="T7" fmla="*/ 61 h 66"/>
                <a:gd name="T8" fmla="*/ 31 w 32"/>
                <a:gd name="T9" fmla="*/ 59 h 66"/>
                <a:gd name="T10" fmla="*/ 30 w 32"/>
                <a:gd name="T11" fmla="*/ 55 h 66"/>
                <a:gd name="T12" fmla="*/ 29 w 32"/>
                <a:gd name="T13" fmla="*/ 51 h 66"/>
                <a:gd name="T14" fmla="*/ 28 w 32"/>
                <a:gd name="T15" fmla="*/ 45 h 66"/>
                <a:gd name="T16" fmla="*/ 27 w 32"/>
                <a:gd name="T17" fmla="*/ 42 h 66"/>
                <a:gd name="T18" fmla="*/ 26 w 32"/>
                <a:gd name="T19" fmla="*/ 38 h 66"/>
                <a:gd name="T20" fmla="*/ 23 w 32"/>
                <a:gd name="T21" fmla="*/ 34 h 66"/>
                <a:gd name="T22" fmla="*/ 22 w 32"/>
                <a:gd name="T23" fmla="*/ 30 h 66"/>
                <a:gd name="T24" fmla="*/ 21 w 32"/>
                <a:gd name="T25" fmla="*/ 24 h 66"/>
                <a:gd name="T26" fmla="*/ 19 w 32"/>
                <a:gd name="T27" fmla="*/ 21 h 66"/>
                <a:gd name="T28" fmla="*/ 18 w 32"/>
                <a:gd name="T29" fmla="*/ 15 h 66"/>
                <a:gd name="T30" fmla="*/ 16 w 32"/>
                <a:gd name="T31" fmla="*/ 11 h 66"/>
                <a:gd name="T32" fmla="*/ 13 w 32"/>
                <a:gd name="T33" fmla="*/ 7 h 66"/>
                <a:gd name="T34" fmla="*/ 12 w 32"/>
                <a:gd name="T35" fmla="*/ 3 h 66"/>
                <a:gd name="T36" fmla="*/ 10 w 32"/>
                <a:gd name="T37" fmla="*/ 2 h 66"/>
                <a:gd name="T38" fmla="*/ 7 w 32"/>
                <a:gd name="T39" fmla="*/ 0 h 66"/>
                <a:gd name="T40" fmla="*/ 2 w 32"/>
                <a:gd name="T41" fmla="*/ 0 h 66"/>
                <a:gd name="T42" fmla="*/ 1 w 32"/>
                <a:gd name="T43" fmla="*/ 3 h 66"/>
                <a:gd name="T44" fmla="*/ 1 w 32"/>
                <a:gd name="T45" fmla="*/ 5 h 66"/>
                <a:gd name="T46" fmla="*/ 0 w 32"/>
                <a:gd name="T47" fmla="*/ 9 h 66"/>
                <a:gd name="T48" fmla="*/ 0 w 32"/>
                <a:gd name="T49" fmla="*/ 13 h 66"/>
                <a:gd name="T50" fmla="*/ 2 w 32"/>
                <a:gd name="T51" fmla="*/ 17 h 66"/>
                <a:gd name="T52" fmla="*/ 4 w 32"/>
                <a:gd name="T53" fmla="*/ 21 h 66"/>
                <a:gd name="T54" fmla="*/ 7 w 32"/>
                <a:gd name="T55" fmla="*/ 24 h 66"/>
                <a:gd name="T56" fmla="*/ 10 w 32"/>
                <a:gd name="T57" fmla="*/ 28 h 66"/>
                <a:gd name="T58" fmla="*/ 12 w 32"/>
                <a:gd name="T59" fmla="*/ 32 h 66"/>
                <a:gd name="T60" fmla="*/ 15 w 32"/>
                <a:gd name="T61" fmla="*/ 36 h 66"/>
                <a:gd name="T62" fmla="*/ 17 w 32"/>
                <a:gd name="T63" fmla="*/ 42 h 66"/>
                <a:gd name="T64" fmla="*/ 20 w 32"/>
                <a:gd name="T65" fmla="*/ 47 h 66"/>
                <a:gd name="T66" fmla="*/ 21 w 32"/>
                <a:gd name="T67" fmla="*/ 47 h 66"/>
                <a:gd name="T68" fmla="*/ 22 w 32"/>
                <a:gd name="T69" fmla="*/ 51 h 66"/>
                <a:gd name="T70" fmla="*/ 25 w 32"/>
                <a:gd name="T71" fmla="*/ 53 h 66"/>
                <a:gd name="T72" fmla="*/ 26 w 32"/>
                <a:gd name="T73" fmla="*/ 55 h 66"/>
                <a:gd name="T74" fmla="*/ 27 w 32"/>
                <a:gd name="T75" fmla="*/ 59 h 66"/>
                <a:gd name="T76" fmla="*/ 28 w 32"/>
                <a:gd name="T77" fmla="*/ 61 h 66"/>
                <a:gd name="T78" fmla="*/ 29 w 32"/>
                <a:gd name="T79" fmla="*/ 64 h 66"/>
                <a:gd name="T80" fmla="*/ 30 w 32"/>
                <a:gd name="T81" fmla="*/ 66 h 66"/>
                <a:gd name="T82" fmla="*/ 31 w 32"/>
                <a:gd name="T83" fmla="*/ 6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66"/>
                <a:gd name="T128" fmla="*/ 32 w 32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55" name="Freeform 86">
              <a:extLst>
                <a:ext uri="{FF2B5EF4-FFF2-40B4-BE49-F238E27FC236}">
                  <a16:creationId xmlns:a16="http://schemas.microsoft.com/office/drawing/2014/main" id="{15EADC40-F2B6-19C0-69B4-BF6FB9079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1844"/>
              <a:ext cx="32" cy="84"/>
            </a:xfrm>
            <a:custGeom>
              <a:avLst/>
              <a:gdLst>
                <a:gd name="T0" fmla="*/ 14 w 32"/>
                <a:gd name="T1" fmla="*/ 82 h 84"/>
                <a:gd name="T2" fmla="*/ 15 w 32"/>
                <a:gd name="T3" fmla="*/ 80 h 84"/>
                <a:gd name="T4" fmla="*/ 15 w 32"/>
                <a:gd name="T5" fmla="*/ 72 h 84"/>
                <a:gd name="T6" fmla="*/ 16 w 32"/>
                <a:gd name="T7" fmla="*/ 67 h 84"/>
                <a:gd name="T8" fmla="*/ 16 w 32"/>
                <a:gd name="T9" fmla="*/ 59 h 84"/>
                <a:gd name="T10" fmla="*/ 17 w 32"/>
                <a:gd name="T11" fmla="*/ 53 h 84"/>
                <a:gd name="T12" fmla="*/ 18 w 32"/>
                <a:gd name="T13" fmla="*/ 46 h 84"/>
                <a:gd name="T14" fmla="*/ 19 w 32"/>
                <a:gd name="T15" fmla="*/ 42 h 84"/>
                <a:gd name="T16" fmla="*/ 22 w 32"/>
                <a:gd name="T17" fmla="*/ 36 h 84"/>
                <a:gd name="T18" fmla="*/ 23 w 32"/>
                <a:gd name="T19" fmla="*/ 30 h 84"/>
                <a:gd name="T20" fmla="*/ 24 w 32"/>
                <a:gd name="T21" fmla="*/ 29 h 84"/>
                <a:gd name="T22" fmla="*/ 26 w 32"/>
                <a:gd name="T23" fmla="*/ 27 h 84"/>
                <a:gd name="T24" fmla="*/ 28 w 32"/>
                <a:gd name="T25" fmla="*/ 25 h 84"/>
                <a:gd name="T26" fmla="*/ 28 w 32"/>
                <a:gd name="T27" fmla="*/ 23 h 84"/>
                <a:gd name="T28" fmla="*/ 29 w 32"/>
                <a:gd name="T29" fmla="*/ 21 h 84"/>
                <a:gd name="T30" fmla="*/ 30 w 32"/>
                <a:gd name="T31" fmla="*/ 19 h 84"/>
                <a:gd name="T32" fmla="*/ 32 w 32"/>
                <a:gd name="T33" fmla="*/ 17 h 84"/>
                <a:gd name="T34" fmla="*/ 30 w 32"/>
                <a:gd name="T35" fmla="*/ 0 h 84"/>
                <a:gd name="T36" fmla="*/ 1 w 32"/>
                <a:gd name="T37" fmla="*/ 11 h 84"/>
                <a:gd name="T38" fmla="*/ 1 w 32"/>
                <a:gd name="T39" fmla="*/ 13 h 84"/>
                <a:gd name="T40" fmla="*/ 0 w 32"/>
                <a:gd name="T41" fmla="*/ 15 h 84"/>
                <a:gd name="T42" fmla="*/ 1 w 32"/>
                <a:gd name="T43" fmla="*/ 17 h 84"/>
                <a:gd name="T44" fmla="*/ 3 w 32"/>
                <a:gd name="T45" fmla="*/ 19 h 84"/>
                <a:gd name="T46" fmla="*/ 5 w 32"/>
                <a:gd name="T47" fmla="*/ 19 h 84"/>
                <a:gd name="T48" fmla="*/ 6 w 32"/>
                <a:gd name="T49" fmla="*/ 21 h 84"/>
                <a:gd name="T50" fmla="*/ 7 w 32"/>
                <a:gd name="T51" fmla="*/ 23 h 84"/>
                <a:gd name="T52" fmla="*/ 8 w 32"/>
                <a:gd name="T53" fmla="*/ 25 h 84"/>
                <a:gd name="T54" fmla="*/ 9 w 32"/>
                <a:gd name="T55" fmla="*/ 27 h 84"/>
                <a:gd name="T56" fmla="*/ 10 w 32"/>
                <a:gd name="T57" fmla="*/ 30 h 84"/>
                <a:gd name="T58" fmla="*/ 10 w 32"/>
                <a:gd name="T59" fmla="*/ 32 h 84"/>
                <a:gd name="T60" fmla="*/ 9 w 32"/>
                <a:gd name="T61" fmla="*/ 34 h 84"/>
                <a:gd name="T62" fmla="*/ 8 w 32"/>
                <a:gd name="T63" fmla="*/ 34 h 84"/>
                <a:gd name="T64" fmla="*/ 7 w 32"/>
                <a:gd name="T65" fmla="*/ 34 h 84"/>
                <a:gd name="T66" fmla="*/ 7 w 32"/>
                <a:gd name="T67" fmla="*/ 46 h 84"/>
                <a:gd name="T68" fmla="*/ 7 w 32"/>
                <a:gd name="T69" fmla="*/ 57 h 84"/>
                <a:gd name="T70" fmla="*/ 8 w 32"/>
                <a:gd name="T71" fmla="*/ 69 h 84"/>
                <a:gd name="T72" fmla="*/ 9 w 32"/>
                <a:gd name="T73" fmla="*/ 78 h 84"/>
                <a:gd name="T74" fmla="*/ 13 w 32"/>
                <a:gd name="T75" fmla="*/ 84 h 84"/>
                <a:gd name="T76" fmla="*/ 14 w 32"/>
                <a:gd name="T77" fmla="*/ 82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84"/>
                <a:gd name="T119" fmla="*/ 32 w 32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56" name="Freeform 87">
              <a:extLst>
                <a:ext uri="{FF2B5EF4-FFF2-40B4-BE49-F238E27FC236}">
                  <a16:creationId xmlns:a16="http://schemas.microsoft.com/office/drawing/2014/main" id="{8DA57180-CFAF-B2FA-3BB1-3A324F8C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863"/>
              <a:ext cx="13" cy="44"/>
            </a:xfrm>
            <a:custGeom>
              <a:avLst/>
              <a:gdLst>
                <a:gd name="T0" fmla="*/ 9 w 13"/>
                <a:gd name="T1" fmla="*/ 42 h 44"/>
                <a:gd name="T2" fmla="*/ 13 w 13"/>
                <a:gd name="T3" fmla="*/ 19 h 44"/>
                <a:gd name="T4" fmla="*/ 8 w 13"/>
                <a:gd name="T5" fmla="*/ 0 h 44"/>
                <a:gd name="T6" fmla="*/ 5 w 13"/>
                <a:gd name="T7" fmla="*/ 0 h 44"/>
                <a:gd name="T8" fmla="*/ 3 w 13"/>
                <a:gd name="T9" fmla="*/ 0 h 44"/>
                <a:gd name="T10" fmla="*/ 1 w 13"/>
                <a:gd name="T11" fmla="*/ 4 h 44"/>
                <a:gd name="T12" fmla="*/ 0 w 13"/>
                <a:gd name="T13" fmla="*/ 6 h 44"/>
                <a:gd name="T14" fmla="*/ 0 w 13"/>
                <a:gd name="T15" fmla="*/ 10 h 44"/>
                <a:gd name="T16" fmla="*/ 7 w 13"/>
                <a:gd name="T17" fmla="*/ 44 h 44"/>
                <a:gd name="T18" fmla="*/ 8 w 13"/>
                <a:gd name="T19" fmla="*/ 44 h 44"/>
                <a:gd name="T20" fmla="*/ 9 w 13"/>
                <a:gd name="T21" fmla="*/ 4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44"/>
                <a:gd name="T35" fmla="*/ 13 w 13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57" name="Freeform 88">
              <a:extLst>
                <a:ext uri="{FF2B5EF4-FFF2-40B4-BE49-F238E27FC236}">
                  <a16:creationId xmlns:a16="http://schemas.microsoft.com/office/drawing/2014/main" id="{DC163E2A-B048-7F2A-58AD-3DBA5B778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810"/>
              <a:ext cx="128" cy="110"/>
            </a:xfrm>
            <a:custGeom>
              <a:avLst/>
              <a:gdLst>
                <a:gd name="T0" fmla="*/ 123 w 128"/>
                <a:gd name="T1" fmla="*/ 40 h 110"/>
                <a:gd name="T2" fmla="*/ 115 w 128"/>
                <a:gd name="T3" fmla="*/ 38 h 110"/>
                <a:gd name="T4" fmla="*/ 106 w 128"/>
                <a:gd name="T5" fmla="*/ 38 h 110"/>
                <a:gd name="T6" fmla="*/ 100 w 128"/>
                <a:gd name="T7" fmla="*/ 38 h 110"/>
                <a:gd name="T8" fmla="*/ 93 w 128"/>
                <a:gd name="T9" fmla="*/ 38 h 110"/>
                <a:gd name="T10" fmla="*/ 86 w 128"/>
                <a:gd name="T11" fmla="*/ 38 h 110"/>
                <a:gd name="T12" fmla="*/ 81 w 128"/>
                <a:gd name="T13" fmla="*/ 40 h 110"/>
                <a:gd name="T14" fmla="*/ 74 w 128"/>
                <a:gd name="T15" fmla="*/ 43 h 110"/>
                <a:gd name="T16" fmla="*/ 68 w 128"/>
                <a:gd name="T17" fmla="*/ 47 h 110"/>
                <a:gd name="T18" fmla="*/ 63 w 128"/>
                <a:gd name="T19" fmla="*/ 51 h 110"/>
                <a:gd name="T20" fmla="*/ 57 w 128"/>
                <a:gd name="T21" fmla="*/ 55 h 110"/>
                <a:gd name="T22" fmla="*/ 52 w 128"/>
                <a:gd name="T23" fmla="*/ 61 h 110"/>
                <a:gd name="T24" fmla="*/ 47 w 128"/>
                <a:gd name="T25" fmla="*/ 64 h 110"/>
                <a:gd name="T26" fmla="*/ 43 w 128"/>
                <a:gd name="T27" fmla="*/ 66 h 110"/>
                <a:gd name="T28" fmla="*/ 43 w 128"/>
                <a:gd name="T29" fmla="*/ 61 h 110"/>
                <a:gd name="T30" fmla="*/ 47 w 128"/>
                <a:gd name="T31" fmla="*/ 53 h 110"/>
                <a:gd name="T32" fmla="*/ 54 w 128"/>
                <a:gd name="T33" fmla="*/ 43 h 110"/>
                <a:gd name="T34" fmla="*/ 60 w 128"/>
                <a:gd name="T35" fmla="*/ 34 h 110"/>
                <a:gd name="T36" fmla="*/ 66 w 128"/>
                <a:gd name="T37" fmla="*/ 26 h 110"/>
                <a:gd name="T38" fmla="*/ 72 w 128"/>
                <a:gd name="T39" fmla="*/ 15 h 110"/>
                <a:gd name="T40" fmla="*/ 74 w 128"/>
                <a:gd name="T41" fmla="*/ 0 h 110"/>
                <a:gd name="T42" fmla="*/ 69 w 128"/>
                <a:gd name="T43" fmla="*/ 11 h 110"/>
                <a:gd name="T44" fmla="*/ 64 w 128"/>
                <a:gd name="T45" fmla="*/ 21 h 110"/>
                <a:gd name="T46" fmla="*/ 58 w 128"/>
                <a:gd name="T47" fmla="*/ 30 h 110"/>
                <a:gd name="T48" fmla="*/ 53 w 128"/>
                <a:gd name="T49" fmla="*/ 38 h 110"/>
                <a:gd name="T50" fmla="*/ 46 w 128"/>
                <a:gd name="T51" fmla="*/ 47 h 110"/>
                <a:gd name="T52" fmla="*/ 38 w 128"/>
                <a:gd name="T53" fmla="*/ 57 h 110"/>
                <a:gd name="T54" fmla="*/ 29 w 128"/>
                <a:gd name="T55" fmla="*/ 66 h 110"/>
                <a:gd name="T56" fmla="*/ 20 w 128"/>
                <a:gd name="T57" fmla="*/ 76 h 110"/>
                <a:gd name="T58" fmla="*/ 12 w 128"/>
                <a:gd name="T59" fmla="*/ 89 h 110"/>
                <a:gd name="T60" fmla="*/ 6 w 128"/>
                <a:gd name="T61" fmla="*/ 104 h 110"/>
                <a:gd name="T62" fmla="*/ 26 w 128"/>
                <a:gd name="T63" fmla="*/ 101 h 110"/>
                <a:gd name="T64" fmla="*/ 46 w 128"/>
                <a:gd name="T65" fmla="*/ 74 h 110"/>
                <a:gd name="T66" fmla="*/ 56 w 128"/>
                <a:gd name="T67" fmla="*/ 70 h 110"/>
                <a:gd name="T68" fmla="*/ 67 w 128"/>
                <a:gd name="T69" fmla="*/ 61 h 110"/>
                <a:gd name="T70" fmla="*/ 77 w 128"/>
                <a:gd name="T71" fmla="*/ 51 h 110"/>
                <a:gd name="T72" fmla="*/ 87 w 128"/>
                <a:gd name="T73" fmla="*/ 43 h 110"/>
                <a:gd name="T74" fmla="*/ 98 w 128"/>
                <a:gd name="T75" fmla="*/ 42 h 110"/>
                <a:gd name="T76" fmla="*/ 105 w 128"/>
                <a:gd name="T77" fmla="*/ 40 h 110"/>
                <a:gd name="T78" fmla="*/ 113 w 128"/>
                <a:gd name="T79" fmla="*/ 40 h 110"/>
                <a:gd name="T80" fmla="*/ 119 w 128"/>
                <a:gd name="T81" fmla="*/ 40 h 110"/>
                <a:gd name="T82" fmla="*/ 124 w 128"/>
                <a:gd name="T83" fmla="*/ 42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10"/>
                <a:gd name="T128" fmla="*/ 128 w 128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8473" name="Picture 4" descr="ctree">
            <a:extLst>
              <a:ext uri="{FF2B5EF4-FFF2-40B4-BE49-F238E27FC236}">
                <a16:creationId xmlns:a16="http://schemas.microsoft.com/office/drawing/2014/main" id="{F443CDA0-DDA7-2964-B5C1-3BBAA1929E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40" y="5386784"/>
            <a:ext cx="11541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74" name="Group 18">
            <a:extLst>
              <a:ext uri="{FF2B5EF4-FFF2-40B4-BE49-F238E27FC236}">
                <a16:creationId xmlns:a16="http://schemas.microsoft.com/office/drawing/2014/main" id="{01F2B8A5-5E51-3CA9-978F-DF3BA9627733}"/>
              </a:ext>
            </a:extLst>
          </p:cNvPr>
          <p:cNvGrpSpPr>
            <a:grpSpLocks/>
          </p:cNvGrpSpPr>
          <p:nvPr/>
        </p:nvGrpSpPr>
        <p:grpSpPr bwMode="auto">
          <a:xfrm>
            <a:off x="1499123" y="963411"/>
            <a:ext cx="1905000" cy="1752600"/>
            <a:chOff x="5225" y="9335"/>
            <a:chExt cx="2520" cy="1750"/>
          </a:xfrm>
        </p:grpSpPr>
        <p:sp>
          <p:nvSpPr>
            <p:cNvPr id="22" name="AutoShape 27" descr="2">
              <a:extLst>
                <a:ext uri="{FF2B5EF4-FFF2-40B4-BE49-F238E27FC236}">
                  <a16:creationId xmlns:a16="http://schemas.microsoft.com/office/drawing/2014/main" id="{E931C44D-E581-A430-EFE5-317941A03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10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pic>
          <p:nvPicPr>
            <p:cNvPr id="18481" name="Picture 26" descr="cosmoS">
              <a:extLst>
                <a:ext uri="{FF2B5EF4-FFF2-40B4-BE49-F238E27FC236}">
                  <a16:creationId xmlns:a16="http://schemas.microsoft.com/office/drawing/2014/main" id="{45920D93-169B-A634-B65D-99D2CEE83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2" name="Picture 25" descr="BOOK2">
              <a:extLst>
                <a:ext uri="{FF2B5EF4-FFF2-40B4-BE49-F238E27FC236}">
                  <a16:creationId xmlns:a16="http://schemas.microsoft.com/office/drawing/2014/main" id="{1CE7AA63-75F5-2247-F540-D81B1F01B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3" name="Picture 24" descr="BOOK1">
              <a:extLst>
                <a:ext uri="{FF2B5EF4-FFF2-40B4-BE49-F238E27FC236}">
                  <a16:creationId xmlns:a16="http://schemas.microsoft.com/office/drawing/2014/main" id="{8BEE4D3C-8F74-8F6A-55C1-C94D83E32F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4" name="Picture 23" descr="QUILLPEN">
              <a:extLst>
                <a:ext uri="{FF2B5EF4-FFF2-40B4-BE49-F238E27FC236}">
                  <a16:creationId xmlns:a16="http://schemas.microsoft.com/office/drawing/2014/main" id="{21892B9C-9F24-2952-1CC4-CCFD4C4A3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5" name="Text Box 22">
              <a:extLst>
                <a:ext uri="{FF2B5EF4-FFF2-40B4-BE49-F238E27FC236}">
                  <a16:creationId xmlns:a16="http://schemas.microsoft.com/office/drawing/2014/main" id="{737B10D7-DDF1-794F-9865-6B731DA0A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Bangkok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86" name="Text Box 21">
              <a:extLst>
                <a:ext uri="{FF2B5EF4-FFF2-40B4-BE49-F238E27FC236}">
                  <a16:creationId xmlns:a16="http://schemas.microsoft.com/office/drawing/2014/main" id="{4139FCAC-956C-00E4-C830-411F9290E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87" name="WordArt 20">
              <a:extLst>
                <a:ext uri="{FF2B5EF4-FFF2-40B4-BE49-F238E27FC236}">
                  <a16:creationId xmlns:a16="http://schemas.microsoft.com/office/drawing/2014/main" id="{0A507A44-BF62-1A2F-82DC-B755D602103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18488" name="Text Box 19">
              <a:extLst>
                <a:ext uri="{FF2B5EF4-FFF2-40B4-BE49-F238E27FC236}">
                  <a16:creationId xmlns:a16="http://schemas.microsoft.com/office/drawing/2014/main" id="{478B0B73-D8EE-065F-B8D7-5E1E5D079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475" name="AutoShape 122" descr="data:image/png;base64,iVBORw0KGgoAAAANSUhEUgAAAfQAAAF3CAYAAABT8rn8AAAAAXNSR0IArs4c6QAAIABJREFUeF7MfQe0XWdx9T793PaqpKdeLFmyLMuSCwZ3MAYMwRTTIXQDoYSSHwyEDoFQAgSIAduQEDuUUBNKDAbbgG2wwYAbbpJsy+p6/fZ76r/2zHfufQKSUFbW4pnLk65uOec7882e2bNnjrXpv6I8TVNkWQb5sS3AspDnObI8B//Nsi3kgDyKP1uWBSBFlvcAK5V/g7yVz/PPFnLzd3lf8Tw/3/x4ORAmKZw8R2xbSB0biW0jtxxYsGHzA5IcTg5YfFgWUjtHbltIbH5IipJrwckzuBng5jbcjO90kFk2MthI+Xmw5bj5Fg+Ay9854PD4nBgJuuhZOXrQ48gcG7bjwrYs2PxcWHAyOb0F52FO03bMc3pexdnxdPlnh8/xvXnGo4JrZ/AcCx6/w7XRRYo41/XP80w+i9/L85Xz5/nkNqzcgcM1kc+CnEtmA5kH5FYux+fBgpvquXE9+ByX23MB1+XrgCTjI0bGg7IdJLKQNi+XXGGbHw7aQg7bzuGY68Zj0suqx8YfBzk8OSfAcYp1AJI0FbtJs0ye79vVwvUTU+P58XyKVeP3c93kislvx7LhOo58B40sTWLkC2w1gbE9eb0lJ1n8lu/NeR62nIdYsZXLubq2Dde1kcRAnsnL5FH8yOny4xY8N/jXwZ9S+fwctpPB9bikeh2jKEES53CdEMhpccW+4NomgMVrwD3iw7K4RhmsLIWVp3AtC67YiCMHx72YZjlS+TOXgYtkw7YcZDGvh2wGNQyzU/Vycj35WY6cv82XWdBrIw9+niufRxuSB99mPqfY9XI95LPUnnlNHNuCZbmIEhcxbSrn+STgqeRm72W0Wzm3waFZFhe8B8uK4GQ+3G4VvgPYHhDnQDcFYh4D1zKgjdOOOkCWyPfamYss4hI6gOUjzi2aMTz+lV+UJbCQ6jWxgTRPxUJSWXULmeUgtfib+8qBE9twxP7M2ll8pdq/7mcLeUZ/yHN24ZilThMgyoDUzeQYeY1kHc3vwkIy8zn8CvlEdYrqS4t15bfI/rGR5dw/GVJ+Ng/D1ucKMyz+zN/c/xF9AA+f21lOgdfK+Es+bfYgTcmyF/iAVG2KfnLhZxuzkcOU5eT3LNgDxZ9ph/z+1OO1z5CntF/ahw2X9kFbMZ+R5hAbUTvJZXVpTG4O+BHgpHoOCXIkViaPFBlSnhvPX/BoYNm6J9VLyBJlQBhncFNe4QSpnSL2iBNA1o3hxxbKkQc39xA5AZquhRkXqFtAJwMWVYDhdorg8G4sTeaw0o+wcsTF6okhVKshDu57EFaSYOtR63Hc8lUo00QiLrKCSW5c3O/yD//bc8X14eu4J+fn59HtdlGpVDA8PCz29If8WMP/sifnh/LDDGKJ0yaY8z/X5Yb/XWDONVVA5yUiYIoxGKfdB3jxIubHgLxcDotAnMOnIciFVEAnAPMZOis6eouAToOXD1Ywz6wcqVhLBmSxALoAWk7gJZwzKLDkc8QYCLp81rLh0eByGx43qBWjXM6QIULEY+CmZ2AhaExnpODKDVIcgwBasQVsvsw4LO4W2f7FbwVTVw4zFdOzQWedw3MJUnSwfEY3RJom5uLpBZTvZWhiueKw9UFQ57oQ7hzkdobE6SG3GBQxoOH5W3JuEthwTQgMrg1fPB43cSSAnuYEFQdJRrChM5HtK8esDk3/bNNxF+BrbKsAdzvP4CEVsCBw83zEMLNUQH2hsZoPVidZBHcSmBSerm9+sHICuTolh8DrcB3ojTJkaYKMtsrPYQCYp8b5/DaYy5WSz7LkcwqXIMDk8HM90DHnuXHECzbPIC7th2i/ta9khzAIE0BPFdAZcCJDHKVIaLtEJQH04vu5z7j2iVllAjrBmYeXCqg7tBEGMY7amuxPOl8+6NiMfUrgSqNdAOiFbXINNUDTc9eHLir3epIkkC1vFYDOVxtQLyI2hSi5HmILXEs64iLotDxEicOYG3EWIbcyPRTuoZw+hHuIITRtlweeQgE9EkC3MwdBPgI792V5xKkz4BDwjZFaEdyAxxshS2MJbO3Mg51zFwewbBdRRhjIkPN3lsC2MrV334XrOmh12gLoXDeBagk2DKAzPIlN4CzBntq9iTLFXHQ7yA6AbXlwHF88eJJkiLmP3EQAnf5SQOa3AH0AxkWI0Md1sX/6BQK6+g05TgJfmiGjXQrgKniJneoVUaC1c0QMJni9Ml4nXt7itx47j0cCWkF0TbIYGHJ/8jt47SRAlM/UI1wYFgpwLwR0swvkeStH4nD1uf6Z+GtXfBYfkn5oMJpzrfSxENAF/KNMAioNugjk+lt8PK+bCb6KQFbTTt3rRZBGHCklxAAadIrEydBjoMVkhh6zBwTtXALByHLR8lw0Sh56vodOs4vh0Ec4fQCjzcM4e+0SPO6kDdg8DpTNuc50WkijHpYOj2IEFkIeRLunWZJn97ffHwK8A0gcJLh8rtfryd70PA++7//hgF7+zP3/bYYuxiCGcCRQD8CbRhfJRliYmRtE6kd+/Ld+ErYg05NPlQ2g0Z5BEA0liy/NTLYqUa2mprK/dI/BDT0FgDwXQNMMXdNjfX2RWdK8LAV0/ib45SkcRDRlPRSzebiRxPAI3sIYDDJTBRp1clwHyzHRdpHJan5YHJ44ZQKRZjj64HMCKHDgkTNgtMwNliXImC4KkDJaIOhrMCKBAh2apECa+RDIU1sZEmUDCOJmU0lmnwsbQTD3XQWInE6IjzRmHoMs95kH9zPXwnnLNZUsXbMXzZgNGBtHJwFLnkjQwuPlQ1iUjHZBEBrYRWEfxW9ecwZYkqEvAPni+wdAYsG1eewKCnmm2WXhFGkLhb/RrNRk6EVGnKlDUzMYgJxkrY5tmBEC8+ChQZn+aJDy34O6BHFkSNwMjsvfNOkMcZxKhm5BAaAP6MwACegoMvRAriUZHGbntBWuZ5GhF4BOMBdQl7PQLI/vI6AvZDjU3RUuWc1fgiJzfXhswsgZh247QT9D1+XT/djP9mnncv31DCRDty1x2pKhpw5iYQ9iceyMxCTopsPl3hUL1GCM+yzPY8miFNhTlPxQM2C+hrZNu0aOKI4QJT0JlpQVsmFlhIsADny9InxLwGBCnSBtQ0JqsnGyfxTQClAiYBXrxyCKZ5YyfZSfAsj1OAf5IPcMl4P2TdbOE2DNkhxxlkiGnjJy7oO5uQImoxQwNOZTAOfAXrnzGDjTT6nN6brlfUAn/aBZuV4B/bOCL31mTHaUrJO+uc/e9QGefqm/HuqHExNwC+tjgoMiAVPwXgDu5vsEUEmomcCFryLgJsX3SzAhaZNm6OK3bMRpIn6ATBYBvc9/FGxuqsdMJkOvFX2HOhhhiE0A2wf04kDN93cRi42XMtokkJJpdXK0nBwxPRuTtxgIOkAe54hgo+u5aJY95L6reDA/h7HWHE4cLeOJxx2FR6wChoxJBDTdIlE1DK/PPcCoy/j8Prb9EYguyTP9ZZZJ8vybP39whj50xb5Bhi6bhI5iQLlzYxR0UR+0zev0MkiKoMex8ASLFEftY0AzGfpevkOyU2YFBdWvFJP5MJPxKqCbjyiCZaVtBMUUcGjAkmtKNi2uSWlMxUX5DJeOiCwJX2NeV/IIq3S7jlx8ZgFkdKMsR8xj8xxkjrIC/JHvMN8l3yEOzByf2XbinsQJaUZzBHVpNhcBys0cVO2KUE4E8ySJFdQJ/ARHR+kw3a5CBxh6nE5Pz9F2YgF0AUc5J4VeOV9+cxIjcBwErgOfrADdbhojk+/iBgjBYgBBqYAtpb0L2l2BvLjkRelD/s53CkV8JKALuyMlG1PGKa4oLwSvpbEBAUO5tmpz9Lx9UyiAhBmmoXjFMgwFzYxAvoeftTDI7QO6MZDMXAPDrBRlDQYJjvD4ZEaUMtWyR7GleEwapBRXV5d84ZcpgyNr0c/Q9bowg5PsPxMINBEx/42OQCl3ccwIBMTkijKDzRlmAb6wOLymelySnYsDVnuQ9VJ+29C4GhwPQo8ieNFrw/MttiRZDqXcCSSeAVNDt8uyGVDv54ODLF2dtYaY/P5IbJdZpWZVvB5Fhi5+2ZQt+km/5MdcGNptLBm42J4ENQxQcmSJZnxcKslWHF+ANEsdZKnhOE3GDa+NzCYHb8F2XdiOp8yTBMmZBMRcIy2pDOoqsistC5Fkg3pdDKenvsMEtDkDQtqB7CsTmGV0wprpxraeN0/0t6lpfe7IqzKwH34fS3C61wxQC8NFqjxHwjdL4F5k6AWYq20zQ4/JihTfQECnLYrrM0yfCbJ5TdQjMjDMFNS5Hrb5fGP3fXpfALUoOZn3mtf0ywsWyyS8jgNG0ZXMXINq7p9eFKltGF9Pk5MimTCt+mfu4yIg0RKc+g+9bqaUYdZH94z+pFaGbtYRyCjR21m2lEw7DlBnls7X9BKUcge1xBHmkt/Pf5/3cynfVjKgvmsHtlRDvPCsbThvCbAYEFqdmXgUp3ACYoAyPJo40beSWTGm0t91he/4/X9zH0dRJOfJjLzA2KIEfgTm/h4fa4Wf2/0/ArpQ7gWaLsikTCkIOanbgptakH2LO1ng+yRQXQDmsoXEUAUN9FAXfI96An1uULfVaL04HmXCNFtRZ8aIl84nE9qSl14Ddf7d1LFNHZDZKw3A83x4cFHOXYSZC4+FG9bx8hw9C4hcC7HLmr0WprQ+nSGQzDJH5haArk6v/70mk+8TWsXa0MGYbMnLXAzbJflMGimdbMzMmWtKutVRKkqpsiKLUU2A1FCRwcsT+S17zYCPgiPBm7snhWcBoeMgdFhyAGzS+wLoOSIrkLriAjJD11scnK59P7sdEB76PNeXNKfJZBfW0YvIUjQYC4K7hbX4BUxeXzeg361rKyyICZIK6p2+U8BXMswUVmGf/Tx9gTlK/VMBvfhebhQp99ikZDUgYlAqoCk15cIQNWShjRiD+61MnRmJ8j1KuUuGbupp4vATLj+vhSgpjI0rUdgHdCtUMOP5kjIk42GTybPhuY5kLDwHAXMJkoxFiaPWLHMQgvw2qEuC1i9bmEBdwDwR0AMzTilRGUbL/C6WobgGRRmEzprZvmgSLAc9niMp99SUPhwNNrk3uQZGBjA4SsnU9TxzO0Lu9+D6FjzbRR5liNs9KbOVvAAlL0QlLEum1+ulmJtvodtJQFaBD5bK4nwGuU22w4XthbC9kjxYk+aXNlsDDtki4Anoab4rlLXDMtsA0BXYC9jQ9VQ2QilkXodc0kY9b76XmbLastpbEQ5rpmt8XL9Qp9atr07hOQVzoUyCsDDms/Wj9BoXzMIgQDA0NUs89HVF0mOy9CIyLbI+uR7CUDD7T5V25xc65Aj0eIosXPeuofclV+qHDEe8RhIy7n+TpAjNzrUqUlpY6PZYklX/Rn8jFLpypyKD6EpApNUOO2U9PGd+YvRDGkypxsOUGcz75ZitBEneFp9PL87gtGtbaNkW5hwIoDNx86IUlW6KQPZ3ip6dou4mSLIISytldB54AGeuXoELzz4KxwGo9YBRblFmbzxwOk0H6JA96GvAxGMjIM/6J6ToUpJIqfkwZRGuC9kmUyopypi/B5arTYVX7BHKvaAxmRUWGTojq9+VoQ8odN0cxhX0HfdCMZxcuiOydWPMAlKGZjsiwlHLNCZmKN8C602G12cCLHghM5xBFkz6SoDc/Gb2qICum1OfV2EUjYuxPQG9lnqoZh5KqQM7tUSg07OBlpuj5+ZImNZTBJbnCFI+mNdSFELRhtKR+r1FpK91xz5lIk5BBX8aZdhwUxs1K0DArIcRoFC1PaHEGWYLnS94YjaUvF/r+zwL0SBQVEgnY8QjFJEo+OuaicBKDB4o2bY8GJBYCSn+DF2SfqIDOJJSVwAsSEKlOApHKM+bNbfSRIRCCyn3wgi55HEc/7eArhY4ACRhNfq8jLEtGrvJADzXiJIosIm5IVNYjgk41SX140I5xqI0wADK1PMU0E1N2cnh+bHQwEUWPEjiTE1eRF0mCzZHV0SfAug5wZhMUCIlNccl0CmYCaALWpgMXc53UEMXSyWga5HIUO5awjgC0CVLNzSsfIbaz28GzQZSdE8uYLVYWpCghkGA6MYI5qRC6eBpHRpQ90F9QTC+MLBSElVr8rQrHoOInZgNS7BhgnOCnKkFuybAkassYF4wEXSOCRIvgh/Y8LknuhGyThchHIzXhjA+VMHyEfWp0/PA/gN1zDeb8MISgnJJ9kwY5ojTCO0oQ6ObopNYiK0AtleB7Vtotk2WyQDcCMckEKVzdiwJ2BXQadNKuxe5rNb9GRBqTVhgX9gDln4UnFKTafYBUQB8cCW4xrq+g+cHgJ4hcDUBEfsrhMgSvJlM9LcAvdjZCujMHPvPLADzghFhLVYAlNmwUN+mfs7SC7P1IlnQqsECAV7B0uq5aMqge7UvjBM2QQGdDBDZEA16dI2kdEBwkrq9aj9UyzAA9I6TgTEvgVwAPSUDquJfioIlLTHvl/XmMfcZvhguIrhScuV5OmhbNpqOjXkpR0B9a6OFUr2JchIjZBAfAE2HWqIe7F4XI2mCv9i2FU/aPI41AIa7QMDTbXeBcqgpOT/PZnnFZvgvuo0UMSqE9D8B0PvB+AI/yIyd/pXX7g+m3MtfOnBEDV2yKS5Y37j6Rc5+kFDQ5QXoKv1nDKs4MPNcIbToO++FWbjUpXytT/GiCF1ksukijisSpL6jV6eiDlBVnJpeGuArNqcRdYmAxwD5Ea+jop2boRKIEQ6nHoYI6okHN1NlZc+xUHdSdN0MESNpOxMRXymjCCMVaivzfEPZDRTiA2GZLhkdt1B/RsFfbHC+Xz7PcxFQ6itUbRdJ3BXmQ/V2JmCSEy6YDAV06gUqYvzGsdDYKLQTIaA6fJ9q/SyDl2UILQsV26GcCA7rqACarANKttUnygbgboCmOIaCiu9fYklTVH1MG2BduqijGzNC1KPy1EBgAdhFQManpcRTmNagVq/6LWbiZAAIIlR9uyBA0M8mcYIoTuD4XP8i+NC1KuyyADURxAlaaRbEPwvIOaS5KKqKlNJOFTjF+Roq2yGFWwC5UkODDIuALtuDQUIi9XNm6XRwwhintgJ6IVoT31hQ7vxeBrXhYL1ZohBRHK/bggxdongjjOPhGRqV7x+IAgtL00CmDymiw+C14V7TEoewGwm1FHT0ngbWhaWZa6EfUQR0ei20eGBEdnyPbSEifZsy2OCrHRXHavOCZuiCZYZWFnHooNYr+ofAlfiWTJMT9RDmCcbLIVYuqmBJyXSJmGM72IjQ7DXhlT34JdLwFoZBDQjQBDDZAA7MtjHditHNfaROScCiTx0b3Zv6GIIZEIkQt4gFC1A3Qb8AOmlxajjIlrAcwLVTzQrLC/L5pkSpdjNYtSLjNp92hO0UOXCJYtUC0I34caFWoshONU0ZKOnF6rh+hX80dDtPVih3ybhzBAGZDA24GAAfCeikrTX77QckCwBbOATxr7/9mn5pivogsS9eR40uRA9EexWbzUygaATKRmsgTAFjOCNeEwA3gE5/xocl2goNBHicooIngWquHct9NfqFJIeVMLi00YJm6E1hNzMESYJqu4NlcYzVlQCrF9VQrblo2x20ohbuuusuON02HnX8cTj/+NVYBqCiSmVhN3Vh1JBT3xFbUfFeKtyciAAX7u8+Sv5+fyiS54UsJoMgYRGNzf1+n2T2vH2FUu79gxcgVgcp1mmoqz4gi6cYZFWF61jgtfWpgpoYFCUHz/XfTycTwKYyPdfsVxTrhmRiZso6hxiugIEqvxm50Wi5oKERbUmNw7CbhTOi82GmIz5FIkR+FqNaGkiOyM3RdpUyJqDXEhdDqY+ArTy2I1T7bN4VxWTiKlUY5qm02pWTVNTyqUtAMUX0IrBQb9pXlapinq1zpn3JiP5IV1u9JqqBg1LoS2aWRG2kcRdIY3GGWUzRnon5jyhpMEO3UXWqEhBRnZ84DmICuuPI3wX0aRRxCjeVai2qjocSHZTUY1M0s56sha6uZqNmxUz7V3HZFCxFwGPEfXJYkkFrTVcA3WS/ksGTAen1ioYyYxYLGBrjFMUFKp0hy1aAuVihtHKxAmHB9zwBJtLQSRxrfcunw1oAZiYAKoIQ/TyGBMqLErR5ji4FTg4dHpGIGfqgVl2AOaNEl9L138rQDY/AOJJ7J09g2akECAWgi3CqAHTJ0A1qSP2cWTqpfmYfBHRasoriROVOJ8WHqyrhor4vymcxK5OhE5BSfk7xszA3VA6V6yo170LlbmryCuiMEUm5D3QIRdY/yMdMm6Qpt3BPaR1dxSlRnmiGziA4Y0Dn63IJVUvBEvcXa+ZaGtIWTgYWWiBzKzXRdFhRG0EWYTS0sXJ0GGsWeeDKtJvAcLUvWUNPODVaLsV1tFjya6G0unUBPNgE9k63Md3J0Mklf0NK8aDpFihq5fQxBOLYtNgVW/bIljXJGLRtkn6QwYt0B6jmoqgDF2FkoReT9TQXRTP0furTDwaFxcyBkudLy5d0MgiwmxZFA97SymYyW41JC32DEa4ZQFeae8BKFZmdADrBnBm5qM21VMW/y75xmdkaE+8L4AbhnF5HE370AxcNkkTLJyJJpYspoOZL4yRBzMBH7HVhybCg8ZX6p9+J2ebZp9wJ4tweCuZastDyDbNtlj2lpc3WYIx7b9QJ4JFOjSxECdCGhY4NtJk/5SmCdhvLkGF7tYJT11Rx4nqgKpJUoK7FL/z8F7uwvOzj7M2rUOMy1usSCMnGEpUr14kfqHX0XtqRXjnf8lVb8ScCOm2q6AhiQlTUz/8oQPe/uG9AuQuAGxVZP2ZfEB/06wcLQH2h7uk3svP+O3/X++S1NpywjLTZRjksCR3cmZtD4Fgol0todBrIfQeZ62itlAubKBXjyza2ULVzdNstdJHADn3knivG6hG4/ABWmsMjOEcJ2t2O1LyDoRqs0EM776FltaSVrBo7qCQOhvMQoc2o30I3i9F1UgHzKCfIRhhygGEqxjtdtOebyJ0QlhuiXK3CCQI0ux00Ox24pRBDIyOYnJ6BH4QIg1CAJaVDiDVr9a0EFbTg5T1V3OeZ5BsV30U19CRzHwpDoTdZT+UGIpCxT7HdbqMXZWh3c0SpjYSlklIIu1wRYG8lCTpRjHKlKnQhaXlLgD1H2XXhCyik6KKDKI+pxxIVrwiQbBdporUd0tzKhNDopENYMyqXGaQrzkgcnAiQ2B7n6XuMBoJ/npmZwcjQMHzfw4H9B0T8sWjROFrtDnppBNdjO5CjCnZRK7P1yIFvBIuSWbP8I4ptrYez3i01YMczNT5tXdL8yFQcSbn5VJkrgEjWLLQkA0lHTD30+RxV/1p2kn+XEohmHGw/0+BE31OAu2b6GSqBh6jXFpU7e9CTtAfPc+F7obStddpspfJMPzYBlnMdUqHnWeetNxJ4fkk7ELixpT0r021oRGm0HR5PL4rRi1VMx2OR2qN0WQxAX9r0COCOI2vINet02pJhl0olAYRupyNbMyyVVdgmbEck62i7FAvq9eNrJaiS1lINoosMkNfZD3w0ei002h2MjU5gvt4ReelQzcHUVBOlkJ0EMbrtWYSeJcLMLE5R8soYqrDH1pW+86jXQdlNMX9wD1aN13DKplVSIqJYlE009K2tdoRS1UMrm0czmkEtLKGZNLDInYCDMmJ4mIszRJ6NX9xzEPOpjZ4bosXyme0Ik0C6VmMhAkWCOKKyuCJqfaWJU7HNILARxzlarZb8vRT4cj3a7a6upWUhCHw9/1Zb7J7Zr4oAtTOGzxHUoiQW9TIfIkZLNBhwPR+BH4g/kwCyz8UpNS4tZWQ0pKRUiNKUOi+EYnwP++yl3CX1eyMmZLJTfKfpNqHaXMCc2abRHZHFYzBWfH5ROy9U5rKTTF5XdAsItBvtk4hViXWk2lmLz9mdQDDndAhlFGVdTJZd1P+LYEMSNqPBElA0MzfY9UBs4HG1e114pVDEf824LWDulXzkLJX0YpRzH2HuI4An12y+20ObiVLZx3DoIdq7G6vzFK8772icMAQEXWCIy25pjb2QdNPe5EGmiEI/6XyisWhbb8FiaTuo1s81yWVoOOiK+UOy6f+L11qeAXTt7TXtE4YuXyD5PTLrXpihF4D+m3XyAc9alF7MAph/KJgAWQsLoR8gJGA1GwpsvsdOVEQukLi21Hm5cMzmSYl7uYNQqO8IDvvhAxep76LHHmBmjRRDsPO7RbAEQi+QulviWGilEVpZgshO4FeZcXDAjYUgtlDKPAF03/NFRJyxxpNH6PUaSDt1eHEHQ46FUd9DyfERJy56cY52whYyFwjLQBCKE2HgODRSRrcHxPy/LJHMK6DCnU4h6yCbeRBjgYXx4RoWjwxjUa2KsYqH4RJQdYFhY2jFaBKuHnMUzjVoJ8DuaWC6k2CyXsd0s4k6o2PHlVIA/AAJqSsj6LHSTOo9qnr3BITY09FLumYQCpWbrFMrqLP1RJy5DKfRQSxUJBMAe70O4ihC4IcIvEDBnY7IBCthGCIMfezfdwCrVizD1OQMWs0Wjtm0SvzJgw9Ow/ZchNWSbHqJUG0LvmTEOeKoJw8GYyLEMgCvQrFcgqI4obDHDFmRLJQ+hCwCj1nzJjIE7Df3PUbcjgQqzNLFryFHteL32whJEfZ6EaJIa+p9EBdHbQRyuouVJheKnFmo9qAHoSP1YD3+FFGUIgxqUkun6j3jeZINyCOkaVfqiq43JE6jaFvj2pBuLwC9VqmICrbVYgAXw/V9eCwzZDm6rLVxb4g63zAoho4XCJChImYwj6sAz9dR18DPJLhohcGC67ny2QR0AgrXgddXkjjbldINg2T2x/N6kHpmW1lkxfCCErKUY41C1Q3ELGXQ73WQZw2kUR2VwMKikWGMVIcxWvElSypcBzNr+seDu3ejYmfYvHaNZF20Uz7fnOqgOloy4iR6hTZU/cFrGCBrpsgZQLnc3zZ2TDax8+AUpjoxYi+G1jB5AAAgAElEQVSU/SDMFUsODMYD2r4Splbqo93syZpQIMvl4NowYKINE/xpD1xPgjhjOq5Nh8mBtBr5MgRk7779WLVqubjM3Xv2YNmyZag3G6hUK/1gUQZAcYCMZGEU1zHL5b6xVHVOHyIUNe3dlWOMGCxrlUiB3JQ2ldrXoFKFqyrIK4Yu8XskiPgNQNfebpOQEXCLPvMFn6uZsWbpkiHLH03gaOxfKGGhm5X94TlJaxrtgvoMvk4CBhVLFqyF/h4wSbYIQQ14Sluein41M9eauRO60h7XitroRG3Yvo2g5MNzA4ROGVEzRtqKZJEyBr55ilbSht1rYpVrYVutgpecugQb6Z4bAF0BsibA6537hvUqymE610NhW/pNTNuwGS5mAnkyTkonDsD+/wKg/9DP/P0BvQD53wTuBf14eq0NYB+RlZvDWpjB8ynuyLIrdUO02mI0i6tVUWW3O230kCIJuRmN2IbREod05C682BJBmB+1EQYu8tBDR2a+qeSCfeZemmNpdRi9+SacNEdYLiG2c8xHHSSBg3KtjF6vaVrZnGLeB3zbQdkPUQl8eFaGuDUHdBuouTkWVzxMDFcwMVzFaCVk0o56M8e+6Xnsn2ugntlI/DJ6todWnKFUrYoBS3tXnsLjIJwslv7tStLG0TUXS8seli0ax9IxD2O+UkL0h8VUu2IsSVEbK2qkLRuYp2AIwKEG8ODhFvbPzmG2G6HLYMb1EfPsTCuPgpBuft914fmkWtsiCmM8R2dMyS6HZ3CzMFsnQFMRLbQoe+hdZh8EJ7bZJfDdoC8S4ueqcI3Zr0atjOLDwEO72UG71ZLAraCV6Fi7mYISXyeARwcgtLMtvfMCHuY5WhZBid8hwrvcRqvLthmtD5NCFxdABTUrXfy8hCwDqXrSY2R5bOQ8R1Hk8rN7CPzBEAc680LIJyIfahEK/tQ4tqKcIGYpnbwJOt2GrGNtqCTHwklxzMx7Xa6V1oIkKAmYzZBwjIRhyFHS+rN0C2RSImK2Lq2A7Ed3HWFlOt2eOEuPgW/IVkOg24tQqVWFQhUGw2TmPL40jkV/0O12UCLLw+xYygMKoxxgQaZnaHjYUL0qeyr6+lVTwDKCK9cmJfjHiQTG1XJFnmtHbSRuirBcxf69MxiqLhH2rN2IsGypj/rcPAK3jcDpYbjsYNHIEMbLwzKwg9/V6QFlTVLluSirw8siDLtlodI5hmx2bwOjEzVB/04TKI3RN3QQ5w0M10qMuIFOpF7a8ZC4Lu568ABmoxRubQTBaBWNBJhqdnF4vo65ZlPoVjfwEQYV5D0GrUbSqjGQaAsc1xOAL1cszDdSWUfPZyBgo9vrIuNedgO4NucI2AhD4OCheSkHLZ4YRbebSPbc7baFsXF9T/ZRL+4KaDPzD4MyLA7VYaaYAj323jOYNEwJmSuZDmjazZRVL0DdAKPUsAtluYr1ZCiVaXvtC+EM3V4I0qTdk7vF2PRCEB/oAAygF9/bB3MzdEvafznjQY2VKnYdIMOSiAHkgto32b7qDJT5YZnVThJJvgji0hMvv817WTfPKd6NkdtkK3QSI5lF17Xg+SE6UYZeO0beTXSwDUXSno1e3oXVaWBt4OLRG9bhicuACdpZm5F8F0jmgFIViEmyC38PODFSh8FIRr5X23mhtDp9MPMf0U1KAGIAncxioW36Q9H3/+D11hGU++/K0BcC+O+k3Aece1HYL0RzR4j/ivcurAMzdfYTps/A7DzQizAxPApGba1uG26tjLYLdItsXqZOkSN14cY2XDqYPIbn29L+0Mp6yJxcMsMSL0UvRqkTyW8/VTCK7RQ9ThMKbLhhiDzRgRFMsVg3J9VF51jxfIx4HmqMgBtzGHMybFqxBFvWVrAiYN+j9qTzwTzmQALcewC4fc8Uds+10PMq8GojmGu2UC4FqHgOnKQDqz2PspVica2EldUAp60dwSIPGGKGt2BwgRUBdmyMqCjO9VkPtQTGNvUQYGcONwFrQgcawJ7JNvZMz2K61UXml5CyTsqMnVQ64Yf0uGS8pHkb8Dg+1/EF6GQUKmtYkqm7AqqKAzI4U0DT4WAcCsAcB71u0h8OI0G5qdtLn7eRFkTdWACAFCxZcVKXEuT4LnLfiHvM0BiuPevkpMrZi51SVSzXRNXuIu6SyWqque9GzGikCUlUyhSncTUKxXKlVNYhLxGDBZ4Xwd1T5bykIIN5RlIvNNmuTr5TNb3WhDULVjA3qn6ZaKiDe9qdeaRpD7Whsvw7s60wqCLqcX8UNXSRPUqGzgmLjIWZobP+rK5Mx7/maSqta/xcliAI4KQ0lRqnYIYzCnTgCIFeD7DYh6Z4K4NqcsketavDiA8XCLAKkSgn++lDW4ikHOFoXy9/PNdHnqTotDoIHBdD1ZqME271Ysz15pDbLuozMUaHlqASAFEHKPlAuzEDF3NYvqSMpeMljIcVlGWcksbyqiknoLP9h4I56kUilUT3HAT2iFDkWQuwWVAHMDcDjNAz20Bjbg61UiiZliYSrKOmmJyvIw9C1IZLymaZvTHZBvZP1zFTb8oYWJY65qbqGBtZDNcL0Gx1hEKt1kJZ23ozRaVGh20OKaIQPxKQJaMR+i6mDvWkfz4MXVRNrb/ZzIW9IDvCbI/BlMOJYhRT6SQgYSC5rvVGJDoGXp+Byt1cC/pjM4tCFehmCNcC1YSUQAqf2u9sKOYUaOYvynCZ0qZlB9UkKSWuIlAjijSmM2hT0yE3Rk9aKHmMLRUZunZOyHcwQyftvhDQjaK9yPL7AotinocRF6vojdomUVxIexhDGZaUmo05cMwbA7hayUMWdxB3mQAC0/WmlDNLlqeBbxzJsJ3Mp2YowdFDVTzntGNxInVSMVBjBmZ1kMdzsMpDQFTVOcOc5+EkSFhilfPhbpQRZOrTSGaasdu61/Q6yuCfP1tANzX0ApCFP/oNIC7EXooo2tcphIrJ4PsKeFP3OXIOh+lHK1SVlDVGc3DHh+F3Ilj1JoY4FKLbEfHD8PIlmCXB5tiIRW3M7NyHm7jwY0em9VRCD6mVom3FiO0Elp/LfPdSHMFnNL5nP7YsW46NSydQDV3krIdbMQ42prFvch69uIJuHiAOPeTlUNpYGElzqMCY7WCs28Mq38PWJWPYvjbAilBBvPhhZkEwJagyU/7lQeCmHQdxsJ3BHR4XA02TCFa3CS9qYcxLsWFiBFvWLsbRNWCEQrX+sAID4Ew6xaqNTNgIXmQzFCJraf4GWnQ2nOduhB50XpMxcP+hFPtnG9g3V0c7txG7HqyQlKSLLjNXqt1dG6EVwxcnzjGoFLFl1ONJtMCxs8zQWcv2fQUvOiRS7lT8MwvodmKUSmVxbqSz22Ra8hzVUhnVio1Oi7S2hWt+8FPs3bMHj3rkuVg6MYbp6TqWrxpCI2aClQjNScdXKZMZAGKOaex2VXAnM91VR0Clu5TnRRHMKWE6z5mAK9O6LVL3DN50bC1LJzFrzxLBM8hgPdQWUoiPKiMz48iKayoiIhE/EUyZQZkXCDWiFGdRV6/PNlEuhYIpZDxcj7V60qc8Dh/tViS/SX9q9tcTQGcdnUNQehFLSa6cGwcfpXEPMbNB10a1pNl+0UvcjSgEpCNRI+D5h2GgulWTXSa0GzJUzGBcriPLDpFkluUypyoyoOoJDRyEPprtugZo1CuwbmBGkCopYWFudh6VSlVKNKx/SymLdd0sR6vXRmVRBe1ehOFqgNY8QDJLlP9phFVLfcSdQ9i4bhyLSo60GJUQSF2cj1JJ+7jpI9h6xkYPS/Jn5kQlyYY4rnPPA8D3vvsTHHvssTjz7BHs3Z9h5WqNFlutFJWKg6inrIMfuPACB+1uIuDCSZLFUBDu0b1TwAP7D2Ou2dGR0BSICtXOgIkBjQPXLwn1242Zq9moDHkya77VhQQMNgOtNEG7GWPxcAntBjAxAVx62bXy/IUveRQmp4HhEQZcZCK0PMGWxnI5hOcxqE7R7cUi5OJgHglwaQOeJzS/qNH79WcD5v1JbTogRvCEtmBAvW+XBTCz9GM+owDzhYAuebJ0aag9HVFDN2oUBfTBgJeFti9NahQ3mvsMsK9dR2jrACTNtHX39AF9wV6jrschNSFDYihQZAuhAXRJXnLxK1G7AS+NpATpUTDcbSO0c9TKIZYsHsdwtYKy66HT6WGqPofDzRkcqE+iXZ/B1pUr8LzTH4L1YP08xQidXdpGN20gDJmh814LTP0T5NTAcPpmv0GXGnZ2CZn7YhTHLsJg2iltVyXcfy4/VmBq6DQwVcUWo9VMD3UxuKU44gUZtg7DWKCKK/6t3yc4GC5zBND3y+gJXD+GHXXgt7qYCCtYv2RCbjKyf+oQDjbnkY/W0KXwiLWwjLQ4s3MXYeqC//F/HP8XexmcMjMXVY4HrTpGul0cPzqGMzasx7ZVQNUMleHX7wdw7/5Z/PzXc9jXBqbyGFEtRFL1hSoL4gRjSY7lnQhnr12LRxztY4XJollajLMunLyHMd9Bp5cgKo/0Qf2nh4Cbd81i33wbQaWGqNuCn3awoubjuBVjOHZlGas9zfIJFzKkRpkkKQ3I/Hf+Hw2IHvo3Jq5JZF3c/MazEMlMZgsW2yqofGYmkwEzPeBnd01jst3FHGu45TIS3xc1MDdO6LmoMesVtQqpaArTuE1V1MksUTJ27d6RQ2Emx3nlnk8Kmcp2BV8+RGRGxosJKc2J52MBQ1Xguh/fg2uvuQbr1x0loL54MYVKwGQzRVhxUDY8bLcLxD3dIpxDX61QNMWsj7S/zjiulBxQz0UQnW8Uk7X0twiDNNYXhyC0sYj9WOfnxDQzh8h0O1L/QuCjPsnjkDHJrllHVRpUB+MYMZW5sYsGDypmqpR8tNsmSRThVB2e76IUspxDVkCFaRKEmHqkxdn7MtTGFWfOwILbLmBgxu/m7GkXcu78Nx5Pt5cp5e55ItPgJYtjoNc1NxkS9Vox2UuvhQx1MdodXhcCKF9GTVyvx5fn8EMDHhxqZGYTSE2dGguHgZy5lhJgqlkSeOWzbWCKTnS2Ds8exk9//Ev86qbbpfd39fJhPOG803DcMeM4dk0g7FMSNVC1S7B6rhipU9JKG/uCOaCmQsEIjy+OJHvtMdP3gI//4w/xpS9+Dc3GPO6443JEMeT6T852MTyuqTttNpXRYACTdi2MGqdlVNLdHJhuAJPzOgwmqFGfA8zWCbxyRwq0Oilm6y3ACVAb0Q4KamFaPY7vTuAGrjC1vG7NOYjuh9ds164eLvvQ+2m8eNZrX4WjNy2HzxZmBpYigNT4XMorkuHz5kzKsvF8okgHvqixmI4ck90WdXNtW9P/1AB1MmShbi9mQahtatcG69kyVKaYymZ+F1m33ACqEOUVH1vU54WSl9BB5VRFe2shEjWAzj0WcbaB3GAF0trFYIqPYtql7BhzIv2pgaTcaeC0Dc40IKiTujfDjYgvaaeNmmthyMoRRB049Oueg6OXL8PRK4awdlQTIqZ70oYLYF8E/GLnvdix824cvWI5nnLSyVhKn9aKJcNH2kXbjsCWVD9jkMupe6ncsEp1+XqDL943gIp7mewr5682Lyp70qdyUyy958ify08f0ItWDAJ6nzIXVai5G4+Z2KbXVU+gmG4lf1sA9Auu3WCyW18dqacubU55hMVlG9HkQUz4ZZy6+Tg8ZBNQDYE7dwLX33o3DqURIta+gzKizIF0DPRsVBHCc0N0OcYv7iANMgQ1ZkEtZM1pTCDBpkoJTz1xI44dAlbRaRtD5Z7hyMcp2PjpPuDne2PcNrUXM36O3lAgIwWDXoTFUYozFy3DOatrOHlUKZucrBz5cD8GMnojPknVWA0Np6r1bAA37IOobafnGxipVXDUxDC2rKzg2FEdLUgwz+IuAk63EoGWOiMZ1EJHKx6Z6KPgIa0bhgpS30pSPEOVFB4zN6rS2VPsBSQxBNQJ3DtmgZ2HI9w/M4cGe+t9X9o6YseRlplKksOnupSZKzc+p+QxO+4oqBGM6YgEYH2qxvVSM1Hkv/vcHwJ8eg5FIFC00BMA+B6eyt13zeD+nbtwwrbt2LjRwz33pagucsSpCW1H9p5BAAeG+OqYW/ViHrl+Bj+fryXIyTFwX/FuW54++F4prxvnxICE9U0GGVEXqM8rYPLzCZhkI3h8BC6eAxlsfjYzfIJ8pxMPygzmjjEiyhNdgY2R4RB79nQwPFKSjKxejzE07GGoBuzdC1TKCrpcKx6TDp8xsVqaozpkYZ4SjY4eowZROlymFHI+ASTY4bkx2+PkM563OkgzIV5usqLnwNeLffMacsy/BQxTdwdgfl4DM6GGM2BuPoLj5XB9W2q8fJHc5Utq+7rHyyVgfjZGEiUYrpakhYxBAtdVptpWAMoYGrPA7b98UAA9bjZxwnHr8Kizt2HtCg+b19gSuNpJDz6Hr9OA6Xn5w3+gjEYEqEDqAG2WxBlI0IbbwEtf8jF86AOvwSf/6asYHrHwqlc9BbWqZoCk0RngpF1gJNQ9zjJra6qOysjQgNc33YcMeFs8djrnEJimDbOKRyCYAfYdYLkvRkbGioUBJgyMqZk7hBp4NNuJ6D6Gyza6M0DJBT7+iR/imc96uFybf/v8f+BvXv8kqflKBs79oTc3lFK/3PnQtDpP1dvwwwBBoBP2uI9j3lGQwWMx+rkQrFGQKlJ67WrQ2elFlq1loGJao/aCs/5MoDKT+2TWuRm3aoIC3sxJWgj7WX0RK+hz/T50YejNBBCWvFj6Ihkt2psUPU6eFDDXQT19QGfJro+GZjCYmfYoMSjLABJw8X3M0gdZPcE+bZG1zTGGHCN5itWVEo5ZOoaNK4AVTCB43ekqTVzSddW07pqdx44992OsWsPpR61HGAFhlMEPVQ+ShA46iGXkNxHOTLVXNlDuWunyVnqGZjDBIfcmAzCXTIQKJUNqY3R28J/Fj1X6/P68384gHkIPjkpz7Yk10aJMItO6AsdFkqaQu5BR1MRLVtzmTu6WNliAft8n2wFEZsBtopOa2HeKucNYUQrwmBNOwmO2lkW4QGCYA3DTbuALP/oZoqEhJOWqbJa83kPQSTCWuSgHZaSVKg53G+i5CZyKjV7SALrzOGbRCE5ftxrnrytjEYARUoXcXKyxoIu8ZKFn1QSAf7QXuPqevdgdtdBmli7RYA9j3S5e+cht2OYDy7mPZkgRtWFTceskQGcWiFtAtSalgAPtDMnwKFsihQG4+a427rj7XqxfuxrbN41hXVmH/tO3BHlPmIg4VYFXMZJeUIW918U4AFPz4i1dhZYyYE5n5nGwQq8nGZFwgmzdyPU13BjFWMsdc8Btu6dxqBej4bqo55yQ5SH0QtQyR2YdS+bKTKSZ4fCBBvbe18X0oTqiXhO1agXLl63BurUBxsaBRhPYce8+PPDAHsRphk2bj8KqNWOYm27irlsn0azPY936MrZs3ojVy30B0bt37MHu3feKkGjR2HKsWHoUVqwBrDLwy1sO4te37UXg17Bt2yasXSdDw3D48CR+fuMtWLV8FTZt2oRVyzUF2L0buP3OH+P+3fdi2Yr1KJXHpG1q0aIaRhZlqFTKqo6XW4WKRgbdJnD/fR3cs/NGzM0dxlBlHIsXrcC6tRtFhBYl8zh8aAqH97dFwT80lmF0dAgnbDtOggTX1wdjN8m0WOpNgKt/cB0mJydxwvZTcNLJK0UUNDxKtgP46Q13Y8fd0yKMs+weFi1ajKPWbMHy5S5KDCbIEt1Xx969ezE1uR8uCWlrCbKEUeuDcL0ONm08Fhs2bMTEUg+HJ4Ff3Xo37rt/L+LYRikYg52UkMSkCA6jWnMwXBuBnQ2hPhVibm4ex2wZw9JlY2jVE9z163uE5diwYS2CUo79+w+i1wuxavViHLutgrXrShL8NOaBQweBubkU37vqB0JrD9dWYvPmY7BkwsP09EHcv2sfJmcP4ZRztmLJ8iVAHGC8amF2H7DnPmDdmgwjtQaO2zSMJVUdwZk0WqiVK5jf08aPrroJu3c3ETvLUR5ZhEMz93NGJ8KqhxVrF+GsR27F6CjQrGtZ5Iffh/x9zXr23jcwsTTE3oNz+NaV96DXG8JQMIwLHr8GE+PA9MEurvnOd9Geq+NJ5z8RpbCKyhLSCppp33TzAdxyS4TDc3NYe5yDMx91HMo14Nrr7sQ9906iOroUnTTBnffuQ6tTxdDYEmzetg6r1zvYsy/HjT//CaJsFhvWHIe0PoGbb9iJiYm16MVzyOz9KFUsNBoRHnHOGSjVctx6y524754Wlk6sw8NOW4zlq4D79zRw250/k2BoYsUqrFq7GrWRUFTnPZmxz9Y2W8SVwgjJtEj+Z/J0o6txebc8c4MZgrlqHyxpHSOYk3XRO1SqVmVhpk6ah8I0odyL9jSjpi/GHYsa3+CVZK4yT6O4EZMtwR2/ixl6zGye/p/qdnYbsVNERGMDOr9obdC6e4bY4u1OiRJEBr33nOEE4OQJRkMXdnMOYXMea8ohTtuwBg+ZMFl5D6h2KXA0GTTZD2bZFQ6YYU86MDk9iXXji2G1Y5lA6AQ6RhhlB62U97nQGRCqaZfJECL0cxhZksaREpb54ZhgBmkC6GQBCeh6Z8s/lx+r8q/75AaoPFC9iS0XJ4XPGnTclboFa0aH200kBPHh5cgkDLLgE7zmDmJsrIaWRGksSrIuEUk7DxaNAjMHpaHUsyOEaRvltI2qHWM4cEQI1p2ZxCnr1uK8TZuxfZGDMWZePaDuAjMBcPH1B/Gj++4HRkZlHnmtXsdZq9fgzOWLMMqpr6PA7nngzn1z2DW5B/tm6aQaeMixm3DBKVsEzIeYlZBaJSVLTHDYDsdaOodqaO37lsPAt266A4fSHHYYwI3aeOxDtuHhyyzJqMeiDGXe/ckMpOhx9jQTc3K2zNhsF7FFRb6j1JOJhvfsq2O4VsPIEJt6jEAyigRk2KKld3sqDMJM5irCZcNNqUpBh+ss/M2gyyMFLtG1mKKquAu23tIs3fKBfaTfdx7EvTNNRJURxKUhdDspxu2S0IbsLGAgxUmHSQu45uvA9z93FTY8bB3OPedofPFf70S3PYfnX3gatm8H9u4G3vfuLwJxG2+7+MVwSwl828Un3vMA9v/8Jlz4/ofhhBPXoHkIeOc7/xOL1x7CW975Uskcr736Hlz7vb04/YxTce5flCUDveRjB/GLr18HLKvitW95LNYfqyrob37tOpxw/KnYdLQrydx1VwFXXPENPOkvx3H6OesxOr4Cd9w+hcv/+btYPFHGm951PuqNFtLmCBaP6TbrNIDLL2nh+mv+E89/9bF4+CM3AUkJP7l+Jy779FV45nOfh8edX8UNP57DJe/7PtZv2YwXvfw47Nz1AP7tMzdj49HH4e8/cgzasWZ3DHIn9wHvfsdX8aY3Pgn33HUrLv/Il/GF730AzbSJJcsokApxcA/w+ld9HlOHm3jpKx6LJYtX4Gv/disOH5zDy//6HGzeBtx0axc/vuH7eMxjzsDBBxJ89kO34Pjj1+HdH92AX9z6Hdxx6/147nNfIupdMhHveNel2Hr8mTjpxM349CduxJ037MVr3/hUbD89xsc++QY846kvgBttwesv/J5wn1/81uOwaDEwewh48fP/SQD9Exe/Fn/xBODlf3UtrvzGJF5/0dPx3JcDS2ozoi5PUcP0QaX1v/HtA3j7uz+Fbn01LnrnhXjCs4DpOeBVL/8w3vCm12B8FW+OMg/fCdCaXIIr/y3Hr2+7GR/8pxOwdPkUNixZKpqTdjPCWNWHRVo8As5/zGvwgQ98DHYZOP3sN6NcBXbu+ntc90Pg4ks+hcu/8nLJ0tO2juF84mNuxhOffDKe+0r2Dyew3R4Cr4Lrfwi84NmfwNSBAK95zXPxtveWpOxz6EHgvW//R3zq069Fawao0BY8oOcniFIXm1d9HY25CN/49gU47eE+cidFM3Xwspd/HK947auFxfq79/87fnZVG+XlR+FdHz4bEyvIwABXX3s3InsnHvPIv4DbtfCKF3wHmCrhDR88B4vWETRn8K63XobnPf8vcfJpS1Cf9vD6p34bODSCTY8/Ay97NVCe4L3f5/CxD1+Bl73ir5FwFHkZqLN8JU0R3NSpMHV9sSRvIiRdHBSCmpGyOQFctQAyWlomwvFhZrWbcdEySrZ/+1RzPx8CGROyYnCM8TtFLZ2ORFTz8tlGN2JGKAtLRQZFKP3iJjRa25f+dSPyEx7XsLeDW8zqvkycBC27JcyMnfmw2PpIIJU7sGXwePtctOD35nDcsjGctWk5NljAKHTWukuw5TrJ1LB+N6lOlevP1zfMobnpCz1tEdhIoNKnyxdORRwMP5IDLeh2/tHc7VNv1kXKfXDzqj8HULeGPrc373BiDz06eT4ZT5bCiSKEURdO3IXtWehQ7BNU4JcXIY18pC0HJaqFs4bcl3ueRTk/gDc8irjZUH5z0QhzRnhRA07jMMasLk5ctxSnHbsKK4cBzmrptFpYUQ5xTMnBMoreqamKMzR8G1Nl4Ht7gH/+3rVoOS5O3LIZZ61bhDMXA6tpEHNKr3gjGo3t7AA33H4bdty3A8cctQZPPuVkaYepMiDj/U5ovwy6bMh8dl54OhuO2djdA777i7349cEZ4fuWjJRx3kNXY5OvBjQStxCIWoyA7aFnhzqtSJSlC6frHHlZ2RrEqUMc7SrCtVinTckNM0Qo9d+/938zEG08oZpZAV2nkQ3KIdz0HKhhhS6mU+DXB+q44/A8JhMXnaAGi0XMehdDfgUBqWyOofWbsDtDuO7rwLc++yscffII3vG2dfjMJ4EffuXz2HreKrzudWdJt+EzH/c1oBTgrR95PFZvBLIu8ME3dnHfPffi1e9Yga3Hj+Pv3ngX9u7dh79598k49oRhdLpU1gMfeNdOPHjPXXjD+87F6lUlfPnyGRze7+Ke22+HVWviI59+DJYsA7777YPYtmUpyJ7+/AoJkWQAACAASURBVHrg0o/ejjw/gH/5j0ejsmgWnSQUAdX11zZw/+5f44nPXoXhkRG0ZypozmhJ4PprM3zpg9/C9kdvwwcvXosDk/tRn2bWuQpXXHE7Nh+7FVu3AzdeN4vPvutWHL19K976wXGpUV/5tRRf//p3cO7jV+Hpzz0BQRWolICddwBvfPoleM5FF2DT0Ytx6aVfwfs/9DQpd4wsUnqV6/GuN+zEzTfejudcuA0XXngU9u4EXvrC76AXdfDu9z8VwyuBPYcOYcvmCdz8ow4+8bYd2LRpKd7xj4vglG7F3Xc9iE3HbMXYkkWw3Bq++e0bcfJJpwpD8O633Izdv2zgNW9+BB75ZGD3gZ8iT0pwutvxyqf8DOPjK3DZl1bIbIx1y4CTjv8U0m4dX//2G7F6PfCed96A//z3ebzy5Y/DX758Dms37MdYaRROthRR0xLSZ6YDvPWdN+GfL9mFpWvW450ffij2HNov1O5Jp0ygET+I6hBj96VoT/p42VNvRdJt4RUX1fC481di5ZJRGelJWpoCY5IPQ2Xg8//yC5x22km4fz/wl8+/BIcPP4gfXPVerFwBXH/jfmx9SANr105gyB/BjdcCj3/M53DC8VvwD5c9BFtPIZDE8B0Pd98CvONNv8R996bYef8deP9Hn4nnPb8kWf3733MlnvP0x6JWAYZGlQ3qhtPIsnE8dNM9mNrbwBe/uB1btk2hNuEjrIzhLe/4LzzmCY9DVgF23Adc9P+uRudQhNd84LFYvAzCUF386W/hdW96nPSvl9IyXv/Kn2D+DuAlbz8N288G5tr7MHWQg3tsbDmhhLtvb+Lqry7BbTelaO3ZjSf+1TE49wLSdDGuuPw/8IIXPw0NJhvUFJDmZglC2CVzJ0PWoeTWfeaO4cVd7eQOdXoXOOlIYHZsaHK5ValMx2SAb24Vu2CeuuIYv1RvY1v4jQLMDbMvKni2oUpniaHci24QZuRtHpMRaS7sXVccHNTeVRinyChQSMbGidHyWjIxzkkDOIknGimCJPtxXHThZfNYWslx0toJnDhexQr64iyV+5/LD9dpYffV/+Y0f+vfBz7zD37rn+EbrJF/vT9vsytWAJ3cok7GEcUSVa28Mxdvz8no2rWRtLtwoxzlnoWo20ZWZaZeQYdDEaIEzvCYqHdjFuzaLQxVy3Abs1ju5zjjmLV49PYxbGRdcIG4mKQAa8pBL0ZAT8W75vg+6g5wdxP49+/fAq82jDMeug7H1xRgqZ/hZ8xzPkBVVeYEdVLdu3Y/iNCxsHXlKnldhXVURnTsrbX1loekTahA5z2WY7bgkHrfneLqX90hQ1mO37Qe52zw5f2jHBATtRDIpLTfBHRVPv93P77MaFcDZjZeaBWKeldxU5w/xjb6gC5fYGTv/VuSahQvjsFz0bGAAzFw+4EO7jo0izoChEMjaM/NSZ0p5DVr11H2egijJbjhG8DXLr0ZZzx2DZ717MW45FO34Z4dv8AZ567BUy44B8Mh8JwzvwZ72Qa8+a3bsHGbKpzf9ZopHD44hVdctB4rV3h486tugl/y8LHPnYihJewh1i7FSz4KXP+dq3D202t40UtPxRcv/zWefP4WvPfdk3jwxp/gpKdtwXOetwG33dbAxg0cugN89lOHcON378Pjn/FQvPLNNh6Y+iWqY0sBawmilovdDzZx1JYImdVDt7kYFdcVAHnZC/4DrMS854NPwujKg7Cc/diw5gT0OhY6bWB2FqhUgJuva+Bjb9uFzVs24P2friKoAFd/O8Ell1yKLLwVl3/po3C9MnbenSDruHj9K6/EsRtPwKZjluLh56lYttnKsGSpDcuLsWaZhxdesBeTBxu44LlLcdY5o1i9CvjMJx/AlV87hPOf9FBc8BKKwxKErotrvz2Hf3zLbpy0fSP+9kMlbD8VqDfmMDt/GMOLKpie7eG++2Icv2UT9j4AvOWiW7Hjjhae+ozT8BfPAFatz3Bg7yTakxN42ROuB5wxfOP7x4oNnLwFeOhJ30CjMYuvfv1FEnRccvGD+MJlD+DCl5yFZ18IbNjYw1iFM7eMCFK0FgQo4PSH/Af27y9hwzETeMqzt+OMc1n/bmDdevbxain8miuByz58J3764xvxyPOG8alLnoLlS1WPUS3zNzmkBKHvoTkLNJvAgWng4ed8VkDlq19/KY7eDAyNA/X2AfhuCeOlEVz84UP49MevQxBU8bJXPwoveLkjA6c40CnvWvjSFXWk8RDe+faPot1OcOP1b8CS5cBV37sR5z36BKxZwwFLjPw5kmYeGcZw6rH34cB9s7jkU1tw+hkWFq0IMN9mVn41nv2CR2ImgjAyX/zCDK6++h50ui4+fvFD8P0f1bH1pCFsPA6YnW4jb5XxptdcidbkUXjL2zYholCzsxOnnrEBcLrwy7Ooz7q45ls91LyV+NxnfoVsai9e9b7zsXEr8LX/+jGe8YKzMNsBslDXm4ya1JWjnkzXo/CYzAqD/6JOTVpbWiZlxr5OMixAU9rHzJhgCmiLW+4WN0fR3LJogTOqSeOjFgoreV05bEnnSvA+CmaePVXtaSbtabyB1WCW/cIhNAsm2i3I4PvZvwjhEsQe+ZYUOcE8ZYLoykht8kRB1kaQzOGEdUvw0LU1rCXbSn8eJQhk9iy/m/Pd/wTKu39/hj/GA//5vccavXwH9wQ60lTNOpMZaUIOiPhFFQdbBaosRNaBw3tQpsqwWkHUa6FZ9VBHKi0eBGLPpwTXkrt5lXOglqXo7tuDE1cuxYVPOBlba4AbA/FUjNFhDwkFXBSMJB02joji2PJ8RFZJ6OKpDnD7PXNYsnwE65do/Tlqc6/MYPnYmIjkml3IzHV3jNmaHnY7jzFkuahy1GmcI6RhCqDnBtBNdT+xkXg+KLy9swF840e3InVcnPnQLThhTAON4TRHLW7Bz9iQoYAemQxdJnz9Zt/TguvMTEbmNJv5zwvvSiYDQIobAPwRtqG3OC02pLk3tmlCoUZBVJiehybraewUYM22Dfx81xQOthL4Q8PosF5cLYtD7tVnMeTbqGUTuO4rwJc/cR2C5Ydw8kNX4Oe/+CnOPvdEnHrO0ahWV6BkAX/9nBuAqQiPeNppyMLrsHTxKnz/y+xBHsZLXrMU9++q418/uRO14QAfvHQL1h4jMaJQ0Vd+DfjGl2/A6uMewJve8hzcdedhHLNhiQDwO99xN2Z334wznnw2Fi0OcNaZS7B8AnjVS6/G1M4Ar7roDGw65TA2nejBrYxi5y5gKAQOTQJDyxpo9Q6g0/IxMbpWqNc3PO8zgDuE177l6di4bRrrN4zgvrvb6DU8rFsT4tAhlUHc8tMuPvSmHThq/WL87UfGkVn7MeKuwdMe/y5gZAfe8b6/wcMediImDwLXXFXHD668C3t/tRsvfN3T8dTnAl/48v340he/ipf+1XPwzOctx+WX7cbVX12EB+64HWc/vYpjtllYs2YCt/18Gt+4Yhrji8v48D9vRzg0IzXon1xVx0f/9n484uyH4fV/Z+PE07RFsp7U4bsZ9k7NYP9+B6G3BvVp4K1vuhEH94R43BO34/HPAqqjMygFo3jg1xZe9azbEbUTPO1CF4uXJli16AS8+dUfgR1U8A8ffhlOOwv4zKV78YXP3IsXvvAcvOiVwDGbgdDoMEVFT4futBGhjPvuBk7e+jkgHcWH/umJOPYU4NgTNY5kKYkCvK9c0cCjzqjhsed+AY36Xnz6kotwwVMBdi5QgCg6DbRFx+I6I9JTPjULbNn6rxiqBbjyqmciGAHWrePryM0HuOHaaTjJOH78gxwf/9jncMJJG/EPF5+Oo7frhrn7TuDAPmDdeuBzn92FS/7xepS8Eq7+4dPx1a9fg9e87hEYG+0gkhFMFuocsYwV2LLqV6gf6uILlz8Mp55qYfEKbUv7fxf9AG9+17nYsQ+YbQONFvD37/0+dv3CwfnPOgfjK+t43JOHMNeYk3HVq5YGeNaTv4z9vxzDttPPxq07PoeL3noBTj1rHDP1g6iMNHBg3xzu/KWFU7adjOuuBr7y7z9AZ2oSf3/ps/Cdn96IZ774YQLoHOvPwVc2lX2clRF34XOynGn7YjtVBKrB9UHfU7UzuEYproNi9IYoxQ1e5K58C+52Jnl5IYATgVzRlDmoc/cHKfHz6Dd5UyRzNzUVhOpUO7kxj7m5TX/20kCAPxgbW5QK+yp6k6lTUeem0loXp+yJZ5uYJ9qiIE9QTjsYs9p4xNaVOGFYwTxIyLZG8GSgWY6Mo77/FEDv9wH/EQ74z/At1tgV9+acrtYmH10AulUC4hKQUp4caj8IG7M7h2E39+P0NeN49IaVCF3gYODgp3fehf2HJuF6ofQl99o9bFi1Dg89bjOcRgeH7roTKwMXF5yxDceMAuk04LabqC6uCg0XOzlit4fYjRA7SaEfRJ5SJARMHgBGqqr2lVYP3ue4M4WqHyDoBtLnW0eCHl9sO3QZ0ksyzh0S9VCikpu1cbZySESnwgaZUJ3Z6Fkh0tDCnhT41nX3yGY5+7SjsYqtZczO4xSVpCP1avYdJpaLns37iOv4z/8J0ItBJdwIRVZeTB/7U+h2taVikAo3yADQWQbguXKrBqUAs60WYr8kIxOpwL/lwR52HppFh1m5TIxzYMc95J02FpfKGM7G8aMvAV/6+LU480nL8cKXbcJMO8PoMg7wmUWrPSp19r998neB0gg+cfHDMLRUJRivfsG1mNlxH97y8RdLOeLv/vYGVIZsfOqLp6JnTcl40Yo/hMs+Clz19W/imDOaeN/7n41PXXw9nv3MM0R+8cD9wPve+Z/wKyE2b1mGC196vMzzfs/bv4m9dy7Fi158Ck4+dx4rjrbxgx/uxzVX70fcWovEmsJ5z7Bx4qkTcK1xpL0Spg8Ab3jRZcD8MN536dOxcgNby1Lc9QsHt9y0Bw/u2oUtW5bj7EduwP33NPHJv78XJz1kDT7w2cVSw73rJ8BFr7sOXm0v3vvBZ0nL1yc//W0853mPF6D6l8/8BIcO1vGWt5+HDZtYXz2E575oAnsOTmLJyGK8/RU57rjtXlz4hmE85LRR6df+7jf34iuf/yXWrhvFm99zOiq1KYwPL8HPrpnDm17yI5x5+il48/uX4ejjZIqw1ISpzqH8dKbuYNeuGCy6/vXLv4mdt+X/n7y3gJKrTPt9f+WurUlLXCEhIbgnEEIIHpzgAYK7DQwMPkzwIbhrcA/O4G4BYkQ70mnvqi6v2lX7rud9q5Iw39zzneGctfju3FqrUp3ukl1b3sf+wnlX7s9uB+RI5uYT9g+jZUGEc47+XkngvvrxVvRvVnIPHLTPcxTSQa6+Zgpb7Qi33PwDj9wzn6OPmcrp50cYMyaDxexR547DGsXAQdrIUySiMBOnnfQeS+Y78Hht3DxnJybvJ/NsU7n3vf92ipVLspxwbBWnzvyGf7z5A4ccOpFLrxqmRifxWJ6aalmq20nnurDbvNgsg/n5Z5i855t0dS7gvU8vYKCwXMKSeibw26u45MIHuPHqmfz0DRy47wu43G7+dPU0ph6qaW6Lf4Kvvl7GITOG4rTD9KnvsvjHGI219Rx25FhOOD2Ew7sUr1vzQvIEyFPLlkMXkuxM8djDYxgwoJMBg5sUWv7k017n7Av3oa0PnEFJavI889S3vP6UVTEeZt+zM65AByUzzRZjBxIMwk5bX0a6bUcuvXhvWjrbmLB9LeGIle6+pfir1rPFFuP403mPcv1VZyo2wI3XLmPey4sZMLKZui1SHHXa9mSEreGEXCmrqLdWoVEJ2l1a7cJ1Fk0IkZq2OZUKpQBv5foKWgrYVedQV8QVZbiNkq0VtthGH/LKc2X9MkQY5Z+EZSrBWbXHpdhSIDg9R1etcikQ5C6fJ1LB/5QUbMD8bFCHK1NfK12A8rbKuqnYJ0aRrBhdyQjB5lS6GJ5iDn8+xYiwm9039zNQ/CNEWVBcI6XpKUArGZ867OWW/++NrpqD/59ys4SfWCrCn4qXJy1DHTHdWAyvCqgqbVSG12kpq9ksbDB93ED2aXCqjGk9sLIEC5es4auvv6O9o5sxm41l4k5b0xTUwik9HVDq7GRgyM/wGg9++ZxM2eFN+CA2k7QzS9KaJWUrIIhuQfy68eORc1WA5CLsIH1xt4kraKHH6FQeys4+G35PGPHVTcmiZ7eQLuRUmyrs8mLN5nEpalZZfKPs2qOsU6VVaJWL3EHeZaNHQFcL2hBxrwlj6hW/0W/IXbLFnMqERXhCAnreqm07/7uAXqH4yQmjrUUr7XetX/7vGtj/5sSzaNlR3UArt9xF2lXZ0KoJFk6nnT4xcrE5sPk8CnOwsg8WrY2xOpbCEqlSFBNbIYfbMKj3BfBmXXz8HDx+74dM2MHJuZfuoCg+7cl2EqUe6htHqfb6BQd/DPEU19w0lUgDhEMw+8ofWbp4LVdcs4+6WK/50/fE1i/l0XcPI2fpwOv3EA0EmHHAJ/S0d3PGJVsxaY9Gnnt6JbvsMoihI2H+fOhshRuveQZyXdx47+m4fCW++2IZT85Zy7hxI7nx7v609aYYONjHVVd28fH7a2kYZOeki6tpHl4im3KT7vMQ9nu48tK3WPnuei79+/E0DNFMwH5BOPX4hXS2LufEmfuy34Hw+Udw42U/MnrzWq66s79arD9/A6687H0GjbRzw9925aOP4e6bbuSOJy6mWomJrOLD97/Daqli/wN248RTNNe5foAmQsw8YBVdHSmOPiPE5L0b8TrgL5d/wJcffMbMsw5j2n519O9vY9hAP2++UODcY99gzOjRXHf7cMZspWlPwrlO5nvxOANqstjWoTULTjj2Yz55t40rZx/KyO1bqe6XwGUZRHydk0Mnf0WxmOKFDyYxcKjmSw9rvA5LqZmXXjiaoZvDnLsW8NSjCzngoJ047dww4zaX1H69soR0UE+JMHkhXVjglFMf5s5bj2f8iI9IxU1Gj3XyxLM7EO6vBB65/s/vMmLoNqxZ8ytGJsJjc37GLGW5/6kjmLKvpm05XLLSrFRdh5IZxCzWq+Rtu+3foKt7CZ9/ex6DN9N0RVkiWlYluf6qhxg7chr20hC+/ryNF1//jKlTxnPz/YOpa1KEFl5+dQ2779tEJAxdrXD4fq/x83dxTjlhKpf/tQqHfzkhj4C4bBSopmAG2HPHX/nxy1945ompbL21h8ZmzTc/98IXOfyYg7D7tDpddX9IdMPWw15jyOBR3DBnKNUNefoS7Ywd06SwARPGXkXLzwO44/bj2HEyLFgCtTWwePkaps9oUsvns099y37TtlLXv1Dszpm1jNdfeoHtjx3PjNP3JCfzcpcgw5PY7UUcCvAjO19m4Vbypp2cxUHG5iZnc1NwaMiTt1jCIcqDFT/1cnWu8PCaY1xO/XWLXSPm9SoiQDkRmlJKZ4q6VnZGK1sIqyeWOef6FSKapG1RVftfCiRRcyzPy3WisKmQjHzGRtDvhs5AuVIXPJtDEoRiSfmYy2jQIlbSssznUgQyfezYXM+kIRYFbi7GigTdNkWyKuYzWBw25Wnxu2ngG174HxTQA0+sNovkKFhSWMRoQbKmkgOH4aVU8pIuuXH4vGQKfYRsCfbevIbpY8NspUlS4hWmJshCM3v97c9Z29rBxD0mM6bJp8BmMmFTE+Ysqu0ddVrxSaskk6KQyOB3ai3phCNL2mmQdZmYNhvin+OSz05YCYoRgAPy8RI5axqL36Tb6CbkD2Dvs+CyuokXsmSsJTyRkJYEzWWwGiW8FhuOonDeNw3oGhinMkSp3J1u+qTqdsLi9WmSuTwjB4bVohmQFk+xgLuYL1f4VgxxqLI6dEBXoLTyGfov0ryN/uDlC6ssLVqREd3Y3vodOaLymdYCBzrL1lZ+SkFKNJ6FDKIcjaSSspK3u5TkbcyExavz/LS6HbOmiYwhvuxF/JiEZK902/j8FXjp6dfYY+8mpk0fh7cakmaKvDuHzRPll5/gocvfVAieKy+fzLhtoasTrr38Y9a0tHHksbuy43Z1PPdEgS+++ohjTxvF1jvVK2rViqUGV5w/j5EjR3HGBcNUFfrAXT9wzLHjsYdMAiELqV6Y++QK3pr7LH+7/xIGj4T2NRmuOPsTEr1Zrp49lWGbOVTAu/WW5Xz9yWom7j2Sky+tI5FfgNWsxeeuI5kwaFla4NpLXsTj9nDNjQcxYTysXwY3/GUdP//wDrNOO5KddnLx8bvw1D3r2GJcA2deBi4vzJm9mvff+4wHnzxCTZ/mPtXG++99h9cX5KrrdqZxCFx77SJ+/blIorOHC/68C/HManbe08PoYTVce26Od9/6hj0PqOaIo0YS74KrrnoBTzDJX288loBvLSOH1hPx27nn5uXcec1iGvs1cfXNY9ltz7I4og0S+dVY7Q6c1n6KNrduBZx56jf8+L3BEcduz0779LHVDkE8Vpj/BZx06BI6O1fz6seTGTcBcnHYdosnKST687fZExm7Lfz9rqW88epaJu81nlnnhNl6KxkodYipKZhValvl4p11xuvccd8+9HRDqgMO2e9T0okc51+wO8edCr+uhBXL2jn4kDp+XgBVPrj45CLvf/EVx84YyjmX1tI8TEZpWVLGQnz2Gig0Ee+GxctgzylPKt+Ap587hM220fQ0GSnMvv51rr9mH378XncpMnHYc/KXeJ0F5jy1M5OmwtqV8MJLX3LgkRMYNNihEodF38NJh7zP5Enbc9JZXoZulsNi7yGTF152I91dcNcdKR648wnOP3VPDj5oECPHwIKlsGr9QkaMGa6YCskMhEKw5GeYuMVn1NX047ZHBjNwFFTViba9jUw3nHPKfH6d7+bgg0dw7p90AvT1F/DwY5/x2As70tENt85+iZNOOpAhI/R1vnIxzDz9PnwDfBx50mFkC31Kkc7tLhEKOvE6pVgo4rQ7SWWL9KYNutIGvUU7GZuHghJ2AnH/FRtmFWCVW6DGmVcAaCrIlsHcGwWRKtoWQjHTFe5vVeL0WqV0E5SBiYjUbLQX1smDbtcLIE2D4srBvFyw6BVRK+LpDEJb9FaCuhIlLcm6I3rtYndqoehyYHVZFC7Ane4jkOhl98GN7DbYrthPuZ6MkvOVxbwvm8Tl9Srt+/+z239OMFd73PtUp1kSgRQzhtNM4jdz+EoWnILuKLqJZW34olUk8n3UBkoctdvmTKuHBnEm7liPM9BEMm/BITKfBVjbHsPl91NbLThF6MvobDso7mEK5V0gFetWc/j6cA1mXM98krY8ebeJ4dRT4ZKgWKTNawlgzZTwWGwUjBzusCiOmKxLtCI63a6MHY/DR18hS6KQw+YVO1O7dk+SSkME+5UtXzmglvmYCqEuwTiTwuP10WOYmD4362I5+rJZBvUPqUlDwJSLpqDm57plL97jVvJyIShFoUqD6V+fVjJvqszNK+pN8kzNGbWqWdTvvak9pTViFY9TEzREjrEc0IXeYuRUmzJvWugT3XOvR6Fol7abfL10LelgPamCFS8WfKWiGoUk1uT58o31/OO1d6luNph+5J5M2HkC1qCYwWRoj5f46NMuvnryHVHZYMr0Pdll0nAW/LKIp+6ap7AUm23Xn6OOPIzBjfDOuzD3pWuYsF2Doie1rcvRP7oXB+w3CE8IPvjHt7w7b5lS15p6SC31DREysTrEe+O2W99h14ljGTXGSk2klpXz4bOPYrzzj3sZP2EkTnctXV1FujoMttyuiYOOracvu4JQYCDFgksZbOSS4uIHN1z7BgWWMGH8BHrXh1m2aC2NjT72nroTPp+V1174lI+eXUu0qR87TbbR3rWMgGs0xx67ncJz1PfX9L6bZi/mvTc+whFy0m+AhUMPncEn77by66Jf6W39iCtvm8W+Bzbw1GPv89Bti4itjrPbgVsQrQqyZkWOkZsN5cgTBpFJ9dAQNRgxuJbO9XmuuOhB/vFqimiwmnMu2YV9DhpMpFrM2Ewc7gTZoriCBZUt8FuvpbnwnLtYv87DuK0Hc+l1OzFmfEBt3203fs/jdy8mFuvkzEu2YK+9t2XRjwmu+8vD5BJBtt9hG448dgI33/YE38xPsusu4znrgqHsPrkKr0O7mOUyLlqWl/jLn19m/oIl3HzXWQwe6lcB7NTjX2TNMun1pDjxtJ15dd59TJm6M3vsuQO7T25g1RK47Iy1fPLRj3ijyzjroj04/tTN8QUzJAtLsJgBfAyhdQ3c+8gSHnr4eXJpg+OOn8qZF26jmK8PzHmb++56ggvOP4e9955ATY2wEGDmjDeJJ9YzarvVzDprX95781va2lo5/rT92Hu/CUpoSMAii7+BZ55cyBFHDWTbnb0YpV4KRdFP96vndMXg4vNf5+t/vMduu0xgwrbDMKzdHD9rGitWt9DYNEAp6/34UxtvvbKcm65YQNAfYsasOo45eUvqG6y47X5eeTrJ2bPmYDPr2HHHbQlWx+jsauXTjxZx0SWnsd+hUZ565mleeO5NzrvgVAUAFTqmCJZ982OBWx56mEOPOZJMLk5VlZfqai8NtS7R69lgyilogtXdJVq6k6xPGwrQmnf6FAtBFSrKQ13WUR3QK5rw5Zi6AeGjg7wGkymTF1WBa5tSHZD17/SjDshiBiSvEzEWqcy1TayuugWYJ0wh7U1WruAr8/ky10slApXPqri4la0HhO9tN7SpS1ZssoVzLoqNMj9PxgjEu9mtqR8ThwWJiJpeLIE/4iVvMejMpgiEQhgZ0dL/vSvof97rLP4XC2ayczWhYAFXtp2BXpMDd9qBoWEHvW2wtKWXlo4uflm1lBGD65h5wATGyGw51ka16GQXvMpawZADW6aEaTN6LQFYMQLQOZpUjRIYy9L3RSsuw6WqSuGGC/q8aNXobPmdvWTDYYiXt6YbqtayVVScRIxAlHqEi6jt7RT3WzSQy58pn6acxVRw0z9XCGYqUxSGnlnEbWRVpZ61OciK9Z6A2OQ8jkO1KwAAIABJREFUl3aQaGWLM5IYhojYS9nSTykaKVF+eX8J63/UTc/QVUZe8eUV9yPVchd/9aLK3kUPvFCCnFTvktXaYFV7kV/WddJu8ZLDhbNgwVsyCFhyhKw+giWnmlUJKEgQczIhiUsHMKgZARnZP1YBPSqNBqUJHgwEifdAJArJXLdKM/yuGjXuyhdFTjOGyyvuZkFKmWqlAuZwyljAonCXnb0xfNFOIlUhsskqJRsm1LFSKYvbI771HoyEV50LogYnM2yRH49Gywpv0okoxVQAtDt85LJWPGKpK62ioq62lLZ2ukAw4FBGMcJELJkZnN4O/KIuko2SSsj5sQaXy4GRieL3O+nLduCRxz6DSKSanh5dFfkDDnq6+gi4QkQjwrpYTz63nrA/gsdRQ77Pr1rBojaWSKQxDS9OgafYu3CQojnQwPABdhVk4j0m9RELC3+BNet/ZNfdxilFtoBQLYRqWZbe1bhmLcHauhbWt0mXqYsRo2tUEJLvJa1nGa2ubWtn2LA6NWYI+kQdTkSBskrhTsRt3nwfNeaoqoXa6jyNtVqiLdbXQSRSq1gAIvKzYPkqthg/UGNaWvUxX7VCnPLiDBpaozTms5ks/fv7VUIgFbaI1Py8pBeHJ0nTgGpszhRWZ4/ij+dSVUoDX65bOTcXL1pKOplg1PAtCPvFh16PGto7VpHPGTQ1DlUMq2RcM1vWdC4gEnEwuGm4Og/6MhkCYY9WujMgEtDg2dZVCZoaA7jCGneQ6Ssr3ImBm0Xoh6twWO0q6R08tJoff15EbX0NkWi1AuhmCgk8joD67O+/FSnnDoJhk0HNzZREJrkoAjxaCnblqg5cTi9DBvuVOI90Uta29rD1tlHF7li+opXmAbUEgnZSqRxev4t1vUJbTGMU0zQ3V1MjGlWyUpUyeKxOCiUDm9WlAK0tCViwLsbaRI68K4Az4CWZEgvc3wjC6kCtgGKi96+9B+T/KtCroK+V5lRhUeZTVyhn2iZYP19JzkgrvIxqVx2AsvubQtULOK+sy1F5v0rLXd5bASuN4gY5cXmN3gZp2YtsuEUJbTo8XrKihIiBzWUhYCvhiHVgWdfC3iMGs0V1hKFhF1YpBvMp5ZSZ94gTne5QiHHK77/9Z2UDFsdzpmkt9uEudRDMt7HP+MEcNra/mlmUMqh2yPpe+H55i+JV7rplE402cHW1EhU5VuGk41StF5WtyQlQDuxSBVdI/FrCVIKfvstpaxVFHtHLFXJ42fhigxGGOkLSPtYnpjq9VPDUJnv6UdtSygKnP2ejGlJFJkDp6G8SchW1oyy84jBNPMWMCsp5cbOy2sjbVN2ugqJuCYmHuAgI6AOvaGAqoOvaXG3d/6Ll/vtPtP/+lQqMpyp0oblov3i9z3SyohIns6BNP+TiEkiyy6eoMa09Bks7elieyGDzBKn2hqnxWYi6ISjSqyLBKq0wOQdkgc6K7zosau0g2D+C4bIQj3cSchYJ+4KkEhYKBTtOhweLPUuutAZ/0EtvVwm/J4rH46FUSpLOr1GcKLe9Hp+7ir54n7KSFP3zIhlMWx+FvJVsqgq/101VNfT0pkjEe3HbA/hkRCPMRotGTktSkRaMgBFXUplV1XX09IrwiLjFaeyMSLkKLU1oUkauQFW1OOvFyIoNZy6I3ZHH6l6OxZLB52wkIB6dpkEmlSeXsau2oc2VJ1oTZs3aVjzeIIZoQJZEKatEwBtQ3ZxUah1O11r8bjcehuK2VgtNn46ObpW4xOIZPK4GDDOL1d2GrZhlp9GjFcBQgrYcz872HB6XG19Qfu4gEqpTnHaNVM5jd4q7llWNGmT7lPVnSeQs5TlZ3L60MijJppyk+opUV0VpWx8n4A8RrYZ1rWvxecM4LH7uufcj7nlsHmeddyoHHjAQn0inSoImSYG1qMRNcnk7saSJy58hFm8j5A1TFYiQSSYo5ApqsXe5XaRSSaVbHwnVqoVczEj8QQfJdBe9vb04nQFqaquxW7XHeiIlevY2XK4SrZ0r6F9TTWtrHEuumX41ATXeMAo5soUVpDN9hIODKRpe7HYfDreYM7Zht4luglj8WljfkcTjq6W61qMUJVOZdYR8buyFKKW8VK0xrJaQGieIVkDWlSJXasdBEBtelixZRaFgMm7cZmr70tkSNokU1gyGkVPGQ06HSyH09XF3KK97oXCnMnlKthZl7WktidKfj0Je42MCQe2hnk6LvS4EAgH1mCvEscq14nQqo0mxYw2HZdQoK2AGazGnqKTZrIASneDWI8zlvSKi1UVvwYI1ECEpGvDKP1xXwsoxT34uz7WVdPc/C7uoRUvUyk3lXCbrnx63a9c1UXeT2XmlSpc5uMy5pduopGCVjKU2RVABvby+bmzb64VRXq8CunquNtNRXUopjJTxggWbiJU5HJTc0vk0KRRS2HIJasjRaCkycXAjg71OakRvJpciK4gvt5O0w6Z86QMWuyq8ft/tf91d/X3v+ce+ysLcoulzlyjElhLMtDJrr+2YPlAqNOH7aV11uQSX9pgkcykaav0ETRNXbxchj4+4Ifq7MnnXikAb5jXq/5XsR++48l/LwVkH4IKA8Mr2dOr6KWM25LVKd1gq/bJZgbxeuORyd5SBGzLP3jDDqcyKNt2W8v5VW7JBwlD/UgK1t5RTgU+q7spdB2oR5bcos5SKGNHGgF7ZJt0B+KNaPnp/Sttd/tWJjbISVdxUkdc11MIgpiRyE3qgafdQtDkUan19oo8egQR6/UQ9XqJelFmLU9l4isVgkaArSGtvnkzBiTcKn/2UoegpUnCmyBUzimSS7LUS8vVTVXNPXGalaULVJql0TNGoJCgWc06lM+4PZXE6Sxh5ccgylCtYOtNL0ZJQCYBseazbiSVfo0Bp6zrXEo5YVFLgsnoUAlaCVzqboCCIqJyN5qZ+qsJctrIFl6uWREKcq8QcxSActSt3saoqF73dRbLpPDU1HpKZFeTyRWqjw1QL1LSvxO5IY+QcGGmZYdZRFfEQ78thtZdo61yDP+QnEIxSLDpoa0tQUxUmk0wS8LooZFPYrHHC4R5Son3eM4J+1SElRNLdk8Vuc6tWslDkwlXQ2rmOgU0h6r1+RRWz29IqUU0mDex2Jy63oKpTuFzi/CVWnBkE65LOiFBRGJe1Rvms2wRnXpRHkSOWfC6NHqHZsdoCFLM2pR0v54hoxOeMTny+MBQ9fPN1Dy+/8xmjxw5jwpY1NNVV4VMuJ/r8lupZgGHdfQlCQT+pbEIpeUV8HmKxlUTDVfT1SdASeGyRWCyBzRImEJS1uof23tW4HGHC/n4KCy9Wt6lkRtkVh8MKuk+u1EE2kyLia1KaEDIakRGJPyTqcuCNSHsurigUpZxJIefD5ZK5ckEdr0TfMqrraxVDuS9hI5/3q/1rVXDdJKWsF7tVOHNavD2fcKl1zBHpVskAVNHVnaG6SjZaSWco8G1NrbZM1Q6D0NG9jPraWuK9EPIHVddHuPUK9W1CtrQav3Lmq1M2vfL7vDBj3CnlsCdWsCZuYr0ZvB6/wo30JXL4A9LS1gmb2vVmBiOvkUkum0MlDKIdb/OGlFC/kO/mtyRZG0tS9ASJGza1/lasVRVdTXUSlYmwst1VXYtKIFXroEXFV7Uq5NJq/VOVuTKGKbsXlQsW5bYm31HZ6+rqWlXuUsErv3LpDm7Ugt/Qti+37qVNrxaGyiy/LDajnqe8DbRap90tinclUn2dWFK9jKjyM6GpllEhJ1FllpXRLpySpXs9pCxWMuksYaHUVQbz/3Ys3TiC+Ldf+j/0BRaekbotg5leiy+znkO3GsHhWzfQmIFq0elNpPCHfepEShQy2v7PMHAkkspXOu1w6KBc8eItHzndsNHVq37Uf9hAEpCTxGohZ9f1toAjHKIQpDyrK4IBpqK0GVbt06xAbOXnyPPlN4WysIE6T8vboJOKTav1/4qE1FVsCbcEPeFuioOOEmLRbyKdAdWyF7edTcQH5O/yXHmUb2Pb0M7/I46wVoqTW9EiM32tmyw3PdYwsBhZZZMqv86LsI2g820uskWrwh04Ii71GpnFSaZrN1PYSkko9ikP8oCvmlhC9AkiOLzQ0i2VuklPZj3xdByrzYuRD2MrhVQA7uqTi1PQzBmMYh63cs7wYDEs2mvGnsFqS+Oy+3G7XKr6yeR6yea7cIt9bUHa3LVU+TyKNpYQ+1ZPGiMtiltr6WrNsvXWoxg6Cta0rCJoqyfW04MnkMcXdBGO1inTkZ7ePL6Ah75UC/lCmoCvDp87QiEnlVMepzspZx1dHR61hvnCHQRDVhwWH4W0k2IuoCxbi2YK05olnujGapNAW41pusnlTXweB7m0jAIKOGxFfK4CNmsvRtKCtziSmggEQ3ocoNrjrZrvLu33ZWt+ZPjgepoj9Qr5Xij2YHMUcVtdpHIZMuk8VZFqdc5njBgOu8gOl0iJbLAtjNNWRy6dxenIKEc5kTazyVDVmlX2rFYBgzo8ZFJC93TT15egUExSJYg1bGRSdlxel6r61rbGcdrj1EfrsWSlstd0OU9Y73+XWwRNcoj4rgUX6UQcv8egaBQUhiEWy2gXPJ9TjTCyhTR272oVlHIlSVjqSKQFte3RIzDhrvsgkU4Q8DpIpNL09dhorg/x+QcFjJyN3SZZFXgtFJWCOIbdqS3pLKYXLC7Fe1ca++5u1q1ZTLRmIC53P5IZq6rurdYeCvleXHjUNaxWGYsTiy2kvLZzlgT5Yh6vo0oJ1Ci3QIuTt96Yz9ixW+ALGoRCduVtEImK+0evsipNxFzKl1s+X1mbl1t5bk8X8XQ3xVwEv7eWUknO2zxZo0UFS69tEMWim2QyreyGRcFQEge5JsQESGR9cwVpvQuGQWRPpbgR+1c/uUSWotWF3e+lTwB1nXlWd/cSMyz0FGyKyqarYKmstROjuiMIdA06U23zsmK56pUqL19DIeTt0ttTLptap12tIUomVkBtGuOkSocyGE6SBwnoFRWMytxdjzR1EVdRiVPtffUbDYrb+FxdwStTIAXglRZiBks2QcReZExDlLGNAQL5PD7pouYzyu/cdDixenxkkVFajoAwov7ZjfJ/eyn+D6zQHS/nzUJPm6KC+Qq9DHUVmT5uNHs0OhnkgHRbVs0Qcw6TtJipiNCBIMNTeXWSGH6fsryThUeZtQjf+jf3sg/8hkBfKZVl3m2Ss2k1M0dRZubSghc5Qy2yL38v2IobAqi80lZ+jjxfTg7Dpk8YPSvfWC1vUEmTVnxZ11dOqErQ1wFd7Pt0K1+1GC1yOmpeuXwjmePbFL9bo8dV21PE/1WCof0Z/0j7PL3PdWIhAV3GHRWfAGU0YBpYpIoWsQqpuATUYnHooC7zOanrnVobWvrqVsEKSDAgi00qRktJtYmj1QPBHmBNWwl/1EoiJwpfJVasbcF02qitb2blUi2LKSojorC2cuV6Bg7qR75gShFAMav9uQXcZbGkcVgDuBxe5VrmcttJZWJYbBayWbH/iShp2cVLYLMJUsl0KTDXFx8t5OtPFzBp922YdsAwOjvW0BBpUirDwkkuWnK09y4jUh1RbXeH26RkW4fH4yYV8+P31JJKpFSrvV99P+LxNFXRGlXRxJIL6Yt1EPY30NR/mJKnbVvfgdNtkMnHqe9fhWE4aVmRw+4MUt/gobenD5dAjY08fq+dQipDsjvNwP7NDG8Sio/QImH12gLZuIPXXlvAORdvpvTgC5ackriscTqVRK1pz+ENiMpdHLdQRQmQyhVxudxkMglM0ng9LsqkHvJ5G8m+FDXVMk/PKaOLWCyFwBvDEgVFRbEvQbGUVS3fQNCvBknpTI6MDMYtBr6gF7vNQ3eynVIuQcDjUeMGu3hbFaC9GwxXikjUQsKUobwFW6EKR8lHyOMgnRGrMkMlLJaiV837c4USvlASv0cq5CwlqkmmnZjFgGqBy3km5j64E3i8JsmUi1LRpWbeXethxsF/Y4ftduTyP++obErl8stkUyRTKQJBcSUrki3aKWaCavQiVXKu0IfN41LUrnRO+NJ6LZDGlN0s4PNIME+TzYoXvR+nx6+CW7pQImesxTAy1AQH8t23qznm8Cs575zzOPHUrZTgSSadIhTyqGsiKaAPM4iRd+P3WpQFrcOdpy+1luqQm6yZI5tyEPTX0tnZTZ0MxGlDUrFkd4MyQ/IFheZXoq9Xuk6S5Jo4XHo9kTGFbLjLaVfbb2TF80GktOwUSlbywsSxQU8WVnd2sbKzh5TFpfjpOhhrCpoOtNpMS2yV5S4/m2UvV1m5BPNQKuSVr7ga1pUNV8RcpVIQqZa5mptr2VaVCFSAc6qC05S1TRH1lW5DpVKXgK5LsY1BXcdbbRMr2hhSfJjpDLZMkhqXjZH9ogytdlHtAjPZhddqYJN1VzoEkn5YXSIorkxp1Pb/Hwf0/5w5uiXwZs5MrF2Fqz6My0hSWreKnRvrmD5qBNvW26mXBKpQJEuGnHLGEWcwO25TWkUWZWKgWnPl4CI7Vwd1afnqIF8J4YrrWNb91S16CdqaxSiSfxKsrUKGV5FXTnIJ5jqAajMCCbIihSgnvOSVEqz1tKgCnNOfV/YlKrfrdUW9cTuka6Db6LLolv04ZaWRebRwu5U1oZxvAjCTHaBn0xpMp7dLEgAV0MUt7XcTIf+3U8l/+UT5SvJ9NwZ03ZWozPaFdWst5ZTcpkpaZJGQ/F9V6ZLVWzDzGexCCxRteateSITbbkq7UihxImJRtJAv2TFtIVX9SFtdwFUClGtPSUvWwDTs2kWqrZtQ1IPVIrh5zaOWR49NW4nK4c1k4liNIG6n2LZqq8z2zixOl640JPlY1wJ33vUgM8/YlmgkyMjmZgXGevONX7FaUuy86yga+rtJdotSWIYttvQoDSTRRa+qC5AVAE0uroBYbo+HQtqLabgo5Au4nD5lBbq+NUfA71ILvdXRic/rwlIIKcS1ALoiUS9pWWjsUk32kohbaepfrwJSXNC1tjThYJi+nhQ+h5+gzH3TEHBDfY32NBdg2rIlGd56bQHt7b0ce/JkRo3Tet2pWIpgyUfELw5bQunPKgCZtEmNXACr6B0UtB2rKZYkhRxWi4d82qEqOOmIiNVortCr1Lx8noCCqkjbWNrFUvm5Pdq+UxT6ensT+LwBZe2aVt6qWXJGUrFEfPaw5ofTSSblwMyFFXiv5IGuVC9WbxcOmVcW6ymlBZyo/JJIFsAncUs828WbXVDKAqIsdtLd3UNd1QgFfhRhoN4usBQgHIWcpYTDI8hph8I5yH56Z14LSxe2c/xx29Da1sWwEVEcLgOf36kSP6erSMpoJR4rEfEOURzwnnaoq4eupOi7ax19OT5iyCMdkoJIDasKuE8Jw+SzVSrBERdX+cIBr6wfKVa3tvPO699TE9ie0aObKFhbGDAoQMgfJd5XwON0qIpatl3eX/ZtNmMSDllY2bKaaDSsZuouOTCmdD1iBMMOUuke+tU2iYeRov35IuJBb5DLOBT+wyFrm5hxythPEmy7XXs8GCWF9xC0ndcTUN0J+X6CfxFA6urOXpauXY/FF1QdUu0Tpqvxsmq3cl4UTzB5FNCs2AXaxF5Z3NAMLVxjE98OWb/L4jFqNZXOlFTjcliFc64dWvV6Wx4PaPBbuQu6IR5WEPKVSl3z1ivVemXwKuuOCNXI+i+INlupgFU6wYU8I6ojjG32U+uGUiqF3UzitBexO2SbhCUlzCBJQVzYLDZsFvmGv5cpVKkA/5MC+hvdZqKzA7WqSIrd0U4/o8DE+hoOnjCSrZsg3ZPDsCSxeW1KhERWZZ89gMNqUVVEZT4uQbxijaobMvoQbmiBqxNAt4TkIEt+5ygVVAJgisCMbv6UJ9gVEJ1EhLJloMo6pZEnd3muBH7dMpc5igRpCewSQPQMXrfHNfJdB/mKipo818SOgbScxeBAUPMFhRrX3HJdoSsj5Mp8Wup3UXCyiCWhRr3bJLmQFsAfcFNzfvU9hD4iFbpU6pWALr8Ve0DRSRahHW2aLeA5EScRcRy7xYG7INQ+jXORQCozO7lw1MVMjmDERVesj0Q2TlVtE/PeWEJd7QiFNm7tgs5CWi0o9TVOxWe3BVMsW7EUh2UUdqvMTZMEg34a6/RcUhacrs4u0jGfEg/q6UkwYmQAa9n/ek1LgXyhiMNd5NkX7+L0c6ZRGx1CvsulxGzkWLa3teKgmnGbO+nrhcsve4rd9tiF4aMalSNWKg+DRmrV4vk/Zli06Fc2HzOQmuqQ8neXLt+Cnw1cDjvff7UUn9dK0yA3w4c04BO1rozuMlRVafvO+T/20hPvwMiHqA3VK7lSf20fLn+cHrHg7DeG3rUQa4cxm4t1qAR2E7NgoZDQM/+Vq7vo31hNS0uBpiEOxu8k/kVFFnyWhLxfpucMGBJi0DDxUTdZsbQHfyBAP+mUiZ1ssUQyIeOQAEsXZGlZCvX93HjCGVX15bMOWtcmFDixujpM80DNNpBu/M8/G0qwxBRZleoqhg7TVZgkU+JzXhe2U4zD8qWwrutTeuO9RANTGDPWSUsX1AwQ1bR2Qk4vVgJ0rYV4G6xcntU0UTGiMVCKcENGaVT8mhUmhYxFcc2T6TSbb+mlpztJLuFXCUVL60rqm6JK+U6YMpGAVfnCDxmi2/3zf/6Sfv2lGjYYvdlwnO4CNkeBXDFFyQgS8oYUCyfernEJPy1ZyA67jaauUXd2RJymfa125HI5s0T7teD31tC7Lsr6drCF0vRrtrD5KA+xXpPaGgtLFneR7I5QX2+j5FhDXb8A6biX5YtN1i1zqeRo3HZQ1ww9iTTLfm2hvcXNiCGDlIKgINvFlEUGFKPHiwKjZgR0tpVwOKxKsa+6MUW01lBVuIC6HCUB9cmRkeBmV1QwVdXK6FnWn6KpE22pvuW/omFviixtnu5kEtPtUZ05XS2LHbOp7Fflni9ZSEhHplAkUxDfcRkdOJWegSR8MqqRrpyMltQMXRg+AqwzhZ4mjwKyKxdDZdR7pVKX5U7P6jepvjdxbatgqjYG9DJNTp13WnVOAFPCWpIWXiBfpMnjYVQ0yKAw+GQikO3G4RAEbE5JdotKZ8mwUyqI5rtLJbHi26CHCb/jVkb4/xaI/Tve53/QSyz251tMmU0oWS+LlajDib2jg+E2C7OmjWF8DaS6UTM8ETzI5dLk0hnEwsEhMzVTKliptqVlLUFD7lpsRSPTy6ICZaCaDjrCYdRcaY9hqCBcAXRVZAgrE5pyU0clBnLySODSQDgd0FUSUUahKzpTuUJXJ9yGebf+WYc+PdevBPSixa1mTRLI1cxZ3XVAV1W5CtYaQa47Avp7SnapA7p2PPojbhqboLdTtdvLbTZF+1OXdxGPuOQZOUplhzdJqPR0XQK5E68kJEKHKuYwlV2iVMlaMFAqmI6ebgYNq6Ir3sPqtXGOOepKzj5T7CpD3HzHvdQO9nL2hUerRfW1ea8y++/7ccWVz/Lj6y1MO+EMmgd7+Mc/Pmbtqix7TN6WI48PqWrt6YfXMPexV/H57Jx7wUx22d1Gdy88+MBXxPq6mHn6VPwhk3QqQzrm55E5P5NK9nHOxduTy8V57O4vSPX62Hfqrixasoajjm/i7PMeont5jBHbb83sO3amrVPL0d7+97fY/+DNGDmySfw5WPQL3PjX29hs9OYcddQeqoL9/Mu3+fSTT9l8+G6cecbuisolgUGq7BNP+DPT9plKY/02XHvey4jm8c33H8CilR/wzodv85dLb+TTN+Ch6+9kv5mbMXv2REXD+/6zJLOOuo+mhgFcd8t0TGuGr79cxavznuK9z65RFd/bL7Rx+UW3MGx4A3fdezYjNpeALmImBT755EPOPG8yVfXQ2dOBy+WlKujnndez/OWit/hp0S+89OYlTNrTzqKf4PRZ97KmpZe/XHkJhxwGXT1www1f8eNPX3DDTefQ1AynzboNh93DxRefwtgxcl1DvAMeui3Oe+++wm57F5m811YsXZTlvfe/Il3sY+5Lf1K2sEWxccoLKMAlnXYO2O8BVq2JcdbZF9DTE+eZ5+ew1wHNzJ49Q1mW3ntngjm3z2XI8DDPvH4ItbXw4Jwst91yL/nSSl589Tak+Nxtt6tI9ua5977rmH44LFzUQ21VlCMOP4y5Tz9Jv3522nraMcwUVVVRrISV2MuTD//Ce28/woyjpzNqzDhWrF7H3fc+wC4TJ3LuOVM46bj7WTo/wfEn7McZFw5Vwmt//VMHT899nT0PDnHDzdMVCLdWRJNS8Obri/jso1+56ur98VRlMYnjd9bx1isZ/nrZ96xu6WHStBqunr0d1Q2wfHkfF5x2F3Mfv0R1J159qcA9t32oOjePv7Q/g4fCgu/g4ANvU6j2+x+5ksn7Qk+yQ1ms+jxunGaYQk57iNtdLhWacnlDBViPy6U6LplUThk7yd8F3CdKltLpErS/KKWVu9dqCVLt9JKA9EA8OlZ3FIhnC/QksyqolwRHoNr42mNCAdpVPlA2kZJEvlRS5i4VIJ1ewjfOwFWVrlrwQiPWDJoK4nhTtzY1Uy+D3yqzdYkVEtCV4JZaS9OUknHqbA5GV9cwPOggIFS0QgKHLUfJnldyuOI/Lq8THIcwo0T8TCr0PDKm2lhhb/ypzK3/Lwuz/n3lr7q63+T15YLoX63nG7FgG/+6yVf/I0LAf/12lhfWKbihuOlIY89MpPDksgyPhBjbv5pDd3AriVeBulszBgG7gbMMUvA7AhQzXjK5EvagA6tf5jtJMvkMTodDURIcReFqCuhKThgLhkUauUU1XBQ/cFGjEWDZb28qdCrkrEVlZtJyl5NRW55WKGoVrrrmmZcPUuVRvkv54Oi3/6dDXaazSSKhxkGb0OZ++/RKsK5korpNsyHfVPaFf9xNdSMqSkyVWVX5C6gtLmvNV7Zx43xMkiEr9qKMOUylEqhu4q8sXQmFGZAsP43NI4lUnhWreljwc5oJKLcwAAAgAElEQVR+tVuoSuRPf3qMqvoct/39JFWNvPf+YjbbfCQPP/g+H761gjPPP4l9D4H5P8HF57yngFCPv7KHai//+jP85YzbiTS6uOPvs4j0R7V4Fy2Eb374mol7D8TjrsKas3H6Se/S3dHDnPsOo6bZINHXg6tQy8kznqaxZhQXXTqO5tESuF/l0/elrRpmp10nMHNWmFQaPvryB3af5lYgs0WfV3HlJfcxfNhAzr1oLyVdKjlpIt3Hm2+8ST4dYNrUvWkaoNvEretifPzhx+y660T6OgOcOO1J3JFq7n96CtXNMO+j1xk1fAqfvubgxWfnse0uBmeeuzt1tSZrFts45YB/EPbXMOfRrbF5uhg4oJo759zBQQfvwohh4/jkAzjvnEep62fn7vuOwunvIhL08dX7faRTKbbY1kGoJo9NUHV2J15fLd2tdnaf8A96Ywle+mA/XP40Qxq9TNzpblrXpLjt1gsYPgJuuvlrPvpkHk8++xcleStjBPH92GuP2yiJV/rTZzFiFFx31VoevfddLjz/eHbZA5oGmaxvW4DT5eDqv9zO5Vf8mYEjqrG5TTq7e8mmIgyod7L35NdY+EsHF154IjvsCEfMuJtk7lceeOhWttxCzHdEje9lRo2p4bo7dyAUtrD+V5h+wB00D7Vw861nEgrA1Cm3K+rf7JtOoKZpGcOHVysa5RWXPcoRM6bgC5nU9A+SK/VhcRmU8k1ceGIXb897m4fm7sCI0cKaCIMZYlVLJ4899hyXXnIWl5z/GL98Y+W4Ew5lnyOcigJ5780FHn3kWfY9vB8zT5+kxkBizSu+FPtMfZiO9UmefelMagbHcfl7sBSrKSYC/PnMFF98tI7e1CL2O2QzrrhhqOoA3fv399h/3z1UG3/hj3D1BV+TTHUz962pBKLQLwLjxlyncAsvv3YdrmCBxiEGFuc6QgE3+aTQdt1lhpDuXOrOY5mys+m1Xe5sbjpWk2e7bXbFxikImMEUIJ1X2WEnRC/CBYvWpVnVGcewunE4QxgFq6JZqiJJ3E7sAnKraLWbqh0vdwnsmwZ62RQNKNetddkOoZqp7SkHbvFPV8vOJs9TXupYlWvbBmqc+l2efL4LSzrGiGiULZv6UyX1YKpPYR+k6hLzrgowWt7YIbogxaJSHZV1XzqNCh9QQdGX95H+dhsg2Jss0OXfSfEnZaSAZSQ1UUyq8mihTLeuRIzKaFMpcFbA1+VEqnIs/rgI8NtPtvhe6jRzgu5QQiFWSoIwymWocjtpDHrYbmQDTT4UL73Wmqefu4S3kMSeT+K3+xR9pi8lbl5FdU+WUsoSTWQ2RRzZlrdhNUStTXjBVkwBuplieVBQGaDQeWRP6p22aWgqt9zLwUkH9MqO34ictEqFvEFT6d/brSoJ2JAA/Huv/c94tg7qMl/HItYf0nWQBEeCumTxgshOKkckd8BN0QzQ1qqTJ9E9P+eU62kc4GfO3WexxdbQG9MdkjNmvcaXHyc594Ij2G1vfaHsv/d7OHw5bnlkCh6/ndVLxMf6BWqjCe686zj8teKalySd8vPx51+w1/RhZFMBvv2Hi6ceWUg8sZzrbtqX0ROKxGM9lOI1zP7LfJb91MfBh+7IQSdYefallxnRfADXXfUGubYkJ190GMefBNfd/B4nntWAtejm/KO/ZMWCPEcfP5FDjmmmV/CAtgQDBwXo6sjQti7BgGYR/9C61wMHWPn+u9VEQlWsWuTh9KPexePyM+exHYk2F8jZ+rCYVTx6W4EXnnyZnae5uPSKfenfUKTlFztHTfqK5rohPPNWNU8+/zSnzjqCQj5BNivc6gY++hCOOeZ+ttyygb/etDdDRubxOC188XaSNS1r2PfQASqgS0dFKiyLw0u618dWQ75SZdrct7ei/wDtCnjIAS+oCv3aq2YqdPttd8yjqj7NLXMOxh7oVu12gbVfev6X/Pjtag4/4lAOPAx23WU2hZSHLz47Q5kt+sMFmgYmyWR6WbPCIBisE0EGLM4SDr8Ntyui7E+n7/MKP365jptvPY0dd4GZp8xl2aovueiSs5m29yB++QFmHvUS47dq5srbNmP4CDdtS+Hwg1/EF+llzl0nEgnCtL0eo68nxt/vPotd9uwj4DPIdUWZ++QH7H/wNjQO8tOT6CZT7KN/Y5TPPi0xY+piJRr0/LvDKNm+ZOSQSXR3ygjBqSRRBbV+7plP8O0nNk457Qj2PhwGDYYH74B77nqJvQ6qZfqR2zB2vKaGvfkyPPbAh3z15Ur23X889z0zjniuFa/XR6Y3xNN3o2R1/3bTG8RTK3jwsTPZbCw888wHHHfsJHW+fPgWXDLrO2rrIsx5ejAhqfy7pUKfTTaT58m5l9EwCPoNgI7YrzhdBby2aiwl1wbQ2EYAmZ5lV/6/YWVU62G5ylSgXmFG2LAXTUyxr5ag6XQpkaxeEzqxsLSrl7WxNEWrF4cjiCmD+LwGxRecJUo2TVtTZVRZq13NzgUwXLZMrQS3yuxcB3QxZ5GySwvVbAzqmvarqnVF/Subu6hOqKa4Kelrshj5LjzFNCOromxWW0OokMOey6iBqiEsCYdVCWEpW1lh5JcKuIoG7qLM/yWgO1XXtlKyaer0piC8TcutSvmtIM/l7q50ZHVS8s/3fw7oFeB15VH+LiPAPwhC9S9DkKXu+S4zmcmQLRawOh2U7BaKgiQx8/hsJVzZPhrcVga5rYzvF2XHwY0M8LlwZZLKfKJUcpMtGFjdolYl06MsDulTmiZ9sQRBb0QhZhWKWuhRAj21mhilHFmzSN7pVu3iyk6Sal3aYJvuPN3q2HT36jRJhfwype33BNhKC+WP4pH/nm3+v/sauYjlYpAKXdOiNgT0kkOtGyIOEkv2klcuUGEyaQ9eF3z/FVx0zovURwL8+crJNI0Et1/Ad3ZOnPEoP31Zx/7778WYbWHp6ixz577DtIMncNisKEbRyfcf2rjluk9oqO/m1jsOwBmCRCalFtAXXvmY/Q7fnFwmwP23ruPDp75k0LZDuPPercla8xRyOWo8Ac49eRE/fdTF5H224sw/e3hp3mucdea+PPJAltuvew/MKGedtwO96fVMP8ZFosfkypNXk+p1cuBRYQ6f2YAlCOu7itRVy3wO2tq0q58s0FKh9/V1KWCBzx1k9WIPZx39LZlUmnuf2YWq5i4lUuKyVfP8g6I9/w5b7VTk7Asm09BosuJnB6cdNJ9sqsSUg7r4/Lu/8/lnr2JKBBE2gdXDT/Nh+vQ57LzTGE44aRfGTkhQXx3gl69KrFq5ktFblqhrdGB3BtRM1OryYC14GFj9FkFvlH2PbqOuoUAxuRl33/ESHo+fv11/Jgt/gNvve5XmQe088ORJBKpSNDX56GmDW/+6kMfv/5qhw0ZzwunbcO11txByDeTxRw9SqPL6BmgcmKW9fTV+1xBaW3vpP6Cakq1ALNOD3V5Hogeuvmw+33/ewZQpk8kUF/PVDy+xwy5DmDHjUBWon3ksxaN3LyQULbHTPm2EIjbs2UncdOPD9G+2cd8Ds+jfD7Ycez1ed5in5p7GwBFJpbjnw8/sG19l1hn7UbT2YbFbCFZ76Uqu4fkn13DDhTBs8BBue6ia5sFd5NNhBjR66e6GFSsgHIZzz3iKH7+0sevEHQg0/EBTUxMfzYNPPv+aM87dhQOPGEXTEI0defTehWy9+WiO2O8rghEL9z+7DUO3kNy2laCvPzdf9QNT9xjP8hVw8YWzKeWreOrpE/h+/q8cdcxwda2IF8DpJ7xH2Ovn0FOEbriMoU1TuOKy24iEq7n/ofNUMA/XQqqwnKbGCKk+Q4F8NzSBNwnYOoiXG2fqYdM2smYWybmpQK1iWS3nh82JaXeSMKHbKLE6nWZdMkNProRpF06+VzJY1ZmTBqmAE5U6p8zDNxi8aI74BjBbeTMqaPYNBizKuVK33lVArVTp5aVaeb0omqK02JVru/oOlaQBM4tR6KHKBaNrogz0efClk3hLBaVSmSlkyauArunJukKXoG6ooC4VetEiqhkyEt3oKqf3WDmol6lyegM3SoxVYoriBJS7DRUF0Upg/38L6Noroyz2VK7s/++uy7//3Sz9n+k0E9k0GZEEdDsxPXZMicAl6ckU8FgM3Kk4wXScrfrXsu+EsYypdWLrK5FPJPCHQkpByCWqMKUspUISr8uhMrF4PIHL7VdzaOXQY4iLkAWXGAtYSmQtJn12m5JRVQFcaDFyFwWh8qMAzja21Ct7T59hEswNcWdTFLJ///avZiL//rv8f/cVWn7GqccHKqDL3F0QThsrdJGkFH9m0yb0FS+phFtX6B9KQL+baq+fp54+msaR8rKcoiAdf9QDLP5uMBMnTuLbhR/TsvYnDjvmRKYf7SHtXIfbVc3Pn7m47pSniQ6B+x44AkdQAeoViGveO18x5cAR+H1hnnkwx5OPfEj/hgB/vnoHPJEshVwedzHIzVev5NuP13PQ9B3Y/2h45tVHOeSIaTTUV/PKk3DHjR8SCFUxZGSRm+8bp2RLp201n3hvO5dcvT3Dt8wTavSxoqWNBT/00NkWo3lQmHHjB9O/f5BolRXRHhGusCH64N/B8ft/QqmY540vdsdX04vbF1G0swduyfL04y8waVqI6/+2j3Ji++StHCce/Dnjh23LgcfmeePda3n44ZvUstbQAF3d8OGHMPPEvzJ1yiROP3MbBYqrisDHb8doW7+WPaY1Eq2zq30voy3xCJXvUe9/nupIHc+9vTOBsDZfuejct1i8+FfOOu0siml45NEfsPi/4YnnT8Yf1Wp5tiJcf+VCXnhyEQcfMh1HuJXnnn8Mv2MAd805gqHDNUfcG8hQLGaI+KOsWFEgEHVg2g2ShThOZxW97XD2rLf49P0lXHTh2YwcB/6qGNX9pOKx47GFmf8VnHLi80zaeWcum12HKOsm2+H4Y57FH8pz8+0zFFBy//3uIh2Dv/7tNMZvm6RfPzdu086jD3/CPgdshcWRwRcIEamx8cvyX3j5uRYevz1M/7pGbrt/ANG6XiW1Kyh6aX03NaEC+8zj5vLJu3EuuOgUdpgCw4fDw3PgrjufYcZJ45l20HDGToD33vuWjnUuJm47hhMP6aO9vY29DjW56qYRat8u+HUp815czUnH705HFzx83zfcc8f7DGocx/jtDK6+YR91nixfBMcd+AU1tRH+dt9INh+PAu7tNfkmLBY7jz5+DoOGg9MPiVwbHq+BzZQ5eXms95v57cbg81sMdrnXW65JFZ5HsYkkYIoCopOsaaOnUKSrUGRdOkOPUSIl66hd6HcOpQnhKImqo/iqSyWs5WBFEXGDxrsam1sVyr0yAtj0byoBKAd01a4uF1yVumuDbLxirei7lpHVbm1iv1oqiQJfjIawl83rotRairjjPYRtJl6HhVQmSdEpCp5WCjYdoIVFJW13CewqoAtAuqxwp0P+bwegG6rnf1IM1cmQbrurWFLe9xuC+SbHohInNlCjN7CLyhX6/6AQYKl5ps3MFPIIBMQQYJwQZzWhXKEQhYZhTcRw9HYyPOxnz7Gbs2Wzh2oHeEWHWYqNLHiEepBNUEr0EnA5CQb86mToSaWxuUTFykZRgFnSLhFAR6lItmSQFTERq00FcQnoWg5WB3EdzDUHXE0vKo/lg6boY7asBuP9ztv/n1vuwhQwBBQoIDqLaNoLcl/2tx1LSVSvBCzUQyjqo2QVi0YhhnqUSMoHb8H5Z9xCbdDPU0+djCsivN5uamqqmDXzSRZ8F2a/A6YxagJcftXdRKKDOWrmFEZvHyOTM3FkI5x8zDw8tvW89PKJ2DwgtOb583to625hswk+nI4qVi6o4poTrofGWu66fybhugLhoINCHI497BVi63Oce8Gh7DoF3vnkUyZNayAaaabQa+OeW4u8+cpCsuklPPTy/irRfOgG+PTDX5h+nJMjTh6OIwI9Mbj9r/P4/JNvOWzGLhx08K5q3iuypC53nnQqgd3iZs3iAMfs+4FSvJv31SRSxQU47NU4zTpeeQIefvAZttgGrr7hMJoHwIdvZrjitBVC5mbuG0N579MPmDJlZzLpOLlckkGDBrJ4KUw/6CIGNQ3l7ntOpl+TRuG/+dKP1NaEGbu1D1/IgmH4SWeL2D12HBYXmw98lFAgzMPP7k8obBJ0WTjmyMdZ09LNpRedQ1N/mHXq01T3T3P51Uez8+5OpfMuGu8zj32en7/v4sSTj2OXvdzMOPZM8okAb827nnFbCuWqgMPdjlf0snMRvF6nGqMVzDzZkvDHqxSQdcYhr7DwuzjXXX8MjcOhpjGJL5xQ0r2FRB0fzity7aUfsvmYIVzz94GKV57qgil73MDgoTU8+OhMZYU5aeL5BN0DuOees2gYJL7pdpymlWuvuZejT9iTbbcfxJp1BdIy5qs2Fb3tklN/xma6eeaVQxWiPyTvLdMhh5b4lTX+wnOf5bsv0px51nFsMwmqq+G+W2M8/NAzHHvKDhx61BgGDIZLL72WnXacyK8/2Ui1bscjzz3PgOYu7nt8FtH+PUQiAR5/6CMO2H8PglEwMnDnDSnuuvsRBo9MMPf5S8jnYd1KOOnwtwgEPcx5fFf6NYOYgw0bcjbBQJgXXrqK2gZNnAlEM3i8BbJpMRfZNAj9d7CujSFLamOh/SpKWcmGaXWTKzmI5Up05gxlONVTNEmLsZXVrnjqSijLMLVplVDH7DaNaC8Vy25tFZSdIN+FKqb/v8FRtYxurwRBQxKKTdbeyuy8UiVX5ueV2bkkDgXDKFuw5jCMBM3VAUbXhKkSRb1YB1FbkYDTQirVR8klwmVSpUvxoc2wRIZbVD4V7bjMjFK7UAXt36Y//zXEb1q/b5A/26TC3+g/smmFXqnKN3R1KzS+PxJA9S9iniX0YpuZL4pYQ/nASOyUtrgiJwpFs0+14VzZJGGKDK0KM6SmikG1VQzqZ2FtSxc+i8HQSJgmnxtnKok1m1H64eLxW3A6sfm8FG1WioUC9mIBr9WiniP6z5aAr9xy1zSxipGKDuSCulbT9Q065RXQiFYzEgSFrix/7+1/2PH4vV/jd71OLoaCCuiSjWfKCH9p3cnIRExzLEqC1O4oEUt0YBRtuJz1ajF/980sl190DcOaa7j55nNoHKwFfIQKdfSMe/jlJ4OZp5zB1Onw8OO/8NytTzJo923565wDaOvoJuqt4uhDH8JuxHjowfOI1kFfCn74YRljxg+hqn+aVMrEXvBz2cXv0traymlnHsKOE724HIIgh6svf5DBAxs57/wpBCLi3PUAF12xNz09MUYNHK2ec+VFC1i99ife++oI+mKw7hexzlzEwl8f4p0vZ2MLa6DPVRe/y6fvfswRJ+3OoYfvpjjWpmkoedFSMUckVMOi7+Coaa+o5OeZd/YiVNNKwN1AMRXk9WcNnnriBZqHpbjoT4czbISX7z7NcfxBb+O0+Hnlg0mMHqc/a+7cD6itif4/5L0JtGbpVR127vj//5tr6urqQSPdgtYsRcwSECOzEGYRiBEhWQo4AgsTMEZBIQYvMBhhINg4XgoYHBYOWTEWhBgJJAG2ExmCHDAYFDFJRqLV3eqpuqpeveEf7pi19z7n3vtKLVC3E3DC6/XWe/3qH+5/73e/fc4+++xjr/iUl7AF7nWv+1t2eiO1n/rJb7VPeJ7ZE0909q63v8de+MLn2ZVn1nbuwrZtb+1zgEubmX3kAbMv+A9/yG7eOLK3/8J/bVeuJGw9/MLXfA/b+L7nb/839tmfY/ZXv+EX7Vd/7Zftb3zbN9iff81Fgg4y4a/9mh+35fLU3vLDf8WSLbN/8pPvsp/76ffY53zWZ9ob3vB5rA1DjHp0fGi/8i9/1z7lUz7D9i9giEpry/bQVis56X3t63/EfvNfPWw/9A/+pr3oU80OLh9Z1T1kB3tXbH3znP3sW4/t+779l+zCpR373h/8LHvBi80ee8Dssz7z29gS9pZ/8CZmyF/9l3/cfvffXLOv/7r/wj7rz+1bOVtadVrYr/7qr9gnf/qz7Z7nPdMeffTEUCrdvy21Rz6S25u/5d/YL7zj3fa1f/Xl9pde/2qDJwuG4Nw8Mvvf3/279jl/7j77pm/8Efvlf/6wfdVXf4V90Zc/myr7n/jRI/upn/w5e9Wrn2lf/Bc/w9br6/bAg79j//FrX6mhM43Z6/6z99iN1XvsDV//ufa617+ECvbv/PYftTe+8fXWpI9anlyyssrsC1/zo1Zn77efftv3sW7/3l/v7G++6RftypVL9r0/+HK2Ph5sm73iZW+yg4Nz9pYf/BYGbOjV39o/sbq5YXM0tEdNfJB2TUuMU2lXSL9EZdPHI2u8L6fgvXxcZfb4SW1XN60d9bmt89I2GCRFyhtdOb1lbccRpXATxPhUDJZBqxoy5+lwFba5Tmajx6+jvSvaeN1dk5S7b0MTZ020loXyPaxjYxQruIGqPrUrB1v2SZf26N8+v/mYHaS17eadrVcn1hdIOjDdEp1N0dKs9mQGGvQ7HnfxgOgR3CMA8rLApHAhLJG75vTQR/o+wP+sIZneWV9+GE9r//1/40lJ9nOP9PTbRaqNo0O/Er7loE8f8N15YX21tOr4hqXtmv7gi1lmVy7sWtGc2vm0s09/9nPslfdetttRLsfc8uXSVpgjfvmcnXRm15Yn8myezezK7q5tNa2tbx5aiaH2YRvrkaqGrrh9q3sFj4NXpuYp8HVHE9atUdnHear+TAvicLkxpc4z9HRJoQMjUFLuECuCKmstLzurQLXOtq1aLeyh+zf2S//iD+x//NH/yQ6vf8C+5Vu+wb7syz+P4pDf/p3Wvumb32wPPXJiX/glf8E++zUvtOfec86+57vea7/ytv/FXvAfXbFXf/5n2Ks/58X2M299xH7k+/6ufcpn/Ad27/Mv28VLe1bVnX36Z77Iyt0nrO9Ly9uLJIu+/dvebh/8w9+y//Kvfb499thV+4Wf+aDd+wnPty/64k+2T7xvx37/9z9if+/vf5d93Te+1vb3d+zlL3kFTV6OHzd7/Vf9I3vTt38yW8Pqm/v2ofeb/Q//8B9aZdftNa/9VJst9uzdP3+/PfH4Dfu0Vz3LPu3TP9HuuecONBDZ3kFnTb2y48MNR6R+/7f/urXtqX3Td95jL375rn3ySz7L/tX/9oD9+A//lv3yL/2avejl2/b6N3yB3XH3jv3Wr16z73jjr9urXvm59sJPvWZW/qH9zu/8pn3oQ//WvuvN32mfdN8Lbe98Yt///e+0f/xj/9xe9pIX2HPvTezuu/bt0oW77VWveoVdP/59urztbt1lh0cbO62u22+/73H7/u/+F/aRBx+xv/6tX2Avfem91lUX7U1vfLPd/6Gr9tov+yJ7w9d9Hvum//v/7h32K7/8m/YVX/EV9gnPudt+6C3vst393N74119NFfZJvSbF/Za/82776Z/8KXvVq+6zz/jM59ly8xF74MP321/6z/+azRc7Vs5b27THduH2Hbt51Nj73nvTfuB7/2f7v37tAfvKr/yL9smv2rNPe9Xd1qVPWJGhV762t731/fbWf/R79sxnX7E3vPGF9pxPuM3e/YsP2N//gR+zS5d37b/65jfYvS+8wnF+X/OVb7YH7v+gfc9/+3orihN75OEn7HWve6116VXrMGAoO2eXbt+zxw8fsv29u+y9v2b2k//4l+w3fuOn7JWveqm94L5X2Pvehwlse/alX/Yae+DBh+273/wW+9D7K/v813yuffF/ch+97//Jj/22/bNf/D/s3ufv2Je+9jX29n/6DnvNX3il3fP8OV/j/t8z+4G/81b7P3/9bfbcey/aV7/hdfasZz7XvuPbfsC+6i9/uX3Jf3qfPfbodZv15+1xdHp823fY13796+3KHZftZ//XX7Mf+O532/nz+/aNf+PT7NNfeZ+97zcftW9+09/imOSv+StfaV/65Z9jL3qJ0bPhwYc+YLswEZjwwuO8i4kcbtK5E906SkjlcInpll26sCpd2BPLniOgrzeJVfmWVXlpDUCVsqPWir6zMkGGLtEbHNfaHsNdZDwV406neWzU0gHwMZWNEjXUzGmMMy0DRJ1f9XKY5ASQA2cUIPhXgmEsaztYpHbPhR27o2xtcfK47XVL281aa6olW5UB6E3qTpie3Kk9mV6Z48u51koCa/w55HEDXMsXxdFY/6r25+iIiheb/v+tpdn4fz+Ep4s+HydIPbWHJfbOj/QEc8wwxCyiYstm2cy6urVqtbYOFPkstw6UOvyqd2b0Gz5dgYZsbCtrLT86tJfffsX+/Avus3t3zBa1MYuymdlJZvbADbMPPHi/HR8d2l3nz9vzn/EMuwz3ppPG5hB1oD2CPevjImZ0AeEbJgHRY11ta7JxxUUR5SJ6/un3gfPaPs144Kmd6n//Hg2jBkxyomNTekpjHd4mULh3qJWjzQT1tbVVzaHt7aFntrR6uWM7s5wZ73qDaVQndnAO3Q5ml243O1qaHR6bnTZmdV7b9cPabju/ZTeOMMGytYuXM3vkI5Wd2ymtqM3e88sfsGc8+5Ld+4nn2FqFm+nq4R/YwbkLtryxz+6LMscoTbPf++B77ML5i/b8e+5lXTud9XZ8+oDt7+/Z8fEJndBysEHdxva2L7Ec9OBDle1cvN92d1Nbn+zbIrtkJ4cYEWr2oUffazt7ezZLb7crVxa032zbY3v2sy7a6fLE5ouVzWcpDS369b5VR6J20+1Hbb513XZne3awuAtL3a4+huM+sZ19GPKktry5Z3tpZn/wb82K/drufCZGvRZ248bKbh7J6jYtS7t823n77d8we+D+h+32Oxq77baFXbp4ie1PsIPFplhkl2jDu3Mut7oq7PCqCLTrhw/bM+++bF2V0RAHrmjXb/Z2vP49e9GL7+O4UFDE73gb1Pg79upXp8wS/+W//h277e7Mbr/zObZZl1admq1OzD784d+31fpxe+5QouEAACAASURBVOGLnmVbWwvr6gUnft39rPP22LWP2HwHxielrZf7lrQ5nd8OD2Fc8of20lc8065eu5+13CK5nV0Fx9eUNXezh+2uuy/Z8bXC7rjd7P0fgFnODdu9aPaMu8/ZYx82e997D225fr/d9/w77Xn33mUPP/qoNf0T9oxn3GWHNzor5zAvumqLxSVa+YKYe+Th63b92mO2WfcMRvBeWSH3tabGcWT24Q+f2MFtR3b+/CVbpAWHvjxytbLz50uDm/Wdd2FYziMUZN52bo9ADXOc5erEdndhmcvcho54145/3/b2FzbL7qLe5Oq1E7t+eM0+6ZOeadVKnh1gqa4tb9reObOL5/Z5n2CPwX0w21rb1i5asg7tALO9V2AX1QMeABQC4LPg7ikwkdyzTqjM+8paUOclprEt7NGT1h46rOyoK6yb7Rh8IpWdY1xpY7O0s3mmdi3kccs2s4YtxaqDE6Q54tQ3RarfA8hduR5DuJihjuwoHkfDGAdIAXrBujna4KC1iteVd3xidVPZVtbbcy9u2V3biW0tr9pWfWS7cOLkvQgjr5TtaZzkyamSeo8xf9b/BX6EBfiQrTvzEbjh+aJ7i4weI2d26Ftq6LdixJMXSf709/jEfvbB3mAxyHVVsnG/b3y0Kfoa3HVNrj6d9Zl+IgRC7Xq+KCw9PbEL643du71jL7502Z51bsE6IByNfvfhJ+zhoxv20LWrVlUbu3KwR0B/4d2X7NkQ6oAYWMn6EebXXbWxtsKYycx2t2e2Wh5ZmmCgBlorOopeur6xutlYtelshuKtt1j96Z/O/68dAYQqEMU11ifwC2dzqgM6fFo1ghSCOUzxwg3St/Dj3rWu2mO7T9PVVrNVsbF8vrDGtu14aXZ0gpq6Wb7T8EbkmE90xBWHNJSw5gJnSYMqRuwGug7XFv3sOQaOZNet58BymLQfsEuCVBimjnHQ8pamNc2OLZ/dsKw4pbVrs7zD0n7OjRPBAVolm+7Qqu5Ba7vKkvaAIy7T9gJf7yZ8NNPW0gReDD2D1gwlIYM7F4a4HHMt58mWtZuFrU5ya5vOysUNm8/WtkAPb7Nl7eo8N/0+W3I6WJKtzZrzVh9hmDmC25VZfm0YHaxNr7Odc9vW1FvWLrfpTQ7nK0uOVP4A9bifU1TatXu0WsZUOgBqVx1wE2vbx2AnZNZcUnEWTEuKiOOUBk9FtmO788v2hZ/7d+3xR1b2Ez/1rSyPfOTab9kdz4Kn+ZZ17Y51mx3rGohXTzmtretO2ba3t3OJu2UPR67Uv+mjfY7905g2h3OH/RkWuVmu32Fbm9iWndzM2RJpxYPadau7gO5maWV9dmp9fmJZtmN5e457QNVguMyR5XlnedHYfBsbQ299t6MsKoXjXWF9cxtfB5VBCKyqDWrANd8LJSJ6sGQLOznE+2OhPSYNTn23akPZiuua9qG43hh9ioJ+t+B1xDhTDLnBkBVN/kwszTGW95RrBEELBABJqmlpmDPeVlvWbWBTa9YVT1ifnNrO4oq1TW5Ng+x0zeuSFWvLy7VlOcqMiGDVdjUF8DHLCPhyVfugJpfCvcxhy9xbW+5YM9u3x1cYoLS0m3VmyXzPNhhM4xVUQBcGCaVdZSkCAUvsFL74mJYZyvQJdR5APuS57gTHLJ2gDvAHTe9BAGh8zPqASU6Oc5PaKeYve2Y/kN/DeyW0Vt6dZ3b7dmq3Lzq7kK1sqz2xWb20pN7YvCx5fsEigIvVvAq9t6bGjR4k4QI69otDG+TQK7bee80jcMHfcO7TQdSH64BuLHIOOG5Y16rPbmAnwveerz2IASfaB3/PeP6fJCoki3/6QL+pag6SyOHvDZ9vbEyQ+NNvV1EXM2KeKZgNiANiDx7uqM3G5sulXawbu5Jmtp/BAx0xcm/1orSTvrXTFu/RcjrO5Z0du3Nnxy4tSrs4T+3OSwtr1p09+ME/sLSt7HnPutsun9ux6vjQbjvA9Kub1jcrm2UgWBqqjAHyebltyxruShJwPeWvP8sFdEVqlic4d7X16REBXcuytKTbYaCEiWsAliRd8pzjb0m7Y1YfWAd/97Szuj81K08tKVPbdKUdn2IO9jYdq1qo41MEDACblSUF2sBSS5rLtG9E5o1gEq3wqENitCo2vIQbd2VrRAXtjiXtJR1bdixf/4Z2R5bmR5YVx5YVWCNz65bPophyvo2hLytL85U13U2r20Nrmtr6bmFJd2Bpe7v1howcr9lamt+0FJ/TCkv7GYMC/H9WoCwEj4Zda+vO1ptTakGKbEYWal4sOVK0q85bRxHBkYKfrOJxp82dWpbFdbP0OIqfnsV0lmOADAOCy2yb63Ges1NLUqxxeHsDLBAJbTtbdWIdMqrmIjeTorguDUm3L8ACoANA2YsJkNvYxf3n2Q//vX9thzc29oVf8lLbPrhp850j2ztf2nLdWN8vzNpdBnJoqUMwgdRb2xooSfkU9JhlnmACNpqPMTkFTooYCIP5CvuW9Asfw9nQLQ2PBc3N48kOBVzN7WR/MBUOznl1j6mN25a2VxggVg0CCZyDxooCAAq5LtbqQj/TpWjWbpfjUJElY69CkEUL0ATtgI1luKbI6qq5AJ3vj3YFBD6YSidA73uI0kpLbd9SGryDigaY47xAV4S1r2RCwA7Aavn58P8tPgvmSuCx3cL6+pwALn+EXvllfsA58ezy6XH+MI63tiyv6ZbWwTkFwUF8efY90MIuF48y5Pgwwew8SzhFsS4Wtil37eo6sYeur+ykKSyd7XA2PNryOKiGI1NrS/rK+m5DG+9Vrz5u0eq6+8M8hrQ6pqX5PjkOYYmMXcZVstnyr+g5Z1SX2mqN66fpbcNgFw8M8PoYYQzGYL+o7dJWb5fmre1ntc2alSXV2kqwC9BSUQCnKXK8/G4iAiObsyr0cAPVLYAMn4Y4WEKwr+XYVwnf8A9YI8PB+2tNcYT98o6Birr0/CFQkG0e/ynO3/T5w+OeMjg9vSckl9/6QI9BFhscVFFaUxSczsOzBMkooxC9OE4Q3OQgrMBPCBWqvX1usNvV2rbWS1ssl1ZA/Aagz3M7QaQwn1kKG0M8t6mtaGvbSYxUS5au7dkw+q439uAH3m+7eWKvfNmL7b679xBE27xZWX96aGWztt0CAy8b6+u1lVlq8x1EpL3VMAJ/ml9/Rtl2v55w8EMGAwoQQLlRFkRBHDbMmcwl4G+fnpAloUjRs3Q8LoVoxZZm5ZF1eWurJrGbJ7mt1udpM4mhE12KDH/lm+Axx5Ym9WW+flli49S0LrABsxJzrjH/G4BS2eHNxyzFyMwWNe2ZJfkxM+rEFtaTKhR7k+UAUGRguxypU5YbK2ewi8SQCYxyPSa4YXOFWj/pERDsaEoH3it/lBtw2mPE5zaDFgBbVtywskysSPbZZrNpPmJtgzLR7VaC0cpusDbZt9vWAzDQLQCTnhQ9+TOz9pxSA8z0TtZOFUroyWMvWuvahXWby0jrLMlPLEkRiACYzCoNsdc3hgelpwLU5hyzxjzH9Dq8LukLnlP+5CYKxy8MkLlsjzxUccPZNA9bn6ztOc9+np2cnlhtyOQhQN3GWRMgc8OSS2MFJR0BHdkvoh9s3qDJ5gS5LD8xQ0dEc7uCLKY2YPLgu3tkaaasmc/HsTUXBKj4W1pZ22/Yj5/ZReuRLaL1FQOFMLQjh6f4qfhqsnBIKJAm4JAAvghAcF5kWJKycIpjxHvV2mf9eRB9KgvBJBlQ0PIIZ3cHApHmTg6+wfnteoAQMjMNa6K2BHQSDZfAuMDpDRl4zZGofRwbgl3cNzhfMByCp3Jf8p4RhmlCAs6jgoTMutqv7Zkec9dmD85sAp/IGoNuhrZkDvExAs2stHW+ZU+se3vsuLZVm1sx27W6QlaecBBMTlPMxrp+Qx8QAHqVYEfVenkyUI+hLCFsm05WY3begdkQ0MV1mJq7VGhP8wltHw3qPiujqaywU9ufd3Z5J7Fzc9zdjWVVpRkdIIR5frD2wBC7/faEfA8VOrujJoZhwS7gKiI8azH21UGda4avrShG7X9OUbj5DS1qnQng8XuLHkSECCYKeOf6Y8fWvRHgUS77k/xK7vqJB/oVAB31mLK0usQG7UOLafQ78U/tzGb4RmYA1jMt7AiGwjmGOiKqWlsJsMWwlDyzvJzZKaS5OeYQF5IwdI3lPUeiWJGhLr7mLOm8bSyrN3aQpfacS+ft+Xfdbs+9aFZdq+0g7W3HaiubjWX1mtN50I+Ii7TGgnQf4qd64qZSiaf63P8/PB7aA0y5Q0bTZyg+IlPH5jOzFhsfslREsAQSzLzEWCzQ7rn1zbb1cP8rQINh4Pfa0MJysmnsaJlY1exbmu9YA7AjwJ1akm0sNYxnRZa/pxpWuiJAZc15TvErilNm6Rj8k2ZrOzl9UJtifRdmtlmSn5phoAM38cKaGmWBktSpuNKKE5jKAmsQtXcAf+vz2ddWNzVrh5jWhAAhhdEGOiXyqwJcgGoLQAel3VkxQ4aeWZmet75fWdV/yNq6tbS52zJDFn+DAM7nEUQxqlMDLNnHS1lCWOtq5K5aMBWMJJge0s+sry8QGBJQwRlGnlZ8fr2R77ZskGv9O0CMx4ewGgHAiQIG/J2B0pYDB0AJx9GTCt/eze3xJ/7Q+rawOy+/zB548BHb3kcGI7AlMPXIeHGY2gLVSQKQxE+5adCrgCDWWFoccx1YfcX6BiwB7uyNWX7V+vQGGRK+PtOqmRmZH19T1Gcgm55x7CveX8M85DGewvqzBRCHzwQjP2/zAoGccRgJmETSoIN9MwIs9DnrfAuqNB2RDBMTFgUpCUAd66pBTbw0S29an6ycSkaJjxV0rwvNVf7BDpk/whJE126xBCCWFe/lvzOI6bgk+Xc+YNxxOKYZ4MNpjiOgcrUMbmccg+Y17NH9TImizLhmUIA3rZ1gNG5S2I0qscN1ZzX8zvMt66reijTjqA4EiC2CvB7+6BurUOKEMQvq0p41C8+4AHTWJoZeAeYhjOMn4oyIhINSiOzRa85Rp5jWhvvfs/P4XAR4fKFdubAWYpj2xMqssoMts/15ajt5SvfDAuWtYSw31jIYIoyy0fkl4A6jswHm+pZZmNfwEeIBr3oY4SDuFzADyNHTzsLyFMw1L5bnoSjEnsgWVrR7QwGhMnPYl5Oin2Tpo2teT/3Ln+QXM/RNowydPX8F2gN83+HBeJ3AHdzKrrcS/hagM5LcltkWY2Js1LDKz9NGNW8GAsiUFpw2heECiLJmRcpIEfNt+6SxvfM7doI+976z81sLm9eVpctju2tvx5535bLdvmV2xx763M1Or55atzq1vUVpRdLbenlC+8eP7j38+E/hv0+2fR//Uf8/80iK3lqAWms9Mt+84rS2FoDe7NEFkJQrBteQYlSpg21t7cL7QFcSxqSF1ZbZsmrseAOrUgi+NGJXtxbGNCICVi8pSifIcKoU2eWWJdVl0v95dmpl3tssn1ueY7zn/cx82/Vd1mGWJzJUPAfBB6rH7Razy6wruZ+k6VWOV0XbJAB3XtymzRSK2nZpVXtqdYfnaipFCloAR8vaNYANzl0zS9rzvKnzUp0YZXKJm0mTfFgbUIWMmspO/p3lKHHCQ67FDJ8ZKkAIIBiDfBzQ6XYI+hPByK7oaXy2FCUHHEthXY2MD5OwAPQrAlCKYKQ5r9bCoJPLhwSy63sEmgjQQB838AlfW90/ZLMtZOkt6fFZeo8d3ljaYmfNgAZsB6h99jOD4iSAgxoOQPdg5IzXvxgDbo3QOnTbuMMVBODv6akAnSIJzfUWeLmItU+srmvqHJQ3kBbkYzBdDH+Dwl1ZLc4jXmf0pcDjYYoS8CA7URKp/lP1fFGyeE9WhT3j15poOpwT+KkDqIExRzofPGZk/ciwde0YrICdQoCT+yxY2/YaOIINzZ9A5hpZNH4Pyla92ChTjPan6CJSnORiMldus6sHnwNT1phAQok+jjHF2s2g9Oh6qzCJr+/t1DI7bhM7xdLpMZ51ZlkDNYi0MDjtNQy9+spWPUa24g7SHj9m517JH+rlHmDEHPQJLc/QlONXYVrjU15wBnrca+2ZaW068+PENdrV4H5otH+DRUPAjLnz8NU/WMxsv5zZblpY2fZWQjzdg7WDiymYxDUZFOgfeNc5kKPcxkmZxC2fDY/AGDsQBslkENiJesd+VLa15Rj17QbiqlRJ1IMMPGNS6/PgvQbPa4WEAz9bDemaUutRd2fGjwX4J/iV7P7Mg/2mqqzBzZDnNBoI0QNVSuQTtDzxfz6ES85uVtis2GeU3IJWzUFFwf8XJwObCWJXZFdgSQHkmRUMFTHNB8rpje3s7fJ1yzSxRZpYUVdWVGvbSVBXyezOgz27bW9hRVPb0dVHqXy8cumCXTp/zhZ9ZTvrmzaDmuhpfDEa/bNcR2emt7AEYsf82PocQIxNrrSagL5la4xtSlHXXrGmmec9M2nQ4ADmrrkpy0jQ1/nC1jCyqFdWgb7OIbKS174m3GHmPaYkob55ZF22pAoe/EtS3Wnw5UcJBs7B8wyDJJBN/AGj32Z1t7WokSenfF5PwMDmuG1JB5ocWV5FCjxN1oz8UROel/uWpcikcxodrRuAOuq3lSWYs4y1ig0AwQKzYKjBsdFcVCaXXrMCDFR6OzPANnnEWgi3KjggwsFNgAcBHfdk9vBj88fqWllWosSAIGGLZj0B7AI13CvIorFTIPhBkAujJNDKFRmSvj6vDC+HmFC1dVD5SXOb9f2W3hP14fLD2rE395i1sIQDMHUEoNk8s1X1kNXddbaydc3CuvWdNp8dWNVcU4mAamZl3qpCBr0dGbY2YLAlZAh8G0Zwpel+YCi0O6jOjBsSbtwA9KDI8bTJECAEiwj0GQDgffC2Yk5Ap+N1MAedz4EuAY8DE8KgAIkHVJEwVpF6miMJEAwk+M41DriTcQvq5GREwMLgdTwr1lhlBFhO6TNwUBCm1Ix5nMoKeA3Uy7khqhRBq1UV+aUaStD+CRYLn0ETxfS+yNL9/DJwAoR0llGXgLtOLVjxrTHTCOQKitc0015Zrx4rQMHLI9NeJr0t+8SWqJJzAiTuNYS0JQdjAeAQrK+TFgUoW6UC3JzeH27byjq6f2xnnkcB3Phvkanz9OOImZhjX5cBDVTtGOyC+jvDLc/QKWbzuFdlk9T6KuH9BVvhql3apj7l/rA7E6BfKLds0ZstIAC0jRU0wMI5RgCA6+TdUQR0NyTj2GtNyWw6UOyZdXluDczNAOgAdtLtjRXVUsECGB4fR40Pgf0KgM4gkRS9QByBQJJRhsrzj4E4vA5OzSvZH73tnwYs/Ts9JbFfgModlAc2bo2kSxpkYciifdOJeeI8T/hQ+lm2mW0vMenHrCpqa+cdv1nyQ3TSJrZIFlZy3F3O1+tBoyWNVRRmdJbWiS2y0mY5aM2ENSEIPdhfDvFbW1mBjB9Lo5WJzN7utt1xxxW75yC3u46u2X6FC/zUv6LX8M9sHb0vreu2RaWWx9ZlqqvV3czqes/qdsuWSwic0ACxYp06R70azn4GEEV969g6CJKSXctmO2yhWbdr2/TIpCFWQh6B75YthjnBt7Usu2ldfmJ1ubbOdi3dPEPMPujyDICe006zyz5IkVKzeoY19Zz1+j47MSsgPsPugFo3KO0TbgR5j1nJpSVtSSAtFydWFKVl/WVrmm22I9Xdyrr8uqWFAyTAtrpTmXXxMNdY2lx2BuKqlfnMZukdVFRjw26aU7oeti2yppLnL4XgA7d5iywONww23mNLC4zHaFhigCpck+yUqWPdpZT54/jhhAXw2ihrdzDu64sCg/wqgw2ADWr81ly2vt3RBszz8agyWTILLgTD5+A+ixO5bXV7bOnsIdZRm9UF215csk11KrEjgA3ZbwLq3d0iE9S4IeRDfoOHQKHnn8EJZNzPCEAIuKgZEzqcWu/QsgTwdMAkcLswkOLEwnLsN1TQ33BtBEo5qEvPnS3AS24sQU2a4j+8v2hqWD9bXlsLGpZ1Ux8shDISxI1IoNqlAJ1sEwI22MiJ/WCbFXCc9qkAXnw+lCsgCAbwU9brLCU0QHywzm97QFaD3Qx8f+yf0Iqc6HewJAxs2L6j2IC8LdalggMyO+aMAOloAToocI1CxoS9gl3FFL6hOQTmL05dM+NHg0Nitkp6hk7QNUG5DaEm9t/dfIs/KTi03lZJZ8u0sxVjTmSoqlEPROxEHEfK3csWQxbvfAi7UrBtZIBBCcdE0WuWuuaqy7AGS5SMw8RbBOcD1wsO45xrnqOfXqWAvkN3PLAjtf2ksO3ebBc6LYjl0pWVGXQqKNVBZ+Iqd4J5GJPp/qLHO+fI59bAbS5JbN33toSRGkaGNxu7NEPQg8AeduSUd5KZSxzMIaojWIOBwH6GghIYbSTBTWNbszkZJmTyAep/uoD+zx7uaUGF1ZLmitiazlLM36UHLzYx9X+3cAXKQFsguAKgp3axRgyYWgPzkbzh8AzUUsle9ZmVHerrJeJE61sootHG1Fk2SzliddHPbHOywphf29/ZsVmRW7VGnbC1eSEgwBxsUJpb23OrK9RVj+3CxQv2sjsv2MvytZ2vjgguvB1YCxm/IwFXNi6l5NQZaKDgbhGl6H8/Rvo+qSvFQj/TzP5RT/ujQoZ/V4rgyV9br/ok/zb5E/iTtt+xHpluvpTrFIVTuVU1AACZOsaodqrrgnIneYW9EfawrW2XnbU1MowtGrRAJFf1Nae04WamAI4UGKQ32GTmLLck6TEV3XXulHt9BU3rjL4LCB6zOVuPLHtQLUGb26ypUe9Ddr20tEB7FrIiqJ8rS7JDrqGs27G0hWobGdna8tk1K0v0I99hbbNjm03KDN0A6CX8yk9FFdeooSaWlALGtDuv404xl7mwWXYbjws1X4BE0+C5qKUtpDOJtr6utJ4bKDa1U0tdhQ6RHVT9zP6HDAJlq4YeCxLeSE0OgFGNbm4JRXVA/mvK0NkSIHFZD/BBJwqAJDuUjwBFcWrFAYDhmh3d3NhW+Qy2c3XZh62cwWNiYW1dWFkCwLnlevYEoZlIUIq3MrQyynBIgUiI7rS6mHWxnQ1AjcfiuNH6ukPgyzKAIBgaAE1oMRDtCNBV68TzwUDgGKBcn7M1D1ksn89aNzQcKBfE50OGjtBnpc4bcvbKTPFeosk76inItIDVYKYMQJfAjfcudDwupKPADmp/ACmCCNgdG9anPhO1A6SKt81adBmg5eumgzZeToGNHqMuAOkPorXLa/i4JwhZtWWZzpv2JIGQAD1jzzV+r1oo2Y3itwZsKN9BfdzIDnENKjQboVDCtjF0aoBf720XxvGtsQuggqrdWltDbJmprp9DD+J7wlTwFqqFEHHrIWf70bEmZrko82hxY9HBwTBq6Gozi3LBSOmDuYMPAJi2Ftchk99Iy37YxpK6tXzT2HaCmnpiO7nZoqitzHDeJNJkjdt92mVbLcdRoYHOIVYvwqpV09rRZmNHq6Udr1bWrk/thc+5yxYpNDuplYkKEJz6ScYHHQ9gYTJLi4JZ/bKq7Obpid08hlHayp5z1918HvYG6H5QIEmx7+EzYIBMqPFvGectPJK2Q/fArRbnowOezr28V+gZwt9VEpKeZWKuk/zs430PJStH5eVURNLYoOsYtWQovrAHDwvfWxRcto+FsJ2ixQevCdcg3FPi5+Xhi1G7I5XBmoP3A7IFhOI6RM8ikZDBF3lGCqaEqA7vDcqNikLQaupvUo3KbKc5sc9+1oHdtYBn8pyqyObmoaWble0Vhe0vFlatQM0YgQoXFgI6OA+htICTXXSY2qOxrGMUGirTj3YXiMlsWsSaVjZQlANJEK0eyr54OQbcvhVk6ZTztL8Uotz6NXR8WtdgQxlrPF5y4t+6tLAKm2dW8LrVfcdNA5tHg+ydoqsYHCFtBGvhHupg4eep15+SwopixhsM6wQOUKiPcqayula8lq25y2p/QjcE22mZ2SJqzEDv48YAW4RZAqXapwA+TdNby17jhlR5kqe2QRqQSnTGqiOpdrECPNas4ppCaxQ24KaG0Aq7CBTOEOxg8eIg1BbF+jxvFmRROEtgJVKb5VsEdi3JjdUbfL6Gwk9tVjrPAkOJZPD+Ndqw0PqH0kOPkAbbGLIatYKCjgBprLob1rmU5Lxm0A6A4WAGgG4AtN2BgM0tz7YszWa2hmEH6v7I3NmahNoztAUoeaHGSB7AvfkRSAFwsImopo3+XgkMtf55D5CC1fHkBf4/AAm3H4DAx2DiLLaV5SVAxNtJca6KubVNQkMarIcQKEktr3GVQy19IlDT5w7BoG8UPCY9T8DqxWA/f0wuuDHqJuN/3IiG2V7+/jj/6tgQ4OqzDs5nXp9XDd9tpfm+Dm18X9YEPJOHIZN8A+DHoVop6Nmg6tHKlqhkQMwK29LQEGBvQVvfMTUsuAbMKGn2hBnfOQ1farZrgXYXfdxg0JV7qwNskQCBBaF1K0+P6u4oMVGHgOcji0cy1dJxgtQ72DO2YEm1N1LtoUj39rWo7VOp7nX1MI9RZwGCXBjRiGKPx0VpQHuqatBSuY/bHWHGhWa8B/x3ni92Xpi1ULoDF1KAJgIYvIBaCoEH5Ux96vpyz3n+VKCzaWCNi3wVQkF8g4Fs+Tt68Utb206Z2bmdbTu3s2U7JYrEiGHRLtvZfI5porUdryq7sVzZ8bqy07oxzElK2tYu5KWdn8/t4u627c8y28KeVi+taNeWo9d/gxZMjD2WpToSYoSJYELRxpj0KzJ/mc3IembJwvoWSQH2u8TyorRNvbEGNtQz6JLwXHUpsOid7Hnw6nvG/O03ehi+4IJAkYfNlMAJgMVGAvBjpqWbnHuxUyzYlkg1TBrpuWxZL/K6OxFEdZYAluExtNb313NhAevsoD8A7AgoGHljg4ViVG0S/MbJ7pb2rK3arsCUYH/PLsxntgBFv15aWa2t4CAY1TNBC6AwqAAAIABJREFUA0EMQXFElltLVSxKcBDz+UShEIecyeLHHD9+m45y/diAHqtMkdX49SSA/rGYgD8W5lXreTJRYPwtrp3OvV4w4jm4L62xqQPQuYGIqIFpIGgq/E1K4QjQNKhQkAUgh3GLz7JHLl4UvGZYDy3U5C28mqFw12KIUk2UOhAOURvu11Q3sko9CObw2jM4zQBQILLha9IkQROccsgwodTllsSzyLfS3iGdR2IEdKhRKbLC69TYSJWRsnY8NHJIXnXmegHUEL1DGMeAF2DZcIQrBV2FbDXV7ucbWrwe2A4YgXtNDp8LgE7fLlKSrc12t0jjUYcQ3w3aA93QgvuAQJ2BdYONzDNSzKrGWvZ7A+cdATizNqiLWwTl0i9ouwvgC2hKeb294H1G2BNLL0Q90x7bQQCE4UzoWikBHhK44RhxD+NnXVcSFcX7Cjr8WMZN+OnGs+ygzKQC1+cbPbdD9+NLw0MVvf1wH+OMsDTyNFkyqNghKOV+OBU/KVggwKCUOajch6P0Dw9gQj+8AF3TD5FVIs9DtxGyS/+9h6NbKoOVbtDsc21yb2R3gFTmGFXKNgF3VUOtHJk9QD2sV3kN08S7UALQtS6Vhuj44/FjwqN7JvYEBa9uGRvjVyerLchMta5N3of3CBTjCKpVd+cjPNCKq4T7XV0MCBrD0c7vNQgC4S0RQYMzBQhCENxgfQC8ycx6SUBT1TzgTnAfH1GEt10UBHbMvEeIji4qJJo4rwgCVg2o+t6WXWJVD/o+pSV1tlrZQZHZpZ25Xdoq7eIsse1uY2V9ajn0AM1aAmC0z6YYpoMSCexscXob21kkVq3XtkIDEdpyMXYy2bK6LaxuEjs5PbVzB/u2Nc+sqU6sqY5tBuOkgioKukZOjdWS7XccEdCxgXAzAP3RgqYSoI/LXbedB3bq+8RLIiKMv0/aM7CpkETihj825weYB8hT1E+KQqCB98QixbEwM0KE75eMIgUsGtgBYhRru7Z5dWgXZold3t+1Kwe7dtuitC14P69PrV+d2HaO1iwpT4caDi0ERTmRXvHba7qQo041xVRlFtPb37OByUaltTzobt3gY2K88FHpuLKJp/OlZ/3R26FkNGOGPlVjIhvAqEWAN+AZgI4sAI5M0FMkecFNIMAA0THXBQMU/90BnQIZ0E4APa+r4ZxvNm5Wg3MSWgwHPJxPkI9Rr9KagPoU60Draz7DIxDi47o3BHVskvwbBS66cXl/+M8ht+NhdgRjrCMADcs+dcU1jswCG4WutVgVnk1ePz+vpG0l3JnlUA5DiNdyhCsADPatvAquhP2o3wG+FJAmClR9VDDWMFrokgXGP8YGhQEZ8LCuWaMncHu2gmNnruqgr41XnQThlc1r4jQsw2h8PmfKIgULqNHKwYatlRcGGrzHo/cWGyMCqCFIH9dpbPx09ysA6CnrigR1Z2RYVnaV78da4U8WjH689wIBHdcjEoqYCeG3xfBZz4D4WVAfTVQ+3ncdHxcU6Jm7WwtoKNdFNutbx5l/I1PiJRaC/4Ryb3sBu8AdWTsydAC67k92j+BedPiNcA2gRwaFgA7wFzup8ajaAyNrDkDXJxonqg1941gfeIEhEwi2TgwNb0v3VYksHc+dGtMMA118jUUAwOdCZBq87yAkmwaYyP7x/gpSIhTUPaCZ7ahnT99DqagU9VgfyNB5F/k64Xnx9jpAaF2hvIsxtvK5B2M7SzTNDbf2erMZrGeRAFVpYQ2EigiW8O+wQO8b2057GqVd2ZmxLr9rtc2btRX1hgPJ4BoloyKVGIIVmxdw+sMo8cKq+bYti7ld3dT20LWbdvXw0Jqqsuc/99kciJYdH1p6+ATbuPcQINQVR493cY/hXt9913EP8whslsjQmRBz6o6oT3dnGDd1l+trvu04s3eamXMT8Uw+fufn8I1BQYGAHhR/ADof4xs6exsTZGigObXBezOCK+jl9ZvXK5v1NYH7wlZpt+3M7eJWbntZb3O0OWyWPOGo9wK8xy+/6W6JrM/kMrfuQreM5+NmSzGOv+4kE4841/k+f9sxa4+bSKnr0wN0PvVJs4txm2SEHQDqrTHDzYiNAZk4FgXLEiOg0zcA2V9k6HH9sO34teWGIikxQZmMDqgxlk1Era+RoWqMBDNf5TNKnWlUhHXg2WiAMtYJ2s4AgmVZ8nepTjFHuWaGTUABm5SppzQ+U2ToURYA2wQgXcxKBht4D4COQB3RP5gIZQtxngLUBZBeGsoyAjpqhjhZNcEL4rVxO78V1HGN4z0B5GAwkOWLSqxtXW84j9qttJW1k0FoeIxkExp0BHiLDOlKSrm0fEB3Bo3pG2LQoLg/8ZH4GadrZACceAnfmP06T8EbrwXhT7Rdxb1DJoKP72x7e0FA57XeVLzeNWqHKVg22Nb6Gj2zxMcQ+mMxTB8PvPKzc6MeQZqvPAX2adY+fIAxS5+OBf143nP6GK5knmZl4WQxhntZ+4sYCs98g8qJF6F2Atm52CKANdXtXkcnQ0YK3r8nYM7jZq3XW4RJf3vrGK49+9c1z5wBn2fbosQFmuqtlmhtmklPqXEAOjPycEtjsCdgx/OkI9HzCbROy+vfvXwzGeoyqNx5qm4BdD8OleSCBRgZGDEGAnN11nhA4ftbJGzOmQyArs8ptRS96r1vnAExurrASDcQYNeWNmhjg7hWwbD2mYxlyRatuWlOJ41aeTd7+ttarnaLvrFL89wub8/48yBPbNE1VnYwopKui/0GPhs+6v3I9k/yzA7zzB7tW/vwybF98Orj9viNawzYnv+Mu+2ld16xO9LEzp0c2+7q1LagAahOrV2AYdX+x0B8713I0OFZLDMYNlOwTqceuqixuJTBDRxU4xij/7M0u9gc3WWR5d8K+JGhx8YbWMjXZK0L1KuyGoAGAILqamcEEHSQgqygIMac9Y3N0ddeml3cLuzSTmkHs9RyREldTbMbVHezOKm+sVHA8VGg+McBrLMVHEeowTL6UuY6frll0fBv8Zj4GZH8H/d+T77VBPkd29MQjHj0jH8H1RYiQLUmTQYoAHAw3JuPR7sL6mwCdgAd5e3TEGgI0qJMgkXvhJfbJiqbxZjVghs6M3TW91rdjBR2CARxrVlyCbtLChv12uwpTxJS5WBqROMK0BsAKTYqvEr4JkQW6TciGR96gAvQ4QldMmAVHQ1WCnOZUWeMffYMqDsLwVIR+tGTlJ9pjgATPmNVxdfAvTJm9pMVMGIWVxeej1GZOA68NDL8NY5B7SQDaHKjApDHNwSHqE9OaPjIwnHdkH1FPSuu/7Bh+IY+JZnP/g5zJ1zgqOE/OdtzhtWZtuTAO+LcAdk0PKaqa1uu1rZeo6c/ZXcBN9DhDhkzV4UlyqWebpbO6+bGK3G6p9WtJ8vQByyNu9VV2E8VzHkH4w0QUDpIRo1ZQZGAD57mBAXPKIN+H8qSoO09QKJXv5rhJHZ0UZwAnfIpZuY6a+HuC0AXswrv9LjHle0bh6LgrsJ1YF15CrjOKkUMEmB7JuNFx9OQ8WudDlk+AlDunwJzlZzOcroKFCREDr1CvA9uDNSG+Xz6wkfpIkQ3wQR47X1gGsC4+sjXEGY6pR+1ewT57NtnviSDHJYeGNwoqMH5TMsFH4fBNUlbWwZNFZTt8GsA61gUAnQo5ZGhG+yt0SoIzWFHox56OzQbS2Gs1m1sNzM7B0AvMtsrclskZvMEoruMw4JSUXLexTGz47qzR6uVPbg5tQebtV212k6QN6Aj7PTYzmeJPW9/115+6ZLdk+e2d3xk28slCzLH6cYaB3Suqd13Hg6AjmwCN2eAuH7XDYdNOUCarkyxgXpaEyA+grnXMV0Hx4QiMnNmHNpwAQC88Zxy1+8CdNZonX6VsAl0rmq0YR2xPMUpRl0SF2RtRb+xrby1c1uZ7ZWp7c9zm/UNpF82T2geajmdh/Q+EhmNG9nZzeXWDe4s8Kq3+tYNSaA+PjJA/lagD+yf1t6e6rYimm40pfCbZ9AAYDAJANSjXJ8nrOhXG+p8LkMWbAaoO1E4g/5Rry9PN/NgVQYdBcHzLKAjCiWgo54OG2FaPwLMW2s60F9jhu7SMJU9JtRwlFhwDrEmmfHzuqsGjuwVWSzouj5X+9eZDN3XENcrSknoyEB2nGv9sA0OWXoDGsxD1TNZ+lgywXNZjoKityhtaz4jOAegI0tnf6pfTvasTsM6ZxZQP1+UM1ugzQVaDgf0DcISJkCehRMpxh5YsRINaXjWxQNQKUKCDab6YpmRY4NkxqTMCGrtMeiLUGmsj9J2A4M6XPiFY5i23IRT1rR+LrBSNoDze34fdq/g1lVvXa03HLjBLljW910BHWvQ6egA9BTs2R9TNvqj7gqA3jQePyNXCeJ7Qrnf+lrTaWFP9e4ToMu3Q0LCSGxwLVX3DUAPLQoOFn+PsoYyTu/ZjgEguG6kZSdA7l53UsIrcJQJCvbQzDIkY6SlBX4I5KUyV20du1zQ6lFDZihHbPG2ummf+MRIhoDO/kftVQpAHBRD0T6pkQvDtQMyc/+YoC4dCQN8f7/IzrEfiUiQix3eb5inHqUnALRn37FGSblHCx0EgO5FT8FggLyfP3YQ9Co30ncQrLQr1MHo4jXJMqVe8nCfS4A5aHK8NpILOknCW7etmDVbvbS0q22e9mzDnsFjBZ0y0UUm0YC1XWbHJ72tk9yOk86eaKsBzPvtmRWL3PKuss3Vx+xi29hLLl+0Fxzs24WmtnNdZ7vbc7tRL62K84d9dOtnn+hZ94IvLeuMMXkmxC0uk+eKBXjdUhPnRuyg7FnVEH06YMf1Han4kXIPQOfmHvU/hnXK1vDvFK/5psV+QYrlFL1tvKtEphMwkZC96CxtbJ52tjvLCeaIkraQJSFSQgDQwS6itZ1CowSjJqxlHzGw3zQRjZ+Bai3YsQY/zdKVgfuSHrb3s5m8wDfUuE91M4l3oG1jqAwmlpEAcYUasFeNx4xUHK8R+lCzjjPvZVGoTblugs46O5hg5BNiipG2Cte8Df2bbAEpYOMqsw4CKNu9CMHsmCDlzsBszN9CXAkQ5tYxgHHO7FaCzY5gCJBjjyuUo36uB+GlJ6369GMZh6I9LwUEra0bXmySqLnp7q+SAtTieASy6+35guuv2WzIPoA2j+I9V4B/rlgNYJSg98BnA6Dz+WlGyn5VbWzVVjJI8a8Ibn11qL/XOc24P5CtIyChIIgT4rSZY9NDllyBsgczQ7V2jIechkm6kvR2aJbURFAQizq9g3rU6qcgj9/xGFxXfmepbc1K6hqizon3Pj49tfWmdsW27mSJkgb+hZ9Wf1GXydP54h3mdLDQ4wy2nzmnTxozTMYzP+33J6ALuOi9gUAHTGIGXYFYxfg37YPQB+lcS3cgLQcsUpVFa+dAkAZQlzmL14VjyIjvLFTqo70Yina8nx+L7uFwanPq24P8APVQhgdbNgZtHtQN5Txly0HnIzzD+hsAduAl/dg9qIm0JoB6zNR1nqKOjw4NdlF4axuvIFs43XbcGYGpin5Q0iOAdQDX59I9DPDm/3M8KxwpVZYLhX0E3BAYbmAORZ8MaIIgRVSSwnAi2u1g4QwtApCFmgTVvdFlWlSdlbjm7HdDD/7GNu1KUwPhSNnjWWDoxH6Hox3LYX1m149rs3JhCdT6RWEbMF3s/4H4t7W9RWHr61ctX5/Y5UVpd+7M7FyR2EGZ29Ziy+CCj2l7KiPWlmy9/SozdNYzi1wRiWfjbBvz0JNEhbeXBUArQFVNUJvpRPzmtUeJ4kZK/kxNnRu6bsIA6KDcA9CRmQUFy647p18pLoJxIVSDDSJRZII4FaBRIRvBRtFYj4k9BlMCUB9QMWbsm0c7HZzm7txLrewxoEHAIoBWxYVboO+1olVHuA/Yj4U5gre2hjFPi2f5jjNlA3zhPT3C3TdKbpaxUfrwAP8bNwavkXOJclKQt81QEAi/gQ3teNGrTYMHZITI8gYV+Hh0gzbGz4VXpSRgwz8iLWslIkM7DUAdGxeuDURoBHWKXBTB6/U8HAlhkwO5dBU6d6C6F7OZRG0IDiotXngqx/QklXBUTIsAA8/nGmZggNo+2iGDdm+saSBMc6FK1OHE1Q9BGD4L9CU4HgLyAu1rUJxWttmsCcoEPf9MAeq6R7ReETxgN8Fn2FlsEdDxGVbV2pChM8yJGrivt6ibY81j40cwMuc50DVCMLGp1lahbYxgnHPzWq0rW61gmQtWxF0sJw5kweaQoWG/7wlHcEKrAJDG9YoaebxPHBuOA49BKw++cS4hOMVnwcUsyhnP59HxiZ2uNxr3GncSM/QI3xRckKFjM+k4U/spAasHLFMYfyr3kjb20Tr2Kb23AwmtWR3QlX3LZASZuTJxrNmx5Uv/rn0WoLVa454AK+bzwkU3aRGn6EIYSzoBep5PywsebcGJrj8dzKib6BjUsX5OgHR1eDB3HjSolWyiAQmgnbi5IUiQgEsZs3QeEm8yYz7jzy5QF1smYJZKXlclfh3bzHBrBmvnISw/u2r2EazRpIasobLiQYmPhG7iFc+EZJCzandCoEPxpFPtkeWrywR9ngt2DURLNDN1CLLZzx91d6jlYbELVb1U7yhLZo3ZeTgFbhpbt/BfaWCuT7PIOoXLJT6bt3uDMaFhDU459ktabVk/37IVXnODwA44KAM26SPQ7lpbgciB7pSnHH8Lxfu8lBsexodXdU/tCr6Txc883iNbAIjPIEDKdUOzfShql17fUIY+UjS4BCH6CYWxLmZ0L7toKmi6oNpDxMTNV2AQlLvodF/TnqHrfbXK2NYG6hQDB3BzYDiDC65oSoD/WJeRsI+PocUh3OfGbxjnbLVLe+5uY/s5aBPYmaJ3d8Ped+BAmadWbWCLGTJqgGJMshKQQihBinNoM3J2IVT0Htjw4GPTjvPJz3drnVqLPyjk+Bk1KkKNU9TMj7lqXTWJLM1vBIUk8CqHijood8/WeGxwVerYK5mzX3use+O8VVVNWllsi2fT0fUwCAlxo6HkodKJSh+yCIZCFFv2AkPJXRSHFjaCO/yfHezZUeG7sGOiK+ldS+GtcQBRgBrq6dhMAGjIUOHgpNG+QmRBhbJ7nG9k5Gh5w9/wGlzjXvNFcLFabVTbDwEcB8B7TQ/H6dQyxEd4jUVZ0h0K6xT1/NUa0TgGvsAeF5s0onm1llGD0oIByb3/PLF5UfIYcK7wvBunRzRtGtipSWATKnWJDzOeSwApvnDzrtYYJeq0JZeBri/GIR8dndjJCp7wOCZ9i/4UJavssbdqecN2tme2u7s7vHZka6FQj4wc78tAyhX4ELQC0Nml4NkymCGA+hIlhU1tJ0t404NFwb2jdaoWLfUUw/0RQVpktxLmSl2P74/lwKXrjceJ+h3KALewDFPGIQKT4f4CdmRYMQqo4jW0fBTU4nhY8nBxYDAZBAS2TalTIkSAEVwRYPE5uQwFQmI3SmdTkM2ZrWusPLGiAZihyfBGLrVR+rqgEIzjXbUfauJfSeDCn7CmAOakxKnEdpYuhHlef4+UIzQ/otCj7TISF8zdkjseji1qz6EyJ9COIbky71smxLGO7ezF6DoX3vXI9mEapCAIAYnWhsRreH0GNJ59SwQXfTt6XWXonncGkzEBdfhgxGuGGA7HIWAH0Ku0gcQzvkX66DMv13CyHFO8wQMApds2sTlcienW11kDS/O0syptrcL/owbuGo0oyYSST1ZbZhsMTsS+iQm/6DtvgGn6fwiuIQDGLx2Nd/CajdVJK0MqBCQVfB5w7V2DsP22qz3Vul03ZOhchVCgkzryavWw6QqweAM4IOMGmNbHVQMf29bO9KA7mEflmP2Fsr7gRvVkgC4wp1z2TIZO/3ca66MOiROEmkrHkxgRmXyd0boGsMloP5px0ExiO+2JPXd+Yueytc1KbLqYsw1Ary2H6QwEL24MMdDavmkSTNnHrd7RMTPQI+P8iOUYA5IxIPLM3RUptwL4FMgDxCODCIBllkO1qqJZvqKDe9TWNdwBGaQWriJn31BhWdHBuEEDFsDQcFgE1asNad3Y3BXUTAV1eBTdFeRJTTpJKs6YHYVrDBCKIK9uUbdGm4laYQh4Lj7TZ/M2Kw8oQ9hGcZwDOo2OOgQcFdXUzK+H45pwKJ5oI9AAYNAEBxn6QLtrE4CIi9E/576D0eDQ6MFMhTe597RjB4Eobnsx53rFc9abtW2gmHdHKWxKnDDl9CvuK95HHvBA5LeFc0K9ggP6RFsyrINQahO41Hf/UYC+wtx1bH5iGQgiEO80rZ0u1/xscLSKzBjgp7ZozyKzxLbRN4tWz60tmQI5kPFe9I02AB2fiefd1wXvVQRLXv9kJge/bAAVWJS2s5tHJ6T/sTFHPTdFgJODDYDPBUSA7i8wMHkqrQSgxmYVdeg4LnxW3J4Ao+HeYO3VuwVaGI+EE94IrGMm7l0MvoHHe5IRccYiAosIYiIYEPiZZQXWd5j/iGpXEKL2Mc5p9/1wyMzxd2hB2t42cBWcAvrYMDn4IYRYczR3iaQqsTyb6bqzRQ3UK8otAkHnHIea8ihYU1tX3HM6vzqPUf/mfYB1QtGoW7m6ulyBocRlAegEfQ9KQiWvv/ljJ21pYg6V+LGcxcmKyIi1L8ltTmU/9pGHkY73EyjwEbcnwBRDFvT+WE6QhiCEggH8oZRXFdmTFeCclLhDCyteB6YyoZ4PUaECC2FIjoAA+0cK7OkpctU33FXBvKgDQhGRpuuwRI1gAv77Wc2SG+x58wD0BoCOhEZiPriyNjnc/XqrctTcYZOL+wNBAGx+R+1Lsuc1dER92PAAQDKWkWkINhK1jaE2FDSpn9Ewr59S7UN2qc05+tCH+vmgYhcESgWv7C6ylGiKoCCOG5qMZUSnRq96php40tHrHeIU1JzoCkQzAEXAVGurkuqe4hpGgL9sNxu7O7lmF/KNLaDKhuNYW/EbGw2sRFFXEdR4ZR1CFVeaNmluy04KyKBGBeZq48IxU/wyUW9rc9Zi9hd+0ow8No5b+4CHTISZo3wChrXiLykBi4wYhhtuAPPo50QWDac8NGCoDo7sV90Eo2AQog8d4ERUNVBqOO1qX5Ldrpu5hA2vA7rWjWgtgF3T4iZRvQt93KGDZqAyqX9Hpk1zGHi7I0NHDRxiGNTQu9Y2HnBFMBBzk4duCa+NjeyOxJWa0pRQxIUAgwIzZwpVP1JrDD4qM3r8jkmDuQAdII2gB2COXlXQgaQnvc6Pz0cXrRaDH9SdQe9rALpn+AT05cmZGnqwVRHccu15SyABfaYMHQwFMvQONrG+lli3xRhLS5ilV3VrxwT00S0MdCn+X/d6YnvbMwazdHTzzHgKnGwbxGMxQMMDKYA6AxZv2wzmiYDu4ilSv6o/ENyPT07t5HTJ1jYcAUEPGSuc8hA8uqPhANaRkU767vFqDMrK0mYoP+SlXb9+xI1N10obstaarmlkWgIQv+UmSn3oAEKgFuwDjm1nZ8e2t7d5XkQzS4xJQab35iN4xnCWoKTjdfRT3wBY7Q1Bwysbx+clfQtRVrSBuXZocK9jUKX7Y8jKJ0EP6/E5/JFVPw6qfdCFhL6GdWjfv4bYR8yEdKPeCjbsHyoLRN0crw1mTaU4Lx94mWnI0B1gCao81aFMd4+FoT/dNQLRiuoCaN77FOYqA2cZwsFaA3UF9NLgKEiQcj6AXNd2cM3wsgGZTU9imKaGTsFT5khKsRbZBssavN4bYIzvMaCIoFCfj22+ZEV1XDp2FXE0G0HiVsITnAsxiChodwI6PPU3tEqnVS+CC9j40SkL5RMkFzJBoxlNmnDMOe4gGgoDs6HId3aYgePBO65RFIdFis0cCwibkDZIgTkWKDY1trV5TZyZGyITp6J06wZ1GJTxpG1tkpkrw4xSqi/+oM3+CMo9KMhQuQvQWw1vAVXHmbwCXF2MszVERNIERKf0t7vWLtZP2Lms4hhWTPmCOjG+BeraCJiRc/iArBcp50lzO0F0lJWkRMNQRc5mCkKiJEtQ99LYsFmfMan5aJo9NqAp5Y3NJr6p+qZS2zMSr4Ex+8W5oDAuBChjHYwxIs8DVJ1YTLpd1CaIVjFoE0SJVt52NtygEwEeTg3mbJOQckAH6E199WEMM27S2jyQpXPN4X1L8iLReeXlF5/ghPOOBevucRTa0c1QNSY8f7lZD58wbs6hBEkw5G4vnYYHLCGsxIYIelLZktpn3Al1oLDEVCEY5BgpBhbIsGFNzBpzDGpA6yTrjcrc8Vpq+8R5dftjTBXMoQeYk8lA9nFzfcIa+nCtJ5k5Pw+tNdVhAjBHHR2/A9CXmxVHwbJgwAAixFiy48QGHNkiPhiWB+jwAD+JTT1wx7E60AQrg/cWcMo4JmrqAehYQwhWokbMDQX0M+lT1V73dvapMzg6OmZtfbmWB76ET6mV85loYs/8I5iIwHVgA7x+v1gsDN88rqywRx59giJOACTfH1m/Xwe8BgKugV1yUA9qGfsXy0Oh3vaNEZ8XYI73OTg4GAIEiiDX64F+xz2GemowZRGEi2XRd11hhK6ydtHX8gYIQG8SuDTGPPKotcdPBTAEXKxPKcvG+wnnupjJ3x2tmNzH1RfOIGEIwsOvYFLLniw42gQHUPtsc11ziWllG6ugq2P7i2+gEIsBxGKPjNq7gy1r2p4uR6buBbGxlBeiWDqSKuNHIIaEjADMwEG1cU9wh2Rg1C5MhXbBFOj8C9A9wIjEbKJXYWmQG5lEiEoIW6vgBsljGFvuvKIwtCACYJc+vW0qfAxRBV2XW4nn+I3ycAA6g4/WNhiAhNa3CIAI5Lp+UIKlBQZSCXM4z939QhgsY+/uoP8au1+S8++67sYyqFcpWmVNi1nBmJmTHguxgNPp3OMw18/B3OPfIQPFKSXl7Bl80OzacJ1ip53fx87Qh7zQM3TGLp7JgUyGqQxmo+NmwTcoIhkfiO6p67EGM/Rjs85MPWT2AAAgAElEQVRmfO5OdWI7aWMLtB6ksCLFYA6YC+g0wnCfN6HTLDR6cFBv6LSWYhTZ4HsfxiY8h6C+Aky8LCF9wdgVEOA0Be/YGD4WoEcdj1kmlM5wLmNdM3o5pZLFhhl0pDIVfZaB1mW9O4SA+InPi1IDHPoUoNTuIkgzB95UoZzHOUaZRmdHQD5m6DS8gBOcU6sIBim4gjtTI+MUbOQpAN2Vh8OaiO0wbG3RToIaeK5MkroNzxBOl0v3Y1fwpGApuiNkQRvCy4HdySQyk5BM546bFd2lJlJp3viogWcMUhDoFqhlz9RPjmtZNY36ydHTTmoDGyDMQsBeZLw/IjsXZY/WN7Suoe+/taP1KSP1IZqPoDhKUB4U4POibQ5ZOtXRABeI4hzQ4zprtrjXQNE/H2WGgp583PCRNYpCxrFFGcWzl4nVb4jgAtDxHGoXIkOHwBQz78PoI56LBMCFevPFgiUAnCM8F8Aj4Bc9n88XZBOWy6Wdnp7aarUawTn0BF6egX5gAHOId6kXaCkExDrYVNJDMJiiJaw71XkrYax7ZXIqGbbrWuUQDxiQ/eN9QiAIYI+MH2sWnwHngWp2tuU5uHnpLEA3AB3nRgwHRHJgbJSdE9ARdLlLo7IGLeChzMUySiZffs6xGOv8DFrAPmY520zZ2RB7QCjahw6YaHWLHvJoJVN1PEoaERQiIAuRHQVwrpofyw5aMwGA0Q4WH2HUAgTlflbZrgRFaECjxVCnu/BNbbPypmdbIO9LsRBjHV2JCgMMv1f89PF1h1a5SZARSclQH/USLh8PdgD2xbBrhmU19lS8IP0A/PidCo1ktgagFxknuQ10uk9qI4D742NvjB6+KHFg/2g6mFOJr6UtrP+EkynH5xbwqkdgJL0IPi/lQcziIdaFE6eCPd5X5991jaI4ZejyZKa7lFOGuuE9KoxsnYvZu4jd2lIx0BhZDnV4AvqYvU/BPC4s6amPkaGP+m1dGYI53ou0OTLMhtR4gR6/NLeZ+21zUhyjYW3KqDOKFsHkMDW5Y0soWzjo9gLzpLOSIzgby3tR0cjQaRvr4hLaMbqjE+z/aroyKWuM71DL02O5kSBr+jmmPfegPf8oMB9u7uj99boms3R4odOOFapTWYVGHSs2L/nvj+8RoDnWaqNGLC0CgiS0VALQAWRka0A/MfJXjzrJVraVICuUSpnXAzeI19KVpY8+AgB0AgNrrDB2qaxqKrqkcbiGX9dBIDm0nOHt0ZIoxToEZQWDBPUfn2L4DnLUYEQcEKPdsatrrRmWTwT2VLs7lUxqr0F2U1HMFvSNzrsb05Dmx0wIiCXRqoVMGeMvlY2vNmtmRxT1eIaBm5SbsQM6jh83NgAdGTpb3wDom+UwnCWoa61xn3ftIkDcbfjsABscA84fMl8EA5GhD8+f7Fhg0NDyh0AA559TtxyUAQCatuahuP8SjBB+BrABjALQ2eaK8wxALvR8UtwEa603tsDmOY9XGanEdANdTTYEQ5JmzPICLKcZuVzW9Nr4wuvF8agbo7fF9r4tVxs7Pjmm7zXKH5FNAtzzUllxCMyGgDYshhusWan3ESwAwHmO/b2Z4LjxSwDxcE9yLrYHT7ecw0gokGAoQ9cOoIBKjCingLEsplJTgDkxzo2amCU7G8p91PcZChaxhtBKhfXLczvSy1GLHjoLJoYwAXZ6v3G4k5gMdwD1sgHq8UNb3aDW126Px8JJnVdnEMOd9YNHOUvZqzQ4in9clOttq9wnwyjGqXYlUBoig733yTJ0nRepxmMNh3EOkzcnvsbsWe9PhtITNfKUfH2MYdLQlE2vnzRtQhLiGMBr4toxMoRJYivcn8QvHQuycLSm+URit64ddQS4VzUjXvUBzuXxAizq8Pg3TjVFDZ7AIS8HbE3EMjkPUQkoQaxmwsfen5x/5xNnjGVYs/EaOn6nQxdFae7ehr857cl+8IFyk6pYE6NisIQ24Vsz86DctUBV87u1D53AT+Aeqerodx/rjB6xUoyl/nLoh2dw9UKWAEpRdwcjIajfoYKHUT5ePMHc4ATzuSGUwxiEloCOLJ2ZOjNPt3EAfc1v2TFCZIYLyVlKbkvLroDQHAxGKaJ81ecY1u5R6ZHF6bDMJhnJgPKTX6bUOzMEzAjGpCv3qo+NR9lelE1iufiN5GyJdg+FGgxEqEMGhYOREDD/hy+7g3qYm7jhjEY3ggHwiUEkhyCKc4W711YZq9BPXANSuBmD43W19KZBq4fc44J54ToLkaUP+mBZYdKTXhYAdSnKkflRtQpKUqHrYDwUJQmWOgZnMgHDDFawqI/CIQ+ZlyvwueGEMMan/DHQRTaAYSyJEZABkNikqZTfrAiw0W5E0PKebQREDKIc0FWDVy866nQn1Yo/Q5DFLCmCN2/TVIBtDEKmgI4eePIKbu4zbPwejFCJX9X8rAhCcA0EKHC5QxCPur/OwTRwnK49UNvRnx7dBUO9G8rqQWwpISWuAd43AH17Cxl6I2c+nyEdGh1siHCNwICZIcD05+J9cZ1Ru2Xw56xAHAteE1T7fLFnm1q++OzBj58MGPU3Bhuuk+A9BLYRWXOS2W6xYDIQIrjQC0z78gPIh4DZ0YPXbNrOOqSIow0sVO2qR6tkMbIjaLnMMPNPyYJUXlqlDhr8ncAupjTKEAr2RBGv6O6okgPlV061I6sjIA2uGt62Oql1ewQx6n+YvInZCGBEt4vLfMc+7snrDoCuSMkz4/H5oWznx5sIa9llw33fpwx61wAFzU7jx4AV1rWdLj+ToTOt1flRcKJMV5chkpjRdtdJXp0jUqkSCuM8oa+8QncPWDccC4FaLES098U97BGsn1uUnHTdYjhfXEuESiiIQfwGkRxU71C/43f8Le0yKyuYx2gvdeWcj0hlpKJEjUZB3iYIOAmxD49d/v5Dhn7uHTKWkaJUhi1yDlL9m1kap2E5QAxe3TKhgb91eHFrUxLNrKgadJP6yJWBjX3qypjUJ01AH7KSEXgYRDkgMNtzenDMN8E4oQ+en9hymsWgFTC1OfvNsfmqd7lDnyDUtDCRcVUcvJKTcs86ChFqGfS7yI4zjgA2oGwHERhuIjkLhRfyEG05fYPMUDVad9Mjpa2ggl7yLpSIFcjP5FTakD34jopzFuNrY5OdZk+o8W/P0G6na4PXHuptnrEiKBtf1+NTJRUytendXpdK7kYte9axjk7LVBiHIJvw/nQ5zzllhkXacksauhNYpiGVL9U7N3i2jKnXneIrkER1wzrVGiMkyTJEGSbq5/obqHF6t7tAbRi04nVdAHFkh0OGOLRDeg3eleoMFtD66ICOTRyrkkBQYSSh6OCBAnK1NN6T9GyNIE/95FuLhfr2oYRdr0n3erJGkR2iZ2XEje4p1vJ7gtTWfMGyAfryl/WaE6douuO9/wR0BobaxJHl40sZ+ozggHsWlDvoQTeJ84B6aIrmeUd2hT5+0PVyydP8+paeAPiso/HJWPsd6Xeo36N1LIB58HdPMasbI1l9JC4zCe/5d/MZ3Do4BwgiILCkHoB12tSSPLdTzOp1wPMkVS2UMx/Fi8EVaNFbrYayRoAjKUjMPwc7Bw+NQrQ2wDsGxdw8PtJmyDWsQItgDT1GmttOuW2zXMI/Aa46O7BOwV4gaGR5yO2xI7MTQ9Bx/7mV8p2CCl4jRHKqc4tu5zrLMtqIjjVoByevO2v0qUp0tL32ljwCu2eWSwQtzo5wH6WOyI1QaNenQS7BMI5UtOfwPTpcsLeOynxk0+rUgPgSgapaDkkND+Y2Ej1GG1fsT/H6UbmWct5ZjGFf84lwMFdzuhgvpuxTx8tMlcN3pB7XIBcXw/kSJzwQ0PUVQSkDEAYQo7jct17vAdf9BZYRo7Shg0A/O0pgyM5Jd7vIWjX0setFYmcXPrsPAOeve96nZEpBBQIRONmppc0I5pV/Hih2kEiWTWF5j91ST4oGOY3tFXMFPA6BHh3vvLsJhcim0wjkAdAP3nm95/QyB+AQwWFTYctNjD90QVdQo8yg+952cOP6TSJ6SmAOii0i8dF0Zqzf6hIATKTSjKydi3ViF8sgIJTPIawLIYM3OQyjPH00JW4xADsUhXO2oyFT1+tGbZs3OE4+VKKe7Yoi1sCYwQaDLU9jzX8Yk+gLRtO2AigFzjp+HTdoPI0HBW08shhK7FFT0zlhADDUP9VHHQFQaBB4W0yiGSz7WSFhE46Z5jyILrFhY2JX2zAgmygQ3dtYNwauH84+Sg8c7cm5vMGMqCaNjVX9oRAatrbBhoQWL890Em87iyAwmmVC2S8ltM4pWr7oqY41hbpc39pps7EKvgH8vDoP+IwKwpT5c5QqnyNxEAAB4jBkq0HjjnRukGq8xTVkiNoPZUhR/0TWCnvaBbJAZqwahxrDaNCf7PH+INgLYyUcC4KBskAWuWUVjCUgUINrHEhYTg9V5qH1PGYLNEPCkBdkzEVmdQNDiKXU0E53sh6OzcLFWszYEgQ3YBZm7J3G/RVaBJVvY8b3WW6HgF7oXKkeC7W2sl6UC6SixvqMrEabbxwL1q/ADr3/mAGPrgdRTdwzvHsiNjI8F4EOgCzocegw8Fwc8zCC2cGhaQCKTotjDYQQrxxV99QLUJzZc5hGAHpTdzafbVF4Bpqd18XXBQAbX0fHx2JwBuMW9yzgdQGvB9NsDf0g9PheBpMcgDUyVFLOqHtzaNV4r+OiQKMTwkP8WwSFCHLiPETWC70GzvsU0FFHHyEpYsmz64WGJN6WyLIV9w3N9F4hGfOHy7Pc1ezuQyGHNB/6QjAYrWMzuGvWJ5anHfvZYWqC89E1GD6EMol6uElJA3yd+g5qmK/VI2EaN6UzdL73r8R6GjcvXfwm6+xmf8rXB7AVTWlFA69zZeQAwQ2y2qy1Om00B4JLL7Gsx/0MP3UJUMMnQlM1RVejowwMgroRClnk4r7CngttQJ/YKTpvAOCTHnfS+4PVbojiFKKMnvxu9xvaJAfxAVjd7yF0W9IZqOSL6xaWv1hjQxmFxkBaa7i32Y468QYYRYGh7EfgNlH6U+X+zus9MxuvU4lmF0kulW1k1qFgH1vXAAQLgKfTi0ME6RspDgagEhuAtgzPxj3L43Robgox+nFUymuTOpuxi7UJIQ+Hfg5+4qRwcCwAKUZPAHQM0wBoYakCcKVAp0c2bmIwEBGsRB+8K+EJ6tFv75StmASnx4hzkxvcyakQYeFxoGe53GOIS4RvStpZW0L4EIFUMBkKOX3+/CSDn3TfWIp6fw5hEyxcNaubESQWK7IANh1DgKSWAtKD2MC9NQOGO1vIXgHQnlaoFu60ryVs31G9ToYpVKiTBoqin7cGsQ4uYFEMqS4IquVZEjGbYepZjiEpskFEZrrsKkbGUVsNzQbOVwgKxRypfVGKb9iwzgiq+IqWImW5Ts5RRa1WuRB0RiZPcCxRyy5tC6ITqqwd0L0NbvwsYxAVlhZ4PVK0+dxmxY4Afb2ypgXYoZ+dpOXgkT1qGLBuwd4I0OEBXTcr26yXrOOHb6KCawGjNgitAwAkAhEAerR64bgjOD770+tspOpnDATwemP7ldz7UrYd+uZEUB9brrBQCOgYgDMAOpgIXWMcJwNcpwC1JNS7LECXzgBBAAG9BaAriIggGKJBgJRuEQd01Pt9zjyzWrjyRXbvlqncEFsEK3NrAD68zsrsAeoUYCZmxycnA4ND9sqD78iae7SdTlqfBoMYUOUYLkRAh5ATa/SsRoW9397nPLAG3stNmh01fwQrTkUHoHO/dQ0C6PIzUXowr57VantRgEXdDBlNzTQAw8Xs3FfA0MbFYSy4LALj8J0IwKdHBzcfWGTLiSzAvEfXDr47JGcwP9LrK1tGtqlsWaUeXPvcIIQJIJN2YHTGUzYZAWIUX8UcAaiP0hWz8bKZWdmUltdwH1SZOAC9ngA6Gds+tbwVa7DEWFJPLgXq6pkHmNOXBIfoXRdsXO4SS5veEn6uxE5IiU+Gv3gQ4uHdpAc9RME62ZGBD23BsYacGmAQzpJJXJwxGIjzw7E5M+CP76U+i0FdBVjTwsSws1XbXbAUKqdA9R7nnPfP+XfdIKDHhqpM0WlaB3ThwVm6nMCJ7AdZoNf8WH9yM5pw48KGw+yNGYvXR6Me5D7TkaHzfUL05g5rkdyIhpwmmyRcCGqRoQvMR4MTZqCg11BLh/CFdRsFCSwLQIzjvuLKmP39h4ldAiQJn8NadNpH7vRw1L4nbtXMzOCVDhqQlJkHQg7oEnEFoPvoO/+MvmTG7hA/b3EuhvIFwaNmhg71Nb71+UchGcxh8EJeLh+mD1GjYr3NcL4dPIc2Hm8TC+Dk4Aeohrng0D8rUQ+n8qEbgoYiWjeDUYwDEbNxTi/SxLI57VfR84/6lNm6A/UuwZQoJ2dovK2RvZYUAvlGgY2bJjii70nJM+uU4UnQ7tqwCTvuABXiJrELMNGBdenuYmE9WlR8pKqyJ9c4uLpVFRfddMr4oQfAZj23eblrdQUrVgE6AEt0mXNwg2YhBqZ4hl4K0NtmQ0A/m6EL0NkH7O+JTyIaGDVZAAkyRrX/DV+utJ7WD7Fxqm9bGTpr6G6di6E5aaouX5XdpamQ4kDAjsweARUei88IFiLOxxTQOeTGXwMMRFniecqyBehoV5ODo4JydyajhcQofoNoEoBMVoBiTPV/07fehboESJb10AY4s7ZWjXyg6lFKYdbVUyinxMJLGp5MBsig3DZ2fyCTU2bNY0eNe9BohO1o3J2qVw9lcy9vqN6qSXMCdYEdN2kwI5ie558D9ww990NF7UG+Yo7Yg8OlcWxJxPLkekWgQWpaj1WQrbanGFCC92NHgRvF4HUjO8RaxbBFmidhohsyc5xL5GA0y8kJGCSCWcdW5qsyY7TrYW04xR22rBNAH/Z2zlBQ8BeBNaxS15naTtOusKRFaatQMIHjTOFp3lg3rFGBOXq1YRAGTdMS7qBYT5N2WWbRnsBwvPLQL4w+b7WSIeIBQ7uCsj3O39DjzhBXWgLvfxeNP4I6f6cSfRTkRfYeNXQFqcH9C4BJboXvADChROuf1iZYJAR9WCtINhGUkfV2f/opoA9BRTABo8pdgM6bE4CEzdMzYBxYtJ0F2A3Ax6XTE9Cjlw91GLYW5Rk3Sw6mYE0d9Cl6GMVLSHU8ihJ00ScMwNDixcMeggn1nzuo8zXYJfnRgD6p4cI4X5S7BGsjQCtHkHn/ZNrXUPHRLTWtcYd4bcySJ9Pi/BYU8Ad1pgE3ACD28bMzwCdphc4AqDaY6ujzjhRteMlHn7ZAZWAJAOhJTSMYzttG7d4/Z5QqKvRpc/HpJgzhFqd04d2QpTmrEdatOEek3l3DAAApSijUccWxyWJj0vQvq90ljqCPVhp9Bv4Ha1n2jOMGgnNxwqADQRZbwajSRabhCmh4nvv70ksZ6x/P82CIh8OavBuj5DnFafR3D+FVuJh5nZZZKE2RdOxBgxOUs8z2t7e4JvG4APVRiT1mxxTKOdDjtajazzA9bY+AAqADoMObmo/jrOspe6PoGjczAa9ABptT2zECuu4LiuB8JGZkrmcBXRmzarKYThRgHNAeIgltnsiWAerRNjUIs9CaGZvlQLmfBXT1oY+A3jTo61aAoz0jWkRHQM8y1Z8Balh7CrYgwpMi1yubAiEAOm1ptWaQFbOsgDowTYgQuKi1kP0VZyZ+IZAt1MrjmoXoXgh6E7X3YZhHmAdxD1HwIv2vC87Cg92d1/Av6GDAdRvmcE/Alr303j+tAENgDiCnxat3Yuj4VeqImjIDTroKTjzbvDasDE6gztDK/d8V4Gl9sOMAr+t2zyLYPNPzGvIAKGPIN2TLBBbfTBF0AMAhMlyuISRU9p2EYPKME5s0JiwpEfdHL/vIPMefniD5dDlfOIOtb4uWywRtW7zy9DbXLPgIShCkeOnR1ewJzFcgIuskSl6myrCZWIQXhrMwPCdgs4KdDMrcGVoq2rEHgcmjSN0d89zxzvnNYfQrsdkZgOgiiBo7XiDq9EMtP66nCxt5RXFePVjH1k+NQK/rGeY9cjkV8jF4HVgD746bBEwOqdO2tRt9CKnwhqR1uNi9buP0WNDcAVYBKm4syhdkHRZmEb5h4/9R98Ndg42Z4x/jCPwduGgmYC7AdzAZbryggIMpmNLw7loeSmZoTVgLVobM2vItgE6jD6VvzkyMAznEIsSNIaN+xb/jhDFdGNXLQxLDDSIsS89YmKq2DZoZ4MbAxYGJF37YSM8GL77NjAHNRJ0utgSvgwAJoj3Zi0J4Jo97zZDH/RrGMGxuChcnCiB0IFhELLMwEHDbVrYiquaPn9jQ4SYGURv2U9R2AOicSb5CQCewl3ViiFHCv1qAPrSe+bmgSMt92IM+Vh3cAwxfhxxvO2FmmN24AyFqiTtb27yOyCBH2ly0Lk2SvN4f+o7ItNX2Z7a/s8OfzKKoio4aZ7ho4bU821cKys+pTo/CFhBVMl5BTRt91tKOgHYP2j7EZrrRUdIS4OHe6DvR9QC8uMcUUGiyWQA83jdc0kgnc+0isPJxg4M0KMBdoI7HBZshWlj2oAriRbmr3n9Lhu4bDwESxwmhmWfooS84m6GHuhh7wAjo0bKGz9dxqqHOa7wnBEXRmsUEoiyYoeNr0AiAOnV3ttgrQkCItUdhFGrfYF08GCBr4x4BY/Y6Zl5PBugQ1YXXegzxQBdFbNQKDGJnFErGlLsIAlk7d08MtmhSnYxhKQha4cHum7qzlNTx3ALEY9Yv8ZYCUmW4Uc/n54NoDYDkwzziyLiH+ZYGNgz3UAhLuceT8YL5T87pYZYjTc/1ek1nG2SIWDsQjcnub1Deh8BXTVPq3w6P9Cmgu65v0GIooNYa4dAYXE/4fYDQT3rbJGZ1llgFfUhgA1Zw05MmpxIcPDpr9kwlCcQr7Gu+36N6NIC6J8QEQ2cVwCxQgOodDxCs1fCiGBiOcS67wFsZuFgX74N3an0AWafriZgT2j00KVMGZ0jcaHeuPZhDXQDoHrxqvryXSdgWKwdLueM55e7nXvS7syORoV/4+cMe2XNspMMC8ptuagwToqxoMQOgsI96YvqCQ8VzMBQFj4NNpnr3pPIF3cGM0Wv2nbsRhRhOWKOAIjLhyDeCch97qSXxwGsrCBgHhLCFaiLyosc428oEXny/QQAmMFWENrbc6Yb1BuapIM1pO7wHyg1ROh5LExLSR5asITcAW1HHQ03VFZFaDKGcPDuxLvpEP0og54pIZFjx+cUEaGgNhWQ+KUxCEW0s/HweQMmBSdiuW0TiEmTTCdTTEE1BJAj3OBjvlKAiEc1L9IjaZdaBJgsPZDmtRW0kDGOCZUEAgM+KoAPahqiNh5AS9Xm8brA4gyBzEmBNgyv8vj3f0mQkH5YSxh8UsU4A/ckCMnzm3a1tOcHBL5lZfmV1I+EXs0R0OZwxXxEgAVQxFAMZumhEZPjK0gHqev/IBOP6CjRFSUs0BkAPsZkAPYJMvUcAOgNm1ojVTz4C+soz3lGYNNZYtAHg/fBeAegAlj8e0JV9qv1MtDHLCsjQfRhW1PopIR3E9WcBXWUQKLth93sLoLODpdDkKd8PKDacz7iJxrUcFNODraifT07hlcCSrAkAGRyyt0WScXEHQN3hnsW6+pmZORXC7lpH/3ZZuZLmpy86GBdlywoMQpCkvwEYZb4iLQkNrnCu3YKXx0Aa1e8/z7gjfEeL1vgV19DLABB/uWYgwBzvFQYvMDRZ4f1jWJK3x7J05aJX7AVg4dj6iXs65mEg288KWzPTzdUTj3sIrVC0GlX9HVk724Wxn0EkjddGu6NnjTBXCcpfmbuQlGDoa1aBpfvBRycOrhnmhwAPAOjwKM86/qSQjSOu5W+etaiZq1YPER4+L44V74s2N+7TSEYI6JHMiQyiRwWCddqlus+6mpcNxSpat8oHUrX3uL4B4C56YzA3eQzXgovnQiMxOiZqbTCwcgvgqY5GARISo87WSAJcjxL+9Vxr3n4IfVG4fY6g7lhFJ7zJMeP9Lv48KHeZkoguFij48nfPa6d5h8ROC08A65S4iGOCiKZtqZYL4RFbuWgTKQMZ0hMuUKEoxGm0IRNzYJ5S3ENW6nS9MlTUVCDo0G6iOruAeqiley2e/+/HEUwCHgcjGrZXsT4SYyz9Z2SGjtgDEHqGjOdDfBctV2PmHBGywio6hblrXqjZ2ZJE0YQr3ycKeFx8eY2TIxo0M9OhN1FHhyAO/R5DnR9theHJTvW8stQI2kBhkcbykkfU+FjnRq83RY6gMhP+hMEMgqY8R90Z5jD4JJi3XFlbt9asce4USWLpsQUNNQBXxtPjPOh9v+5ibjSbvBwYEIzBlTgNxztk4W7sMQZ4Y8aAa75VQpgmwBqFW6q3RibI8+iivbixIlBCCxpr+mgxI4UNcZz869UeVg3ZfmQqPBYGaPBl3yWo0Ke+qZgxA9yRoU9bBgcalZv0qALH9R0BXZc8hH1RW5YuQMNXRIHDX1yP22yWXrN30JlSwg5C4aLIlq4YfYmhIdRgyKmCNXCqlSXc012kFj+K1rDpEtBreQqFyj0omYHmnQJ6Mai6VT/Xe+G6sBTHoNunefmGKVFbqf5+t1mN+06A+n9T9+ZxktXV+fBTde+tfel99g1hGGQYdoUYhWBEo8ZoAsYlaqLBJRGjEOJPo4lG4xZcEKNZjHFX3HBFjYgL7qLsiMDA7NPT00vt66267+c553xvVY8QffP7483bn09/Bma6u6qr7v2ec57zLCNnMzn4JFxDp1hBE8xIRuNl1TBLOXvjDc8ooYsNBZ8Hvz9gM5GiM5fKtcTZbqxA6btjudtWiPlaESGQdYBlxYvFq8DGkcrn2EAJY5x/7VYUDMrhvehec31+DqVxtq1xahuLj8D2Iy/5oR+gZQVYvC5scHLFnPfzsNc14y3KUJOyluOqSc6fZIBu5KPRG6DWbqPFZoGogh/I9C+PaAoAACAASURBVCsu9ILUkBXOxErAYzaBwdt8N9lQsAGI7yv9JeIdvigrLNJVImJNmsnLlEx1X7dsaPt9dP0BOt5Aw0p4nwwSCPoevIHu1+n/0SOvgdwb1nden1RJGPFMvTASgpo6Twyuw3ivqxZ8iG7CktBo4iJcDNMzyfXn9uRW3M0fQPb5cUUck87FTBmb4mNC4Gj9IVbIsSTQzkl3D1L3brkWOkw6n3p7DcfiYBUxWA25y0BmUIhDRxKzX10WyJ26VH6H6IidVM2mFCmcY3vu8SlaDkYJqHIFU4uXC+tQGJh6dSUhyXRszlJ8EkyzkX7MbrgYDR4nxxnZbHTBO8idgfQKPTsoW+k8rqGwAAl7/m5XrJGYIlgRlrN0m3ZQqA+3/b/Aq3KMG8gxWu67hoK56iNZmz7eql27dLNG9DIFgTPkEaKX6cVl2okpkU5zb0vGeD5wUPto5cB9twuvkSmOj+Em9CTTztLC4uZBTBtUZyHpXkux7mQmOD35hwNhoufTKRSzGaT9JMpFxvPpeUgHOb5mwj2ggjQcYOHIijgYsZPsM9uYh5ZojMUkfKQdNljQ7cCFa0EClK9IAj+U0aywtRbU0bXodt/66MaIZsZ4Ki1yOBYCmSJphyqaYYXKXXG0c8YaGXt/h0PRlLOgu6QxLej6+Fy38PkofK+NjINHCTszhzqfKUlBF62oFHSSvziha0EfNRC2F6WJkRV0Fkq+tuQ5CORuk69Thsi6R3bqup/Vgk6XuVFB7/XHCnpczEfFazShm7MdJ0UyfMX8hteTRQ1bMXc7E5d7IEiEsNCp7e7o7yaFyV4L44DEE/rY78dpV+1eFQHUs0LXForKkHTKiVoPOiErWvCKOPB1zIHPXkc3YTuFBRtiMfczBji/V95H6HQvjy3SOj0g+fNHyzRtREn84p9OisjpWs6lTldy5eW8NLjYTelu2tQRRuWQUlx4HZkDocKhGr+paIgWDFmX2PWrrHl9TvFK02n6bbITX3wiGMJFMLkhm29x2QvQIqNd7i0WdJ2iOeTIoMPXuNtFNvBRzGVRzOWQp31uyixX5T4GFuvAkZUaKu02umz6KNfjOs6KiMjE+F7xU/w+WNxZEJOoc1rWDk+vdZf2aAODFwQCsdPNTl3n1BWOX+dFPpJ9VSN0vB76foheks+Iz51TuQev50tBpxC5h4QU8pYPtAMdJLOdAQJ11JHXV6WIkCIvs05frzXC2lLQvSF68mnQNqn7JruLIW0jv8kjjE3qbnqPVy9j07v0lqs4EKP320kY5V52wTzdvsYs2/yttraame4mcd3GKst9/O+kVhnapES5Uf1KrP2vysgpTog+Om24A9VNvDohjZPXtNA5SdRIMqa7ZSFViT2rEsc4octunSEmYyYJPXuTHUogB6kUJQ2C0UlKn7BtBRUuN0MWNgyEnFcXdNOu22PL87Gp30HzfEWkoNsuVZmguhnSF0ylHW5Ccyxu/a11Z8tXOUOPZnMwcJB7/FrFkjfdGfLfnW80X2dBCFK641JSjfo1xyxrc3xTnaJjwsfHikKNSpXX18QQBf0dlbbBn5+jGUkCaDUb6HU6FrRDZELJgtSsc0LPpVKYKhUxWeRuWF+fmCOgjfTYx0g/242AWqOJlVoVtWZTIKQgk5ZP1VMqo995scuFzb/v9VBg42DZ6LG1KM1YuLYJ6LVuJCx5ZMdjcBwG3rCheKOrAYq5vklToAXEXcvjkLuiEwrJ8fd37HGFu5Ucp9fASHrmEKvRCyDHBzKpvEDvHpGQiPD5CJYmmuFMWOTZW8HlocNiR0mTGISY053s3wWWlissfihtInSPGviaMqZM2SFa7apE2OoYKifAqj91elVTEikCslHRgk5SUoJJT54WJhYX1TzrVKHkLkU+pCEkiUkma0727tEc3O6mOZL+yI8gxO/Ja6kEPqKAlDs6ToRmvA8HuhfWHbiy+HmxilStyyQ8l97lWjl9XJna5aRzJDSFunX1ov764i7niqX5ufN7RyxvLcJuJcHflb+YeM93OpIMJ9fBWA7CqF3X19rlRrjnL+iJTdNiKUx2vqEXegjb87f/5msgI4mzzhVzGL0+RJ9vhznvI6IGLI6O5MmC2iTSwrOSP1b9QeN1GWXFayYnUcplUc4HYE6fE47xKtErSP3DmxEwX+ng8PIK6nQ9pE9DLoeVSlXOLGfWVfBTyAcp5ImEBGkcanWw3Oqg3mSmQgJpmial05b1Hop5EMGJLp8/BwdeXfy9xNfeQ2KgHCpq0gckyLGgU8kyTMLnOq/rC8rbC4GlVh9ROUBiAqh7QHVpBXNRGuVUDpVGQ3zPg0wK/S5tlhOyf+f5IAAupXZJwvqhwPpdIYMmRPcuCWcOQj92Ry7mOe49G8XO6kpBk9lcgY2vB1N9qamPFlyJaBb2ujvrdQXBuuIaVAf5qyZelQrjO3RHxIsLuONiOZYXf966/1qJC7rAa6viU930NLbPjguH7bkNGnZObw5y16LuDFrU+IQTmWZDK3lOph52hLF1p4bCyMXmipPBtXr7uH8zKYfsyB0LXo8yhV3s69x+eExX7Qq6rAeiCFljwWtBd0iBvtjC6A556JnkTLTN9ubaNJ2i25zbMbk1gBULt0OPGxGRq+gu35GyuJtWSZ/t7p1trrKUpNjLztbF146MDnXNYAfEaF1hO3Er6Pz5vCE4ybOYD/o02zSeAm+wTg+5VFq6d0q48hkPuRSQpeGUItXWSLn6EvvXmqRD7W95wzY7bTTabbQJM0r3OXJrcoVG3iPCm5QGUeoWDYUcJlAn08voxU0ClcjNdCp2zGg9nK2Q2EqHDoHiVc5I09jti5My4VYnQRtvBEa/h1yzEfkBOuG7HAMpXuZLbr2wFVltKkZHchKZIC8FzBX0Xo8GKpy2lVDprh/3Kgq8u6qge0oupHMbddrinKWyN/e7avCKFi4y66Wgi1shC3pFC7pJYo4t6g6OdvajQmUxgx0trlqc3R5cBlpOOTThGCvo7vmNWPz6Orjvc2kF7vv4HFcXdGsGjL+r/AIe6iPpl5D3WNATMPc+dZaTO2EMMY+BCKEJs1FMy+7crSjEypcGLgbxjmBsa5XsHuPPlsaKPAHhCrB50aAT3d+TxDaKA3Ujxegq0DubH4pk0NpYJ3zZvxv50E1Yulcdb0w4uOiqx5H86I8v0jkX5mINiDrM6T7VyZ5ojOKlMnr482eQf8IM+GQCOXospAJMlwvIehADKUUPFdDjRoz/zymc15kr6kcqDRytVlEjUXM4AA12aBs8mS9gqlBAkWeDrDR1ut/fAnrM6u4D1UYX1VoDrV4fSTYk6Qza3VAmeRrokIAnyRbiOscmJhCnP3l/5VzlDN5XdFekaQEQBhhwj54Ghj5wqFZB1+ugOqhi18NPxGChjW69g5C8klQa9V4f+WIezVpPzHKiDpFHPUPIKHcFvUOxO63C+9Smm6TVSI/OZEbnNK068aTupmMdL0b++VYH5b2RG1eRF1ecHclSCHmWi6F9un6dK9LKtreCLiOZ6epjrfyYDp0DiHFP5JrUgq5pa9zlKnFGu0U+pREr26Be21ErjDjSYMv/u6xyg5el7zRimkLg/FTpmLKGFaKXjtzpwq17UQMRDSnlwT/W01pGu06rUpyNAOJIY7rPHpHSjHg9KvZjjHrRqZv/uECojoVuvx+fGKE/fYI6ZXOK1+LpdudECBy0utq21PHp5O019vy4E5+mkZk23hnWuK7L/NkFShtz0nPywRixsB1+fB25/b4r6D5TuoiM8HlqB8/fm/r0QaeLVDjAzMQE5qbLKGb1RmV9ILyuXb8rgHaMxbIjPQn6crErqYSvVGfQR73VRKVek+CUlCRXmbUmtZ+2A6RrEwt6FIViL0u9s+ysQ+aLE4KmTe/ArDX1hlTIdFSc5YAK6XJlhiKm0ZYJrdOWoq5F0YpP3AyMlT1qmQPqtJ39p0lIrKiPf79jyMdHcsRUupwe5Dah92nlOkYcc7K5EVyrsKB+D/X4wVhBJxNczVccNM3fWbWsvG9cQU9bq0xY2hV09z5ZkYkbPTehqyMVP0bEKt2h6/Ws07uEaFjzIGspSTXjdKHkNinoY82GNhIjjT2fowskYUGXs8XuZzYQotN3Kg0+phV0QaEsfIVPne+dKClspDUQTJ6/a6mkmRiQ55ERIp2bzjVGVIsfyWir97ur9/C8Np2sjz+XRViaSja74uw17uTmIPtxFMTipal6MFSCj0mHOX3+dnqt8jl31x+HnCB2OyQ0K5O5meo4CJdTvsTe8nofew+5u+f6RX01lMnOIaWQzWJ6soyJfBAXcuUVWdANz3qx5FbbY577Is/mpD6MsLCygqXKChqtNjZv3izS0BIndvsZau2sBb1lEz6fWwPAwmIXS9U62mxSkwFavVCIdsNkAAmzGov/jJJp9GUkcztvRlf3hNiWYPWmremAzSX5A3IaI0IdGzaWcd/um1EqFJFGSZI3okIencDH3sUlzKybw4EDyyhmi/D6SpTja0QL1p4/RCc5kCmdH6meku600bLiadOxTNCStuaS3kZweFyApas1MyYnqRwjz4kvvTODkXpij2EGRCPEZvUOXdn1VujHdOju7/RoNoOgMR8DKegCMZqXuxB57FFcYtWxBdxB79KZOtJETGQzawqbUmUnb8Q0x0J3OnQWOYmDjKdOLZpOu87JRYqs9jBy8IyTpUQ3bYXS1HWj6d5Y5k5HPnrs0b5eIGUhghlxbRzWdlax5k7mjHEcnK7Py3XoeoNrk2YMUzOW0SnGLFUd6hDrzrlDpLRulGbnOi3V7WtTIz/DISPjsLPZIApC4AqXTFuqgeafzDcnwS3NcBQhumn4Tkg4s9PBmmIJM8UiyoUR65/tOr1RYm5kXCv0fYi1xJR98MKMQx3UVrLRb0tBrzeayOcLSFmYiUxs3R5azSZaTQaadBGkPKQymnSlU/oA3T5zp9tq5yn7WyO42evnfAOE+DJQJMgle7Ew82dQf8zPcQvXcZ6G+5Voc8kdeporArMLFetFm/BHXCpXIV050bEx5Wfj6FzeYvS2Z0EXwpmQv3Q3rI+txDN1/VLZG62PWbAJZw+oY4/Ubc55OTtmOr/Pk5heGsRwQudVS8tZQu7GLNIrZQS7m0RqPCddipSD3MUHXiV+rqDHE7qseTTHm4VYIWFO2bw4nCTPjoqY2KVNh5vS+TOdF7Xc07LCWF3Qh6FgZbHsjO+3TLiWzhY7Eq5Ce0YFka5maRIjyaFIkMymULtYG7NBHGO5y701PunT+Ek0+mmZ0Pk7ttod+RnSSAh6KLhQPHGNtYcx5C6rEInjVQKYrI6EDEc7X4XUdYnnyFP6uvE3T/kpMfrheo/M+LS45HHvrNp1Pj5d8vjfdJ7j68OpTJwFB2SJq6mUEJl5hicTgrbNTBaQNjTR2TkrGZlZDUp2lBJJLoVMCYp1MqCk3e1Lbj1d8tbPzcZXlP64oRlR0UGCe/yUssXthuK7WwmB/Qt1HF6qoBux6fcQ+Rmx2WY6Jad1UoeGXho9R77kvTzsStKlPE+QC8FwHqIYQKvSxmzOw7TfxnBlPw7dcxP27T+ITnYNzr7wyejlMqgHHg40mshOz+Lg4UVMTcwA7QH8gRK02RL1PTLqh0K+0wmdVrB6USjvYWQew6LqbHul4TF554iYacXcdPZEV+T7xRRGizfNf2RSj1nybnlnJDxJA129E4/Z7A8mW3NEPfsesYeNTa8iJDZ8w0HuAznQ1AzGmcwoa12L1bH7c4W3TVGnh5YR41ZNxWYdu7rg6s9kQc8RmqOTG18U5+NtEjenj48LutnACkmJEzV3IC66zu347Z1xOvljJ3TXFEiBJHGE+xoHzZsBjO6snWacoQEWIO+4BWNIhdkemK5dARrdpbukODfJj9YII1a82CgIE9059CnaodnbjuwW19NYf25Nidjb6mETF3QxaeC+flTQ+Rgs5oTgCMeJMxwznQchTtgwiyxJ6eOQHPNr3L5t7AA8tpi7+sELXXklyhjlrd7q0X+7h1wuL9BrSpjT+rp0en00ag00mg0MuMMNkmrZyQnb55SuwSM8mLljkss97p2cZ4B29YGITLXx07zsjFyLsgPttM3kxTWEdt0ZAsP/Y0FXGZmTdqlxBwuRwuV2hI9N+vp+qHc6SV3qLCbzj0zYMs0O1becN6vbecoUYOQzKegJGszkpJnW79GCHkkkokLu4wU9mbSCnuQOnUQ87oo5oY8VdLse4msm3qEfM6H3CSdrQdfmjz/PuV5pMZf7wAJdRPYo1q22DrBdj94SI2tPEgVHrF6NedXXQa0yXKOjx5pO6HKKiOxMU9dEZsSmymx4x1qoVQWZ/8NTgAXdkRrd7lyuRmq0raCP/wy3neBjOQMc/p4swGwCWcjk+ykJiyf0EaFuvKhzQpbXyjzmVSlBtUZf991CgjMUI9YPjzAGGuOQpMjrRDgERBoEqVJXOcrA28K2Hwr8zZ8n1ss0DEIS00EWeT+QbANBVFkKfToy6i1D2ZmsQckclyeuQUraX2qjwWZC9M9CElQSnqoo+LP0npGCZDJWZweukHISbapTwiGCTE7eVb56Cx3g0GIV85UGmnSgozwxk8fQS6EjLm10jU2jZy9FMOhLZHWCCBUbi0SAfiKFTN5Dtw5guYqTylk88I1r8W+vuhSbo4Yk9S2s24GXXfU+DKYnUE8HaBbyaCbJ3I8wWZ5Ct9JFMEyKfzs/wuRQ9ucs6qK2lQne5babsYxFwjpzF91nGzHNcayUFqTyRFnF8hpWeF405bLucQXdVbBRYZfXXtZf+gI4oqWD2/nuxWE0Y4Q7heRHTQBXk3JfOdUFC7rsLA2GEVhO3lwNtYhJZGN7bSmGNp+qselo6nVseKe60hxgLXSuMXCHjfh781B0PsVmHxrrzCWVywIdbKfsHssVZi0UemA7sxhXUPl3x07oMVwuUzO1kISgRxe5aMZdtrmgD/bcxRzF5HGuX6de0zSsrkFRvpURCONd/sjO1JFShMjGQpvQ4qsBIuqOJpO/7ehlhx6/YbrF09dTTSeooxVykBRym55l8a2WuCILE3veSNiuZLFTjkaYOud72FDOKHPdFj66GhmRZxTnGxU1eZS4yBspz8E/+g7Lbn183ygHgjUIOq9IqJtMYUuN5TgPnRazAjdSziGMcQ0QkSvH1AaikrILiO98Shg1ymTmdM40MrU4VcY8P+MC7Ihc8UqFKgO+V8z1dlnber2Osq/1htFmxl25hppIQeeBzn0zp1OFBVn4OKULcdI4A46QpvedmYUkmIKWF9kTi7kU9CG90iU9Qtm+UlB5OfBe5BTIPHSuqcgsJprBgu7sX53A2j3RkaQr3qFzUjFfciHFyYTOX00Leryvt+lcGwr1MYj353yHraAzIMVpbaWQS0FnYda1Gqdd9/rH+ZLGcheGOMM43GM5C1izfI0lZ2Mwu7x87tdjUiD5C/b98p4TnnZ57cIqVh3yqAhrPK5jZWcyWSULWhMheep0LHRBOTKgu+tZH3y8OaDFrSASjKY1bgKLuUDkZJzTj1/uL+3y9bmMIlLpY6nOYbpyULidHuqqg+eUKOQ8UwDwuXBiZ9EvBWkcV55CngMRLwd3ebpX3C5ZQUjjf5Ou0t5Tht3o87OrMr7VdZFr/8Bvdgt4szXW+BI7NESlwFQ0H2GCwdMA33V+3rmviqP1NmrdIRKZPBKpLDo0mOTr4QdS0ElqTkVdgdtZxqgxb3spdJNpzC/VMZHKYIuXxKlBhJ9e/Tbc+oH34BknbUUvm8erf3A7LvrHK3Hco87BSiaFztQEDra76NPFMVPCsBEiGHjwNaVG9ug9K+iiyHF6tPEJ3RVNPhtxxBvt0N0JbHVYCrntrIz8yIAesuotgEUTXmPzHeVkOFdFPXcd7K7owBhbXrzatfFwqgknX3O6K07o7kSUNezG68ly78aQOydlNYzQYuj00CPI14Yl2yGnTIbmYEX3dQqTKhvdTXZuindFmbvcgF2gHXAuFSvej8v+0CItY1nX6HYSK1HxZx/drm4y1x332E7b0ANX0AWCN2mHRtbZ8xV7UmWVO/24zp06acdTs7Pno/VhzCHQ5zG+w+c1Lx2yObdpLXGSH8a1qnmLI72Ji52LiTV43JHm3Dsv95esH5iFrgeCAEVSyHVCdwU9E3iI+j340VAy4mmFm/aSmCgWMV30kbN1gNygZsog1r92bh67w7TSJreyGAvFN7Yeeir6W3UCjM5zUT2MJDO8UJuDnkSIOpiTB6MwPymDG/Rln64TlX2zg00lSwAIGLZgDaj4s1O6JEldur6p12vxDtVdk6M/LQtSDlSF7SXelT2tETXF6GbVEe6uP50w6VSmBZ2QOE8IzWZnQRcpqEk/nW2ny+YRslrCFy94V9A53bOgi+UFGzJp9EYFPYFjC3o4VtDdO+aerkNutHlQlrsaxIjbGIuFTOi2npEdOg8a/T6B6Q1KFO8C4bfYDtzQA95j4kFvDHyB262oOztVIiW6bhiXrLlIiyQGfTayGoQizYNAlWrEErN5rRq5a2+8oGcztO7VLxBXOpeq5silYus5zkTmVKXEJT4eY3CFJGh2qmK642w8Y4heX5PxdtrVR2kIeB+aMRGneyHD2YmvvI8YY7Tirt8t54nswS36VayT1Q6WUz5lXmSvCWJgOnn+XKIQJA/O5Ys4Pp9D2gpvvB6SnbM6H2YyarQz+lhd0FlU+fwcIqfPaeySd524K+i0Kh1SckWnyB6yKQrCee6wsPloh8z8DkD4mQX9YAvYu1DDkWoTgyALL1OQgt4l1MyVhniJhAgigu99DBKhuN/VOckTkk+kUBoCDxsMUbjzVnz8Ty7CE4IhHp3o4v5aC19cczz2bduOF73h77Gcz+Jw4GE56aGT4OotQCZi6Isnenf2oNyj91nUfQuYsdvZyb/cvjuezt15Ztp6feNcxRllrTsinbDZpYnUy1Iy3W3g0f82FMByK8wk4VcmdN3p63l6rLGMwvcK048XdHlqmzihm253HHJfVdAd1B3LovQGEk/tmOGte0JHdnMXlyvobg8/+nfdawTG1HZkMaejlv8XqEinVc2Tdlptu7VEN+9McGwyNuRACWkuytQK1JgxjivovmRxE3bS30keXzpeSt0o22L8KmP3rHGQjoqcAxqIMOEpI6SPTsAQAN3Jp7ibU5mvaDRF8iaxrIR3yO5gF0p0IERBEIIIIRmZvKFlUmd+uKaoibuTBA8TKtduVtzhktxMsZgFMq0NeHDJAaQRqjInDwfIZnyEIc1aQoHdeXtzzbFuahqzeW3OxqVpcvSIA9fIAW/VcRC7bGnzEvba8APdnfICY3cqU4g0Mb6SbkgAM64FDwtJqJIXW72W++ij1qjLZEXoUvaoso8eoNlu6sVr9UoGHdMTs6Cn5c7RvGG+dizolBJmEr7wBaqVFb3w+VpKeIzutB1RhtD1yOXLTen8O0LSGvoiN4qb0uM/FUnhZOsmdNWNcwNgrnGmkNDpXU9EZTM7mWEgTnOiNoondEKObCKUfS4FXfZssmCC71OCqO+5TOi92hjk7kqeK+58flpkXUHXwjdybkvExXkkPyMBz0308YQurwcZ+GNWvCYv04LOxobMdubd6+8qq48uneysaTANegwR0vkr5GO5gq6sXvG0dqTQsYFc+yq9T90JlMkVTBKkkjgxEZECrSlprknQ+qqNpsDKRszN57PyeM6ERhEKnTh1tzlCO/SKH2uc6FSYL8R+7pyoOeH3Qj4XXZdoM6o/wz2HGB4l1NtngFMKPlP0fOZbE51SRjuvf1kF8L6Qgp6Wyb3d6SKTy2B9aRJbGYvbU9SFXb6X0sfUB7RfWSqKmpVGqiUWVMxlpMv7p7+cbG94b8hfjAZwm+IiRNRvSx9MsH2I5NAaXjmHtS2gIXYbCbTpsZAA7jtUw/x8BcNkGl6miEYEVHjPytrUzmk2k5IX3hM4vMXVWyJAPl/C8v2HcNpEAZsf2I23PP4M/O3xj4R/aA/8Nevxo+Icrrzt+3jPtV9DZXYS93HFsnY9agkfnX4CmUEK2X4S2Z4W9LbEsWqSG1fn1KePJmAnV7Y73orqSFqjqJMG3WijJrJry4/XZtTFt9pUb0x1B58rSc7pxuVqjBEbN6G7Yu72+cq90KHGESV10lcztHGeSeJh36pGAi8K7M5kKzWScIeTOJUZxh8zyZ1vuhRcwmx2k7ndsk3DrhDoZD6agONpnn8nkLJC3m6SFetS065TcqVmCbrDkaIu3vB0JqO2UGUQhKvFwtMmc3neQhJRIxsX4TkCg1VSF3ZaKBUnMIgYlThAKuBBxOCRuiSDBYM00oksfAdBMXtczK2qiHptpPsFrAwiNDcUJYpvmhfi/ArWJDKSN7hCr+CARQrIeBEKUReJZIhWwKIfYrbVhj/0UPELaPsZDIIE/FSIrN9AOtFFv9XAVG4SQT+HlfllTBVz+Pd/vwrn/e7pqC0fxSnHn465uc2oD4FKswsvyAnJI5dQgxgajzBLuA2abISiJ53LlbG1PInJnEPV9D3W10nL1IPUr9GgOsLoxMGBaUjuFFkFibqTxb7eWoT4QJbjkoUWNBjqYmllWQ4xyk44gXBXKBnsvZ5A8HwUQpK8fniwodtFWQ4xD810Eq2I+vUAE0EOUwMffoedfwLtsItK1EWL0HSgTnoZnn8GhTGmUCY2yTnXHGyZZGmm0u3YysPlLhk/IeZJ6A25Sust8K1qt93KaQTbj2EcEclMOYOoOTmrNlyNddSwST6Mea4ObgpR666T+37bvfNgtaleGh5xfmMTQPZ+WtnQsp9W9EB39Uq+GxH2FBp2Ea8s6vLwUiSN4W4adMctUCSEj0UyHOFvchhcnCaJXW1rOIxpadiO6pTYLGclqzrpU8rEYs4UMe6OjXwnjGeeE/ZJwxGuSHhtJQMgl5OQEpIRNfzFnO9IRLIcgAAAIABJREFUgRLJp1pNkTrJZDU6g7HxkDQ4wttJ7n+5mtGAIAd/uolczy49yIW8KHGpDs1JCUudlw+LsEznvGZFDaPhK0qMYwHQs8khJGIoNQQK6aK8XgMJEaFZi0K2wqEZDFHK5XBw334cv22b8EyazaYU/0a7iblCGTO0RJW4Mb0FJSLZCMmW4jvqx1nIkwOEjCNNuLlPo4z57RItytfHSQrcfW7aVTYBg6S6QSpnhkOZuX8m1MjGc1kdRCzIBUimsEgteyOBqWJJpod7VoCfNZewQi93+R1n0WgE8ArAfKuGwmwGldq8BD9N+jPI9gdYXwC+9prXYP1nv4Ezp9fiQwd+hJO3PBJr/Qy+v/tunPSy5wNn7sKepI/pM85Ca3ISS80u8n0PpW4S06TjR8BKJoEWBwmxtqVQTp3pJBbDrWZEOWXKDTMPUtTYJnMjvhGbahLRMVdAxSx1raKJdITs9T0Zn/id3jyuq2ZCpD2YTvCuqAtSFTvWjTcaqq0XMy9byQr37fgbKpK2Jv7VzhPZJg2+AuLlbuJJhcr1kxCxvKHC4jQZl/3pNOn69Q6+dVPyKA/dgQqcXvkYsUWss4pNJJDhxMYLxeRwGvWpYS980XqcTKUBsH2/HHl2O0p4iiIBmvE9RlSTCzhC0B8gmUqjyiIxHKIYeEgjhJ/oiSlLL0wi7AVC6spnCddJpgBSyWWU6H7XyqKe8PGT5hGUt67FysEDOG3zRgQLPeSSKUR5SKdKmInxhF5YBxI99FIJpKMQa3jDDzxUvAm0PTJBGQnZQ8GvIJ1oI8eUs14S2WgSaAywvG8vXn3ZC3HvHd/Hlk1TWD5YwQknn463feA/gdIkekih1xlgOp0Xm8ZigczSHpqJHrqDrjQmLHgbs1OYyicw4MVNYpQrulbQFb0fK+zWwa9Cn+UU4CGxSts2OkB+7X/prp/XCw/Car0mHW4mx0Pe0wxsFnvLwxYSizB9dS2UDPtIdVpIppOoZJhtzIkmwJSfw2w/QK6jXAOGpiwlumh5IQZeJAU9RzSTZ6qlGclEZSlZYnyhFDfdwRsRTDRS0nxy8nObJD3wRxC1Bqc4v/TRysl1hFKhbHxiE0rSIJsU3gLaBDh514hhr5OlFhZjkkvAA61cdXIecPdOs06B0F1B59ewmFOjTyId+2GmOtEBjQXdYjAcA19uQ3XAE0mdaaqloJvpzfiErmx3NiL8dUhu5X6fBV15EAQ1+2HTdvyuoPOV5ZnCT/q4jxf0IfoG59J5W05gHq4s5gxgGWoMssdGiE0Db8ZsQSJ4taCP+Af83ZSIpw0KbyzRvA+JJFDRkIGfopyKzSIJmKOCPt7g6PBh/G6u2WTqZ+OnxZyvE9/rLl3cKHXka8XhQ9Ag1QnzQHaLwViILshkEsV0WV5zInYsLvxkEytET35vp4cNc2swmS3EQ7P6kA/QbtSxlk6F8muq9/r4najnnk3a1rGzmA9Y1A3I5Q5f14nunFTny/jeN2BDpkFpGJQA6xLS+D7KICA22LSP5vs2QCSFX534EnRjayt5jAV9JcGC3see5SUMGm0UcmtRaWcRpoG99RUUJhJIDeqYyxYQtDNoLi4hEzTw3Xe8HYVrrsPa7BRq5/82rv3qV/DHc3NYWDqMe7fN4QXvfhf2Dnw0pmaxJ5HA9Lbj0K21UegmMMfLcBChmkmg7SvPh30QX0dpTqzGOTmwC82SRBJZ6ypXTI5ByyMhdtdilK27PuIduJocC8BheRnjOnZX9O2lNVb/KJ5VV01WHSWNzxAe8SXRSV3eVgmdsdAtazISJ3yrqnno9J82aF1JWMpMpemH/DjTmY8XdOl+DapevUMf6dJXf+94Mdf3V1/aEY1qlI6mhVl8xcV2VHXL0j5Yehc7WRIoZIfNG82kYmrtagBQPJ0rSuC04fwxmUES01EGzcQAe4t9DFLATD9CvjtEhjTMVICFZIheSmFgkX8lBsgN+yj0esj1ExjWIgxTWfhbMjjcBZY7NXRqdWzOTiDXSiDfyyA5SIqhQc/vo58OxSRBpn8mXQ1aEhvYjUpy2FAXn0UPhWQVQaIDL0ii0wxRyqzBulwGhTrwvc9cg/e97jJc+KgzUa/W8PWf/ggf/NYN8DdtRGHzZrokYlKS1oCs1eRO1EOHPuODAY94TKeKyKUhBBFiHe5iXU2tsWn9GKDTvad6RoxAyV9bv3/lCyLJA+fOm5corT55+YqESAp5Vwo4/2y123LQcerheyGwOdcIvbYYTqwEEVpit+pjws9ibpBGrs8VCNAb9rAELehkuVLak5MEJ73p1JzBpmxzOVMNYmSkOnHuUIa23OkKO0vjyiH3mILOv3EFfcSSf/CCHniEbNUVkcVWbFIlglUfQz9+84KeFLxUiyYL2G9a0B2zWSZ0EKVT9r4eLg9d0GWmEAz2Vws6m4ZwQGtaHvKuoPOCtI0trT+TWSmKCer4eSVGZIf35ZqUhsHGFSEviueCooLkLjAtLAoyajsccgVmKAVdwITE5zTobB6YbKeFnWqBwM/KvRWig/5ApW6cvnU4UZKcSsscTGL+HEbgFXa8oB7U2veFiS6F2FZfYvEpUjRt8NSBb3SOirlU5CHn5eT16zJvPgrRI4IiqZRUoUQYtDs4bfvD0Wk1xa+B+/YWkcFUViFYcVxX6FaKju2mYhwoXpEpCdd9UvmiTas4n+v57tancg3EBALj5VgRl2nTEUQ1yjRGLxnaFLAp0Zx2tsXpNptsQoH6RJpZ1asfAnD37kNoLdeRTE2jjhkkJ4DFHmWkXWRbVUwHOfRqEcrFPPrhAp59xk78xcmn4Qc3/xB//aWvIV8q4OqLn4Zdxx+HT951B/789W8CimtROO4k1KamUc9mUed5MkhgshUhE7L4RugnIalu/G+H57g7TQp6DDNq7oJ7TZUsrk2d8C64VqBZDpsppz13meqOFW+7d4Ha3b/ZXl4UMDFJcswfwf5d9vlmGbzKeMbsjAVqJ7LjWO987id+px5JUMqYJEtv4FAmYcpxji3ozu1MC7p6KeuNYHt0R0AbbwSO+Xed3FWypTGgSspi0XXGBbzUyESn1CrF6YnWtM6AhTsYCQQxNx3zRJehUfa3WtSdwQ1BNy1PtgXj9N9PYnqQRi0R4uDaEFEWKFc6yDVCZAcpkJ7UKCSQmkzBRwvdZgVZz8Oa/CTSzSQaC3VsXL8Oe/YvIDs9gd1HD2LtSdswf2QBJ66dQ+LoEJONpIQatFNAKw3UU+yy+ii02UD10c/zAiMcmIcX6uSYG/aQRQ3JZBcTa2bR7A7R6aUQLrewzc+guLiAq152CRq778K5ux6OT/zoOrz5Q5/AKU99MnqlAvY1Wpgt5FCGujrxdeSF24/66EniUgLZBB3HEuhJr756wo7JR/HO0DrTVeO5BuCQ0Eio7n/2QXleT6BPfnCXKaWILHX6cfd7YrTR7nXQaDVlPyn9qu0/ScjL8hDxhqj4EdqMLE36KCbTmB6mUBh6AunxkKwmewK5s6DzuiDkLo8qqxwrm+aOxkndSc24Q9fm1llvaEHnxao+CIpzKhlMd8+6K1eNr5Nrjaby1RM6C7qb0McLunOKUxjwoQu6kPdoySr69V+d0BGp1O2hJnRHEpU7zyb0/zcFXV8XD4mIu/10DLnr+oDEQELuLLTO0tYVdBY6oi1Zec/E5tkpBGQvqysHJ/0bxRwoN4OfJGIlPbUX1ix6t3bQ4BnHVZC9rkRvcjiheRZfk7Q0Ef2oLc9TLWrdRG+vhVjSjifJ6V5cZY7Krue30Ped16YQvCTDgBI4ZdxzdSQHs8SF6hkpEcdE96haEPIH4WkStiIt6Jz0ydQPBzKZb5pZI84qothJJtAiKhUwsthnOyLHP+dsfip8LtvtmKhuCnjbbjMxjdO/XlcR42flhba1aXwjH3tPa6Po2kVttthgMdbUhOjJIXrpCC0p6BC+TrbRRSpVkEuY4S+1DKlvAEN/9xw6ilqri0oriWqnjAQLd17P/FytimwfKGYnsHDkCG78wZdx7QeuxilZH0/744sx/bjHYRh28aOr3oYDd92Jb951Ly79h7fijHMfj92LbXjrNqOWy6NRUI4Tm/tMf4gUXdowRJupbirdH+NJjJ9iusMQWZohla6QO+tg1p6uFHQ+YzOQMSWDtu8GwdvfOSqog8i1o7L3IZ7KTcJmjXzM5YiT4Az1MQfDhKyqRuuCxI7vNqQVVa9xCzAgS89FqtrvGMPnRiyTA8/iA6VhG9Nmj+/UY+tQJ3WLTTaUqa3xq5a9bRNfHHsq9rGRyay0oEssq0nDlO1nBBbzQVeWueosZQ6I2e5azOXfbR6lnCHbDdCI2qivHSCR6iO93MBElEEumECr1UIU9JDoL6HQO4piaohMvoDAnwB6E+iEPsIcNahJDJstpLMZNOmvzRu82sLabBmTocpQqlkPjbSHtp9ANgTW1wcIwhCtEjONeVPoJJ8eDJGOevDRROQN0CRrPVeAP5lHYznCyVMJbB0CP/vI5/ChV12Bx6yZxfzyPHb92TNw8Vtej0o6jaMIUYSPIm8osjvFDEQLkoDY8l5ZnKbcjaObdbThNVjH/jWGeex64NfxAElzmuNh+T/4UF7FSA4men8r6DI5WxPWJRO+3ZZJ3RHYOKmT0OgNe+iSVOeT7KIGGenIw8TQRwE+MkkfYRSikeyjnehLAyNaXSosZCIZZdLLAWX6a+WRKCHJFXTp54VEM8oOkL2jTUVKjlPJloQsGFNe2UYPPaGPQ+7HTui/SUEfh9zdhK57bU6kv1lBf6gJXUl8Dz2hS8MihD0t5oSzeeeJqxw1+b9S0A1uB6d/H8kgI6+5XAdO6857WRigZjRle3dOOWRPq+bXuARDNsMajMOCzpWDk8c5Upyy95XCy2Iu5D0ysZNkWzeFsa0BOBYVahO6esyPrGl1d67JfE6nr4EpVGNQWsa1Pvfy3J1rQWeYjlwLBtNyVSCZBmwK6PxHpzJBGmi+woQzzY+Qgt7rIzVMYLpQQjaTRdhoqN9BJo1mrYqIfJt8WmBXJyR2fHVl1uuJp+0g148MWHEx1vYvoqNWtza3YXMUmmPLmxvMx25ZW9xbQef+Pw20ZDetw1SZTYZyetEgCmfPif+20utiOeXjaDVE52galVaElTT5EB3MIolSIoUg9DFRAl5x+ctx+/e/jIktE3jrO69EM5nDZOBh+Iuf4KP/9j585/Zf4uLnX4rjdz4KXn4tptefgG5uAof9BFqBDggs5oVuyKsTLT+USZ0qIfOd1RLqrFiNlMDrTDmFRniTBloTK9k0UX53bPyqtJMmT5M1SOw0t9q4Rh7Pjr/YFc65yhmxWJ3l9J0YfY2R43jcHVvQT/x2LdK9wcgAQ8zihJhBRraOLzEzUw5hK+CSfa47GJmsHMvdGK7yhN1kfmzRV6qddp1uQncF3VkMmle7sM7N9EUgeTOrUf2mEnBcU6LP013KJp+MbVVNq24EPW/oIRWl0ew1gClqPttINFrYWJjBVLKE2n17sNmP8I2P/Ctu+OT7UGvXQc7uthN24aKnvxy/97w/w239BeTWlpGo17HvgT3Yses0LC/XMewMMElJTb2OXjLC0ZSHeuCj62VQGvjY2kwgGw2xkuqLFzKtDqXLpt1pRAY7DwjG/Xno+mnk1uVRqwHrM0Bi/xLWLR3F51//9+j/8HuYmSnhVr+Pl7z3nRg8bDOSk5NYW5pCpjfA2nRORd9xWDA5B6LA173emBewXDRGqnHCCH01RzKJ8S6d3x/wkPy/Kuj2ExWXVEJPzCK1HRFXK5zCDEUSAhuNPHhANFbQHfbQ8CIMuFsnatQfIj9IIp/wUEwrNNlJ9mWa4dcS1yEDntcSmwhdHZhky+JNeejy8HZTNklanEa5F5ZXRCYUqjRsQrHmNo67tETBWPb2EAU95Rf/2wndTY0PtUPn9e4mdKovWNDdDp2Q+68r6KNEuAef0H9dQZfnRwUIER+PEi7OZSzoziiHskNHVpN2TRn6Ea9BH8lU1ghjSnodktgm6wY9Z8QJyxAmWa2JEoQFXe8XEkAjIyCqZa4y6l2wjpwPJsdjQWcxJ6teHp+RsGHTfPTVOcyhjA4mH19BkViolr3KG+K/OZtY8VkXeFDzKRgLzSZhxEPQiZZNH50JyWwnLycTcfUmxBl93aQdIQGRBT3ERCaH5tIK8pksfnn7HWjUazjz/PP0afFrGGpCYqnsz7W48FN+l5jspqsngZItplkZ8EJKieOrHdlN9uPHDOiOU6N7+XibTN6v2m+HdnAQ9fCBjqwetGkm24lrERdEw7s64D2d9HHYEAUOH3uPAvf2gYMrVUylM0hFHhbmFzFbzOPFz3oa+rUDeO+n/w25dICg5WOG6prqAzg6vw+1QYDZE3bhxrv3Yd22UzFoZzFMT6A/OY1aKok6+8wIKHf7MgR0gr4UWsayJng9ytupvAer7FaIldBGKaFkjpiKQgiIfL94bclrPmbxGie0mQLQkePMWnZUnWLpQyxbU16eOQqShS9rIGW5u4+4wMv9oM/ZQfKJh12/LBO6hKlYVKIw3IWQYtNbTLO3nZYVRP7uhI9G0/vIcEaJJXoMHVvs9bUb32mPWZGQyEbmsokgaF2qcYAKx7uCrpayGvIxfu2pVla7bf45nu0+Lp3TqYlxjVl0Ow2Us3zROqj3m9hSmEDhgSUc/vR1uPW978B2tPHwbBnH7diKw1GEn9xzCIdbAZYmZvAnn/knLEwO8IvbbsK/v/e9+Ic3vQOl3CS2zG5Cu7KCTBCin0qgVsihmSqglyjA7yYxWe/C6/cQ5pJgkygzLm9MCfcdCCzGydcfZkR+4U8U0O0D66cAzNdx3roivF/cj+ectR0bJ2fwy2CI13/iI6LDTOSLOHP7TqzJ57lABkh+4uRC7D/JG2y0dVMkdPwVNHMaB66t8m53l1RMf7W+//9mQudFbTZO8dJY0QF5rhLzqbCQY8k7FIElodOpoRtS6pLAMPB1tdCmR32EjBT0jFw3g8QQwiMYdGRiV5mkpua5n0ygSKI0E0Z6ClJxQecULGQ1zkNi9mCWs7RylZ5XjX5cypj2mGM7+N+goD8YKe43Kej/HSkuGgb/LeT+YAV9nBQXNzQPRoqT+sBfnusGJd+J6Y24ZfUQhh1ECc5q6nynJDdbqFlB99Is6IaekbFL9YLxB4SASuieByEPRR6UXLcIh8IV9AhRqBO6Zi0Y6mN7RZXdqUMfJXWE2omIsAnh+9npt4RU6By71C/AYE9n+yoOakzl0yAXx3h36YBObqQGIjpO6G870q4L6YzXR5Ix0tzh+0gnfBQo2WPiIX9X+z5HFvYHEV52yYvw6Y9+TFLDJnNFiUN++Stejhdc9gp1k2EymjQS/JUS6HmMUzW4mNbEtD3VLsEkLXbv6qGtmmoj8GlBVxa7/h76tXJ/WCEnkU+5DCp9o8SMX8nHoSc6WNj5hPwEmilIo91FCOIIhQGQp5m73NNDDNMeluiSiTzyEXDvAeDe5BB723V42QyW2w300x425fPo/uRm7Jybwte/8Xl85/NfQv2WPWh0Dgg6kU0D55x/Ph7//Bfi6Nr1uH+pA69VwK6TzkW1BSno8wXuzYEcZbRRD4OEGh4lBikkI018iwu67b35flCWxpdPCnpsFqOvDPkTlKy5THudzJVjIGsW6XGU6a4ENpvQTYImj2/nRHzNOYa7QequoGv1c5Jde43ZNBmc73b7iW1fOyoTOos3C3pa8nyVpCP7bL7ZTpNpRdJ5Jem+WvforrMd+bSPGO6usI/D8vp3qqvWCV2nZ+dSJgWbexiJR1WZmjxHcd6iQxT36Uy7Sikxy4qBSmzMBIM+7c6pTv7dLtC4fumtF/W6mM5mQED2yLCK9UMg+NoPcNvr34lnJsvYnvGxFNTws/kHcFtUQRtTmCifiP7sNL5b3Y3n/91f4p4Dd+L9V18FlOaA7CTSbWDb5AR+96yTMDFTRuH47SgevxPJddvhZ8vIMlaRez9pkAfIDEMkmdMbkLjFC8BDkhrKQR5h6KHjBai2atiyeRqpRg07MxlszKXwub++FF/6wmdww8F5/OvnP4nE9ByQTGPX1u1YNzGtNzsLuh+KhlRueGO1sphnOFGtXqGPbcpGALyWcrkS7cOl4Ci79n/yIcedTeYmndAfw5uIzaSTQ4qOXwNg9FmoeQMbATZ8PMz7sl/0mVUmO3fClYTbKdOzgEr0Bl0t6PwqTrICcXIdoWQrwqK8Q0i4kgkq0AQ4gdcIB/PgN+scFnSJn32Igq57dGPJ/zeQ+/iE/v9lQT8Wcncs919X0FXGpZK11QW9K9Apudu6P7emLS7oBIA9SeRSaRnVK6OCLqRWa7hcQRfdtJivmLsc31lC5ZJqZnnrVqPkKhHPBqfj14LOZDbxTBjyoB2g02sqCmCSJWd96vwC9DIcRbRKxKqQHjVml7JGLQQ6RYW263RSNadrd8WcBZ1kOkLu5J+UgoxgqbI7pymRIaVEkFK8HJttXPInz8MtP/4pzti1C3v37sFZZ5+Nt171LiDN73WyI3VsooyXn4qFJIQQJjOCkdLi+1RuWfteKeSKOlGWpox2d+9bs+oIiZRCmuV06EVoB+olHgwSyPZppm/7eB/opoGjqb6geJN0rWz2Ve7DRiTF+66PYSaDeruP+t4mvv+zu9BZvxb9iQmUZuewr7KARnqA2WGE4/at4O0vvwxHVg6jnEphkilp/TZmN5IlFKK+0MDe/hBPfMvrsJApY/OGXWjXfMyUt6Du+ThUZIY6RCocUDocEfznhJ5BgoRJV9CtuZHAKTrWSUgUpYT81ObSrSc0/8D8JUx6JsXcCrtDTVS374r9CHa3GU7eEtWmO+c406pLFLANNA71NgfD2GOe75WhgYK0b7+e1q+6J2SMpDPtl2IuJidKs1Bvcy2KEhzC4k5IaVUCm8VyGiOeT1S+7xi4PSbPGcvPsc+dbawr6kJkk7QxTRxTdzQHo5uXNy9aIaqon7bCjWZtKHt1tzIwQw9BxNToIz0cItvrYNjpYt2mdbjzwH5gYxb9W36OHzz9Erx0bhu2H62guGES/3Dft7FywiY8/vmXwJ9eg//8z49juHcJjytswsI9d6FRaOCX7SVsevT5uG/vPKZ7AU5JZTHxwF3IoIt97CWnT8a1S8uYOflMvPiyF+OWu25BtpDF1rkZnLN1E7ZtnEEj2UGdhbcwgXqH1qYlRMhgmMtipV1FOjvE8bOT2DKMsCGVAI7swbnnnoU9jSb+7NLLcOqZj8LDH3YyEpU2dp62U+/fNlcKOSz3Gmj0+5gqTKuCgO+PwHBAvdZGqcybQ+t2v9VHkA3UmJnmKkzF4wddq9I0NqG3Y4dC2vEV1K/UdR58zmebnASGsAhDNAzFdz32NGTXzsAIgRJNh2vQ+lgLof9pzF0iNyolU7SFn86QUm4WkhqXllGcmEDz0CHkSzkg7aFeXURuqoiF2hLS5Rx69JFOMteeEsUQKT+NdCotQTKE0NkgBmky7weoNWpiRpErZEV5MWj3dGIRYpH6f7uiwGtMDnxtQUbMddnBswkl3Ke6bcknMBKY801X4yJlSQuT3B4n1qGbwyIhdyme9MJ+ENma6MOFkS1Hh0jc5HOgaXROmqU1TR3sHMtd3yvVxouzXBzM4vyjzRhG9tK8RlRSyJ8tUrqE2svK8kQkpxINIsVf9eckjQ0xpAac7H6RPanWn392e12k6POfSeuemsWU5k3prGrA2bQnk2iRNNnpxKl5zs5aDX34HLWYK2kxiV6X+nPG/NJxZDSQjMiB+vuxYaG9rAS4WDyvhtsoAijGQ3LAKe1WflMe/mIGxO1AgE67i3SQwkRpQq6zXqcnZ+1EtohEXwOIVmoryJeLaPU6yKVy6HVbKLBg8+csV3Hd576AN77udZI5QL+GO44cAZotoDiJfrWGYKKE5tIy8rOE8HQi7A4HwucpFZlr3sBkqYBmtYVUMkCGSEMK6NQ7yJQy6LY6EpKUYMwihliuLGNyYkJyFSRkp9tHLldAt9lBOpuVa73WaCIo57HYWMS6wpQ0D+HBRfizs4TJ0Ej0Mcj7yNGit53AyvU34sbPfwmpUhb3oopHPvXxeMQF52HQH+DGL38Hf/iHz8Gb3/cBXPD438fW9QX84OcPIJr2sC7p4RWnno9HPuwEVNJDXHvT9XjUEx8P3x/gjhuux3lbTsTWdgaHW11cn+rgaW94PRrltUiXN2EytQHtRBYL2aQUdIa/+BFDYLoih0ynyhjSmItnjqXziW2rtaAKbpivuuW9uUhdJZmTC6K55c4lzrllxolpMp0b38uNS7LWNlmm7OFdQXfGM4bTCI/D0kUlF8CQH2scOyLtHYPcd3yzIgWdh4fkEYtURRcuLOjMMJfJ2f5UhRhJbNx5qeGLTFn2Ee/RLaxFwN0x+H1c3ib/Jq5mCiiI7Cwms5lm3AWNuIEwTizT76X1rOSrmxe66n4dO9aZ4pjTnHs5bNefjgYo9LuIuj2EyTSGQQQv18OHX3wJnn7vYVzQG2KNl8C1R+5A4i+fg7mLnwKvtAahn8Ldu+9G9cZb0X3f1/Do2XVYwkF8Y9+deNWnrhE9+dsvfy1O7w3xdA/Y6gXY00/g+noH76/VMT8zgx1nnIjbbrxBdlhTYYidwyEa/UVhf27asQXZ085AYs0WnLDjkbjgSU8FShkcrS+hjwa2ThZxZn4KJaGeNHHt5z+Nu/cdxpmPeAymCmvQr3SR7ySw69zTpPj16nVEc3l0bO/DV6hVbSKfyqLf76JcyhoFBKisNDE1kcegpxdcwKZB14s6oDd76HW6SBPOz2gmN3d4D/XB66Zer8thyGKu702kedP9vjSE3Cnyw4VxkBlMuZoy0HWvPv7hHk0kj85L1YhpMi0lCbFrQb/r5zfj85+4BmsKBbTrVezcdRIe8ehz4JWzSE/lMV9fxJCwH6FQwp9riGQVAAAgAElEQVQirCeowcZViW0MfeHE0um1kQw80cl3wy5WlpcwXZz4jQu6s5dQM5dfLehCDBO4Tv3g//cXdG0AmBrnEcqmgx3b74co6ALGUEpHdrcQ6AJ4knLG35dDAtcZDOR1aYEMzvFQr9WEhFYqlnDk8BFs3LRNLod6tYphkJS4XrpcSgzoYCCNImFtNl/aaKkeWqJJeb4NaVnbR5e+71bQnZOf25nrhK79pkzTAV3wlOwoMl8r6FwtyBARO5srSVf9VZSRz+uIz6eQzUsBYHHkmVWgbSzjf5kUp9HuYoMskbvDoTg60icDQVrCSX7wrW/jT//0efBTPj5xzSdx6u9eiGa3Dz+b0WS1IdBaqkuz2mq1kS5nUeUK0q1FrYnnu1Q5UkM5l5fwk5Yw0X34aQ+1lWWUyEJLRuh32nLf8jU8urAkZjzliSnZkK2sVDG5ZgKLnQaKmTyWDx/EhjXrJWB96eB+TG/doAfGYIjbPvcVXP7Hz8Su8hbUqisYTudxb7qNbjaB/bsX8KUP/Qv233YP/vrt78Br3/k+PO9lL0anCszv3w90V/DGP38RdjVTaCyt4OfdFVzyttciu3MDOoMWTihM4CXnXIhL1p2JbJDD1/qL+GF6iBd88D+wkp+Bn5hFB3k0AtrIspUkyksrbPpLREh6eVkbOjidf64q6AKdW6Nm07duLwQAx8CyDGJ737EQF4HqWSed14VtPVxRlmNNzi8Lh4kNYrSoy7LDwnIcWulMZhQ5BDqs3Qbby4T+8BtqmocuUZuWyGQadCnoliLEXTkPZ1tnquGDNNGMu3M7a1eUdV/kCrne9sdq0HUPI9axRrSTgu6Ke1zkbUp3xV5fBWWwW0GX/zb/dfdnPHmIGF8JN8rIVShOup5oQBsWkS91Wn1szmaw9xtfwRf/5oV4/6YzsKayhPtRxwfqh/CUaz+OzNnn4uDNe/UGnvVQueOXqHzs21j4zvdw1s41+OKtP8Kr/+tLWHfqGXj3a9+IxU99Fi/pdLAtHGB/vojPtrqYft3rMfnY38HWNRO49yc/xX/95yeQ/NkdeFZxEtO1FXT8DhZniviXe3+J2+EjnNmC1//ze7Fm+1YEJR+Fso8N2RRO8SbQXTmMVH6Iy/7PFbj0ir9FITeNvXcfQLIJBPU+znnUb6k2i514DqgIIM3dI5BohJgs6M65FfaxslJBIZeXaaeYJTNX0ZD5Q0excf2s3JtLR+uYnSF9BWjVQ2RzlLyw4P4KZj9q8Cz4gtcOk6wWFxcxMzMjxZ2Ww5yCc4WCFnQW+TAUSRDfRx66Gp869jFW3J3Fbbyw4pfJBUorXb3FwkYLaydm8MjjjkPYbGB5ZQEnnb4TH/veN7EwvweljdMK07fbGHRDZIKMkPxY4HN5Cv8MlYr6WFxZkhWwRwKTl0CGU3y7898WdDGmGZvQpb82Cy9O6BgqBKy77P+/FnQWyvGCzoLHCZ1wNINEFEXRgq5iRxLo6OFOdE18+80dTh3ieH8q1sKVWrNWR8YLkCuWFTqutQA/LUSyW+66GalyAdu2bYOf8HFw/qCcU+VSGbVaHdlszsx4NINeijLTvkLNChAQdQylcA2ncmt1V6nonxY28YuXcBvj6ti2XL9cYXfZq1pB55FDxCebUkRBvP8lA0BXhr1GS6DcTCGPyE+iOyCiQZ+KQAaN+pFFzK7bgJu/eQN+9/cuxGk7TsbC0QUpOm/+139Bcts2gae3lWewsZBFf7mNTDmLZrWOqJRBO+2jjhCLvZo0M+kQmEuXkKx1MFPMotkaIMdEs3aIXqeFQpbNdFLuFb4vqRy98nmGpFFfqSJXnIBHv/RKE8mUj0w+jW67iQLtggMPexcOYP2G9ag2lpCttXHNa96GX37523hYalLOlp8f3Yefdw6hdMoOJMMQZ0Z5RPfuQ3uwguzEJjz6Pf+Ik599MbrwsREernr603Hgi9/ABVt24qZ77sHM7z8Ol77nLfDnchh6TGoM8NY/eC5mv/gjXDC3Ezd1FvG5xiFMXf4CrP+jP0KnsAG95AQSwzySwwQCnmtEmjxVJbACDMinkKxy3ZPHBX2smDsDqpGeXAtur+ecAJVQKQwoIjSOPEfr5jEtOq+vka5IphsdlGxKWe0UR9BSvfb1+2zIcLv8COiGqgWKSXGnfLshBd1NAxqfqher+JoLm1jZ7OOWsE4OJkldsrMmDCWsItVCmhZcR7JfZcA7Bzn11B7LOh+D1B1/UPbsYwU9lqQZi1LF+QqbyXOm+YhHj20l6Wkh1xWBFnYzzuHeyBsi7SUw4SUxffAQrn3un+IxSyt4Om9gdPCB+v0oPOuPsPmv/wZ3LHWQ2d+Vve3yRBtFL4nNRwb4uxdcjGfvOAnfuftWXHTVlcgddzyW7tuLG//2tXjvhjUozR/CrYkE3lRr4A+/9GVkzzkHU+0WBgcPI11p4+Mv/is85XAFp/Bmzka4Ow38S+UoNj7jWQg3bMcfXvJiDFJDNHs1zMxmsa1cwnHIAK0Gvv71z+DJF12CD3/uA3jCk/4IKwtNzN8/j6A1xNmnnSGM2eR0gLYHHGxW4AdpTKaySBE5pza020Imy4POFc6EmriEA+RzBSEVP7DnIBhCsXbtFDodDffI5ZLotAlHOgrQg8/ojUYDpVIpjuFUWDQt7xVtLEXCwyxpK9ycyFnUxQGN0Cqh/ocCAKwAckeoqUkjN6GumbWnkcCNX/gy/u4ll+LcU09Fo7GCn9z+c9x4x00I1pSwr3IQuYmiWhgPE0gzEKLZRafVRTad1WJA9jx3gDnGdKaw1Kyg3W1jcnICYburu7iHgNzVC34EuTvilurMtaATcler5VFBpyad96Emgf1vhdz5nvM+MykYrViFO2Aa9EEHSHKCVd2+sM2HvK+4b89K9CxNo3hP9mgowz0yGd4OwaAXQbOJGULVXhqNfYdQO7KMJ13wJFSamuZF17Fnv+SJ+Mu/fCmOP/54dXIzPwFO0byW3BpEp3AL3iGRjueWNKS6J3dnlYPd5bdjzK0NOjw3xNKXwTYSzsTqoMezK+bKSDailEjlksimc4L+DEPqv5MyrVO+xv/P57LSYDS6HQS5NKqtOkqFkpgMtWs1zJamcOCe+/CECx6LTevX4+67f4GNmzeJn8Tthw7gnz77GUxt2IDHnXwKEu0hpunl3grF4phj+8HGEvLFSSwOaygmS8I6P7pwUOyfg0SASrONEqH1VgvT5TyaS0vI+kncfcftWJifx6233or5hQVc8apXY2J2DZabbeTKk/DTSSyu1DE5UUR9eRlz5TIqtUWkpvIIozZSrTbedslfofXNm7E5zGLnw3bgCz+9AVsuOB+nXfxkLAQRPnLVe3HKygCnJXKYbrTwnZUHsPUdr8bvvOJyVNDFzR//BL7+7BfjJac8EkeOruD6+fvxxhtvhHf8RgToSQbE7fvux9z+Kj500TPxXOxAmPPwy7kcruztx1P+9Wq0tpyEdmoW+XAS6UEg+fG8FkM/FDIyicZUxqhaRDkMMq2P68gfBHJ3hZnXmkLeqg+Pw1ncHp311Fjvzi1OduqugBONMXxUWgTe71rNlFsigUV6zUqokjhDuj8FEFk9oY8XdJGgMQHH5GqxOYvtnIUFL8VS9+mc9LiLIQajMJSR14y9pzfEiAXvPINHO3Q1J5Htk/OHj6d1g+GNM+oKupvmdRBTjbqTXglJj4Q5pheJTllT05zblJNsuKJOl7kud2NRB5uCDoZfvQ4/ftnz8Natv43c/AHc43dweWMeL//ap3Boagv2H2rjxOQcwmGIO6JDmFs/g/X9NL7xzndi+L2v49CRg3jpv38QFS+NPT+/DYc+8gH8VXcJ67oh9m8o428OVPHH130Re9MFzB1ZksJMUtzVz/gTvKIOPKFQQLNbwfe6VXx5zRRe+LFPYyk9h6kN2xBEfbSqC5ia8LG5XESpKyHy+Jtn/D5uuutWRHNzuP6mWzDwCrjx+z9G0EvghE1bsW4dSXpAlfaWySGyfk6Gdq9DNKuCAqOaSIRpd7D7gQdw+MgCvFQaJ+zYgdmt27A4P4+Z9YTPgMWVGvLFIoIggQZ37L4HzYJ46AmdTSAP1UqlglwuJ5+8TqrVKqampkSOxt06P/J52qBy76wM1GwmI9/7UB8CECWpRRfOn5lYA0Mya30l+SQ7HWTafbz+RS/Fzd+9EY84+3R89MtfwbXXfxZTx69DejYPP5fGsD9Ap9GGH3nIBlmkaDwikh7Sh3kD9ZQo5DP/uYdmR82hc8Kif+iC7shaLthE9/2Ockx4fzSha71RyZXLHldOyP/mgm5SMAlmcaY6dLt7kAldzF1YUljQc1JQOH8Q5evS9IhWsdy1s0iSrc7deqeHmXwJw2oT4XIDN33zRrzu8lfhgnMfjfl2Dbe05/GqK/8RF/7O49EO21J8w/4AlUpNViVswHQH6fg1hMytILPJd7rj2MDHHaY6FXFCcn7wPFSJGjnNupireFrYXYCGLnpkmShM+kwqJxM6kYWw25dVTkomdU+ie/tEhfI5VJp1lGamcPDIYWzYsAHNRk2SJL3+EI97zHnYd9/9WL92La776ldww7duwGc/fy2u+96NuPRNb8LWk07Cky54LMJaDSUvqX8GAfIcxjLcw4eSWUFwgySv+/Y8gE4YIjcxjR27zsByvYViOo2lAwdw8sO2CrfmxA0bMZQs+wi1Vgsf/uQnce7vPRGNdgeLzSbSxSLy+Qw6lSYmSnksLs1jdnYSR+uHsb5YwMde90Zc/+7/wG/l1mM2KOLbe27D5W99JzY98w+AcgHVTg/l0iw+9MKX49aPfRq/OzODW6qHsP7Ky3HWX/wpgsjDK888D8/bU8eaegsHNkzgS40l/PPe3egWS6jd8wvUV5ZwuNfC5EIVX7joEjwaBZxSnsMtzUV8OKhi52uvwOC8x6JRWI9ytBZ5FOWsIBG/nY5EWdDrkCSkKX/xlO5CUGyVorMCSZTO7c3CVVgDKW11hDlhwo/IwiTWdQmJm/Ih3q0bsY5XSdgjR0EHYPH7J+fMZLu87shyl0ZSeBu66pE0N9Onc52yCnJ3BZ1FThOZdEJn8ZNiaBaXjkimch/L7+UhnCZLWh9UPk3nGGeHW1c8Drk7RroUc2FPmiXr+BRuU3tsV3jMhC6wu+xEdIevWnp1iaPsjYQlno/807nPCYA2plkPEyn00j767TbK7Xux5x1vwtmf+jKeliojm0vji40j+Of1GTz9gx/E/UsJFFJrMNPPiqayNpVAZqaIfDKF3OF9eNsTzwO3MX9x9fux7riT8PUPfxyVT38Mb57zMNk4gt0zU3jN7mU858bv4tZ2iNmjS9hULsKbyOJfnv08vPRABecDqA0q+CGAr29fjz/94CdwpF+G75ewa8MGlFJDZPNDFAr0bCXe0sWz5qaxbsMaXL9nH25tLOFQp4cOfCweWsAc05g2rEO300KfSEQmK5GM7WoL06UJJbz16vjKW/4R//4f78e+o0uYm53FcqOBaqeDZhThsRdeiLe+851Yu30HFhcWMLNurUw0hxcWsWZuBsNQ89of6oPFmhM6P2q1mjpsCdGL+/mUfKeka4VhTDriocmpnUQi/v1Dceh5o9DtiQg2XaVUWwuEHq2jtTDmCW+SKXrfPjz+7Edi04Y1OFJfwm8/7Qm44s2vERIiu0JOUCzoUW+Iyck5WWjuv+8B3HnnXThxxw5s23WyPMCRI4cQZNIokMDEoi6Wng9d0GMZpdOxCz9lVNAjymYkz1vz1F1BdxP6/+6CzpOK6AJNZUYoj07oJN45yN1J1sgKpn87JW45dUoTZQFnrRBdRmcmQmVai755KPHKZTZX7PGSWbz8/Cdgcfd+nLTpONxwyy34P9e8C7990ZOEbLb7gftRLk8IstRud5HL5eU607NLrzkx7jG4XK5aUcGM2MU6GdkBK3C7FnReqBq4o98vF5rs+sRNO07BkmUgQ3T4GXFlmdG0RioBeNaRdQ5d6VDXfvDgPDZv4z4Y0twv1WvIFfJosOEtlVFdWMQXPvUZbF6/Hk95ylNQWVkSNCudy+Lw0hJ+cvMdmF6/Dmu2rMe6mVlxeade5+sf/Tj2/OhnOPKzO3DfTbegnM7i7uZRYd3UABwG8PBzd+Gar34bEc+wRAK1w4dx4bnnoruygodv3Yrtxx2HPXv24MlPfSpecOml8IpFDPN5tJNJzFerKBfL6FcaWDNXwsHGIiYLGVQP3w9/7wG89Nwn4Wnbd2AuSuOW3bux89l/iCdf+Y8YlPNoeWkc+uUBHLr7AWybWYPXPPc5OKFRxe7KIax7xfPwotf/Pda2fFw4twEfmDwe9ZX9+N6mIhrnn4s/e/+HcajWQnjvbgwbdXQzAdYnPfz4yqtQu+4GPKG8DvPVFVwX1XD0nNOx7fLLsDK9FVOpbcgFM7KSayfUsTMkQNbuy/uiUrNRwdb4U+NGHKMj1/25XjNCShtjuEsVMi8CicIVGN/kjNYUuD24/AyXPOlcVi3IxxncMMFPpn+iTYZaxsVcoHyHEFgN3Pmtuu7QxebVMoklAU3DUqR4O/mQM3URSYnKgZitTe6dawbcbyr6VBdmYNnpqwhxssPWQACd4V2k5IjJrnw+x3h1GeAxodkKtdERzHEnlr2prFssY4VXa4XeseX5Kg2iFCiL7Hcj+P0f45pnXIj3DHI47sARDIqz+Fyrgd1//AdYd/EzkYimEEVZ9LsD+EEGW7Ydh2HaR1gI4DUO47ILTgPaTbzkTVfjtJ2PxE8/fi32vf9dePOsh9zRRdySAK6OgD/57HXYV5rEHI1jGhU5yK954Uvwovkj+P1sGd3CAN9MtvHR9TP4rVe/AeW1pyE9zGNNn2YMLbS8GjafuAmTM9Oo/fBn+LfH/j42F0u4PTXEGz7/KVTWzWB224motxqYzhWRI0u22xWb12QqQGVxRQ6YYnkGjVvvxGW/9zgUCB/PTKPe6aLRD/GLxXnkggzys7PwigXsPXoUz3nhJXjJ375GTD1WlpcxOTcn8hOxRn3Icq4IzfLyMsrlshRzN6nzv5dXVtBotzEzNyvEOB6UhOTV1IW2mmoH/GAf0t0mgY6v8jH66lMSKwlKHtDyVUCS5XW4SH7ABLD7AZx92ik446xTcE/lEF737regOmygNF3G6btORzk3BdChK/Lw0+/+AO96x1X44Q9/grPOPgtXvPqVOPv8x4jUsNFtI5vLoVqvmM/Bry/ool8Xj/bfvKCrbawrNv8bWe58TmxGHORuAkHuw62gU4WsZjeqBafRDSf0wM8jTbc2NlsDlnMt5u2k+u2Tq8CCniGDuNJAue/BW27hEac8Bo8/cTuKUYCHn/dI/N4bXob2VAbpIKNQqRyQ5F8M0Gy2UCyWrKCrjFALMt8HPTDE2c0gTUeI458yKcVWvvoeEGoXAxkzY6J1bJQIVeZlE5MEwdhnEtScZ4Q4xf1+2k9j2BugUWsIIkTWPb+2PDODSquB+/fvwcm7dqLRaaPL1ZTvY65QxO0334b1c3PIZTPYdeqp+PBHP4J1G9ejW20iW49QazdxJNXFxPb18MopDGtVvPvSK/Dza7+JZ5Y3YUvXx9pUHl0aXE2l8OPGQax74m/hhAsfh/Of9hx4qaKESm2amES238cNX/gi3vf2K3H04CFcdNFF+PO/eAmK20/EwvxhtPictmzCEhGtVgd+K8TcujJ2h8uozO/BYzZswUXltXju7HaUGx1U/SH+9dAefPmBn6C39Tj8ZO9eVI+2MUfjlx5wX2MRK0f24Jq3/R1WVo7gGa98Jc7feQ6+++qrUb71dvwOWpg+fjNeevgXeMGn/w3HnfUk3Hn7bqRrK5hMsYn0cM5Zp+Db130S73/ZZXh+eQOOy03ia/fcg28N+3j0e9+DxQ0noFg+EanCeoS+j3pSsx8Y1OR1Qj03bG0bF/ZjCrrGl+oeOx5euZSVhD/V8ktAjkjctPhSwpgQsyuLP3UeBeYip4iyIoD8cNI1N3Hz7zRuVQu6EuEsY8DCeEIN7Rvt0B9+Q1Xy0MWERSwNdZ+gunQlxSmRzCxVnamMEdh8TlqepyxTawikPDsWaL9vE/hY6ppZs1pOlRnT6HSiLHdlu+vkbi52Y0lp8m9m/yr/bnGBqms20MskcSzohN4DQvCOOGcWJdHAAyXLmeEQa1J34G9OPRXXrCnijEEK31+s4MZcEcvPejry5z0OO7adhnt374dfKiGbK2LT3GZJZxuW00BnCW958TNx/80/w/u+9C2g3sddn/k8Wp/+MC5NLmNLsotf5HN4x5EG/uATX8D+yWmsn0hhcf8enLBxMz75ghfhort+iScUilgMa/hCp4uvnr4ZT7ny3egPJrFtbiuCxWVMZgP0gg42nrgZ+VIZn37ta3Dkjf+Ei08+C+++8yY84i9egD//56vxqe9+FyfvOBmTxSJKmRSS3Pm1B8JSZfktpDLA3n14zVOfhun9+7BpegZHMhnct1zBC1/6Mpz03Gejt/c+vOKVV2D5yCLWliax/MA+7Dr7DFz+z+8ANm/C0aMrKK1Za1Gfxh+ypipOa0ICKyvL+O1H/Rb27nkA5z3iLKS6XUx6Ps47/Qyk8gVMn3IyTj3vPGw64QSR2ITtEOWJghySlM5ks3l12GJzxlVQqHA8E266Pl30eJ0kke17Uth7AreH4gTlIUSu3kMuXQRWmkCzi29+5rP467+9AvV0iP/41H8iN0HLiwFOOGE7CsUyqrU6Cuk8vvdfN+CKv3w5HnX62bj7rl/gSRc/FS9/zSvhTeZxtFFBNp9Dp0UJkMmVxJDEE80t96NijOwl0JMJbiD+/UnuxAXRGEpM5pDdtUysVJdwitODgbI4ljglbKnvtsekPpp6cAL0fAwpv2JgkYSwMFikJdMZyWQi9BhqsliSsjjasVIeZvGZLLbRoC3vnfOGoMWoNLmS98wwIpW6sVBxLdKXRLcQnhjqqB+4pGhF9ERP4/9h6yyg3Kj39/1kJpOJ+7pWtu6C9kJxd0rhwi2uF3cpLVakQJHiWtwLtBTX4jWgUJfdrntcJskk//Od7ELv7/w5p6fQbrch2c3H3vd58xaJgjzAlRYTrDiVGFYJUdAFwU08B+KFEyt3O7LswiLysUVCmnhTzBWLelzWyYjtihh0xYVDCJbiKYJOP9u+/pFLTziNaSNGs3XzZt5ZvxrqA3y37lcUwfB3uGhpbjGm9AmTpiCJ+GAxnJjFGlO8J+nGGtmwig0U9IJoyo0306I9UAhli3AaUdZlFJM4qUjGayJObYaFz1AuK0VqnYFTzWDNJFGMm7yMJqskVQeYVMqsHnLxlGHLE+qBaF+I1qZGYv3dBinut1V/EM3mDWDVX23NLHzsEWSzRJnHC6kMhaSGV0zsyQi///oL550ym+nT9+DJN99g1U+rqVa89IX6UOp9RNUc4/aeSiGTYePnK9n45kdsfu1Nrpl2OD1rfmZEeT3bCwke79rMoi/eoeLgQ2lKCh65GbvQI6WSlJkVnlp4P0tff5Weri5+WLMah99PXpwmfQE2bt2CSZzGPC6jaSq1ekgVNFpMIRqcdpqefZEXL7iGy+rHkgjH+DjcyriL5nDMQ3fyY2crsUQWKSmhtyWw2NykShzIVp2TZk4xWCCnnHIml848luePPpUT1FKmqbDdkWFWRzMvNf5IU2OcUnc5yfZ2PBaFkcOGksrF6Iq3cuE+RzG/wk99Io9m8/JUaxN7LVhEZ/0orKUjkX2VaKqVmPAGSWIVrhvbOyNGeYAUKTYs+oAGwuBriJOMIQAvOmpMIsRMfB8LrQZ5wxJoDL1i6yg2hjmdRDpNPJ0mmRN3eoWcJBs8+ZwQVYo1uvEOUBxjnRZhAS763LOGmE4kTw6yL8R2qchLGCzmxWAcqZg0KCyc2UE3xuCE/l1R5W5koYvJSKjyjC63+Mn+KZ6DwK4BpOBALKpgWRvJQWICFoVdAF+Mwil+TZzHxMTzjyCtWKSLk3+RWlZUJhevTgP0uGLcQ5E//DeLffDXimv14kQ/qBgeEOIV4WJ/h7wY9LuBBqFIlht4rKL7LmZKCTcYtPWR/PF11tx2NdfafVTkYIvVxnOdzQybOw958jRsVn8xb9zhwFtajtXqNlSrDvGCJGK898KzvPf4kzz2wSdUOKz8tORxwm88z9VqgTIpy28eF3c39zDnvfdpsjtwmPP4bBZGVNRw54GHcHEsyZhwFFV18l0hy6u1AWYvfgSHzY3VpGAH9po0Ca/DRjQSxe4x8+8hQ7igN0V5Ic+agJ2vcxkWfvszW6MpcgmNCVPGkbZpxpRgzziJxnTUgIzUE+bLKy5i5xtvcXh5Kf2SmRcjcf5zz/0ccsIpEPQQkcJkkzEuPOBoJmQVxvck6OvvJDB7Jic+/xS7+rK4KmvIJeNYBM3PUvQrCEGzQK8KapQoxLFEjKsu/y+fL38PazrLFTP3IfLTr7gzupD18aUMs+66g+MuuhCrM0i6J41doJ+8OeKpCJLZgV2x8/HbS9n0+SfsYS1gVVX8+x1Ke14mpeeZsc9MlIwFxW0z1PwFa4FurRm/qYCrPQ6BGvRoGjlQBqEsN1x1OTv6Grnsygso99hIpqLG1GELepE8DrRkim0/reHGMy/k0BGTaN62Hd1j5cU/fiaWCxNXCoZXONzfg5rTCZaWEUehKxSi3B7Eozjo6+jCVxYwUiM70p3YZFDSGUpkUWAlwkKM6PGRyAh1sY5TLt7tVauDnkSIqJwxbIGCvl+Cg1yij0I0RWlFHaFQiJzHhVmyoWdSKHlxrhA3B41sLmm8QbnFG20shylnw+otI5nPE9E1rILMhoZW6DO+NyKJJEGHFy8K6Ug/eZsZ1eKgPdJLiaeiqOSlQGc8hMfpoae3hWqfF3FESfenyCYseOpq6c72GKwC8c4RToSocpQjCWZBLkUuG8XuEqIh0UCoFAoO0prDSPpyOEyY0nHo6MPidkHAblIPv8cAACAASURBVDRMBjxGQGDMKrFwFL/Lw3033MQvb75PNBTl7ZXvUjdtEtsb24ylyubfN1DqDRhTcHVtHa4Sv0EZM9ns7OjdRV2wVsztpGM9FCIxKitqCLfuwlZbSkckistdYUycJj2GwyGS3AQeWMWccSKbVFp62vEEXOgFjVhKQ7aVsGV7K93dfQRySQp//UB81zZykoWdGViTt/Djqg00FJzcftmVXPbfC4ikokZgyYRyL9lYmEICaizwp5hUZTvpuhoeXPIs06dNwZPO4MgU8MpCc6IRJcw9111J1ydf090b5Y4338RSXYfHV0IqFSMa7TR0C55gKaUVtSh2L2oizewJEzjGF2Dirlam+f1sbW/lW9JMuHcuo849D91dwy6BV/Xa8ZslpM4uLjztVHo62imprebWRxexq7cX2WxFNVtJhKLIVguB4TVGA+xTPIbVLm7XGSUVuNJdxom+IIG4Rra8nHlN23hz4xY6FZmNTY14VBlNyxLVCpTU1FJaW00hl2LxPbfx4iNPsuiBhxmPwitX/ZdbKxso64uyQYHrTRFu++kbQxthk1RMUQ2lACPHDkO1KUTicU4aOpYnqjw0JDK0aTIfptLI51xL8KR/szUcw1E3BFOgxIizkbUUslSkR4rUPpNJUCFlcnkBmVEMpK0QnIkFktUiLit5srF+LJkkpQ4rdcEAZU6ZugAIZ6+BSze+s4x5jogG8Rys39FCdzJDn6ajKXZyqgNdsVGwiOcTcn39xiYGxYaGTCybJ5kV0/2AjkTSsaiieOdJaimyYmsp7JmiQciI5Ex5QBA8UNDHrowUV+4Gd7gYSCHW7/+w3XdLKBtQku9OgxPrWzE1GOpygUcUK/iB1bxBdRNFt8heNG7tossp2saKU51AOQ7K8o0aP6CSH8wwN3zwA171YmjLAF7W6KCL/9NFEMU/TUFR1rKbv32g0BtNxkBQveGtFwpUScbX20n364/Q8sSDnG1z4ZMkNrgcPNm+i30X3IM0biJmi4twMoPZ48JTWoZscxuTmB5PYENi3c+reOfNd7n1tjvx5tP8/NIi+l99hjsCPjyZFN9bFe7pinDTp5/R7nJh0uKYtDR1JRXcc+RRXJbPMyGaxiq5+MVk4q3h5Rxz7+1GHrrbIQREMGHEWAKKG8WqsGPzWq7Zczp32XxY+/v5q8LLB9EIV7zzESGbF1WXGDNpFPmAifbeXhqCw4xJ5Pe2GDOCTs61Svy3wo+rL8zGPHxQVce9X39PWU0VTR3dbM+0UUhF6ftmNW9dcR131E2hdddGfnalOWrhnQybfSF5XwmymJh1oTgVr4Fk8JeFoEXJSgbzRWBZZVOOZF87Fxx+MPW9vRxdUs5eusyW1jZWWCQi48dy3/L3MXnLkAoWMrEsIb0Vm99GRreQ6k9y2sFHURsNMaqtxRD1bbK7aHV4+b2nxTAennrY6dQNG8btT9yNr8zGwTMn0L9+PdNNfsaMmkJi5Gi2hZJU+quYOHUSB544k9W/rmTVZ5/gNMscduQRlE8YTVNHE7VV4s0/zxXHzab3l/UEVTszjz6ME665BOqDdPW0U1ZehW4gKlVCkRA9OZ3KwDBDJxC0+zFni6jdnkwYt8NplEXyaXLhmPE1rAlMp/Dg2x24FA+xaAyvu4RUOI7N62FXpAOTqygQSES6Ge0pL94TeqKENQ2ldgg9eoxy2YOZDD39zdjsEg6rhXQ6jpK3oBTsyCY3cRFhGRD2PJkUSXqjrTjJGvqTgLuKWCJMRmgiAj5kt4Pf/1zHpPHTyQiSmqYbzYButxp5XiZSuMUUE+3D5RYpYB50EWLkNhEmUlR1Y6e9qYu6imqjwcjmY5jMcQN8k8+YsFmCWO31RkFvie/CrZjwSXZSO3caBbatt5uqmqEGgKZHeM2tKnbVzc3XXcbWz77hoYfuY9RBe9EU7cSaddCypRlb3ky8L0JVaQVuvx9neZC0xUTB5iCMeM4lEslegrIZv+ok8tdm8uk067duIO90k/GWsemvDaS3b6LcKpMIddHc3suqbZ0oLr8R69q4eQuFmBEES6u4n1uFlgVGum2c4M2h7YwbN2rqvDzXGUZTPUzyVTH3kkt57rnHMMUjeNMaU6uCuFJdjK6ppr09zOpQmmk33YZ7n30Zt+dEIpk0tmiMMouDdG8CChkUd5bjp0zgcMnFtuZ25jy2mMC++2IvryxajjNRCsI3Lt7i7T5SVheFXJafP3iD966+gquDJQwPx5BSOf5UJF7yWbjig2W0Z63EDEFpCo8pz57V1Rw5YwbtHZ08/fLzOEYOpSMuTgQF7JJqZCQI/YirthSHx4s5IyPuvLoN+r/+ghUnnMosfwDB+PhTkngmV+CBlT+R0M10tLfiEY2nIpFwOAnW1OB1uTHrOVYsfYtrLriIu25fCL//gfLua5xcUkYwlGG92cJcS46bv/2EcKQLq2wxrLk2i8qw0XUoVgvRSJrZQ4bxQrmLUfEkHVkL72s5QiddTM2Z57MjFcNcWUHBFzSEbHYtbWzNUmaRDCcKkeAFGDJvTLLF4FiIdbahPNezKPkUHlmnwq5Q73NS64NyBWPQsgzcyIvQ7mIwjZDMih9tCWjsi7GtO0R3ukDG6iJvdZMqyGS0NC5zMek0kTWRyImGQMUkhJwGJVEsulKGCFm4lQQAS1AAxdQvBhktlcEhWA67kVxNoqALL7AY6Q370IAoroh9FVCZ4ip8UBw3uKITv2qkrQ0UdCOq9O87dVFtLgqxVRUEroE790BB/0coJFZrRcReMYZ1ECYzsHYXXHexihwQs/2zjh/YHIgiYmhaigCZopXuH058UQBXjCowHt//KehGI4JEXSrEutuuxPbpB5wkcIxmmQ0BD4tamjjh4UfJDhtpBJFG0lksAR/u8nJMFoexQsnJOg6bnXwizYb1G5k2bU/UaB+rXnqI3mcf47/xGMNtVn7zubmtqZNr3lpKm2rDJeVRTXmmT5nKjTMP4OxohFH9MXJZE79i5tNJIzn0zrk4VAW7ajG6uCljJmJOgTvg5unF9/HFbfO5z1OG3NbGjko/b3b1MO2GG6n/10E4sDC0oQ5HhZVYJovDWmWsesI5+GLhAhrvnMsllaVIySRfh+PsOvJIblm6nFQky+o/1pKyp9DTUUqzEvefcBqnFByMKy/hs+5NrLOYWNLUzQ4B3vG5yWXTaEb0qQmroGoVzJjFgVtEwXpUwv0RvD47lxx6IKGvf2AMcLTVTnmwnNW6zmsdu3j+91+hdghOdwkxrUBbZBslFSWYcBkT8pHjp3NiZSVHp0K4cgX+VP38ZlH4w5EnOGYMJ8w8joDTw8OPLqSnaQPDHFCf0anryZIuWNhYWcqKlu1oKBw96yQeeuVR1qz9ibOOOh5/wUw2ksMtwHsi6lZ02hLYJRhug1wMSmQ4+thDsfndaJk0uVgCV6mPU64+H099NaF0jpxsJSPEYZjpbGylv7WNCUOH4hQqeiVvAD+imRQeu5fe3i5KguWEQz3Giq0gIl+dAQr9Kcw+Id7R6e9u5s+WTUydMBZnwQLdUfCWQqSfeF0JmmQh2tVFfVkF3ZEWClIGn8tOXnDNk8KO6SCTlsmJyd9bQn8miq6ncJkLuEVkbTxJKq5hc3tAUAF14XvuxFVRWYzH0jLCekBvpB+rN0iv1k+Z6jLAHG2tOxhS3UBHY4iKuiEkundiV02YbE7QhEoxSLK/HyVopz3UQkGOUecvN+7nmb4MUlZM0CpxnzgspAlv3saoYcPJp+NGDjg5hWx3D43pOKt37UDIufaYNJl9KoYYqviQLUtPKMxX737GT5+tpNwdINLTT11lDavXrWPazH8x94F76Uj1o1vESlRQ0cJYU2la12/ktEPPpEZAn0zQl4PWISWY9Dyj2/qYrthxpJL0AhtqK/kjEkKKppgeKOVATzm2YJB5v37LMZdfSW93mK5vvmS2OcUY8YabhHB1PfN3NjHvrbc47NBDyccjROI9uGJxrp95FBOyefb3OdjZvIP1Ztjq9XPPd6vRauroiIXI5TUcImwomcapuLCTp2Xzai457DhuHDGazdu2o5x8LKfffy/NoQQOnxufy2wkqRWErVRXyEoOoxl0KClOHTmEc1Ub48NJhike2lxOzupo4toXn0Lz16E7XMSTYWoCbtK7mrnqnHOLTXNLE5tjffSm0/R19yNpOpUuP26vB92jYnW5kDMy+UwW1Srz1Hnn4l76AceXlSGrEstbO9g4dRpzHnqctG4mFgmj6DGcfg9KeQXe8gqyiSRep52u9kbOOeM/3Hv7QpbeOJfDWpuYlkhTkpH4XbFwj0vhqhVL6Yt0oor3mJyKz+OjZmiVoYMIRRKcNqSel8vcjI3F6cmpLMsU+GO/Yxl/1XV0CBuo14fu8mNzurAazWqKjKoY7+NCrCgZJ6pimE9R2y3CgjSyqQhOc57h5QFGVzqpslNMsjTK/0DozSDDXZzMiukFxrQufkSAv7ozbGjuoDOWIWexGz77WDZNzpInbzajCby3wNmaXahiitd0Uok41gFyn4BNZcUwLGy8qpXMgIJeNmrqoBW7gGncd5EBUpzwFBdFccYELdbVhjCkWAz/Ea39owI1blwGvvIfwtvf2NaBaVsU9CIetljwxTxeRLMWH0TxHlVUuheL8j+RcuLXDLDN4Jp+sGgPBrsYN/eicG7Q1/7/K+hGQzCg1hd3yuLKf8B3apIYU0jz6ZknMnbzHxyW1nCqZv4q83H3jh3MeeIp0lVDyGXFC5DHUlaCs6KCgtlmTFhpMsb5oMzjQ0sKao+MNd7Lmpcfpe3Rhdyk64xxOvkz4OOWrbu46uU36Xd6CKpmbGYTTqeTWw45mEtyOQ60uiCr8FkqwUfjGtjvlmupKi8jJ3CQVhv77zXD6NjtipmTTz0a96YNXJk1UyXepDw2lvX30DxpEnNuuxM5Kxke0WGjq4xJIpQUaySr8ViPDvpYWB5gWKjXmMje7upj0kOLqDv2ZDobO4lFwwQqnUTCXfitNn595gV6X3+b2WMm0ZOPsWjzDi588jGqDziI0pKAofbNmw1+ZlHBK7y2ecW4bSezWZLJKGV+J2cffgi7flrFJOA0t59Ss5WU3cHrrds49N75jDjxJFJyAFcwgGQX8BAIRTRee/wFXr7jPvbS0sytLkPq6qW/djQvNe9k70U3c/D55xAw+zHF0sQ6Wvj8xaf54pFFnDFuAkNCBTZ1dPNOIcnIM2Yz9YjDUKv8TN5rmuEuXTB/Ll8seZvKlITfasdTXcona1YxfP/x5Ew6B0/dgx2/ruOvb9bjAPwmGF9TRai5jcraKt5ubuO3rl/ICcSn1QaOIEl0yhwVWJIQFAObSyFtKbClL4d3hMofG/9ESYrACrC6RJpWLw5/JXTF+PLl93n0vgfZ3t9DHCgd5WPjlhCeAvx75iRuv/ImnPvtTyzUwdFzTufAAw9m3h3zRI4cPdEOFDmPx2ZH0goUsiYs7lJaWjtQvB4cDjsu0frHBYari2hTC9/+vJbHX36JvNfCL2ta2GNsgBLVwVknzObw444nKeWxD6s1voZ29bXhdzsNFHc6k+TN198hl1KINrdTQZYaQQKMpvl1zR/8sKURpbqCHmuOB55dxNQxI/nwozd4+Nb7sGkOqj0j6Eml+b7rD5KxLDXlKrFmDa8Q2mZhxIBpISIkAyP8fNfUjz0Iy59+gQljxhKoryWUijHr0ONZ/cNGSu0SU8ZNpLu9k02tHRxx1CEsfPJRJL/dSNkT3H6PquJE5vevvuK8E8/giPET8fckWd/czMd5TVjmORq4qHQY1ckczaqJi/qaOOys2YzwlbLqhbeYFtHJ22x87JG46bWXGDt2MvfMPoXS7z7n5IAfS0pmg6RyQ7yVn9MF4qE+NFOGnFlD7exh4cGzmBrVmJZMYPM6eJ8Yv3u8PPzdWjpQ6OzpJFgeoGDJEY5GUBUXVXY7d503B23lD8y2BYlnNJ5KdPLylo18/dsm3BVllFd4DSCUOSORT4ttpc0IbMkqMd69ex4dj7/KvwNuxmpW2k0SD6c6KTl1Fvv952LSTjcmm4mJY0Zw5pFHs2nVav5zyqncvOB2QlaJfk1j185dZGMpRlTW4XQ7CZNFtqrYZDv5eBK3ycS548Zxmqaxp9eJ7pJ5dUcnnnPOYNIZ55PNmtEFajfZS0lVGY6qWuweL8lwGL/Hia4n2LJxE1PHTeeKaXtzUlsbM/ImI2RptSzzdImfC954if54j+E8sMluKsqrCJSXkJdM9EdinDG0hjfKvEyIRunPq6zQTKwYM40Zty8gIvQ2Vgc5mw93sATRz4aTCQo2u6EUF0E5siBDpjPktUzRxm8WFmidTCKMzy4zfmgtw93FQi7rYMkLC6Kg0wiRpUiDFME2wjZrMop0DsWY2AX9sx9Ys62LLc2dZCQLNq8fk91GXyZBRjYbQ0x/PItWsCBbhDtDQkulsVkUY2OuC0GmwT4QtzurAVYSlktNF+nzuxX08SsHSHEDE7oRgvH/W7kP2td2i0Ytrq2Lt9PBFbco2H/T3gTJTRFEpCLsxWCuD1jhjKbBwITvbksqitoG4K3FdDVh5xlQwf9Nkhvkx4ul3eDqffcJfTD4xUDwFJuTYkNRLOaDanvx5ItBcryeZvnxhzKzs4UDUkmj2/ytzMuCHY1c/OzzJEtqyKUlEnkJpboMa1k5edlmrGRkk04iEqHMF8SiqPTHk7iyMda+vpidDyzg8epK/PE4P0jwcE+Ui556EVPtUKzZJOlIiOl7TufGAw9gVkcHB6guTKKzzIZYOWkqx9y/wHBACHa+eO723WNflLRELNTPHvtOoK6vh3MLEgcFKolKsLqQ5flEiDvfex9EQc3r7PuvqXT1dqOU1mK2OHj58Sf55rb5XGsqMJIsO2WdJ8JJ7lu9ivU5iWRfAqsJgm4FTYsycsJoNn30MR+efwkzA6U48zpb9SwfKAoLli9HdbuMHzafywCwCBZ6IVNANXK4VcOGU1YexGqGs44+grUrPmU8cGZlHWWpLI48/JaO8GW1g6vfeZvN3VnKausZM6qCRDKGWfFw5L4Hom1uZEy8i/srqym0txGuHMmi9s2c/cGr1Bx+ENa8HVdewpPRWPXyEj689lqOr6ynvDNJ2u/nsXg7l7z9EqOPOMQgZ7WmWwyfsg8v7as2cs5eh7D3mAns6Gzhg1++osuVx17mw5TVkGNJwht2MPfMCwlEMkx1V9AgVpX5FCvNnVQcvAcXPPk4ek5jQzKM3R/km6WfsvbDL4n8shElm6cx0k3Kp1K1zwReeO1l47GGO9tQLTnM6Qw963dx7WkXU5K1YzVbqZ80jo/X/0STEge3hfrSUtKtPSidmqG7GDZiNC9/9Tmj99uLlz5ZimxX6Nd60TMJ/A4HZq1ALlsgquUIllQZa8X21kbqy6ugtZM1Tz3P8489RUxScY8cykcb/yRY5cKVyeNM6HhTBaIJjevuvpX9zv8P0UQ/zvIAkqrQH+3H7fbjq6on3gsTy6yMjqfxhqBUNM92OzstFr4Ph2kyw7PLHufoI/bnzeef5aHrHyGgS7hzQbwVFayLbCMppZh9zFF8vOQjxjrgpNFT8O3oRcnliQTsfNffjDZpCPsefwznn3OpsYpv37kTt8/PmtVr+eHb73jrpdcYOWQYmzdu5robb+TMW24YSBfME9eThpZD1nO4MfHFu+/z0G130lBSQaixhevuXcCwU4/nh/eXs/qyuRyEnSFZE+0eG+f0trKpECLU2Iwvb2HxgUejm83cu3MLP7Zux+Ur4Y3rriPxxDOc5FLxZm20e4Jc17WdpVubiUpZkrJGUk6hN7fy9KzzOCBjZkpfL56An/ctOT5OJLnxpaVkbV4s+TwxLUZLuhtXRQlV9Q0Md7g5qqSUixvGMnVXDy7BqGjZzD0fvEqX7MTsD+Atc+HzuLHmLUiiFxabGUmn1xzCHungximHcll9GRO6dXqTKX4bVsp7fd1c/tRLJHw+3LWluN0O9mgYid9i5euPP8PqdZF0Wgilk7TsakXWTYwf0oDL7SGkp8AixJwW8n1RbD0hLtx3OreWVhPUIoS9Jt5ujjJx/vX49zoIdBVFMpFIdlM9tBZbSQVm1YpZ1zFLeaLJXiorKsjEdebUDOf6DBxos9OvpfieAu9X1zLn6ScIp0JG5oPV6qO2vsE4WYkK0h8Nc86Iat4r8zMp3E8UK5/kJF6qHsohCxeRUW2kZDtZsxtPRRUmm0xfMgEW0aZLWMVwKk7PyTiKnqHM66Qi6MHrMpFJxHFaTNT7HUZTbySxppJFBopF/JehAh+ITjN08IbXXTyumKZjtTmNSb0xnKC1J4Jsd+EJuoyUODHNx/LQEoHNXUl2hGKExO5eUDutNoNgKYYkI6Y5A3q6gNCRitMkFpmkopGViq4NQ7w3YWX07wndLCxeRkLEP9GjA5kXA0GA/+BbDSvbAJzeEEP9vS7/34IuCtLuBd24sRtgmuJaXf+7oA/GtQ5A6wfU7cbH/h3uUlynD+DajcZBsHl3Y+vstnofCC8cKObFRmPAjjKgBdAlEykpT0M8xLcnHcPMjl0cItTISoFfS90sbGrjqheWkAxUk0/JpMS9orYCc0kpWZN4ISU8NtmwgnlsTuNv0AV2Uk+y9tVH2LloAVdnNUpTObY4rXwQTzP9mtvwjB5PUBbPWg57mZdnLrmA43btYmpBfLG4WU6EXybvzazFi4hEQkUYS15nXMNYShxBflu9iqOOO5iAlmSWmHZ9ldgyOm1OG3d1NXHp008QrBtuQDBmTB5LbySEtabeIHNdePSJ1G7bxpmJCMFsko0eK3e3h3jlj/V819ZjCLPM2Sylqona2nKUoJvk9i1cuecBnDd8CNamNhxDh3Hr1k2c89CD1E2egqOiFG9FCWarasAzsqksKlYsFpvRqQoIS1qLcd8N1/LNq28YE/o4TBwSrKZe02i35Lmyr5eHvniLNt2DpDrYZ+IIQw/d2Ztg0ohRBMlwGBLz/F6CWppNiotXwp3869G7MU+ZSDYro2R0KmQTXZ9/zg8LH+bf3iCBcJSUzc/dqU6uWfYKyaDPuP+5fBY8djfdbVFG+uu58vCTWLnyK0467kRueXIRSZ9E1ioEPHFKhUo+GmXJ3AX88doyZqhljOkTwuw0670Jvgj1cecbi7BPGY1txGhCYmsTz1EheZl34tms/3ktObeV9378EqVWpEi1U+H2YcklMelRmr/9kVtOuJwaycnE4RNpD0f5suVPrrr/bmxjKklZC3z15ed8/tb7VGWt+KMwxOShLRzBf9QM7nrrOUKmJBa7QjYdwyYaaE1Q5syYnW5aejoNOl+Z2w/bWnj2smvZ8NlKJgwZRp/DwZt/rWf8Mfuwx3770P3nVn5+9yNmDhlDIaXx565tWCsDvPjLN1DiobezmUBNFY2dbcYN9Zdf1nDlEWdz86TR+Hf1UFJQKfgCLNq8nqe//Zzg/nvSSRQVDb9AGXf1s+PnTdx0/lzsgQClew1n/qI78Ps96M0tvDZ/ATvfWsGMnIsGb5BO0nzTv4voXiO4e9m76DkJ2RmAZJ5ELMGOHVuxqRaOOvgwAh4vhxx0CPPvugO5ppLe1ibMPjt50fVLBUOQ5rSo/LLiE+ZddS19XVEefmIhex92GL1mM188u4Q/b7mfUyoqqUznabIrXNzWwpI/v6HUH6RKscGGLRx12FGszMCSL95Dsrv56+WXMD/9Kif5VbxJC23OALf27uKez75Gs5rY1LkTS5mNQDbLvYfMYZbHw3Gyhd5omK/L3Pzu8XP2PYvpS+WpVO2IBNqE34R3aDU2fxnajmauGDeFi2uHs0dbL44SD7e2bqHk5EPZ96yLSTpdOH0OA9TksrpQMzJqXOTc5Yj6sjiyIW4/6GD27Nc4KulE1U2s88os6Whj1q234ZwymUK5h8+++ZJnH1pMXUk5q779gR5RGM067aFe+vpC+J0eGipqDZ5FrJBFN8KwwNwfI7xyLY+ffzq3VI/AFGqhyZ1lWX+Ofe6ahzJyCmI3oppl0rkQw0Y3YHJ4DVKieK8pFDQ0UxLFopCO5zhr+AReDlQxPBQmbJf4IqPx3bAxzH7wAWIiv16It21e6oePRXgHhHgtHItw4dgqlpUEmBLpM0SqnxZknq6o5rCFD5G3OI0zRFb24KqsIucSjUqqyBrVC1jzOjY9iypOYkqBYVUlDK8S72LFf4Q8VTAtRESTKVvEPRt3HHHoFjWzOMX+D63dYGwYXAIBGJeIZgU8SSQ5FkdW8UdEFRFFXazlt+Xg5+Ysa1tb6BYEOZeLWCpt8ArsshW77EDKKuSSBUxZMwUB+FI0MrsX9Ekriz50cUP/W+Vu5FMXV+4GY3o38Mvfq+2Be7UAJhRJSgN89d0m9EFRnFiZD6rMBwu6KNSGwM1w3ReRl4N+vKL/dgBhP0AVGbzd/91gDKzvFfG5dzMqD97R/7G9/SOQ+58bu4imEwASRaKio5m/zj2DPbdv4mhhYzFl+ClgZ3FzF5c88yxaoAZTxkrabIXaCkyBIFlJRZCAhJlSz2g4FJVIOEqgtARrPMy6lx6i/fEHuMPtpDwSY6fZzjuRPn7BRQg7FsLGV4Bz+FBC2zcyH9jbZMbnqWJ5uJ9l4xs4YP7NBvNcFHTR941tGIvH7ObuO+/gpdefYb/aSsOreaK7hLGaRExVeDTaSt2c09hr9mnoikK928GQofV053QD93rtMSdTsWkzN9WU0d20k79q/Sxp6mf+8k/ZkZMwWVXMepYqVWbKxLHsivRQZZE5oG4Ud0weS2VTJznVxmvxCJ7DDmHGGf/BUlWBr7oUm8tp0K/0jI5FTOjCdysrJLOaYRG5ZM7prPv4E247ZTYb3v6AAz1e/mXK02NKsyAUY8atFzN8/xPJm6xMrq4g6PLw2tvLufXaG6myKExLR7ghqOJJx1llUngrEuekRffi2Xsf2pNp4UrbKgAAIABJREFUIpEwoyoChFZ+y5c33MnFQ4YwMmtlQ7iPy+Pd3PzWYyhVVUiqGUsmQbgnhNVdjikt8c7iZ/hj9RrqRw3jvKv/S8W4oTR1tRpTt0sI33q6kbtCPH3pXE4MDmdae4FhLi+tljjfRhtpG+Hn1o/fZG2si1Gj96C9aRcNFSN57Kr5vPv6ewwZP4bHX30BtcJLR7ib8tIgel8bGz9eytw5d3H1lImkO5O0JDUa5Tz3bVsLTuES6COBhs8bpKVlO+89+jwbX/+cE+wN9IVjRP41mqvfeJLWRA92v4NYXzc+qw2XOAFk0qQVYcPR8ao2zBGNly+5jqZPvqVGE6LJyTzy60qe+nIFzikjiBlBPSWwYQenTNuHA8ZMwm230peK0Jjs48F3XkKaOoptTdtpqB9lqJtVxcElhx7KuN8bmZq1GFPshmiYdaU+7t60johLojufwFrQUBKCq18JSYWZ5WPoTiY4864rOe/ai8hoCSrELb+zh3MrJnL58DFIO9txuuxsN2u8m+3j6cbfiFttdEY1hgaHkegN4zBLtOzczjGHH2kwJ1579RWGNAxHM+m46qpIJCNE0wmyOQ27omDLF1j/8yrOOP48ho0tZcXvv6BLZnas2cT29z9m/f2PcIDXiz0aJ1lVwUWNLbyz/lt6EnG623bhy6a4bd58NnYmePCZp/FWVvP1Q4uo+OArTvSZ8SQVthZU7sqEeWjF53SnI1jL3ewMtxDQdT656W4m9SWY3NlLeW01iztb6Rk7ntMWPEhHKEF5zsTQIdXU7zuOuCSTwMyLDzzAmrvv5xjZysHJLBabxHuFEJ9kk1zy0uv025w4XQ6CpaU4XGLKN+NICAtijoS/QLSrkcZlH/D9zQ9zpaOSOsnGukw/v+Y1ElOnMfOqy2iWM1x/1x0kwnEunHMOV19wCSktbWwYtrY0kdOz1FZUU2r3GvrmlARZIZMx6fiSOdY+8hK/PfoI5wWDSFo3v9uSvN8Phz44H/PQSVgFS12UO3OCURPGGOIvWXAIxARqzqNbs6QF4yGscdm4vXizsp5gexNxn4uP4wl+GzWZE++8m6QpQ1YE+qgu6keMJ5ER6Xsm4okol0+q4SNR0EXsKjKfSzLPVtdx8N33g2wHs4ec5EUtqyDtVYlkUsZ5UGyCAqqZcoeK35zHZcpS7rFS6izCySQEPCZLQViwRZiOmJllEd2moKUzhg7MODULMqVhox6oZ0a3M5DuJwJ7xOgpifwMk8E/UbQCLkG5EWI6N/TJsCYCn2/aSWMqiRT0G4LQcDxJWghbsaJITgo5oXexUJBNJAtpdGEJHZzQdy/oItLPuKEbAfTiwRXV64P+8H+KanE6L+aXF3GPgwV98IY+SGcTE7pQuQ/+vli5G8V8AM1qERr5AbZ6EaJRvLEb/ww8MQNcm4FV+WDU4QA4ZuBWX1S2Fx/JAHjRmNwHGxLxuAZ/fxCUk5MlMg4FT+M2dl15MeP/WMPJLhu5gsaPHgtPN3cx57HH0YK1yLrdsB3kq8shEDAmdMOnm4zhsdlwqgotLV3UN5SR646w6sUH6XnuUa6VCgT7o/T4Stho9fFN3oFaMxRbPIbJIbEh20NJtIurzDLe7buwm9x8Xcjx9V6TOfC2uQZLXzCnVdXKXlP3ItWbYv8ZM9DyUe675jI+vvseZhYUDk8JYUWWpXKKzXVlHHfPAkx+Hy4tzcwZ+9LU24Mna+K/ex3I/vkChwqxkCnDUjNs8pdw1u2PkSutJiYyg4XqOKfRUFeNzedFjYeZNaKBw90u/qXJOBxuFnc0U3XIoUwX1peKMtwVARxeVzHEQhchCKLRU5Csdlq7uqioq+TsU0/hp6VLefaWW3l2wZ1cNXoCk1ubDLHWV7VeVrs8zJn3iHFPHuK0E3C6OfyY2YR7+5lQV0V+3dcsrAiS7+llR1WAp3f1cfGDD5Ad0kDS5yVrLhB0ymTWruKLS6/hULON+ngGc/UQrunazqyn7qZi9FiS0SjVZtlYbaulNXh8pVx93sWsWPExp593OiefMZtUQYQ3iG+iAhaLbKxv1371LYtveoJ9gEu9owmGE9gUE43mOO+m+mg4YwYzLjub4KhRlLmrSXRF+W7Zt5x1wWUcfeRRzLnwXGx+B96Am7a2RoapMv/dbzYXT65F2hLG7i5jaec2Hvnpe9hrND1aFEsuRyTST0tfB7rASEaSfHjn49i/3YyKjdSM8dzz9Qf05aJopixtO7bTUFOL1+0m1NtJwWXBpzoxxaNs/vAL7jrjKk4Z2sAIh58P//yV4bNO4qQH74QSFwWzQmRnK16Hn3UvvsriW+cxo6KegMfFj1v/5JhrL2D6FXOgvMRAB4vvffE83X3qHALLV3NCoJyAaueT9p00jmzgv++8QrNTJakUCIokr+YWRpfXouZUautHEvCVM/f5+2mYPoZCPoOa1aC9g28ffJzchz9wsK8cdzJDj6LzejxCw4VHMfLcOSQdPro2dzG6ahj1JX6uvey/rF21muFDh/LU00/S2duNO+hjc9N2PGUB+iMhI0Fs4tgxKDmdv1av5ajD5nDj/As56fpLsSo2Wr5cw5ZX32Xz6+9ySlUAazhOm9PO1V0hnv9xBb81bjeS+gqpPt5/+x2eemopi596jJoRo1l2x+2MWbmSvTMQ1C30lVZxQ3sj8z9aTsFjY3PnDswlVvauq+f2fx3DpO4o/w6U0B0K86nDzjqfn/888jiB6iE4OvuRdI0xB+9JQiTJoXLg2An4Nv7FLIuXYwomPFaJ1fY8L3aFuObDt+iwOXDYnHiDJUhuJ4VsAZvwTJl0dL9MMtbNcEXmjCF7crO7khEZE9FCig6vg2e6Wrjs2Wf4LRPhkltvMTgBa9f+QdBsR0un6MvG+Wv7JlS7yuiGkbgkK9lMnrwq0svyaIU01Xkzy664ncT7KzjRJuNS0/ykRHm9B0584k4swyajZNUi5tSqMWbSeOLpov7KKXgKpixdqS5cfg87tjRxx75H8Ly/jFHJJK2OAh9F4mwYM53j5t9B2pwno5jJWVzUjBhPJF20lmUTca6ZVs/yEj+TQh1EJYkvJJkl9UM58I57hJcVs+pHl/3IwVKSXgvJfAZLJmcI3OoCHkZVmikXJ2qxec5oWGUdLR1DVUUBl4vJagVhy7YYPwvhnCagMca2WqD+RMkugtAGhdhaVkQwy1gEItposjOk0hnMFgsuix0SGYilwOEm5zaxOQqrm1uJWa0EG4JGzdokdECNLfTGNLImGxnJRk5siCWzcVYVHdYgjMY05YeEMaGL6dggxQkCjXHkL+YMixv2/1W5F1fsxc5CCJ8MstIACfH/iuIM0tvfa28jpGowutqAhYgVmNnYWgj4Q7F5EEV9UDRnYGgHYDZGYzG4rhfbAyPPW5DCioK6wWI+WND/yVkvTun/8zEmE1nJRNxsYlQuweqzT2PiX2s5UtisChm6xo/kjrV/cOBNt+CfvA+K5CarOsmW+sk43SguL7lohipJQevpNTjkdreduFg0xPrY+snLrLvrJq63SJSm03RW13BbYzPJipH82NFiiKU0kpTVVGNraeXpYdWUN7Vh0m2ssqh8OLGBmfNvNj6voKe5XC7qq4agx3QO3O9fRJLddO/czJIFd9H+6jucn3dQIpn5Ip9gcSLM9e+/TqzEi1PTDP+6+BzBpM4xDeO4sWEsQ7ZvQPKZecsu8ys27nr4TVozJsI+BYffQZA8o2pryaazlCoyh1TXcPqwKvYMpwxu+sp0mo1uN6ctfoxwwGvEkQarSgkE/GQSaXLxLA67B00EcggqXDLK9VddztfvvMOLdy1g86df4P7jd07KiJxmlffQeLcny93LPqYlmqbMbmb6pKmUDRkpUC08+/D9vHnl+dxsN1HnMLPO7+GRLb3Me+RJMrXD6XJYSCk6NZVeor/8wLJzLueMigqG9+t0WBWu6m/j4tcfxltdjymVoR6J6opKHMNHkM7DJWefx4fLP+DCay7jhnk30dTcSEfLLtRcnhENw/BWBvhyxQouO+Uqg1OwB3DNyH1Rtu7CGXSxVo3wSGs7Dy17kEx1KUPHThaHMJa/9Rn/mXMxMw88gAUL76GrtwM5n6HG5+bd+fNwfrWafX1urJKbr7pb8R5/BGcteYxGB/QnEmS3NhNra0d1WFAcKmnyqP1pbjrmXEb7y8k11LLglefok3PGc6yFI+w7baphtcnkU+QdElY9hxrLMKtiCidU1VGWLCAlM3we6+SeX79GH15NQpbYtrORaHsPQ7xBLNE4px55IlfXjMSlZYibc3zY3sJFKxYz7chjkeJZ8sksklvlthNmUfPpWg5y+8lns6xNxVjhVrj2g3fpVG3kLWYKfT2Ui1Q9LUNtZR2TJ+5DXrVw3g2XMOPQ/UhpSeR8FjWXpqQvwvxTruSaynJquuJ4gj6+0/t5tS/BDWveZl0kwRBfA6om4TObOPnYo2lp72PrpnUEgwG6eruIpmL0xcK4A17aOtuZNHkiTpsNPZVm0x/rOf6I03n9gxepnzGdCmcp69//jM4PPqHl5deZaTNTqZtodru4oLefRV+9R8I4l0oo2QjlQrSpuLE5A/SF4rx1ww1UffwdB5nBh5ntTi/zwr3c8vUKYg4TO0Ot+GsDTHL5WDTjeP4VynK0WSGeyrA0X2Db8OHMfvpJwnqeEQULipZi9IwpRHI6rRGNKXXD2MdioUqLcn9pLYWeTvrKvbzR0Y3t9BPZ+6xzsMoOdIuKtabcAF6VWux4HHYi6TDhvk6q3HYe/PdZDF29nRmynWoKdBVyvJnsY/z557G0bRtv//Q9R546hzvn3UW+J4bDqrJ+51/oYmr1uykPlmI3qaSSWbIibthpIyNn8IYTvHbWtXh+XsssuxCsxfjDq/FES44zX3yAeHAIdslDLpMxxLYllaWkMmKQUyikUgSCbsL5sJHL0N3Wy217H8CzngqGhEI02/N8my+wYfSeHHj1dcRNGSSXm6zixFs9jEhOwmlzY0lrXD6hnA9LAowLtxO1Wngtlub7vfZg/5tuM1wTWk4lI3uxVdWQcJtJ6ymUeJQ6r4uhJQGq3DJuofvKCNunsAAKCpyABRUDXITNsiBu14J2b/jVhcupiI0tFvQibMa48IjhXNzRBYdlIGp1YEodIGtKyIUcTlnkn+iGC0AI4jKSFV2xGhjgrKUIHdyWhF+2t/FbeztteROa20vW6THOBdZUAVNGwJ+KQ7Bp8vfxAVKcIL79g3417F4DBX2QymZM6P/DOi4W9N1X7v+/gl5k2hS7lv8t6AXs4m5v5BUX1/uS+ICB4dxQw++2fh8s7EUW/AA0RljRjSe0uDEo+tEHvfMDYJrB9f3Axwxa7rKSREwyMVxPsP6Gi6j76RuOSSbxoNNYUcqzTbsYe/mVBPeeiaJ40a0upPIydKEKdbjIRDMEckLRbCMcimG22ehOJgna4dc3FtP5wmKuyufwxqM0VlfxxJYmTn7uFaJuP+U2C7lUlOauXXy64HYuTKcZG9VwWv18lIyyfMwITn/mMQOtKvLHnU4XUydM5fVnXuO2ubcwclwdry55hpbNm3l01hzucgQYrVjZbrfwan8HdQvmIk8ai08xM7S8jHKfD3NTB+dP34+r6kcwsruRiJLjDafCRnuAuxYsoUuX6fRJyF6VWo+DOn8QKZGnxGTimBG1HFtZzp6xFLZcgfV6nm9TGue+9iZdPhe6Q8ZfHqS0LEAho1NI5HDaPUQF7cqikjTpXHbJRfy4fBkvPvAgwyw2XrvofG4IuHFmU/xssfBZIsP+N92Jb8JEbNYCm7dt4/Kr5zJ96nSuu/QCXjn/TG5WdKqVAqu9Lp7dEea6RU+g1TbQ7bSQUvPUVfmKBf2sSzmjrJwREWi3KlzZ38JFbzyGt6YekhmGDBR0+4hhpPJ5Lj3rPD5c9iEXXnc518+7iZ3NO+lqacGZK7DX1KnINjMfLf+Qs069imk1DmaN25u25V9ytmc4+Ug3esDNqlw3K80Zbnn3SdKlpdSOmsyrz7zDJRffwImnnsJzL71Ie1cz/U07aPnxJ767ZyGz8maGmlX6VDuvd3Vw1pKHqJ11DGv7OolEYtg6QvgKEh6fk4SexllTilNRee7W+3j+maVMmjya+Q8tIqYK4peOrOXYZ49pmKQceZEopehIkX6+uf8pvrl/CYcHavHlZHpSCb6Od7Owdws7kiEikSRaKksqkhBOXErsKs9fcT2j/mpjnMWBpMp8k2ij9/jpnHD9NUwqGYnFEwQ5x73Hn0TVZ6vY3+UzQB2rs0mWOxWuf+9d+gWzXbXjzKQZVV+DiEd1ur3GhC4Kz4uvPc/EqRP4c+MGw8XrdCpMDpbw7jU3k/zoe461+DAlo0SDPp7s7WX03DMZe9q/ad7Wx2nHncadc29g0cKFHHvcUTzx5OO4gj6i4T7auztoattlwDj2nbGvMSw4RFiLYCWYFBq3b6Vm+Ah2ZZMEFR8bV3xO+3vLaH3xNQ5zKlRnTDR5XZza3cf9X79n3EDtVkFUS1BVWYZi9+FyBVEKKo+ffTbutz7i1Ho/ctLEd9EkC9Ipbvx8KXEhifYoaHKaPbwlzB0zk+NlF/tGYwRLK3glHOfP2lqOf/YxYoqZIVqeQjjMHgfvZ6iZn1zyLjdfdiWHD6/FuuE3LvUHqc3n6Eql2Opx8oqeZu5b76DnVZKymcD4kQRKyhCIHy0exaaY0TNpEvEI2z75jFfP/S/nVA9jeGcPFpuVZfEIa91WvpPTbIxr3PvKS+y9x36USnb0ZII/d/yF4jTjLvHgdXsM90pGE95tM5JN2OM0StI5Xjjjcsp/28SJpjy2QoStQZ2nWzMc8cjtaHVjsMleo7iVVbkIlJWQyQkxtYKU1bFYJSJ6CNVmob8rxPWTZ7DEX059fy/dLjNf53TWjJjM4bfMI2HKkrfa0WS7gbgOiZU5Cr5UnmumVfF+SQm1PbtIBF28EYqxbuaB7HXZdQYPWtNV0hYf7rp6knaTwUhwpGNUu2zU+D2U2Sy4CmnM2QSKnkYy5YwmQ0zggvQmolbzCDCSKOqC4iAZORCiRgkhuVEzDZu0OAMPasmK5+PiMFl0ixn/Jn6SsiALt7poBizGGl2Iok0GHlko5GVkp4VdkSR/9naxNZGgw6LSb7XSnsvTH8tQqgaQsrKhIzDgh5MHbugiTEXY1nYHyxT57LvllQ8W8wFRWXHNXSzXu0/ogzf34mRenKB3//3BiV9M12K9YdjaBJTGyF4v0twGtwCiqP99U/+bbT1wXxd/s9EVFdfsu/+5/7mhD/jgB7cKgx8vXqSkyUxNIUHb8/eQWPIEp2s5aiWZbRYLH/T34zpzDhWHHolsFfcMF+7qGkwuHzmLSjSVJRrupra6gkhf2OjisNrwSRrfPnsvbU8sYp6s4A7H+cli4rlUgStefB2tpAKbJoJA4nhKXSz+z2mc2h1mf0XB767gra523muo5cznnhQQX8OyIF6bA/aZyQkHH8u6Vb8y9/brOPXfJ5PUNM4YOZnFDg9TCmYatQyf5NOs3m8ah8y70bA9qBTYe9J4Emv/5JqZR3FF7VAmJvtoz0R53SbRVlrPLbc8Tr/ZSpMzS85pYvzwerwmBVtCNjjyp+8xiX1tCntnMtj1PC2KhSW9vVz/5gc0O+2klBzuUg9VVeVYxOuZyuNQnUY8YVY2U7CrnHn2HH5ZtoynH3mEC2b/m+ODfu4LuPBHYrTYvXyfk/h/nJ13eFRl967vKXvv6S2ZSW8kBELvKIIFRRSsiFgBRQR77+BnwY76iYoFG6KCglixd7EgVlCKtJDeM5ne95zr3RP8vt85559zcl1DkrlSJsPMrHet9TzP3TBsJHPuvYOYOcG1S25l2y87ufHmJUwePYw1F5zPEjVJeVblZ6uVV1uCXPToSmKVNfRaFVJylppiD5EfNvP+hVdwnreA2qCOFrPM1X2NXLz2aWwVlaTjKcr0BkqKC7HWlGv53Decv5AP3tvEohuv5Pq7lrC7tZ7Wpia8OokpI8doh9HPP/2EGbMWMWVyNSsffJg7T5zDJZZyhsUNRHs70ZXnsaJxP4PmHcF5TyynPann67e/49LFNzBjzlm8+vrrtISa6dy+jY/ufIDU59+xKN+LOZPmb4+FR/e3sGnvjxzQwc6mFs0Pa0plqCj0UVSUT0+oB1+1UKyr/LV7J8dOOo2zjzuWSxZdTkAgIYUmQycxYdwYDQ9pMIs9ahx9aytXDJrKcRY3Q5JWDFkDO7NhGsqcXPnVm3zTfJB4dwy7bEeRzJgUIxUDivhz9Tp+v+4uZlpKMOuy1OdJ3NDewFXP3cHMsceT7ysDq8Qjp8+m8NPvmSSS7wxptmaibLLI3LRuPRFsSMJjr9cxdNxIkMUoWIfXV0wmkeKDDes5bMJ4ft2+XROvWZxmhg2uxf/Zp9x24lxu8xRi6u3ElVfMWz3NfFooc8Ob62nsSjBm4mQOmzAGf18vb72zkfGHj9f0JqF4kL31e2lqaaRqQBW1AwbSE+jB5XQSDYU1O1CZr4TWaICwxYYdM3s+/4pmkeL4zCucki9RGYEDTjunt/fy0Hdvk0kbsCpGrMYYlVWlyA4PTikPKwqPnX8efa+9wxwHGBOwW7Gyzmnj/JUriKhJCioLtWlctaSwZu5VTApnqNhzAKvFwsdZmW1lJcx87nHCFoUiMd3q7uaYU07UnCqTjzqN7T/9wqoHbifz+4/0vLGeqR5tfEO0qJglba0s37CWjNVDSDFRMnY4TqcHUXLjwQDFjjwtNKw3HMSTSTOndiAzZDNTe4IUm638bjDwdG8734pAlKo8ntzwHna7lyKjjd6WVtr9LTgL7Ni9DmSRnZ4SPm0jGU3opZIxxCnCwMrzLqNyVz2nJ+I4En5afAaeb40y5PZrkMYcgdHgIJVJU1rqxpPvIS0ig0WHKZlIpCLEs0FcLjvBriCXDx7By95Sqrt78Fv0fJFO81FpDbMeWk7CqBLXiW7WRMmgYVpWQDaWpiSc5a4pQ3jV68LTVU+4LJ+X2rrpO/N8aufME5lOJFGIWdx4qqqISyK9NIZPUvGZJHxWMy6jsExGMSQjGISNUS9saFkyArKiE3+zRCZr0jpjQQ3UGkNjzq+uxaMLd1h/rdFqoJaT0r+O1uLa+3fr/cU9o0+SkEJkDRmMqohBlpHSCnrhR0/ptKbfJJgRqTQdqSQ9RiMBi40O9Pzd7edAh59YWjAMJC1yWEQ268Z883+K4gQxTbN5iYLe70HPRcD+R+WeK6GHtHr/fyN3UehFGEJOUCDG+zk8q1bUNaFdLqAmR/PKIW0O5cz/816jXfWz0A95zA+lxmlrgByN7T/K+P5MeQ1Gb9RydvOzCfj1Hd5feDY3WxwMEX5Qncx7/h6is06l8swzyVo9JHQKhWUDUJx5JCSFkAA1GFOk1aSWOR1PpMgvdkNfmO0bVrHtrlt5yOmm0mjkS12W+/a1ct3Gd+lQbBgiIfLtCgF/O29ceyWL4wnGJ8Eiufg4FOK94QM4+YFlOG02LQwvHo0wZMBgjhl7JOGInw82vcmwMSOQXR6uPXwyZ9UfZIpOpiMQZKfNwwPEuOXj9winEsQTEaZOGk/yr91cNmk615dVMjbWR2cqwmu6NB2lNVx7678JWe3sk8MkLDBpzAh0oQT2lGAVJ7hy6hRGZxIcpqawZNJ0Oew80tzGXeveod5iIqSLY/faKSsvwirJGKJpTPpcjng0o2Jw2Zm/4AK+f+9dnn7ySS65YAHXDq7huMYmxikScZ2bX1N61qZTLP1oAy2mACedOwcSMq+vexMiQdbMPZd7JCOVapafZQvrOvs4e8WTRCoGELaYtElYXWk+sR++4935l3F2npeaoJ4Ws8I1wUYWvvY0psoBJJIpCiSj1mk5q4q1bO9bzl3Ix+99xKKbruCau5fyV9tBWgWwQrEzpKgch8XGTz98z+EzzqZubDG/bvmdt5Yv54+bH2Z+SS1K80GcJie7C3Q81tDJ7Z+sIF1Uwc4f97N48fVMOnEGGz58j7ZAC/5tf/D8WQs4Ippmus6oBYn8WerigV3NfLljM9taO4mLx4LdQVJNUVTqo7RMYHvjmE0KzeEOdDY79953D0cPGMvkMUfQ2NNLOBLHLVsZMWq4ZpXClEYV+aI793LlyNncVluH+WAfYb2Or6QghXNPovyC02lWM5jiEvq4jqKCEorKi3B6HBz48F3enHkh851lyIEgoQEFzDuwhwWPXs3UcdNwmd0U1Fbz79lnUfjZt0xwuQkaU/ySTbDJLHHLK+tByicZTSOCXsdNHg9mESSj4vMVar7f1194galTp7K3uZWugMjINzF6yEAI93Dv9BnU/n6AySY37oyeNqvCXV0tzPrXtYw74xyWPb6SF154mVlnzOTV19cSjoew2iw0dTSxd/8eZNnI2LGj6ezowOv19oN+dHT1r8hUk5mobEPoeFq+/pGDb25gx8qXmeUzUhlIU+9wckZXgEd+2EQmJkKTRMpdlKqB5cgONw7JRbIjxKfL7iH87ItMz5cQ4QH7FTt39vSSLC7CYbeRSMcIJHpR+qLkh+EUYKZFQTZbeSuYYt/AGqY/tRy/rKcgGscQj3LkzOPZvbuRKRNPIhaMcHDXVqTmXVw1bQaLy50MzdhpCsd5KdDNmEsXMeD4E4m53RTW1aI4rKjpOHbZJLTlREJxzG4nUjLF8qsupvWVNVwpWShLQavVzkchP+vSCUYsOo9Rp8ympnYkpkCKnqYmkmoYb3keNp9dy7IXSjjJIP43TUQSMS00oMBgYMWCqyn9ay/nRBN4I378+RIvdoZwXnYBnumnkDHaNSZAVVkeTocdVUwAskbMZhuhSACdIUae2060O8wVg4fzqNPDyEhUcyF9o2Z50ZXHec88o42hY2LsnJSoGD6KNlIoiSy+xjArZk7iKbcVZ6CR1jIPTzR0M+DGJbgnHUc2phLXKwS+ezIKAAAgAElEQVSsdgoG1pASHbiaoDzPgVNkFBj1WLJpDCLYSBR04bPvhwQJvoFo/rSRu/BKiGKezWWxo9NIADljdX8t+qcj/4cY2r/y1Vroftq5AK4YkiSMYU3UZhD+c3HJSBgzghCZ87obBSVQL/gARhKKmYTZTl9WT4M/zP7eCAfCaQKqkbiIixWR7eO/i2YFf1qQrrQOXXSZ/QVUfP6fcXtupJ3ryv+zQ9eG/P/VoR/yof8T4/q/deiH2Of/zTPPqeH/c2A4lLkuCrFJFgEl/WAYra7ncuEP7dj/mV70j9r/Gbsfmgr02+lyI///FPPc9EPQmPXY1BSe+B8sO2wC99rNHK4zo0pO3uhupOm446hbfBEpm4dwCqpKa7A6vcQli5ZxbbfrNKyoTqSiWR10BcLYMlEOfPoGOx+8i8V9EYb53Hxtlrm7voPr3nufZmFNiYWpLsjHGAnw+qWLuSAQYFB3EIOqsAU9X04cznF33KrRvxxmM8lYDDWS5KGl92lhDG+9+xoDhgxiX2sv7913D6l1r3OOTY8rqhCvqWPunt9Y8OxLmMsKiOoSjBozGE8gyNm1E7mhrJzx/l5Shixr03H2e4u5ZNkKInkeDqT9qBYdUyaMJRmIYsnayQsluX7yZCZk0xyeTSFnE7Q4rTzS1MGytW/TYLUS0EWx5VkpryjCKfylkRSKdv9KWlKd5HFy+TVX8dn6N3jppRe54Kyz+WH5fXx6292cV2gnP+7h74ie51K9zH1mBb9mGrjhrjsYUFHHBxvf5/cfv2f13Pkst1upyGTZarCwpqebc1c+SayqkphsQpb0DC/NJ/L9Zt6adzln5HsYENTRalK4LtjKwleeQq4aQCSdxqNIlBb78JUXYkikuPW8i/n43U9YfPPluYLe0UhLSzMVZhflLi/5Hi/ffvM1R51yDhUjCtn+yw7kSA9XjJ1E5Z5uFrmryEur7Mr08nE0xI4hNm58/kU2f/Un1912D1NmnsJbm96hN9FF8+ZveXDabM7z+hgvcq3TMX4tcfDq3k6een8twayMw+JBmGpCioq3qgCP5lvVaR7ZQDQAdgvReAxXQsaluNm1v4G2lk7yzC6GjR5BnzGKKiW0bPKGjZv44Nx/sbB4IMbWEJ1WmefURo64+1qsE4aj2p3YsZPoiTGwfCBFlcUkZJV9n7/PK9Pmc31JNcaWdvweO/cl2xl9+flMmjITs+Jg1LBhLD93LmVf/ch4t5M+KcFv2SQfKTI3r34Ds7WUUDCBMZvksKPGkzIJKnSG8oJCFJ2BdevXMm7yJP5u7+TPXXsoyy9gcE0FLquBfd9+xO1HzWVBhZvqjjgWu5v3oz0cLCvktAfuZcaCi4Tul7WvvcbUE44nFAtgNBvZsetPmlsbGT5sCFazWYub9jp9HGw5SKkW62ukLx7EKCI4MWOMp4j8voO/31jLdyue5owiifLeFA12J+d0B3jsm4+13HWjTsVoiVFdV4nZ7sIm2TDHJT6+4y4aHlnBETrwGiWMg0byaGMrAV8Rfc1tGjRHtaga46EsmmKKx8OgaB8doTDvBtP0jB7FtIeX0a4mKFQz2MwydZMnsOqFddx2xX0MLKvm22/eQ9exm7ljDmduqcLRGTedbX38ZjPzs0Vm1sp/E/Z5KSwp0/Q2dpuC3WwhFkgQiabJK8qntzNA666fWDn7NC6PpalLqPTqzexwWnkm3MGclY/Rac9n4JBxWANpYt3dqPoY3jI3kkchmoyjJnSYTU5NHxKJxzCYhLdfZfVd96N+9CWXpQxUhkPEbAZe6usjeubpDLhgIWGRophJU1vqxaIoINlIZoWjSCKZEryJOE5FQg0luXf6iZzb2cZUgxElreMXSeEuVOateQnMRpKqnmTcSOWIkTTpouTpTBi+/Zs3FpzJA04TnmwvP9t1PNkS4ORHn0WtHAYJlZhRpsNionhQDWokqA21890uTGIdo89iVtPIqRhSJoGkT2shTTlAUm7srlUQUcgFJEntT0dRk/2asP7aeIi81l8p1YzQtB96+58dujgMZPVxDcCUzooJgDBhi7W3SEfNzb4zsRiyQQCcBPdcIisOU3qztnNvVw20O400xqGjJ0WPP4Bu0pakVtAFVlBDoopgGbEH6O/Q/0M1OxSp+j9xqoc2Bf+7KO4/DPL/uyhO24FrvPJcepx2qjmknO8v8JpPTxL401zHLt7niGo57rqGkuvPhD900Di0q/gn3ObQ/r4/ge5Q5ntuT6+QTYGiS5Nn2cfD0ydwSVuIEwwOHHI+b/W1snl4HeOX3EAmz0cgmqK2eCA2ARERaT6SgWwmgkUxkArHKSnxsPX3g5TZFH5eu5KGpx7leoOBSquZLwx67m3q4PoPPqXJZCHu76HAqjC8ooQHTjyec7s6OSIrYdbZ+Tqe4OMxtRz3r1twmkw4LRb8nR28s/ZNtnz6Hb3BDo6aOA5PYQFO8SLdsA//h5tY4IKKoJFsyWCuafqbunmXMvq0E4lYs+RXeRhst3JB6XDOz/dxdDCiRf2+qyb4wSBx8ZPPES3w0hTrQbZJjBs+lHRchD44yA+muGbUWE6wWjlMjUEmym6rgbUdAa577W2abXaC+ihml0JVVQn5ViumRBZTNgf6CCfTZKwmrrjuGt5+eTWrX17NWcdPR2nay3mjp3BBocSoYAG9CTPr1SSOM47h8/AOPtj8M5dftJAnl6/gg3feZtX55/Og240vluRXxcFz3W0sfHYl8YpS0mJULBsYVppP6IfNrDv/Ck7Ls1Md0tNmMnFjoIOL1zyJXFlNSE3jMEmUFfkoLfEhJVLcMPdiPnz/cxbfdBnX3307u9saaWtuoVhxMLBMvIA7ePejDzjtrAupm1jL919/i1tn4LWVD/Hhjcu5yVTE4ISerkSAYHUBd+3Zz4zbLsaftrLssVUcdfKpvP7mWkKhTnZ/uImHz76Ii0tKGRNL0ZMI86UdthqzXPXvlViLKzFmTTQL/vzAUoqri9Hp4lpRlDMJzFaFtlAPXkehJhhENdDc2KEphPNNboaMGUGvOU7GGMeUjfDmNbchP7mJyaoDH3aa8izcEtzLUfddyuBJh5MU8B+dHUPcwMQhYzG5LXRIQWI7/uDuYTP414AaHAc7aTFkeMWVIDlpLCdfeBmu/BIq8wt5asFiBv7wCxM9Lnr1UX4nyaeyiVtfXg8GL9G4ilHOMuHoscQNOQpejSdfI1299dF7DDlsIttb2/j774McUTuSkqJ8olIEF1HOGj2Ysf44J4es6HsjqDUDeWLfLpJHjOK9nX8xaewkNm58G6NFJpaOEc/E2bbjD2KxMBMnjCMVi1LoKSCeitHQ0EhldTU9/j6NlKaTrFgtxZpIUtAHt699mY+WPcDsMoXy7gTNDg9ndPTy5LefYQgKCIeKyZakZng1BhGoZLBCRGXtVdcQevFVTrWCO23hQEbhrrQfo1yIW+T4S1laQ22Mqali9587mK2XqBMCQJuVt8MpQuPGM+3uJXSoCYrE2sFhwjq4iosvvYHvNmzlwWUPctMt84k07eGxy86Ezds5JgQDrF52G42sCbRx8stPk6qpwmW0M7C8Am+eA39fHzqjFb1RQGVyeGJdpoPHZ5/MpG9+4yhBoVOc/JhK8FQyyqL1L9DtKSGalqiQ3KihIHleM2aPTMqcIRSPkk3pMSnCQy4AOwkkUwZZTfLdO++x9Z7l3Ka3MyQURTXpeS3iZ8/UqYy66RZ6hXg4k2ZoWYGWL2Ewu4gKuFLWiCQZkNQwxmQcMS/58PaluN58jVlON66wym6Hm8WBLuatfRmDVcEgmUlFDJQPG0qDIUSJbKf1mQ/Zft8d3OwU3XaITWqAT1QDp654nR5LgcaYiMoS9YqOssE16Pt6Nf1WWi9pU2GxUjJnM1izKcy6DBYJJEk0jklNGIcuh3LWYGTa+1zXnRX0tf5mVKOgiWv7cakabeQQ/vmfqt5/hUYFVbVQHVHHxLMiJUR2wtOurbpF0F+WTDyKWejMVB2ZlIiklTFINnQGKwHZRodHz8EYtIjAoF4/uiN/UbNCAS1CSDRhmrhBYhegWeiEcOEQSlDc1P8aufd369qp5b986P8vojjxs0VB/wfc0k9ZEzt1zbeufS5OxiJhzqAhJjX6mnZH5mD0Iv7uEHA+dy7oH8H37zJEt9+Pqf9Ph94/otdlZC3uUcTj6k272frgTQx66X3OMjtxJG38rINHrQmO+/f9GMrL6QslGVpYg83sIWI0a2COTDZMRYmHvrYgHS1dVFRW41HT/Pjiv/nzobu5XA8FWdiil3k02Mt1r39Cp9NNJhzALGWpqipk6bFHsSDYx/EWFxa9nU8CQT4aUcPUJTdiSKfw2KzEg0EeWfYASlw8+DPoDFFMdict3Ul8mSh1gUZOKzAysNNAQiliXcZEfXkFs5dcS49dJZUPI4t93DftNEa19DBHZ8KYSvO9WeZ1fw+Xrn2dcJGXrnAPTqeVQeXlGAUBSGfFG06zqHYAC7xVTEhGSCQDbJHi/KiXOH/lWtrtToK6CLJDYkBVMSUej6b2FQQxJIuG+wtlM1y4eBEb16xm1apVXHD66Uj+ZuYfO5pxMZjWmYc56+Mbm5kvst18n22kIwMbnn6OE86cy68ffcC/z57DnW4XtlCU7Z4CjbN81aqVJMuKNGWoSTZSV+bF/+O3vDzvak7yKNSGJTpkE7f0dbP45RWYKmoIZTI4zEbKi3xU+Lza/XD5hRez6cMvueTmy7jljts52NREZ3MbLmSGDB9O2JDls60/MOvksxg5cThb3/4Eyajy1Y5v+PrfT1CwbgvHCPuLnEerAp9bUnybSVIy9USe2riJGaefyeuvvUqys4lfNq5n1TU3Mq+ighE9wmWuskkfYXdJHmeveJR0QTHxiKq5BcYMraPE5yYZ6UUWARIijEbWawAW2WJBr0E4dMSjKjt//xu73srAkUPosSVJ6wVIJc79x5/G5G+bGZbIUoSPnV4TV8X3MOXOxRw+fhKZpB5JcqBkTBw17igEGq7L2I2+tYHLSw7j+tIiKjuiBGQDa6QABwaUMP++hzDnF+FRJV6+5GpG/r6DSR433dkQv2fifGm2cNvLG4imnaR0MgabjhGThpM2iNChFHU2ISBL8vo76xl3wnS21B8k1BNjavlIDB4TYX0fBlOUj15byUc33Md1ah55nSGMlkI2Rdt4kRTdXhsLL7mKa5YsIZ1JEE3HaO5spqm1Aa/PQ3VlBbpMBtlgIOgPaMhbuyOP5o427B43ZskjYMKkY0kMoV5+WfsC71y/lLPKJCo7UjR78jiptYcnt3yB2a/DrqrYrUmqR9aQcNm0nayClVVXLISnXuU0OxRlHDQYbCwPdnPZc8+jd5hJmyGuJJlUXcMdx5zCCSYHNc3NZCWFNwSJa8QITrjtJiKKAa8RYoYUkTIPM087D9rMvL/2bY44cjjh5m38/u6zfLzkGS5QJEZ7qtgTirE+3EXqhnnUnnEajiCMqKimwOuk0+/H4PaB5CQW1uNy6giE2nj7pivwrn6LmWY9LsnDT/EYy5MRLlv/EoGSag62BahzlqCLRBgytJy0FCdAiEAiQjYlbFs2dDqbNkJXTGJcnKS3uYknTpnNPUaR1BZBko28m/Tz8YjRTHnwATr6C/ro8iINJmIUE8+MCOtSsNutZENdJHq6qcorovfjD/nq8gs5z+OhsC9DS2EJs1r3cu6al5DtZhwClhMyUFxXS4McolhvZssNK5Hefp9Fzhj6bA9rI33EJh/O8EV30pwRdEuxP1fYI2coH1SN3N2NQ5ANxa5aLxzeIlwm9U9BNxtVFGMGg0FEw4icxTTGrNh1Z5EEyOyQu6p/JS0qsBZCnhX4Y4FDzbHMBQhGq0j9OrhDvbrWeAoktLB9Z/VaFoLQwIgBvggRI5tGl00jG7LIWoCPHsF7SmYlkgg4i4FeVaJJNdGd1hOIJokmkuiO/TWbjcfTCOvaIb+3KJViLyA80JoaqL+o5/zo/5Xlfgh5ekhhrp06RNHX/v0fqW1CHGcQVjgy2uhKrxMc2lyXrg35Na96Lp5VA7L0404zacFg1qFIImZQjCNyhwpR0LXhv7YiyCn8DpnrtbjX/sx4g5bI9j/36P/42rMy+rQegS4OZnej/+FDuhZdzwJbKZ6eNH1eH5d3befkxx+EIYPoiqsMKRyMVfYQUxVkq9ADC362gQPb/+aRhx9j1ctryHa30f7JO3xz23XcbM9DICm2KTIPd7dwwZo36XTmYU3rNZJaQXk+D55xEgv7ehkdEQECSX4iy9bxEzju1ltRDAqyXkdfVwuXLrwIu2yldkA1v+3cpp1fFJ0XNdvFKBNMs8HMsIQp6+ZnVwFPdvzJsnXvcNCcIWLPMqSskJevvgnrVz9xja0IfU+AnV47z3S2ctXaVwgVFdEbDJHn8VCal4/F5cSvR0u6m19VyQ2FdUyIxgkmAnxkDHCgtJjT73wMv9VJMBtBthkZUFVGeWEBXpM11z0K+aUkE8mkOWfuXN7fsJ5Vq57l4vkXEjy4i0fuvAK+/ZlZzWbKDXn87bTyaNc2tojHQqmVTS9vYujEyfz55fs8MucMltg8yH0hdpWV8Wz9fq5Z9STZ0mItkU6RDQyqLKB9y2aemX8tJ7lNjAopdMoK1/k7ueS1h7GX1RBLqbgVhcqCAsoLfOjSaRYtvJj3PvqCy268nKV3/oumhiY6GlswZQ0MGz2K9mSYPW3NHHPYcdQNr2HnVz9p6tR3t31FUTzJ52dfwbEpM8W9YRS7lb8s8HGgiwNFBXxS38bMWafx+vo3obuL71ev5qVbbuXk/CKGdQewOO28m+ljd7mXOU89RrNRJpU0UOktodbjI082oEYDGPPtkAxCXzcU5OeY40YBa7CA3syuv3YiR7MMGFSN35IkZYhh0ydZMul4Zu1IMjKox4GVn50Zbja1MPWeKxk/cCRO2Y3J4CTal+SISVMR2b+9dJHa/zc3DT6WuS4btWGQCgt4LtjKnvJCLlr5FAnJhDuZYcOV1zPhzz1McrvoVkVBT/ClxcqSNRtJqR5UyYpqyTJofC0JKYGFDKPdBegiSV7Z+CZjTjyBP3bsIh5KUucqw1lcgAh1Dya6MMthTnIP4Aajg6Pw0OJvRCodybK+PXyvS/Dsq29w+DFT0dsU/P5Odu75i3g6xogRQ7BZTNrrS6gvQJ4Ig0qkiIicbjEhS6YxW90g7KixOEo6xNbXnmfD5bdzdolEVWuKlvx8ZnZ0s/KXz7D16rGnsjjNaQaMGEDYYyIqOqoMrLn8ago3vMU0nQVXUMdODCxLBXj42y+IpDPUd7WhlDiptVi4b/KJHBnNMFvbIxvZkISm6gGccOv1ZF02XHodXaFewvlWzjpxNlKmgOsWX4lKGKchhCmwjy9Wf8LDhWWY2v3oJBtfGWK8MzSfc1csRx/SUeUro7KoCINipicDoYwevcGGy2Ggu+VvNj9wN/bVazlO5DDE0nT4PNzc2ck1m16jUXGTTJupsxVjiMUYOqaaYMZPZ6KbYCysqcV1OgtpbQcu8s4zGMUhzWzg8qGjuceYz/jeGHkGia9TQV6uKuC4Jx+l2aiQzOiZUDIAQ8aA3ukjpL16pvA57Bia2wi3tDJo0CDk5npuP2Ycc30FjOjNkiws5tzmPzjzyZVECp3YfWXo+iQKaquot/VQloQtc+5iyLZ6ZtjSdKc7eC7axvCrrsJz2Kk0R3Q4zHbiNjM7jUnKh9Qid/fisjrpSYtyrdeIb0Y1hZROIiMKqbCfZTCZRCUTRT2NQSvoqlbUtVqWzWiR1qKlFCP5jKrTmOapDCQzqlbUzVYRFptzZWlasEOiuVy6Sy4rziBCYnKZpwKPmkynSCXjZDJJFNmoiRF1RoP2eIljIJJU6QyEtYAlf0bWtAGCpChsdLppP2SzqbQ4FagYRCK9PksynSCdTWuzfb0sBgNiLJDRKq8mjBNFVVjadGKnJ1z9aWStg5ZRk1kSWuykgsks+M4QCec6bacNLbs32teBIRPRAlkUwbbVyKpCzS6mATrNYqLTxHF67XZpn4sxhvgaMaqXhJjCjEU2acn3KYHHIovZLL4PhK1eCDgk2UBGTWs7O02JKL5b7PS1ny9GIwYks4muQDcVg+1Y/vyVD48+jYWKj3EBFX86zjqpm+iJE6m+9AI6hd8x7WFQ5RiiQT1Oq4KRXtRIH0uuvJHtP21la6CJaHsb+157he9uu5Ul9nKK9Ho2Z/p4NNzLBZteZZ/eQlm2CENCR+XgCpbNmMr8toMcQVLL/m1wKnxVMYgTbrkHDG7C4RA///gRz7/8JJXDBvLmxvcxxC2CJs12gYE0hjjY/gNvXXcXK5wFuDvCdBT7WNFaz/jbrqD6jFNo9gepHVBF+1/beH7WAh40l1GSzPCXO8uj7W3cvuY5mmU7Fk85GdVIibcAvVOiTerDl4qyuGYc99WMYlBDgLZUHxtMYQrPPo1B00/XkISCyGWxmTns8Il43XnEY5HckyiZQJHF+VfHSaecxDdffcWD997H1VdeSbS7i1++/Yb7Z5/FPbKDsYqJhoifN9QUaxQYfN65XHXB9UwYPoQDe77hpokn8IjXjRyM8ke5j6f3NrF09Sr0IgNaTWEwZqipKiCwZxdXzVjMtUOrGNuk0m0ycG7nAS7feC8VA4ehRlSk7jijBw0h35cHVjOzTzqJDz/5kXseupWLFi3SVlB//vknVpOZgYMHoRoNfPnN15x73nyqyor586fftKCIr377A3MqxTibmdsmH8NJMSNDzDZ0Lit/pMO81OVHlP6xx4xi42dfQ2sXLd//wm3nnMN5vkGMikfpDHax2a7yu8vEVa+/SovOiFnxEOkMMr5qMIvPPptMyI9woWcTAbw2GV2oj1hWR7KwjD8Dfo674CzuXno3pkSUbDyK3m4knA6CMcX7t95P4qG3mI4Hn87Kj3KQe7wBxt14DidOnokhZMAUMVJSVIVvxHDiyaAwa9C95TseOPx0ppsUamUX6bx8VtTvIn/WLI669kYiuizeVJh3r76Widt3M0xYuyq8vN/SzHceF7e8sIFE1I7Fnk9CH2fY1KHEJAFkCjPSVYTb4uKhZ59n6vQT6Ni3j/qDDVSPGInbm6+NNXUS9PW28/d7G3lj0RVc4KugrDeN32VlWWAvFfPO5NR5C4mqWUaPG0lXTzu7/v6TmtoqCovySacSmnNGmGPEy7KwGmlhRwaBpzSiGmQiQh2sJjFFu/nqqcfZvOwpTnIKMpmZeoeNGW2NPLh5PfkxG66sTJ7Lgt1nxVLpIayKDbzMxpvvou/hl5jlKaJAldicCLBMCXDdhtdxJF0oFhe7g+0Mcdp47pTTOS6d5kg1gWx1sCGk4h81gvGXzSNikRhWOZDutk6eeXoV23/ZhpIy4nW6NK5CsKsZs5qhBlhaPAZbaxdum8wPqS7uTwS5ceMzJL0lBGI6jhx+BIrRRiCjElf07Pe3UV7gxBvu5f3rbqZ37XoWFdciR3v4JtLDch1csekl/EohXkcF6R3tTBw5Al2enrAxTEgVJMiUlhOfykr0Gc2a+luMqdElyKvycOtx0xnzxTauqxqJfLCFRrue64OdzHnjQTID6+joTDFYV87w2nHsCaRR3UYyzhRSVxele4KcMnMqvx9opLF5F688tBTd5h+4WOfFosIrwf2oM6biu/YiDqgKeXEvJUMraSjqoKK9h++qz2GhrgZ3Nk2DPcvtod+5ad0bxHASTQiAmERKHDiLXaSsJmyqAUUvE89k0fWLv3PwsBziW8s/0eVCznIwsf7r+hkk4tEkdP555rQmrhNpdSlVRzyVJaEVdPE4B4fdqTWgwpNuEBoMLZdFGNJUUjqJqGInppNIpNIkUiliiZT2PpFOaxRGSVHQGSXttUbVG0iKMJt0hngyQzytkjUIJUC/KVzUzmk/ZrOplFaytYKuFcRMSvOLio9FARVFUPvDDlHNtIQ4IS0Bi0FPJh7XzPGSQUKWzBpxLJERkXy5YBpxThAQeGMqiZIM4JLSlOVZKXI7sJtALwYCOkimIBLL0hcI0BcKaqIfm8OBbFKQFSUH/1AzRGMx7ZJK6sh3lyIZcmegpDiYiHOHODWJ254V1wnpWkbzCopIPq2hF3eu2B+JbF69QjDqx+Yz4OxoJvzCWnY/9m+u9tThNRn5tO8AX0phTlyzgsb8fPa2xph65GkkW9NYUxnsuj5+++5rXnzqBVqDfp757E1qi/P56p77ia97hzN7MtjTYbpLPdzdvJ+zP3ienarMUPsIkn0prAV2njh3Fos6mphTlkdLTwMfd2f5aUApJy19GItjACLB786bF9IeqGfKGcdz+fW3kgjakFQbB/7ei6vITH3kLx47Yz7PSm7qgknUch/rOupR588iOWoElUPGIpnNFBc5uXTgeO6lkIkWJ/uUCC+1N3PSA7fTbPNgdlTh8hQzdvQYDnTvx1hh5KfX1/DHNXezuGQ4xU0R2oxZnnP0MunWq/GUDkK2uQmFQtjsdsZNGI/H5dH8vxbROQoATyZJLBLl+muuZdO77/Howw9z+qmnEYvE2fbLdtYsXsz5Xc0cbdKTlbP8YJG5xh9l3jMvMLRsNNVFeRz4+2Mem7WYp4p8SL0hfitx8cKBNm5c8zyqrwCj2Helo9RUFeLf9zd3nHsJswsqmXggTY8M12WauXD9/TjyijBnzRTrXAwqG4BkEU8YPVdcdSWffvE5s8+aw0OPPMqu3Tvp7u1BMZm0rkEcKDdv3sxpp57DkMEV/Pzzz6TSer7fsoNUIsbMEw7n5UsvoeuZdZzq8WKJJWglxR8+M+919GIdU8Or73+IERN/vvMZ9150EecWDGF8PExGjbFZH+OTZJiL33ieNpMFj6sEk6owadg4Lpx5Mvu3/4YpEuC4ulqyna0E27opGFjG2w2ttOXZmTzvNO66907M/pAm7jH7XHT2NCJ7LHy74kX2XxHgJIMAACAASURBVPs0c5yVuAJJAtVu5h3YwWH/msnYo2fgln0UhM24bHk4h1RrFLB0speWjz7h5dMWckZxGUo0xcF0mvfTcQYtWEDNqXOQhXfXGGPVOecwcfd+TvIU0RTt5neDyodWCzeu3gCGQqJRlXyvE1+lF2uJTet2SgUUQzWw7vOvOHLKYXTv2KOF+fjGjsDtK8KaRKO6iU6g9fvN3HTUkVxYWkZtc5SI3cyDqWYGLZ7LcbPPI5wWq6syAsEe/H2dDKytwuW2kRJgHS0YKxc1JWxSmvdZIG51EmmDQVP869Q41mgX3zy9km/vXsVMh52hfjMHHVZO6qjnsR83kBezIcXA53HiLHJiKrOQFJ7lRIZN/3qIlkfWcLrZR35ax0+GKLcYQ9z18XqMbRJmi5f9qSCDnRZWnXAipyoGjhLQFhVeC6kExo7m7MfuoiEeIhNIYM3KXHreApyymXQiQV8ypGWK11VXok/GGBDTUd3dy6n2GkyhdtQSJ/e31DP+uguwHnMMSUcBRdYyivPLCUXiOMrzacz04DSplEfCfHv3cupXPM9UvYMiY5y/5BiPmFTOf/U5+ow+5IyTgqDEmKFDSeZDyBghlhXj9hTmmFBAyPQqIq3MgNsgEY77UfN1fPP0M2SeWMdhbREmYSFozrIi1Yxj3vGUzpqFwVlBXrQAp7kcpTiPlBnt59oDQS4bejwmVWL5J+vIqy1k67cfsvLc87nfM5gaVc/Wvka+s2WZvH4VLXlF5FGqJW22OxvIfvkd0fnLucA4Bp3TxWs9O3DdcCHpUbU4zXmkhNU7q5Bxu/EXu0mZTViFmlykvWkPjVzamXiOC02W2Gmr2kpXjM3FrFo0vOK6/+i2xNdK2Th2XVDTtoiMuJQqCq6epCjumdz4XZZFUGzOtZ6TvGXQi+ZDQIN1RjqyksYIEWN68TvEIUAMNcVMQBTqdFYk0YnbKSKcBR9S/Oz+2yFE4yZTzvnV/6absjWWFeEl4k0SAjTtRKvBYHPpbblMOa2LFht+8V4TB2iRrbnFvXjOiG5eFR294J/LsrbcF+k1mVQGqxiHitznaIhiGYYW5TG40EiekgunF3/wIf2faLb9ojsO9BERgpbiYiRFj1nWaJoaZ7YvjvZi2x1K0xQwYHblazi8aDSjhReYzQITKkKpBOPm0E8+ZG/L/V3iYk4byE8YSUajpJwpFNVPQV8nL1x4Ecf0JhkpmcmqKTb07KT8svmYTj2WBoeD8gEj8PUqVOqshPbu4oKzz6Kkshq8Dpa+/DjmTBz/ex+y8ZprecAzBKu/j06fwtKOeha8vpJdehMFchUmxYm50MmLi+dz8h8/c7zdSHs4yvdp2HX4cE649X46urJ4LDYWzZmGzpBmxfqVDJtyNBm5mD1/NZDpCGIxZ+lVG3h10ULujrkYFYUefYYPYz187laY9/RK9AUl9CTj2PMUmje8Dw+9wtEmN3qLjjd7GonPmcYJS5bQ2Z4iFE5TN7wOm9dMR6ieLx55FPvqT5iStlGgt/CrPsr6wRIn37MUU8yCQ3KSSCZxedyMHDkSu92h5YibZBPxeEw72bvtLqYfP40vP/ucJx5bweJFi2ht7WTfgSZ+e24V1g1rOFbW4cq384fNytX1bTz8xfc4Mi7s+jR/79jEq5ct4anSUgztfv7wWHips4trX3+FRKEXq6wjEeploFD1N9Sz9JyLON7i4+RYPgdDfpapbcxetQR3WRWSYtMy8d0WB4PqBhMNBlh48cV8/NmX3HjL9dx4y80EQkG2bd+O3emgrq5Oe9Js2bKF6dNmM2Z0NT/99BOhUJKtv+zGpMhMnjgYfbCbm6oHM83pxdbURaG3hH1WiW9ifg6WeLj9macZVF3Hb59t5rlb7mZIX5RjAkHK7Rb2W4w81N7M9Z++RL3dQp67lGh3hGljD0cxGkm1NDBv4iQOi8JomwNFjdNlt/J0awvvttaTcQrqVByreLjHQvhDXbgK8rWR5u5PP2b19Gs5R/YwSu+iV8mwPNBA8cJjGHTxRWSNLqoDFspdRZgqC7G4LURCrexa+zqfXHIrc0oqSYcjNBiyPNfbzXnL78U6eAxKfh6KPsZTc+cybU8jJxeUcqCzmYYCGxttChc88wKWkjr+3tdEucfDYWNHCgor+nQCt2TB7cxn/febGTF0MG1//aX5xgvGDMPjLcOS1CGLjArx9Z2NzCio4KqKIgY3hgmZZZbTw/Ar53PkjDnEs3rMZplEMoLdYWZAdTkGo3gBzgmWNAGs6MQ1MmSuoIuPM1pWelbzHNtivXzz9FN8u+wZTrS7GOxXqLeZOKOngWe3voc7biPeHaLIl0deeR5Zr5GsnCEdDvPlfY/T8uAaZlt85CeybDOluSri55Ef3sTYZ0VvctGmZKhzWll+2CROVSSONWZpDIR402Tnz5ICzly+lJZUTBM19jR2cN2iqykuLOC3336lL9Qn2kG6u9tprN9DYSjFMwuu5uLiwRS0HqSorIh1nfUcrCzm9BUP026yocPB8LoxpENJjA6FRrUbSUpg6+3i46X3or7xMfNL6sgLdrNHSrI0HGDu2qeI51cRj8gMVAooLS4k6dUTlqKkdHEMqQy2uOiUFEICvCTux1ACo0XPvnADEwq9XF1UyymqldmWYsJ9PXxl7GWrC85/7TmaFCu9fTqqq8ditRUSCwTJU9Js+3ozqx98mi17/+LDhl2EpTiJ9oO8MG8hs1uTHO8r448Du9iY7ODkxx+mtbCY7pCRI6dMwq7v5uu7l6Nf8ylT5MF0OUw82/0z5218lRa3ODEYSMfEk8KEzuMhXuBBJ5uxJ/QY0zoNMJMR9Sunqs4V8/8q6DlkaY7B8t8FXXy5gSRyOqAdULPCfqrJPQUsRjSeWq+fmzr3B82IEb1Ih9OruUtCp6dXNL8iF/6QoE7Y1LTMd9HD67XRvch9F0VeK/jiZgq/ubgIobgofGLoL2q2+GjST11ZIW4Qv1iWFWRJ1m690JRLesEi12kiP70q3gsI/D+iv1xXnEpqAAWDlCWSCBFNhjXRjmSStdOxSYgCohEsyQQVVjOji/MZ7oO8ftJMTtmee9L9p/Rq2TnaHXnoutwWIncR14eSMboSej75q5WMJS93GBGFWmfQxHxC2HdI6HcIyarduf3kNvH7TGkDXsHpjWfQOUUIRx+GTA/hX7fw810PUdrQwXRPBX1qgreSrRTPO4WaC88iaTRT2CMR2NXIv66/jtpBg9myeyfvbd1Mhzmthfz/uPwxQuvfZ1pPglqbjf2GKA/1tnLHh2tptLjY/1cX7rwiyuqqeGDWSZxx4G+mW2VCxiTfpuHTch+z732crOriwB87+OLlp2ho2s97v35EYyqFUjGUXTsayRcZyaEeEvoOfl/5JKO++oOTjF4kq5Umj40l9X9xxTNP0W4yUzB8ECk5SWkoykOTZrDAV43c1U1vnpVV2R5ueftNWrpjmNxeMhYDRQVOTHE/z85byLhfWznSU0ZPJs2rvftxL51P6QnHYvUbceqs6PR6vD4ftYNqtXAP4ZzQ/h/EkVPNaj7uU085mQ/f38Qrq1/mrDPn0NrZw99N7eh37+DTRfOZLnLH8x182tnNj4OGcfUTq1FCMkomys6/PuCtm5fxsLcIuz/OLrvCs/525r/0LJkBpdjFCiUcYEh5EfZ4jJPHnMj88lKO7jbRG4/xhNrC8fddS91RRxIQz06DierKai1L2up0UjewRlM/P77ycU6YOQOX281nX3yOw+lk6NCh2hPm561bmT7tTMaMHsDWrVvp8UfYX99FV2cHM2ceCck+mja+wfJzb+BMl5MKk4d94Qg7FR07B3iYveQmaocMo6exna/Wvc2uF1/hqvwC8kNhgoqZhwNtXPnFarab9ThtPjKhFIcPHYXX6UC0GbN95ZyTtDMyI2wtCX7JxPm0ooTn9u7QIBmBQCfWuNi76cnaDOzrbUIpcFKYzDJLGcu1lTUUHwxid9h5J7ifvklDmPzC4+wLJqj0S0wcNAq5LJf+pqQCvHbN9fQ+tYYjrflaUlx7vo0H9+5nyfrnkPOriKAnko3w3h13cMy2/UzMihewOHssBl6RMsx76UUCeUI1rccWTzLryKnE+3qwoKfQ7UNxufl81zbKCoto3P4LHZ2t+EYOxeMtxSoSsxIZDKIIZSNMNvlYOrCQkW0punQqyzN+Rlw5l8OPP11DYCZTMfT6rFbMfQUeksmYBsPSMM3amlDEWucKudZCZPVa5yNSAqVsElu8j2+feZavl61kuj2PWr9Mo0Xh7L6DPL/lfTyqi96mTooK8ymoLiTmVJFsBuJ9vXz9wBN0PvgaZzqK8ETT7LbA4mAXj3+9DkPcSdxgJuy1MKGsmNtqhzA1HmeaYtCAQm/bPfxVWshZDwmVu4gELubuW+/gwK79zJx5EtfedD1ml532QCfbdm2nqMTHmLwirh9/PFNSRo5XM8iJGPUOM6s7e7jp7ZcQmXuGvGLqBo/C0JfQppV9ljgmKzhSEd665Q4SL23idHsRldEEzSa4PNDNjRtfoMdWQCCqp9pWRHFZCVG3SlQSAJAEckrFERPJniKf34TAlKihBMlsEmORCSXcy45nXmDLske4rGQ4zkickMPA6sYdTLhlEbFhA0nmFzHp6BOxZqz07W8hsO8A5805B8Xj5YyrL2fcgtnUdzcxwGbCuWMvT540i4UlQ3EoClvaGvCPHcrkKy6jy2ijNF+AhLbz+OWXMNdzGDUVNby47XsKzprOqH9dztcH92HX2TWrnc5gRsnzoXo9SJIJexitoCckHal+wZpWsMU8V1v/5uqMKOiHVOtaJLm4/BPemkafiaLXmllNHaZZz0Rhz4jHl+iwxchYDAH69WOikJNJaRnsArGalM0k+4t57uCQU8bnxug5wd4hkd2hzDkxqT5U1NOC4d7PQBG3Xzf5h6ZsUkPYCbW3gtEoYudE/23Q/G9GMZ7KGtBndJpUX59T8Oc6dtExi1O0CM3JJsikw2Sz0ZwyUC+6+SRWSRB1opRYrUwcOICRLnCAxsEWT1gtyP1Q6daM92IenhO6HTLwaYB3cWMF1EU7wYjvyNKHzKcH+6gPxLUCIvYVFrNZS/4S1C9FMpERZnvN25YT04vpgyag0+qMHp2m5BcHYBXFkqIj0sDIIjdf3vsgkTc/4aj2DNMGjeDdvzazhTbqJRMxSWKUt5r2tm4GTpnEa198zLPr30Ap9RF3yijxCBtuvJXYl1+zoKAGoaXdmw3xbmc7U5ZeSdFhR0HSjsXkJK/AzdLjpnJRn59jPFYCxiifRCK8qui5Ze076NMObr/kanzBbhLRbjb+8gWBPAd/JWD77ga8GQuDK4px52UJfvE5H86/itnGPOwGC36Xk2c79lM2ezajzz+HLrMOT5WX/EyKD2+9i9BHX3NeWR2JjMod9dtYtORWig47nLDLQtCkMqy0GP3P27jplPO42T0AUzrLXreRjcEmFnz0KrsiYZwxBXNGxmwxU1hURGlpqYbqFCJLccASBV0corraO1jxyKO89MILvPn6ekaPGEkMPX80tVJnNfP08VM43GXB6TDxxu42Zj70AGUTjkVtjeM0quza8xnvLL2Hf5k9VKZlDtrMPOGv5+hH7sM8dhjWTBprJsXw8hKcHjeTfEO5bvAgRu2JYrHYWB2vp/bCM5h0zpn82dWBXwdHHn0MSiKlYTd9IlClxMtjjz/O5COn0BvoY8/evShmE8OGDdOmVN9v/o4ZM85l9MhKraCHIym2/VlPLBHj6KPGQsqP0Zxh5VlzYcNPHG4vQpFs/BTqYe+4Sk647RrMPh+pZIbO/Y18fM/9nK1mqegJEwxE+JIknjsvQj5mAsa0QmVhBROGjNL2yMZsnGvHH8XVSR8De6IY5AwfBDvZPHYUC156lkQ6QYnXgxJPEAz14qouRHXItKoBSvVmvrzjMbbe/zzzSseQbukibjGypq+e07/exH5ZxtObZfigodhriomFe6m0yFxbN4pjm0JUZ3UEbTq+TXTRN20C06++BrPkpS+h4jem2bl+AzzxIrPyfDhTCfZkEzwUinPf1xvZkkzhGzAQQ7efGeMOx+gP01LfxMzT57CrpYn9oW6cNgsNv23B39uNd1gtbm8JdtWGGomRTPVSaJeYYi7mlhoP4wJGOtJJVqT6GH7puYw59lQUV75G27LZTAwaXIPJbCQej2AUttL+CGuDeB0TMAstj1snOBraC654/ZLVFOZ4gM3PruKrZU/yv8h77zDb76re//Xtu5fZe/rM6T0n54T0hBQICQlBEAFpFgSuiHApKkbR0Gx4Ea8ooCKxohIRQZAWIEBAWgopJ8nJ6WdOmb57/fb7rM93TxLQ+/zu/7/zPPPMycnMnj17f7+ftdZ7vctz8xOqoJ9NW7ymfYo//eonmUlPsXp2hep4mbm9m+nmAuyCgTbo8pl3/C7dP/0Mtzglxt2Y0xmNt/Wb/NlXPk6/Y9OMDcJNVW7Yt5vbdu7lGStNbnZgaNh8OT/OPabGa/7kvbjZFHEn4A2/8HqFJPzhH/0RV934LPpaoEJJjp4/SSfsU+j7HP67f8f94tf5hWIBe20NrzLOx5bOceVbX4Nz3VW409MUSpNscyoEwwFta0ig9Zgs2Hz1/R+k/zef52DDYx8GnXSeXxms8f67Ps3jrkY7sKhYRbbv3UWvFKvM7Vjy0fyIYt/ACExcPSnokqqomRrNoInbWuamXdv5/Re/Ar78XW6a2cZgZZVzcZ+vmS1e/IHbSV9+EN9Oc0FlC/f+xzd4/9vfw3XPvZV/uu+7fOCz/4q9fzsLK+e4YvNmzn7hy3ifv5v7Pvb37C6NMblpE5946Adc9OKXMn71VaRDnZV/+zLe4dPMlCd54NwC1vUX8Yr//V6+3VtjLQix+jp6YGGlC6Sr4xjlMpZmk++JcYtGz4jxJDVOwenR6LOsmAV11hTkLp9VcX1aQU8I2CGGJjp1uZYMQk0mdANfoHFhro8s0ZJSJudgiDYq6ESBGlrFFlu+TopxArnHyiBmA+6X/b6kuUldVBiz/H1EsVOWtJF65FH+SYT27G+fjWUJL7+QaSUFXeZzlaVsJAH2Mg+oEi+DjdRcmdgT+3RCDQa9LlY8YKaSYctUlrwM+cMBXq/N2rmzFG2LvZs2cfF8WSXb2PL9gz52SvxrE9u8p8b0DVe40XwumrKnlPk/8veBZvPDbsiDC4usrdXI5wqk0xmGYrMV6+TzRQwJFxYIQ0JCklde7UfkhXORN9TESUPY6lOpZmhpDcygzUS3zbk7P8uJP7yDmbDPNXsvIyw5fGvtBLVwSDz01YX5w7V1fu2P/he7r7ycrhbxN3f+A9/41KeYWKnx6ksuY77Zpr58jv5EhseDPg8Mh1xxy4u49dkv4dTRBY4fOcypT32S28plqrVFanqXk+MF/s7zuO4X30z9XI9vf/Jz3LxtM/W1M1z1ilt5zi+9lscijSOL6+Q8k2suPsjK0mPEjzzMv7/mbbxu24XYDY8nGk0eLRc5MpbjJb/7LhadCD8Tc8XBfaSXl/m9F72cq9s6W7NjPFZvYF2wmwO/8DJqZYepgzsY8wM+8dq3cGEX9GOnqFRn+Mf147z/m1/gE2eeIL9tO0bTR/diCoUCs3NzVCoV5TAomlf1voYRY8WS8hB47nNu5OH7f8ivvvVt/OZtt7HSG/C1Rw9zyeY5Pvu21+MfPYStxzy43OK9X7qbs62IyahIVvd57OjdfP5338UbGWdHnGLZSfGRxjEu/4N3M3vzdSqvfMzU2Sp56bOzvGzPHq42xnhhv6ryn/+lfZzidZfzsne8nfNWzHktYOuePWybnuMzf/8P3P6ud7LeaPHY44eoTk6wuLzEwpkzCm2QCV0uwS996Uu89hdey+zMNPffex+xZvOFu77N5m1bmZ8rU6lmWe6cZioy+PXqJVxpFDg4vYvPn36Icwd38aoP/h7dtMMwismbada+eQ9fvu13eM2WafLrEY/FHv804/P2T/4d9GUdZbF71y5y5TwYPj83vZ2blyNuFO/qsTE+Vl/h3l1befu/3kmrto7muVQzKdaba1B2uOCaS5U5TeS3mdOKvMTewUsqc2wLUoxZae5YO8S+29/N7Aufh98akhsrU71gK07gMrG0wut27udXJ/ZQEN9wo8O/Nuu86T8+Qr1YIuXmiM0MNQt6Dz/Mf7zp7bxz6zYKq+u0LIM/aDb46Nf+nUeLWZZ8j6IXcesVz0QjxYff8wd8+M5/ZcUb8vCJw6TMiDMP3Kv8xiu7tlOqTFGUMI9eXzAAinbIs4qbefN8livcDCuex98ELS54/c9w4KYXYI+Nq4I+MVFh+44thJHEQYsMN+EAJZkUlkpHFIcvOQdCmWwETpU9Z+RjD9rc89G/4mu/92GeW5xmZ9NmKW3x1uZxfuvOj7JjcgetWksRPzcf2E6vECOqzDHd5MOvfQP6nXdzVZRjOjA4m9F4X6fOH3z542h6mbZm0h1L88xd23nHgUu4YHmV64X06+T4vG/yn4HPe//1bxlYJnd96vN85fN3cWrxPHd99ZuU5qY4fP4UftqgHvZV+llZM9nrOvzm817IuwsVdqLTN9J8s7nKA1vH+Kk/+18sVYvomTwXV7fSX68pi2lH7E57df78l95C7msP8qKJHVS7PmeMiHfUT/Pr/3gH9eI4qcoMpq+rlU04mWJo+Ui6uu2Fo4Ju4CnrVxPNSqObJsvLC8zPjOG2V8mt1fjCO99H7Sv/ySv2XcbyyiJnx00+c+pR7vXhyhv2c/Qbj7KtUiWXrXKy0+cDX/wszUqRdialPObPHzqEef48VxVLfPr9H8A7cZrpYhlXt7jvzGmOBS5ZPcUBP8Oe6U08UVthKaPz1o//Od7WKb566GEKY5PEDR9Hz5IujJGpVCGbRQt1MkOpCgYdwqcKuhRVxRUbqaaUm2iiK08WtiNIXu6p0TQvV5gKb1Fb8YQxL3tvIcip2VxIW+pb5ZEiNZmLdl18XVVToAbUpCAnDUMyrKpNt/oOKbi64o8l+6Nk6pfmQ1j0Cg0YNQRqQr/lnnVV0IVspgubzhTWnGA2SWScjPYyaQkJTiD4DQebRH4XqZ11NOgwW3C4fFeeCzOooq1YgDEcP3yaci7H9ESVYirZl/ueXAohaSnWnkzPo4D4p03lox0/vucnz2M0tW/sMeRFGhgGy8DJ1SbNZhtLEAaZoIcenh+hG46SEqBJMo4w5cwE0pCXV+QFaEp6IsqfsO/ipDTVda+uLrBj0ySDhZMYJxb4y9/8bVpHj5EyYsKMTlS0WQ16TG/fyctf+XpufsFLOLO+xlilygtvfC7tEyeZiD0OlipovQaxEyuf71UiHjpaV+uIW664hW/cfbciSlxlF/iZfJZ8Y4lBLuZ8Jc8/1+qcdHVyYZ7nXHAxN+3Yxv33fZvPnznM/uuu4JrX/iKTu/ZSMNNYkcdv/+YbMRdOMn2qyWv27GPOTzPA5mHT4HNnTxMf3MMrbnsrvh0xv2mSsazJwtfv4d/f/h4uzUyyq7yZbzz2MOs7Jtny3KvYtH8HD3/1a6x95mv8xN6DZDWdrz/+IK945+3se+lP8rljhxk6KQqmQzBw1f58fn6enCRqjfYngoZknBS9dkddOzde/2zGCkUK2Rx//bE7lGzlB+eX2TZdpXXPl7jjPb+lErcuuPp6nvfmd7DS8NnsVPHa6zxy7Jv858f+gp/Xx9jsmrR0i3+qHWXrbW/jwle8kLDVUiE5Exmb2alJPnvHX/HVP/xzXsE86X7Eg3SpTxa44RdfTfGS/Zi7NtPyh5jdAW9/y1tpdzvMzM/xqS98QXlgyxrq4UOPUC6X1Q5dUIZ/ufNO3v3ud6sYSInrzJerfO1b92I6Ns+54RpqrfOki1nEQ/Dh93+Ur/7hR9nrjPPQ8hlqF27jlR94D92xPEPdYMzJc/H4GL/1vGexaa3NNdYmTrXafLS3yC998L3s3bxH5crvv0bCWj0wBrz+GVfz0rNw0M7RG4O7+g1OXPlMnvXG/0lVXndPnOE8rnjmZQjb9Pj6aYrVcTIYpIc9vvGRf+ATb/9Dfv6ia+k8coJ1NE7u2cqr/vj3OSsI23ie6Qt3UPB8vvl7f8xDH/wYLy7NEQ26LFR1Bpfs4IrfeitHWl2yXhbTyNLQI6Y8l79+8Yv4yeIYFwxEv+vw7+vnue51b2D8pc/n8eY65bTD1Vc+k2Pff5hfuf09PFhv8nNveTNvetMbsAOX8w/djzvsMbZ1E4XyJGWngtftkjI9xcR+wbb9/Oxkmiu1Esv9IXd6DXb+/Mu59KUvI8zl6XRbbN48x/ymGUWGc1ImgRBiBeo0TExTCrpM6NJsxgSBsJaFJCs2mz7OoM1X//IOvvL7H+LG8hzbuw5rKYvfqT/BL/zZ+9i/8wCRxIbqEdsu2s1wTFy7Agp+yO0v+GnmHj7DwTDFFjvP0aDHX3RW+JW/+SDVyjbIFTkTdNhdGeMPbnk+V6FxmRzeoc4XV3usTUzwzr//Sw4vnOZv/+QvRWzMWqPFH33kw+y67BK6+Hz3sQfRymkuvP4qeus19COL/OI11/DHmRl2DiN8J8sTKY072gtc8ttvprV3E5sPHGR3foqsG7GpUqZ24hidE8f5+K/fztaz6zxncg9e6HHE8PjQyim2vvT5WFt2sXXvQS7ceYGKno2qKYamKIUCnBByA13JzuQE75smDceg1euyY2KS9aWzDOM+c8U81rll/vYt72Dtnm/yyr3P4sTKGaz5KgvGgJNnFjgwsYnTS6uslkv8yof+jOIF+znRaJEdmyTwQ8JOl7WzJ9k5W2EqZXLnn/wJn77jb5kvVimWxmgL58twcPoxa+02F7/4edz6xteR37+T7x1+nLHqFPd/5wGmc5PkUkVy5XFSpTF802DgBeiBpurdQJNWJYHZpUgqs7IRPCyFXCB31RmO5NHy/6XoPwnPSwFW0zlYjAAAIABJREFUzjJJYZUpXSZ00ZQrEtuTjycKLkGHZdBJglyUVeyIpa0Iear+jeJIR+tl+f6N/7dB2JNhST5kry5plipnfSMP/Zb/HCqnOLHlE62bFHIxZ5Qaa4wgK1MXT1kNRxjrwlZX6rYkKi70XEqWzsHNY1xVlvhAEOVdKoCC1FCB6Ef2ba6sD4TpJ7T30Ubclh+UyN4VvKH2DdKMbBAVNr5yNKWL9Fb1GyJxFv6PiiFNHmJUR9S/NbrQ7oUsrq4Tif7FkBvQUoU9sc1Pfp40CsMwwMiY1Bp1Srk0hUKac+dPMT87jtutM2EbHPrCXZy67z5sf0g/6DF+YBuX33gjTnqCEAczkybou6wfOUn9yHGm5Q1yO2QqKQqbx/nWkYe4/9HHGStMMlgbcONFz+LRex9WvsacW2D9y59lPq1jTeZ4sLnO4sQ0tdCCeojdGqBFa+r36wBrGtz2oQ+x6+JLmC5XWVk8zSuf/1wsF16wpYx9qiG25syQ5gxp4j07+cyRQ9z6mp/lJ1/yIsqTReyiyZZigfjRE/zq819OceBxw5U38+njP2Td8pTj1mw2x3Xz2zj58CFa7oB3vv/9zB98Bke6XRYsQ5nFFIX82O+riVEKusDtcnHJVBQFIaHnc+c//TNfu+sriD4yYzkcPfwE1117LQeuvobpy66gkHXYbQe8+PqrSBka73nfH6NNbiWbGad5fJG18yd59PT3OXrX5/mZ4jxzrkGgO3x15SzeC57Ftb/4s2jekM2TVcbzaTZNj6Pn0/zM9gPc0Miw1SkTTlf53MP3claPKBzYw4EX3cLp9RUevfdeDj9ylE1bprjn299SELsoKDrdLidPnWRsbIw9u/eoJvuv//qv+fCffYjF82s8cO93mJiZ54HHjjJwPZ7zrGuIGOLpEY21M0znJ3jXNbegHV/Byebobpviprf8IoPZcfRcHqMTcNPVl+OeeIBXXXQTP5GfIo4sDpV1TgdDfvl1b+Sa664nUxX7v0kIO7zuGZdz4ypsNW0WtBaPWDGPTm/hto/8JTnDorG6rIra+HSF1W6NTZu30KFHp9VgU3EKWl0++7sf5Gsf/nteuPNS1pZqfLN2itv//K85nPHJ7dvC1r070ZbXedNF13J9dY5JL6LhddAu3sEb/v4v+Mz99xKXqhTMMYb9gNgwuGhugk+989c4/7nP8VNTW7AaQ9a8JJ3teb/yG8xefTFmSqdYLPK2N/4qx9abrBbK/NMXvsjc+Dim22fx0A+J/CGl+TkK5XGKqaqa0AnapOqLvPzSq/ipmQKXpcZZbHX5dHudLS95ATe9/nV0LJ1Wq8HOnduZnZsmCFwKhRz9QU/Jj4TLIa6IhshfhD0sGmEh7IayozfRA5FjdfjSX97Bl/7gQ9xQ3cKWgUMjbfPB+mFe/K7buPjCy7BMybMesvOS/XhVWed59E+d5W23vIiDA539doEthTEeri3zd6srvPp3fpVyboby1CzHaktMph3+4pfexAu2zHPANOh2+izmJ/jGqdNMXX6QR48cpRTa7Ny8g6VaXRX457/yp/m197yTR08fw8uY5LbN8NY3/DL9QyfZ2/F4/dw8weHjVCZmOUXIf3SWOT2Zp/Kcq3neK17OtfsvJR/A9+66izf/nFjlomRvt0xuIl6p0aRHVKrwHdvj2+sdfMdg676LuP3X3sFV115DQx/iy2SvS+4GZHwDPVJO5/QNnfPDHju3bmPx8FFlo2pWs3S6Teh02UGKxhe+w3t++Q1qcOnQpzQ3z3p9jXZ/wE/e/BNc85ZfprB/P+t9Hy+0GMtP8siDh+gLIXp+EqOgMVnN0zp7irlMhjt+7/0sPnGc2A+JdZMLL7+Km17xMvzJEg0LPMfmiWMncBsD5ifmVSJmLlumODaBI2TdGNrDIa4UStsmFC8BxTBPivRoO6sKrRR0YZTL5/9bQRftd1LQEyKbFHTFTh/VpIEUPfX/n2KISVFXgWOqqUuKY5IgOmLcj4zPNrjrycSeoALSTKgJXf4uP0dCY55e0C++W1EAk/20aWDYMpWLhbhLFLgK8x8v59GDIcNOg5ylk3MsCFz00Mfvdti3aYbLd06wQ1d+EGTjGMcdJrtrgblkLpcCrUMg+4rRL6uMZOR32KjGown9KcfbUZF+GmluY3Lf+LxBlhv1BOqx5cXc+Di+GrDabKkYTzOdxXAyijkoMoCMZWIHMYPYZ9nyCXSNXKCTFb+OoYcfufTTYoITkGq1MVfWyK21lCwoSkE3bdIfq+LncorgMGi00WsdxjDYOjamcn7Dksmq32Gp36TT7WH0YrK+Rd531CJjduc2SjbMRn10v81yv8aZbpszw5iha1AMUuRCjalihvGZKoOcyUK7zdlGj4EfcuGunXQ7a6zWFuivnsNZX6fS9Zkf2Dhahq8ePsKZOKIzVmR65w52b91CbixPXDZJZ2wm7Qzd00t8+9++wCc//s+cWF9hvJilKnazrXUCR+O5L7yVF7/yFezdeQHemsvjSysctkLitM10DJurlST8QtcZDAZJLoAlEkaL+to6z77uetyuy6b5GeEYKxj+3LlFjFyOP//MZymU8mzJmvzObb/Ct+6+h2995z8513Tpd3z+9D3v474Hv0VkxVyxpcTu9QHjg5hScZwly+Dfa4uc9AJufeGzeetbfpkdW+fI5mzS5QyplRa/cfEtTA5N5aqnlYos6xFHug1OuV0GRkyv1WR+bpa//8ePs/PAAfxeVxWA733/+2RzWdWkfOKfP8EdH/uYQqou2LuPxx99jGa9zs3PfwGb917AM6+9lisPXoRuG/hBD8MS86MIOn1u3XGAuO+x/6orufHnXkn1qos5s7pOcWhyw7Ovw+ufwVpZ5+O//F6+/dVvsuOqqzlZW+eHR49y2eWXM7tvB1PbZrnnu1/niW8+wE9NT7NnapLvnHyI763A9W/8GZ5x4/MYLxSZnZ5gaeU8V1x9BZFMVI6pxFq9fotsRpATnXP3P8wnPvARFu6+lxkyVM0c315+jK23Phd7fpyo2ePw1/6TZ6SrpA2De88f5dmvfhmvfs9v8cNTC/RcHU9Ls9rzGCtVyXoBl+7eRHP5EB/69bcQ/uBxLipOsKO6i3uPneSQ7vLdYU01RHLvl0o5qjv38dO33c5VN9+qtKZBu8HyE4cYK2QJHZtiZZJqcZZ/+5d/4cEf3MPSQ99jbHWBA6k0W0OHyM5yLzHfWDnHlusug2KGV7/65ymVCjzj4oPU6zVSKYe8OCx6Q2WQZerSyItlRqAmQCX10SQcMcPb3vomPvsvn2ZOg71Riu1Bmq1xnlUCvj+h8a3l87Rb8D9e89O8/OUvZ+/lBznrNbni8svQFmF/zmCPlaXgBui+T92CH5o+C33Qh/Bzr/pZ/uqf/5GKozMfRezM2MwZMQPPZyE2ONoLWRNprwPV0FTmUcM4ZrnXVpPoe37/vVx46cVsvegCDtcXedGtz4eFFrkIxFVdzlAp1HIGdmXAMeCWV/00L//5VzNTnWLH5i3c8/Wv8Bcf/TCnzp3AslDuk5ds3sYV1c0s1WocCge0MmmcfJXZyU1cuvsAu/fsRSumcA25muQc1HDiRBMs60pBOOxAIxVopOXA1TR6joYnGmVLJx1BuRvSOb/MiZPHOLm4QM3vUBorsnN2ntLMDLVcGiNfJhtm8BoercU2w0GImc9iV/MEBZ3IDtBNX/EVtPU62noTq9lT5/hwrERcLWGWi6o49zoDBu0B4UCSzwycbIFMtkguV0Q3HaXd7kYhPYk9NU1CV8qiENFGkPeoeCZbb9mfJ4V9w8J1gxSnJmKFqCeTtdSdDVlZUtCT7wlkEhcQWsHpo+TQUWqo4uYaSei58l9RsrmR38poXy9+GBsFXR5DoQOj5yo/zx81EE9O6Fc8JE5xwlZPJB6mkYjrxXLO0WL8boOMHqEP2mS0gCmBFCWFRnTGMql7Ltunxtm/eZotaUsZ9dvhAE0slIReKdOxMEtVB5Ps3De6IFW/k/vqv/zZkBFs/I+nlHZPfemGp+4IIVG7DCmscm2JvE3EeD3g+PkOp5eWcWMdOyPeyg66ZSk5nd3p4hsRazkTV9NIuRopTy5QndCAfkHkLQFmt4e5WiO/0iAl/IBQ7BAD+qUig5SDb+rEQaiagfFUhqlcgVwxw9KgSSvs0xx08YcuaU8jG5lkJFPXMCjMTpLOmmpPKC45EhpR7/bo9iLiIaSHQjoOVZHKj5fwUya1bp9O21N38N7d29DMgMByMRjiuAOy7SHFuo/mCensPOcHQxqaTjZfoOqkVYBFUHFIjxVoNppUimWMKGL15AKN46eJGm2cIGCgBdz4upcRF4SXrNNdadE4usxKt89KNav0yps0nU3FEuXKmLoge/2+IigmaXgxaSfFV+66i4lKVVn4rpxbJG07iUlFJoc1PUsql2XvZiEdnebwoUPc+vwXcm6lQWOtyd2f/Twrq2cpTKfYUS2RXVgiXqpTW65x3/ETrBQLdLIO1950HT/10z/J3t3bGZss4Wsa/bUlNjXgzt/939z5j5+WtTTZSomGHrM47Kr37O23/RqXXHYJV95wA2vnz6nOV8g3Dz9wP+vr62p//j/f9CY+/7nvJKl+o3VSLiWdPrzx117Lddc/mxuvuZ5MoTgKJfZYiTt0ey2e+OZ3+B8vfjM3XrGLt/327XQnSvT9mDmjzIUXXQjOIHFGqmt8708/xq++733qZ1xw4TN49MxJ2nrAWq9HNgOby0U436LnwTXXbOFVb34LncIUuck51hYXyecyuKHLc254FoE/JBII3vNwVMMZMRRFSjqLu97kC3f8E5/633+Bttbgposv554f3qsa+s1jU2RMm0cWTylW+Gv+6N1MP/NStl55NXffdz9uV3TbKTotF8sN2VOpcsH+TegzMSce+Q6fft8H+OG/3EMlhh2T+3jca6NvqfLw0hN4lkaxUOX29/0J2668gTBTVPJAI/I4dv/3FH9i+759bNu2i/seOsqtNz8POx5gt1bYFkfssKEyhH6ocdxMsUDA+cCnOp/jXe96JwcOXsgVl11BrbGmJnNRvqQzImFNjLDkkpQDMhTS7Ii3s7S6zB0f+yjfueebWM0+lfqQ+TDFnJ7j/KDD/VmXet6ikCvxype/iksuvpjpbZvpZTTe+Vu3s/LAE8xaWbaVx5gfrypyaJ2A47FLy4+oGmWuv/pZfOkrd7FlepJ8OCQf+xhuWzU4my+7kpPtFmuS/hXrjAc2M5VJilMT+JaJbxlMzM1ycuE0E1vn2bLrII8uPML+ygyltM3Z1oJqzKOGy/LJJdprHWwri5nKJq5lQcjVV1+lro215hp63iKydWpxl4zE7a71WDm/zBOtGk1P2NcWWT3NbGGcSTGXygsLW2Bp2dnKZJggm77UiVjOylhxopxYznqDQPLXTTHtkTqik8ag1Wpxdm2Jc2vLNAdtLFNnIpMnVSzQztnEsUm2raG1QsJejGlnSVUr2JUiQyvEtQM8U9Yn8uZ30RstnLUW7tBl1dSIshkcJ6WI29ogFNfUkYOiQ2p8HN12SBkphXTLKrYXR7SFTiHnfyDy6x8t6E/foasJfMPn7cdJcaqHSXbuye47eW3UTnvUBCi0O/EtVQVdocjqc7KfR08CwhJYPTlhNtCCRP+eGK5tFHW141cFffQ+iD79aTt47cDjcTzoR0RhoPSulpivyA4qCikYknboUpDwEjNmx8QYe6YdUrICGPjkLYPlU6fVRDddyVPOWKRkMy2G9uqGkd21Q4SlnrySqMnHhh5NPf+RDu6/Keo/8k//XdVP2AhJh7ABi0hB15PVvBR1+TjT9Dh5flEd8nZWLBcNhlJQXJdKFJJOOwTlPL7l4LkxA4F//FB9fVei7QwNy/exen2cbl+yTOkN2vR7PVJ6Rn3d0DEwMikVl1iSjGXTwdENzp0/i+j8fdHEi6Oe8GwNMfCRhkGjI5aDGQs7K2hGhOu7uL0Bei/EdCNKZgrPGxLYMVY+Q2SZeAMfc2hgC6xtBKQrafJzRYpjWdLy1jfaRIsNBs0+TRkU/QgvBCsSMkioJE5RJU16vJxQNRwLP2NAr49xYpl4tUGxkGNs0zT6XAXDccjJ3qw9YL3WZH04oJk2VDzlrmKJyVyObC6nLjqZ0AWyls9S2BUKo+kUCwUFv8s+3bHkVYC1ZosztSax3OBjRXbv3E672aLRbCsFwrmFs2Qtk3whxba988yU8qRa3aRJbHU58thR9PKEygLvKFN+qJTyjM+NK+jQG7TY5NvYLR/39CqPHTrMAyeO0Y0iZjZtZl7IbDs3M799CzgO3UYdQzKHWy0OPfaogogvueQSOq02xXwBzXEY1Oo4poWez6s92Kc+/a9s2bqdXVt2UMiVUVZOZsRqJtnNyf3wh+/6Ta6e3cG2zTtY1GMlV8z1BC68FFIDVhdOMFHdBIHN2S9+naMnT/ODE0f4yCf+gem92wm1iGfs28NF+3axe8smbr7x2VDKs/DIY5zrR+QqE0o6J9exuDw+86rLlUWlLnLUoYdWKCiErNap0/FdUk4Kt9Fh9cRJnvjBd/jwb3yId1a3sEsv0ol9vr72BN1dm3nvJ/9BIgSpmyYnfI/vnjyFmy6Q9R0u8MvMkWLHpmk6RpPH7bNMbqsyPHOO1iOnufvD/8bD338YbarM+ahFZd8UN73wFp5/009AnKXjptGyZeqxxPt2qZ85rtZdqXye8sQMmcIUX//a11k9d4JpB+a1PhOSROZprLdcTnoG/bRDx6uL/STXXPtMMpk0e/bsodfrKi6HIfvM0FVHw8aEJOiRFPvEkVLHsi1WG6tqVVR18tCViuUk00BthQdXjrIcD+n1+uTTOVK6xdy2rUxu3cFybZHxIIXV98mIUUalpA63pZVFjtfXGA4jvJUum6qzrK+tcfklz1B+CZIhT78BhQyPHD7Ccq9DU4h8w4DyQGN+YoqZXdtxigUOnTiq7qf66hq5aoXtBy5iGA+pRiaRZLv7fcZKJQbdASePnKRd65BJ55X96GqtTmVS9OQzCsGRlWlG5MRpi5bfo9Zvq8TFpXqNlVZDqS9MXwjLIZnQVCohaSa0tIOWcohkvRaFuKI6kvPVgECsyJXTmoGt2TiRScrX1eCidN6RvKQBq0GfWr9Dp9sh7PRJ9wMCPaZdtpTzWbYVkwptnFSedLGCXR7DlkjkSO6jgL7l41kBgeERD7qYtRZ+p0+jJ+tIA1tQ1UCIpCZGOk1Ykuk+C9WSeis1N0okWX6sZGpdKeiaQSaylHIrQYVH0PaoYCoy3NMm9B+XrSVmayMH0g1C26iQP9kEKFJdUsk2wsSS1XBiPJMkrI1UXWrvnjwHZWSzUdA3HnM05ScTerK7l19JPYONHfqF93did+T0lrFt5WgjU3c6jigZGkavxb6ZCfbNVNhdgUkgrWReyYfAoo4pXusxhuja5OWLg8RkXpHRRN6QhMHLRG0pTfvTlt6S26yPFuP/X0X9x8d1xRJINKVPkglEkC8Xm8D7WvLLrg9C2q6rwiyEANf1YGm1Rnd9lX3VKuVMhmw5q8YvmehXerDUcWkNh3T6fUXey5smGcMgpbStAZ1Bm2Gzi9kKFMlm4OiYpRxWIYspr2OoYwXgNtoYXogmxvnKPjciMiI8I8TXExN/Xdj+UlAl2UZIAgOXVD/ACsRVKKDvD+kZIZEl0IyBvGQC26dMk/qwgT2eISMKgrEcdhTg1Zv0FtdpNzt05GA3bBWUUtAc0m6IH/q4eRMzn2GsMkFt2KNl++RNi4mmh7tco9nv4Jua+DJQzBWo6mm8ocvysJNMWtUy47I3L5XJOyksx1a7HfElEJMZMQXqi2GPNE6aztrqKoVcXlmpNup1Qj9gtVbDzGSVEVHKEYg0T6lUVqsJgfAff+xRAq/P9EyVbdvnSRs6QbNJVuIEI1g6v8axY+fJjo+rXZ8be2ydnmJydoIgJ4ELNlbkUtTTsNzm7LHTLA+6pHNi4aurNKqxTRNEpoZpWUzPzqgm5L7771fNycUXX6wKuZNKHO8SLYsAKUPa9YZyVDxy6hj5UonpqU2Mj88mJ5wVs6T3aDNUU5DfX2Nbaoylx46pmNBMboxcnGXfJReDKQlWfXw3wE6XoO7y+He+z+lekx2XXsSxpbNUxse4bP9+lW9wdv0M1VKBtGby2P0PcWq9RaE6znDQJ5dNokIvOrBfweWKzDP0VLOupWw0MfqR+8FtKbJPPm2zfPYIf/7KN3Dt/U2uT8/Sd4ecz+v86eox/u3Rb0O5wqnBkEPrNdqWw8BM0V5Y58KgzL78OBOlLOZsigdT5znnrxG1u+wpzuGcHLJ2apmBA2tRi2HRYxD2efZl1zKoB5RT8+jZMkdaSzxx6jBxt84Vl1yElc6wtN6iPL2NdCbHsL1OxQiwm+dJD/tUUgXWmx6HV/r4uk6hqFGrnVcqC5nExdVPirbj2Eo6WS6XVAFPiESSDz/SBYtplgxIpsYw8NQUZ4caTl1eIQGwdeg0OO7VWBy0iWTvPnDJaQ7jU1Okp8fJZyR0NgOuVMGI0IppDHucW1thpdYgHAakfZN4EJC2bPbu3kWkBeTLGZbryxgpmydOnqLtufji3RFAtuVRzOTIzYwTpS3OrCwpD/pyKqsaX61SUPdRJbIw/Uittur1hsp4bzbaDPpDpejJZPMUCiUlgbINk83TM0yNj6vzRQaERrvJkZWzLBk+zWCo8gwyukUmNjB9CSDRlCpAHMsypRL5ahUnm1UmLMK3kgAROQeGWYvA1pWVrhUZasee7sfkRBbmw8APGFoGTTl344BBv4/XkILcU+sQkUNGukYptMg6OSyxSs3liQRFjQzSoaHev6EpZ2xI3/YIIhdrMEDvewQ9GW5ibDkvIw1bVFq5DMOxLL2sTdfWGYTS2IZKpqZ822Sgk3M80rACkWPrIzLcUwX9v4PcN2B2ZUCuIHfZa8vImODHiSnNhkFNsj8WUvnT/VU2irma6kcEuo2A1Q3Z2oYzXdIqJGz5pAGQqXwku1b/rkzNn9ShK5+VG+45IWrsZOcpnZaQA4ZDdG+IE/oUtIjnXHoRB6u6Yq/LJk4KuhxqQnKysyNWsxJ6S9ScMCJl56IpCr+ERqjpXFAQ0XyOdOwKu5GyLynuG6L2/9eCnrwqIwB0I95lY0oXuENXHaR8yMAkbMDRGj/peqRot/oMGnV2T1QpyP+UqU++TtKONNT+qyEFSawT7RQl8Y5Pa5jiWKlBR3bv3QG1hXWCIFY3JPk0bsZUZhWiTEiFBpU4RcqNsKRyExJYAa4E22suYRySNlMYpq0OFNMwscNYFfKUEHXigF7Qox979GSqFmegUMPyICfaStOgr3n4OR2vbGOmDBzPJ+71cbt9+q5LXwiNmCozuKgJuhKrQtQ1AuVPPlWZYOC5DHSfnGMzKUb/wyGnV5dZXl0jhUlaYlAFqgpdVm0XO2+zbazK1FgFy5EmSfZAItUIn9zxSMDAYDhEkvyKpRLnzp5VU5OsJU4cP66geLkAe4MBlp1iemqOeqPN9u07ySu7X5Mnjj5Gp9tgdnqc7TNzKn1oYWGBpaVFep0uXs9nqjxHulhm0RdnwQ4zqawibIoaYWrLLJlcRhW/XOwQ9IY8ev4MZ0+fozjUmBir0NE8XMnQles6m6HeaCj05MILL1S2isVcSZmUCMFPVgby/OV+GfR6nDt3hnprXZEq9UxBFfVN1XmVD9B1Qlw8ZeA4HK4xozkYdo5Th45wamGZLdsvYPPmeYwMeN06A9ug6BQhMBT6cGJpUb0H2XKRRrOBrWnKESw9VYLAx272iL2Is42WIvi06nXy6RTVQpEL9uxWqJKwvF1hcKdSmLKgFaWH2u/p1OmzXl9l81iFw1/8In/30jdxsZvm0tIs5alJPnXyEN8O2vzmF/+ZzmSV8/UecWCS9hNIdm56ji2T0wyX11j369TmICgbzDkzeIMu4ckeK6eWOLZ8mj1X7uFs/7SyuKU15IKZvaw83lCrg2gmp8xp8kbAji2byOSLtIYh7cim3myzZWaCguYRrJ5UxkGlQoXewODcujTHglJ18dyWgtdFYrh161Zlt1kpV4Syq04eyXMQlEwK+oZ9dRLyFCu/9664Gdo2WTtLpg9a31eWq22vz30Lh2kFA/K5HE6sUzElcjVH3XeVLHZrdQbHtunELouNdVZaNVzXI3IDVdAnyuN06i2VTS7PrzvsUJmqstJYVTkHcul5EkCVSZGVxrvjYek6w6yhCq2gjZ16k5LhqP2/l7XZf8F+ZlMFUqZDX9d5/OgxVs8vkclksXNCBhwqJVHGkiANDwm42rRtK9Ob5+m6fSLlse1yemWZk35PNe45TVPNpymr0iBM1E22o3zJhX+SK5Wx0xmVbinIlMyUkW3gZm18FYGtq0lXJnxjEGAPIjQ5fNFxTYNOSmdgivNZKFUeu+USDj26sYvhWIosK0igm7bxDANfbMN9ndzAUHt7QTP7RkDTdPFMySqHjKAC/RhnGJMaSmBK4vwmaGkjpdGxNLUvVz8zENtVQxV8GTAUsSyMVdMgB3oCsz8FbW/o0P9vE7oq6DJ/hf5TfikbDf9o2hd5pCgrkuZgVOk39vUKlhebWLlKRzp49XlkMytQ/9Pge9mXb0z9T8napMALzXzUYEhBf80XfhAL8WdeHLZyIimTQASfc6dPsnp2gQM7tnHDpTuojvpWzXUpmnIzyNOQydhRBVNiCrVYSrhA6OJwI0eZOOckHYr8Ebg9iZ0LYKOz2aC0/3gx/++W5k//mqdenxGksRGSOsq1GckAFNv6x1jwiWxNXr2QtAWmdNiKG2iBbari349hKE9TumzHRO6NWLiAo15CLui+F3Di3LpK7xK/ey0jlogarcDDjw1yRoayZ5HxBJkQY5yIIBUSmgIiSScdqJ2AGB2Yeoq07pCTAqqBLQXX8GlrfWUq4RlihhGr6VwKunSuUmBobUogAAAgAElEQVTkkXpmSNMRg4OIvBeSEscuXSO0dKKMjRZEFAeQDXUcmdpMHddJvsZRt2JMd9il3+uolYAUXrHFdIce/fV2YpIv8p+shVlNkZWdfyjPXeBlSdyx1XsgBV1gKtFMSucoRV2m4LmJOWqdWtLFhiH19RrpVIq+yJJsk25nwOzMVtbXWsxv2oqTcegNW/TcNsur55koF5kvVtTve65e4/zqslpN5FN5rKFMng5nBjXcQZfZ2MbwPNLlHFsv3M2K31UFOh8nksy6JuFAXfQzDYaNNpZkf7eS55ZKp9Vz3rJlC9s2bWOtsaYOw6nx6aeuvDDg+OOHOXN6gUI+w/RkmaVGjWUhXWZKzE5tZnZyRqE+glatdM4xni/QWD9PtViFps+3vns/mfktHHjGQWxNNBpDOqIljl302oC8mVETT63e5Mixo8qwR1i/6/0WcSULsqZZ75Cz0wxNIf5kSVsWRSdNwbSoiLOcoSk4NUiZ2JqkjmlErovbGYBtQSGndncDWlSwuPuPP8IXf/9Pubm8leFSHW1ijCfMgC966+x4wc2MzW3F1Bx2Vua57rrr6cl13mqxfXyOWk/SwSTze42claV1psHO4g7GcmVOrCyw0DjJQvsopZJDWa7znkmhX2J6ZjOH1k8wvqnCbDWn0gel6fDNNK5TVKqUdm2VshVj9lcZtGrqnnR9B98rYks4U7iObUd0u101kcv9LsOJcB9EoWCZpjp0paBvBG4khOJE65JOOQpV8q0UlopaMVk8dZrjJ06o1LPJHXN0hh00gUE7feyOJHE5qgHIF0tcfOCAUrh0gz4nF8+ysr6m7LLTkZEUTtPE83wcCdeII7woYGJG8tmH9Lt9UnpK3WcSxZy3HYqDUDXqnRSse12y5QJWrFExJNlRY7HfZHpyCqcvJ5GhuDFDP0SX1YqcddmUOsPkV3T8mC25Ko31Ol7GUiEtS70WjmawySwwGPq0JTHSMilIpGngE7p9fGmARMpkO3SGPrGEboncb2QDbmkaOVENOA49FV+tqaleqpErCGEYqOYjCiIyhq0K1kDXlGRM/PMl2zvtChI8YpYLt8qIGRoxLSNUzmkyhjiBTbqnk4kc5YvixgFtw8OzIoy0Tsp20AcRqUAnLTh6JGY9sdKWN7WAfhQqZYOcm2pyFlRGlFwKSA4IvBDdcpIr4f+BFLcBuT9Jcts4855EjpNZfHR5qfdLCnqiM0/27CNq0Qh+11RGvJq0FdktGT7VNK5297LiEAfT5O9qPTqC35NIVoHmkyb1Scj9b+9+IN63fz+zE/KmJdOrXCrHlwYcPXKY+ekJLtg1R1mFpwyxhdRhaQn0jE1DTO81nVQk03eIo6w+FcD+JNVfMdxHcnM0H02T3apsGMXWrvCkaP9H1uSjgv7jq3PF/h/9kccMjaSQPf1FVLP7iGwnOerSUQR+QoaR6UrlvItnvR4rjecQPwlvCUQ7b5LBUp/VHylaGZ22LgxSSa4OlCyv7MfKiP+H3T6rgyHmwFP7uIGt05I9k2mTtrKk+mBL1yrdk8DmToCmu5hCHJQLzkphRBbpMKVCGQrYOIq26uOmfJbCOn5KbhqdyI0w+jLti9+VRP5p5HRbkVZqjqJiUB3GpNVe3MC3NTp6kuFb7Ec4ngTwmOiyE8s5KnGu12mSk1Q86Wx9l543VGwLJxRPf41CZZJ1v8NavwnhkHGB4EUFqLvEygo4j2nmVNEURqegIirqTy52uVhjgQVthu4wMfgwxYIz4VO06jXmK1UG7hDLyDPoh+QLY0ob2/WapNIWXbdJQSD5YUzsBrTlPZPwID0iny5gDEzS+aI6MMRBIS3vV6MNvTYUbMJKUckapWk5316nZsVU0kVm+gbumoh2XJbra9iOrexehQsgf1cmDSNkKZfKMRj2iPyAbL4Irsu5hTPMTY/TWl9UE04nkyPMFXGcCiVS5AcD6Dbpuuvk5qpE8YBuvUXBqrB4eolzkt2+Zz9pGorpccqXZDSLea2ispkR0mO6oOQ/rVqNUyuLiiAnKod2u0XBhS1z86x0OkxOT7NlZhpHUKa+C/KzbY0wa6poxVbUJefrFGRHLLZYQYgfuLgpnVbQZyyTEXEjP/zHT/Len3s7l6QctlZmGJgWD7sdGuU8h5o1jq3XuOKZV/D7H3g/+YkxNcGtr7Wx0w520VANckHL4rgO1iBDrzskzukcW3uCIN/h9JnDbJ+cgZrPrvxu6msNZvfPExpDymJ3WyqqKNgo0Dhe6+BhUMw45IyQsuUy7LVZaXbwwwyOPq12vq3+GSami/i+sPodtTKRD3Es3JCriVeG8ssQb/fRdk5ZwoYBtrpmNVpyTRoOJbuorv+hBGjIfr2zosKesmlH3ZtGc5hMdbkCgcQ6mpJfYeJpEQPhvwwH2HLfYCnte5iVc1VXDagQ8jYMtKRkDfsuhUyZoeurx8iIXl5gC8sgyojP94BGv8V4tozRGyjuyen6Ctl0hoKcU9kCS65HPlemiEmn3WIp6hNnbbLCuscgW+sr34ROwaaZ0VmM5QzXmO8aypWupZmq6OQFgQplPHDxjIi+rTHQdZx8WZmk+D6qQMtAJpNxTtexDZuu9CyBRn4QqoTLmuWzbvusOQG+FlOMDCw3UpO7FM5Azl7DUN+j+zFpOb+ikI7h0ZXAGvH6UI5AJlZgYw0NFVLkRMlkHekxoRnjWaEaWHoy5Kjin7iA9uKQoUi7JJpbdPN+ghwI8CVDkYLaBSlWzYTwAEyVOyIF/ele7k+f0P9vpDgprp5ykktKxWjOf7L2iMpLTLZkUk88tkSmtkFoSyB7P/ZVMJqswBLNusjgElti+RAXz+S/k3AWFdOqfmBS0KNI6ujTCvqxU8uxGI2olZGbFHMJUJBfYr0rRdBTkYESoiKofdLPCMmrpzq3gZFXqWWydZKvUZ2aHKobFVyK04gaLAU00jzQBaYQ3qRFFOWTCf6/mcj/SzEffd3GvytOnCzmEyuchCM4KuQbn4WIJaQskRwp4F8KvPwJQ6W17qflt0oM8RPTnIi0H+PIEl5FtoWQ1mlpES3lu+VTxKAUiaG+zcPDoZKRea2ugvo0x6YfR8rRyLTTOJqjLlxdirdkwOui4HQxQpco9DHTGbRQLnrZF5lk5UKWs9H28VI+g4xcuCP24zBA70lub7L/s4XkFsgbr9GV1DoNCoMIQxoKPWQgJDuJy9YNSqGO4SXdICJNTNtqf5iV9AtZjkjDE4b0Ao/ID1VT46QzLPZaxHlHrQTShBS8DobbwdeHigVt+wVSVgHNNkfKAuEIJMVdunRpIITo5tgWuXRaHXgCB8rOvJjO0KgvUcgWcAcamXQJ08nS73URwFr2jQGyU0yjd+Wg9jBKeTTDVPtYWXVEgUwKabW6tr2AouxLIjkQRP/p08lqrHSbSi5XHhvHxcKlr+Q02XSOodsjlZEWDerdOoVcUV0nK40VpsrCGIGltSVmZT8OtOt1sqkMRiZDZ3WRvBQy26Cj2bRCjdBIUyZLQS5JP4FTzp18lPHNkzh2DlY6kBtjkM2qBrGQCIBooeHKlSgkTYEaAwNT2DxZWXSJ/ETqjEcjdrFNR8GjvXaXTGGMUGFhMabyqTQTmA2fHh5NIyJly3NKqWZWncCCuDgmgWPQlx1yKId8QElgqHPrvOOFL+P8Q0dpyT2dyfFYv8uSrNumi7z053+G3/7dd3Nm+bzKbpb3wg8k8rHP7q07MHqQDtI0zraUbbSruwysHmFhwLQYCLVqbC1uwQiz4oohY2TCoQkEGmwo5Qf5Ir1Y7p8cbtjD8PpkHSmBIVEQoNsliEo019Yxsh7ZnMP6+hqlfFGhONKMmakkWClpLH2V+Keik+UclOMm9ImlwAYB+dK4CtWQdt2JLaVT7wZDdbaIF4cXS6HuU7LSyhs9jYUxNk5nbZV8taw4LqGJWp9JUIfb6WB6AVYmxUrQUwiK1+opRCWTytBottCzaXXQZ8wsvh9ipCwsOdBbHXVADzIarXCg6EFj6QLrZ84yNTVFJw4U3yPqDghCjb4kdbmCzMWkMiniMUmbF3TUx5Lde08KXcyqEbCi+Sp5MG3YTPV0jH6siMCy8Ux5gYr3jFIasezGFXfHZxhpBPIeKxmqQy62yES6MpmRo7Eng1ygUexIQmfIUtpnNROynomVsqIq9rDDUE3jym5bGPCC1AUxmjzn2FIFXVaAniNWqKZCdwMvJnSlpqSU1awU9JRpY4k3ig692KMdeQzU48lwE6vzayBMfIkr1UVJZGK0XUyRdwmdRD4kx1TTSEeCMhv0IokxHWWEbOzFN6Zpdew+JVt7aorfILgJKS2BwmVI2ShiG3VIjbWSc66CXRIzsw2X0kRHLhwqX3mzJNN5UtCVe5wg27LrD5JVq3qMkeY9QRSSYhjG4uL3tII+9ELliJr0FwkjTwEHT1bTDRhBgk3kpUsM6QSCUk46ai8n1H+B0uUjgdaTSXrD/WbjMeV7NgDwZL8ioXLSY20U5Kfm740x/L/8y1P/ILGuCuIfdQM/JoF7amrf6KB+9DHF9SkQkprI8KQtGVnbyuQrJgobnYawMT0psvIFKp0p4QIEuklD4DdN5/HmmtqHyBQpu/VqdYKO6ylSmbyWaekLwohcmOThurowNqW/kKxeiaLV1ePKxafAFbm59JBsMaN+Pzmo1GsrhhieQIi+4jDI81S58baQ6nR1KEjH52vC0o+ITdE3CsNdfu4oPla92MkbLFprOxaZnmTbjxz0ZO8kH5rYIoqBQ4QlMkZCMjLlxB6+7ikLxZSXQ49sfCnilqGkNrF8JHl8DIMB4dAlZwubVAqWmBVKpxooEpc77CYkuMnN6iZfX60rwxaFqggj1hADCF3JsSTS17R1Qn+IrH5kX1iL5QawyEcGRWkpRWuooCaPXuzjpYWYKbyESDVVEqFritpBfnm1fhAVhjSyPoGQOcVjYCNbYHRVym9i6ZZi8eqK4ClwlbxGfdyUAHwBVmijCzQovmy6nTSQmngcdJFFqRkKyVHpfZT6Q/TWoSE7YHmtQgZJC6NucildArPKpCfEJ2HeC3QrxjHliUk6/bYiZDVqdfLFCrqEKKmpRggjcmFK45YwkcXoRiZVYWer5y1cjjAR03i6Ri+OlcOilCJZC4k1Kp0eC0eP8fiRIxw9c5aJ+TmqM7OUxqtMzc4wMT4t+VLUuitEbov+sIuezTBRmlMHsKwEUn1Bg+xEkmd69O0hriGvlFwVFk7sqOteXldTglVa0uTrijXrpUwiWyxyQxrCi8gWceodZdspEtLVTofp8jRBKHImsa32FfFUdtzK3lX2lqMhYugP1GsQCAdFGn+5D8RsZmOm0m0sU0x2LXXFyj0lk7TMTTJ1SzMthUlOCD2MSYcaqVgY3UnYy3qzS3VyGpeA7qBJJZ2hU1ul3Wkwu2UrJ3rLSiqYangUDVmXCC08ZlgtUPcGlPWMkoz6sRD2AoUaKNW33Lvy84NA3fumus51XENXBSiZ9jRsI4Mp5LFR5rYMTYp5HQqhNiLsyhCiM9Q1hqbssSU4RFNTuhybg8hVxUiGAykYos+W37M4iLCDiGHoYU6UaeZtOkOX8ShHMU5TWxI72QnO9OoKfRzrJxaoq+mYjiOX+ej1cuXcQYWgBEpuIMeZijVTMjMrthQSKGeNXFOK5CVnnaorhrpGDM3E1G11ncuk64eher3cWAYQ+Y6Eo5UUvSTgJDnPhfCW/Ex5TCVnHiWqye+o5joVD/50n/ZRsVbnaKJDT8RmG8S0ZHeerMuT0J+n28I+VWmSWprYtCZfr57fBoN9o37+COntacluIxb7kxD8SP62IY/bYMyPAPenIPfeMDGW+f/nH7m6nqzcP6KJf7JHGGXNbjQ4T292pGiJbXyYTtM0ZYkgyZU9Vs4tKdguWx1jXfMUM1SkfqJRL/hJ+9K3Y9U1StiMXHDJ5JAc5tLmCFog5C7HElMMPZEUqjQ56W5DQoEQA5kyEs2F7MNjSRwT4z31kbg7Jc975CO88fjq5yU3geUIF9xQu3s5qIQaIVB5X90wPpEhqIIQSgIFaYsvkaZJwZDCLoxY2e3ZqqkRkl1oWuqzNiogYlAkjYSodcS0RQSMxWyawHPpDjpkqwW1d+u3B4rFOFmZI/ICVhZXmd6ylX6/A8JUjYZEsUfWMcEdwHAAqRQN2QdjUvJMsqpMJ1GEcnzL7xCIciCWwynEkoNcsf6FzCG1S+SDmSRhSX6jWKYMOVATr+SkyZQGS94DKehiBiQ/T5yXxBeuz9CSOVbYzBZ2IAwE8Te2CWx5pcTFcKBCFYWsaMrdKQeMvOdSpOXQkqlYAhmEPKeexahpHBmGCCTp+0MsS5CUmEGtRrpSodNpks+PJVIjibFU1sjJKCCTyug4UkQwKeiGuImoU0nIQCOnKV2nH8WkrJQKulBPWEU5xiyvr3Bi8SyhPK5MPz1XTfaVUpm5zZspii82HoP+IoaYiRgpXJkMI029D4poKqfPUIIAEjLoUN46xakRepIkn+nqGhsXFKsnmKjsa106dqwQnkHoU8pVFQlXbw0gnVbSmnY8JKuZNJtNUqWsmshtQdUUp0c4MKNAZi1SjaAUdGlw5ZoQpYkUIEPZbhrKi9wQNYTKqoifKuiy0xQegvz6cj+pGMyk0ZLGQfbQKobVzFMf9hiEQ5CV5HDI+GRVvYa1zhp2foy+OKR5Agtb0BGS5JD+eBE7U8CQ5C25n+X5xUlTKeiS2prKzwxGlGKBWjUdXzdU8yyyXLnRs3EKOzaUQEZIfnLlCzcnCbQKleJEhYyo4JCnPifTnrQOspASkr6hTEq6lqHY9lPdiKwfUq6WefD0Eab2H6SNR2qooXc1FSy12KjRkVVfHFMcJldcLQWucKxGiiZZ8ykSsbh86/K6i4/BRhS3rA4l+CMhjSVT58iVTdDRkeVqsi9OPM8FlhYERRkECQoojc2IL/V/yHsPKDvrau//85zez5lzztRMJj0khBJCDUUQBAVpAioKiILIRSxYEEUEVERELKA0EVARVMBCERUQCwgYOiFAeplML6f39l97/54zmet77/V9X9e71n8tw5oVkkw55Xl+e+/v/pYZmFw/T5/VjA97O8XM/GgDe+sSYEbS2DaWsXfddgCYFuN/8HI3fzbfX86GNvu9XeTbJ4cW77YUzhbJaCOmhV2aRCGOm6xz493eZtnvQgDaBXwXaW8Xm77tu6I9i+0kZ2XyuX/bgt72xp3dzLSnevvSsjsz+zNs9KL9+a6mRVi6bpeEvMBoJkM+XyaXL2oXGevrYWcxo0OZmbhkSpf8eIuqS+x1LZwtuSjsdYF9gckN4hRymbzpjZqqDyRz2+eWsBwp9XJ1NGmJn2+lqrsjMSCQC7ztyCdwum4MdBcsB1nT3PSCothohD5Hy1JLS2HMirxFphTZldVrIg+p05JcaYcchjJB1TXP12XJLk0aBrGykRJtvs4pDYEedC5FHmSi0OlXCHRyy8ruW4xvZCfudpGp5dlenaQvNpfBkS3s1rsEHz4m0inisW7Gc1OEwhH97rV6nma5SECke42qFjmHz0dZFpwtJwFBC4S1KI2E/J1Diql5TTRxy5YAKvrhbCkyLfaObpEt6M0ktoqmmLeJJnJDGihN4DkJKxKVqynoAmPWGmWarrwSPN11F46mG8vyalEUvwAz+Vex9N9l+pLDz3gbi/mGvF4qkVIoskHZauJsCHTeVImnPId8s0LQL2uthkrCdHKRycQviy+Q7bdHYkGF7GMXdHnPRZ4lD13IYP99Qbd03xh0eHDJqkLOdtF1yrdy1pkuZfn7a6/oxBZpOglbHvwOtx6gmVaVYr1IZ1eAeYvn4wnEkUVJrdYi5pYNcotWUdz6DStHnp+u7+W6sEwuuU6O1IjjxSla0myOasRDMyhEW+OwJVe7T6IoJ7O4fF4KYVmZNIhZfqrS2NnZy4JsKV/GbpBNtGKDqjR1MukaYNM0zXJ/6XrOgccdsKdBARYaOp23Pb1NwlXb29s0we31nfwuBK+ioHQiGRQWu+zFJ0aJez1YoQC51Dgj9YLC67FQQvfGVrZGNC6rHCf5Ul5NVjRoQ1o6ndKV82ystRXxNNOsUSdIg+FUZKcu4S7ynrS8ZnpXRE+u9zrVVk0nWHnGamuq17d8jvwsGRfssCpFOKtmfywtu+VUkqVI1uKVJsF6k55knDe2byK+YAGjuRStrKz0vCQ6+9g2PIwjKG1UC7/s2EW14pFp25xngjhKcyBPQXbjMk0KYVDuHdO3yvQt6iJ5bDadzBJky8jgpKDPyLUUfJJdszSs5rwz07zZK88U01kF2DQI5nuoO6lt/tImo0sRlLNYR54ZUtx/nsTlZ84u6Gaga/utS6e3a7qfmcJnKVwNFma7m88Uc1O81aBnpqDbMrhZcL9xpWs/ntksfPPy6Z2lffgslvtUNv3vW9DlJpF3efay3v5j+0Vpe+zObEhmfa6rAc5CWQMwhExWqNcpNhpkSmX9fTKXxRUNK/QpRVQOJznGpFhrHo0WbdPNmuvKTOh66CjnoaUcBrfTgUdcjcSqViZ1sbKUwq4Hdk0nMvm9Kvtvu6hLFr0m7dlrEulvdTKx1QZtKwPpjGXP43RJsyB+18Y5SW88aSisJjX5zxIQUqZymdIlOLGlE25e2Pcy4zQcuksTiYlm84kHgXwvn4d8xewCg94AuUKKSrFAIhwh2yxQD3gYrYzR44kqSUcgOH8wQqpcJhRKKItf+McOIetkM9o+yAQjpDhfMEBNrBulKdJVhQQJuXEo7Co7KEuZz+rMJAx8OSwFyhTkQuJ9xVhCdGPy4BQLNLO6kKdkulGPJ2WVqum/wrkC/RmmhUCeVRzNgpIbpUOQwxJJ95M1ipptyM1epyU6cJG3aJES1qrYTjqVeEhD2CcWNV9TGxBfVQhENt1VCEABiy07d7DxxVdY2tNPzPKwYcdWDn7PyWSp4asLcmCer+lMRDLZLgwyzfz3E7ogOQIri6zPWXFASZ6HsJvdsqOh1aqxfXqCVDZLLV/UNZO7Jq7PwoNx4PaJvKjI/KWLiHb1KvzZkObKHdS1SrWcxSOEVdnzaWa0DJVyXYgqwm2zd010sZXO0KrW8HTGFO0pNsp4HbI7ldfUJqhaTSYbRWUGy+sgumM5pcVARjOi5TXQEAiJTzaRy21mu3nvzV3dPo/1OtX3X+UXikwpsVObYHPPWtJcyTsu39dhzGhktSXXlpCpKuJ7gYvpyrQ2uT2+ELVMikYmS7gzCWKT7XCzcXSQgZ7FpHNpusJdCjvnMxlcAfH/Nk2kNBxy7dnl16wA5TSQCdaWMAlhrCl7WW2+nQQF6RCER+5TR0OZ4IJ6yAqgJtd9O0hD72m5T5xYsj+W11Uc4JoVRfQauLWgy45b0IdQs0VQYPFKmWS8g5HJCZqyZnD5mc6VcYdipMTK2uPWl1UQD3kZFdK2IWxjJGaKrRDk2q5nZjwWi1NLPTK0c9UDzxRzw1yUvzPMevmoyZAhQ4uQxGS1qYxv20bcXh/OnpCNO9uuhsA0M7um213nuymUM0XdtnzVPytkbn6WFPFdISm297pEpNrQvfFa32UIY4q7GdpmCvMM7G5P43Lfi3WrDd+bCd3+OiOw1OdurGfN66uXatspzvZb+U8FfTw9/e9d0PWF2lWl/7Fwz5jm/0OhNxO8yF5EXjTJ3599jpbbzUSpRKZW44C3vAWH26PEkZkljH2YiOxDYDuZU5Rta0O7uvmxoXfze9N0kPI5MmE7LFPUPR48HrcSzqTrFblYVcwp6lXd2ehEahOApHlw2t2+bqVmphPpNGVSNRe94ARyM4kWXpiZMtWZlasccvb0oIeNRgEY6F+kJmIuIBavNYc6RAXqDlxN4/esN6XXrZCl7Lu8Xj/5YtbscGs1/vjXx1iz/jm+dMnnCTWdlCay+JN91HMF/rjm77y6aSMnnHoKPV1dhKUAlMWEpaoEJ7HrDfr9qnmVg0+mAplcxAVQ2MUeMZ8RmE4LutxosiTQzbJ6EckXSQPgI6AIgOmk5LnInlVgaVMU2wVdb2inHGgCFRv4T8R5Cv1rqINDD3j5kF2fWw4/eQHlUNUo2Totm9egKxGnpT4FjppfD92c1xT0WK2Fqyz6G0FbWpDwccyxR7P9pddwTrfU2EnWzd944BYOO/GduBouXFLQTfemP6+hcch12xFN0P3/GnIXxrBA0fJ+q45YwHBpJtSj2WbyiDa/VWSwmFFehThyBSst5lhB/OEI1Isgxki4NMWqJgYjAXEvkFIkbPosrqaYfhjOjPo9WB5aLtEvCyhgJJwBsQ91SnMjlro5NXvp8ARwC9vf54eQxHUKeVC47w48tRqemnBdpCi35abyDGTqkecuSVAG8ZBrXqZdc4ya3AoxM1FszBLIV55rXVc/QjGSaVGLaVOACqHu2gVGUBC58J1CfrS/rCLyUoupZhF3QBgEXjZueoUbL/sKv//F33Vql5XBtAVPrv0z81fspcTTWrZMPBalWM/StOT9su1o26seRdLkR9lxryoeMnvulnAE5D6V+1X+rJyZphbzsoDoOqXL9WtCkqSoitGVIAQeIeAKQVYuSeFINisqUauL9FQaVm1aHUrMFXMxZy7Pq3/9Gy/++W+KyNHRwbqhYc7+xEWE40njgy7vtPRRLQlwMfKxNhdLmlfth6UQC8N7BvGwYXRFbNowuzmDTDE2RVQcOzUjvF3MZ2B5kw2uvCXb+tQsF9sT7a7YU11E6HTenqbt7ZPtyjZ7oDPgwS4u2QzDvQ3r7xKm2UE/7dhTm73eZqvbIIS9wrfNX9pwvm0Fq1ovo2Bq27nO+LbPuMOZ19IU/VkFXx67eH/ITKCIgHkc1vDUxL9tQZeDVCf0WUH0egbbmLr+i71rnoHg7X9USEkO/GqRW66/nvvvuZeW28OW9DSBvl4+deXlHHrY4XoTybupicLSpYr7njCGRRMuNyrEjBIAACAASURBVKhMd/YkODM96J8N+VA0tVJkGrJr02xnS40s5O8dbpdGdwq7VCYx2SupeYZ6LsvkKk2AScaT5qENNepuzvayFs2qEn6EdapJgbJXdGN5pSBKw1DT76Pe/LJ/le8tDne6WxRzDw0N1MNVQhqkqHvkkFX/fqfecJ6OGOVyUfWp0l3HwjFGRoe57OKL+NODj3HBB0/i4q9/EzIFPWBL0xnO/NC5/GXNGzz+9CMMLF1MJNGhEKK8mLVqmVq5jE/YqmqHYFF2C4tVIEmx1hUtvxufFA8lgcnsY+BXOfia0sjogOLA0/IZYpbsI7TTl8+XYmBeSyUcynO2C4EWdJ0YpSC0oGhMaQQxqIiZiw5wDvW21sNNjmWd4IWtWlfyjxQDqRiCaribfj2Yxp2in2iRaLXwFcR8w5A9M/U00WScQ5buwdF77U9587C6h5146YUcd/b78fujuFweLGnAFHJvqE9+u6DL9fLfFXRp6GpiBuUxe21pcAwjQXMZ9fQpNSpk3OLSJVr2gO0QWSGSrZnnF/ab10uuczGvcXm0Malq4yfTbh5PU4ySbMKd/ARBMVxefR0K5CjVC0RdIYRyWChkFPbuiCbMXShpI/J4QhYj1TQNl4MOh+yey3hrFpYwS2VN4JXCIA2CLIdM3rQUcyEiCtlzxuVPbgj5EJ21vN/KHWjoWqgu96c2dgahklWDW4q6vIdt5z29Toy3uXyO2+WjMDZCJeSk5LUouRp0Ozt4+YlH+dy7P8zRC/fEb3l49MUX+PIPb+QtH3gvo/m8uqh1JuLkqpNyRes9K49xV7ZFWzTZ3q8ar3RpHPX6U+KY2uZo4ymPXQu5EFkVwjfMaV0RSEFX0qsDd01+l0bIFLeS3BNiJy1rApdHjaQkcKTuFsZ/g0S9xTv22hfnUErJZqNeB1vKBR5Zs4ZAslP5GzKVl2weok+VfLaLmZyvgmYIZcXWqbeLpRLcZGpWtGNWEW9PsTZELgVdOa729GuGL+PAJvdNReyN2+f1TIZ4G+MwjYE5NezXcQZ2N18lqEH7l+kV7K+xyXPtxsJ8H3tKtn+gsMllQp89Nc+G9ds79DZMP6NFV07ALi/2NndgxtLVhuO1kCvyYXMM7Olc65UMKUJ6VQO1WZD7jvGRf9+CbgC4/1TAZ4Jj2mx/mwyjiOwsWZx8ZajaIFFr8sUzP8TQxu3443FSAQ8HnHwcB574TnoGBmjkqmoWkHc2yUm6l8eWl9UceOWmEtb4PxR0LfACCcsxK3p5HfPNJkbtKhVONzI72d3pGWTrcbTgyuEkpDmBeu29oe7ld2kZjNOTPCExoWiKTM84LclN0hCpjl92pTpj6iHuFw27kKNaTcqOJlmXMIdrBJx1nFL4BPIWu8imfDhxCbQnu7EGBGIdlPJ5lduUqlUi4RjpfIZrL/o0o795BGeuyIq3HcKJZ7yfjVu389D9D5HaPsaO1DR/evJJXLsNUO4MMa0J9kJhauDPFfGJfleelAvyPuExGOa2TF5C8hM4UiY4tV8SAo3Akeq4Z9AJoeQIVC5Qukcme52pzXZKCIcCXQsqov7f+tpbRsevCYKGvkjZkBIlREJeF1FNSPMkFprCHLb1ZuZ7SlPhMOsCSwKPJNzCktx6J+M2CUfc9WPyPYvmMdOhvowwPMlec/fgfSv3Yef4KNvdFR5e+wKVRks95gWx0UIlu0Vp7IT/oNOeXEP/9YRudKx19SMQJr02Ye1xRcz/bWKY7L5ldyuvvVkbybMy+cbV1JQ2gRKogV/skyUrW+pwiUqziNfRxNtoEJCGUaqlcAwcUviFayB71QqT5XGCvrDiHrnRcbrjSW0OyjuG8W1PQUcM9phDmholqsQIUs+l1bfBIba+wqYX736Re2kLagyuRCUgATJynxmDBHN9azGXCGe51kUWJCsrXbEYxYhCq5pCYuB22c07pKDLhK6HrFGBuGoN3KUqdVmtzevVQr8+O0R/pBdXPssvr/4+r9zxIPMi3QwVcniXDHD5/T+CZJxKReJCS7RcwkKXVEtTyXTdZbO05eI2edxGxiTcFDMO2CsmRR4EgRJCpxRxaQoFgzL3tkGS7bWewNv2/Sm2yXKftvfzwueo+n1YTvHDkFeuSc5V09Ac99gURyzem/ctXaVWss9mx1hxwtt5/2c/TUpeM6dLG9mCIHVyHqmHu5keJb2yqtekqDelQTKPS1Yj7dWFIGptSNnIu3ZN44ZANsshzS72+ibYTYCEz/wnlVa7qM/s0tu6rDbLfBfjvI3Z/KcCaMvUTBHe9TVtMp1xZWtnA8jaoA2R72K+zybFKRdkBqS1mwXzUhlSnK0tn5nQ7b25YbHbcL39XHZB9zYaoAXdqAtmJvQtIzv/rQt6G4ozL7ANFc2e0u39ykwxl/urPTTUGiRzZc46+jji7hB1t5v4yhV86ZbvUYoF2Ty4k7g7rENi1tlUF6Ssx5DSYgJRqy3t7AndQO5yMMiEbjNHcEhy0Sy7eg0FUOOEFklvUHdeLo/LFH/RNoqRhpDaGjVjTWiDWO09fTt6V/tY2cdjqTGDuokJjOWUAmW6Z7fDia9hEaxJoTZewmJDm3IJiaxCzNnAJV2+/Fxh0+q16tTkKPF2lv23eCU3qnUt7JVikby4DXYkeea++7n9veewev5CtmQnGUxn1TY1HOkg4oswNDXFj197GRJBmv4WQ7UcTrfo4V34qhXc4jEgoRaulhb0oqMl/nsKA4Zwa0EXzbBZQBrWr0zomvinh55AcSJ1cql8zFD7jBRSyIiy+5YJp416yLQrzmPKUDeAqEYXyCKi7KxRFXc/VQMYIpcEVWg7pDYJxhC5ZtWVZGjJ6SaF0QpoQU/bgLBE3IQF5i0aiVWjWcEZicHwBNnXNnDRmecyZ/4Av37pVZ59/WkciQT4fepdLs2GnDZtUpxcJ//TDr3N1ZDXRw9YZdIb3oUYMQmaIi+dxOAKMjGzOtL32UgPrVpNEQJ5LWrS8Onr49bCIuXX0apoQfcpAiTFSAq5XdBVBlpmNDtCKCJKeRf1TBpfJEZufIwfX/c97rvuTt751kM56ZuXEF+1m64XhEXfyKbxi65f2I0uNy23sCykoAuEb6SR3paFu1xXiZYuiuU9k6Is94mYt0ginxAbZTq2i7dc73J/qk5YSIzSPNv7eYW/dXoSFKSOVa/hE9WErFREekadlKuhqXVRWYXkWlx64Dtxpask5g3wxIbXeGD7OlqJqLoAhjuCVJopLEuIk6bgaVaVPHo7X7sikLJyMlxYQswUQmG7IOvjLpl1Tns/3JY32ZOmMStpw7o28cyeWgW5CAuR0+GiLGZTot2uWWoNPe0Sf/cKg089y6WnnMmpi/bV9/+hneu59+W/MyyytEQHhapc9xZF6fKaLf16hfOFn6RniSnoMqGLgkZ5NRLTrYiHeQ/a8aRKdGs2NflTCXDSrAoXZvYufCa5zIavZxX5Gf6g7Xtu9uw2CbAdnjID1tiRqDYpzj7STaW1ybz6/RRCt5Wwdma6vqZ6n5nwmZkh0F4VtAu6XN2CSrYndDM82j93pqDbLHr78c28j3Yz0W4GbGGAHTJkh7MoIvkPpLgNwztaSjKwH6RBHUzcoHaqdkGbwSX+D/9nZgf933zdv/r9/5Wvl2Ku6XK2XEDfQPtDH7foMz0eTUoSG0lJ2cqm0npoStfud4mhQZX9lu+B2FSffeZZfPRrVzBYKeLt66ZWbdLnj5PP5Gl43YzkUnh74hTSWXotP3VJVQt6KFTKhMJB8vkcwWDAmGTEorjcTopFsbSs6N8LtCaJUkJ4k8znnlAMX6ZCwhtUMlwoHNLvIQdOLBlXK1eFVdX6sqL7cLMONMY0WshlVSu2jy6XerKXxee9WtbAFPWvFtg9X8Yq122NrzDbGxTlHHU2ceWncbla6ixVcAmb1aIpO3iZpMWAotIiLKEwYhFcFiMdvzLAp4p5kk1478LdWO4KsmfvQg1Q2DY0ROfypTz85kt85MuXcsy5HzT9rdtHLZPFEfDgDAWZFHMjykRqVUGMyYgLhVuU8hbFVpmwJfCwURb4ZCKUmytfwOP3MzQywpz+AfK1EoVKhaCEteCm1CzqKREU61UgnZ0iHolpepfKBj0emuJ4J3eZFk8Hk4UakViSdHmCqM9PsZFRzkLEZRvCNN3U8xVc4jAnUrp8Co/PIl+YJhaLky1UCQTjpKmIRyCZ/CQdXj8ht5/8yCghmU5FG+kVDXOL+674Knfd/VM11Tj7Exey8vAjNLJyyZLFRCJh5W2U8jk8XmHcy4HUMHwIscCsV0xhVpeyvHrV1wolXVFYIgnTm1+ETwJd18lnc3RFEjSKJaxKA4ekttFS21LLF6BQzxOQ19fjJ5fLEw53UKiL8Y3swhsUK2mCknFQEyMlaRpkXy0FVabqIJVqEZdVxuESDoKLYjFLSJogl4fMyDCHLD2IY/vm6ZqqtN88vvLjm/H7g1pIPeJ5HpAEvwZOiY215J13km3lCVrieyde4WXCLh+tQgVLDZSE8OfR907cCauCEIixTq2I3+HS9K7uWJKmbSE7nU3jFYtcsSxV6qdoHFxMpscIyXvkDzHWTKnJT0dO1k+yy3dSy+d1/RXwxWDtdi54z1m6jls3upMv3PY95u21B8V8id2WLyTQYTGdGlM/ibhYDNdb7Ny4hf4FCw0Z0eUkHu9hPDutSEhnKEm5VICKuBYGqGUnlSkvKYZiWpPL5oj09GmxTI+Pa6RvxWqpDWpZVgVyf9oNTaDppLvqxuvwMV4tqtS0M9BBPpNiW2GMaNDLAzfczOPfv4Pj5+zOU68+zbW//DX1Rf3kO8JMC09DIpOrZdzBAOFwRK2F5WyMJ5Js3T6IJxDUZkO9HNwePF6f7snl9RF3vzbxTbg/Zk8uXIK2jbcUf2PM0vY413Zd0UghpjmoiL1uW+pmQ9MKUwuvVGkbpqAbWNtuAmax4l3Cc7J92c2ntGF6A6WXhYNjF+HZkLtRBsg6rj3J20XWLv7KgNI9dxtbna1FNw9ZG4W2WYy9z58h09kF3aSv2aNdm6Db5gkIAiJN+2yW+xs7t+nzaBf02YVdp0Blz/7f/1LDi//hlzQT/8qvf6mg08KtpDRjHNEu5gpF2wVd9nlS2HLZrBbzSDBEb1e3Tm6piXHVZr/7+BPp9EXZd/XBHPvBsyiFfAzmMhQLFRz5ujqLLVy+DG9ckoT8bN+2la6WVwMbJgoZXH6PFvB0JqWHclnsIz0espkU3d2d+mfhl8nhLNO3msq0msR9ASKllrpGSVKZmsQI87tc1GZgOj1FpVZVRzijSZfn2FL4UOxNhd3sypcVxMs1quTqFVoeJ34hm0lnWqio7KQjHNvlWGbfTEJaKqamiItxSyFDwWdBNKLTpqSMya8oAcq5lBLm4t6IThjtLGUxVglaFkOPPs5n3nU6y8LdJL0ReucO8MKOTdQX93Htw/czkZpUrXxhZIpiJkesM0Gwr5NaWBwGBeKYpprLkuiIU6iVlHnfxuHllhShmXAIKFbxevwG6q3VyBYLukePRsJkCzmNqOxO9uh8p1NCvU7IE6JULZgi75X0pyaFdAafy41T4lPFXxof6WoeimkSQQ8u8Q9uNjRnPtrRheUOg+WjXqhoylxnT0LT2KqFSbMzrblwxxJKyhqbnqSzs4dN2zeyZN5CA36L65sUiskp8Pr047MfOIv7f/UES/eayxe+9nVcgQBdXZ0sWDBfrxvN/G7W1ekvmxZI3KHBIKaYt7SYyy9pUC3RwZelGdIOTWHb8YwY1kTx46NeLuHzBqiMTuBNdhqGt9VQ+Hs6NcVAR4JauULT5cbrDlJtVdVqWKbySiaFN+jV/XZ5YkIXJuGeuVTLDe1RJCGtmBrGIWsIWgSjHZAu6Pu39Y11nH708Zx70DGMTk/y880v8tT2dUQjcer1sjq6SVEjJNeBuYPH06NKBvU4HcQCAar5It5wjFY6a3wRhMSnATviglbHGwhq47JxeAO79y1WOt3I1h3Mm9Ov07nTH1BrTsuS1DET3JEtZYj4QxreMpqbwpfsIVsbZ0HBRbDmpFYs4hYv/VjETAcVB8/++Gd84uOfwp/o4MzPfoJoXy+d3T10xEMs3a2XgHg9y+PLFBndMULP0mXGWiwQUMvYpltOGQOFp8enSIZjBHxBtq1/jUDMQ1hiQsW4KtyhyW/jO4YoFSv09s9VqZvsWcXyVKBxSUgTEyqxFRUFfrLmJDuZJtjbK3Y/7Ny0Wc8Jf2+UwvQEXz3/QgqvbqBzssLbjn47p191KWumR6l1J1jzxjpNXCxmcxy49yp8gYAJFIrGCARCKn8V22RZG4g8su3nKWRVsXGV96Ig6XBasAXxM0zxNkNd/n02yc3eSszaWdufb9uqKvlO1yNCXjXSWf3+NsGuvX83BVo+WVj2tte6jZDNkOLsfbnEbLcLervw6+fYrm7/VUE3RjWmCM+Wrc3eoduWaCbLvL2fnyneu+SSM3K7f9Cp6w5duTs2stwmxa3dvsnmAhim9z8W9n9WkP9ZMf7/84Que2VhnCsz+B8Kuhq1yJSWTjMwdy6Z6RQBrw+/x0tqckoPw2Yqy8+++R3uv+9e5geS+Do6OPCEYzn+7LPYlplmNJ0mEU0QCIfpW7QAdzSkWb1TmUkNShGIWzyjBeJyuhwUiwXCoaBGNUpohKRlTU9N4nRZ+HxeLfpV9aou66QuqWid4RgTI6MEA0GNJuzp6Vbtsc/nUaherGdriDe6qIQb6jcvB5PEm9YyefqcQSXaZQMOKn7bxUsgbVFIFqvqw6y50pIAJReR26kOYMIiDzaaatRCZppcs0Qz7KMR9FHExCS2ynUWx+eqTK0mUhfRcft8uEMhhcbzExMkpWGcmOJthx1OLiP6cpgzkOSh558jPTpCbPFCLU5/f+Vl8uUiK1eupLPDxIU2GlVCIZm8KqpFn9qwkcTC+eoStzUzgbcjgt8TVtJWREJbHKL5VpcQKpImGApCahICfpCpJxZT9r3l9jCVzxEVi9amWNzKrttFq17VaVXjVJ0uGpUqxUBUTXZisjrJZSCfgpAfJCTD6SWVKRGL9pnNs5xOpRyF7ATB3ijNqWkcnqRxt5OdriL0hnT1xpY3WbxwEZnJCZLJblrFApbfp4fQmif/SrVUprunj6GxKbz+oELuK1furcVcUIhcJkVY0paUZNCikMsSlIImdqgCE7s8mv8usZ6S9R3pNja3crhMF9MEZBJuNCmksiQ6e8yI5JCM+YLhXbjEUEhGjAqZbJZgrFOJR7ncNF0eiXGV2MKSZorTKztxWfhJ7m+MgkyX3g5VLFii/ZSgpmLJjFTCT/CK93Sday68iPW/f5Kp1DSLjz+ca350izrqhaUQj03j7+qm1BTI38f09IjZvcv7UCySGhykY9FiKORBiKVKZJRJzei5BREQ3XalWSLsD2okp9chCFyKkM+vaX6S+qfrlVaTVCZNRzKh4SvxZEIbQMsfZBsFpQB2Zar0CSrjlzjVMqPFLC5JEMtX6eiawxUf+Sg33Xk/7zz1aM6+8D+ouhx0d3ew58J+xrduoZIpcsxbTmbx/C4eeeLPlCuSKubEFY/g9ofJtUpaBEWqV8sWiKhKoMa0t0TJqlErViimC3QEYgzE+5XgKOE5OgWrHE0+HGbVINp3m4Nj/AOdTInstlhRy2dhuQvhNeiEo/fahzkOL56JHI88/QzFoIentm1mUFZe4aC6Oc6Pxulv+YklEuQ7Q+QcTfLpPCFRLWQlTc1LJRag6RF8Q0LUTSGWo0MKriGStRncxh9COf6Wg1KlokVa1gEaRWrL8NoEMlmvqSpV4fpdum0t3nJuyTqkDbvPMohpT+K7rF13RafOSMdEFqY7egOTm6nc1pS3fdd1x7+LLPePWnejrGy70c3a47f16bPCVtqpaTONi63Nb+/vVfZnEwTNPl2gDzuetV3QX9qy/n/ZoSuz2/7QQIF/4dc/awj+1Qn9X3hoJg3HToNrZ8tqYRftYJvtallEwmFGBofo7IjrwVYuFOlKJNn83Etcec55LO7sIScHfTTKEy89z533309KXK56exRSiXd3E47HKNaruLxuQkEJl3BRLBTwBf1MTk+qXlp24PJjJWRBvM87YlGCAZ+ylrPZtE5stWpFi3t3VxdT6Wmy5aLu+ZLxhO6npRGQI7xaKur0KdC8TP0hV4CqeHsXUhqU4gv4iftCOHMViuUiBb+FQ6BLGhRKWSUxdfpCmlImue9CBIvEE5pxn5W9o2URc/hoTI4rKqBEo1JembZe/bMUsAYTwyMKLbt94pduMTk5rTvBZGev2eQ162QHd+AK+Xl57VpGh0bYffFSJnYM09fbx5A0NJGQchBE7nPo6oPp9ndQGp8iIDu83AiNfI5ItAemMhCRAJIC9ITJUdF8e3nduiX8V5IUxMBESFThIC/+6Y90Fgp4alW2T4wxlEkxkstScjqJ9fexYr9V7LP3AVRaEnJQV9RCsti16GQyvLJ+I3c99jiucpUFhRLzgZ2vvczjT71Escdi3OOmnuzlnvsfpjPQRcwbUiLYBWecxuN/+z37L98Dx9Y0FBv4Oztwd8W46Rd3QdRve16b7eHg0HbmzRnQWFJp6JYv3YPjjzuGL33pCobHp6nKzt3tYsWK3QmEQnqAFfMZBZlkPePxBdTUR/awOjOIR8LkJFdf9VVu/8GvNDwoLsi4nH06p0LLC6kK7LWyl75kN4XRSd570ql86JxzYE4f2bEh3OEA/mCQolgZez384lf38rNb76C4cQdLG16ssUmSkQD1gINid5jXpsepRWO844RT+foV36ScynDiiUdrjHGnN6QubYKwCFLRM9DP2jWv0SMTZrXFn19fQ2C3+Tz+l8fp7u5mz6UrtP2oSmMtcHi1oHD42JoX6F65j6Iwr//+Ee57+AE27BzkxTc3yMusRXmvvffl3ae+h7ccvJqwT0inNT5w3jkcf/JJvO+DH2LdSy+SHp8kYLlIBMIM7LPKboxETliASIBtwzvwzUmytZpmrq8fITM20mki/rBpSGwdtLyeU4NDqgBZ9+pr4PXQCniZrhcplfKcctQROlWfcuQ7yE9nGeidqzyRWx/4NYTFtyGDKxJix8SIJhT2hOPkpybxVBuEEiEynhobJ7exOLlYVwJTsgIT/ogvxMjgCPFYQhPHVJook6sgpraTlVhaj+dSdES7mahlyWQLdHd0Uy0IUrCNsMPBISsOY3lfkO9/89ssWLoU39y5PPbSizSjHWQKOSKuFnt39PDXG35CR2cnu597Cq2eOKV0nkDVYlmkV4eB4bCDnGR5FGsaSV0ulqlU6xqsZHLvTEHdtWc2u3WjAzfF3WjJzefMMMLrYg5jdvK6bxaiZq1OVUyCGk284ulvowHmbjIrx3bzquILKarKFzE6clM0TfE0/upmuGtrwc0UL/+ZwJS2QdlsY5n/HcjdQPL2emFmx9/OWjdkQLO/3/WcDQRvNxbC51LStKmCKlt7Zccm3aErk9fepSuDWi4A0dX+iwX9//WE/q8U9FZLLgKBs6RrN3aTCmHYe3R9GS1LIfep8Qmj+azW6evuYWxomDNOOYXyxAhz+3o48MjD+ckvfsGceQtUC33ZlV+mZlnMW7qEeGeSsAR6yI5IYECXkdiokYTdacmULClKQmYTCYtceqGAn9TUlCEvC0FLSFlOpx7eclBI/rKruwNvMESplKMh3Wy9QTwUppLL0x2P4xcTioZhbAta7hINruzTymVtImTvJf8vU72EMjgCBnoVUpPkj3daQZz5Mm5hXYtm1+mgJKQ4ObM8LpIuv3o+S8JZetsg41u2UcpkjP414KEZ9pNqVtVHesWqVSSSneRzRaKhqElHKhbpiEt2dYu3HPUWlsxfxFnvPR3JoJcpKRSPkS4VSczrJ53Ps3zJUoY3buNDp7yX7dum6e93kdlZZx5oxK+8ZxI/e9UffkTsoBUKzYsb2VyJ1BGXY4d44zupN8oce8ABdG7ciSSYRqIW7q4kW/MZXhip0gzAW044lLt//ktNZBPmuFQ8SZrye/3kRsd49fU3OfTY01nRFeZI8eQeHCMO9M+L8Vwrx2OjDUbD8Kfn1rDvgpVYDYvq8BBvO/pQntuwk3lRODw+n4gzwGMbX2fV4ftzx+O/I5saJ9KZZNv4IP5oCK/bjatcI+QP84ef3MM3v/Z1Xt84xXBlmB1bt7NjdFQLd2dnksW7CVxrzA9kVSMfsXiSSqmgEHxblFnMZ7n6a1/hvvvupr/mYq+0m1WROfRF4ow0ijyR28EWR4lt2SpWEU5YMp9k1cmzmzdz7vEncuq1V8AcgeCh4XUySpW777mHe79/G9W129i/5uWYpSuo5FJsLUzyXCPHRpl4Or0ce9J7uOEr3yEzMcUe+yynlmnSa8GhB+3Pa4NbeHNQ1guwaH4P+y3fk8sv/SKdc/r469+fpmevpbyxcQNzInH2W30wm9PDzIl14ysXTb7xVA627+T2q6/ij3/7i2bZuboijEseutdHqVynVKiSDMdxFctc9P73KYR/+ffu5JzPnsG5n/44ixYdhLMEi6MQLUiaGJTsRicnBVqabj9ce9uVfPCM89gxOUhXuIOYx09hPEUklmBsxw5uuvlmbrn1LgLCi8xBf3eYdxz9duI9Xaw8YjWBcICo28WilauY553LCYespFlp8Mfn17I+N66rLKs7odC+JxxUgqkgEc5Kjd6uXsY3ryfWG6PcrOILhpjK5LThDkY6KNeaxPwJMqWculFKQJO41QsRTs4hOSfKzgbpQIud6Ul8gbBa2U5MpuiOdLA40kl5coIf3XKTlrNTzjidaHcPr765iWLLwWvbBlmwaD6Oapb1Dz7K2ut+qo1y1wUncuaVnyPpjxIrO/CPlik16qwNVphyNgk0jKTUpRI8p6alzcDONuRuduYy1To0Z0DAobYOXadwm6wpN3tDgm0EwpdmZdkWRQAAIABJREFURdZBNoRtCl8bUrf/3ta7z96VV23jGOEgGb8KgxQI+bdNSPvvdujG5900I0p8myW5a0Pu/3sTut3IzCrq7aleEYIZXbz6+840Iyrfm8Vz04L+sl3Qde9mF3X5itlT+r9SNP9fF/R/9v3/x/09kvTjVU6s8UETprbZpSsTWn6XXZrlUFlTNBRWQlvA42X9a69zwTkf5GPnvJ93nnQsc/dcztbhYe687Q6efuoZPnzOeRxzwvGqjy6WyzTzRQbinernHpIs8FZNnc6kqAX9hhBXKBQU8pPJuiq67XKZWDisbnGRYFALuxjLCFlpemqK3kXzGa7m8EaDjA+N0NMR15sxMz5Oq1gm6vFRzeVIjY1rMpXMZ/L9BKOaGB/TqfS1kUGVvkUKNYXPrICLSsTFC1PbePn1tdTGUuzmirEo66Y+mmGiXGTEAa/6IG/BYcevZuNzL1PfUmIA2MvjJaY3a4tKwMmGcp43ijDthEuv+SgXf/YSJApDdO/VYgWnkPxcXrZs28TSRQfQ2+nkZz/9KcVcjmRnJ7lykYlMikXLlykpbY/FuzM6NMRZp76Hl/++npXLEhzat4DFo3X6a25S4+O8mBlk3rkncu6tX2eHMs+dDBDBIRnSVlCnrdc3ruOYPQ/j6/vsQTSVoR4JsLNWZnM5R3T5Uo778NkceNzbaXoF2ZBfEu5QpVYoEhJHvUaTVCrDsy+v5eZPX8q+O9Mc3zOXZKvGaDPPz8bHOP/H17Lg1NMYrzroaEaJ+SI6OVKaou4r8c5D3sL+zl62vrmF4z/1Yd594YdxBH2KlJRLeSy/W41Uwmrw2qK8aTufe/+HNUjl1U3r+dpN32Pf005h46YNuoaR82rFHntQLpUU+akKF8Pn1Yk8l8sRiUlKmSEiyWFQr4nPeolXf/YAz33mBvarRwmVmmwtpfmDY4q9zz2ZqYiLHRs3k//bOhYRYv95y3jqxWeoxiN8/cH7YH6fFvasHbDUmBjntbt+wxOf+wYHJ/pwi9lJ0sefWuO85RPnctgHzqTpDBBzJ23dZJGtr63jirMuUHLmm5kxbrz7TrrnzqF/0SJy6ZSqHmS/PDK4nWe2v0m4K0HE4WGPvfek6fFRrqbodAYpPfkC/nAnnz/8SLKFEnsfsAdDzTJbimmm3Q4OOeYdFIo1HvrVQwRaHpbFOlnUsNiw8U12OOH0S87ho1+7ktvv+AGb//4yz//ydxy/aB884znc5QbhniQvpHfyamWS4ZiDq2+6gcP2XU0kHGd8fJTOUAzLGeTh73yfa798FYFYhEB/FyOpSXYOThOWGNaaRDRD95xOPnjeORx94rH4AwG+cdlXeP3FtfQke3ng6Wd5c/tGEL6Fs8H21JiSZ+uNKjd969vcet0dOPLQLRkRTeiR5l7yIeT+7nbg6+mmEQpy+9330NXfr46IGvwkoVIS9iM54DLFOuqUO9wMZ6YkP4hQOIYlE222TH3zEOmt29m0/g12psaZf/AquhcsYPHAbrz04jrKYgRVKbBi97l88sjjOC4VVc35r7oK3PDnh+gNxOjIQSwvngMO1ndZTPks/GVwVho0KnUN5ZSY6bpA6W1rVlu61iaDtTX3s81n2iQ4TaMQHbgy4g3kbiZwcQ00bo31ulFqzOzBbYi7jQRU2gXTHqxmvNbbkPiMZMxMyu3C3d6hG1LbLve2NuT+fzaht1fdtpPdjEhZIH85s4wnfVt2aWqeXcyVAGiaHC3oT657qfWPxXs26/1fJcX9s4L7r5Da2o3H/23DUZf9sjNKVWwPpZjbRX32lC5MYIHYpU2MBkLqsS1TuoSiVCfH2aOng1I5y7SnRbFRV5nUzq2DhAMhUpUizp44/QsGCDQtPKUa+e3DdCUTlH0Wbp+XgJK0GprhPLevV3WxssOaHB9VI5inn3ySdWtfUSOY6clxLfJjwyOKoFx3/XdwR4KaR13NFQiLfKhQ5qx3ncbIpi3kS0UBmjXCMO4Lqp95tV5Qe9OQlIhEhNdaOSJeP3vl3ESLNdLNHOup8qzLFOGlSdjfCnFKo5+F9QDDqWn+Vh/lyS4YmR/lI1dcyrZX3iD1hzUE3xxmZSPIomBMYwF3VNM8MbGDQ887BdfuAxx47NHsuWQl2ew0kvrt9IV1H+iOxfntnT/hpuuvV0Tilttu1WImzOWK1STR3UVXd7fZZXt8JslMzDJ8Plb4unl7Txd7j7TY0xunJ5HgyfFN/JJx7h55nqEO2doF6ZYYRxmz8k2JmOOK677G4zfeyuHjJU6Od5MPeNhaLfD38Wkuv+M79J9+CvjE37qlW1JRv4ucqVovqhzKr6Eqcl95ePQr1/HGlddyXKgbfz7NIAUeBs76yVfpffdpNH39hAjQTBc0sxurRN2Z4tSj34F73Rgjk2n+Vp/UVbpArOLZ71M3MCcZmhSqGfo0yDnI+2J9HL58Fc9veZOeA/biqj/+lqnUhDLxRQkhagxpQo30UVb9kmsv/vWGECcf+ayI5IQf2MLnbfHKvffzi/dezpnRefTXvUxZNX5T3MZ5P7qO0ElHKMfgzTvu5Zrzr+SYJYuIuQO8tnUj2WiAqx5/GFYsYkcti8/tp6tqkf3t03z3lHdzcnh3mpUCkxG4J72dz9z3fVacfLKGMNeGsviCEc1Ltyo1Pv/O9/HUX/5Cc14nT29br49vIjdNMBwnMzVGrydGYXycRze8xNxlS5jeOcIRhx3BWHNaG8jwZBF2pvj0fm9h5Zx5BP0eBrNTvFGc4uqf3k7imCPtfbgEpNR49bEn+fLZ53NEKEEo4GZTuEHy8JV89NtfweF1487WuPfSa/jrjXfx/t1WE2u42DI5wi/Sm7jriQco7NlHXSbsVojs4CgR4W4U6vzovM/wt/seZnn/fLxdHfxpYhP+JXP4/NVXMrV9Jz+98lrixSaJlptntm+kc89FnP+5T+tk/6WLL2Ogt59SvcZ9G95g4wvP4OjpIDS3C09ItttOXnzxb9x63bfY9OLLLMo0OdXqoa/uYahWxDG/j99vWMtTxSITwJOvP0X38qWU214bYrZTrat+Xn4XweVEbpKuri5a4kxouck3mzz403t59IbbKe8cUwJkx9K5PLB+A+6Yi4FQL2effg6HH3EM3f1dWP4SFx5yFO9Ld5Ls7+NDGx/n6C+cQ9IZpCsLXdsKeLuS7Ni/j+bcTuZ4Y3QHYySjcQKRDsYrVeqyntM9t57oM7twKa5iLCPTt4QLSaGWglmXc0xklQ0x97HNc+yVQtv+ty11m5Htya5bJ+82G93stSu1XU5zs3XnM053M9ar/7ygmyLeJqn9r6S4mX+fgex3kebasPlsPsEuy1fbuW7GQ952NlVjSAMLKGoh9/k9z7zYEghXdq8SmOGRXaiYk9QN9KsuYTPmqAYa2PWrHYdqDoq2Vtu8LeZXu5tof8YuEwC7R7KNVdrMRmOEvws6Md3YDFJoX5rmZxkowoSVSGhI2+JUfoY4hmm4g9qemoRgYXirbAMXroabVsuLO5ikarkoS0Sq7nHkTZHHIAeog2wmy5yeXiX01CYnWBqKUM1O89LGl4n6vJQ378QvB8CcOA/89gGsQlk7XG/dwbZ8mrWuMhdd/WV2X7KMR39xP7dcegWuXE7dwEW9a9LIYd6yJVx9w83sf8Ch1FothqaG6Z/fx6IFc5kcnGR5XzcJYew6Hbzy+hs6D7346gv4EhHtHEWi5a41iXiC7DuwgH0XLmIg0aUykqnRSXLpNH0+H6sSHXT5/Uzmi6wtpLkvNaI//xBcHJRcjKiGxoJN5p5xNKecfxbfvPQyeOo1Dt9cZF93D+ONKi8GavguPIW3fvkixjwClybw7hzhD1+6jrGfPsgyZ4DezgTbrBI3Dq7njmcfoevAlaSbRWUhF9M5unwxGsU67pBhNl901NtpZbMUm1VC/b1857HfMT05ofGe8d5OpqbHmDtH9u4WmakJIokkmfEUF5x6FpueeplTcfH+BavIb91MozfB9ZMb+PhDtzH37UciLYwvXaQzkDC6ZaebeYsWEBvK8J4GvLuzn6ncNNb8Odz+5kZue/oPsGpPKhKsE5C9ZB6H208kHEGi6cVbz9loUC2W8cvUvXmMi5ev5KzQAEtpMFmZ5ll/iZf7onz2mad4ducEe8SX4MyUibotAskgeVeFfVesIDJW4Ae33Yp7j3kE+7tV8iMSMYm9FFc0a06cLm8HwUaDNdfcxO8uu4b9uxfQjHq4b8Na7lj3DEM+p6amLVm8VK1KBcpplLI4Az47F14DWZV/4fRIYyKnYlFDhRrk2PmHv3LLOz7KmdEeugotMh6LG4qjfPTaLxBevbfq+xM4+e6nPk9oyzjznAF6QlGe3bqJyv57cPlD91Pr7FQWu6+So/yXl/jy20/ivPieJB0NXi9NcnthnM/85ocE9l5GzeEhXgtQLVUouOvEvD4e+u4P+eFttxHZfQFX33w9vXP7GZ6egICXmDeANTStSNkwJSbyGfZZsachhrpadElztWOIj+y+Hyd0LSY9OEJoyXwefmMdtz/2IBy0rxIlheAmUb6pyQy+podNjz/FDz7xMd6632rufuEp3nb++/jYTd+Eeg0yJX702SuYuOdh9nfHiJUahBfN5+JNa/jV0Gbo8zGSncSTbpDonktr0wa+/YmLsV7YyqqB3RjO5Xhk28tceNN3WX3+GdQdVYoT40RKDs7fczX7BHuIR6OsmdzMy5MpzZ4XbcieixZw/Y03Y0UDTNSKbM6NEe1LMG9+P6GgTx9/ZzjO2qef4XOHvIcrQ/2ssCJsqpd5rVXiFV+Tbz73JCRjtNxN8kEXBaVtGpaQQwqkFHTZPastrrw0JSIhH8MbNvOz793O3x58jLgVoLunl2e2rOONUoVWl4c53f3sHZjDpr+/yHHHHs0lX70Uz4JObr70Kwzd+hv22HN/PrXuUUbdsFs4zB4tH4umSlTdLv7SZ7GhWcKaqtHjDrFnXz/dAwN87FvfJOP3U/Z6lajobZr0srIk9FktlbGJ9t7dkGm7TrqcJy+Kj7FJGtkMNKsEQyHiyW5iiU78oQ7q4t5nOci1LCo+j9oMqR2tFGeZ5sUcyymIrINazYm33iJSLRKQ3AxJqHM6mPJ7yTvd1OVAVP97E/BTc5k1qWjt5e+bDnHqNDVqJuClzYLX4Jj27t12rLMbCwPoG1DfDLWGGa9pEu2mQEaItvHOLAfxtgTPTObGI3+moF/y29db4incGY8QFHlTJY+jViLksQh5nTQqRZDQDynwWtyNEYdi9+K65RRA0kh11DpUGLR2mpdMVJKMo/sNkV6I37UY9Su8IT7EDXytslpNSmhD0yEBASakU2BwmYuUdKDHuPGW1hQi8+6Yf9f4Q0j6LCZ3bKYv1qHs5TVbN7J0xTIq0xOEHHWq+XEqzjpvZlNsG0oxxz+fhC/BwoF56ocbXTzA9vFxrKYbd8uPuymylwa5dJGbrv8uf/rdA0RyQ+xDmk5gTIqx8F9ybmLOODVPBbejRtKCQKFOZyvAiNfH3b4sZ15/DQcf9TbW/O5R7rv8qxyIh1M75hAa2YrXMYl/aR/Xrxtm2fHv49Lv38P42ASlLgtvwssf//IAzz38KG/+8i/MT/TzxtgIbzvhOI466nD2XL0P1ZiPsewUHsuhk1Nzusxb99qbEw5ayeTgMNuHsxx57EmsPupwrrngfD4cdLLE76Oc7OX+9Zs46HOXcOpllzL67DN8/NwPEwqEGc9lOfWC8zjn4k+y5jf3csd5H+W8RgcLHF4Gwy7uHN7Oub++i/iRBytCkM5M0WkFeOTyaxi7/oe8MzmHUK3OBg98amKYJyc2EO6IU6rkqdbSRKMxCmXpsJ24XX58QxOcu2hPzlgynx2NDA9sSfHriY1kilU2j6fYfb+VDGW20CXZ8OW0MfHw+PC4khyx+kS2P/s8ewOX7r6ABVvHyLYa/C7pYeO8Hj507TdxhCPsM3cApzDA4xG2bNrKAasOoacAJwCn9/TRkZ1iIhLg8tEUH//xTUTmztGb1+GsKmRZbwToiCVYML+bgN9JtVbUCbjVsAiUnPzkI5eS++2fOLpeY3HEy/OpUX4OnPTgHTh234fMms30B8MEoxY9CwfYlily4IH70+Vu8JfHf8d0McdkLkdnfz87tg0yN96r2vCufZbrtB7J5vj4Pofw9skWy2otKvU0L9QrzP/Sxwi/42imPT7223c1iaYXJHK2lYOwW5aMJlKUoN5feW1VKwQbeZOd7vKy4YHf89NTz+OkZIJwqUoq5OeWsXHeddUX6Fu5P8GuTkrlKeqbNvHVcz7Lxct3w719nGYoyN3jO3nXlZdw9KcvphEOUm1OsfnhP3Dv6RfxNleEZfUS0wEXl02N89E7vk9g2QAFsSQuogx7cUtLRCPce+dPuOXmuzjwrau46hvXkM5mNEGuVK2QFEnipBiwWASTHYSiEQb65+IRGaIyl6qs+d51/OqS6zjR6ae7d4A70juxDtqPqx58WGHZ6sg4E1PjjFayCk03Wi6C5Tp/+sFtvPzkU1oAVq1ezRW33qiIxB8feJA3HnmE7D0/55hYhIEGrK81+UYxz9cef4zpSI2628JbdbJHJMbmX93Pj754LZ8eWMb4dJaHqhkCRx3KZb/8OTtKabxxH4XpUdzDE4z/+QW++/EvcNrCfeiLubnhxTUMHLU3y97+do484p10z5nH5tGdDGcnyJAnEvaxvKebuKzfxNWt1iTgCnJMaDFXugKscIQYi0T55eR29vjcJ3jHxy5QZEOW97lWFqfXw1RxzGRBOJwUMkX83qC6FFoFIYQVyFlD3Pzpz7Dg72P4Uk22uFxsCbv5+D03Uu9O0t+3iG9/9PPUHlnDvEaZsYk3yfrhHV/8LMmFu/PZM/6DnvmL2Rn2c/Lbj+X5G27h6ECQYyN+tkzv4JmFEZ5LZ4hZnSz2xBhIp9k2McIzXvjSg7+itfvupItNDuhZzIb1G6h2ix2tZFJAbbrIHGcHPreH4do0/3Hyicx5fQu7eRw4nOJbD+kSDGqgL9ocnXzOxZxx5ZVs8zoZyheI+yNQrqmXhTceIhVsMlmq4W3FGahDbN0LbHnofh676066992bw667hm2BGIVqSFU1QRGxVDJkA1WaUreKLYJuiX72U2lY2mxIfRT0UC5KI8Nrqj23lm173y7FWmqa/JtaezfF9ld899Xmy+jmRZWgEbCW0eEramHQhXbhNrK1FiWJyZ2tQz/3iYmWTJgBtxj4l5UtGnDUSQRdxINevFYDh8hKxK9ZiQNGViBF3SGuV80cEuSohVysCMV1Sv/ftBQK50vCklOKtOS/SkE3jmSSGO1vFnTiqYuBiSXdlLhMufT3unRAEvJh7wuMJ7nIqMR1SnoZF+Wmm1azRlfEQSU9TsLvY/3GDXz5+u8ytX1Qd0EiyBHbjKBwZjogJyYO7gEotChmR3Va2//UYznsXSfRs3AJDk+UnTvSdHXMJR6Ej557CU88cj9HxsJ8LBChqzzCRmsTVm8326ZivDk4Cd4yfqtMj9Oit+biqL6VvF4u8wN/jr73ncjJZ3+QOaEQ9Rdf5vefv4LY2tf4j/kLcGW3sjEP6/sT/GprjtufeAn37kspdLnYUthGSCzcRqd59Fs/4f7bf85EtcLPH/4Nyw/Zl6n8BGlXnUKzQsDnI+L0E6x5WL14CfN8DSrZMj978I/4u/opeR1csHo/zitlWFCHVDLJfdsnOfXG73PgRz4MtSx/fOwPXH7JZWSm83zyoos57eQTeO7J3/GzT3yWj7nCzHW42BB2ctvwJOf89GaiB+1Hw6oqTB4NRPnjN75L/a5f895ogo5yjbUei4/lMtz41CNY5QY+V4tyZRwZcwtNF4nufpYu3I2Nd9/PIx+5iNO64mRiFvdsmOLz995Gac5Ccpaf3mXzqQcKhMVgrJXT66vplHc0wSFveQ9vPvkk+9DizG44LivqswR3lbP8yWpx1a8fIis245USBxy8nx5yX7n6a9xz0z24hqY4Bjijr5e5U6OMR4J8ciLPf9xzO4n+PlpWDb+rQiQUxefpJRLpIJn0gaNMqZbH6RE9rQdPy88rP/0913/gbC4MJlnhaFFpFvhJoYTz8xcw/+TTWNiIsDCZpNSaJrpkEZ/63FV893vXc9H57+Har36RYibP+NQ0TZ+X0ZFJFvTMIyDGMwEXPbEkO9c+xydXvZVPRns5UL1ux3m+UuGpZd0cde3VNBYtxR+Kc1DfEjONOvM0ipM4QyJ180IrTN3hJaN3TYloPW1kYo4oGx78PT959wc4oTtGqFxmMhzi+2OTnPLVK1mw5yGaGFh2ZkmUc9x02ukc4YqweLJCuCPBb/NjpJYt4SO33oF36QDBmMXzD9zHD0++kI8v2J2B0W1M+z18fjrN+Xf+gNDSPmXFu+oOJYouWTQXn9fNDTfcwLe+9R3e+tbD+fa3v83ExITu/UvlMkt3W6reCJGoZIgHbbmbTNtVrLpFdesWvvyuY1ndcLL/RItJy8n3vEXO+tEPWXXUiWSmC1R37GQ6PcGUr4EjFiIQiBMWMtXUKO8+9jj8niinHn8y7zn+ePLifjdnDvd96xrcDz3IsVE3C+oNXqs5uLxc56t//isFv0TntqgXayyqN7n/vPNYunOCg6p+SsEg38yNc97dt7H3ye/izekxSo4i6bGdxCtVrPXD3P6RL3FwMMH8cpqUr86PKwXu3fA8Dl8Sd7yLV9a9ytD0COnqNJ1RP/v0zSERDlMT46BaC78nwjH+eXwjHGEZXnb4w/x4fAvdHz2Xgz9wJrGaWrdRCtTxJ/0US8LNCdERjWtCoccdwlX3Qs4i7Gtx462X8OzNd3NuI4mr4OQ35Szvu/VbJN55GP7ueQxuGca7NcVvLvgCu9WyONIvUY97eSTX4tmpChNNmL9iGRd+4SvMtXxsueV2Ol54jsNqKRreGk90eXlkW4ElCxYTyVSZMznI/iv25IV6gbu3bOYj9/2M5Ue8g8E1W9jngFW8mNqCM+FT/kdlPMOyYB/bN24g0OvnXctW8tUF85iXmsTpLKhToyeapOAMM0GYP2zZyQEXfoyVHzqboWQH4/UmMXcIT71FK1cQpymmgy1KtQZxYtSefZ5Hzn0vK6sZlkX9bKiVubNe55M/f5DkboeBz83wzmlcIRf1uENVQla6SjzURb4meRXSFBlqn4ljNSl/YvAlefRq8ym8FSEo6zhq1goisZQaKLWsHXHbLugahKNJbG05n3zNrklcCrrEJ5R0TTzL+vWEZzLi4YijUcGqSURimZCrRTzgIep3qRezuKkJbcEYmxhzT0m0CjhbRK0SvpYkIBnnMUk20s5fFfcm7EPdp2Q6lx2kMBblqTtduMXnuSn2kGLHKcQ0KeQeqi2nfhgzBeNdLC+TS/LD7YJuDAFduN1h8uUcrmCVUjlF1O/hzZdf5VtXXUvplTf44tJD2LtcJ5YZVb3oNmeLjDeCJ7qYqckc/maRoqPMdneZdbUMtz71GJXubgbzdfyhLpqpOu5Gi7Gxzaz53g3EfnEf70km6AwWeKGY4YsTZY48+2w8UUmcLBLIZph46mXiWwos2PtArlz3DBf95AccdeJJpMdG2C3gYfj3j3L7h87n2ESI3R15ilPg6R3g3qFRakcfywV33cZ4oIHld9Dv8uOlycM/+jmfu/DTeFouHn3qTzTnRNiaHsFyOzQ2VeJUw+4Ac0LdHLlyb0LFFMe89XAu/9YPSZcabE9P8pm3HsolbljSgqlYkl8MTtJ91hksO/l4OrrC+DwuPnH+x1m3diNf+tKVrN5/FZtfe5bfXnY1nw3G6G3AG0G4bTTNmT+4Dvcey1UDLnB+Mprkb9+9Bcd9j/D+eBfRco1XnC0ur6W5/A8PU5rOEQm4abYy+CMB8Efp6p2nbPcvH/cuDnj+dfZ0OalEnfx1MkVt9QGc+JkvUBeYPOZn3t5zqFsFjVGVntfX9NFshFi5+iQ2vfAcnz/uQOq/f5bzAm4Clpe/+N08mEpxytevYu7+q2gUc6w+8jBa7ha7LVtBLd3g9JUHUXn0Mc7o62Pu1Misgn7HrIJeZmDOAIn4Evx+0XWXqdcylBt53D4JkXXjk+XJUJEPzV/O6X4fS2tVOkM+Hkml+M3yeZz5netZEOxm8dx+3IE6hMPMWbqK4cFBXnj6EVYdsLfK4oYGdzKWStGoWywZWEIs2cVUvULEF+Arn/k4j3z7Ti4IhXlrIIJjfIh6d4KrxqY44WuXsPD009iZKfCOvQ/SOFLIUcuM4o4GaVleLCLULI+uH5yUCDd2FfT1D/6eH532AU76//g6E2gb6/ftf/Y8z2efeXIGxzyHUFKKzHNKpPoJJSqluURSGYpmKlM0UjRqkEpKQgrJ7HDmc/Y8j+/6Pvvo//uv912vFnutfdhtx36e63vf93V/rhwrtlCEFqORF5uaGfv0Qiq6XkFMoyRliNE1z86H8+/Hve17hsksOEw2DuhSvFFbzYJN76DtVEabzjmc+mInL426k0cqOpF98RQtBi0LWjzM3LgGU1me5HoW5ECn1U5Vp7bSDXDZM8+wdOlKRo0awrp166irq+NizUXpJtapUydMwszZSrnLlOXC1BdDqdLy+j33Ur1qPTfkZFHqjVNj1jG5sZ7DqSZqznoJNgWINDYQkkeJFJgw5TgpMORiFiwFg4y7br+NdW9/xK03Tmbu7bfT4vagzSvgu7VvEN60gRFmFWWJNEfi8EQ0wdO7fiCoCZFQCuyxEtmR42z5zz3MLy9Dc/oCQauVJZ4mNp79kxa5htPuZprCjfhdDbSz2cmPKNnyyAoSv//F2HwnYuH7kb9PcPNT87hs+FjU2bkEkgncITfna07htOrpVFyIzWQioVARjaUxqq0M0eaz2GCQBP2i0cLGhrNkzZ5Oj4kT0AUyUaxeZQhznplUOky200Fudh6phAy5TCNRY0XaoOvEMZbMGIMEyl1MAAAgAElEQVTzop9x9mJqPCG2qmKsP3oQjwz8CbhQ6yFbbmD/xvfZ+cJi7uxcgsfTxMe1fn5KwuApY2g76GouHzmRdJ2LnQ8+SnjnJ9xtyyYUcfOZMs5Jo54lL79Dy5kLrH9gHu3VStoYjJxIJfjIoOGFn/YRSVs5L9bnuhZzrPqidN/PNlhQeiLYlGlOHf2ZlRPGsbqiA1UuD8p0HI/bBxorAZODYwoVG6v/YczyleSMGEaNTkdQqUWVUEr+JmEIFBs9cWUaQzqO+mI12+6dw6igi3ZBN3FXIy6jnn2mXL70ppj58rvkXNGXfbXNKOwWyd8kiC7RYAq1VkVIyF1r61zaImpNyRTfe7GZJCGf/zvXvHWF7t9wGeEMlExvrca9VnPgJda38ApcQtBmWuz/s40mdDQquoetYS2SKa7fbyFpNV4hAA3pmGBDSVARNQnU6YR0gtAoRIKVXDLXCEqZOFwIZJ5FkaZEk8IoIP5y4QQXOIMMSlQIuphXSJAAASpICzEXUZ8iJUZBWqxfCfBJOprh5IjUHuE2TwuDmpKYyJoV8i213KVwT6kyl3K9Be1MVOtpBUaFkVA8RNgYxhVrQatXkfQHOfXLH1TUBDi+eAnTKKKPSUM45ueL6Gn+FnhQWRk16SbGFXRDnggRUqU4LQtxxJTktldWYL3yCs57QlgTJgodepKJNL+tXk31gscZRppOugT/6FXc6fKz6Pe9uFMuCnMtGENBvL8eYefjr6PXO3i/9iyPvr2WrKJiySdtJiKJ+oTOfZjaNo/OQRd54TQJlxJvfinza49x14ZXCZfl075HD+wRGfo4/PD9bubOuhOTQsXazRs4k/Sgcgg0q5x4NIJaoyHb5iRH72Bgt67YklG2b32XrOLOnK5vodrdzDPjxrPUpqU8FuOi2sS7TV6q5syicvRwDBY1blczfx04zJOPPc9jjz/KdVddyR97d/Ld4pU8bHGSHUtyTJvi7XoPk9csQ962HK0qTTQYosCZz55Vr5Fc/xETs3Kl1u2fKhn3eVpYsfdrUsE4KoHnVAYpr6pAZXZKIR1hf5Dh2RWsaN+RnPoG/DE/boeF16sbWb19GzFTFs2JCD0G98SdcCH2blSpNPaYllRUQ/dBY/n70D5+eH0p62c9zByHHrU3SqCknE9qLhLo1ZnbFz+BSqPA7LSSUsupat9b8hzsfXszb0y+iZv/X4JeUEBaHkcjD1LRppLcnPat0Z8hYlG3JOhKvUDNKgm1+MgxFrD5lpm4PviIK8wGspIpzum0LGxy8/DHmwX4kry8XNr1bMfu73czdOJ0CgsK+Hvfd6g0Mgks88+JE5y7cJHiwlLallSh0Oil07ff46Jv+yo0DWH6io5CtpOcxmasBQWsr7lIYtDljFj9POfjMQZ06I5F3FiUIn89LHIrpTmf4PYlUUsneiHohtT/CPrxHV+xbvw0xuZayfZFcBmNLG9pZvSShbTtNpCwSkbCGOPyDm34Zc1rbJ+/krnmXIxRGedyDKysPsWEpc9guKwDzhI96jPnWTtkBlNt+ZSHW2g0abm/ycuszWsxl+Qg6FtWtZnC3Fzy8pxS0u6iRYt4+plXmThxMJvf/wBXYwMnTpyQNhs6dOoomQkvRdkKA6mo2BOiEFGoGF5YzOyUgYq6JtoZHPyhTXFDi4sffCdo/ttN0hWFeBhVlh4qnFicWeRhlUJmXP5a/j55nFGjJnHL5KncMm68FILy15lqTn7+KbL33mWUWUNZMsXRmBD0OIu/3U1IEyKpTEqApV3LX8Kx/WuGmbMwBEKcUKXYZIFF33xNrSuKVwCiEh5kqQh9ysopMjr58sV1fL10JdNzsogGvRzOMrKjvp6HNq5DU9oGTzRCNBlB2CCsJg3F+dnodVopbz4eSWPR2BhmyOVRlZoqVNSZbbzXVEPuvTPoPnE8hmCmUvSqQmQVO0AWw2Y1YzFZiYZFt1VFPJQk317AS/Pmcn7Leobm52H1y/mppgblHTcw5dmn8dW0UFPXQkJnxe8JUKjVcdvgK3mhqpTwhWrOaG0cVSu5a/PrqLp0pEVjRh9J8dmDj9K8biP3OZwSTOlrZZx9Mnh+25fU1tTy0tyZdItHuTolx1FZyV1HjtHtgfmMmPMILWoDZ1yN6K1WUvEkeVYr3uoGOudmsW7JQ5xe8xqz0ko6hELo5WqCKWH7M9GisrBfI+fjQDNzv/wYunfhhD9MSmMmEc6MKdQypYQ7Nqg0OGI+vntxIYfefpkFNiNF7gB5dnClFQRLe7Ds0GFkl49n7AurOWHV41drSbSEseoNiOyiQBziGkFry7DeMkWmMOqJEXSmlS7WjIUXTbTkxeqdOIoKQ7NC8BMUGqlTmRJpia2IWFGpC9+AaMlfattnnPUZMZeyBFqjdkUOhfCjiMd/w1l6/pmp6YWpTCMiHUW4RDqGLBaBeAS1PI1GxHQKt2xSCHqm3y+431Z5isJUEEta8LSVaIRIS/m7mba7+I3SPp4UgiEBgiRRl1K8lIJIJED+gsQlzHVKaYdSmqEL1GJrhS5d7eKcJoWiZIRc+qaJmMmEDF0ws34azErSovQj4qU1CjkaX5S+QSVruwziRqWFniRoTrSwEy+GYdfSb94CCaLw5FXX0iGW5sqSShqCHj5t+Ifsm0ZQMG86jh6XoQ1qSLiCKOJhQrt3c3zBY/T2ueggi+AqKeDGi01MencDsjwNRquaaGMdpXE19R/9zJY3thDMz2PKvHvIKy7B6jARCjbSqcjJ8F5XManSyZUJaBtIom8KETWZeTfaSGPvdgx46hFSjlx6ZbenwODg1z0/cv3woWTnO9ix6yuqQy7iqQRJX4Yz7sh2Ut6mgmBLkK5llRhiUHfhIJiLOHaqmlO1F3hm9BiWWjRURKK0GLL4qLEZ+8zb6DbtBnQmJcf/PiatlN1x2ywWLHiM0dcP4bfvP+Wbhc/zoCmLnFiSf3Swrs7NlLdWIq8skwYk8mSCkoJSflj5Cv7X32GUwYwpEueYQcN8n4dlP32FIiaTOjLxpEfyNuiseURiKX767jseGjeVuToDV5vtKEJ+og4bL587y5QnnqDtVddyIRqk+zW9caX8JDQidCONI6SGmJYrho3nt193s+/d13jvwXvp2hChlyNHaiX/UFfPN6oYD2x4HblFT1qn4ug/x5l338N0796LdQ8/yQvDRjL1/yPoWkWY8tIKnFltUYhQEXmIZMIvCbpMI07HKoI+H3nqLMI//crc68byn4o87HVeIhYrL9TX0veeO+l8zSDSOjX9BvbltltvZ9O2nTy4YAFPP3gPxAPEtHL+OHaEliYXvXpchtOal9mxlavYuWMHN0+YQvc8E22iUbrHZYwxZuNvcHPOYmZLSy23fLoFX0E2BY4cqvLzMMrEmCwi7SqJVjuYJUEXmW9C0DVC0CXssoVjO77irfHTmJBrpcgdwW00stTdzMhnFtK+xyDCajlBbZBu7Ys4+/1XvDJmPkvyypDXteDJsUuVoeO2W+g2fTwRWQvZjR4+n3AfQ9UWquRhakxq7mv0c9f7b2IryCEWi2PXWiktLMIhKHJKGc8vWcKTC5cxbtx1kqA31Nbw9/HjKNUqevbsKTHcL/2IxiPSTTEUDeML+ZiU34lndHa6e6NYrBa2emrZ0s3JLa+/QVbYRtorSIwpzIUOdJW5GPQmrDGtNEaM6cTCqoJ3tm9j9LBRNJ06I7Xxg3EZu19+mdTGtxlt1lOWTHI0IePJUJTFu3YTVgVIKBIkEykevHIsK/NLKK5tRKtXsk8eYU/PciY++xxRrxy5WotPHsJkUtOzrAy9wcbxr35k6dgbuNtkxhKP0VJWyuq/jjLmucfpOmEsvx89SklJEXkWPWpVGlOWgBLJScdlpCMybBobww3ZLDQaKEvARaOZ95rqcM6dTtdxYzGEMoFOqlw9BZUFII+iFpRH8Xn1R1AqdMhjMvQJBdO79+LaYIDeFrtENvzQ52Pu3k+gshzfkXNoZHrOh2Lo7Q6y7RbenDWDdj/8SB+LjSZ0fOSq5aa3V+CqKkHXtgvpQJRj69/h6JLnedScjT4YYr9Fx9aWZm5Z+6ZEkvvu7ZfJO3GcyfE0vkCUL/Ky2KUzcePKV6gYdB2nzleT7cyTEL/hFh+5BgtGt5t3Hr4P3W97GZ9OUhIIEgyFMWisGA0OatQqvoi6+ToV4IZ1L3NKpUDnKEChsRIJp7DZclCp9cijKbIVWpTVp3h8aFfmX9aWrvXnyfW6xbeJSARCcg21uVUsrj3PyJfeJHxlX6kDQHMSi8YoRcb64hARgq7M6JLgdsiFyTspRtBxKV47GRfeqkxBLIHDxIy8dRYelalxIXIIhKC3pn6K6FqR/ieCtYRwS161SyS91hl668xcfG4TaY3Uc/tX0C//O50Wpk6xhyhEXS1LSm12kaAlE0hS0VQUCELppJFJn5ES/ZRKzCRwRFyYUiKQQYG6VdCFBLfKsMTzzcwFRMUt8sczBgGxkiMM9YhQAAlhJ2ArQsxbhV2CviikToA0QxdXs2S4EyegzLxCk5CRJcxr6RgecwSfLkZYMlKkMUSTtG/ws+2qcYxNqeivAlfKy4eKFkKDLqd46nRi0RQDoikW3nILD1s7YknLOJn2877vPNd/spZQZQU2dQ7tCttKVc+ht9fxxZ0zmGAw0l2X4EgK7nZFmPTWRgr6teVk/Sk08iSFMh35NTEemb2AM54Acx9+lCHDh3H2whmU2gQVxU6mjx6K7GKIUWL/tbiC0iYPsUSYP41J3nFFuOqthaTLO3JZaR9ytA72/bCL0RNH0qFPR77Z+72023ru9BlpHU6w5bVmA/lZRVyoqWHi8Osxpbz8/ONPuCIaTlTXU91Yz/Njx/OcSU1VJI7HmM1W4bq983ZKRg9BY1Cg1wnPhJqfdu1h/LjJlObn8t6bq9i+YCH3qU0UJmWcNMpZV+fh5rUrULevFL0nNHIZ5SUVfL/8JVpe3cBwjR5zPMlxo5an0kEe+GQbqrgCp91KNOaS1vgMDrEfq2LqpAmc3P41VcBsi4OOGgM1Hi9/WQ0c1aiY++pruAxaCjtXglVLXCly5JNYRBJMWkvffldx4sRffLflFYKHfuXdp9cws10ZnPYRszh4ufkfxj/xEMV9u6GyW7jvgQV8/9NfrHtnLRVpJZun3sq0vAKKXLU0mo3Ma/Iza7NouWcqdIMqTmlxG2zWMhRyNUqNcIFEiKcCJOUyQqSllHC1L4w8muSW4irGleRQUR+RxH6XLMnvqhRPfLCRgE6BxaDnyquvpSmU4vCBQ3QoypNery7m49jpk2gUSnp27YVWpLAFQui1Zm4aPoK9e3bz4N2z6VaUw2tzFvJIYTGGphBenZ43PNX0XLgA57BByFQaru52Gdp0kLS7EZnFSFwhmvDm1l2IjKAr0/8j6Ed3fMXaCdOYmGOlrCWCx2BkiaeZ4UsX0rHXNZKge1U+KsqdNB39jeVD7uSFnAqUF+oJ2+y8566mZmB/bn7hKZoC50n/cYz9c1dwgyWPgriLswYl9zYFmfvhWzgLc4mFYzg0FkqLirFJgi5n2dKlLFq0lNFjhvHOli3U19Vx6sxpKXK3R48eqFXixpUhdIkRk1qpJhwL0OJuZFJud96w5dI1lCIS9fCtLMbm3oWMXraMQkUhCU8UhTKNozALS1GWBAbSxzJVUUQboTnixxNNUWpvQ2PdGc6fPIdGa+WzJc/g+OwTxliMtEklOZKAJ4JC0HcRVvhJKoR/Ws6dA8bwTk4pld4AdTE3P6qTHL6mC+OeXITKLRj3erzyENl5NipzstHoTFw4fobZ3S9neX4BeYEwR+IptgY9tL13BmVjhksI2S4dO2ISuOFUhKRFQVx0JqNylDEFVqWFYXoHiyxGSuMJLujNvNfcSNacm+k8ZgyGkCDeKiVBL+lQjEwelwxmgowbDsSk7QxdQsHPH37KutnzmOXMQd/cQtKexcv19Sw98RP/CEPluWaclhzOB6I4S0ux2c38s3kT++Y9wM05+cjTOt5tPE3w+svoeu8sWoxZUhjSwQ2baF67maXiOm9o4pDRwPcqOVM/2ELUpmfPu2+xf8U6njYpyNGZWBcI8rVSxfSNG2gymenZpy+hYASdykDEFyHH6MAaiDDr8r50lyUodl3AEQ1hUpswqk2k43LqZLAn5cffqZxRS5+gOpUiEpah0VhBrqWotFK6FhQJObakihOff8y2R2YwrVMBuQ2nKQiFEVejUvhw9FaOxFSsScaRT56I9aaJKEqqsCmcJCOi4FRKxiyxAJpUSPZsybsiF5qZikljL7UshcgmMuk02CwmTAa1FJkgUBSRcBRvXMYpXxJPXCbBvURFLhITRUdbFGsi610YQwVNTuK2i8Z3a8xyxkSnJJUSY8z/qtCvOpQWHQGRwCcZ25TSzFy8mUvVcGZFTDjWRa//fzi7MrTEsCR8aFIRlDKRGyzLPEpAG+GHFz66VMZA91+GACHLQuQFKEWREIziDEZPirOUmvyi1Z6h8IgLWqrOM4jrf6tz8WeUKTl2rcjYRjoBJ7UpojJBREthUSoorG3iw6HjGegL0CsdwasIslXtheHX0HHWXEIyBZaGGv555W1Mu/cxo7A3Lm8L3wTr+LTCyJ2bN2CwlSKmLyJ727NnD9/cM5eRuRba4OFsTMaKGpjy6tukSs2cDzdQ46qhb6euFEa1PHTn/fxzroYZd97N0BHDCIR9GC0iVMLLjMnjSDVE6A3MateFjtXVFKjTnA54+SoFRwe355pHF2M0luEwODn+y8/8545pdLiqCzt2fioleP2x73ecJjPdunenJeiTiHE+b4jPt36AQxNl6pSbaQmrOF/vpra5iedHjmCJRk25L0ST0swWXwtl991NzvUDpYozN9uJVW/BbnJQlF9G0NPMd59s4d27HuBumZY2cjVnzSrW1rRw4yvPYujUAVkijIp0RtBXvoRLCLrBhCmW4JiYnQbcLNj+PpqkGqfNSjzho7JDO1TGbKka7du1E7nRCFfo9bTzhBhlLZJa/4HSUladO8YDr72Ksl0lCoeNfHGAUIq4lTgmsU8u03FZz8s4cfoYB777mAqbjnFdrmF62wIKT3gpLqjilZojKAZ0Z+pTD1Md8jN+0s2E4nC8+jTNv/zO2+Nv4Ja8wv8SdB+zNq/7V9B1ighlpeVYLRlBV2mlsFQpqFPQ9PzSGMVAyuOR9sc/ePB+jm78hOFyK4akimqTgTV155j3xlIMHcrZvesHHnvyFa64tj/ffPk1snBAqqIPVB+jztNM26I2GfynGApEk3hO19G7Ww90Zi3f7f6K3KoiRhhLmaU201thIxJN8kPEzW99Khm5/Cliei09OnYgX6MUvXowCOa3gCeJpDSRKZcRdFnanclbT1s48ulO1rQKemVTRtCf9rYK+mWDCSjShHQhStrYqT95gOeumcULliKyG0IELHre8V7gwhV9mbT8caIyF03f7uGvR97g9uxSHKF6TunkzGsKce9Hb5FXlE80GMWmNlFSWIwjz0lalmLJkiUsXbqCMWOHs3nLZhoaG6m+eEFKiuvQsaPUghT8dFGtiCrHaDRKIUTHjxzkod4jebukkvxzNQQIcdig4+VSHdPefgtdyiG1ljVqGYX5Tgqy7FJUrtiwEKldMk0CbzxEQKlBplSTpTBKaYd/Hv6HP9ZtQL15A6PNRkpI8VcSHg+GWPzdLiIKPylZDE+Li9XjZrLKUUjHeIpTsSa2R+Ocn9SLEfc/gt2jR4sGnypKeVUpeRaTNLas9wW5oagjL1r0VHgjNGssfBp1Y7xrOoar+5NbVo5Jo6VXSQmRWJCAOROVqU9r0MYU6DFxvdbMIpOOknicGqOVD1uaybl3Oh1Hj8IgkPsCPWyVU9K+pFXQxV1WQTyaQqsxYQyleWrSragO/MkEs4W0MCLaHay/WMPde3ZwLBlDWD7SKQVycxbZuYXkWC3Uff45H9w0lUk2O86wiqOpMG/ofNz+4VqOh2UU5BWz/733CL7/CbODMuyhBD8DXyth2IY1NGnSBI8d4MBTy3jGlE1WKM0Rq5NlF48xd/163HlWklo5bQU4SPy7KPREA6ALJBnYpohSjZrCEgFbiiF3RUh7o/ji4nClpE4lp8uo6xk47SaSAnkckmHQWjFbnVR2aktTRFTgcSIuP28tfArlscME/9lPmBDtgAfaOVGcaMKRUhDIKmK9Isbvhdn0nj+faF4J9uwyYjElqrTgaBhxiy6p5O3KFMDKZFwqivUKENDNiuIccQliVkhBypnVbgnALFwucFq4893Q0NBIQKQaKpXIVCpiaWHay+RKCPCO+NvF/8uLdmkUnUoKMf8vU9ygPWmRQyKJsKiYpaG+aB+IgX4qKVXeraw5yeAmZQO3RrspUkn0hFCmo5nNceFyF7NteUbMxesKYZeiOUWyk7iQpIl9Zs9crK3plUlpTzzTlhc74GK1LWPTF6cQcYAQ7QhpNi8dEtKtr5sJFYjERGtJhkKdQKtTSqEdYoZhN+nIb2piw3UjGBgOMkCVxCcPsCHcQOSqy+g6ez4hgwFVsAn732f484GnmWAspiAlp96i5v66E0xfswxTVU/sBW2kSMuar7/hg9unMiHbQSdtlLq4gpfrZIxd9ALGzkWQrWfckCuZev/93Dd9NpveWM9Lq1/j+RUryS8tJhgNkE6HaFucx80jh+GvcTO0XQc6egJcXX+B9qSxZKn5NR7jUS/cveVVIo4KOna/nOP79jJp9FAKOhSwf/+vZGttfP/tt9L34+rBg6n3u6R/eKPBRjoRxJD2Eo/F8SYEd9pFdU0NT183guVGFd2SMoKmXD5oqEUxfTL95txGJOnH426hfVk7SgraSCd4eTzKru1bWHfbHO5KaajS6Dln0fDq+Xomv/gMxq6dpNOoaF2WFJay+8VX8K3ZxHCTGYOYoWsUzA8GWb7nK3RpnfSZSiR89BkwgEhKy08/7OHmMSMp0ipZdu8cvl68nCnaHHJSSprNet5uOMm1jz+IbeAAvDIV3QYMQKU2CIcFBp9ICNNx7VWD2PPbHg788CUd2hUzbWBf+mPi8uNhzGjZb1fwkesiS7Zt4uN9v7B81au0796dd3d8QuCPo6y+dhjTJUEXpjhRoYtZ7/qMoMuEr8RHZXlbyRQnQ4laK6AtERLpIAmZsFmKZ2WoAmEJFMS500ysHMxsWxZVAr2pVPBB9TFybhlO+3HDWbZiNfsPHmf5qpeYduvtmf6eGr499KN0ROjXvRdGhU76bIs41Y9fepsnHn4Ua34WPx7Yg8ykYM6gq+n3Vwud3SnylToumLXc03yKp758j3iOHZ1BQ5+CPGnGL07qcblwxZhEmKxksJRLs/VWQU9lBP31idOYlGOlbWMEr97I075mhokKvc+1eJIxkqY4ZRVOzh/fx9MDZ7FMn0X7iJZGnZx3vdUERw+n5+ybMGXLafj2Jw4teJVp9kLy4y7+UaeY1xLh/o/eIr+kkEggglVpoLigiKzSQumkvmThQpY+u5yxY0eyfuMGSdBr6mqJxeN06tJZSgiMiHCX1ghJlUpF2Ofhg41vcfKN9fynLk5xyEuWwcm7wSZOjOtP53lzSSfMksnQbNHStiifUrMFeTxFNJq5C8njQWR6NWGzBU8shqe5hTZFZezY9hUn3v8Q3UdbGGnQUyRL8WdaxmPBME/v+paozC96Bfz43fecXruZBTETBW43PruSN11+YncOpveU2ygMWNEmVESMabr17opGoyIS9NOcTDLcWsbmAgedPFGa0wa2hhr447KOjFm+WCo29Eo1gzt2IRTz47HIpGAVCwZ0KRXqlJ5hKj2LLXqKY1FqzTa2uprJmjuddiOGo/UnUSmVaApMFFUVkRL3aFkalUJNIpZGqdBjcIWZ3W0AfZIK+qdTCDDw74EAv6hg5s4dnFaLteM4oWiCtMrIoH5X4zpfjeLoUV4ZPoKxdhudYnpq1CmeDtZx2RMzKR4whFhchvuvP/n2wSd5wpxDflrN514PP1sMTNi6hROBFhLH/+DXR5awxJSLtsVDsqw7S878wtjFSzBe3glPMkB2eTFKmw1/VIbFkM/fPx3igZGTyMsxserzV4WjD0NMi6/eRUNtA2aHg3NNTRRUVEjrfV63X4qbNekt5OQVUlhsw5WEJm+cs+eqmTf1dlTnm7h59BBuvH0o/r/3s3bOY9xi1NATGw1p2KQK8YvDyE0rX+RUQo4hrwylzopOYxQIfuIysT8vjklJFELQU3FJzE0aOQaVnB5lTsmrkbF2Z8T80mO0dcXuQgxOnm6gsdklmcdFmFBUBNckklJMcVTM/eUCtCXufKJTkzGLS+hZUcW3GulEhS8b+UtaUDolMRY/JcNZq/FMeu7SqeKSO6+V6CMV7GKPTrRyMqv7mT8rGdcuRRNcQs9eCnvJWPEvVfqixW/TC2e88Am2Al3E61/ayZMEPiUBAcR7ES13yXwgDgxSIpCSiEhDkoEuCdpkUsr3VoqWvCxOid/DO6PG0N/vpr8AO8hDvB9tITWoH13vmI9bpyed8NEmEeftybcwxppH74QWTyrOVrmfcP/LuPK+B2lSanA4skgcPMwXN09jZkkxObUniTlyeLi+hbtf+whLRQE//vUbjz+7mJl3zmLmf2ay6+td3HP7TF7ftIlOfXtR03BRAn4UO2xMHDwYX4uXT7ZuY8Xkydwtl3GlyIUOxQnkatgSSXCyTTumvraOA/WNUsTijHGjaF9SyN7vvkWr1bNnz8+S07Jnvz4ktUrCqTQqlYhP9aFNuqRKIKnJ5vDxcwRCIR4ZMJj1RU5Kmty0KC18FQigv2Mq7aeMkWhkarWSXHs2bYrKSaeUaGVpfv5yK+/Pmcu9iiz0TS248rNYV9tE2bSJKKoqpa0Dr8dNU0MTkX2/0/mfagYCRRoDR/Rq7vO5efjTD9GjlyItFYooHbt0QaZ1cOOkG9m5fWziDC4AACAASURBVBtrli1h4oShDGvTk8ctuVQlVNQHfRxURPmlwsEdb71BzCDS7LIpL2kjwXjw+VDp9VzR53L2H/ydHR9t4roxQ9i08ml2LFjNqsJOKGs9nMrW8F79aUY/9QgrP9nKr3/+w5IXlnPb3XdxdMdnvD16ItPziiSXe4NZz7xmH7M3b5AEXaZIolWEKCooJje7veSoJh0Aib0g8tgzWFmVGAmF/a2shCS3l3dhkE9HT60Ti0bD7vrTbCbOE1tXM27KXDwRAfRzS7nfxOKEAi1sP/gjOaX59KvqLnEdVKhRpFUMbNMJd6OLFWtfYeCY60gYZPyxdStbJ8xhirmY0nACt0HN6kANhbfdQMeJIyisKqVUr8HssElXotgeiQn0LRq06TjJqJe0wivlU4OVI9s+45WJt3BTgZ3KetG9UfNM2Mf4FUuo7DUIbzKGxgImY4rGc4dZc8O9LIjbKA0qabJq+TzYQnryWPrffQu+VCPuvfvZfd8q7nAWUxJz8Xc6yjPxOLdveAud3YzJYCblj9G3Z2+UIl5VrWTZkiU8tXgpI0ddzzubN9PsEmasWvyBAF1EipyUl51EIyAkIpNedPjSSX7d9Q3vzpjDgqiJbsGUNH7bSYgfrunCFU8+TjigJie3kPqWiwzq2wu114tdLebxagiEweeGogISkRAtaWHaVKDVmjj1zwV+XPUKyS1vMdZixRoN8LdazaO+EI/v/AKNKU0s4ufnb79n39I3WKR10F2t4a9wLZ/LITBrGP2n30FWg0YaL5zz13HNiGulEVVYcp8r6KvOZ3u+ha4hqPMkOWQ28EKqmcW7d3K6oYmS/EKKNTqK25ZwMe1BLUxdyNDE5WgjSkabHTxqUFFOihqjjS0NzWTPu4lu48ejD2bEQ5mrJ6s4C6NJI2GjEyI/Xjil4nL09V5urOjFjIIi2gV8JONxfk8lOZnrZPQrq6g2qYmqUnjDYUqL20lshCw0mC5eYEyXziwoyqNdUwyXMs3ysIvKWWPpNuJGqWNae/ggvzy7nDuVZgpUOnaGQ3wajzDz68+pjQZo+O5LLry6lrtSBjqbcvktnGSj/xQ3rX4FV74JrU2DJxmh6vI+BONywh4Z367fxmeLVkiCvnLXmxgrC/jnVBPN/ggnLp4nJzeXiDeALBijX6fueOqbpYx4QZQTPgytVkE0DWcbmjjnbmJUjwHYLFXs2vUtF1PVpF1n+X7xU+h2/cZcR1spCW6HPcWmpovcs24TLnMWIbUZtT2blFqNQqFGKzcQcPslFoLTZibPYcGklmc4LiqwiVVbaQMsI+RinTvDxEtLwixgQt40NLvDBCJRVCI50aQikIDmAJy8WI8rkiCECtEL9YvSXq1HodVKoUzxaDCzFafKzOFlo38RVrXMfLqVj/Y/FXCroGeIb8JnLnbKMxVz5jkh4NJWnSTk/y3qmVNIpprOkLAz7Xoh6JmqWy6tHBiVCVSyjKBnvp75mnTIaAXPZ+bnEucuQ61r5eQlRN6tuCmlZZgSKak9pE2JikmAamIUBz28OeQ6Boa8DFKmiMiEoLuID+xHRyHoehM6ZZqsWJD1c++iuzvIRGWWFGDwabiFnwwqJm9YL0EbrBY7soNH+OG225mTV0J2/Qm8WXbmNDUxbfU6DFlW9h8+yPLnn2PRiuWMmjgBlVLFJ5veZ/SEcXgVCU6eO0U84KNNlpPJQ4bi8Xj5+pe9fLbsWeyf7GBqvh1TgwtXHM44bXzkC3LFyhWYL+/LhZoLzJk0icsqKvnx8y8kgtBPv+xBZdTRvV9vUjqVFG+qURtJxoPo8UrOymDazMnqeqmdc1/PAazNtVDu8kuO0C+DXiwzbqXDlLEEYh5J0HPsOf9L0A/88AUvTZzBQzojhfE0Ddlm3r9Yx1/5WTSYjFL4h0fwto0mOqfkjPGH6a/QoAtF+EMj57G4n/lb3yfbkI1WrsDnreeKa64hLTNRlF+EMuTn0B+/IrfKuXfwUCY0yeid1NDUXE24KJ+VnnPc+vbryHLLkens9OnRQ4AMSEZ9GLQqBva/kt/2H+C7bz6nb7/u/LLvOx67eiqvFFZhvtiCP9vEl43nqe9QztcXztMQS7LmvfcYNmY0f37yMevH3sD0vOKMoJv0zGvxMnvzRmltDXkCvSpKYX4R2VlVqFRa0mlBjRNzdMHeEqspwuwnh5g/w2pQqNi76k12P7SSIY4SrCLCMtfEcxfOIOtTwneHz9NjwOV8/OXOzCUuXNHnTtCkjlJUWYosHKbAnEM0HKb+5AWG9hooZXe/uOY1rG1ySdmUpM5Us27SXYxXWhmkM9EY8LE3y8h+k4I7N7xCExHaF+dQIP4OgpYlMgsUFml0pBMYiqiHlMIjGcuQOTiy9VNenjidKUUOOrTEcau1LHI3MmL50+R26I05x0ky6aHQoWXDqqep/+BzZsTzyArJuGDVsKbuLFc99DDF119BQNFC06/7+ePhlxlpcNI26uacLMnCUJLb3lxNbrs26MQuuS9Om6JinKVFBF0tvPraqzy16DnGTxzJhk2baHG1cOyf45m1tS6dJaZ1PCkyzHXSQVWhVKKWyzi8/xeevHoybxa0oaimUXr+s4SX7we055qnnsSizedCTT3ZpU7k6QijB14v8cQFHMoItMlIO9rOHWjSKPDGI9x1z/1MmjCdDfc9gGftasZYrJhiAY5p1DziCfHkN1+iM6SIh/0c2vMrB1e8xgPYKAtHqNVGeD8QIT53GH2m3k6eV5D4tbSk/Vx+VV/SsRCRVIKQWktfdR4fZGnpGYaLYQUHDDpeT3t5cuenXPT6sVmstDGZKW9fRi1eVEq9dG9Tic2XmIrRViePGZSUC7Kk0cqWhpb/EvSM78hclkV+RT7I4sSiEdIJGV53gPKi9iiaPUxwljMrN4+qQJBoKsUeWYqTedlMeGkVNQYVAUWUSDJBWUk7co0OCdlsbqhnVIcO3FOUQ7fmOD5ZkjdTXrRD+3HNrXOJJhWc+nUvv69+hfuz8km0eDhgNvBpJMhNG9ejtpmp/Xw73z63ioUibc3vxVPQgSU1x3h62zbqTGIuHCOtVaIryMVgsGPBwrPT5pD8ei8G/KjbGajRphh916P4TFZSuRa0FhPZegslJgc1B49h0xsk34HRZKR3zx6SPolq8e8zJznlbWTU8Ikseex1Ztw1mp9O1xDyVXNm5yfsffh5Vme1J9rcws9FBlZdOMvjm7ZQrzYTSuvQ5xWgKHBIWqgPp9GlZBj1GhwWg8QtES12veDstwq5EHNB5BPda2l+LOmXFN5OXC6a9SDIu4IrjzAuyqRAaAmQc6I+zrFztTSHk6T1ViJyDQLFlhBbYWKFTRaVQr4SSUHVSyEb9ltYorFKO2yXWgKtrfJMhS6Y0JkPh2h4i7b3v+x34XZvba23hsD9W6ULgb/EeMu0GcTuo7R89m8bXRjvNNK5IyG9ZiblTQBrxP/nUos9cyLI7Otn2mSCyCOIOQLdF1WoJK63IZFGkxLvUCkdgxKquCTob103mGujQa5TpQnLwmwMNeC/6goqZz+AV2fBkUyTl4jww5pV8M33zNHkY4/L2ZsM8UaolnFvrSdQVCy5crW/H+P3++7kTlsJRvdJzjr1zPC6uX3LFkryCln3+pt8/O6HrFy1mv7XXyulsvnP1uLMzaY64afG3YC3qYk8o4WJg4fidrn49JefyJPFeLjv1czvVEDbkzXYkgrOyDV8HgtxdsBlTHjmaY79c4oHZt1F/27d+Obj7dKF/ctvv5LUKujWv7f0GE2l0ektElPAJBft/TTumJYGT5hQNMp/Kjqw2q6nSqwmqW1s97Xg/M9t/5eglxZnKnSNLM3Rfbt4+vppLDQZEJ72M0YFX3pa2BGHOqNWuoEKNkFWVhaFLW6GuAMMMZjQBkMcUsEiWZJF33yKRWEhHYkSj3rod8WV/LzvKNdcO5juZRXs2vMNAX2cH9a8xa8LljJF56BYoaBGk+LFlmYGPDqTymvH4UlquLrfQClrXRBXhZNzUJ/+HPvrKJ/v3EnXXl1oCdTywFXXckNdgl4prdSmPE6cl7zNnBAomrblvLRpI7169+bwto/YMP5GpucWUeyqp8FkYF6LRxJ0e0GeJOgGdZzCvEKyHMLlLmrxoDTekUnkJPFTVNkRSejFeZRIElwxbivtygRHqQSsyS8rYeXFf/gkBo3AM6ueZdpNU9CYrJLg7vnxOxR5Jqo6tyMWFI5ekdkm54k597Nr+9ecvliLT0SpC1OTBvQR6AXMLKmkfzBMqNlFU3Epr1cfY+6G1wjlGLA7jXTp2hFZWnwuVMTUFtSStAjzjvhstLSaUbP5e9tnrJ54iyToHV0JiTq30NXA0KVP0m7g9Zy5eIEcg4Ire3XktfvupHb7d4xVOTHLtRwzKth4/hyPbthCOM9KUOel+dAhdj+wnOFaK72iQfx6LY+4vNz00goKL+tANJ3CLNOT78whu7SIsKuF115/nSefepbx44ez5s21RONxjhw7SiyZoGOXzkTjMan9LmJ/BaxDLRC2cjF7vMgtbQfyVmEpZTUu1Do1n4Wa+ahjLje9uAq5W4lCqcZekYVcn+K1l5cTO1tD7OeTDCtuT2Ekxj/VZzhp1/Nt9UWJADlrzn948KHFvDLzLnSfb2O01YohHuCIRsNjnhALv/4Cgz5FKuSn+u9TfPnQYh7R5WFvridq17DR5SUx8zouv3UG2WEboixMW5V06FYFiYi0vpRU6+irLeAdq4qO4RS1SiO/yGVs0yR58MN38QhmqExGgdlEhy5VuORBlMLcKJgTERmGlJYxtlwe0yup+F+CPiVToQdasdsONcXtSiRjnTBLOWxOmhvdFGaX0fz7QeZedg2zC/Lp6A0TTKXYqUrzd66TG158kQad6OyEkKsUlLepwqDUY1JqyfJ4GFNWxV2FTnq6RNGQYIchwvFsO7cufoGEXMsfX33J8fUbmRhLY1IoONu2lB1eDxNWrCQSi3Pmgy0kd33DDSY9iWick6WVLP3jL5b+toc/mlvQJWWo1RpMedlUFpXRRmlmfFY5szTZXGZU8Gvtz/iUsCuhQdfvSm5duZCIWcv5M+fJtznJU5sJB4KEVWByWGhXUY5emLZEulskQNKo5a33PmDU0GlYrHJ+P1mDK1BHIFDNk1eO5yN7FRZXmMMVNhaeOszzn37PhaSOoCuN0pmNsnMRkVQIZyhKscWM065FMJzUYgNVgKxaxVwwWUQnSSDIL3W8LyUeCl0Tn2+lRiN5zDJ0/Qx4RpQMQtSbEnC+OU5IriKmEhV7lFM1jZK3QGe1kFaLrlRCYtKL7HfZ0N+DUoWe4cmKijoj3pce/5fIt7rNJfGVZu1iKqeQ2gj/hsHIMi5zaVLeamT7V9ClOl2IdaYKF612ZSqEUibmADIJmyft6Ekmg4yIC37zpRa71LK4ZNkX6TqCOifeiwjLiKdRCbefdHqBqCpGUcDFO9cPZUgkwBBlmpCgdwWa8V11BW3mPIjH6EAbDFMgS+A5uJu/nlvOA4ocHN4o9U4brzWdpPypxWh69MShMKPbf4w/n7yXO0wlaIOnOZqlYEJjgHlbXqV9YTkzp9xGzBPh/kcfZeJdMwj5AwT/OYfVZkVW6sSTCHPm+AmydCZuGDoSj9vF5i8+Zvy1V3PzVd1wHj7BvfocSgMpLvgCnLabWR1oYPjCR0hoTMyb/zD9+/Tmkw8/QK+QceDgb1KUabd+l5FQK4gmUxj0VpSpGBalAFwKKp6RUEJBJJFgYm4Oyww6OoRiuLUOPmpuJPs/t9LpprH4Yx5UGpVUoZcUl5NKZ1ruf+79hhfG3spCWxZOf5gT6hTbPWFk1/QjXdkWs9VOfkEhJoOR399eT9aevYwXpLh0iv2yOPd6A7x+6HuizWHS4ShOu57Ktu2Ydttc9u7dx7QbJrJ42WISBiWuwwd4uNtA/pOTTydknPM2soM4nq6VTHnuVWrjKjpUdkJv1GJ2qAlGXFzZsy8Xzl1kw5YPGTpqGKdq/mbniuVcePEdZhYUom4JELBYeLXhvGTMufq2W5k0eyYdOrbl1I7P2TR5KtNziyVBl0hxzW5mvrMBe0GGFGfSirjcAhz2CskUhyyISpNAIcwm0jqlmkTAR1odRqXRkgjEUUYVPDRwBOX1Hq4Ox5DJY+w2JfigIchJPazdtoOi7Gwq23eEYJS9B/chs2mo6FiBTSOqsCSkVFxWWkVTbQs5hcVklZdysaVRSriyiovtbA29Emlus9vJETNLuZVPW86jG3ENIx+bQ120iR59emIUHZukirDSJLXcxZyUtNj1bM7An+ROTu34ipcm3czEPDvlDSHcGh1P+90MWfIY7QePlFaDClTQNsfBw1f2ozyapJPCgCscYQ9hAiVlzF++hiZ5koDJR7y2miUT5rGgvJzuDfUkDUYWNzQy7PmlFFzRlbONdZTllNCurAKD1SStYz1yzz28+dZ6pky9kWefe04ywR09/ve/gh5LxInEYmi0Gskcl0meEssxcuYPGMy1x2oZbs5Bl4Yf4z6Wq8I89vE2NH4NuXn5nI/UosvRkFNoJfDXSeb3u5G723ajyB/Ck4jwmy6Nv00uY+bcQV5VB4pLOvHhE4uoWbWCUTYL+niIo62CvmjnF1i0GUGPugIsnnw7ywsqyGpoIK5Ps90XoHnS5Qy+Zz7mqIVwMIql2E5JeYEEtZaWe6JprrdX8LpdS5tInHMGC99HovyVl83M1atJmMwEomFMWiXde3YiLA9LXqRwOIwiLpPCfsbaC3hcJwSd1gq9mey5U+g2YQL6gCi8IG1X07ZbFRq1nGgsjF5tRIlWEoDzu35iydCJzCotorMrgi+V4hNVkr9ysrh5xQu0aET+eBCzSU9Zm7ZSsaRRasgJhxlXWMGMfDt9vGnCyTh7slVsbXbz0KbNpFUGfvngQ2re/5B7cgqICq9DwM2PKVjz00+cPXmaLffPY5BJS1tXAwqTkVW1AXSDr6T/Aw9JK3IVWQX4/QHKunWgY1425uYkVzuVrFR0obdFjcv1O5aCXPaRxRcuD4lelTz77adS9RsWM/9gEr3TQUAcgLQiv0CEaoWk1WoSUdDIiAnbuNxMIJiU8tlP1J7ErfVyX9erWKcoooPSxL4cNYtO/cHLe/7kQlyH51yAuN6Askcx7mAjHY162lgt2K1KyemWiiVQycUaeJJENCwxXCQtlLrL//cPAbkR2whiPVMKoxEra2LFW6xwizVZrV7KkxLTOZEtdfgiHDtzEQkloNPiTkWJiXVGmUiXUyK77kDgX0HP3KIyYi252i+5yyUPeub5S+Y06XpKy1ClFa0ct8z8XBLzf1vxrUa51pa7EHPpd4sKXPpPsODEmL+1lS5e/5KYC4OdxNu4JPRyKbji0nuT9u5kAhkrKHdpCb6iSAhUnjAQQEQZoyjoYtM11zAk6OdaWZJEOsL7ET/hK66gbO5j1FkdUtvUEPNgbTzBZzPmssiQg83rIWLL5x13Lan/3ELR0OHY00bU+4/y5/MPMs1cjDZxjmOmFI/649zx5qsk3BEemf8IRp2FG+74D7OffYqauov4Dh7Habdj715JfdDL0UN/UuTMZ9KwMbQ0NfLlri/p1LUt3+/6lJcm38kSayHtG4M4DQbOqhNsjjQi69OTToOGc/vjC+k64HI2vbsZk0rG4UP7JWNW9z69SChFclASvc6MMhHFqhTrgBCR20iqBGM7xSi7jcVqJR2jCdw6Bx80NpE3YzodbxyHPy4EXUl2q6CL76PgEuzf9RlvTZ/No8ZsjI0uau16Xm3wMWP1UpTtOuILRCgrq8RqsbBNZMBv2MgIRza6UIBDqhQLAmFW7PmcpCcuZYmbDQoqKtpSUNIRs8XBfffezZWDruDUhTMc2LGdXzdv5Q67kfaeAKVFufwc9bGpPsSCD9/H6yggJdNQ1bktDocKl6eWoQMHc/zvc7z74XaGjBrBkVN/4Dv8G69OnM3ckizatiTxp1Xssht5p+Y8c95ci6WiDW0Kc6n/djcf3zH7vwTdyLxmFzPf2Yg1L5e0LIZZlyQvO18yxWUEPYBak5IuMElRkhrS0RBJXVgKkQC9FDN78PNv2Tjrbu7PySfSXEdtVT5vnz6LbfRobrzvAVJ+HwP6DeDIob+kFZX8igJsTrNkoEnHI+zZ/jV33zFHwiEfPXeesFyGzmAg3NzMkQO/k2O38sjIYYyOR+ijtpH06jgrV7E+eI5F371PjTZEbnkR5TlloqFMBIMkJTrBm5ZuDe6MoKdsnPviW16ZfBOjsmyU1Afw6g087/dw/bJF2HtcjslgwtrSTEelijuHDGFsTi5KeRJZaT7LDh5m0oL59O87mqAcvGYfFmWCKX3GsKx3TzodPyGt+Kz2e+m34EE6Tr6WIxfPSvPYThWiYo1hys1hSP/+/HX0b55c+Dgz77uXsNfD74cOSi32zt26Sq13UaULNrbX52sFdSQxGE189twK9j+3ljmFBVhaQlw0aJnfXMfST95FnTDii4SR5yqp7FWBzqLA2uzjDufljLXm0zYSI2XU8FGwAdt1A3hg05t4wzEu1Pj4atkqUu++y0iHuVXQtTzhDrPkyy+wa1Kkg34Mci23DhnFEwXFtI3FiPncHEhH2d+rnCnLVpCO6QiEIjjbOClukyc5oEX6RNOZOmZ36MdzTiNZQsjNJnZ6fKj79Gf0PfORifCheFhanezdtxvpVBilSkYgGEKeVmCQ6RltK+JJnZLKlIwak2i5N5E9dyrdJogKXRqQInNqadejPTq5EnewRTKKlRdWSdnpseOnuKfvNcwuzadrSwxvMs1WvYwjuU5uW7YSr0pGKuHFZjXStrwtqVSGH5IdjTI2v5L/FNjp54NIIs6+HC1rzjXx+CebQWfi1w2baf5gG7OMVnSyFN9oUvyWSvPI6xs4cuAg7yx5iqFZBi53WDjj8bKmIciIhQuRt+9GQm+l0OGktqWesr5dKM/Kov7733j66mt4VJFP+2QDSbzSNehNO6g1Ofg21oysR3vm79gGegMkVTTWN5NVki8hUkWzO5VOohdseL8XlU6kXEZBkOS8YQxaO0f+PMh5tZsXJ93EvSdi9DBm8bU+xObmOhbu3kdtwoDvXJCUVoutTxn+qIsKo54cnfAniO2BiLS6phVtcznEY2L7SzpBtyaVtQaKZQbW0q+C3yI6J6LrfOmr4rMuSlyRb5JUqAglZKTUBhJKnQSz+T98vQd4lGUatn1O7yUzk0wmnYQQCB2kKwpWROxlFcHe1l7WXXt3VXTXta1l7b2ja1ldlUWxYAFRQDrpdUqmv1Pemf94npmo3/f/x48HR2KAZDKZ972f+76v67yUooZQLM3OwSH2plIkdcK7opc/G82S734r6KW9uCjcYnRd7tSFAK1cXH99OzpmFyN3jRh5i3XAaDEXhwH59Mnxe2k3Lw4CZdrb77p08Q3oytD30ZG9VJ7KE41QzAtVZkkxL3zwOmHO15Y6+NFwGFUnEnIK2BQNxrxQ0RvJaCFpzFGTDPHM4kUcFI9ymHhMxRzvKnEyiw+l6Y/X0u2sQGfTQ3qQimQHTx51Bo/V1FHVFyZks/FmMkj/4Ycx44yzsGKDHzaz8a5rWFlRi0ftocug8nAU5p97Np07u+jo6qc3EuPgM0/lsL9cIMEXyvfbqXS68M9uJ5xN07e3h+aaJhZMn8tATxc/b9uAQoa8ScPq2+4m9OSbXORuYFyhQF98mE1uHf9Lp2g+9gRueel1WmbO4NX335Fj3y1bNlJUFGbN2oe8TkMmm8cm1OmZFG5dUuoOcgYvqsEhQQhHeCq41ahlfLpAxOrmjdAIteecxsRTjiWejaI3lwp6Q2OLPBiJgr7+03/z+Io/co3VRUUkQbzRz607+7jttX8RrRRxr3pEWqfFbGbN/f/AuPotDrW50CWjdHrs3JRLcPkrz+EzeagwW0hEBnC5Klh4wJGgN2OyGuWLv7ayCkMkSF06wpIqD9PDYanU1TUEWLWnn0P+fC11S4+iKxJn+pyp+P16krFhjjx0GevXb+eDT9YweeZMBiI9JHdt4tXLzqO9J8ZJhkoGgnG+9Pn4UM1wxesvM6wtUu20MfTZWj67+hpO9zfSOFIeuQfDnPv8s7irq6UtabRDlyN3rRCeJDCIgi5SUMUrM2uSM7aCJiZ/jla8KOEk5iIc6Kvl9ooK/IUcndUubt/ey/XihtfQRDYUZHr7RH7ZvAN3hYtJ0yagM2hIZ6NYjBZO3f8wtm3ezsGC7vfYE/Li7uvqJra7E5PgQlQ7+eChe4k+/jyHms3UKwGCBht3xTdz5I1XUnvETJkUN79tBlq9U6rchZRPn89h0iigjZV0KRk7XR+t4ZGTT+HIKi/1w0kSDherIoMcfM/t+OcfIGM7W9NZvvvHIyTf+YDxVR76DUnWxoPE5k3l/JtXYQ47ZOjSgCWIx6nntFmHc1ZjDUdH0+QSOV7IFag+6XgOvOYserIxbJho8tdQVVsDqRRj6utIK/D8S09y8DFHk43F2LDpR4wWM1OmT5N2NUmG0+uJREfk2D2fy2PUm4hs+oknzjyDhQY7DV0JjDV1XNuzixPvuJX2afPojYYwB0y0zWhmJNlPY7rIlS1LONrqYZ7ZSlyr8miwH8OCNpbfeg1Fnx+TNcC7d6wi98yLHFlZKuhb5SoizZ0ffkilQaWYTFBhqeDvF13C2N5u9nW50A8F6TRoeNkBl774AmnVhGBhOv022saPkSAmR0HHxv+s46HjV/AXhx1HPsMXDhMfhxMsXHkOUw45AtXtlo9L0aaZN28GxrwiLcXicCJWP2atlWXOem6x6mlVtaUOfWioVNCPOx5rslTQjQEHVU1+bHYTaj6HTmPAaaogq2oo7u3khNap/DHgZUZEJabR8YYATNX4+eM99xMXr8fMMBUuC23N42RIEVoDHiXFEXUTOLfey/yRoly5feXV8VRv5aaz4gAAIABJREFUmMvfKxX0Tc++wvALr3KmsJlmFb7xWHguJHI7NHhMViYYcswb10Rv9146ciqtK8+l6aBlhPIl9LdGzYBdS8v+06myWHnzz3cSfPoNztU4CER6wDuCMpLBXLSwN5sjP7mdJ37+ieUP3MHUP5wClgqJlxaee63ZSEZfQrRadBpJQNUpWRFACHohSk1h1fnZseEH+iwJnrngYk75rpcWg4nV+hB7xzZw/D0PE9K6UYIqFpeT1gUT0JuLpAcHJehK6LvyuQw6TQGT0YBOdualrHL5nwTHiPvEaKUrtc9mg4mskkHNC5aLFqNYoI/u2rVakmlFhioV9WYUVSOTQW1un6St7grH6MLIQLZAJJ4mlc6gOeobQaMdHbn/VtBLLwdRsEsP7Ffk6qgdTezXxYOT6TIlgZzUtP0fHbqAwIwWdDFGL/XlIvBUvJVb9nLMaWk8XzoESBqcfL9koyv9TdG9l8bvYiwv9u1ix6ka0pjUPB5FjzknDhcWFL2GmFWlUonw6EELWSy6jYIqn+x3lATp/Q6i5vQr6NQKK1WGQKUetz3M7fsdy8sNNTQHU3Tk8/wnk2TznBns/6c/kTfZSG38ie+vv46zq6uYoAyRzsGqpOALGClqbDgbm/gpEmThRacz6cI/yPjL1Nc/47VYaZw/HdWoJzOSpt5XQ3NgDIODfezYvQmdWc9gaIRCzxC3H3Esp9c3M3swiE2JM2Q18H5K4fsGH+91BRk7to2P169jwBxny/ZNmEfS7DtzH1S9hmxWxWZ0oM0kcSJCTIrk9F4yWgs5nYaj/X5uM2lpTRUIW528GYpRc26poMdyUfSiQ/f6aWhokTwAQQn88cuPWbXsLG5w2QmkcgxVOXlgzzDnP3kfCX8tNf4xjITjkoL0yX1/w/HBvzmmMoAmEmSgrpKLh/q4/t1XcBTF/s1AMRvn9dfe5NU3PmLMuHYGRoLs3bkDPyZsZPACNcB1dWZcQQWH08s7QyG2TpzJSQ88SG8+R6DJz9hagXHMcdDiQ1j/3S7eePc/zJgzj0hikOHt3xH68j2+veNlLnM5KCZ1PJsdwXLoMuZcfTn95Kk0GRj6ZA1f3XzrrwVd2NYuGQ7Jgu7y+2VBt5ty1PjrJClOrxP40VJB15nE9EmHpugArUqWqNS9axQTFr1DetT/vGgRc9ZtYIbLzI+FDP/JFLli3WfsLhSxqTkcOiOqUqShvk56pMXrGWOBXT/9zPJFR6Dmitz00IMcufI0gokkxpyG/M5eftm5FdvMZvo3fM67y6/kZLeGCck6FFMFzyu9DEwLcMRfL6RYYWV20yTctipUs08mGFLISN2KRkhuJL7RRfcHn/Dgics5qsZDUyxH3OHktt5e5l9/BfUHLcFtttPQH+LWY47gPHM9VXYDX9PP6mias99+mMCEuVj2aMkk0wzYw1jtRb5+8Q12Pfosl1tdOIpm3tdY2RKoYPFN52JursahtTBGFPSaGt7817+45tprqfB6eOfdd6ke10oqHGLX3j0y6nLazBmyoAvwpUGgPnMpqXoX6El9Toc+McK3773M5/f8g9kdCk11E3h8ZIjElHaOvPgSjDUewko/rW01+Fw66uI5ljccyLk1DdQPDKH3OPjXyDC+4/Zjn9NOpOCrRmes5NXrbsPz/qcc5S8V9G0GM7eE0tz9wYf49YL9mcRicKAd6OfvZ5zO4TVeWjNaOvIZ/haNcf37L5I02GV6m8ZSYOaMiWjzaVwFHe/c/zSfXX8HF1kt2HQF3rdpWBNLc9nN9+FqGs+IXk/GZiCuTzFv7gxsmbS8HmM5Bb3JLF0QS6wN3G4fLegVvDQ0SNUlK0sFXY7cNVSMrcZb75MYfKvOLBHEH3z0EQcdeDjWaIKlvjr+WO1lejhPVKvnNaeeHdV+Lv3r34kbIEEIm93ApOY2LDqTQH1hiY1wcMtULmj2sSBYlPCwTy0Z3i2mWP7KS2C1s/vFt+h7/BkudXow5xS2NfpZOxwma/bhtphp0KfYM9jBD2oR77zZnH7dnYTiRSwZA4V0inwhiruxgvHzZ2GnwCUzDqJ56yCHZ7Q0kibtjEjbmDEtohH07DZo2ea0cXdHhO/S3WQUHVpjBQa9CCcSK1ikDkWsaUWskyuWBouOjCFJSklTkfcy1N1Pzq5y+YJ9uSyioaKQ4Vk1TMtZyxi/7FSSlkoyeT12u5UZ01qwmcwMRaLkcgLtmpPs9kwmLTtz8UtYK2WsqoxRFb8Fa+U327Zoc4WEO6dkJGXOYhD4dHFNZtBrChj0WrLZrNyvmyx2lLwo3Ek0BjM2YbPU2+i1eehIwkAwykg8geaYr9P/74JeTjcThfz/KOi/estLEvxy+krZLS+47eXV1ujovRxzKh5jqYiXfou9eKmgU/LdlSPPf297G+Xiiq8v1e1lZbuYHshOXZDrtEIVqGAuqHgUHVbViFZjRjVoUUw5/JkR7ls0j/1iYQ4tCmudyupkhsQ+s6g+7nz25HQMD/Qzf+EUatrMXD7tQJ6vdDIpkaUzn+Ubk5E1zc0cdvOtZCxWYj/8wIZrb+Bsv4upmaic2Pyo87Jb0dHSOpEdkQgbkxFmXbiCiZecQkhEbO7sx46OMVMnSDpeLq7gd/gY3zAWJZNi3Y9fUFtfS9/efqLdvXzz77foeOlVzjO7aU4qaEwGNmrz3BIK86MQdY0JsHbLT3QoQ2zbtgV7Os+CfWZRMGjI5VW5I9MpKZyFVCk20lRBUoTd6OHE2nruMNppSaQZtjlYPRzBf/4KpvzheFJKAp3JhLPKT0NTk5xRWTV5dny/lhsXn84tARe+VJ6tujzvBDMc+dDNmCdPl84fl9VJrcvBm9dcj/6D/3BKoA5lYIBtFh3XpTI8u2kNPd1DcjXS1ljNvNkHSCLSn6+7ibHtE5k0YSK5cBQl1IchH+Th885mSQomqVp0KR29Di/Xxwe4/fXVRDwOVKOGyU1+Kh1W9p23gF929vH3fz7BcacsZ2fXdsI92wkwwk1Lzud0u5VxgVbu+WUTZ4qOa/pEQvoiLqOe8P++YP3Nt3OqvwFfMsKww8aN/QNc+OTj2AJ+sto8JnOBQKCOqqpm9Hqxi0tjNAqikziAivWRk3QqTtEmzGEGEpE0nopqwqkYfZ9+yuoTl9PusPNzLEHriUcTOHUFYYuFWreTkYFhjFoTixfuL9Wliugk3TYuP/tsNq/5hlQizYv/+YCatjYMVged23eT6xigaNCwSxfHr1W4c+EJnFXvwdNvxFXTzOe6JG/1b+Gcx27DP6GZZm8tPk8AoztQiiSWccUZdCJeVQRD4Kbz3x9z50nLOaQxQF1OQ8ps4e5du5l3+slUz5nPV/9bR/fHn7HI4WN2VkNkuId1aoyHQluJmQ18uXEnDWkf2UicglfF6tAy1l/NigmTOVPvpN1dw9aijWe6NzLxnBMZu2g2Lb5aJo2bwIafNnHRpZdIVvuMmTN5+Lln5f1gqKuLvoF+WcSnzZgmbyyiqAthmAiMLLUE4hYknrikTDs8p20yc3oKTKwfz/qCytu7t3PN449SPXUcSWK0tzdhyqewhpOsaDmAk6tqaAqPYK+r4vaODlpPXsTBfzybpMlCIlFg/ZMvoL64mqOqK3ApaXbpDNwVinPn+//GLgRj6TTagp7pC/dlqcvDcT4rh1uq2RUc5s50nBtefZS4y4vWUyHjdvedP4tCLoY7W+Slq25n66MvcLrLg1EECVkyfJ5Ocsfjz5OxOglmMmgdgvKhMH/ODEyKIgTQxApZ9BazOG5zsLGeu+wm2aF3uVy82j9A/UUrmX7sceiFglKrxVBpo21Gu4z8DEVD7Ni2i6VLjuH9t9/jsPETOLK6hQvqq5g+XCBW0PCmRWW738v5d93LiGD4G7OS79E+tg2HySKFx4ZQkMXjZ3JRcxXzg+IYC2/pFL5yWVn+6GPozDY6X1/N7ocf54+2CioMWt5OhfggW8p8F+rtKtEEeuCUVXcz48hjKWgd/PTdZuqEeFPNoGripDVJ2vebgcdgZZF7DG1xDdMKGiY53MSLQzT5LHjEmkKkRwp/ebWHJ7rDHPiXC5h+zCmMn75v6YuJw6ALkpR+Cx2JS/jCDHpS2pJ90yCY4eJyMKaZpbXygK8Zq5rmoWg/J/79KtzjZpF3+klqDeiMesaPqaaywiNiouQhIa/myWUzREZCDA0NyUIs8jU0Yr9drnOiS5fLZWn9LkvGRWZJPi8FniajoF+q0o0gaqsAAwnmezgyIqFHdmdFibYqQHBoCWGk0+ihL6shmkiRzuTQHPlNujiasSq6XsGclQW3XEh/tZ9Jn3lJrS735yVNyq+gl9KeYFQRX7KwyfF5eScuKW/lUb7sxqUkWLzmyha4ssVNju9/fb+MoPl1l//bfr9knSuQL2SoFhD/wTA1Hg/heBKf28ZX//2I2tgwqy89nePtFhYWBTM+z/sJ+BDo0ziJ2ESqWoRjTz2Jky85iUtnL+TDtiYqtncQNsPXZgPPW6s4/8kXSKQV0t9+zZ67buUkp5mWQk7CTl6IK+QsATTpLK0TpvNJz07mXXgas688i+86dxGwuIh09TN1fDseuwM1paBV8hw6fyFdoV7WbtlIfWMdsZ1dxAf6qKiyct2yozjD4KW2axifYAPUVPF4Xweviidslo/rHnyYBeP3YddP20ink8ycM5O8iCbNZzGZzOgzOTwC51sAxWojZRBhNFmO8Y7hbo2fCZkCQ14tbw8N4j/zeOaefCo6RUvRbIP6KgKNtZhFl5+L88u6D7nvhCu5wG4goLOx3arj8Y4QZz95JzphJ7JXkAiGWDK2hXf/dA2pF/7NQU4PTr2J71Mx/pVNcslrT2FobGIwHGakq4OrL7kKmx22bv0Fk9FLZzAkDyi5TBSPEmfr489RePYjDrZVoUtkMDQ185eOjSy68FzajltG0SmwldDeOIbjlxzGhh+3csvf/8qyk09kc8dO8vk01XYLd192FZqdA9S4/Hy1dRuvrvmM9d17MQV85PUw/Nladt22iqVeUezyKJUenty2nQtW3U7NPlPpSo5IYlXNmCYqq2uxWSxSKJjPJynmMvLULGXnMm+gvCcTXXCuKPdimkyOQ5tbmNY2nre/+pG3P3yNsNFIRqcjn81it4qMdQ/NTU1YbFYGOjo47+yzCfb1U+epQs3l+Wn7di6/+k+cuHw5vb19DHb3cLBIm/rnP1jz2msU1v3IiTNnkw6mCKUyOCeO5auOHfwc7GLh0kNZvnIlcw49RMY3ikcYV2LYzWapo73t+mtZ++qH6EeSTK2vp8pkLnmzDSY60im6RdCQWiQaj+Ox2CSaJjjYx+K587j10fthwli2bN3KUDiKrWDCki1gy2ZpbmtGrTDSsf477jv6FA7xttJoq2avmuCh3o0UAiZy/Rm5yTc0eAmpOZYtW8af/3w11U2NkM/R3dnJwNCgtBzV1dXhcLtLLYRgZcupoGh9xIscUuEgVp+boW++Z9UZl5DrjzJ56ky27O0gWMxz5V03Y2n0UdtUi02ktmksnONuYL+KGvaxWNgTG+Zjq0rFIftz5NnnMhyLU+f3885dq9B/tIb9jDY8I0kKVX6uGurlsfffYMBgIKERwBM7M8a38u49t/HLE8+xNG6SCvxnMsO0/fFkpq5Ywe6ROBa9mYXz51IsxHFodZxmGsPR/mpaojrSeh3PxbtYesfl2OdMYaCQw2F3oSuINWKBA/bdj0R0BJ3FhKIXeRhCcKxliWks91hNtOutbDbreGcoyLQLVjJxyRIZpasUVHyNAewBD1qbhThpbrjxRl76+7N88N/32C9Qy40HHsDEgRhHUCPwSLynhlkvIqNfeJKOXBZdQYfXV0nbpHYsBj39u7bTXN/IwZ56Lq6tYkEqRa+S4gldAfvhR7Lw6BVYMRD8ci0bH36As8x+iRH/1Jzlm6zCDY8+w4DRwKCtSMZm5MDFhxKPxkkMjhAPR4nHY6hqBrfLis/jomnsWLKRMCPRGAOdXXz25mo+ffEVTNEo+zmcTCLBFKdNmrYHNDp+8Dn5OK1w+Yuv42oYz7jqZukfU7UpUkaRZS6OQnosotAbzfIeKdKFiaahkIRKPeM0FTzZMJVMKMI9yS7e2fg5A1GVvphCscJLKKew/6L9SBdyuLUG6TgSv/JCbZ5RSKVSUrwoirpw/8TicUKhMLGEYMNpsDsckmvicFj5ZcsmefsQ7aaAVBWMFoomAZMxkMyLGGYtqZyIV9WjM5jR6o3khKI9l5e8+Z6inoTGKLdnclJ+5LfKbwVd7qrL1jQx+xc7bEGGEx12uYCPKtylCr4oNOWls8boQn90VD8Kl5EK9dF9/Kh6Xhb00ihfFPTRIj76sVLxLxX2X98f/diowl629UVUVcVlNmFMCAWngXAiSv/e3dx20R+ZpsszNz7EIUaV2ZkRrDY9X+qLrM/rGHS30VWwsrmvn6POPIWlK5Zx7py5rK6tomlgiKRLx2dFHa+4x3Daw/8ipShk16+j6+5bOMluppYigyYLd4RGGD9/MYZEnu3iBmLRs+/pf2DBWaeweyRIODxCldvL9LZ2lJGohJCIxLTFM2bTFxrkw43raWtrpfvbjRSyCRomN/D9q6/xwWW3c1nDOGqCCfKaPFvtKq8kQ6wZo+e6J55kmq2FaF9YZqFPmz+TnL5AOq9gtpjQKSo+kYesQtyoI20CRZfleO84VhUbGa+oDFWqvDXUT9vV5zBp6dEke5JkxXiqtY6xk1rxiE4mG2Xnf9/mvhP/zMUBN668gW0WA0/s6eOsJ/5KqrmRQY0OixaWtDay4f6H2bXqeQ52uNAkC+w16nhQGeHG1c/RazLhrQ7w8A038c3na5h7wFReeed9yDlI5XK8u/1L0GdxhCNU/dLNOxfcxklmPw0mFz9Fe9lW7WRNNsJVLzxJbzrLginzcKBj6X7zGQ4Nc/IFZ3LFLdezNzhAKBolm1To2bmXu6+5Gb/Ty35z53PkcceStxjJmHR0RoP8/Pqb6F56hyXNraTMJoZ18N9tmwnMnoF/5hRaF8zFVOWhpmUMnkqvPEFbxetZJCllMqWcAb0Y4I1iI8Q0SYzMREZwQYrOzj37HF589X1OPGEJl191JUlFkWsqm0CXqnmcTifjWtuIhcP8476/cded/6DGa5NQkT27dzOSKoUzXnftFczbb1+qagO0tI2Te+Werd3UlVcUwtOQKItoxW1DdE2TJ0+QEJ3m9nHYKpzoBMlOulaLhOJBHln1N/5522MS1DOavSBKpaPcyYiGRXxc2Gemtrdz+nnnsO9Bi/CNa5Udc19HB8FgkGAohNZkwKk3UK3qqZnQBgE7sb4+nL0jHD97Pi1AozlAb4ud3ekQNc4KKfbbpaocedppXHHFFdSPaZL3kUhwWOahC75BVVUlVVVVWEUhFs+E9PqX6ZViz6rTUcik5fOuNVigP8y9F1/F56s/ZGZbO1u79lCssBGY2c4fTl9BwOVly5qvuPeO+zh73DTGGrTsiQV5KdxN/SEHcfUtf2VPRyeGgsLmd99hy1OvcUpLM42Kht50knvDAzz0wev0Oz30KmncLjvzp0+EeIjzm8ezrOjEYzDxZT7Cumye0x++h8ZZ88gI331dDf46D8oP33HTrKUc4q+hsuhldyLGh7lern73Kb7NB5mwcC7frP2SMb6AZI7Pmb+QbCpJPJchmlWwOuxUWFwssVdzr81PXabABlORT2JBZp53FhMOX4JqtRHP5bA77bTPmEwoE5MhIgcsWkTnz92sW/sx8xob+fSh+1h/1+Ms19WTj6XpCjh5qH8P5z1zH6ZxY1FjYgOsp22faWiEjbOQQbNzL2fPO4xL6huYmgizI5XgxWov2dn7snzlJTj1Rr567Wk6XnqFlQYPhmKBTyxZvsymufafT9NjNtPtNlOwWZha34gmFEcTSZBXFFKCHGo14vP7pDDOrbeWft5GGI5HsDoFK0/L9y++y4er7iG/6VtObavF0xkirGQYHtfMrTt2c/UrL6Gra2Z63XicPpFtHSOjF9eeUIQY0Mf1aIzm0mQsBfLS0KTYtf1bVs5axKWe8aQjCXqnN3DRI/fTOxwjkddgcFUQzuWYtlBAu0GbywrBfGkNXGa1iCtstEkWmQMieyAej0teu/hlNptlHLBR0OwSYRJKmsGROD2RGJFsgZTOLIt1oqiXYrh4RiVb0KIzWNAbTKhi8prJkS0K1LlGomdFnRTXgOa4DTlZ0FWBmfsVq6qRDHZxfDEJ5ZzckZc78vJ4XBZ2UdDLhVd+c9LQXu7ey532bwX9N6V8ycdeKthiGlDOmSl/rEStGz0wlOxz5Y6/zIcf/VpiBCcUwoZikQqtFougxpmNbN3wPTcffxwz66uYEellmVXL/FSUVDrBawp8Jx7r2CnEXAE8Y1tYfMTBTNtnPKdMmMCzlV5ao2HSDhOrRxTWTZrNkX+9l1g+Q3b9l/TdcTMrnHb8RZVOm5k/D0Q46d7b5Orghltuw1VVzdJjj2P/Qw6VoJeokqZhXAtt4ybS2b9Xxp26DWZmj59IIjLCh+vWMm3aVH7++mtpkxo3Zzw1uSyXjZnGQUU784s2UiPD6OpqeS87zBPGGHeufh1HwiT9rWkUps4V+3mhNs1gthjRK3m8eaNY7RKnQM6oIafLc4KvnbupZYJSYNiT4/VgEN3yQ1h41nnYcjaKJjvZWi91Y2qxp2OyQ9/96b+59YSruchtwZjI0+my8WZohMuf/yf51maSZqGezuIzZfnxX0+x877XWOkPYEoWCfrc3Na3jZv+u5petSiz3M87aBlet4nTrj2PU848A7fWLwvR6p/XojUWCBRVpio6bly0nCOMLib5G9jU00lmn3G8susnllx1GW1z5+GxeDHni5x29DKqA5XovU5OOPs0MgYt49rbiUeiTGppY/6kGeRjWd5+/TV54SQ1BZ545UW+3/0Lxb29rHRX0qwzsTcSJqQpEjJo+SmSRIS5LTp2KedecRlNba14nR4JUDKU4xHkfK68Bip16KWJkzwqyxSFEkDii/+t5bLLr+DBhx+irr6e3R0dpLNZ3BUVjMSiLFiwAJez1H0mwxG++/obXFY7eo2WkUiEpqYmqepWcllJfssVC0ycMZ1wJITHWSFaboinpFqXXJbBnTsZiIQx2G3yWsgUVcx2Kw3NjdicThQlgVHaeLQkR8LY7BWl6i8ev1Clie8lmaJv+06UTBaj2UxGVSkY9NQ1N2GpcApIuJgP0t/dw0B3L+F4FK3LhsvjkkW9pqFWRkIWyJEJDlLpqGTXEy/z3COP0hEfYlc4jKHKzMR587j4quuZMGWGyHstTzkK5DMZOjo62LNnNzNnzsAlxGam0mFEKjB14u+WRUgGHcl0UgqLPGLCpC0V9U8eeZKnHnscX2MdO0P9BA15wsm4nBx5Cwa88QLtFZWE+zrlGFYzezIHn3kmk6fN5ZVXXmWov5PPX3ubZY1+Zrm8uEdS8jUiksjOuP1a7G2TaZw6lZ7hLsY3VjOmxkvqh285atZxHD+zHmUkTX++SNvyk2mcM48qd0ACcshEuPO00xj66GtOGdtO31CCzYkIpz12BzvtKq55E/mxcxceiwNrXku9zUODv1bevD3V1WTEaDcnEKNwuG0M16NhvN7CTq+NT5UogROPomnJQRRcTmnpra+sYlLbOEbCwyTiUQ444AAG+mHrz2tobW8lvH0DZ7YfydX2AI54kcS4Gm7cvoHLn/8b5glt5CI59GYb1ZPGirRjqixGtr2xmhdPuJBzGpqpG+pnwGrgLjXNmHPOY86SY7Bajbzz9D8YeONNLjRWYSvAJ+YcX6ZT3PDg0wQNFmJOu7SrmVQVQ1LBnlRlM5lzmdBXOaloDFBj8WKMjGCxuErXWjJOwWlGazQQ6R9i15pPWf/ofeS+2MTptfWM9A4RawzwSGcH7TddzYQjjsGv89BaX4/VLcKr05JvLlmmGRMao56UBkLJOLU2EbGU5vUH/84LN9/JMTXtfLN5A1c8/QSOGZPYFYyg0Ztl7K+oRs1T2jFZTfJQLqfVImV09B5QPlj//s1okS9NpUc9XkKoh7Sl9YVSdAcjBJUccfREVQ0RMekzWYllVRknrjOaZUGXEJm8ij6fRp8cosKsw2l3YLNa0Zz8U6EoutyCKqTzo4VTiNPFoF6IUESH/jvi22jnXNL4Sm576SBQBsD8X7za0dH8KMO2BKb5rUPXlX3vox542emPjuel8K5c+Mu2uZKtrvQ5CoICVGEik8yhicWlxzCrhc6dO3j5gfs5uMbH7ucf4ESzmaUyAi7Pe9o8ianTmb3iKmzjp7OpczdjxtZTadFyzpQp/NNXRWMkRNxm4OWYQt+iw5h31Z8ZIUtm/Vf03XoLZ7vd+HIp9jhtXDYY4aJ3XkDjdXHWeeeTFOjQ5WexaMZ8TGK06XHSFQ8xZd/ZFAWmN6di0+qZ2T5JEpQ++N9aJk+ezM+bfySpJvG31TDJW8HOR5/n2Qtv4pyKGjzxHBiMrC1EecqT5s6P3iM1IEZEGnIahenzZpAzFFDyCharSRZ0T96AXtWQFhAeAxS0Ksf7JnOntpq2VJ6IO8crI1Gs5x3L3DPPwZgSm1U9+YCP5nFNeMWuLp+i+/23uOm4S7mivgZ7Rkun1cRzHbs58dYb0LW0kNOZ8PorqKw2sf6pp+i593mOqKzDFM2zRwc3pgZ4/KO3cNaP4Y1nXuY//3gMm03PqbdexLFnnoaqmBiIJ9gY2o3La6PBasba0c+jJ5xLzUiO8VV1hHNZdts0fJ+KsDmTZN+ly/j6i2/JjcSpNhtobW3mrU+/IKEBb72dv65aRVN9IxNbxnHkokNQEwr/+2QNfYOD7B7s5fq77uDLDZux5OCkWi/efJGBRJyq1lb8E9oYzGZkitLsRYtomdTO+IkT8fsqKRZyGAUeVLyYM6JvLUhsqRB2yhXSKGtGvC35ZOTPLdzbh6cm/WAzAAAgAElEQVSuVh6Qt/z0M5FoFLvTKTvlSZMny/GcuM6sYg8hzgHxJMW8itbpJNbbi9PjYcOGH7C6HOhNRsZOmFC6VwgRhzhup4WvVoz+NfRv30F/cBhVoyGeTmNzCElRgZn7zJTFWaYwiVN9Jo1OjNil2lcw30U9FRMGDaQUdm78Ud5DxWO1Op2yCwg01uPxV5HIKETiMQb7BhDKUEE+M9dX4W2oRmsSExszYsubFXoDkQilRKiMFdj9wRpuPe8SQtkcM5YfwsmXX0xVTTNev5gzCD5PmryaY2BgQO4hTSYjEye2y12kXDKKnGnxoETHJnaNwmNsMNMz3EtdZa28H6W7+7F4A4LMy6YXX+b5t17ju11b2RYOy6mqXQfmLMz1V1Jnc3DCUYez4NSTSTps7InE6e0Y4rxzziUUC9HqtdNi1FDsj1MLVI4J8GlwkL3C7eeo4vgzTmfxkYs5aO5s5EC7bw/Bnj384aAzmBtwUcib2DySYOqig1lwwEF47HZ2rf+SHf/9mHkuN8VYij3hOO2HH8ySv9/Mlz99SdiuI6QkcejMVFqczJ0wBaPFTjGblT7jcCSCAS02rYET/C3cZPfSrDWwQa/y78gwjmX7M/+c07A1Cn67MDMkmDdtBmSyfPj88/zr6af4YkMPu7vWo5o0FKwqp06ax3F9Nua4Gxm26niq82dOfWIV6To/GtWAv7EJS0MVdqcVEynW/e2f7PjL/Sy1V1GZSRD0OPlLTw8Xv/YiKbsbk1XLp2/+i73PvclVVi8OVcNn5jzrUimueehpIgYbOYcLo8OO2ajDki/gzpQyP7JuE1Q6MPjcuLDgE6LqUFIQWECM1q06qU/pHOonPzyIZ6CH+09YyaF52MdXS3cuzcfZGMkVx7P/BRejjWiY0NxKdW0F6HKoxRwaoRovmKW9OSpS0eQMOYY7leLvZ13A1o8+Y8a4Cfx3/Xre7d3DjsFeOtJJuZKoVk3UVPjwipREh02q12UCmsg6L8eiytXQqOarTFYdhbGN/pn4c5FtX9BrSeYgkYVkAdJaGMmLkDuFzmCYVFGLSEpRhapRb0AtFqVWStxvXGSpLcZocJqpCQTwujRoVmwpFlW1IAu6JNmMdtwyK7XUZZRG5r+N1kfh8uK+ZpQdfGmAX+5RfgeUKQeplP/9qJd91Bo3ehAofe4ynEZ29qPpasLWVhon/OqN/9UTr0HVFFE0uZIqXuy9AgGSxVJSnMgYbs0l+esh+7JQiTEvFCKdy/O+FdR95zDtpEtIe2rAZZLKU3NokHtPPoXHfDVUh0LEnGZeEdjOE1fSctppRHR5lG++oufmW7igwos3PUKny85Zg1HOfu5hLK0NPPzoo2x89X2uuugqDp++r1Q5hi0a/vrkQxx+8nEceNCBGDMqFq2WeXPnEO8b4rN1X1Hf1MTWrl2Ec1HMfhvjq7xMzmq4YuZC9ulVWFrdhtodZn0xyssNBi569Wni0RIuV9VkmDFvOjmDiqIqWMwGdJmcHNXpxfFP3AglUiDHMd5p3KzzMj6jErPleDWZRHPmMqauPA01qlLQmbA3NzBhQhtmJY45Mkx00/dcf/gZ/MFXJUfuAzYrH/bs5fAbrmPc/P1QBuPU1VRhrbHw9j1/Jf7K++xjcNNo8bFXzfFA5BeufPhRugZHeOCOe1k6fipdvbvZlOlh6bmnMevgI7DW1xDSidNznofuup3N7/8P1zAc6HcRH4zKCyZs19OtUdmdKWKv8RGNpohHUhLfOWvSGBIagUY04W9u4PSzzqLKWwlKjiZfNaHeQca1tLL5l1/oCg5RtJkwepw0+rzUKXnsNqdkquNwsGnbdhStQIDm8Nc3MDAUlGlftX6/tFOWEsoKpQxEwXMkKw9qvxZ0ecWWC6PgAETjmD0eaS8Uatpdu/fQ29ePr6qS2oZ6ampKxUy85pPxGDbhoc0JBbfoRHWyc926YQPxVJKMmsPqdEhfdmgkQk2VX7KlRKGLRqOEwhEiYh+ZTMvHY7eXkr36+3ppamjA7bRTW+3HYLOSj8Wk4MwoTvXC0KvmGeodoJgvSCBST08vFRUVcq0gVgQi3MdgNeOr9pMp5FFyOdKxJB69VY7bzWMCOCr9Iv9KciU8Uv6jEpHg2RyBjI6DzPUsxsSEwDjezXQy7rhDmb3kCDx19XIEKZwSmaxCf3+/FMlNmTJZHkhKCD5hgS0XdPGaFgW9oJKVRl+tPDhINIC4ZyWFQU+oFrV0fPcN9toqfurbK0EtNZ5Kpja1YrB6SocZc+lz/7h1GyOJPOa8ia49ezE59PR27mDqmAC7NnyHMjAkpyBf9/Xx6cYt2B01rDjvHOYdvgCv28gkXwWpcB82t5HQQD/HLFqKR+Oi1lLHLzu7CFsNVNrsBPoitHndZAwpNvWEuOjKP3LIiuX0G3LsTgTZMzJEU0sL/Xs6aaqsoa1+DBaDmZF4DKPBiNvuRGO0QjjGYv8Y7nV4aNAb2KTL80kyhOmgBSy+8GwywpbZP8D06jrap80i98XXnLn8FJKFPJ1R+CGzl4QSpVdN8PY9D9N958sc6RuHwWDis/4dVJ50ONOWH4diMqHaLbTMmIjTbMZKmlXHLKf2wx+ZqbXhrrTzUVcHu9sncvaDD9MjlP/GAt+8+ywdz7/BH40u7CJb3phnbUbh8ieeI2h2oFodGOx2xrU1Y9FocOcFQVRDyqqT6v6slJiCM69iEKQwIeAUhcCmQ9HAQDbKQGcHrTYHW59+njeuv4UL6ptIJmK8GwmTXr6E+eddhDFppbGuWWbCG006SczTaXTSbi1eJbFCGovAqOYjOAfCXDfnMOxZlV3FODOPOJQrHnuMH37cwIA4/GTy1CZghuAneJ1SVCfCxLIyf2RUQ1N2ipULuSj0v5JVy03vaHZ5sajFIITSKmRF3RVBnGXR4ObOBL90dMkY3aLRiMZkltqJWDJBKq1IEI3fpGf/xipqLAYqrMIQCJoVm1XZoRfVEtlN4lfFO3LkXqQoCv3vwlZKfXi5AMvDstCv/1/FvHQMQXbf5e7+N+Lc/wmukQW73NqMwmx+E8WVQDOjI/jRSNbRXXtBB1ldAZvJiBoZweN20zE0KAVLk2oCaHds5onlx3AoeQ7N5kjnk7yqVeCARcxa8Sdidg8ZY570cA/Gjr28cfU1PFLZhDccIei28HxogMClf8J92CFE9QWS33zNrhtu5pJKP77oEL1OOxcH45z0z39gGVvHz1u38sCVN3Db1Tdw1PzFJDMKP4Z7uODyC1h51aVcdvHFGJJZTFotc/adR6R3mK+//Q6nz8fWwU7CagJbpY3JIi98OEjn6+/xwYW3cYKnkaYwbCXFC/U6Tn78b2gMTnRGI9lMjBlzp5ExqqTzaSxmPRoli7OoRy/oeVq9XI2I7vJI73SuM3loyxRIO1Rei8UJHbWARZddLtPQcmK75PfS3j4etyhe+RSbn3+WJy/9Cwea/DhUI8NmEz8pKVqOPYqpixcz1t9IX28nncO7ePuxh6nuHGSa3UuDvZKdIxF2Vjl5ZddWHJjwi5toKkTAXcWO7CBbUjlOWH4C+x1xONVtDewzfToXXXwGP3zyCVVplVlNrcwePxmLzc5ARsFaX0fMaMRS6aehuZViJsuCWTPIR8OkREhMTmFH115ZbBrr6mmua2SkbwizRkdwcBiv3893P/+IzmHDGaikdUwjrnwBnVUcC0pF+JNPPsPu9kgISy5fkOmATQ2NVPk8WE0mdCJ9UAYFqSJvGAppCpKOWO7Q5UX7uyOvCGCIxjC7XfKaioTCbN68RRb0CRMnMixG5xVe6QLJ5TLyhjra6WdGRtiwYYNEnoq9qbBwhaIRGVDirapkyuQpct0hvmLXQDcD/UOyiIms5Vwmj7fCg8lgJDQ8jMNilgffpvp6fIHqMku6tMwqacahp7eLSDBMJpUmFo3hqfAwHAziDwTIiq5AwDMKKpFYFIvdhk1not3fJElcGY+FjMZIQnY8BfzkZecTlG/hu7fe4umTL+OGwFxZSF/O7mFwrJc/PfQAcZ2WWCxGOp3CYjXLg4Tf76eyuvw4y/ccGeZd7oTEzV0AQ4LpBC6bl1QuQXwoxJhaIapDpF2UDkTaIp2hQdZu+p6axnocRjNWVYvfYKOqrY3evduoHdfGD7/soq97mBZfI6HBITIoBGoqmDhtnORXyJ93PMkvQ0F2dQdJRYvY3S5SpjQTx9YxRq/H4rWT1SSlfVGNZ/jXnQ/x74dfk+EhIzoNY/0BqvuGpUbBMNXPpXfdTNv0OeBysXHnVn7es4OWCW1y3dDkr6W6opKmmnqJOhaIZYvVTjoU4cuPPyM7PMJLV13Dee4qWdB3aot8HhlisNbHweefSf2USVR7vXjSeRwmO1uee5nVr75KylBkUzDM6s3/Q9NQzXedeygORHnshAuYENWxr2cM23q7WW/Pcv1bzzHis8sp5lHLlkqtjCY5wh/GTOSUbAVtRidBh5ZH9+5mxXU3YZk0mbzNisWQZe2r/2TknY84WzDtMrBWr7JWzXPJsy8SMjvQGKzoLBamz5kuxXZiPSinWnokRyQt8jjEATZTxGwsXRNKOsFQJiHT8eyCdYGOSDhEo9XGcwcuJrv+a6b4/fyQiPBJcxUXPvIkmqgZu6sKX3sDLpdVLGrQi3OBpsTPEOAeEeQlVmmD/1vPTYsOYZ/6qTzb+yMf7PwJd6CBLzb8wIjTREERsLIiM9ongdNcOtRbHJIRMVqkR8fso3kn/x/T918/JMBs8srLl16yRXGuFpRTYO9wkr39A1Q3NqIx6SkaZH9COBqTgUWioFdZzMzwOWRTI65fUbI1J29MF0WambSGaTQyck8vThflEJTRYi7flvfioxay0c5CLuR/ZbqXivmvCNnRcX35Y7Ioj+7hpbe8vHgvC+bkYl9uOX4D2/yW3lbyVpZU8sLXVyCpKjhsZixZkXlslEQtcZKvNhnxhQa4atYkjrIaON5gYiQ9wmOJOIX957DfOTcQd1SgtYvufhjz7l38+9KrudvbgmMkRrfPwiODXSy84y6Mc2ah6IpEv/qKTdfdyKV1ddQM9zJos3NjJMkpjz8hR0RCzXj+ytO56+Y7WLrkcDrDg7y27mMevf9vXHjDtVx81rmY0jlpBZw4cyqxcJJv13+L1VMhwwIGk2Gq6yppqveTGuqjOVPk2RUXofn8R47RtrC3kOTpqhwrn3oQq7u6VFdySfaZOx3FkCeVT2Ey6aRgS9CodKKgqyLNTnhFMyytmsmfbF7aVC15N7wrhEdHL+KAiy9Gp+rJFTWYK72MHdeMJhVDFwny0J+upv9/X7Mk0IZbZ2dPMsWP0RG+joWgLkD9hHH8vP1ngqFeafSc5EKOzVMhhV4F+sQpu9Iqu//GxjFMHT8el89JlARLli2j0lVLPJFiYGSIw444mJ7uvYytbyh1niI3KCkgKAY6vt+I1eNja1cX9spqCeuwmc1Ma2kml06gt1vRWM1s3vELezs78Lg9TB4/gUw0gdtqJxwM4x87lq/Xfc7mXdupa21mwYJ5mDUQFjnQiRSZTJ5QOIZOWwo8jEXjMmBHQHPMRiM+r4eA3y9fswIiYbYaKWhyZdtlWQ4qR1wlj0eJvQnDff1U1taSE8hSNGza9JNUtTc2j8FmE6LAtCy8mbSCzWIjGY1iE+N3nY6dmzfLFCnRoYt4VjHeF1jU6qoAI0pU3gTEBSFBK9k8JoNQsGtRcyJVS4OSTOGw2qhwCPh9ORyioJKKRKT9KWs2khQ7fbOLXCFDIhqTuhmhsBfXk81mk/u6wWAQvdGIUaiHdFrs4qacz2EU4g3xfRrFj1+VN2KRzeARSCut6LgKcvz+r+tuoePx1Zym1JBLJHiDbn6wZbnx5WfIOGy43W45Yi9SkEJBIYTTCh+v6MpH/bBlUZxoQORTrNejCBuPZOHpS9JE8b0FI1gtYjxrIR2NYPa4GEpG6ejuYkg4CLxVFKIpkqkEJp+LpNhL5/Xoi0Zy4TROm42axgDpbIxx4xsk+Gigv5u+gSEGYils9kosOheZTIZgcohjFi2EoYiYx5D3m9kV7Wa8q0G2XXu+385IJMnmnbvQxtPMq6ylZdYkotUFrAKqg4nu4CA79uyS9zRVNB6xBJMEfra2Xk5YBFDHYhXM8ywPrfobd9/yIHVWDfvY3cyOp2mx2DHX1BHU6fnPtq0MFlV2ZsUCDUTenriaRDrAAU3jiVs1fB/q5sG170FjLd9t2IyuoGXL19+w9am3WdytxVHQszq9m0NuuALfEfuxZ7iPo+cskj+HjR+t5m9nXsI5znp8RhufpofoqazgpBvuoF945x1GzKYMa17/J6E3P+MSrRVrqsganco6ilzx0mtETQ4MqlGuEKbMny5tYAaRrJkXU52SrVmsnIQuwuK2E00kSOgLWERKn6wNKtpUCr3OQlxroFqwwT79kPMPPpyTm/wM5LO8b9dx47OvwYiVBAZME+vx1lZKDKuxWKCqqEcrL8cc5NMC2cbj51xC3wvvUOGsIn74NK5/+SkSIym+3byFhEUnV7q1qpZJY1vk6F9GH9u9oCkV9FEh3OhbURPFGuH33fvvC7xU3ojM8xKCplTUDQaKBj1KXiWuZHA67L9X7cipgiJiWnX6ciCyxGDI86YQy2lO/D5RlOP2cnE1GgwYZEBKSZwmhAqycI8Wc3EMKP+SxjGhOi2PyX9Vro8y38vFefRzlYp56cZXcquVR+rlkb389+WQmNExv/j6/y+RXHmHLtGv2oKE4Ys9jBAROQWyU82R7O1lttvGfUcfwr7pOIuTKWLZBC9rMpgPX8I+K/5Etyh49jw+TQZn517ePPdSbrSPwZbKsKPGwT0921nx8EMYJrVTKBYJf/U1X157PZe2iGSnDkmTuzyU4JwnnpS7TWFTuPKyy7nm+ms56qTj2dHXxfWr7uCrNZ9y66p7OHbpMmxFId4zMHZcKxlFZd0XX2H3eRnIJugc7KWpvgajRUt9oJrsUDeptd/xyIkXcYFvCl3RGE+6o1z2+jPoTS7i0SRus5GZs6eTNuZI5pOYTXryGYEc1KLNF9BnCuhEIEEhxyHV07i4oppWwf2t0PPRUCfvaoosPv8CqiqrmTxtOuNnTpW88Pvuup1n73+JGZVgHoYZdjPFdIFeNUvW6eGLWJioHo4561SGRoSfOseCmVPwWU00+qtwmG1MmjyN7Xu6ZXxnRpqI9WgNWgINAeoDdWSLChvWfI/NaKW1rQWdSYPNaUViWqIRnFYRJqIjl1QY6h0kJEIvxP/rDEQzWem88BgMtDY3oRTzRNNJOnp7MJhKxdFhsUrvbOuYZvRaPTqTkb09XXT09dDY2oLbW4FZr2fn7u3ERuLyd31tI/3dA1iF59ZglqPfZDIpUaM1NQHGtraU1hjy8hOT6pJntAzaLFmqyqmC4s9TsRhWp5tYJCw/l8lqJxGNypuj3emSr/xkNoXVaCUnYkp1RomQFFz4XColI2LDQ0N4qqpIJOOyoNssdgZDg1R6K2WAa0b4ytHLYXcmn8EqxuDCMZ9NYzda5e0ilYpj1OnkcyMv2HxO7uQEeHkkm8ApgETC1paK4rQ65GcTl2g6U2KIi0AR8XyIyFgZkmKwoBP+2YgC4rBgEFkJirwZiTR3bVxkl0NRLK3F8xNXWOys5WrbJBpranm482vmXrKSU6+5mi3dXfK5aWxsKCE5y1jMTCohOdciC730nJdU7qW0Na208CTkK0KEiqpoxCFERtyKu16GeCKOo9JHV383/oAQluXYtvUXosEQRnEdWs1kdUW5ikslMjitbpxmOx53Bb5KN1a7kWwuSVf3Hrp6uvD6qghHBZFLRVMwyemXxQAuwcFIKBLfm2zzSBaGXZy2UwXiMYVfdu4hqWSptDtx5lTslXbs7Q105SOgMfLNuvV4bA5MRS25WBKn1cbM6TOJJxOYxcpBL5jqRew6C5GhQV5+8hmG93az6aOPGFNQ2dMjoEZQjZa4Ro+1upr+eJRKTwWVOh1j7E6qilrMJgNf7dnKkE3Dcx0/09PXy3BvhJ693Sw76XgeOPVclJc/Zf/GyWyM9LJFn+YPj9yOpbaSid4aTFYn9556Kpkt25ltcJLTa3kj3M0Z964i566hYmwru8K9WEwZNn78Ilv/+Q5/stkwJQr8T1tgnRaufO0N4mYnxnTpipm6YCaIJkT8BLN5jAUtFoFYFpdXJiOZEwkR4WoRph2RHQKWokpFUkUtmIg7TUSjOeqjezmisY2zxtfz+bZuxqw8gjnHr6Ta2sxAXEE3oYaatjFSTyJyywOqCZ1gquWSYBWg9Dj7Vvo5o24OP/Zs57YtXxCv82LAzE8/b0UpFqhw2Kk0m2ip82Ow6uUBPaOK+G7Dr+Fio53573fo/39dugCvCb+5KIhCBS/CWoT3XB6cERkcWSm8Ey9pcR1otBp5cBCTcYPGIAu5OKeXJuegOeG7eDEvTwliJSCk95pfx+9CVi8Latk/LjoTERU5mowmirIY1Y/u0EuJbaJtHB3JFyVusMSAF0z2UuKaLOzlUbv8++Wo1N+P3mXgi1TBl5Pefj+6l2NNgdMTVhURw6pizZemAoqhxHu353LUpaLctXQxB+QVDsurJPIpnv9/uPsOKEuu6tpd9XLoHKcnJ2mUhYQCAmWiwGQw2CQBxuabz4dlbGOCAftjPuCAwQaRLLDJyCTbSAgjJBBJOYxGo8kzPalzePlV+mufc29V9Wikv4C1HH5rzZpRd7/36tW79+5z9tlnn2AJmac9Cxe++o8xRe/tzDLWldmT/H3s/Kvr8HvRKvS6efxrroYb6sfx5m98GTO5LIaKPdh3483Y+fGP44WD/Th7/hiOlQp4w2xLejbLBBm22UyMo8ZDsFKQxfM/3/QmzC8u4O+u+zguu/wyjI2M4sDDu/Ciq5+FpbkavnjD13HBpZfh7h0PiiBo69p1KPUVcbg1jQ0TI8gfm8Ffvuh1mPjFJFat24SP1nfj7V++nqaBIj4idXTBReejTco9bKJUyKDrdxBlXTh+hHw7xDe/dgM++ZlPYaIV4upOCZW5BWQH8tjeWcb3lmt4cIH1YOA73/1nDIwPY/Opm/Cn730nfnrzzdha7sEV287GcJTHeWefh/LYKuxZWkJ+22bURWHcRF9vBaPDfRgd7kelnIcT+ug02+i2ujiw5yB8L0Kz4yHMuPL8q9ZOiM1pc7mBY/uPIe9kUSrm0TNQRXWQtbUCPCeUDoZOo4npQ0dQm16QTILOT2QSvFwWxUIeuW5XD3lqqiMO7Ink8BPGKAI2r9+Aof4B9AwwV6E2qIUW+2uLeRQzRXSiumSjzA7oxc7hE3lm6FwbDEKMHwPXmyhVuebV0SS2M1Ylm0bo8roux5IaXklMkex2M5wWf262oGdEaqp71bUua9tQy7b+pk+hO4RZCr/kcJLf5uvqz9RwRSl//jukvkS2i+pj9NGaqfMsiMB1qvvJ6mSsCZRcCfvpTe1PzF306uTvDA9dFv/4ePKYTAll/1ONTuFLiFbOhQcPvR0fN/3d9fjaOz6II91lrH7ahfjtt78FxWxFPlMeUENDg1izdrUq2kXNbvv7tcTBa4mTCWrkeLhJpZWJgA/H07kOcnFUM/PnjPqMkZW5s7LPeObR3avTbsprU1xHvYCTy6kbJZ0qSfFHPrrturBv1Ca0OxSfAi1eSjdAqdVFttNBMQP0TAwif8o4qtmqMGPqtZvFXG0Ze2ePY3phDkGLU9MgwavDwDObQ7vRhtvooN8tYA0nhY2MokQgL2QRcIZ5qi04y3VKhzy5FR7awRKK1So6hxfxs1vvwPaH9mCp3ZG5EYePTmLP9gdQ5vs81pAAeMkBnvnaa/C/PvohTFNvcWAWudkmrrr0SuDwMXzxwx/CPd+7BWdWV2Hn/n04tqqCC1/2XPRtWYsDt/0cPbc8gA3g2Oo27pg/gp6nX4b/8YG/xN7986h7IephA2N9Ln70lU/g8Fe+j9fnyuiLSvh3r4M7ijm8+rOfxjQyOH3NFqnxn/+UC+FlOBtch2wVfAelMIMCuWd2MeUihL0FTDbnpM97mOUmGsjWfUSei6N9PeLYuTGaw3PWjeKKXBkLy3WMvfQFuOTFr0ApGIDv5BAMlbDq9I0o9feCA1H6uyUU+RkFLaCYxa1f/wr++LW/i3MLI7joGU/Fiz71F6gN9+HY5DTmjsxi+egMBgf6ccZ5pyNXcOB3aujv6UWXwd3jqNsfD8zZGdVxc9IhZfdenDibJJrngOxkKuPNpFPZ6+aM0241xVvBXQV0WsFHEokroHO+OQVvWmi3gjQ7+UxA1mTb4uRmRXHm3GLNVil6Y7Bh/h2L68xjYlGcsZFVwxo7yc0K46zK3SrjzfeFzYzk3MzSyz1IATqAiudhbXMJHyCgey08MwzRDFr4R38RztXPxIWveTtm6Ytb9ZCfP4wjN34Hi1+/Ec9tVDHUN4Zvllv4eZ+Dl3/wvWjlc5go9uPAzbfglg/8BV46MowL6rOY7i3i2uk2LvvTt2DTqtXiFFSjj3pfL1YNDOGeH/8EX/3056T++U83fRt9a8fRCgM8+JM78Y6Xvg7jgyN424c/gIufdjXmFhZRn19EMQC2nnkKFis+Ds9OYu1gHx6+4UZ84dV/hG0bTsF3s8v4g+s+isHyMLpLLVSRx4UsCRQDdKI2qsUcOmEXvqn1fvR9H8T1n/4sJqfq2NaXx7r5Ll3p5RhslIGBJ14Ad2wcqzeuwwtf+iLJzjnGs+N6GCqXERw6jp6x1doaVe6RQ2z79gexWC1gvtVEJcpI/3+lv4LBwX709palZt+q1dGqN7F3zz4RoXhdzeyyhRzKvVUEboRGoykgLQYamQyqvRX0jvSjNNgDh4yA42Dy8CHUaYtba6E3X0FFWpOyiPI56efsL9LOUsbywWVAyj/GGphrqdVgkFNAiW1dssoJ/IFgNYErRFdYJorBaE0sYO4y6snj9rYAACAASURBVGat3G5HhTF2VfgOA0mFP74uxViKwQmgc1a9+F4bKo17z5aslJ83WTyPZAPoOuIoAXQCsWzUeBMngG4BleCsGKpQLjhtLJ3k/0UZzolqZq/Iryig8zm0z5yZgGa//I4wdRrr6/siA5cCdMV+c2MInmbMpxHamHY9fc0wG6Ims53bGEUB7eMzqB06Dq/gYmrARVgsoLZ3CtmO+kkMDw9h46YNKFerCCQLZ2Zuevt5PwygS4AhMQs/P73/rljBGiEvv5FzRZnPx6dDJZYWg8AXZX5Eb3PfF28IlhOiPAc7aRBB8l9bE8ll+hpgSFTFJCCPVtaRgLlQ68AJKM4L4ZSyyBYLxuM/4IBroFxGw2vjSLeOOQ6Gatbh0aKz1pARsR5LRXAxhDxWVfqxZmAYpd4+oMQriFAXE2G9Fu4rsm1uSHts1pp9tHKsCgfwpptYmJxHbaHFblYRiTaDNrZuXofRvh7kmy3kHAd7D0/C7e/BptPPxx277sXSwWnJvs9mZ0A/BYg1vOv3/xd2fuEmnLthK3bXF/FIm5qiHE4bHMOTp4HC/BK8tVXkztmMt37hH3D/4Rk8+LNdWDe+Dp7XwFC2i3/7+w9g7t9+gVf1spWxBz9ot3BTo4Z333ITFqsVLBw+LqXAy6+6Ar4b6cQw7qfAQY4mbvQMikK5r/VOXYL9P3vnOzD1yG689w/ehq0XXYzZg8fQ3bpNBpaszyzif1z5FIwfPIbpmXn8xgfeh1VPuACtWQ+rh8axcPwwTjv/TATjfdKvPlQeQ6fegtdeRCkLvOqlL8FIoYyHfvQz3PSz21G5+Bzsqi1gx/bdKHg5DHo5bN66Bd2BvMz/4ACs1uIiektVCUR+lS+utWY2B59gbWaX8J7I5yx/Aw5pdMFRZQH1ywTrHBPOkoGdksrff/Gd9Yh0IiMDMZEhoHMIAhXsuRxC/szQ8fwe/dSZXVuBWilnVe56+Ej1kPascc6gwG7/iNBOzOc1Xrb95mkwj93oTCCg0p2kfq41eEfORR5CNC7gPHS+focZOjRDJ6B/8DlX4bJuE88KDKAHS4iufCoufPXbsZgtoJhrYLizgG+9+0+wbbaFJ84VUBpdhY8u78fqVzwXT3jBM2T06KpcL+Z+eie+/WfvxbUTa3Fe7SgOlzN4S7eLbW/6PfHjpiE/r20QOYR7juJbH/sMLtlyBn5y79340I1fRfHUdaiuXYV7bv4R/vzZr0LByckc38tf9Dw8dO+DaM3XcNEZ52D1pnU46M+jONaLBX8BqwIX77/yZbj7jvuwcPoE3vG3H8FIaQjBYgcF38WFF1+IbolzcdvoLXG4gY8uazeIcOj+XfjW17+JreeeifM2b8XIQhMjFEVVxEcTj+w5gplWBx2mW9lIJitNrJ9AcaAXrcYihj0XueoAvIV5RJksFpfquG/vbtSrBXS6Hibcsvj1cxAIhVIDhRKyXoDWwhKWastYhiffL5Hm73rI+ZFQ362ii1bgi084Dyi2bZXoa91fRbG/B06GB5qLNtrSzkSBn1hPZgoIqfnIuMi5BXS7Lam5ycFtXAdVoKKAyMjWjgamZbDtFZVsO6KegYuIB7bJ7AjEUqA1madVqDkRQtGv2MxWZxMUTIao61ozVwKp3QGETtmIcZBra+ya/XMCFAMXfTX92zxLHIXbDDmRj+pvxCMZee1G1KeSe3P9AoYEV9pN2kCELAYhQkE5D625x5m1nBdG5CIUd5IVK7ArG6HnSgTPtaI6+gwwazW9e2QxbZLKANveR5YhABxHA3fc/QuM+SW4dU/q0SMjwzjt9G0oSvueqffbs8L+v70+YUkI6KYcSBW03AeTgeRdad0zsiP9menaITg2HdLmIUr27WVdgCNGwfsTomyjuaWaBi0SHCi9yuyfc7ZJUPRkGCiyei7dzbK+2aFAaQETwGw3kL+X89IPIUFEUGsgWKij2emgXckLMzCaKWGkUNVWwhxfJ5DRyG12b3AnCGOgB7zWW5WhXFicx8yRKbRnmihIsSOPuh+gRc+j3gLmFqexemwYRT/ASKUHjcU6mo02yv0DeGjXLqzbvAm1hTlpveO0zoONKVSyWSzesxt/+Jo3YvHogrREBiN9UootzC1hvKeK57/ouXjma38bR4d7cPt9D2NL72YMZ3rw6Y/8NZZ2Poju9jvxtOERPDnswcJsHfuGR/CdhWn85if/Bs6G1VheXMD48DDO3HaaMCldlhW4bzRaFuaXa4CDvgayOXz2zz+AGz7xKZk9Tp3QJ7/+ebhbT8XebgFzy8s4b6yCVzzpIozN1rH36DF84q6fYH+rhUKUx4+/9HV8/7qPYX3vKJ7/p2/FNW95M2ZrZGx9YRZ3PXwPrrn4SZgYGsRVV12Bd3/g/ajnMzi6WMPOXYfwlc9+GbnZLj76iU8gWDeAhU4dQ7SL9anzIbudKNx/GWBnwNnO0BiGe1mBnMlploAeEtQZl2ZlJkcYMGGQFFaTBeoMWMZHW7RkymQ7cF50Z1MBnYuRHL2cATZDzwk1FY9OlX5bJkMG0KNIFYqkFS3IE8xjdzitwYtozgxp0Y1q438Fes130gCvuU1amCdHpLyGiU9MlM5FLRm6zw9fAZ0bq+pRkbiEDxHQOw1cE4ZoRx1c311CcPnluPg1b0c9X0HUncW5fXm885rn4NUbT8G6Tg8O+JyidhC/8+m/Rn64gnq9hqFMCe17duIH7/9z/N6Gbdi0uBf7nC7evABc+sevQ3GoF22vg4nhYYSTM6j9+AEs3rsLW/pG8e3Jh/CFW76L3OkbsOP4Ydz2tX/F/R/9CrZu3oobjjyA9133t1g3vBp538WaoXH0jw7hUGsGnb4MGtUQq4plLH3/Tjzr6S/H+KWn4E/+4v8gXPIwUh4AB+NecNET0S2G8KMO+knjhR7aBXUvG0YVs0emUB4fQZ4HzMIyUC2hOXMI923fgSaHOBRKyA2V0GgvY9VALwbGBtA/MS6tblXO9y6Use/wISyzZtRo49jCnLRtFLJ59LUicJBds5gR0daAW0SBVoX1JurdFqKhMoq9FfTkC3J4VgIXuWIRbdYnRUtF6GOGnhXLTP4fQZBEFml0EXiJ5pxiKzJGtD1UZTcPwqxkmAlLxEqbCIkCTzIxis84yIP/JuCzNSoro4ZCRPyemJQYmliWpgFHuzMtrhvfAy1ZKZAwOFBAZ1CgEGmzd74P3eY2qlZ/BR5YantsQFPGAK88BtLvJs7SV+wa88xWzyK+j0yJBc0M3c+X4HVptiw/ZlBiAEuzcQcF+mLyZJB2PAPGKwDdZuhSF1sB6CFZFrIv4iVGj+wIWY6GYFJQ1PnNTXTRgzwKNK0JA8w5XbQLLpxMAdsfvh+5hQ7cFj+fQFzhTt12CnJFBUkJbXzy1pYkMNcg16efUxAFmslwiLRWHrTmnJWquv4vPwkZMm3eoxuhrXMzJCAWoOfz5UO0XGa8BPQQGT5f2zyvtZslOjsRWsUIbd5qVhY4AlOqrQ4KfP+ca12hkYmLMGgaxsO8CXYRkZHqamDIfcN1xH2hhkR80QCdbCR/uvIuIgkUsjzQ2b/M8dCuEQ83OpiZnMISJ5llStRwY6HZQssNkKsW4aODarmA2swMqpkcqm4RTifCUN+wJCqHl6ZR6CvinHNPRzvTRr3gCes0jAIe+fGdaD58DPt37sdde3bDL+dwydWX45pnPg2DfYNo1RZwvJLFA7sPIl8r4NjOg/jYBz6A7uH92IAAl430Y209RKHQh8I5F+DDt92I+qZNeOqrfhMveN6zcOTAQVx20SUI3QzaORc+y4Q64UvLqZxdUSnj2L0P4F3PfzkmPGDb8DAOHNkLrB/AB7/xz2gMrEUjiDAYtXHFGadjtONiYPVa/M2/fxc/2bUDrcV5vON5L8W7Np+LTLeFT04+gr+96RtYc/HVaLgOFuYO4UPv+GPsue12ZPwubvzpv6PrRBjoG8bx6QUcnFrEK37rdWhM1bFjchKtVb04PDuNsWxJhryEdCvUjfdLf3H/+BkpEsr5RhDPMnATMCfAa9LAA0LuhsvGWc4w0ZIemY02GUYOROOrM4t/4Z2tGNCFco/rZpqhU20Yt55ZsDagyjoTe745VEWzePL81glHwZc1d5M4xdl7bC5jMikL5pJJmf53vUCt/1kaMA3mEnjwT9aRG1C1gJ7NyPX0dLtY11zEh559FS5t1/CcKEKHgN6pwXvKk/Cka/8EzUIPeose3J0P4ht/+Ad4+aYzgFwfvrnrEXjPvgLXvPV3Ua9NSxtcX7kHy7ffi/s+8Fd41fB6jHf24nguxF/PA+e/7mXo3bYei506lqdnMPmze1F9ZBobsr1YPTKOf3vkTnxu7wOY9Gr48Cc+ju0/+Bk2HA+wfsMG3JVfxL/ecT9GK3l89R+/go0bN0tC0D8+iE7VwdFsDc3FBTxleCN+95WvRmXzBjz/N38Lh3bsx7rR1QjaHfFy9wqBCLQYzXaCLhrkkQIHhZku+kfWYKlVE7q7ks8jaNVwfHEK+/YdRLDsoFztQz3XRov3ZmEW2YKLwkQ/NqxZg/WZPhGU7Zg7hpnFRWQ6AdrdNqLeEkqFIiZK/VJ3DitlEST1IY8SAYJfOWAxasDP8Z88lEKU+bNsHkEuw6UYW47y6FWdsjnKA1+EWBSJ8ICVkprRbMD3UXAyMlSBI1gdlz2r5jUNEOgmC9DxCTcKZFr31nWaXZGJGxrZZAUxsGk7hfUhNsSngrmF/RzfpKm1S4YuC5cbz+bbNvfWzFYA3Wb/qXLVo04DTVSUZTBq+Zj6thmyGFEbStpS7pKhm3JBinLXcyEBdMscCKCz/9PuPRMT6AlhrFatwYSl283r+5kINWQkU2UYxvYZTr+SCy876EgmGaLCu04VOKlkbSCQr+MzU5jcd1AFi5kMBgb6sXrNhKjbg25XBvgw6IoBPWYcLaBH6EaBlO9dO/RaDh0aLllAV/rc6dA7wKiH2BpV0JShSNclZtVkaTI+6lnqMQJUuV45c5iAz5sn9XxtMSKdz/fRBAFXyxQC5lzbZEAJ6JkAjWyArsOc2cfAki/lqnYB8JnpOjm4mZyUH3hok2ZWQOd1RGixTgsHzbCFXBihLB0r+vl1aeaX16xu2GHk5KHu0TUyK7OyO/QVEVttYH72uEztmp2ZEn1BmWM4F5sypY77pxE0McbxqiMVBD0uCsV+7K7tQa7p4ZKxM1HbfhDzh2ZxrNGEMzqAwqZV6OmpYrirgdKPd9yDbKUX08da6OsdwcLSPJaOHcD0Q3fg0J2/gDu7jLv3zsFx8vAHx7Crvizn1Pve+yd4xpVX4tQt26RNi5Pd2F8uu4MJY8ZBjiWuZh3VhRr+8Krn4MpV64HJI9i8eS2+9ovbcOY1V+BNf/NJWVeHD+7FRRc+GWduOgUvfuW1eMGbfh93PHQv9j1yD25469vwV6vPQmdmGl8JpvB7X/w8vHVnoH98NdzFo/iN887FKWy2bHZx5lVnYdMpm3H+KWdhud7Fj+7fgS/f+H2sP/t8fOH7N+OR1hKK5R5syFdF25PvyUmG/Ct9OWTCaRvjr6DcCebaOeagy3I4S4ycBsVzkzPSXe45alMcKVVwglusW3vBXR0BdG5CFcURU3WR5nOa7suRlLJ+ta5wWaMYZBuBWLgyexdbO9Nc7zjSoiWiOBHBMcvWPve4rc0cHArmGnXK65s3ZRXy1nxGtbdKrzMyITBkwhBV9tHzDUoGFqLHU0D/8HOuwlMaS3iuWIB0cX2rjvaTniiAzsEio70ZfOe978YZ9+3ApkoP9hRL+EFjGa/8h+uwVM0h25gXJWupvw97v3YTlj/yBTw7V8FQ8TDafXl842gHvwiBpcGseKZPHfOxsQA8f9vZWNM3jDsf3o7bZ6bxur98O27d/RA+94//gsEQODc3gCP1Bcz2ABOnb8bVF1+B5/3GC+G7WZzOSHNkGA8f2onM+iEcnzuM0ytDWD4+gzmaxgyN4ZH7d6KULSCKPJx/MZ3iAvidJoYzWXS8DursR/ddVGYDVEfXYml5AbmeCmd04Cc/vx31oC6q3mK3IuYIB5YmMTrWh/4oRN9ABXNoYu34BFb5RWRKFcw6XdS7bQy4VPe6aGdDZFn/6XgoZUmFU1lteEgBONLiAeAwR6B6sy3BWi4kmGYRBo6042RLWfhRAI+feQgUKEwjrUmlq81iSe0y8xaymH2kEYqCZVksU6Hk5pB3M0Lbkz0ScNJ0WMxYHNY7RdAVIvKpimambpBFkNkgDGn6wBeXRO2UYllHxTkKpvpHK9AmOxPwNMAfN4ZZfokQYAMNY9KUBnSLVLbIHlPZBrl4zWS/bJZva9myVyTilWAjpvXFe0MKY0nJwIK+pJInArqLPFPpNKDL79mHG8rdgrv92wK6ZAgq2mIIU2aGIXbVbDtRUBVdGHwUWOjkEHk+N8dLVopoNWpYXFjSgULssy4VkSsVZX97nC6Wp6OXEeXZ2x+fnFI0EU2DjHaWUqIJvujPLQyPflpFMgfMtIVe50HnCCXNcLLCPIsRNJmAjIdGhhI+HxW6ZBLMWzRcyqLJ7DEEKixQZ1z4VRe+WVNyx6W+zTMwJ0FYN/TQiMhGhChRIU2DfT9CyFITA0pW7t0sfI7J5FQ0BgOCC+zx8LCcDdBxOMQYYnHc0w5V8McyRjbCstzKCNWFJvLFCrrlMpapGWG/g5tDiQJSz0eJZy0DnNATEWEWRaH6OaOe/gxtDj5pLaDvlDHMooZGzkPJKWIYPTh+aB9Oz09get809s/NY6mQxUJPVoLswWaIKn0AatMYX7cRu/bPYnTtJoyvX4PIq2OiwjKLL6xCb88YHnz4KG65/W4cmV/EzPRRvPDpl2G4t4rTtp2FVsbFXI4mYZFMEGYAk6OS2wkxP3ccF207DR9/1Rtwyxe/jNdsORtRbRG964bxnTvvwcW/9XKsfdLFuO4bX8X9Bw4hKvbjez/8KaYX6vC8Gq772J/h0D9+Ee8vjmAol8Gfzh7Hlpc/Hf/zrz8HJ8zhy+97J+790pfx9FXr4S3P4d6pY1i/oQ9HDiyBjYhs8nogBJ706pfjjR/6P9i9uIhVY2uxFlUsT88irDiSZf8qX9wzbkRoJsuklLuKwfVLrJkcakGYjedE39HhH5rZiP6G48fzQsFLmZsY/Py7ugrohnK3gM5FKvNcWccQ4lMpkLgP3ETl2YCNL1pzt0I56S23fedGnU4gV0A31LkAv2Pa4tRRzuYyK8Ryhg6N97OhGfk7rJF1c+opT8qdKk4L6L3dDtY1FvGXv3E1ntJYxHOFqvLw2WYDrQvPxSWvfQeCniEc3bcdP/jff46394yhOTWNm8vAljdcizNe/SrsPn4UQ34D7cY8FjMh7r3uK7jwe3twNUVX5X1oFICF6hb84NAxLK7rhTPei4WFORRIoi238PCxGrwRwF8zgCe84NnYd/w4dt/3CLYMr8WpQ2ukHeoJV16Ep13zTEwdOI62F6Jv7RqsXbsO7mIdbJJe7GNbTQM99S42Dq1GCyGWl1s4Onkc8/Pz8KIWzr/4CfBzPqJOCyNOFt1uBw06xnkuhhn6ZqqSaASk3roNPHJgF9roYM34euRbZQyPjGPBXUa56KLSbiAIWpjya1jbN478AkdTllErOaLeH3GLIq5Zai3BI1CWK0KF97ZZJDTZDM+uTAgnEyJDnj9oo+2yTk+aMYNM5KCnlZHFG5QYmQfwGMCFnFWcQ97hacseZBNFZpn5BmgKpPuiQC60fUlmcj1DcjALhJ0gYuM3WCcXZboVOYWB1KYk7KTClADo0gJFfyeIfKHnHQKFrGPVhGhLpkE6qcWarN5m8Qbw+W1VjyvQMrzU2rd2g4iZhKkTapSsdL2I12ygYL/PR5ygMtedrm+Uz+mzJz5um9P3lYl4b7ljjChONo8CutHqmyDARTYsqWxfQNpwD/HHyLqdsbqVINoAYqyw5fdUq8HAw+0yCzbuhCUHbcfBgljftLCGQ4T5EstsEyoiomiN78H3kMuIx5s5yfS9SeslW+ysKM++tlwCX4/BHcFWz6YsP2Stg8gfO6CGeTrHZRYYaIiAT3VtzRwDfMJbFZRVoss2uy7quY6IzCqRoxm6m0eQzaNhCjUVWpBScV80HT1dWjAH6NCH3MkiwxYmUSEHcCm86zSQ5zVy9mkmI4czlfn0tlNPPRlqq5l/EMo6rzse5tFBN/TRmy+g2o1QIZUvgM6ABFgo6QrrWaLpTA7LfRXUkTcOay4GPQcl6hm4rtjLX3TRDrtYZIbvZtHpRujxHIwtd+CUs+iOFnDIn0Y+m8HcwhRWVQYxnh8Flinuc3F0voZd01M47Del1DUYZJDttpHNdZErcTpYLwZXrcfo6gl4zSVUukvorxQws0ynxyIWZgPs2XtUyinN2jwmBqhfcjEyshrNQg7zPRkR8pY9B5VOiErbh0Ns6cuhuziLoXoTr37iZfitzduQPXQME71VNLMZ3HL8KLY7Pprb1mFXEOKDn/sqKpVRXHbKFtz347tw/Wf+HJV7f45rjzfF8/yLlSYeGhrB77zz74GZNj7/u9fihWPrcGaQxfTsIxgYG4FbcLFEA6CxCcz39OALux/CKW/7PTz9bW/BcpiBt+wjc3gZa0bH0a0Sc37FDD1iKEqMXen7IjtRhq64cHm/ogjLfoAlL8CyH4HddmQ1GLjT3pu8uh1L7rxAAF3HEDJKJihKKxrrm2LskNDeVvCm+Qf5/QA5iTDM75jELFGqK4WuNfjEIc4ekPx+MZ9LaHXJ3im6M/uSm89k60lLnHGwSx0qXOR8Lm7uTjaDYhRgmG5mywv4yLOvlsEsT6cwKOPji0t1tC/Yhotf/zYEvSP40meug3fP/XhN/yocP3YEN+a7+NQD9+A7O3YiWyqhp7mMvY88hJ3Tk/jJp76E17RGcWl/D+b8HTi63MRUC5hCAQ+hg8M0cuAAg7GymHP0r5/A0lAJ+XXjCPoqKBQr6KeIrBWgPr8sdePe3h5c88xnodvwJOJCTxWbNmzEgPAMPmbcBkrVAlYVenBwzx6xCm01O2g2Ozh89DAa3WXJ0KNsIIA+RBrP66KTzwoNORD1onN8EYV1a9HutFHzWujvH0IDLSG5M+0iSsUezAUL6LSXsLZCHysP050FZCMH1VqAfL6ApVIGy60GRnIlFAsFtFrLCAtZNDIOMoGDwSaBq8BRQuJvrmGm2pLKKe+yXzoSmjIMffQ12W7ooJXpIsxT4MHSjIt84CJLUGCBnSubQztYPciztUUBSxqVQg9Bx0fXpbmLPpdk3koTxZa3POUZBJAF4FoUwyKuaenNdyRYUUBXcwf+LlXvlm2iujTxT0gBumBfqMmwEWhZ5Ydm8CsBXcHaROAW0GVPJnS3FdXFzMBjAbrJ0FV1fyKga92NmbqwWWIfJRvJXCffo7lCuWesoZtau60F2gxdWGC9FxZv9S6ZyInsHYViDDCkVc0AE+9/wZFJUDVEWPQWsSY3gCwNMQj6xTxqQUsGzgwUKiJMpFYny3sh9yNEu9WUdWarE3H93gT4DDT4Plgvl4/AChiMop/COxGOwUdJ2qFERBDX72gURbIzJ8M+HeRo/Rt1Uc+zah2g6LOU56JFpXqphCBXQh4ZFctJS50J3Ti7moLDXAYtsoak74XZ56RsMgdc+5HeDwbVcvYziy4aTQhnaHiIWl1pe2RbM+1s26IBYHtagLIHcUyTCMgEJDU6IjkhehhfeF0slnIIMpQessDgoa8TosjAuN7UMbMDFfhBBzM+AbwidG2pFWCYzEnORa3SxWR9GusGJuChCacdwl/20Jvvh0s3iGIPWm4Gk7UlHD12DOFiAwUEGOzPo9FqY9MZT4T6rUUo57IIFmfQUy1i+/69eOCh3Tht6/lYmG9gaWkZo4N9yLsdHD18EJu3nA6/UkJ7sAS3VERPlEO5G6LY7CIKOugI81jHaDaD0rFZvOWKZ2G1F+HcVetwfH4eRzIOjvaV8IOlY/jYTTdi7OwLMNA7hMbDxzDz8HYc3PUzXP+O9+CdwwMY6a/i0zOTaG5dh99/50fw8y+xs+nzuHbkNPTNzKPEFVHNY6Y+g8F8H2rZLI5US/in6UM4/91vxrnXvhIOa+tH5jC38wieeO554tDp6eKLM2vdLVZBY7OME4VzxEa2xvLz0lKj8FzcC/zjZuCRXs8Xsdj1MdNsY7rRwny7K5oB2s1yMWS6qvXQdjeq3O/qRqI6t8Yxcj4lM895QEqsH4vRNGPh77NWLRpXRqPG7EXV75qTSD3drEErrNOExtRJrDzf9Nlp9u7KwBfTcWLUe3yuZHCMHC6Og0IQoj+IsNxooDXQi0dmpzC2dRzuchfjU8dxuRPhLy58Is7rLuKSXAkTa0fx+X17sbsArHnhs/HdO+9DsNjF1Rdeip133InF0MdbPvkxbL3qCtxyz32oN9uowsG7/uhtmNyzC6euW4/CkTmgu4SJiX7pl+4ZWoXKyAgKI/0o9lVRpFmF1xHwpGXfDGvX1SIqA+osVaT3fQBMH5uS2nPQCXHBeRfitFNPQ75QlLnrnXYbo/0D2Lx5IwJmuqTlZFCOdhhQQNRud9Dx2piZm8LYqhEMDPVLL67XbGiJo5gXhWS2y/MkI9SNkV6IqlqWV5RFMd+j9p+uem9TYMiDInA0o3Q6viixKRSRvmdiGDUTGdI9nNerokm2m5BKF/UlZ2+bzzhHn3DzpWI37YTmQmR7ZOgwH9LGHKmjE5xJIfGYtnPGGeGJwZEt5lrHM1qwK7ukg4VM4Eg2SMxI+BOj4Oar0OI49kgwmWSG16oclK5a85/pAyd2MtAQhonvL9623BUcatSVb1FNn+Kq4+dhTzyFPoZDiO8FryNW4cfZafzj+B9Jq8qjf5bKqVNXtbK5JX246KFhs3uLlfaenvj8MWybH5x4INmEOpWdGE2dBWFtxValmuajCZlIMOa94ecdawpitXBgFpDM3wAAIABJREFUXLcCETEm99welHysjqgU62n7uvYtkBQy8SCDW75GTpgY0wZnLsOWToiybHtjVt0lTUTxqFkRNK/R9rhUW6EJDqWljZ77pNjN2rbXaoXBGcNwROwgitew7efngJmmhH4sbfKxHL7BPUIFNCEi5+bg0mPD4++Yko9LAZl2dUh7nROhy3PBtH6JyJRq6TBCwICD1yYtTgyKyWyauUFhiDKDEydEKxMJiyelz5AjgtlKxQSPXSXMJNVJUjTd3BNCrwQolcw+k3bPnO577kXZPyFmFhZRq7ewtNRAs9FRpTY/u6Ar+9Hrhij09KA8MoBKfz/KpZIwrtRQ0MPEybtoNxoyxW+kWMLi7gO49Tv/ittu+h4OH5gUo6aznnIJznz65Rg/6zT0rl4tbov+9ALqBw+h0m7iVS98CV5/zrkYHRrAvzx4B06/8jI87UUvxftffi3eOboRp8/X0dNlAyTZJGp2yKzl0SxXcHiwgi8f3oWX/tX7sfWFz8XeZhsP8HWLPdi8aav6sihdZ4JeC+4a0lthN9eWDeptWVlYcHGZY/BJcSmHi+XRzRTh5UroZEo4slDHQifAXNNDzQe8bB4Ra+mk4i1TaLo3JOl98Z0dFq3ji7G0twVUC+hCOFp9kHxoPOi0duaIyl0P5DibMVS7rYFboNfnSADdDYzk3pjNsA7A5+Xa58KQVjoJDhJAtwEBF2N/syVtHjPVMpo9wHQzhDs/hydXSnB+dBuue8Vz8KZTzkP2yEG42RBLIz344dRh7OkrYc7NY6JvDW578EFcesXVeNdH/hr51eO4a+cjWGq15QgqujnceuNNCFtNXHzBE3DuuWdiw+Z1OHDkAG749jdkshXHU3KyGrMGDuAgmNPFLpPLiAsQh96zZYoLtFwuySG1vLSE4YERuH4Op2w6FatXr0a5XEaGlJzvi+XmxKox6c9mRsvNo4JD7UIQcwzfk+Ch2lMRF6hAlN1dcdHi/dPs0rSCmKxNFM0ES6Fk6TykQyziIMt0MiiDzDF9nm5A0oysMROOV5iUWErWlFykB1uVmVLbkf/nulC7Es1duKk1ww2YMZjnTPquuQZMCyXXmX3OlCGLbCBufN9PTBZM37aYMEjt27aImVYr01pmz32b1PH3eM1pKFRJh7aK8Gd8voR2TwILZj2Oy/scmxXHm1sA1z7e2sGaWFxbUJjhpsV8vxygP/q3/6O/Y0OKx35dO5xCvO5jQGcpRNcR17upXyTBjsyT1rokAyl7WNrgRAoHoi0wpZNHJT/JN+LhGPF6MGhuFf1sGzTBwYkDNlScxcAyXcBXNsJafSaDNpLXjNeKoTZiLwGj77CPIQPnRy05K8xy1v0hT8U9lKRDul9VBe6yBVT0HTwQTKkm1aopCZqjgKotwiaIM/vX3m8pC/D3DKPE14tYlzWqajXgZkmF54VqMzQPTfZxrsD7o5omfilZQ/aL+4dtmRE6HQ9NzheQ4Fu/J50ofoh6rSmuiEWOLy2XZNAPh27RVIoaGwZsIYVhfoi8dAgA7Xody3MLaC/VEdU7Euy3siE6Wch434H+XuQ6XYT0rzg2j3tvuQ333v5T9PVUcNf2e/H7f/RWsbO97+v/jN+pjGDrchu9ThZVmko5GZ03HkSYzbrYV83g7w/twZvf+Yconn0G6n39aDKw6AQ455wnyMhh6iceDeimxCaC8ST0Vk2Mfh4yY8NjQpBBmMnDzxbRcYtoOUU0nAJabhGTczUse478oV6Fvxdlc/AC3iNNhPiR2PXovPiudhQ7zcRWrUbAZlrU4gxdMm4Fbb4BZRsNoMemMJrryM/jDP3EPnLbHxqBgG7r7yq84/NrdCMRjBHqWUCXyNccroXQQ1/AWltOfIw7pIL9CBMlB6XJ4/Du/Dk+/pqX4aWnn4bo2CTcTITu4ADumZ/FsWoVzVwBe3fvw0c+9vc469In40ijhsrqCUzVanj4kd0Y6O1Ha34Jp2/egrO3bkEPXdAoqXVCPLz7IdzwL9/CoblpKRvS5MTNuALmeTqY5XNSy2YZo9mkJWte64yuK+MyW80GNq3fhPPPvghD/UPyeHqGc66t9EvTGrRSlmCJNd3IgLqci0ZZS8venET97FNk7dcTwM9LyxrbuwyNaYVYVjAVHxTM9rkkCLyuKEvltQ0g8vPga0tkaQ4MZutCDUpGwwxJ6yxxr3Sq1szDRwGNz6vgboHP9j6HYUeA3S5IPbS1hUGEbNKpxGvSx8f8r80b7bAOk6XLo1NmLCJq02+uRB0jwuTAkxjQTS9nwvPalmt1ZtLn1WxefydEEHbjYDbtGBXH68YFUd+VOQhtuYi/JC0gJ1xb6kofL0P/j4bvR7+eoZ0f50LsfdP3r+8z3WfP9WDd6xJAtfV6+xgLOumD0z6bScXliZMeeftcKz7/9Bowqn4Jls36tm/Drh9Z0ydZN9arOx0ApNednE82gLBPaq5N2s7ITIUi6aM8X4pCdt3r0rB2hLT55L3IIMMhS2YPyBo0E+jkOaSMpYyF/tFWKN2fGjAl3h9q2BLTGlT3G8I4HUhwKBFPbZcKa/X5jPufeT3y+kJKGUbLGCsxa+Q1c2Y3AZ33QuZ30yCF1032TkaAevC6AfxuIJ7uBGWW3cS8jZbexgKJnynnHHjNNmoLi9LRwLkEQaeLxak5eMsteD4NdjhxJQ+XhjxhAG9xCcH8Ek4ZGMVIroi3vfFNOHRwP973wf+NjWecgj/7mw9h+49ux8XFLMabPvpDR8qJ9AIoF4oIMlksZBz468bx8R//BH/z5etxkAkUx74OjuDA5HFceMGFyFOpboImu7qTANSCudE+mExetrww4o7MSSCzEeYKCDJFtKIc6oGLJc9FPcpiarmFFnJos5yRKSDK0dkxg24QSgcP15nsDpOsOC+6q2XSJUuh2Zqhgmsy7cy6uCUEmWTSoka3NXRrOHMi5Z6iQw3lLvlQTLnHq94QW9rpy/XCPnbN6tUGVq5HsnnWTTsohDXxZM71D2Dv5Cz6ewfROD6FN1x5KXKLU7hyYhhby1nUJw9IPYximaC3H+vOvwjlkRFcfsWT0TcyhMr4KIrDg2LFODk1hZnZORQzeQwUKzhr6xasHx+Tci7N/I8fP4ybf3gzbv7xrRjbshnzjboAMEWE4oaWzcqmorf82rVrZbSlKPA7pJxCyXo5jP6J5z0Rz3jqs4WqlizeddHfzylC/KA9AVcFct2c2jClEbdJoMWUhdalftCV38lmXWTZVsNjIvCN6NACRjrqVyDxPVUR23u6EtDt4wxgS0lWDwx7KFE8lj4IdTHbx6nvcPLcFtQTe1ItDNIFLJ318C1ae0O9Tpul2+dKvWhsdGIX9Yn4Itl6TInbn6oWgz7JFtDlII6tSJL3oJm2pZbNtcjqVHMaPfPToJw8Nh0c6MmZ/hn/97HBPA2C//ngfbIrSJP+v9oVapCjFLoFHQnsNXKNs3cx9TWZkKyBOKiyv5awMIrtJqSSTZv6sp0EFtANFXoimD+qRdCsgTi7Ts+0SO2fR601eX4NNmzQGs/O5ntyfM3Q5cuyB5ol2//n2s/IfA0NbO2a4v3yQ5L9yd5ZOZc7kselAUYfq9eitIBenzlR4gKpsrmudIPo6W0AXc5fZeB4MHd57sjnp3vEArpm6EC368nEQtnDfA9yPTzffDl78rmiakLZaCBlCyoAaLGsFs61Wk3OSmbozWU2STroLVXgtdqYOz6DNg162h00XB9+zkGXbBkiDFerWNM7iPFcCUP5EkZ6enFg714MjA/he7f/EEPrJ/DIww9gfs9OtI8ewezOfZjfc1RmtVBFVObgpWoFR0IPd87W8blvfRGTDbpl9iJb7kW91sETzjkbkU8tkvmM5eNLzkM9N1jS0O/LyWg+Yv0UXDi5IgKH3Q6cd5FBw3ew1A6x2IkE2FtRBh0nB8/JC5hHmTwClj6CEF2yk8bnfwWga4ZucworSDPtZpK1PBqQ+SkwOdMGeBXRWZV7XEOPa+8a4yWtakY1zBoa88P4UDPmG8a6QwDfeL6Lzsk8n83QXbcDx1kS2qivbxyLcw30FftwfO8+vPG516C/msPG/hyed9WTsYWTwSZWY9XEJkwvtLDQCFEZ6MVSaxp+xsc5F18oysEbb7kFvX0DOPesczB9+ChO27gJo319MkGK/YL5YgYHJvfi+7f+O37x4H0ojo6hJkYnVOxnpLZNUSEp855qFWefeTZ2PfIIDu4/iNnZWYwMD2PL5i3YsGEDLrrwIglAuDka9boAMLNyHnAUCbF/VAFW2/5YM1O9g3FB064wUYerEkczpjDSrcF9x8fbr5Wb1mxt4wSWzko0+tfPUzNr6+ev9LBQngRgSo6kQyLNedrDYsUpaoIGS58n1sHWuc1yjpbmVp8TG2uazDhVGoizcJuBpw7qNA0avy/bR5y6G3xN3ww+0KwnUbMnWbghKGO6Pg3oer/VRDWGhJWHsy0on+jnbg7w/5dr5H/tDJ1vgjXklZj5y/yfMjsW0BVk7DliwUcNa08A/BjQbQvfygxdMTSCI+2J5qC1GbxdK0Ldm54Ey+qcJCNPr6cTKfZ0MLyyzGPytYAlqySDstclf7OeTUGcPXvj106CPAKyDWItA0Sg030SwKfgLQboJAjW4Ch5HsugrXQxMr4fFtCNNkpof1OuYq+6pdmNFtMEA4oYLa8twKvXZBo2jCkfT2yfPfFSNzee+nRujPcENbOaAIjvPv8Q2O1MBrMWmLB4PFc9X1pTKSYWPYYXImz6WOAY6HaDs+7QJGOGCKP9/dgwPIZwfhnj1V5MHZzE+PioDHF6+OAeLHLCWtGVsbvjQwNYVagiu9zE8sEjmNy9F3v27MWBqWM43Kihns3gTe98F5pkHHIVRGEGo4PjGBsZQhjSeCFFfccslN7+uCHGGCHZrcLPIyDVniuhS9AOxCMMDS8SK1sCe5sq+FxZfs76uvRD8DHUPJEFIQ4Y8eSjAF1oU3k1zdCFTjd95SJyiGvoKpjjl1RjWaclANvauK2jmza3k9XQ400gopiEqJQ1JFSEZqNpQLcZe1pUB7eDTLGNRn0JubCIDeMb0F3qIGi0UHA89BQjFDIt5DMeBnrK8FseDu4+jOVZ+hpX0Ww3kO8P4DltLNSWUapWsXrdevEdZ+a7df0GjPT1oZzNwPea2LHjfhw+dhCL9Xks1BdR9z3cfu8D0lqgrUSOeIJz7N/mzVtw1eVX4OILL8YD9z2Au++6G4cPHcaZZ56JSy+9FAMDgxisDGChviSg2Ww2haJnLZw0ICn0YikvgEyWgnV3grqlvlkfz0RsfsnDjRT4WculFWq705T2Fz5GggCjGrIDPmLokc9VDzT9svSlOYzYIcOBFaaGrBmspZz1EaS79JBSULNUnz24hGWw2ZfJ5mPgpDkXe5Pta8cHrzUuU/pO7quhIu3BpCI0unGekIHxm7GgLVUKiCnQhHWQX5W6YsrN1NDqqp1OkWgxCKTr7ZYCNpRwDGwaGCipxgOMJ11y2MY/E+tX68BmP5WVf//XBvQEEE5+9RoU2mw5zprj2rKulzTIKaBbql2aU20IGb9Ekrsaa9vHCyhsW2CK8paVbsqG0k4oT3gCvW4+b5a1dEmtvM4VJSbDGK54DvN4BuYr359Z7fom4ZOBS+kSY+A171ZFgfplA9yE8meGrs+fXI+WdewaC+iOZ9ax/V7ycz6pCUZjRsR8ZgLqbDLJGcdc41KXEoty1XPQEX/PuurK27bPJdR8Js7aNSDQPaWlqwzajZZm/Ew8jEmKBXU+VaVaQW25JoBOcSPr6c1aXfwv8pkcegq9aHW68HIuKkN9yNHfoNNCc3EJUbONkWIF3mIdQbuNjRs34Of33oXyUD86mRB7jh1CaaQPvZUyqpEjFH2wsCQGPjyTKRJc9DtY9n30T0wg4JAXDwi7ETav2SSaqEKFQkBzhphAhcGQ8KiiwWDJwnhXyH5PEgRm5szCOSux69MzA+iErmTqPo14+HpuHh6n8LGBxLgbKwdhWA12TqQ1SC+6uyk1dLnJ5m8BcgPgou61AjfzPbsZBNBtQ3zKktX6s8ciOtuTnnq8/Z2468fsKc3uSeGrLazN0C3Ai2rQHAgcTh/lu/C6bVTdCsb7h9GYaWBu6jhOPWUd5uaPYGyiF3v37sDqVRwPkcXOe3ailw5uA2tw7OgkgnwNhWoG1Sp9rhyhiFjH3rJhA0Z62bIR4uDB3bj/wXtw8PA++E4X5b4yMsUMumGEex7chSB0MTM1LVaoQwNDWF5YwupVE/it33w5ztpyFtp+Gzsf3omHtu/Ali1b8aQLniSv1Qk6UkPhiEhS7p0uxXOko6gA9QTQGYVL2UGYCkMlssOAE6KcHApuEaFHcZVm4xRptTucSs12M4695LxuU+eywG4OCGtsoMtPVkDqj9LDGToUme9r5mRocwrVjMBFDxtlDURgZBWd4qWuPbkW6KV0YClKtg25HD1oao7xyWapRx1KEEf+pv86zs65/gjoBjwTUEmES/FaiQHZHH6pA1xrUCmaVoRHyfuLGQu7YWNK17i4WU27yVISwE6CH6VC7WFuRHup+/d4gPhYP/sv8f14LsPJryau9aa0Djbj5CO4zvmlLFAMXfGTBabGres/HYzpzZQWw5ROIQZV+2QE4lSGnGghTGISa/XSpY+VwrcETPU106I3+axjHlX9N9LlI/tGLBVuwdcGpKSWLUtjz9UEnLX0IJR2aJX/us/MgS0Mk5bTTQBpAlK7Z32q42OwTpguq6aSeq5cVMLKmRuqoCH72e6PEEG8z8kuUDHPv1UIJ9S50bzYeQKWbufPhI6354yIqjMI2cZowIkAqB71yhDwLbGLhcJXZuV0puSubDdb6Ha6osQvZEtotel0EAiYF/oqUvqkSj7i92cXUc0XZIDO4SNHZAjVQquO/ccOy7XTbrq3xPkTPlpz8wjqdRRzOWTzpMADROUcan4Xs8t19FAQt9xCf7Uf68bXSLDiZ5RZMNySXLeko9JJ5MLJZoUil2Ip1ezmXsq/nQzqPs2XXAFrdhFIFi6tuBQHKi9MrwzeR7l/hg2xrEaHcG5EcbK2X3xXIwZ0PdJtu5lS5Gr6bhXmST+5LGzWuGXyj0bVVuFuRXEaGJjntJZ+6Uye4Gxc6fSQTkRxFtApimMUaQE9jiiVmEa2khV6ujdfxZF9kzh1wyYZ39loLqDSw055jkf0MTd9HMvTcxitDMNphlg8soDx0SFkyh7yJUcGD5SLJUyMjWN0eAg5iSBDych//JNb8fCeHXCLDqJ8hJbfRJiJkGdrQSNCbaGB/Xv3Y/2adbji0svF77xSLOOlz3sJgjBA3s3j2LFj+NGPfoy+vn5cffVTkWM9xNSb1e7Dl9GerEl3vTY6naaI2xQAlS3hpuEf6dfOFzS79bPotknbhSLEo/CPAQH3ZzaX0WxdNolRvpo2F/msqX2IuvK3HjQ2VbB+4xaQmGWbfS9CGVPTMyI3ayxiM3ErytHn5HVzm/IgUiGdPdClHSwyYp+YEj8xqFAFsH3v6SyPzyOiH0MPJhSjyRx50cb+1NYvVxyo5nGqmk5KBVb4xueX+22ClyTgMQedBFtJGSKp4duDU90a5MCKAU1/pge6ydBPjoXmM3n8GvvjPPQ/5kfpoSknecXHB3QHntcxIky75my6bXYFxy9bIewKnYJqSXyPx6EplVhwtb7rvB6WVIxgy66dBJCl3mcRzfxtWBcjMDsZxb6yi+KEz8c8TkWjOsHyxNp5HJDyzJNWM7O3bFNGKuNWwZvOItBOE5N8mQxfgme5BOOFbQFTvsnOGnXbSYJS+2+9bhlsJIe5zZyNGNUkAV2vG48j5t6ldz6/eB0M01nS8OVcUmpdY25tx+Frdil6M7V/qbObzg8hpiIHxWwRQUCmgW6RgQYHvA9mXxPEJFAgUyIdUa74o3CCI/32AlriFkoyarYVeGj6Hble1ec7MtZ6/649GB4clA6k+foyijSl8bsitgvrTfQVS8hweNfSIrxWQ86pVreN+cYyomIGTiGHNofbjIziyMEjWDUyhmq+gv6hESyxc5FCPzt9xLQ4EtClp1xaERXkeZ8kCDL3SYq4VLcbnpTArQBOal18WOWxbLe0ugWrYeKnRTtsenvI+B4rinvJ3Y1HieLUk12pcB2uYi/X1qkMSEeRWG7GGbztQY9HoJrgwLYT2e/H9XQTDJgFfDJAj7N8I5JbQblLZGeEIvzg+YHTXjTD+j43ehsZeqt1GwiadUSkbTzIHPFqroJSIYeNW9aIAIIUOyfHKSdC5SWw7+Be/NvN/4aH9jwEt+Qi31sQb2V6wnMO+4bVG3D5E67AI/c+jN5KD+67+1685x3vxuf/4XOSrb/u2tdLu0djYUky/5tu+h62nXY6nnDBhfI6BPtMPicq+HwhYwRsJFACtDp1zC/MYnl5STJ4+4H19vZjeGhE2n0YmVaKA/D8QOj6XD4rNDsBnf23BNFMTiN8+dipUJe/zUxsDuExgJ6mge3wEIlARTSnYZn8Tmq4CH+vVGTNX7b4Sf5AZ7PzdQXMlT61B6K01IldZqp+LQdVmrcxKZT0rqqK14Iyr4c1fD6f9COfRFnMbOnErxW0Znz4JyIsyUzMIUXKMV1Pt+/UbizJHA1zka5ZCpXPnn0jAkquIQ0A2mv83/crpeL9Fd8EgU/2vdVCmLWk68UIQM0wKL2/us54f9W06iRoaHvACOSpaXFpZic2qrGSY40aV9S740MyJXqTtZMOGFKvZX8/nY3baX+WJrdrN9alcG/H906DmPQX97W9D3FZy4C6tj0as5wVYksTFJsWNAV0Lf8k4lLzPfPiqlFIgEHd4HlG6TR2o5xZ0aHAbJS+8TGYKd+u/y8qeb0OoYgN0FvA18CEJUrtmiagC4/H41d8JMzUQNPuKEGBsQ7X9mgV+EYEv4hZLsci6yhZDQLUeVJmkfCsZc+776Md+OgEvkykzAaRuNIVZA6ImV5I1b4T6mTFTISm30abgQI7k1ptKamWc0UMVHuR7xlALVtFx6XyXMsJErSwNEAwZ8YtLAbr3lo0TgqcOmtAZgrx983fBHWGIzKExfSay32UHEUTFRVIa+We/lt0TI0DvZfeVTfcVUwaxK1p/ChkAlv8MZke8pSFBk0MbVaf7kO3tXPbWJ+4baWsNKWGa73iT56hPy6gM6JhGx/dqkR4yb7KADmXAxs6yIZtjPYU0F/MYbBcQJk0NQ9ZGkxlsqAbI/c7u7xI/VAhrqs3QKtVw50P3I3r/vFT8HMhBiaG0HY5BKEOn8rmrINt60/Ba57zCqzrXY35+Vncc+fdMh93fnoW00eP43df/wY4dCJrddCo1fH1G/4ZlzzlKTjl7LM1ihXvUvaB80X5UfuYPHwAM7NTaLXraLbqOHrsKPIF9YfmCL3BwWFs3Xoq1q/bgJzLaUr8dNirzp5uNYFRwNTDTyhLUc3x47e2LqY3VcaGUkTy2JR72izlREDnnRLAM+xKmmWxhxId2BNAt72xtsTDI4atbCsBXQMK225mfdb1LE+yYKXOZVKgqWGmM5+T4kuKdrc/pxjH1rotYMhOMK9lW4SS3o60SC4JLlSVnQQFloJUQI9RJ65n6nfSUtRfERH/Ux+m1cFf5ysB9KQyriK5tKrdqt4toKuITu2lU4BuAT8lfovpaZv1Jry+ib/sXkgYmhPXmAXhOBBM0+yp2nwaEE/UDaSfI71erRe/slymZBWzOZr52iDmUc8pteuVezdm2ayynGejBOOJgU/S9qauoBrwJ2CuqvVkoJEwiULrGiseS/FK1pkMK7I1fmWeDK8rYKNsgaXkJTywgK6+PBqmiXuvCZjE2MQVjcyKIEBcFjUYIKCz60uyX7Ft5sRJo7Q3m9iKa6U3Xjz2KSQM5PeyPi2kPeTEvo/vXxMekWCKAY/+Xxxz8/c4j57aHzeDIF/FUn5A+sUteko2brJzAjjLsgRsnZlnAT0J5HnNgjgis1GDdQV1V+h7tvtpPGXcGK0eiQmOoxawMpzF3FPn5Xc15BES/Vn6W+obymTGjkcmYxeaMx6PqrV2rWubY9E6yyWxmsngjZwqpYaXDflrALoTZeBwlBffFJnXLCNWD27YRj7qoBh0sbqnglXVCsaqMhdLPhu2hPFDY08knXrk06DvsfRU85cCLC3O4ubbf4B/ve178PIRurkAi60lFKpFZPOaBZ+5cRve8PxXY13PaiFWDx48gFtv/oFQPQf27McbXvd6jG3cLK/amJrGP33xi3jhS16M0fXr1Sozm0Gn3UGGmXXGwdTMUdxz7x2YPHJArkHod78rdR6OAG23uyiXqti8eSu2bTsdI8PjaHU9lPP0s+NiCdDusK/bGMrI56J980L6yL/N4BEj1RCnszg61ygwqSeT0k7c0Sygx9m6yWT1gNJWQpra6NFhwc1sFjk0VK1sW964UzM0yYjPZEudmrYYqVcacZrZ4PHiNuDM50p/WVCPa5sr2p9ipI4fouZber0rjGXMb1hjGM1wknKAlktMJmBFXifpM9frV/BOZ/A60CURCf06oPif99hfP0O3bY1W3R6fRdpLoXfOLBCjIkmy2NjgyBzwNtdN1c1XgLC9UTGoM0hWlfhjfYmxzON8WQYoHQSk/31i22bCIiVsQ+yvb/wd0n3uVhSXBCZJNqZAkASVegLb0oWuucfav/YtsWQh1xvrQEymrr0HRlRrMYVe8yZfl8cQuDW7lISDzxEbyvAxVOmYNW68L4wMJt4TcU97qlwiq8pkrfSpl/q71OAJ1jw/iFUMZjh0RrN64SBN2xyBW75nh/XEmbOWuKwwjaXGkMZWQvUn7oTWRIsvTI2GjHbOZMVemrS/zKQPQrScAmrlEbQyJaM3UFDWsoFm6QLoAs76famxG3GghPPGddAiIQMCfe8a7JOmF7ZBDmXeXEYwmhgRyBXQ9ayV33vNfR2poWubxIvAAAAgAElEQVQ7lJ3ZbLNmBXabe2itytTK7RElTmQW0JPWNVXGJ6RL3LaWcopLU/mPVUN/vAydlqaEaV46oyk3ywy9AzdooRh6qCDEuRvWoC/D8YZm39LQIGhLDZzjC+llLdls245WZH8cwXMZ3/3Rv+N7P/shalELy34T7bCDvv5edNpUyQPXXP40POOCq1Fxihis9KFeX8Y9P78Tt//wNhzYsxcv/82X4apn/4aoN6f27cc3v/0tvPYNv4N8qYjleg29g0Poiv0p+zXb2L3nYdxx108xNX0EhWJGA4fAR6HIeruDZrPNyaFQ2n0U1WovVq1ajUK+hEGq5geGhHnodLrSm876rsYo6rRHQHc5R5l/yyG5MvpPDpIkE15JhZqT1YqQxHgmoUyV+jauauZwsVCWZL+MlLWPPV5vqQPTUv9WKWSzCelfNdR/TO+nBEgnZlWJuUdq2pk9uG0GZ8U4Rj9gjsMV4MtDwgYwlrZMA/OJBqkn9pnb8sUKMDcUmnwy/50Z95hjeGxA/H8FGwlQ2ZKNfYT5/5TPQQK8huGJgdi+vu2bSoRjUot9zC/W4Nn6akIuG5ilsngxPdHj0qJaLLKTHXSSkk6aFZBD1mg99FrS/fWEIbVQWWkMY9pCpQavCYvNaM2Vxu8oUY0b5XgsitMgJ11eirNiS9mL0yIDehOexlS+qrYJfjSbiu+ujAdOAJ3PL/MQpEZsat0GYC3lro6I6hqpvetJiY3f131tnRg1K9Uas/7Nnwm/aDJstsHZVjj+mEOdZKXYWrt5feUitf4cZ8ypj5D1e8nCXZ6/yghxr8v1EjBpeEb9DDNymvv4BHKJItRmJ5NBN1PCUq4PbQqT5R4qMyGDVQSYSbnzOvQ9WCcRvbeG+yRDagDeeMtpzd3Yc3OEtC4AA+ak202WzufnBDYCeky5v+HBQL3cddWsGFtqHeEUnBMVfEwYpNSllvpScsVk7eIWt7KP3QYEengmtflfBdD5obB1K/C6yDg+Zz6gmA2QC7uouEBfJotta4aRI1aTmicDwf3JP5zTxyp7J5IBMVFHDXJUOACEroef3n8n3v93H0Y3F6LYX0G+VBAB4MyRI1g7Ooa3vvHNOHP1GTh69Ag2TKyThzZrNfzT9Z/D7bfeigvOOx9vftvbJMXY8eAD+Okvfo5XvvY1mF9awNTsDDZt3YpCoQ/tqIPjnBq04348sP1u1JuL0u9O05JOt4tcPo9sLidgLs5uktXqBukt98hiXrdmHZ500SXYuGqT1JHoB0/RR+B52i1gMnIFc3Pf2ZaSZ1tKim4zNpj2EEkovyTBTLtO8fnStUkNtC2FnrKUjTNgtX6V+eSyeXRoysovThmz39G+b6n9xWxBkt1YCfxj1SghlGPqwDfrPIaN2GjMiIJidkEPXqU0E9S1gjn7vbjm+Rh95gmgW1yI+QjdcmkK+HGg57/qj7Qz5tcA9BWU/WOAOt/8owzbE++MBGyNm0kKsH5ZQH9Und2O1tUippyR6Rr5yT6XNIjGz3di3V2c4pgZsvqr5YWYGbP2q/FttWWhhCGy648ZrC7PR+9DftdO0tRlr50WSfCr8xt0KqF9MV2fciaY503vnjS4C6BLH7kCiqXU0/VyAXLjbEdGNHF8VGtmpaJte6OmGKSZmYUTxGlxKmBo69GiPdLXEjEYVebSaeUgEnc6/V3xw+d7zlAtbrJjaySo6IqQ/vac+Cxjha0wVg8EztugX32BbWfdAJEXICS/b7scshlxblvys/A4MtcUn1b+zZKEcMGpDN0OS9QpoQ4FzOLpoXPNRdEuFH2qDKEKQl1/IozUZEiy/Qznsacy9DcKoCcfGesDok431oJx/TxO+zUmtId6QimaWNFOfeFbTLWdWctY1XAk9rGxdOIxVO6Pl6GrzICKig6qHMXXV0Zf3kEh9FHJuOjLF8HZARF7BzlelVayeSpL+Qa6kh0HbgF5FtM9VeRHjNhzQJBzsHvqAD755etxZH4KS82aZOYlquGdDLasWouXPO+FOGvbeTL7mFFbyc2j3azjkR0P45+uvx6VUgnvec97kCnkcNuPb8WOXTtx1TOehtnFBUwePYwt205Dz8AIZubncfTopGToByb3IHLYspZBq9NEocTsnCveWi/qLHECuwhKuj5ayw3J1J921VNx4RMvRhlleBGvyUXQ5fAUBjMcomOodzM0gBshV2T9x6YohqlJxf/Wy91EfCeIdtivacwD4izCFMMMxWy93JWWN0NXBCKl10Y+h7TYJ84ikhgzVsnG7W0nA8GUoCkOBcTvOtXke/LT15DnyQ+TXnsNPiSTTh146XqkZjeP1WeedA3os6/s8///B9B/1XBDD6qkNnwCxS6fs1mTqd/Tj9+uWhsE2BG0pqySpN3JxaU1FCYQSRvLyCeUro/LN1IZ9Uk83FcGs0lGHIN6XHIxZ2xaPS9e7p0TnOIMaFuKWjhqW4KydLoBeA4yogYntV/1XlqrUYj982OK6iJ6pSu6JR4Vph5r7rD1adCAwIZOKQMbiQcMSphMU0Vxut6zuYIqtFOgbrs8CGAtDmExVL3ogMQmlmp69YPvEkhNC5iCv6GsyQ4aQJfcWGfMiEReBWasqzuiQBdAN9dE0JfBg8raw3M5iEqV9UayqylpQMCld3x63DEHTzky5IbCOplHDiZEykUrmNtMXVcoSyJCsUtdXYMPe3+k5ZsaIKmz2xq7mYFua+PSvmcTLgK5EYsK5c5e5bwxAjcnzBvu4Vy+ZIPIxDPpw00EcPJStq5uP1lzPqUXvNlnpmFCAZ2LSQa3xwr4RBSnb/lXF8U5DnswuzIFeKxSxsbhXoyIe52203EOsZy1FmPUeliuL+x60ibh5wtKK3UDlHMZeJ0OvLCLbLmAmc4CjizPYv/Rg9j+8EPYft/9mOgbxGXnXYgSXX1qDTz9+c9DudiHucUZHD5wAJ16E4O9vfjaV74kz/Un73g7+oaG8O1/+Sa273oY6zZvkHGF+ycPYXz1WrR9VxZ1s1XD8alJzMwdQ77goFjJiSiONq6yuM0wlZALNuSGYcuXi8FSBa2lulgonn3GObjsyZfh1PWnIYustL9x4pq8Z2bCVKyGnv7bLDSHTlB28EgsbrOt3YyUrdd1Ugu30b6QSGZ0oD1T7EZOD5PQg1IPJY3QbZ83f6Lk2AoaPeVXIvWyuC6Y+PivrEWmz7SVWZQ9WB8lmIuDAg0s9Bi0NXFroKN8k+4Ou6lSDIRZ6fzpyfvMTdAiQL4yM48z/P/ulHsaJH9pXDebMb5/CaDbtj5dF2mRnK5NZQ/5ZdItW0aRbMYIgKQrw6Zl5tdT7Yly/sjHexJzH/v89v2lrFvT5R1bknq0diOtmdBgI80iyXM4BCsD6AYAE63FyuEsGgCbljPOz5brY8DKDNisUHPepo2cEifHlfvX3jvCngxyMbfHMkp6Zmrbpv5MQTrJ0BXIdUyv6UThhQh4Jwr3XFbLhYnawoK/WPqg0W3rCSCiXtP6puSdZK3SEid93Zq52ueSxwhlbob88FoE1FWEx1OLY0g9/jGP5/cJ+q5Mk9O/qYLnF0czE/gZBOiUkoygvJSsRXnPjNyFz1ZgJ0STw7E8Dz1uTvAmFu6JUNGANjNullRTQK+aPk0SeHTKKHUJLvQ9MvDQYESDEtUTWAMsC+Yaegi9zwl3hiGRT+nVdzSimFo3mTnb1mRUp52uJmCuPekx0MtmMVFBKseRtSXiOr31pCk09kjNRLeRcFyDs7V3s1mlPzKhhXUpJzPXbS2fgI6ogaLjYd1AL7YM9qOXj2WNvOvJQANOzUG2oH2NvA0+HdYC5Pn82QzqnOrDD8Dz0V+piPtPu9tCoVxGPWJfeF4iwQYauPmm76I3W8Tzn/pMzBycxNf/+Qa8+NpXYnBgFMdmjuKGr34NxWwWwwMDuOPnPxdBxdvf8XZMjE/gK9/8Cu5+4F5ky3mMTIzjwKEDKPb0ohEAuWJBgJtCvOmZozISulTOodVqaHDO+0Q1OefjmrHTpJ8Lbh6FLhA0u+i2fYwMjuLqy6+WPxW3As/nuNa8lhLE4shDGHTEH55/dKHS6ciArFHHx326Mk7RKkCT7D2h3CkkWSkqimvgKXGOVZpaYE8GtdhDL2GIrC+1nMuMcKWf1xwoKwa9WDMaG1mm/rYtbukTyLRGqajdiB9TB1EsCjLOdHHZIHZSsG09Gh0mB7gOv3gs45gE49LInWTqv14N/ZeJBk72uwqWZoU9Dhw/9utYM6pfGsvtA/TASNHYxtMipqgfC9Bt5mxl0qkoMO0KGHupa7Ag1HKakRQntscpGZww/CdNt/NglnZJaxkcBxIW4EzAcUJvuu4DgjEzMxXoxidpnH3o3uBwFNs2GbePpvrK9bEabNpWP6uJsmZPGrDYz9kEMHoa6ix2C9kmSEiUT0mmzWuxtLzNMMXu2qro7V4y9577x9bOLRWvQ1t4ZiSUOTNdZrEM3HVKm4Kd0KhG9Z1Q0GYEtHGmI6B7ZriMBXMGGRbQCdDs4ZHR0fLedPKkAHrkIMvsmxZsDADES16z+kAOXW2Hy2bzwuRyGApbxAjoNJPpkAIPAhR9jpw29LclYZSwk/dBtsGq9+1bs/eR10K/E7m3cZ1d6Xat+xtRnJ2mFtsf62mlve2qiJdPkyz6b3M4i6G1zFuOXeKknCyKdgV0Wu/FGbwAPsGRGbjxcje/p5S6irF0/Kp8tEn7mw0EeNGSAervakymv89/E9Q1iDgB3E0mmYl8OF4D430lrBnqwXAxiyJ7zwOOPtXJZo5TECUk3dxkwABBIQhkKKCbZQTHTWWiTbkruojZ1sC4tVAood6pSxZfyhZQqy+iWixKwPPZ6z+DredsQ6mngl/87BfottvYsX0HnnLJkzE/P48dO3bgve97D/Yf3I+bvn8Tjs8cR7aYxWlnnobpuVnsPXIIC2EHG07ZjNHhERzctxfL8/MiJuy0WhgZHhJLWBkPyH7UTEYCjTaDDs9Dhb303TycVoTQC7FqZBUuu+RyXHnpFejNVdBo1tBXriCK6DzXQuA3EZHiY9udDDTmwuUUOBX+2INp5VQnPcytat0CncItRTVtbfeQcZfaH6wZuCrf0203erCYs8vQYuB8X4nx9T9DstqcOEXHmhaeE+r9laK1jk2km4mMU4fP6Buw1Kwa7FgQy2Y4rz2xeTXHXNyHzgxDLzq2azihC4DqhMf6ejzAtT97/JJAWmD16FdJU7ArEPIkF3Sya+GRoF0OyQezMvCwJYeT//xXhnGzpgyPm76D8ecU54xx0CH3QujHpB7DdRcbvaS0DpbxYckoJopNh40sBxnPbCn1JKA0J6O+MVMvj+9saorfCne4+DZYsjNZERzIlH58+o6ZUMXUkNMjjPWQFzEd52Xbso8B7qQEpMNZ7HpeqbRPdCmWhk9KG0mZQ2e026zRxDrS321P5dQcBeljt6I2BWy2gNkMnoe+BXK5tcw4CWjGJU7axVjmjME7lKmsthMtXYNP2rg0HbSiMg0szLWJnbv2wSuQ6/etipyBAM9+ocKNal7uneifFdTlzKEOywjV7N+iMmd/u88BOvpe05mzdMfwuUSjZBIT43BnXfKUcjfZuk1xLWlkUC6m6E0PfkzP27KBub/pToJY80SVu8feJmsJHsF52d1tJVJEPaeDUiyAyzFnhrAIHLJmkxpfyqWWQyCCKwHjFbS6mWfOCNZQ7gIYqd5R/r4sMjnn06TMyiEtiR+8+T3DFBDQ834XY31lrBmuYqjgIE8hf9RERPUgVYBCmXDAAd2FaOrvigiBgYgEbTmr4lR6Sds+k0WbNhApFHKoN5Zlpjmv/Xu33IR7d9yDpz79qfjsZz4r74PDBs75v9S9B5ydZ3Xu+9+97+maGfVeLNmWkLuNC9gUgzEETLMDaYQQTkhODiQ5qfeecFMPl+SmEO5NKAnV2GAwMSUYcMFywU22LMmS1TXS9Jnd+76/td73/b5vRpJNDimc8U/WaGbvb3/1fdZ61rOedeGFerEfeeQRfuM3f4NYIsbf/t3faFuZ0Pl9g336s/3HDtHMxDk5Oc7GdetJ2TGBMkmoVW9QKhSJxqL09vfrBKK5UpFOJKQOQdJPGSdGqp5kMN3PquWr2LJ+M5vXb2HF6DKt50sWHpKaS0emvNV0kEBXzo+MFApLLCpnI6HDBtxD7fddO4rPf6DdjHLjnGaBSKY92bqO1y0RYGyspMWj1G0SoNdGolKZMiTCNeOp5qad+SS4W4y9xSoA6AJE0aibLWBHPJpxP9ahzSwodkiBNbZxxTYD0JGweNW7WeYGzPRutp8jLI+jG/3FOODL/lI1+hfFPJ/SP9fLfjRAD747SPUu/vniT3GALstY8H0+qHuLtQfB/xpW4KUBf2GGHxwz6a6E28aZtXT/nnVDdQKvtUmKm6tuRvzaGrm9yiZ8NMGaj8kLKfrg+T+zvu5/nn2AvOzfvS/YVhkEVPdOrYMGMnzPcMZZsVqtiWZkgTHDen+qqM4YNy0EZf94gl0qQcA3r5fDXxjMuvtAe8fV+tkF+y7I8E1qBOBkHfJpZDsP3T0/au1rgkVn9mKsYy0treVsf5aCAS2zDTsyx+vHdiCtlrCBYMMArxZPfFGeR3HLEBPzOxPCW5SxlLfyvtrnbVvv7J3g9kMCCRMwWKrfCtHcZzkmw6GXl5YGWtPspBNTOAoEHC6lMJPlAufDuuk5RkQHsLiQ1p4bl+lrX70ERwGh40sCerfdtnPNDaDrjHNbcxUgj0u7mGdP6lyznB2JGNPIYu1PW9N+ZftgaQChwxNMBqWn24o6jKpe3LZMVcPcTg70bY+8iDqadYZ7MiwdyDCQCpFQ0qRCVyNzFNBF5RYKiwVOROsdOpBemAF5f0xEcrb1QighsUrUYScxtW2U2eWJREI9p83wkxrJZIJYNMr+Q/v41Oc+wY6d23Wa2nN79rJxw0aKhRLDwyMcOnyIW2+7le3btvOHf/6HrN+0jm6kS7Fc0FaJh594nGYsxny5TH9PL5lkissuuphDzx/Utre+vj7Gx8fVTU6GIMjFj6WT6ogkWXo6miRS6bJ13Ratnb9s+056oj00ZV/bHdLxBPVaWVWBAupdZJBCXeWbIe1Hl2sqGbof4akbUaBm7WpqJuv2bV/9Fi+XlbisyfedNouOfZQUBxYqcU0Ea+g1l2X5veBuafFT+jMzDDNT2mQDYlAjgZvcb7YLQENNl6kY4whv2Ifr35XXquDwbH3mToAf7O01kbkrLZw7O39pMDNH+BKivZfYjB+CmP3yM+mzvdGdS/e3nJvgcB73Hv91flve4vf+KMf30q/5cQHd00h4wGyLJ64V1+WPrlZurp5d3h2q2f0M6AHcveaJ24JCzEAfuxcMWCpfqe/AIBcHqGfLjvXe0cVwYXa+sH3SKwb5c9QthS+ZuZmHbu7xYPDhvpeSwNl+bo5YPtv3mdCfuIjb6j7MPPXF95a967Q+bf3FXVlBxWxuwppPoXs0vqeeN2fOZLA+kHv0vAfANjteAMgGnA0iWMraBQMWOE2/ubFcdUBuljZfmCbPnjB4nqudbRULblvLsYsAPQjMZrysDSpsoOKCB6cDMD3o5jg1WLFrrOyjrOnGIc+suyros+dDfqJMsQskAoDuVlbXh++CtX8VoEtEKxm6o2ZluYxqxWHx+FR/qVLrWKXPDQ2rbWzWnEZuE6Hx9dJYHYvX967ZvOm9M5fNB3u3iEkg0alW6M8mGepJ0peKkAzXieqwOaF+I4SVMhVfXGmxaGs/YUwyfIks23WlnsUhTl4rH9e0F1gyM7lYohJNpZJUazINraavFYtVuaWq9TKf/twnePyJx9i0cTPHjx1n546LuOGGV3Hy5EnuuOMO3vyWt3D5JZfz53/15+y8dCe53izFapGTp07y6BNPMjlXIp3Js3rlKs0rr7z0MiZPjzNx6jS5XE4fxkNHj3Dg8CHNzJPZDIVqmXKtSl8uT4YYO7ft4JqXX8PG5ZuUQpJpQzKeJxmP09HARpSuMpdYAN1k52owoyUVsZUNtrL4i7onvPHGirq55FacpnmwM34JZDsaiDmDCsPeONpvIeBIycXSX17tzWzb+1KV8Flg0wZ+LTkmfXFgZrMyLGahElbBfFlHLPW+drStBHK+ra0B9WD9088w/FKDFfh5C8qPA+k/LqD7rJa/6LrF91xgeq4MO3gcwQx98fH9x2boPhiZ+8ixLYG7NHCgZpnzM1EzHMh82fd7rzbLtqHk/K/FjMhLtb25Vjb3mYv/9gHRXqFFHRqhqO/lfrYr5oIDV7t3f3vB8iJR6rmu+tmZnrB6cQSDSrN75pwF2+/8Koe5HxR4tc/aDWcxOghVdTtAF4CyveT2bHuPv7kartfc0uQBwHLUswNTB5JBSt2hTJCqd4BpqGzruOb5GfrTzlwwIMOx3GeI0Nbtl/u9U5/7lLfPBsj+6zS1ALOgx26d3/TOEttXCSzUeMcOqHE98+oNagA9GNQsBvTFGbp56u32XInBMoovCejOIMbpfoOArqRpV+zk7QQteysYm1fz7Om0NNu+ZgDdTFVyU9ykpq0/t/O+JQAwdXNTO3fGKC7O8huBjDlKq1YjHQ2TS0Am2iERqhMLtYlHZeRolEQqq9m5tD/UqzUinQ6ZeJxERBSPDdqtMrFYCFcrlbYJLQcHTBnURKBRV5FZNptW8xRRkKficT77pU/zzW/+M9dcfQ29Pf3s+sEu/vAPP0yj0eDDH/4wl11xOVu2ncfXv/HPDI4MkO/Lk8wmOXbiGNVak4mJAjPT87z9rW9jqH+A4tw8y0eXks/l+OY3v8n111/PC0cO870H7ufx3U9RqlVVzBdPJ+nv6eGyC7ezZd0G1q1ZTzqZIdQJ6zAYqeu0Gy1tyTOZqQH0jvwdEkGcMBkdnS+88GH3s+jgA20e8IUJoHxGFENZmyEpAbWrA+FA5mIWu0DwIGJLO6RhgQrd2RSqnPksGWwgQxJjDm+p1tqftZq0bT+xqNTI/QXddpx6NXQt4gVqr4v7zA1l6g9bMefBP04/gz3XUvpiP39pQA8yFmduyXvU/1c+3C7kjnI9e2Cy2Fv8zODqxwP4l8rQXxrQ3f3hwDwI0IZmfzFAF6/34BEsvufPev8FgoKu1QCdDdDlZYtV8PpvrzXO0L0u2HD+6UHh3WInRAOm/rVSn4Qf8RKccWxqkOI0IvagFhj5GOMopx/x20stbS5e5J6RjBXmOT92WzvWmrrXzuaAy+y/ATpHgztlu81ibavXuQDdKw141rE2u3UDYGyGLsYyLuP269MmG/Yyb2eBZjN0vwbu+sGDbnh2Pxe16GmNX7VavvWsA3Sl3TXw8XvoTSZu9Ftno9xtJdrL3l2pQd9nVG9GV2C1AT9yhi63m2s1NnX0gHhKMh1pg9JqaMBFzpalXD1eT53tPzeDX6yaXcWX0h9uAgABSgH2qKqtBdi7aonq6u6mXSXYTmc8niX/jnXEu72q/u1RWsRlfng0SiyeIiJKxWZLRWuJEPTnc+SSMcJCQ7dLVkAntK/YwFoKJ2CBKoNOEom4tnDJBDS5FOVyib58jsef3sXtX/w8b7z5TWy/cDuf/9wXOXjgIB/60Ie44847Vfy2bsM6SrUylUZFGa5EJsHk9CQjw8uplkS7EOWV117HymUrKBUKDOYHOHn6BHfffTfvuPWdRGIxdj32CLd/+U5OT06wfssm1m/aSH9Pnp1bt7Ckr1+HwVRKMowmQm++jwhRyqUy8XjMtKgp8DXVh97EhMagwIgW3SLh1xm9emPA0MMp3t2iYlpWbCkjYmhz0/ftHLGC2ZHhm3xAFzCXAQqur9AZGNj3OCB3N4uLKHzz7kDWFRCe+JbH+tDKKMWFX24xdH/bYo63SC70vTYZ0n8e5f7igK7L4tkZDC+IeTGsV9lrAFSCr7WZ2Bnb/7fN2F8K0H0nNgvOWppbAMEGcFy/+gLFdjArd0ughXc74ELuScMQBrZ5ru8DQGoKua6t0z9vi+vk/mQ3W6bxwNwukgbaPLOloGOc/iYwjMh9ir+vIRo6b32hI1zwWIIMQfDnjn0LR6Tk5p8Tn02TzXZ1yJOvY3EOfLaF02qUtEZtMNICtXke3XNjKGmXoQaGwCjQWWANZrmWmtb3OUGaB/C+KE6TlrYwt6433QQHBrhV1eVpBPyM36n17edqVu7a4Vxo5dP5wkCYwMOskS7LdkGKGwmrVVw33tSOiTXnxE5MU9dYZ0lruym9/vdzZ+gue3dZuwN0Ob1K44tT3L+mhn4uQNfoU6lLU+OWG8TR5eZ7AWJfJW9Ec35dVF8rmbtk8Ysod98rvkMsaih7BR7rLa/ZvXUk09qrLEvtBpG2ALpQ7mJ7KnRSRCfeJBJJjZ4a1QqpWISh3jy5RJRQu0Ii0qDVrNJsmExMxppG7QxwpYtAwXtwYIB6s8bs7LROQJubn2HpyBDRUJv/+ed/yuZNm3nXT7+bbKZHle1vecst7Nu/n8cef4zhpSMMjg4xPTdNJBGhXCur/Wkmnaddj7B+9UYyqTQXXnABfeleBdzPff6z6uH+2htvJJfKc2zqJI898Ti1ZoNVa9fon4FEng4lEra3rVmXabpRkvGU6gWaDTO4xFCV0j4hAgzjUKWZqgRTyqQsdIozehwrGnT5b0B9HKxbhlVQZ7IkJaydq5tS5WcbTOIWTtu6JSUBl8WrAEUSfTvC0S0lgZqMmS7l6t0+uJjvbH+EM7oIrDILWovsvprlx6p8z9lnbh/uBTj2HyeKe2lAPxdgLwbes2XgLvhanOL5QY/TQAQga9EH/ojp4Tl288cHdAvntmbuAlF33kzg6ovtgnS87LkZPWW/PLD1fmDuwEVAHmQNjE+D+ToTMEXvaZ+B4Da8N0jWJsyZXwMPZvqLT9mZtLkMJ3FZvv/53vMZGFoU3L9gQKAeknqIbnCSP0DJlC88z7IF51HOi7q3Sa+2q6U1yf0AACAASURBVGPbYMqUAxZm3vL5DhDdcRigNIAaFMRp5uky4CCg2yDB0e8K5OpUF1TXG1bPhFsytS0w3CUI9taSVa1mHUtg2xp90VvYWHMHAN3zibfqeQF8XXe8coEZcb1A1Kcpo/OQD6jx7ejTFxPFqbPuWURxP1aGbk65AWiXoZsbxHyUJlPOPMYNX7FtTXHJ3OwzY7zbLahbQI/rds0DZ24BS4ZowtaRji3rXGdoeQVqC+im9ySmr4mL4p0mMZqasWtmLyNGG+K6ltbtNqplUtEQgz0ZMnGRihdJJ9rUKgUqlSrdjoB/SgMAV1MXQdzc/CzD/UsoN0rs3buHEyePMTU1qfPU+3JpDh88yOlTp/m1X/01rbvv27eff/mX75DN5ZgtzmnSH45HmJiZoH9ogPnyPINLBiiXqtTLHTKpHH09vbztrW/V8zw3O8u3vvUttm/fzs7zd1JqlpktzKs4LplOaf1cTHH6c3k61SKhVlsz9FQijfjbC7DLhyZiCVPDUoA05sEC6M6PWW9541qgbWdK9Xm9jjbzs9c42GLrLZqmwdKueQ5S5fpEVR0rVLwygvoGOw7RaxGzgYZMg7ODgYSuMouvifDkfW74hKMpw6LJsNz/wgpA8F/+9zIyUZ3fgkriBcpec3MG+99dxmNq6r4K2M++AuYQLzG841xwayHgJUVxLw7oZuLU2TlXm53q4QUz1eAeGUg788u93mS+C2n2/9gM3cwKMPeKuezBDF1WjIU1cx/QDZUtpSV3fV326fQcsjnR8JzZghYMOm3bowVkPyAwW3WAfkbAaLP8kCYH7sv2yrsAGulvNmOOzxYUBEH47JS+MGJSUnLPhM+eLrjKbl8CbXfuGZKAwAG6WQPMHwPK0hJo758zAnoD2jK7W8pcjmhzLVWu1i192IGjt6I09xMxjvEzdI9OdsIwy/06ujkYJHhIIRatFvSdG52uNWEbaMgaZA1avCDBU6sbFbt6p1ui0Bveov8Oa3uw/O2r9C0wOwB35i8ew+D3pBu2wA5b8aSLQZQTqZMYz5w7Q3dgb86iX1Y4Zw39nU82unoB1RoUHZcqVLlcZaHDhf4+F+XuYgfJ1FUwafvQTaZu+pRNDd12BruedC+D7xJzQ1ycuZON9zTDt4Duhrh4Sncv6wwRjiY1IIgJzS6185BpozMGIqYPUTJdoZ5FwBftNBT0MzFIx+T4qpQK04yNnWJmepaenj6WL19JIp6kVCqzfPly4uEY1VaFcrnIY489wgMP3q9rgFDet731FkqFeT7+sY/zgQ98gPXrNjAzN8fjjz/B1//5n8n39ajuqismEhGhSMRDWF2c9QIlYyl1IxoaGuL8rdtIp1Ls37uPYrHI6tWrWb9+PfneHu3f7M8MUOqUeejhXZTKZZaNjLBqaJj1I2uYmBlXL+ORoREqpaoqvs1IT5vRyvmUC6mBjtPR2rYNvVuCLUNONCY1H9fH6wDCX+BN94KFJrdo6OLihGYRbQsxi53fCih1LTdtTA9e188gILtqYlcpxXgsTqFY0G4DOfEysCaXzFlDDpE7+gyB2VJQaeG4QKfkN69w4GzYGHP85rFyilUDXK5tbSFo+gv+2fLesyDkOX6kT8yP/vJFr5Rpg57z0OKtuB3zNr+QfrZXzS7ci66hFwSYs/JigO6f67MfxktpDF4qQ/e36gcZwU+S7NZnjM48CS2dJugcXO29GFS5ezVs+wzoX/bkLepDP/MIg6I7SzMufpFdS2WbDpQ9oZsAZlQWab/tbDFlL8e2+Gd+pm4A3TxvPpgHg4tgVh8MClyd3uCtDa6D19oG8lpmkyTgDIMpm4V7XTKB2q7Vysh2xWteQVLEYvq3/aOMmIZUXp+5n+Va0Z3smoh2dQ1z2gN/5Jd50s1asxjsg5S7y/idYE7Og1GdmwzcAboB82Cd24j+zqlyt73pZvm0WfqifnLTNndmhh6skZucygZWrsXOBhiLKXevpHAuUdy/DaCbh8FR7R71btXtJlayNLyNtA0lLyp5yRKtO5RdSLSergGByf6dwt1k+mZbqlTWGosAF9oPL662QoELoAstrzeCTvOR7F7a1ZpqE5uKdEhHOyQjLVqteQ4d2qdZ9dzsPKlURkFdJpjJhb/oootU8FUozlGrVXjhhQPsf36f9qL3ZrNcd8UVRDpdvvjF27nllrdywbYLqdRrHDp0mC9/9S7K1bJaFIp3iwwDEDCXLFmmw8kRrFi2gmajSa1W0xY/OS+z0zP6AAwPDxOPxXjFK17B+uUbtD7+7JFnue+B+5mdnaXTbHHtpVeyY9sFVIplzciHB4eplqtmznhYxGoB0xg5J7LAu04FNdoRnwDXy+1Trc6IZYEPtFWHuwxH2/4CNXZnHeQVVoIZuqXjPbW47bOVc2HIegPoDiptVZRCuUgymdRrIHa28nsZPtPqtHT0bDaV8TJUzc6CAjefD3KVVb+H1R6qtk1aOHcgFwR8o5JfyAX44O48DP5XMfnfANDVmWNRkh6MMrxdDwKifYHE7VKj9XQJC8/fwvPijnFhCPOfDegLAwZPS213VhZna1xlM013f7j7zLwwcExOsmy3IM/hmeJQ/y4NnrsFd0EgKAgC8gKnOcnMI6a/PPgVBOFzf7ainadSXwzc3tVaRPUr7R2Ye+BcxrzzsGAIjmFg/bKLC0oMLWeocl1tPW2My9Bda5c+S65VzIKWZ4yiK7sJSj1+1mW8NhsNu7Ywz5jF3NBejd4BuicW8+ez63hVnfduwNbVsL1eeJ09bmy1XYauLXdetv2vAPSA2ty1nqmdqwV005pmgie3fQ/If7IA3Y3iPLuxjKri7VJtsm5bcVETGjMFzO9jt4DtZfiGcnf96c59zlCh5lGWGoz8XLLvmAC6GN3YjFBupHA0biikTpN4uEUq3CIZbhLr1qXBi7n5Uzzz7JPs3buPaqVOLBZXylhU7+l0hh07dmjry8zsFM1mnbm5Wa2f9/X1kozGWNo/SF82z66HdnHVVS/nuuuu1/2SzPKuu7+mE9Y0K5fsXB7eiMnOBdzlv2w2owxCqVhUIxnXl99ptRTgJWO/8oor2XreefrM7dq1iyeeeMKY5tQaXPGyS1m/Zh2Nao10Ms2alavJprPks3mS0ZT2vJsE2GTqSj95BhthYqGEOiV5IjivV9zQm4bOMg+wvxBYalwB3foLB1Yks4ZYJLHepi5L9+lsGZUo58RaRGq0bVoY3bvdJl1jh7jmddodUjpQBhKxlAK7OTyXZfgMqlnyHIfg8Ts2K7ZUu808gnVFP8AIHMcZQizzu//cDN1YVC5EA/+sGdbFAZYz2Fm0xxoYu3MeDFzs+Vm49TPo/Zeq8f97Z+iLAT04CdCj6fUYTEATDBnNjwNgGgC/xfVq7/5YUGcPRlKBYDgA5k6lHgR1v4Zspju6EtjZwHtxXd5l3+bu87stlNNymfAiu9rgJQyyBPK9AKb/dTY2JigmXDi8Salo6aVVL3Frq7sInJyxjDv7cj/6d6CsAQEBrfNqtyU60xYmq7q5cg4o3fpixt4H6tdeD7p1+O9CvSHrg/9eJ1wzGbKxhHU1fJehBwHdDWxxwj43z1y3GcjQXdDg2tMcva8ZuirRFwG6vSPdVLufiAzdSpAMGLjhLa7lzC53ZnxqcIa6n8lLn7nxbBeVvMUcS5ebDD4A6DYQ0MuwANBNXV/pdO2LN9ty7Qp6w6iitaWjVZPhBpFWiXZ1jnptjtnSBEeOHeLEiZOUyxUVx4m5jNTCM+ksq1atIp6IKZCLQKTeqFKv18jnczLnj0Q7RF+uh2NHjnHhhTt445t+imarTTaW5d5d3+OLd3wJ0Y3Jn66AuU73kSzd1KhERZrLZmg1WzQbDQXwaDhCsyYKfHMsQwODnH/eVjZv2sSxI0d5ZvdubScpzBXJZ3tISXmgUNQ6/KUXXcKm9RvIZXIa2JipeeZLH2YvAjYLQiwUt97kRozmq3LNe6Jq/m9FO9Yi1C0K5pY2E4C87dtxo2bREpvFRRldcH/kxomaecXGZdBA+hmwLqCtjm12aoMoO2tVwvGEnawUWLC91MtS5p5xhlv8zALkqG5XUvAXyjN70X9yM3Q5WLm5HCLbGq0KuUy/fUBSs8jP2yb2VkDkA4QLYlwA5P7t/l7IVjiTljNw391zLxHy/LiUu7ny5lp7Q0nsvS6/iXoahyBY+cGfDCxaDHjBfy8Acj0F7vjPQlPb8arBOvvZnOKCACrTuwTQg0K2xd+/WNDkfOAXu8gFzW3MbrsANiiAlXnnQeGqe478PdTt6OhOu8ibM23LB0b4Kpmw9/zbioWzc9VxzxJGBdr1/HMa8dZpB7oefa5OkobBEoQwanPTGhYU0Ik1q7zHy76twlxr3hZ0g1S+od8dvW10Pa51LgjoZn/MGNZzUu52H4MBhxP+eYDuAge7/4aJcK5x/pjanwxAV5GbAVifcjf1c0epuz70YG+6oeZNjGN82o2iWpk/aw2rgYD6gptLHLCg9z7P+0zNzOWPofD1jNl2hIYYyURFIAbxSItws0CjOEF59jSl8hTNSJ1KvcL09Cynxk4zMzOnNEkmkyWTMdlzKpWiUpEWsCidTotavUoqlaBVlbnrCaQ6Pzc3z/nbLuCWt75d69vy/od/+Cif/cLnLaAL3S5/ZGSrA/QO8aiZhiaUu2TnqURSR54KnZ5NpdVgZs3KVVz78qu54cpX0uzW2fPMsxw/doynn97NkqXLGJ+YZG52hiUDg9r+dulFF2uwMT8zQ39vn5ekeYDuekStB7J74PW6uMlrtra7gLL3xGjmATb/D8wz99y5/F7ZtvV4N0uE74du/hXStgvT123vG6m7BWdHywMrf6T9zE5G0nqaDIeXxToeo21uHLt9fWS9zDSqgB4EcTtJydZO2+KFvcDB7n8nQJezZmeAe+pEJ2Y0pkzuvBhwdy1uFgA1Erc1ykDG5yZ7ucXU+T6ak+qP8vQz4HPzFP/eGfpLA7oDLHf8DqzMPsssiSD9vjhLDjSyLzJisPecFd2drUa+UEBnPje4fV2mrLHMWQHd9I14JQGXhXvbDXVpddx41KAfuwtw/Ouy4HMD9Xzn5W73zn6WPSOiYpehTgGWbUH0o/tmRHlu4Ii5I20w71g6q+XRfdChNK6LxQiXgzVuN6DFgaSK9qwnuquBO1CX18j6rkp1N/DFAr7zUJeBVgZhbDONArUP6F6m7rpnncLeAvGL1tDlc63Nq0+l29Y222YnWKKDV2zLW5By13NlnfN+YgDdKeBd8Or6xI0oznjDO5rda1uzLWiLAd3UQA0l74ni7M/85ggnbDELuKjZhbIXb3bNzq3aXkOAcIR6o6k95ElJRJtFKrMnKU4dpzJ3mlp9nnayQzcWVsW5ZOlTUzNaPx8dHWVoaAnHjh3TyL9QKJDOSC03pOCeSidoVxukSRJuh6lWa7xs50W886230ui29AZ7+LFH+eKdt9NRyl3+dJR6NzV0k9WKc11XxwZ2FMATIgCbm1MKfaCnj2XDIwrQ2zZtYVn/iPaT18oVyoUiT+x+mvXnb+WpPc8wdvwEYtN76c6dvPxlV2rDWLlRMFqE4EwUa0Ho4FisdYOAbr43ebLm8BZwPaGNDmgwNK/vhW2WVQfaQRpTAiAD5E5YE3Sls9aTQvkbht9ee59K1M0KmKsnu60Xex+nfZF0rIuRabExGYWjXiNeDdwAuVGtO5pPon0j+vvfknJXMJfhHy6oshm6zcz1fHiDaCygBaZu6TMSMuMXTZnB/e3Oj3pDBs6XvS6esl7O22KaduGS/+8N6C9FuftjVm3AF7hP5Z5zxjILgNxms/bBWHhAC/7VRYxlzkann4uyD1LmCm625KTP3YLQwkGsKS7qf4sodWH4dDhLQCV/rp11n7tgX73A13y6WxN8cA+h41dVY+OeyWBQIuVOM1zJPZJetUF1TvLI+qI18wM/fNIrYuvrCuo6jW2hMUtT1kanKPfMWwwgC7Onk9Rsi5sCfYB2NxqrwKzyAGgbilycKjWssjX8wOhTC+hn83L3auEBQPco93+lKM4kWT8hojg1fLEAqgu8M4xRAxrb5qY1dAfSZtE2N5fcPyZD1xjmR1G523qgm8mlTmcK6G0L6FZgpzeKUU/KEp+U9Jw6hekxJo/vZ278MKFGgXCsRSXcoCkUeEey5Ib6sItqdMWKlaxZs4bpaVHAj3Hw4AFkOIvYvoraPZmM6/zdSD1MKpqmUq5w4fYdvP3t79S+8dNzk3zrX77Ngw8/pGXOttbPzR8Bc6Hc5dAToRhRmfbTainVnojGqJYr2p8vznG3vPGn2L55m7IV5bkC4U6XdCJJX7aHuVqJZjLO3qPPU5qfZ2ZiQt3jtm/bSjIS1d59sb1zgO5T2SY7Ni1Azgs6WL0OLO5Wne4WfPdg6zXshonptLIAhenVbB3A24w50OfqiYBkjKFQ/qY3Q0WSi4V1VGuQy8PpcRhaYj5rfAKWLIFaBXrzRuhn5zFp3/ECf3Lj069WsF1hA7T24SmDRWJnSFu3v2ZhcwvfT7QoTva9W1ZrXw2oVJFsPOtN/dx9H8jaA0YxomDpIIAuLYaGxTABj/s+qsZBfgBkBYJGWWkDocWZ738uoAezbY+d0D11Qi6fnle+IUguLKiPO5Bzx2Nf6DwTFLn8wHExgHvvUsFvcNyuW+jcni60fl0cAAVr8EGVun4vWhxvWt7ZodztVzCQ8EDdAbqj1AMiUgfqApI+Y+OOw5bxnMWy9pLbcN6yeN7T5DmZGdBSKbD9pWbcMqnRZsxelu3odbVKdQNf7OQyJ35z1rMC2IuyZAV4W1r81wxnUY2RR4cb1Kq3xJBr4XCWxYBuUzPffCbQdnculburRP6bA/ptT9S70rKmak5RnYuaWDMhOZMCmKauack2a8XqTzdyYG0A3brFeYBu29YCWbfL7BygS4TvU+5B0ZzJ1qM65tA8PE4U51HzqmY3ojrJ0FVgp57v8tCYf0VjMZ013qwXOXXiAEcOPMn81FFSkQbZXIJGuE2pWlFDGRHBSR19br7AwMAAGzduZNPmzTz11JM8tOsHKq6T6WfF0rwF9DDhRoT+bD+zUzNs2rCRm296A0uXLeeZ5/bwmS9+nvlqmbYH6HKjyXQiezxt2LnlAlq1BidPjTE+MaF4lUlnWLpkmFVLl3Hza25kdd9yGmKCE46SDMWp1MvGDz+eYKZdpdJqMJTop9otUS4UFNRrlZJZmu30PB+uDWBpvbzbIR5qqeFMTYINuW4dKQGYIEnd5WKmfhZtJwh3hOawNfVwTZ/gZDRrZgeLkEEFjk58p9Y0ngeWyTMMuKsVsLSztcX4IQltAXSZ2S5NpQEhlzwp9S5MzvG1j/6l2uJKICRtfDd/4AMw1Af9WSOisNs2S7cY3Brqzxyt9XnXGr3N0h0roBlrW330tE3SeTFKqCO2kbbPV6DNuNqZ1xPWBnt5h5fhugzHhgQ+3e11mvp5mBu5KBmEfi/nQMZBakncQK2Wj/TJtyugy4Y9+lz2umqCMjv3wNTO23Rl/2QOgpQ89PkRAVaXhkWwuPxIbsyOAHZUyxftsIiEDIMh94EcWycsAsQIcTlvFshln62dlG06sjNe5DIKG2UtheQjpMtalv+YHJ9JhnQmgZEqdYnrvodph/Q7UZUYp0ddfzT6t3IH29Wi11A2ZK6wug+G9R36OREFOOmDMEGa/MaBk6hs2t2kKetRsZOvY3Z1a5p6qohE9T+zHfNHvmL2WggFLR8tHgshuhEzt1rudacp8cp+Mq1LonkdaiXrl51LrsGTnHe5UwLz3OnSsmJZ6ZyRLxnCJF8S4MspkXNnPk++RJRqLJw1Q/Z65f1bRkRpwYDCvM6CrwQbdnyq7oul1hdm6zY7t1m6K48ZRsPUmf3M3raXBfi6ID3urFGNuNbc54222FDLDgXU315xyGXfdnxqYEqbvF5Me+uiSrfsgTksczbcUBYdw2pV8Y7GDx6ftPrqOfFA27XAGe65bvvQ9Sl0DnSuZ10zdOvU5iasBQeoaCnAfL4T9LnjdMfsmEQT6Ni6vxcQOA/B4Pud9awwvcYUx5QTzPtD73q0rJdE/+HqmM5iVftwdYr4AuGbocPNAiQ75FgUf3yq83IXQDbtaXrZPfGcgRcFbHWC813JTGZvFjHTx26mrum+BSh5dwnEuGahuM4RV4Y2lracdqtOKCQzwQucGtvHoYNPUiicIhUPE26Kp7u7iKLRkN5O27Mdhi1bNjO4ZJBDhw/z/MHnmZmZot6sk8mkadal7z2loJPshulLZbnp1a9VQxgZK/gHf/xhZhoVyt0GiXyWcq2i+5pJJGlWqmTCMd58/Wtp1ut858H7KLZqxHMZRpct5Q2vex0D2Tyr8yMq+KvMzjM3PU2tUScSjxKKy+IUZtmKNaTCGSrtim6nJ52n0WlQLhVVAyARfiIeVwahXq+TyWW1r7veqBOu18knYsxMj9Ee7aHY7dAf6qdbqdGXTnB69gDRPnnomoxE1lIa75DPLqXWLJDsLVMuj5Oij3Cmn+nqPMl4gshsjeTgIPMysjWcokCZLDkaVMmQUrhNEaE1O0u6ZxBCCRrFKvF4AuoV6JGMv8X81Bg9yTzMw6M/+34y8zXa9RqFSIumdCLGI1z7ib+DVX1MV+YZ6B2kW6kSSstnhJmhhcyXy+mnycPZpdGqkwjHSIaNf3WtXiadEBVtmzmqJIF0MwYyUTgWp53MMY2M5I0QqUJO2OdGB4TZqZwm3dtHi5RVcDjYMDGJLMBGnCmPqgCM847ShkJTgyFEuV4lk8hA1aBgOQGznQqD4ThJARPVEDTFAcWMcmhUCCekB7NDo1aEeFz9+EMtGRssWoMwlGeYbhXo68kRFietWh3EsSwGpzolXZiWkoGWHGsIkmnoNKgJU5bNESdtcCya5LRCY5Ql3TiRuogYxb6py1y4TSKckYITnfkSyUhaBY71ZIcKLXpJ6EIzS0edDHONENTbkI5Qj0CRjlZfs90S4XaCajSBcA1ztMhRYVj2u1CBXJZOp0k4EWO2VCGbHYa2dKkUINLWFK4ZSlGN9Oj2kq05iJSZDdX1rCcqBfIJCfrStOml3M5p3NgTL0gXMpChUS4RD1UgnaFCvz4/veESUGCGCVJk6RQhI/djtEKlXCWdWQGVNt1UgmY4TF0mZ7WqxKmQ1WsVhXaUZjiri35CgbcB3RLNLjTCORLEiXbKZvJj0wQPtZTcFmFiTdPKOt9t0C9WzpWGUtKRbFZ8MJntlHRtlfHRUU/V7jsYSpDki/Z962K/nGZSKzHmcl4GC4ShQWo8wGIEgwFtXBMNgP2h54ZmwUXu76qIey3jFQQerYsL8Koo0AfzIOCp+twCovu5BtEWWXXeufqhuwzacTK+FaznF29IwAWCOvNqE7BpYCKJibrGmaBWOqhE4OwCAl8cbJITqY03OhJ6m7Y9z7jG1ca1pGU0Av5x+Y55JrgyoYcf1LiygTOoceI+t/8m4dH43QF60Pr1Zx8r24TRXDVP0GYDY1ddMCp0p0a2gKxBnY2LPOtX8zvXi+7a1pzYzQUNDtBleIi7DLYUaoV2JtYyAbqr8rlTa8Hdzmo3FV2TD5ptyA1s+qulLi3jQ+MJORFlTpx8jmeefYgTY89Ds0aiHdOsTEMIDVDs+A6hiEOwYcMGLr/yCuYLBXY9/DAHDx1UkMz15CkVSkS6UVYMLSVLlPEjx9m8ag0rli9n+8UvY3DlMv7sY3/FUwf2EskkiScTFKZnaFfrDGTyXLBuA+99+21MTUzwt//0DwysWsa688/j+NhJzt96HuuWrWDqyHHirQ7tkhjgFBVcFcyjYvsIA/klXPSyS+jL9pl2uG5H1fKyj9l0Tie7SR+3DIuRelgiKbAlU+WapEKQqJQIJcPUUwnmaVKda5GLxOnPyeuK1DgtZrI0mlnSsWXQzuuiNFl/mlwmQrKZpzRfJzTYSxwRCIah1lSQkEe5ZorgRolKnTRhkrL06tMtCBmn22jrwBnJ52YbszrqtV+f5CTNP/3/mPjuo2TrLWbnZygmOqR6s0QaLYavupj0hz8EaZmpHgEZfSvvS6YVMCSv7DZrJGXinjI25l6qNSoa5Ehne7NSIZZOMU9L2x7TErELK9DsUI0naab69Hw15uoMphKiwoF4m3ZUZtNLdideh1JHlPvNDZsJaIsi4p3foqnAqLkvUe3/l6gkjGCkLqmzTbqNGid7Q3QTMfqJ0C5MkxcVspj7pNVIwabCLejU9Ofldt0EBJ06xdMnyA1kICGgW6XWmCVXatgOAbVFg2zeUOjjZdh7HObrkE7DSB+sXg7ZDKWT42QzA5DNUY5lNNYI1+qk2zGSmR49iwK8pXqN0UQ/Ecm+m2bBmI/WNdPv7yZ0UMVUxAREfQLojS7EQ6qjmhVWpFlmSA6+GqbQzlJPQzHcJk+VQTGEEeSTyYbGipJmWzLinGY9qdA0nfo84WSGdifBRKeHRLtDf/UUREsUsnHN4OSpEARvtYSdGITYoCYHCeZoNGZokyMTT+k93ao0mY0Pk47FyXCcamE/1bzsfx/xWj/xRB+EClQ6RdLhXiMI64SptTo0ozIUKUSMouTlJo1uxChF+ghF02RUM1OBjrm/6+EUkXBMCx6Ui0bkmY5TirXUu6KnIbdxmlYsIVeSXNuAxql6mVYsQiYucxZDhJp1LXsqOGhW7zJmy6kqyWG1EUFxmqKCAPpCpzkTlvp18mDfvAEg+1maTRrWR9tPLYg7BboBSQlyLPcVAB0jRDODe9sR0+Wi665u2m9D0zVD0dAmXPb3HuUtw2Hsym+A3s/GXY3ds20NqMv9fZR6vWhQLKALiAvzooBu1PuOgTAcly8qlSRAVphWRxIrYWHsRLVA0GDGpprU0+ybP4DGD4ysNbE9t06Fb1xK7HHbYzMBkw/+qgFwTIkN6kK/8ETtRQFdRB8LeseVwg0Cuok/PBW7zBVFVgAAIABJREFUHbQiWYoaxOi8c58uN+1thp6V7cZiZl66OWxDuesfawXrJBWGZreA7UxspETgRHchS7I4FkD708Pa+iV+84Jj4UiNkyf38vTuH3D46B4atQL5tNilmpPnbiZtgVA2L8S2bedz4+tuUsOZZ555lkcf/SEnTp4kFk/QajSYmxznqosvYcXgMHufeJrz1qynJ5vV+eU7r7yUE/PTfO6uOxifnVJAj3ZDLBsaZunAEAOpLJds2aaU/vd/uIvrb34dqcFe7vn2t1gyOEBPKk02FCUpFHizrer3lkxOEzAX6rLVZdnQSi67+HKWLV1msm47kETAW20zZfHSee6m0hOLxnRynPw+l04Salag1aBaLtKUCCaZJ5/L0y4VKM+cJhmuER/o51QtRCeSZSQzQidS5xSHGSCJ5GiNuSKd3hwypqdZKJGuh0hG8zA9L5NwIBWlFu3SKddIt+Ka5cmUnG6jAaEUIamRh9o0aFGhiiyVCBB9/wkO/dHfUnvhOJ1kiLUXbqaWCnN4z176puvElo2y4nd/BV55BdTLkM/RaTYJZ3JQqhtWNpQwGZAk5cmwzXSbdJsNQq0IxPpp15uMhcskUgkFUqVM5XS1BIo7RAUwVd2NHlMr0qHSl9S7NStHrU+qAK9Q2E5VL7jZgagZi2MMPiU7j2hXRLQb1cxirFsmH0qSr1RVsV+KghQzhFdQsltFezVOlk+Rz2Ypl6bpTWYJ1zvEMxJ0lagWTpIShiMZ4rmpA8QHUiwN9UkeTUZmFIgbnmTvckzFDjy6n/m77mfqyYNMHDtNLZXg9ECSy958E2tueDWsWgk9eRUjzkxOkVwyTCeU1Wck1mwT7UYIx8VOOURzvkg816Onx8zyiyrQxKvSahhhPhGjRpNsuUkmnjNAV63RjYYIpeV8FaEs4sZBTWprCbkPpsgVKlTLJVjST7FaYzCaoduO0033axAk1E2UMklZyDpJKtFB5X/C1XGJEKinZLEPk23LdRHGRd4j2W2PAmMsNKEAWydJpVUj1wwRTfVRJc+pU88zEn6B9HCMeSrEWU2ytYVQKMZsuMBs4wQ9iTbxbptcaNiULWQkMXUa8o5qiVQ4TyIxQo0BDSw6c0XSVIikaxCtQb2I+Co0klkaREjEY6RiwvbIKlQnIUFlPE6xU2amVGBlzxI5+xzvFGk2W6xK9NEqVenGzGho/ys4SMjR5Q7UDTg62lzBP2CDfDYdgIriFgG5+yxtlVMG6hyArt4VPo3sawBcdimALmUOYVKt8lzB3WagzpjFo/d9wHctaRLzSabqZfAWQRwfZmai+7S3B6p6osW61zgJapFLS0oC6hL2m+fYBQlyqvR4rWueBjESuklpyoh4Fqr1Nfhwc9CD1LgDdv+cBc/vYkDXMpDb/wCgm4BAhN92mp2j3H9pd0sB3VHuTrSm7WZyodQL29LxgQzd1FDkoGQAiIkLgxPXjNObr3/0FO6LAF0HrXggbmIxzxHOArjfERsIDNQLHhLS9uXq8G4uuw58MRl6LBql2awRkZa1cI3xiYM8f+AJTp0+RLtbplicVhGRidqM0EuUvWGpnXYj9PYMcPXVr2D1qnUkExmOHx9TExoZy9nXm+Pb3/gKV192MVvXbuCR7z/Azq0XsHP7Du74yp0cO32SCy67iO88eD+lRkVP0vKRUV7/6teSiyd5+pEfct2ll/OpT32SxEAPF15xMd9+8D4OHj3Mzh07CLXbpEMR4lLDNjJQ078eCdHS0x8i0UnwsgtfxubNm8llcwoW5oyKA5JpyZHARkR30pImfeX1elUBXcoGNEqiTIGWnTQXi8J8QelW5BzIkyGZXS7GXHFGz3cz1qKdhHJnmqFymESmh9lWhU4kTKzWJR/rh1ld4UHmr0cFVNqQycJs3WRdcckMExDJaAY205TMp0o2EaNXIt5nT/Dtd/0KQ8dm2bJyJcmbroVbXq+BAPd8B27/Ds8fOMjhTaO8+q//FNYvV7pZpurFU3kQ6lxWfu1KE2AV6roEWcmMpW7bgpLs0wqIJanFBf6qzFZnyDabrAinTNYvJ2BuxtzgfUMGfJIpuskQp0szjPYIAyRg6ZkNWCpT7Q41qzYT6c1dLpAuGbpcJ3kmBQQTspOTs+a8SCYuPfdFqa1Kn658XpN25xSRlFDkVYjkYEroa6F1j4LQzBJM9AvtPcdMuEylPE+y00bm7rWrVWqhDvluHHYf54l/+joT9x1nNAQX7thBsVLi6y8coNobYXj1Wl73e78Lo4N0W21CS1bo/sxrYp0lJSWH+SbEMlBrQD5jjjMmlHoTpJwhJYuK9H6mKFWnyQwPm/p7uQGlJkgAEAvRbc4TSgoNnYRmr66IldC0EgbUhIUQ5JVAKozy9B35LHkupTZShuacYWXkuDppZVWozBomY4kECFGYLUIqAinJxKI06df5AInQnALndLdMJpQhKaDckmueN0FG53mhTTTIorUExtfqfUJvB+KzwIy5h8abEM9APmbuMavGEFq8Q5rxuQoD2UEyElRJWaQ0bu5DCS7lWYumIRwDGc88P0u41VZtjGoqWg3oT0lWZMQVxSKt0V5qwr5J3alcp5PNKuXvZ9Uu2XIgHwR7l31bUZtmjH79PZh9O5A5Wx+99zplaE2Tmpehe+AfbA/zp5WZOrHN0AVsJUNXY5ozndTOlqE7NbkCuM5jN9ysS8aMst3P1pW3dSp4lyE7aYqlvH1Al+0YYO+qA554uJvjM+1lhmhXnY6CuwC2oelNlh8EdT/IWEiNu9e42r0LUvwJdp54UAMuX/QXzNAXALoGPsZYKPTLz9rdsaDu6uCm/cyAiANZR8eb2ECEVW58qlEnu/d4Ijrv/eaUucYHzdC9HnbzO/MZ5ueeI5w1iTGAbYkXqw53r1FAt37DDtjNIBmzF6lEimajSjjcJhSuMTl5mEOHdzMzdwIiNU5MHKbVlYlrbU3kZJSpKK9jkRSRUIIVy9ay48KLWTa6isGBESnfcWpsXAE9mQjx3J6HWTHcx9qlK7jzs5/XB/dXfvn97N2/l70H9vOt+77L+MwUS5aOaPvcutVreMcttxBud7nnrq+RDEXYf+B5fuaXf5ElQ8v5wr1fZmJ2Win+sRPHWTW6VIeviLpdp6LZkXuS4URCUSaOjnPR9p1cd911LB9YRrVdoTA3TzadoSeV13GpInIUGl7Or4j/uq2mUu7SYy/12eoDj5GabUOlAWuWwdhp6F0B7TRM1KBWhq3DsH05nfIxwkvStCMJ5iszpKs1kv09FGlSLlYYyQ/Dk0fhseMQtgtdKkyzPENs6VLYfwRycWaXp+i78mKKp2fJjS6loXlMm251jrhwvE8d4+jv/zmrVmyEC7bA6h4YOwiJCMjP9k7BU7t5bOYQF//Or8L2zQZU0nm6rS4hWZxPzdN9Yg/Si6qgozS1BFayCIch3QvLz4NlK2mnw8gyXdRKa4M+UdA/uAuiXZiesBlrVoq8kOqBbdugLw3xGoTbJvP0aEwvwvWoRXOHyyucQjxETO7bUg1mZuHYEThxxOybBCShPgMUJ4/CSgkaDtINlwmVO5AYhbGwBjfN7HFiF6yCB56EmQnYOgqXb4bKOCwRel0KthUVU0WEpjg2B/uPGyZh2QZ45gXI98D5G2H305yamWf0TW+ElDApaSjLccXpZpKEoj1wogxPyX72St0GMqYcUBFmRurxnR6odg2Nf94GA0gSQEnrYSxhqHm5Frmo6is6FEmSJUQ/9Zo8o9Pk5PczXXh8j4IY6R6Yb0PvSmj1mO6GTAkKR2F+DPoHYO126F9qatFSphD2QogV2Va8TjN6gnpI7rEBczzUaDRK5OJSJurQPDlFrBqHvrUGSCf2QGMWCgU41YTJfhCGYX0WVvab8yo0+kDKZv9taEhHhpQ8hCbvMNOYol+2L4F1uUGk2FIanlDS6AkqNXh2D6XZOUrFAslwmN6+QVg2CitHYSAHlRno7YeHnmPqqacYfPcbYDAPlboJkGMJpa0XfvlFbwO+5o9CqaWtTQTQ0T52/Z1X9w62lfoU+9mydNW/ho3w1QCqM31xfd6mFc1k0+4zXD+4yRU6YTn7CwHd1aODgB7MwD1qXg1nDHqYAm3ge/tzZUccVR9sabOnyOyffL5JPw097n9v+uBNadmfMOHOpwC6M8CxKn4naPMmuNnhLBpE+BazWrCQW8jOa/fYC6+N70zK3bW3ua4AZRDc4JkgoAepFkeJG4W0LzJ1/eZOye6y8pAIVhzgWkW160U37VKuHckJ46xIzg1qsTebN/Nc6XT/fZ71a7CObtdL4wVvLmVY1crOqEaA2fiOiVWotG4lREhElZOnDrBv3+NMTh+lG61RC5VodGo6oazV6NBpicI7rmAuC+B1L7+BKy+/hlQ8R7lY10wsHpV+9BiTk8cZXZqmXJhgSb6Pr33pTg7v3c9vfvCD9PTmqdQq3HHXV3hw1w8olIr09vZw9ZVX8pY3vYn5mVm++c/fYOzYcTZs3sSNP/VGxouzHD59gvlqSXvYdZaxUOdCTXtTp+RBEA/osIrbluQHSITjOkSmv6+P6ckp7VHvzffQl+9h3dq1+rcwJp1Wm2RMMpyuZuhxiezHJ7nzz/6K+ft2kyhUGRzpp1ltk48NM3WswvL+8zhdmGPkolEu+fhvQfgFGOmh3hSzHhFTFWhU5oln+yhOTpJLjfLd9/42kfueZ3m6j1PRBp3eFGNT4yQzScqVIs2hNNHLN3Dj+36O/rWbmJucpFotM7p8hcnMpipw13fZ/3efojk+RSsVZnJJjKloSzPavkaYZWM1uvUW9XUjXHLrm4m95WYY7NHF9NTzhxjNDEJ+iL/6mZ+nc+IUI8Ua63JpMjSpFCYIRdtER5Zzwa3vg0uvgA0rqUTbHKbCsmia+Xu+xZd+9/foKU4xHI+wetly5mYrnByvUs4McvnP/SJb3/JGWD5gQN/lHULjaV5vFlDX0W8q+GYVkd8JcZCS3H2uxp7f/z1O3/9NVvVnSI4MMFmsc+DANJ1qh/44rL5gkPKyGWYrJ+mrhakda1A6GqMVizG7pCyEAefFEixbMshDR05y6dsvovf6i6BXRGohFRFGE3FC1RYJyfxT/Ya9eOEYn/jwp+jpgTd/5MOmR2hwCRSKKkYzwCNTjATMktCIsvsfv84PP3U3a6bCjE2OM79jhPnBBJ1whNFimO1HO0THy0yGu5QGcxxOdXm2NMPaKy/lHe/8adas26ag1+yLMamjf6tGdMagakCSlEm0anD/Xp793F08+tCDLBtayuF9J8kMbWQmu1qD0RXdKXKN4yRbx2l024x3+qk1M+RDOQZWbWH46htYsvNCRi8aApFBpMek6q9+ku2uiNHyKiYsF06Q1VZGCVDyMNZg78c+zpPf+qI2UIzNT5KO5ViVXandL8eqY8RSGYbTKxlZv5GdH3wPLO+HniwIfduqUk11qOZFu1CiPXOcIQHe+ADUhFlJwCMHeOjL3+Cpe7/LeUt6OHXqMHPhJoPDQ+RE0Dk1QVXklkv62HrlxWxeuprZ+3bz7MmjXP+Fv4RNy2C+CL0DWk4xnQmGQjbAYLJuzSSdsZP9nbsHHdA32zXrKLgQvBdFCGZrgfq52bow9vbOtgmhYToNwGvGKkDjebm7YMHV0CXLjhrhWGCgi6txq3DO1tAXZOABEHcq8sUT2Vzr2rlq6A7kxRXUp9YdsBvvUs38PTta23LnCdhM/O6r6Bc62LmSgHu/U9278+O11qm2xw2O8l3zXQ3dPw6jeA/W0PXYtNMmoHJ/z1OiVPEpd/leMjojLpM2Nv/7oIpdBXKq720ZQLd95wuzdDMkxZ+WZmvkXg3d6F1MPOR+54O5bHdxtu5l8hooCLtmxHDaxOBsZG2PtIB6NGyGt8RjIRqNAocOP8PuZx5hYuoIoXiTWrhq+sLF4EW0LML0tUKE2hFC7Sgrl67hTTe9haUjK6gWa9qX25vvJ5dJMzU9QSrXoladJR1L8ND37+e5J5/i3bfdRn9vr9f7+vGP/x33fu9etYv96dtu5Y033cS+Pc/xta/dzfjpCW5797u58JKLVOV+Ynqch374CD98+kmdpSznX+xhhTaWQS3yJdPGZHJaPBrnwq3nc/zocSqlMq1mk9J8QXvZRQwo5jRveN3r2bxhIwO9fWonqxP1xJ2pI1SvsOpxqo89Q/jAOLETU3z1Yx8jUQvTm11LszlIrTXCbKHIsmUhXv7bb4K3r6KZjFCpxXXiGd0C1dIMmdwAzDbgW0/y8J99kuTzkwzmepnviRHLp2mKSr9T5ZJbX8fcSJLYBSvpveIiZiem6RscMdT4kVOM33E3L9y3i9qRk/QlEhSrBTJLB2kMZ7no+mt08d71ne+TmasTni6yJJlmcnaOyMgIK6+6jKH3/AwM9ivd2pk4xf6D+6nsO0By17Pkjpygv1UjFWlSDpUptLucmOlw/mvfSOaX3wdLh0DFgFZh/fhjcPAZ5h96kLn9B2l1Iqx71U2w5QK44hoYGRUhs7LBpgBlS++2niYhpGxN/oiBkFLzEakttynTJkMdyhX2fOSPGamfYqAvymPPPM6Te4+RSA1zxYUXc+yxB7nk2tXkbl4KsRmk1nHs899n4mCcnvQI9eY0k1Nlrrl6K+FXvJzDn/ska665CF5/JUQqSgVXZSARPdqz3CyWSCQH4Ykj3Pv3n6F35wqe2X+c67ZtYdVlV8KGtVROniS9fDXNdphospdWN0Z5rklv30qYKNJ+dozIoSoPfO0r7F4dZnJ1jvmeBOmDM1z5wCwbSymKiRjP1QvUt6zkRC7GiViH08fGOT80wC+9/78w8uqXU6ejGgQRhJSbcaqhLvFkg7ycSSnZ7N5P4cQLhCIJPvb/fpZj1RSnezZQrdRYXjjC8sgYy/unETvyYmcZs+MxSi/UqVayxEe3kF+7hnWXb2TDpUNsvzZLtE+Edi0oinZinSlthAt60WqPn+Lr/3APh+57jvljh0kzw4YtQ6zcNsLgYIr1a1cxNznGwwee49jRIrMHYmTyaylmM6zduY3rb7qOgeu2mosdn6caHyMl55+iKcfMJth911P84AtPMb57gp5mlBVCkjRPkx2NUd+5gtSaEWLNFnMnTzN3/CT1YpnJiQmWxDJEj85SHsrw5l1fgDVDhtkRJkf4BQUF5+VuZisEp6M5c6EFP9P7VSaNuWmKPoSf4ZbnwgNfNu+1WHkW2577ms3AXQuWZMBWYW6CDQs+tu3MAfqPSrkvrpUvVsEvztZdW5cXYOjn+4r0jmXWTJYeELA561nNoI2JjSrRnQmMDaA0EFH8tNv1hG+2mdC1tbl2Ok80Z8J9ZRAsQ2EE2UH3OJ/GdyyHA3Qj9A+rJa4GFa6G/nOPV7sLMvRFrWsyPtUJ+YMqdwfoiYgbrmJ70J2tq6XOxSxFAwFLsXuZvQV1sWVVosTW1h29b1rVLKC7Wenq/W6DUbtNtY9RVZJxCXNsgTYHdSVDNzVUOXWl4hR79z/BM888wuz8KaKpEDWRIEWkldn0Xwt12m126QqGSmtqJ8zbfuptbN+2g3wmT63SoFqqqs+7UInV9ixDw73aS37vt77Ns08+xa1vexvDg4NkRGw0dpKv3vUVHvrBg6RSSX7m3e/iVa96FQ8+8ABfvP1LXH3tK3jV624knk1Tbtb48j138+Wvf5WRlaYm3Oy0dNCLaBpE3CaDYiRDkXMmAF+v1tXtSnrXZaDL7OQ0+UyWnmyOwuwcr7j6Gq649DJWj6xUdXen0dShL3LKhN2Q9pio1Molcyu2+e6rb2ZFpJ/pSobpUg+d+Caa1SZLeyqM949x84N/RKtXxIgrUDoqUtFxtMw3YD7CvTe9l7WVBPHJCslkmpNUicQj9LdCnGjOcfEDX0RZz6yoySuQykIjAs+Pcehj/8jUw08rSM9V5on2Zyhnw1z6F39iHCbT8j/7RETjHPvjj1D5l12MhpK042kO12uUVgxzze/9Jmxcbeqa8Q5IQHTPLib+6u8p7dnN2hVLYCDG1MQ4g/kRnjs1w8irXkv/+94PK1cZWkpunEYZ6rPwmc9w8gtfI5rMMPw/fh92vAyy0vefMtS9rOHWbVb6sIVVNoayVotnpQSasoSl/tyiSpOUAHqxxKMf/SOYfJZcus7AulGWvPUdEBmEsQmO/8WfsmJ9CF6TheoLml2/8IUDLB/ZSuK6txj6ORpi9itf4uThw4of297xCliTh63LFWCOTo0x2jNIPJamND1HNt6rGoUv/P0dXPqeK9h/YB9T989w2+//EojvgNSN+4eZnStSTqToSY3SrXfJJ0bUaCNRjkEpw+HPf55PH32EqfW9nBxKEHp+klsPZnjzlT8F112rz+Qdf/2XfG/yGEdG08QTWVJ7JjhvyWpuvu2dnH/lFcb9T3RXyR4aYZH4zRFp1+iRbgqpiYdEQNbmd9796zz2QomJwQu1zXRj5Rgb+uf48Gc/aK5zdzntZwo8cueTPPD13Rw4UKbQTTCZaLHjho288bZNvPyaVYR65NpKi+SoaepuFjn60LN8/h92cWDXMUbqCZKdAqu2xnn1LRcz/NM3QPm46VkUil2C6qdPc8ef3sOu7x0n3nsBU5U6q7f2c8u7XsHG6zdB7yykTkCmDdUQ7Jth13eO8MA9+5jdU6a3naY/GSbXneXtr90BN10EV66HeMPoEEQnMFeG3Xu5/x8/R3nfMXJH54msG+Xyb/wN9dG0VnlicWnpM7VeU0MVgyzRA/mgbrrPTP/7QrdGc8Pq6NbAmrrAyS6Qpi/OzuVXpjYdzDANGDn63dW7XwzQxQBMA5KziOIc5e7q4qZ64CTUhmY3Wt+FlLv/uVaM5qnfF7auyfuikbgFcqNxCWbSLvtVwAzOVLegrmfWdnmZIME62LmeK0ezO4V9oIbvgoeGutuZkoMDdA0grMpdnPPOJYoTQG940+FsH/rPPlHtCv2q2W7EgK9QsyarlYXf1bed1aczKwlk6HYmsSeOsy1vcoqkN9lIDQIUvu1xlL8coAfr7qblzXyuZKjOSU6ns2kZwNyBuk1xQlMxnNTfDLi7GrqAeqvRVrOcRCxMLNqlWpvh2PH97HnuCY4cf4Fqs6mzxifGxxldMqLmJedt2szKpSvY98xzSJEml8ow2NvH615zIyNDw0ycGtdBKOIBXw/XiSVjet6OHT7MPXd/netefhU3XHsd89NTTJ0+xVfuuIMjhw5SKZe48XU38q73vIe/+YuPsmffPn7uve9j09ZtPH/oIPsPHeDk5DjNcJen9+3R7K/WaRJLJohEo7TbLc3CZU69MB8icqtJbVx65wWgQ2Gl1CUDF0V8s1rTQOOdb30br7nqBq3eFspz2rIlgVatVCIv7VvNlpn7PTbPwze8g57pLqmNF/P0Cw3C3Y2EW1H60nNE1jZIv2GE8z/4s0C/KsBnk3MMaYNzG+54kOf+4rOkp5tGZBSP05I6c6dFbLrIqXiN7Q/+IyyVeqoI02TBE3FwjAff9avkjkyzKd7D3Ow0U9kuxxJ1bvzyJ4SbVotXe/HN90JWlJs8+Zp3sKkmDntZxqo1JnJJmiuGuezXfhku2kQnq92isG+cr99wM9uSKUbyCWaas/T1pUglozo2d38kR98V17Px538FVq+BmCx4ktEV4Rvf4cj/9XGK5Srnf+d2GBngdDdKLDZChhCJaoeQ1nrFtER6isXBLkNHDU+kkU+MeWzMKYtrpEk3oj0BGkTd/Tv/led338MvvO8t9LzxlWZ9mpP2uCQTf/jbLBkuwisj0FMQJSJP315g/QUbyFx5k1mspcZ6aobKl77KvZ88xE3v3QA//3poT9EezOkI2r5uVuXz3UKR0MrVfPBtH+adv7iT+UyVlAQ8jx0i045x/rvfKWPsIJGkFo0xn0xSb8cYigzRJEKTDBniJCsJHr/9K9z10PcIn7+Kx9JV4sU2lz7b4NdueAep17zWAmaMX37323jygkEmoyFWFeNsK6ZZua/Af/vSXTAgAknh+uK0JTBhnmKjwmB8WP0XpDs92grzB2/8r+zbX2eibweZZI7eY4+xcWOb//aJXySxLEm0OwhNKRfEeeDP7uH2v/sXKp0hJnNDjIdmWbK2xNtu3c5tv3gtNOchNqrcydijB/g/P/gxjh5eSrqxhL75GfoHi7z1Ny/h4ne/DNIlkB51acWU4EM6KOa68Mws/8f7P8n02E5qzSyN1CFWravwhteOcNEHboDYmGnXLK1kz0e+yZ33HKc8myBfhWhrhpHVDd7+3leTeNNlkKlCvqOjlaWbRVMuua4S6NS6PPV7H6H+1UfJjAyx7RO/T3lNL9GeHgr1ColOzCQi3peBA38wj92WZ9EbKA85uXPQ6nYR13425bt7iWbDdhaAy7wdze5n0r4IzMvOLfipul0AXUVoFgxtpmsAz40fNWDr2c96RjJGih0Uynng77V8GaW6E6zZHiqrZgnp5Eax9ZZrG43Fadg2OzFaqtYaxFMpqvUmTSl5SptqWEo2hl4XvBRvC7/E4AO6o+I16XHT1iyg++WDMHWxug0Mtzlb29qLAbrxufQp+9DPPFHtigJaqXabTYuyURZ/AXQ3i1z7wS2t7mXqXTGONE5FJmO3ynZv/KlPuRuQtoYzNjs3Ii2p7tpao6vZW7pfwFkyU0O7m8ljXn3eviahQYh8vqjtfUBXfzux+BSlsLIFktEKE9uk3igwX5ygVCrQboe47/v38/TTT3PpxRfRl89z3qZNbN24iW6zye2f+xxHDh5ksK+XjWvWct3V17B+zVqOHT1CMpOmEQ0bwVEkwonjx/j0Jz/Jzu3bueXmN9Ct1zn6/PN88TOfZfzUSQWwyy6/jBtvej233/klNaO46pWv4ujJkxSKBTZt2cyqDev49ve/yzfvv1cXuHg+rd7w4qgkAJ6MxRSwu42WtqlFkwlaMh62LbPgwyqKlsEu4momZ3a4f1Cz9EuK753fAAAgAElEQVR27CQeidKqN1QwFw/HVCwYb0uQ1KHZrpMudnn4/BtZUc+w7N3v5d5v7CZTXEO8m2Zs5jlq2UlGLunhqg/cBldeDak2lWSVmf17WB4/jwevuoW12VGWvuL1PPp3/w/b1m5nrDxHLBwmXqxwIlXn4gc/Dculbc22Uc20KP7T13jm77/M1nCOniqUqwWO5NoM33gZg//9F6y4yVlmRjQjLcdCZERU9Nf/xIG/+TQjPSN0Yknm43HGWnU2XHEJAx/6RVguyN+Ex1/ggfd/iPjYaS69YDMHTjzPksEEjdMnGVo/TDE7yr5KjPHoIK//nx+FZX1MTBxjifRnf/N+Dvz6R5Ue2/zQl6AvyxhxNWCJlcfpiaWgUIMf7KI7PUPo8ktVJa41zN5hbY0SWNdOBc0oZDUQXUQHxorc95m/Z3r6aV550yX0XLvD+q9Lml/n5G/9KsuWzMMNMegpquDssS+VWLVzLUuufoNRSov6eqIIT+3hmW/dy/nXXQHXXUA9UmE+KbAVI9/MwEQVhlfy2P/9l0T6e8htWcqR5BTJSIfQk0c5+niVW//La2BwwKrEY5RbXWrtCLnkILV2mE5EGhUTJBtJHrz9q3zvoV101o7weFaOMs7WvXXeffUbWH3zzabT4ESNP/mD3+Lb2zK8kOzSUwxx4ako1/6wxM//j4/AZetp9GcUf+oiRpPSmNKxUcZnx+iP11ga6eWP3vK7zBeXsKu6lFA4zvD4k6xaVuGP7vwdYsOmH5w50cv0wp4SX/zzf+ar33iB0/0vo5BMUazs5arLUvzSrSu5+KYLIZmhcqLJn/32Z9j9wxbjM5uI15KsaJ3ggkuivO/jbyCzpUOtWyYa7hIVEZu2dSZBtDSHZ/n4B7/MnkcvoNocppg4SE/+ENdtq/D2914Fly+Ttgim/3I39959mof3S1IxwGB3lv6heV7+1uWs/9krYWkCsi1mZb6DGiHJBEeLaqL4kqDghwd44jc+yoM/fIwP7PoS7FxPoVwin+mlLILVBV8OsIMzDZxILgjuJrMVNbe1QFq0HfNPN7XtbL804Gmc0lzm7Gad28KpzX5Nxull7oGe7Lbn7xnItD3hnnP89CTRfjbuXuM+X4/FBgEB2tuA6bkAHarlAsXCPPFEklw+r2Ct/u1CZ3e6RMWLQkg+FceZHvVmR9rdpIddXme0Muei3Bc7xbl9MWp/Q7n/2wL6k9WujO7ULFrAUaBTBVimJcy1lDljGb89zViHRkNt/duI5YzgLSiKM3S3rZPb15htmUQkpoYivte717Jms3wninNGNf7vzTS2tIh9um2jYrfe8CbwkAAjSjKept1s61SlcKhNLN4R3RTRmGEh2nX47ne+x4ED+3nFtdfQ35NjaKCPod5eNYrY++zT3P75z5FJxJQNEIX4ja99DVs3b9bBAGExb6k3SIk5SXGev/joR1i1fDm/8NM/TToS4eldD3Pn579AYWaadrvJ+i0bufiyS/jeg/cRz+WI5fpYtWYdO3ZsJ5PNkOnJc9c9d7P36Au0YiH2HD5ANx7WueEahzdbqngXo0sJwKpinWiZkLj6wJd1eEt/Ty8rRpdx1WWXs2rZcoYHhoyrakdYk7i2snVqdRJifBYRPJqlr5Nh1/KXsyk1Sv/HP8ahz36X8btP0Zca5vnuOK3wDOsyTbZccz7x3/8VGOrQGqwRnSnBX3+f7/7BX/Cya66n9/2/zhPveA9rRMxTKavXgNDexzMNrvj+J2A0Akkxb+kqffnAe/872dMFtolC/vQsZOLsj1fY9icfghsugLyx2JRCgwRq0l8sU96Hxcf84Bhfv/71/z9t7wEd113nfX/m3ju9z6hbsmTJvTtOdXqBNMiSRgIBEspSdmkPsJSw9KUsD2UhAUJNAgmEJKST4iROcxKX2Il7tyyrSyNp+syd+pzf/85ISiDwvs973jlHx5Y0mnrnfn/lW1jasQC9agfdSTKRpZQpsOZ/fxXO7bGkapv2suHL38IcGOTin/wY1j/MthcfZUGbTG3SaKEujowVCXWsYsTjZ8UHryV6ymrU7uWpV9j/3m/icHnp3nYvRB1Kr2wTHTSjsH8n9374M5wQaKY0NsWoWeC0j38U493vBm+EpNoKu9XWwD3dqdd8PEVNlRC3sAFotYNbnqWJSR5napijX/si3Y1JeItIprLKm+Tl+0ZoPXkpXWdeokiA8nkV1z/5rPUP9+FtDGAPeykZutqdp4sTNMiYPGHAlj723HwfdlEQdjrwfvBkjlcn8E+ZjO48Kjwurrjx02SHjuPp6LR062IKEwgrzpcuLnIVmUS42Xb/Izy6ZSv2xd3stGfRMmW692e44cKr6L78Mut6R7N878bP87vAJOmlHYqbEt0V4+NT7Xz4R7+GzhBJr06hmMdvl2leGUnoc2hOJeMXIxbyGt+4+JMMmHN4tDwHT2MzS7KHmGeM8aPvfRq9J6KMYZQ8TbrTnI9XfvA4v77zIBuTqzEaVjHVt5+lkUGuO32U9/7wPeDNs/Gmh/juT46D9wJihTm4imkWVLdz+lvcvP+uD5K3j1IsOvDqbjRpeoRAJh+YTAam8mz99pPcdZeHjLaQSeckemk/Kxx7edsFHaz86vsh4eSed9/B4LEmjpYaiQRC+LM7aVuQ4F0/vgTWNVkKCZeNmGQ8UFFMB1e+YpkbCbAXTHAGSf72Xh546gned8ePoSFMoW8YRyhM2V7CVIZDtUt9xF4jYVqkuJme2urca0Wlcjirh+/8XTz/p4BeB6z63L4O3Arga4YxdYWHdQ81cFZOwBaYKfvj2khbfi+deH0XLjr5NxrOWKv8Gnt9mlQmL1ctYrXe5c9yUqsbu7yuQ7dVOLhvB0ODx3E4nXT3zCfSEFVFiuymzVKZnCmduagiapMErdalV2xKIivvWZ3zPpvMZ5HZxPzLMqCeLZ+bVgPIc55+fjMOcrNla9bf1guVGVLc9A69tt+f3qFf/2qtQ5eRrdio/pORu3o7prvxWsKZNRCZZc1ai0+dBmqLMmR12PXfWSCvssrrlq7T2el1m1fZmVseydPGNfWRem2/LhJpVedIYaE6dZkuWHpf6c6FkW55UMt9SRdfUJp0XVjONhtuu4dMKo2ZzzG/u0t5oHtdDnKpJMmpCbrntvP0+kfZuf0VGiNh9u7ayfBgPx/+0Id468WXki1pxDM5XD4Pml3jxz/+EeGAn4/ccANeXWfj4+t5/MGHKOVzJJNxIs1RepYsZPvuHWgeDxe/42pWrz2JxkCU0clR3F63Gru/+NpWnnzxeXJa2ZKIK4tclReIrVBUcjen3al2KDJ2l724JLVlUilFflvYM1/p4d/+lkuUMt2ag0hBIhKrOoND3j8bml7GLCWI5Aw2zruAReG5NP7pN7B7hJe/9BcKk5CZG8VlrzAnNk7FnWfJ9z4CFy2FygAYXl44+XqWB+cSvuJSWLmW3s/9N4xnsTtc6IZOsWjS6zU5+7lboU2n4CjhyJbh98/w8n/9nHann2BZU4Dob2tgL0lW3fZDWNMKXoFOyz9cChn5N4ONFjELHZni4XMvYvGceaTH4oqo1+AIENtzlPnvvRy+dC1EXLD1IA9+6eskx8d476MPw9AxRh+6g9juDbR5nYz1p1gw/wQGRjKM2p2MdEZ5+xf/F7Q2wiu99F/1VdXVdWz5EylfFae7Eb06hV7t46XvfJWG3cdZ2NAJpuVU98CObbzjjjth7kKmiFBVg2rw1QHdsrKqZ8NYGma7dFtJcvaMcnoLJHs59LXPs6AhDRcGUfZhWZ1N9x6m5bTVdJ15oTIYkpuxSxHu9yC+dEllmJLHg3xfxlEsEUzqCmAq376dynCSUUocbyjjvGIp4yHLa6LVF+QvN2/m0x87i1BPl6WFxmcVXpEQZbOCLlLGkjjvudnx0OPc9vSzRNat5aC3gj6R55T9JT72jhvg3DMhXYJNB/n1XX/kHkaxLe9GM5w4D03yYf8KLvno56C7iZSoJwtZQlKcC8spboLmh8kECFv80HFu/89beWnSx8PexRjRBpZO7mJlaYzv//wH1otaiUGwAql+iHbSf9vL/NfPd/DXqTPRImfhmsjSnt/OlQte4t9vugpCCW754PfZuP9iRkrrSLka8NsGWWVsYN0FBlfe+gHyzgLFfBivIVNAYaMmUJrKrExKbAz/cgs//f4gadtyxsQJsjTEosQWlrVnufy3X6b0wn5u+94ecoUlHK9ECIZsuCaeZM7iOO964BPQLrp9g5KkPRrKOQJfsTYNEEBXwCXmS7rlfzA5AavnEzczhORQEaMpv46pVBZ/v4eeka3N/n39+v8c0N/khmslQS0wpQbSFijPAu3a/63980zFYQF2zTpeVn2q06+BtDJ8menIZWRdH1HPjkitd+Py2iialNQ/syNUpyVqMz7o0yYxtTZVfPA3bVzP7p3blKX2kqVL6Vm4EH8ghE2sn+tphDY7laqhSLEyHRKAl9OoWSghefYzTnc1prsqZGr3W9PJK2Ce/lmtq1fS73rB8n8H6Mopr144yXpcAF3t0JVve22HPmvk/sYdeh3QFaiL9WqNRlBnwCvgluCQ2vhdAfIswJ5tLavsT2bp3K2/nbVrFxJczQv+dZ17fTQvT0D9vXTo0oELoFs2A5axjE5FHKAM0ZUbKshFAF0+JJqAumzudB27SC/KJbweN+lEnObGKNlknHIhT1A82/M5fvfrW2hrbmTNypX89H9+hJnLcdNNP6eptYtsoYhZLePwOPnFLT/H53Hzr9e/T1lRrr/vAZ56+BECHrdykMqWTHSvk1y1yPzlK/jUp25UY5ysmVYrDqnOYolJbrvnT9z/5KP0rFpGopBVY3d5Dm5NF+dR3Gg4DQcLFi3hwIGDDA0OKkD3ejyKECc8gDXLV7J62Uo1nZAurh6lKqAu43vN6SBdKVKxmXj1AsHRJE+vuZq2UAtLfv5N6FpB6odP8PjtT5INNOPR3HSk8kxl+1n+/pPo+OxVqtM59PNfM3TX85xy8pm4vvQJGEnw6r99j1CsoiR1suPLmVl6/UXOe/F26LCTcRTwxovEvnALifVbcKrnVcVVrlJw6hwkzboHfqd0vyWXRGlY+m153lKuSbRGoJhTzPjN73wPLTJ+HI8T8PiY442QPjhAdUk7gQd+ANUs9CZ44ItfZ++xo9z49GMQEng1Gf3eNxl6+hlWRjrQ5STqDdA/1Iexopv9ZpJzP/tpZR6S/OQt5H0hml74PSN2k5BbmPkxXI4xNn7na0T39LFETFhkNOt28ecd27hGAL1lAXFl7+JWqgJHPdxOnMXkLJSQzk8sxUVbJjrlOEVnmqIzgSfTy5Evf4aehhxc1AxCak4avHbvTlpPWUvz2RdQsJUsPwEpJMTzPeKmXEiRwkT3uBgcGWVxyyKI2+CBjYzf8xzDk0VWfv2D7Ovbxf4Dr7Bo3QqO6GlCLVFG9x7kyLY4X/jRZ2BsSgG3sk1sCZA2S/iKbijIiNvNjgef4M/bdlFesYgdwTLNcRtvfXycd7WdiNbVxcDwME9s2oqrq4MRt8FQPIFRsHHKihO54qp3w6Lllt5dBbqJxET03knl3iecjGdvvJHJwy/hd3rJFlt5Pt/A+nlnkDEcLDn2Mpd5iwRf3cyqthCHkn3kmnX8J87lkp/cBNtG+I+vP8ZdifMZyC+ntRgmMvw81/Vs4EtfPgXWePn1B2/m1WMfZutkF85QG67ya5wXeprL3tXE8m9cRlEsk4thtdWQc1iRCQqkcJLFbXro//0Ofv/1bcQzizjsnEtAr7Ayto1293Gu+e2neeZnt7NvS4R0eT79uAh6s7QmNtC5osDbnv422EcpOR3qhOyohxMp1JHpjZghQdnnYXhymPZQmzr+xytpYtkMPYF2KuWcyqmoS9FepzGvN+xq3/zGS33nrlhKs0JZ/s41/9F+vdZVW910re+vTWFr7doswlkNqJX2ugbo8icSH1tjaf8NYCuQnuk/6r9/XeBLDRBVfSyj8NkRqgrULWCVusCSd8njsGbGOiZHD2xh29aNKhwrGAoTDIcJRRro6OqmqWUOLl+ITK6kPJRExmnYPSqhsFSUjIuKAn4pqOtdt7UDr1vJznjKK7b965jwtRKn5oynZiazWO6zrV/frENXXva1YKDXdeh1ez/VoddG7sqPoWbLOj1Gr4dbzhqvS4pQnaFu2bPWLF+n9+kzZjH1PbpVFNS2LHUDm1l7dEv/bg1HZlu/Thvc1I4f9TtJlBJAt9UAXYgl6s2q7c+lqlJxGCK/E8AX3XxJdaXKPa5aYGjgOJl0muamRhy6RmMkQjo+RWtTo9KBy882PLWeVzZv4vLLLsPtdHDrb39LOBjls5/5Io0trUxmkxSrZW77w+24HAYffM91uCpV7vv9HbzwxHp6Ouci2eCH+nsZS02x6tQTedcH3k/V7iUSbcJp0wm4/GTMFFPpJA8+9Tib9+xgIBnD5nFgl/z1Yon8VFJN/RZ1dLKkZyHrTjuTZ595ju3btuP3+Vi2ZKna8c+d005bc4vatytzIFnbqhS9qiI9Kkteh0FKk11QlhajjG0oxlOnXkfQF2bl/3wB5+lnw7YpnvvSrzi6O423GqYjGCWRPYbeHuMtH7gAlnfwyOc/i6vo4IJPfgKuvgiOTbDhyi/Sk3Qpcpy9qlHK5jjkMzn9pVthrkHOWcWdLDPx8R+SemY7uaJJQzhM0OVmMDXJ/kqKi5+9D1o08g4Zs1sOa24V56VRMTQ0iVYdmWDz1e8mgvhv61ZaYL6EMZ6huKiV6AM/BDMN43Ye+uAnORgb43NPPQJzApaErK+fzJ13cfCu+1nT3gb5KQi5GIr1kwt5cS1ZSKvRwuitmyi2zGXuRunQ7XgIoJdzoMXhyH7+/NFPsioYITc5rnb4p3z8IzRc9U6KegN5QsrDXjBLgbfsPhxZy2VRWcrWIsjkRC7OfdoEafcQvsRBDn/zS/Q0FrFdKHasdph0sPOu7bSftJrIOedbbnHi+Cdd9Ng4+FxKC111a0o84HS6IW2DvgJHv3ET2nCZrjPXwBfeD7EBNv/0FzTMa2Z8TTMH8uMEXU76Nu3i9IZWTrzmvZAUUliZSqufKen0i06MvLjBOdhx/3rWD8Q41hDgNX+JFUQ47fcHWDwIeZeL3mwaz5IFTOkaw/EUkaZW3nbJZXRffoUF5EIAE+mVjIVdsjIQXX4WxCc942LXD/43fVsfIWz3MDrk4tlEmI1LL6Jgd7H00PNc3lhhUXmYzqiTwUySZNBAW9LCuo9+DF49zld+9hK3x8+hf6KHVr2ThqGXeU/303z+3xbAaY3c9LFf8uKhG9iRXkp0biflsZf4l4b1fOSTiwh/eh1lu45WardED3pZfATJqdIyS6To5+jvtvDod15lNDaPLbZuIm4PJ01uYb6/j8tueT/3fvcnDB5bxnh+LsOGk6AxwcriS3QsL3D+E98HdxxTJm9VGw5Z1AqoS0qeQE+1otRuSZdY55pETJ2iWSTtsVMx7LhxUS7ncQpXxppJT4+zZ2BZpqF10xmr6525nnX96dH2P2rF3+R3ChuVDn0mbvh14K660lkGKbNlb7WuvB6fKrv6aUCuAbMFvhYCWGQ7y0q2Doxq2CVubbXnPg30s+JLpwF9FsN8BtBzOGyTHNi7jd6+Y4yNx9SX2xdgzdqTWbpyDbHJFOOTaYplg2hjO5FIqxiWUxKrTt2u4gmmO/TZkjX1lsxKiav9v86Gt9QAtSJolr7//w0pbhrQ/16HLjf9fwPoCqRrGeeWdr0e4mLp2JUhzSwHuNdp2WuSs7q0YjZxrk6EU8Cv5GrWSN/yc58Z78+M3IU0ZhnMWI9B4i4N7GJFKQAg1ZSq0YoK1KtVYSfmKFeSHNy/i1QiQVtrK16Xm4DXy8TYGMsWLyHk8ymSWSGb5fZbb6Nkmnz2M5+hr/cYX/3yV7jundfxjsuvoGy3kSsX+NM9f1KP9z1XX4XXpnHHz2/h0M5drFi0iLHYCAf6jlBx6Vx69eVcds01PLL+Wex2NyGvj862dtrntGE3nByZGODpLS/xwDOPUxJplF1TQFxJ52j0+jl99VpOP+EUlnQvZdfu3fQdO0Y4HFaj9ubGJjy6eI1LpWgpGOQ9UtMQNeuqqtdDCpCKpHVVchiyg0wU2bDsUryBEKfc+z+wqAcmNPj9Zl75n1coTbkpdbWQqQzC5POctNRPZH4TW7c9j3/dGhZ/44sKDBnIsv6Kr7BwwoGzpBPW3DjSJjvsCdY8/zMmWqvKxzuSt8PND3Lgl3/CZtcJBAIYlSope5VXzRhX3C8depC03QJzl7ibZaVAEZc0kRyZCnDuv/ASFngiRBzCyDap5Au4zCpN552M/dv/allrHqyy8coPM2wWuPrlp6FRYyg7TltDA6ST8Ic/8tJvbmLZXB8BXSJJi2oMuD0ep8nXhflCjFzLPFa8+ADVYMByoqsYmLksTpfTCth4+TkyyRG8Z6yF9ibiFRu63oZdHruw+a3MUAVeWSNNnhxVUlRLJr6yF5ecwUXK50qSdw/jyu9n3zf+k65mcF/UaYF1zMVrd+6ga+1iQmedp+xzTaeBU9i48Qncult5pRN0WzaxwUbYfhge383Qo68qVn/4GzdCs2HZtv7mbl7cvRnHh8/nVUecWG6KFf4oB3+wlc9+/p0wJyrzfHINQabE7KTsJJwxIG5nz73r+ePB40x2tnMsqLHUaGDt+iHO9M0junwxCbvBeKFEeN48Otasgbntynt8smwq8zi/MyhzJpWmVq5M4VIpZTbK0nbYw+gyWSkOKN7Ave/6Lq8OR3gicCK63cvSw8+xqnGMT9/5cRFcgHiq20NWN1HSSNz7FL+6dw839y5kqLSajsIc5iZ3cW3Xc3z06+fCfBff/uD3ebL/7RwrnYE90oFjdB+XGQ9w/fuCLP7+uZSrcfTqUih5Laa7UaLosFHNpnFUnPT97FnW//c+xtNLeE6bRzhgcML445zcOcI5v3gXL/zqTjZt6mQg0UUm0Ig7f4xTSy8S7Ypx0SPfgRadkuFUXaMc90W9SlIKa9mlmxU1AU0aFQzDjj1ZsOLuQzKmcWBW8hSyeXwutwXTs4lktRG4gmxVxFvMp/r+ejY+KxX1bJL8G8D7H5PirG7X2iLX9d0z/1c7crVDrsm+Zuml5WciyBJAt7rbmu/7rNG5Unnq9hnC2WwNeS1uQVkq1/3f6zavrwtqmQ2qVvdcZ8vrZDHKI4wMHVTR1WOxGINDI2h2J/PmL6KlvYu+/lEGBmNoho+ly9fSNW8J5YqOeH3ZXR7SxaJFavt/EM5SD5CZMdGRV83yD/j/1KG/HtDzauSuAF005/LA1Hh2doc+k542e+QulaWi0ckLr9UddWUPL9eXl7pci0+1CGryQgoxzfJ8t7TQ9VxjizlvHXZ1M5lpAK+P4mdJ3yxmvHSdNa7g9A7dKiDUTl98rAvyveQR60oiJxw8cdcuFjKUSkn27XuZwcGjJBMJDNFnC9mqsYlcOsvaNSco7/XmhiZFJtuzcyfPPr2BU08+hTPPOINbfnoTr760mW998xtKN17Wqtx9370UC3mu/pd/waMb3PKjH5OPJ1myoIdt27cyMjnOolVLufjyy2ju7OTBDc8wMDSqAlt6Ors45cQTrRAXt5uh+Bh/fvgBdh3aR29/HwG/n6XzF7Jq4RKWdc9nbvMc5gQlK72gRugOmyR/WRfxa5f3p65cqM+bNHHhUAleFUr5PJpT9Pcm5GRRbuOZnvPwREKcsusByE2AqxmOGAy9/3YG98QZjATQPSYNqX3M8aawSYVbHuWC5+6DRhfFcIjUnj42v+MbrE0HKKZMGlwB7NkCL1XGOOXR/2ZntIjH42SJWMO+OsTLN36XOcEI5XgSc3SC9sU9bJrq44IffQXOXUbRJ1W4gUvp+GQOKSErOsjIPTPJ7884m7NaF6lAi2TRxBEKYNoNFl97KXzgEpmsw5Y42z98I0dHY1y19QW1Kqi0hZigSKO8OOMjVB6+h81//g1ttiydYQ9lM03CZcerR4lvm2DQFeGEpx+AcBOkhVnpsuLExf11SjT1UrVnoJKGiJ+kiguRTTbYJY1TOnT5YHlyJA1JshMNvzilSRCLyMpKkIxbPuW+AYjv4LUff5vOFgif12FZfU562PTHbcxbtZzmM84nI5LLSglPW7MiObY6fJBKWIWVeNBLSEocjn3+l4Qz4ApFcPS0k1/Spk5gnVoDd971OKEPLaF66lwGqlPkjg+ypD+PP1Xi9I/9qwqZyTeEkGwy+cRHs+CY1Nh+92PcvvsA/tNOoc9VQe9PsGZzkk9d8h644jLrgyyPWU54ogQwdIZVYrmhlIjCvs+oCF9J5pP0tBQNzqD6/XFsVjJf5hARPcqXV70XvfE0/lRoxOEMsm7kKItapvjkne/BMVc8XsNUkjqar0WR6I7+fgPf+u/7eKl0AkXPCmzDJh3lXt62YD+f+8t/givFzz71Q+59pZ3R6jri+S5aijHOKDzM2WcnufIv7wFXAkoRKEhTIKhryfnU1KJQofem57jnvwfIcAK7nBHC4Rydo3/h7JV5zr7pAxy7+2n+eIfJaKIbe2M31fhhVlRfwd04xDV//CqsaKLisFHQJYRH0uDKZDWV4UVEiHEyJ/a6ycfjuMQ73+WlYuYpyWfd5VXNjVK4THfntS79deBe79zrwF7/Xo03LfOraaLc37bidWx4swa+DswzsrWZDlqAVpHC6jasyhe9Lk+rWdEqctzMyHo24c3avdco1bNTzGqMdumMZ3fIVl0zY9s6E4Nai2pVr0stflT6bFuWI/ufZ2r8GDkzj6bp6vHqhh2bYSebL+F0+znSO4hm93PSKefQPX8FmWyFVFrkxD7kbVLoOQvQVRde05HXbc/q0roZlrv1WAS/6oA+m41fD5dRRVFtklJ3iptm1NdCDl+3Q3/fNmuHLhcJMlHNtLAynd8AACAASURBVOichYAky6P6jnua9GZ14KpzrkjIhBUbadOskBZNvNBFxmVk0TSTSkk4yU60ipgaatj0nAXoiikrnxFrB27lqs/4wYvevA7oln3sTNJafbQvlaxISizZXD3UxbpefV8smmvJBpf9ss/rUUzzckniRYvkcxO88Pz9TE0OYJoF5XOezuQol6u0tLQSCoY4/9zzrXwMw6G06H996CFl13r1lVeiFwt88/OfY+3KFVxx9VUsX7mS3/zutwwODfGRf/1XlU9+809+oqxbhfne23uEZCpBJBrhs//xWQ6NDPKXjRs4PNhPW2MzJ60+gbddeKGSn/kNSbeqsnXXK9x0880sXb5MecFffvnlNEYbVNHis0neuRj7WGOpepWuEuElaKa2b1ZVsvKR0DAMA10AXWk8i1S0Ag4h1eTikl3Jtp63UrBXOW3PnVRaI2hZIeME4OHjPPfFn5Jxh/B4/FTHx/E5chQdQ5x03XnYP/4u6AwQs+loR/vZftZnOGnChcvjI5PLozvs7IvCSfd+i8ONNiZGxmjBQXBoii233k365d2cHGihs2iQGBvBvbANx1XnwAcuhiY7Wb3KZDmPI28jqslwXTrQFAzu5C9vu5wLm5fjq/iYyBZJNobYYmS55raboD0M8RwcSPDn6/6dsCfMW+/+IzSIXEiTN5YJM0HU6bBMWh5az97bfkMhc5ylC1tJp8dU4p0+aWNP0cbKh+8Hj+zPI5RLBmXxlhGgFi/8chaqEpwtYTYGppBnsHK67WIaZtH0VYeesE8qU6NmRTrTqOZloiSjd7EXHgO9F/Q+tv/6S3iNNIsuWGgVYlkf6+/fQtO8NXSvPJ3Jso2C20/RF1SmL7Z8hraAnWa/MKUlZMRG709uY07cy64NAyrnYyQDtg6YykHI6WYgkaP7LfOZe8EKtiYP4WsO0qS7eeSOp7jxkx/H3T6PWMnE3d5KgjyOdI6GZJmXHn6C+/bvI9feSr8LuvQoLU/284V3fgz9nHMgEqRqd2JityzvXV5iwhdReel2lZOeVmm1VuEvki23BLg4DEbtonmv0C7FwFCFm6/+PAcyOo80R3F4GlizL06XJ8M37vsEznnSlRep5G1ozhb18v3xJ8+x/tEDHBl1UKja8Wgp5kRSXPO2Dt7xqcuRKmv/X7fw05tf5sDhEGX9JPylEq3p51l2coZP3f0umGMqgqGcYby4McTXLlvCbrhhcIi7P3Enr75yBr2jIWyhHG73IXpCr/GxG04l8razYEjnt//2EP29PgzHHIq5GA2+fnyNca769OX4330mJc8USVdRjc6FS22vM9ZN8TMQkxmx0pQ9tw7Do9A+F1IZK7FQVi26FfNc10LXO706AMsYeubyxlZcImmttLE3u9TDWf7G9lUhr5xULOix7ncmRc3qyiXcxMr1rivxrLO1Bepq5F+zdq1nqdfH69NFwEyKxwzb/XWAbhmvTNve1ha1VQkrqjqoVAwKxSpmoUwkElZRxtlcCt2oMj52hP6jW5ga76NoFvD7/WpKnZGUP6r4/H4K5TKJdI58UScU6aC9awWNzT04nRGKVTvpclmN/ZWpT801ToJbLECfFdZSN62ZVZjUnU7lxaiT5uoyNiUGV9I563W0rGitS23Iqt53NWWtvf/yHtnet22mQxcJ2d8H9Nmd8yxAr+pWlKJ6QeuAa1nFGnoem81UzkXSnWsVj+qUNa1gxa+KxEjFHcvDs8YudZ94uT3xDlHArQqKumtczRe+bkwzDejCcq+N5Kc7d2vk75L4xlxWyeNkbF8uSSiJXX2VinHGR3dz3713KOMWedGKpQqG3aXWWWeecRbJZEpZp8poq2dulyLh3XHb7Wokf8O1VzN6aB+/+OmPOeuss/nIRz7Kr371a3K5HP/+8Y/z5JNPsnXrVgXELS0t7NzxKqaZZ/HiRXz6U59i17HD/O7x+0mWTZyaQXO0gQvOOoeVi5eq8Ja+w0d56YWNhIJBrrnmGnL5PF6Pn0wxSyabVftYn9Ov7Gol7zyfM8nnra9CoaTiVe1iNGN3qjG+mpBoOi5ZKwSCuPzSZcqzzqNnUtjjNnYuuwwj7Kb74a8z0OEjd2CUxaVG7P0ar/7iAQ7u6idsb8Bb9oK7RLkjw1n/9TFY26O+P0qGucMFtpz+cdbZWimbpuqaNZ+Hx1PHOOee79LbYCXhOUtVQqUqiS27KT23g8D+IVrH0jgLBXJ+jbFWJ/Pv/gnok+zVMiTFHKioYUwWCE4UaUsnOHDvL2kcncBz3MQoejiYyJBd2MmJX/13HOefQiWbZOrgMaLH09z6le/itjm49qs3EvNUyDWHcTU3EZ7bKQZrhIVRfHgCXnye/c//hVj/TlZ1RPDLcThp8mzfMOc8/CDVph5sRqc6wRSLVZwybu/r58if7mT42D5al8+n4bx19Bt2ks4oGn4Cphun0jLnKDjzZMIFdHEqHJ7EITwDRxC3w41eKUBuCGfxCAHbUV7b+Bu6mkp0nLnK6hKLfl544CVaOk9hwZmXQvMc0jk4PpJlMpHB73PT1eQjKDP+QgJe3sTmPz9M9niFcy+5FLp6QBLikgOk+o5j980hnkgzMdLHGFO0XLSKPZlhxnMZbOkywZEql5xzKc72diaNKhNGiYCm01l28/hdf+aJwcOwuItBh0YoY6dhwwD/cc2/Ez79DAgHOe7UiWcKeMZLylJ5zKiSNQt4shV17vC3tTKRTVI2KoTLVZpH0iqetq/dhYmNpcUGWpMefvHZH3DALHNvpErFCHLSYZ0lATvfu+cz0CrGLxPWFIBGBnek+fF3HuHpR3fTEu3BYS+Tzh1gxZoI7/vA+cztCpDJTNHg7+CPv1jP9mcTTBxvV4ltdtswK892ccO31tJ0QoUp5xQeXYprB+VUGU/ahuZthGMj/PLfbmfjltW4/Aspa6+iOXdy6hkOrrpqHaHGVjK9OV7ZMMW+rXEGD6fV2igYMklnDnPJ29dwwrc+DI0Zy2tebYKLZNOTuORcKHp36bNyZUhmFVfk6IGDdL/97eCWqFwJebGK8nqH+0YwrxOl3hStbXVAnw36r7/23wfyegFhNWMWxMyOKa3WQkOs+NA6GM3s061D2apErFz2NwL6jId5TTg9a4w+DfrSoSstuDxmC1BrfS9VGZ1JCh8uNM1FOp1VdtmSoiBxFppRoffIa2x68SEMcmo6K/gg1nMliVYWXpZE/BoaukNSAyvkig7aOlawYtUZBILtTCRMcHsoT+e514Bc7FjfAOh1+ZkKfqmtDtRKuvZNvRMvV2vadOsR1Mh8YsAzk6leL54EyEXFUn//Xw/oNqkOLdma1aFbI3clK5OR+us69Lpbmxi/CMjK2N0a90pXrsbgVac6aStTF01Y1fLxlB5RgEU6/IJyEHPqoiO3DpD/PwBdGc2JAY6hK2vUYsFUsaEC6Jn0KHt2beDIoZ1kc3lGxyfUzqazq4dqxXIpmts+l5HBIdqamlmxdJnaUWcSCTY8+SQDRw7xlnUn8sLT64mNxVi6ZKnyVA+HQixauIhnNmxQAS0NjY0EQ0Fe3rwJu9PO2eeezQ3vv4FdRw/y2JYXyVVLjI+M4hb27vwFqlNPjE+wb+du2lvbOHHtWpqjLaTNNOlcFs3QsTscOB0y+ZD3q0qxUKIgbHuzoP4tqvS4CvF4opblbbFJBdAF5N1uDxWPRi4MIbedBZKkdWiK7addiyvqY86vPom+bilDe47hS+s05XyMbe5lxz0v4Esa6GkbE84sPR8+laWfeZfFVJbGX85CI0XWL34Ha0pBdL+HWCaFNxriuWQ/7376tyS7QuRtVUaGh+hpbKV0sJ+xB59j5NHnaRpJ0d3YqOQ4eyqTnPi598J5J0BzmL7kGKmhKVpsPqIpG7YjfWz81lfprhp4Kz48ze0cNTQmOxtY+IHLia5ZYjGGJ9JwcIS7v/gV5cR5/Xe+TH+7l7ihMz/YiSFFks+HRyReY+LtXYT9L/LS7TfjmxphntONXwuwqbefUx97GEKtmFobxUIWX3UUxo7z68veyZVr1lKYiHEoPk5y4TzWvO8Gyt3LyRsRnEUv5VSRQipBrpgk7y1Q9ZjY7Bnlp61V3bg0B85yCWchRqDST4M2wEO3/YITF8KcNW2Qk91BmN3rD9M6dxHRd1xHQpytQh1khm3Eh3P4XAHcWhm7OU5YL/D0rb/BUyrh94VY/h//C7JjkDwOfkl1k6mEA1wNlJ94gd/8cT0n/NvpDPqrjOpFfKbB/l++zNWnn8zKc84nSZV+rUw1WWS5p5Nn7r2XB+MH0U6Yz6jLwDVRpmNrnC9d9ymcZ5+rOsic7lKERne8SD5TYEwvK8tgfTJLNpkhKZbMRROv38Ucj5fWdImivcLRBo1sqUTjWJXwpMHvvvVL9uZMHo9q6O4IawecLPE5+MZNH8K1SCJIZQSiUx7K88A9m3no3r2MDWkUTQeZ/BQnrevgfR+6iGWrG8kXxyhXTKLeFo6/OsUfv/cksS0Owr5VbM1NkHIe4vJLy3ziKxfAMokRLpKthPFUJfWtqBQTex58hV/dvAG/4xyqms5Y4Tnmn2Dn3R+9mI7Frcr9TGuZx+S2w/zh5/dwaNMgnf5OUv0jeKsp1i73s3BtG3M/d70F6K4CeadJySHn0RJeAcpYAqoBhm76LRseeRJ/Wxv/8tPvw9wGJg0YLSeZo3twCqGu3r3N2se+EeD/BthtVZUL8Y9G7nVXzr8P7DWFucLzWTGlAuK1cbkAupVgVgsXqRvA1Dv0GqDP1mZPj6XVbdadUF6fpmaNtW3K9MW6qZq1rRpUSr66YJedvNBJAlFy0uQU85SrFqCnMhNs3PgYB/e9RDjkxON0UyoU1LrZIc2fXqVQyFMoF/EGwuSKGhPxIh5/O0uXr2Nu13I1hhczq7Jo4Wsden36YMWt1hj29YJnWrZmgXqt17Zc8mrPVRmYK35ALaGkVhDVR/r10stSvdoUF/Z1TnH1kbuMrKVKEVCtqq76743cZ8JVLKlgCZsAtXIo81q2q7aklXRWCivPZbUBEb93+6Rl/FLxYxPmopbFJiloNo/yXFdxqtNucjMOccKAnTa3UYx6KwjGGtjUR+7Ccq+tAaaNbawOvSQ7VbuB2+VUgC4dusvlJJfLMjhwgEce+g2LF81l7779OJ0e3F4/0WgTK5av5pkNzxEMBBkeGOLC89/CquUrmBqPsWLpUpx2O7f+8mckR/s5de1qnnpiPft37+HkE05UwShZCcGQcX8uQygaVmlXL2/djDcU4PRzzuTcC87j6FA/UyWT4Ylx+o/1KVa6x3DQGIowOjiEmc5yyYUXsbhnESOxEUIS+KLe+Ap5MRKpGfNYK7A6i7X2r9Le29SEIZ3OkEpmFENUwFzeLwH+dCFDuDOCPZlmhbMJdg1x8MNfwxHx4f/8lUQvP5ehPYdw6B50w0soZWfvrx9jfPMhkqNJXMtaOfm/3kVo3cKantqAQhn2j7Djus8zHx+mViVTNHH7ffQaeU766Y2wSnzWZacq+C9pODr0jlH+6zPse2g9k0eOYnfrGE0Bhj0Vlr31TDpPWYMRCkGkFQw/PLGR5373ewKjw7R6/ORKGgOlEq61K1h21aVUFrVybKSfHk8At1TSh4bZeMuvlcPchZ/+EGMLwiRcTqJ6I5GlK1WSmzjntVbcFjFtYA9MDbLpZz8hmskzzxHllbEJTn30fsvHnUbM/Dgh5wh3fex9rMxUWer0Wzashs7Dh/ay+N3vZcGV15MjgoZHxXTnJ3NMTIwQy42RLo/ji5QoV/I4xXrWHSAo0kRzEkf2GJi9PPubH3LOah8sbLN8vt0tlJ7eTlVrwn7+ZTC/B/xtjB9IkRzK0x5pw5ZOMHpwG0Z6jNjBXXgMG3N65uO65FyY44H8IETFqz5BeSKPLu/9BBz//R84GtYYjTgxW4Pkh+OcW23j+LM7OP/ya2HlCZDOkBuI425dzaYf/YDXPBMUFjQyZFQxJit07slx/VuvxXHGmdDWCj6JF5X7tEO2iOnR1H6yOp4kNhqj4DRI5zNUCya+YokO3YG9sxXafJimiXO8AntHue07t7BzYorNUQd2d4QFfVU6y0VueP9ZtK9ogrCddG8vzzz/Gk9u2EP/oBNfeCH+xg7cUQ9vu+YMzr1iKQSl8MypUXFhKoPD3kz22RjP//IAWzYO8Gp8ggULPES0Zzj1JDfnXHUWeLzQsARaeqD3OCP3PMYjG3bT219hcspLuClC09ISF7/3DBZdfZ7SJmamJvA2Nih3yGLfBLd+73Z6XzyEZ0qjzTAoThxkyYJGuha00HnROrjodPDKCDuFOT7IlISz9I/wwp33k+gbpWvuPE6/7FJC119DiQxHvRXceghv1cQt2RNvAPI6mL9Z0Ep9eFuS8d4slfgbQV+4ObMLgzfej1rv1Xe8tfOQ6rZru+w3Aro1Wq7Jx9TI3SLs1QG93ulbBcBsMK+FndR/VgtSKZZrGncF6OWat7o0Y9KSynS2TCAQUefLsjxXvYRhrzIxOcyzz/6V4eF96FqBUqGkXDSlSxeskP7YLOZxuESPrlPV3ZhlF6WKj1Cki2UrTmPJ8pOYTOWUF33dIc8yhan73M8Q8tT4XQG6BebTO3YVy2q9A9NFz6zflyVox3JsqQfgTr8fMvkoiTR7lhe87X3K+rWobnH2Dt2yfrXPykOvgXNNcqaAX7psQxZy8pQlclSANY1WcWAzW7GV7GKJqzTfNscwNk0STwTQ7VSFNFexqehEXQIGlKNcPeBFVkcyQldahVkjdwukVYdf899RO/RZ+/fXadll9FEqqNsSd7T64SEj8ER8iiOHd7Br51OUy2n6+o5zzjnn4/eHGBgc4ZSTT1dd72N/fZyGcITW5hYFrn63h6GBQdpbWynn07zw9KOUcml2vLKdqbExlYdeyGSZ09zKCWvW0HusF5sYR5RMdh7Yiy8apnvpQlo72pnKpXEFfEwlE6QSSeZ3zSOXziiHrEwiqRLSxBzmhOVr6BvsY86cOWq0Lgd/sVRSwQp2xQyuX2ofrunIQU2xTDPpHCkxzzHlby1HQJlTuUsVvIkUe/7yGN69Q7SN5kns3oPhDNJ/QgvONfNxeH3MP+0kqj1zaG2YS+GO53j+tvuZSmU490NXY1y4iEQ1S2fZxdQWyWw+QOnQEOkdh2l2+UmIUY/Pp6Y+EzaT4oJm/Kvm07h6Ma3vvkJpwZUHupTaUgy8uov+Dc9x6MVNJHoH8JdtBA03UW8Qv9tHIVcim8mj6w7cIR/jZpyC287RySnOf891RM8/i/FsHF9bA8n+AXofeRJ952G6J/LYYnFMUUu1hRhocmAsW8jC8y9mwGngO3EZEW+UgNpPyt4yDUNHGXn8Efpf3ETp2Di7xmJcf/cf6PeHaZ2/FidpjMph9t/yA0YfeYazzzzfIkxh42t/fpBv7NkGrghZmzV2l/pF7F+l2BuKD5FOjUBqGKNYxG0EiXqCOAtlpnr3MbL7BdJ9W3CmjnLKkgg0ikNbBQKtsHEnvX1F3N3dTHb1sOiCy9CbuimMpRQI9L74HGPbniFUTnDiFRdRPbCfsakcMco0n7aKhqvOpTinSjofI+yPMvnzP1DaOcjURIYRnw1tfgepiBe9YMN9cIpIQmN8/zBedwMnf/P7mI9v5NUntqonU24rkw7DgLgwZjWiezMsaF6IvXsepbntLPjg9RAKq+hVSebCW9ulZYqkh0c4Oj6qimOZImiJJA02DefcVgrVDAd37MG+bxRbX4LNj77IaKHCQFsYnztKe3+JjqxJsz5JQ7BKzpZhKDVFvGJQ8rZS9HVj+lpYcd5bWHjGaspNJdKeOE1LwthcNkRjICnspfFj+AILIBsm/sQ4L/7sV5h92znS/xBrOhtprwSJ2FsoESWj+AolxvNxjo4OELe58XSdzLyTT2XRaUtoWNyMb1ETNDkp2orEC1PolTIRl2S424k/t4NbvvR9nBMFGm1u7BMxelwVXKUs+UKOXCmHJ+zB0xgkbjM5loox5aiw7qq3sfraK6A1CiE/CeF6+LwYsgYo5FSh+PdAV35WB+S/6c5rw2lhmf8jQP/HHbo1Lp/tpz4dlVoHdLVDn+nQ6+QwVX8ocLMA3UoRq7dps9LQ6o5z9UJA+cfXiwIhsdXY+zZZ25aoyr9qCiBNoo6mi/uDTiKZxLDbcLhsuNziwZ5m+6svqdTNkeF+YqPjSkXkdjoVqFeqooQqY3c5yJhFlTjo9DTg9rcRjnYxr2c1nfOWkMialiXs7HAW1WFbbnfT8a21xzwzcq+qUX1Rs1n+TbVo1JmQFgvCLUCvcxSs5Lr6e23Z0Eo8mdx/LZzl+u3ZaetXQzki2ajWsredihRX5w3Wduc1GZq6Xa1ARc8o5rpus2PddBGtrGErerGV7ajblIQpPYNNNJY2h7K7kxdeAN2lOhfRFtc69BoZTgG6euQzHXq9Fqyz4JVOfXZk6rSBTV2kIf7tOoV83jKoEbKcZlMGMmIMMzJ6hLHR3bz88gYaG6UrX4Xb4yceT5HPFVk4fzFm1lQxpVs2beas08/gjDXr2H1op1pPhAMeHLYiL2xYz9YXXyI5No4ZT8rWhuULF7Ni+TL27t9LvlxgKpfheGyY6Nw5NHW1k6tIkWNXSWouj1tpxD1OF9lMRnmuyw5dvpf9uWjLBwcGVKKaHDk9PT1qJ1+VilPCQKZJJjMxftaHxcIA6cgLZlGN3+VLfi7d/hxvgPLh47z6pwdJvLCT1oKDBruXgs/FbnuWfNRL45xW5p11EolFzZy4ZAUcSDN8x/0MpCY54cqLOBKuMBobZXHRzaEHn6Gw9zgNmpNoQ5TJyUk17ZGJRToeV9K0o7FhAgs6qHZEOeeD18G89tqoXlWU1tEqwP7SFoae20JqTy9T+4+RPD6CW3MQCEepGnbihQITFZMFp5/IyksvhHnz1DSm2taEvWsu5FIkjhzh+V/dhvvYME2xFEExrdEqjFfzTAQM8m0trL7qnfhWr2TAWaVQqrBuzkJswqCvJC2zk+EBhh5fz/C23RwYGeP8r3yBUZeXznmrCIqlbOU4pMfY9pVvc/DZF8nG0rQt6+HiX90C0Sbwi5e72MQ6rZgW5YRVJlVKYGYnMUf7KSfTylXUIWPCdJbJY4cY3reJ1MAOGh1TtAcraGaKSl6SYd2MjuaITYK9JcKAW+OMK6+lYfU5as8/vGMfBzdtpHB8H61eTbneSjrg5FSRZFXHPreVCz7/EeLuJKGIG1J5xu99gJFXdhKLlTGjUGnzsH00Szjko9WMog2VaSyHMQouOhct5Vj/kEokNCtJivYJ8p4SSY+TkD1Ey7CGZjqY8HgxW5u5VIx5Ig2ge9TBmRfJvJzEJlNMjE8wVSwoyWa0qlGcmEAv5vAHvRybHGb3i5vpe/xlOu0RHEU7WiBELORDK9mJDBdoK1Twm2NolSTZakYZEjX2LKR97ekwZyloHnJeL8WQkwn7FHEjgdGo42nx4fL78Svv9HHSmTyV8mKCWgSGhmH9fex74g5CBRtjLwzRILatzhYGMhn2G0kyoTItPX5Wv+VsXAtXk3aF8DZ3kNKrHM8OEZoXoaNnDmVK5EsZIoaX7NAQHnFG1IJwYIwX73ia8V0HqPbvpd1rxy/BILkMWXGh8xq42qPQFmL11z4HjV7Zi1Eu5SlJ9+hWaUWkM2lF9q3Nb/8uqKvi/U0vAhizrWH/wTX/7ii/3l1LATwzcrd8yi22uUwFZ/zUaz+vW7Mq4J0B9DoRzupUrVGyAsBZSWf1aYB1XYNyyUqbk2mxqJeqoodU50MpNqRzlt9pxJMJ1VwKCdvurJIvpNn22iaSqQmGhgaYjE0pIrXLKatiy1VUM6y0S/Fuz5dsuP1NLFp6CkuWn4rb3UQ8aWJ3e60Rf/18W09Yk8AZVahYkwU1bZj+ndVtC6CbumgahFVu5dirCcis+NvZBZdMZuW1kIvFR9ApC6BX5asO6NuytXCWqurQVbZZxSK4iTe46n5rXbEFpNaX0pbLi2czLRKcnLCqTvSSpP/ksNlGFeNXDjibJD2Vm61kHmkOdamkrArIpYtHuhyT1n1Of9UA3TKOsY6A18nZFPO9ajVT9XCY6VCXGeMat8MixUnsqOzRpViREbwUGmZ+kv0HXmDPnleIRhoVkSwSbqS7ewFHDvVSNEtc+JaLaG5sVnt0eQwSbCI2scGAX15OXPYqqakYz69fz7OPPYHdLNLkD+Kz2+loa2NiaoKCrUosl2IoOUHn8sW0zu/ieGwEl8+ndu6yz5YDKSHSOU0OK/HRl2jUvDK8CfhEIWAjGpHRrY15XV0s6JlPwOfFKQYr6j2ueenLNZQ3slW5yohdktTkg5XN5kgkkuRFriZBL4ZOSziIPZWj3DuOQ6b4bjdT+SwTUqS5naTHpyg3eDncAIvmzWNFNQqHj5Oy5RlzVDmmRtVl5hUcGMfG6ay4MXq6odkHmTjVRBqbGGJMTuIRj+REGkdDmN70OM1LF1JxuPHJaNIhyJMhn4zjkk+ekIJ0O0xJEpIOozGG9u5nPJEg2NBIQ1sbbqcbPdJoMX4jDRTGxhjIZrD5PCRzKVYtXUwlEUOT2x4ZhomYStbTXE6qbheDk0m1j50oVkl7XUrfHsloLJrbiU064lLaMp9JJqB/RHkV+M84jXS2iKfiQ1OFygC+kFcBsSqkzQzIbcm/jdLZeZQRhd2shUKLQ5xmktDSmNUMpeykMjHKJvJqSuGoil24GIYkcBGnYY44qWUgPWKluEnal8MLug8aJHx7UPnkF/vtxGM6FWcDzkCIEialTAbbVAZPxUOl4Mbvb6BYLpFLTLDj+fXEhoco25ycuHY53VefC2Y/BMTYpcBkrkKk5TSOvTKKN99Go7MbM5YmZU6RrUzibdLwR22YhTF0v52Cz0dIHN7KjSBucnYnBCR+100FpyKESdcyWaNRidCsKCdghHBWxBabIjbQe6yIyAAAIABJREFUx0Q6hivowu5zYE7EWeFvwemNQDBck43ZJYIQhjPqeZfjfWQLUxQrJoVqWckbA5FW/I3zVCTr+OgEB44dxhVyEGj0MJ4YwRv0MGduB5nCGI0+ZQxAlcUUkjki+rjlC5+TYs6ErTG2//YREjv7aO7upvvai3CdOo9qqQ9bGEyPi2NjKTSjDX+kmVh6hKncGJ6QRijsZ96c+RTSGVwBD8i+Op6EhA08i637cKdgvJfC1LgKpnFEAqoLF7maYriLp4B4xwuIh4NqelQqF8jLnhcHlVLe8ph4k935Pxu5C0j8Ix16HeLflBw3ndRR81avmcy8DtCnDVZq5LlZI3cBvL8Zub8R0BXje9bt18CRqgC6kHfkxC+aCEnEE1AXB1K5L03ZszocToZGhhifGKWKSUNjEJtRYssrmxiNxZTOX6jiEkUtORjCs6qUC6rY0eXcYdhxuIM0tXWzdOU6untWUSg5GR6ZwCPTx+k1gjzGGohPA3qdzFbjAEz7zVcpaTqmLoyJ2kWBshBnpSu3Jid1L371nOqvy7RHvqgIFKDOAPoN27LVUknJ85WkSaWfyw5d7AiNOinOIqzNGMTU/dgFiUsYtgp2rYxDWO8lB3o1AdohbNqkBeiVCBTnU6kGqBoFKsr/VqoKCQaxvNrrnu5105jXy9asomK6M68XFmI9WwP0+rh+tpucAnzdRsHM43G71Ng9l5VdchmX04Gm5Xn11afo7z/EwYOHKJglFsxfxIlrT8HlcLN/7wGaGpo5YdVqBabxySmCgYD6+7HREVqaGyiXcngdOkNHjvLkgw/Tt3sPjlIZe6msDGpCkRAVu8Zwaore2DDzVi+jY+kidvceUklpboeLTCarss6TqRTRaFTF+XncMkXIq/uTEb9knIcCAYYHh3A7nFx84UVcfOZbKJSyiik5W7ZiSdjqHXqFUklUAJo6sOU9lp368PAwo2Mj+EIeTly5Cl1YnMksOU2jf3yMQrmKrVih2ekjVslxJFTE4zQ4z9uGS3a5ER97YwMcmkri9wRxTGZoLtsJJIvYAx5l89rRs4AG7NiKedKpJPH+IbxJE4fTwcH0OLaAX2Vky+vu9brpaG9Tu3bF+DXFiUXQzUkplyGdyZLN55lMJoknUlQ1jYDLjaNQYsnak0iMTRFsbiNbqPDytm00NDdSthVZ2D1Pef3nSOBX0iMbcfHEzleIx1IUShqmbicpx7vNSUPZraYjRoOXpo4GSgXx9rdbUwPhLfi9TE4mKQynqVQd6C1SqGo0C4irwqqEmZ7EiIYxLacEZfkqdYHysdREv5Ujr0siehEnOhkzSWIyQTqRxMyklB7bZZh43QUMI0U4YuD129DcskKRQAib0siK77vdGFS8C1txLpPjBofHC5h2N/agC1u5RLjqwJVXPHsKkxnclTJ3//JmVreGiATCpLUom3ds5/LLz8YeqRA8tZuqvUjcJil+IaKOhRw/kCAZq6IZLjUyN7wV0tlR7I4Mbe1OHH6DtLzKKZhrn2NZtxoe8ppLBaA5ND8enCpFTbTs8kIFawkDImmT/qVR9Ucljk32Mzg1jFnMYcubREsijdXwNTeqQs0TbpLwVqVRl/e1f/wIIxPD6lhxqQlXXr3mTdE2IuEmVcyKLHdoqJ9UKoHX6ySTSamiNtocIl2ZItrQQUNwOU6bPJYh8vFDRFxROGJy8wf+h/TREuGij7iZwrO6ibOvP4e2E0OEeoLK7CeRLTE2mCWbKtRimitU5HMp00NZGfl8NDWFMbMZXK1CbpQTWAOKseXIkC8nKDlsOD1exVpOZCepZnL4qhoBt1r6W2zwQpFcIYezKYJpONXjCRhOdbz+M+B9s5F73RTmzXrzf0aKU41wXf89TXR7Q4euOtiZvXGd5W2x1a2x/TQprsaW/xuW+ywWverS1Z3WAF0ZuwigFxSBcYZjLsZODmU1u/WVrWzbvkXJq09dt5buBR3s2beXkViS7u6FBHwhBvsH6T18lER8Uh0jcrxIsmNVN2htn8fSVSfT2r6Yqs1HsezE7vBQKsvIXQqq+nhdCHkWqKsOuv4ca655FmnOMtIRPwFTtO81PFMEXnFNrOXZW2P4evhLrdOfncsuxbHiIMyOT31FlKC1lbtydrPAeiaqtCZZs3rAWfGl4uUOehk8DmGwH6dsjuGkSsAjO/l+smmrqw0F5+Iw5pHJ2TGF4epoQrd1USw5qdpMaxQ/azdvZZrXOu96qIsKaLE679clu1mUgFl/P9sExxILWG52tYJglle8zZanVI7x2mub2PnaTmLjE/g8AVatWM3qFWuIhKPcfdfdrFi2nNPXrSOfy+GS4JZsBp9PNOBy8IiLXJqIy80Ljz3Bsw8/glOmAOUyTl2jrb1N+bcfGu7HiPjxtjWRlrhSp062aLk/hUJhNRKS8XtjcxNmoaC6dRmLp5JJBeYSuCKRqTK+lpG8dOlnn3o63S0d6OpNnX2pL1psqlAoFks1ULepzlwmMEI4kknD+NiQWh+4HR68viDOQFAFaOQzJmY8hZEpkKqaHLGn8PpcnBJqVQl3ZUzKDgfZop2peIbExIQa34bKGmW3QW+gRL5a5MSGuXiEie8y8GoGRr6qOo6+7AQjuTRV3aXsKTUpOspl3IZB0O/F63EpyUhRXAIddtVZxifjJCbjFHOmmuqUxLo3aih+gt8dprtjAQ3uJmUoNDjQz/DYMEWjRHROA76wX/ms+4oGATlZC0lLjepMEiWTkUyGVCKLnpKPoEZRvNVdGh1zWwg47XhUJ1ElkUkxFZuiPJYhnbeRCreQKUPU5aSzNUIwaI0LpRyRv5CBp/TREv+uNOY2sYvNUTZMdT27TK+KGmSzKgwoGR8nlxUP9Sy6PU+RFJqzKPiI3aOrnZ7hMLAZBt5qAackzhVgouBjNOsglfs/nL0JkF1ndh723f3tr1+v6G6ggQYaKwmCBEEOd80iaSRrZjKLpIxkRVsklRPJVsXlSCWXyy5VLFt2VRLFrkixEikaT6yZTDSSRckzmo0cLrNwuAAESIDYl0Y3en399nf3m/rOf2/3Awg0pWkWCiDQy1vu/c853/kW5QtRtgKU7RgTnHaJcLQDoMk89Q38yW//Dj713z6CfHkIZrwHr3z9NIJOjKNPPI3ckTmsGCH8PDBSLWGIr1HgYy3ysBLHWOFU6OdR6xZhJz1E+eswSgGcUg1DuTGMakRMamCcW6ARnZDUAZhMq4IBpfBlIi7vccKN/DcBLeTDRRcr7TU0W3UEnTaqjPkNAgkvofSxXBtGIV+AEWpIfBfd9jp8r49+Tyk7mGlNPXFtqCpqFqI4nLTYNPaJeHUJa/eEFBu4Bqr53VhbaaJUsVAY1tAxVzE2ZMCpb+DGV6/gG797GtHKJBb6RfSwgd1TK3jiU3M49DPHkT8yAas0LmY7jAvyey246y6idoikH0MjQ7oArK6vwLCLsApD6Hoa7FIRldECYspVk0QUN4EWYaPbwlpzXYi7tWIZo/xVG1WKtpRJDkODa2joiwSLa5rULVaKytaudRuc/bZ/Imltuw+RQmVW3yKTo0Wr8gwREzqdaY+UjLHfpZa7At/zcevWEsbGd8ggQW8PnnFsotopIinooe3Adf0Ust7KQx+E3Jk/vskW36xUWwU9iWzhCdHKO4x68MIuSuUcisWiPB4qKrq0nb54Ea++/granToOHprF+OQw1upNVEd2YdfMfuwYm8T1K9dx9q2zGBmu4Vsvvwg/dDEyNoL9hw9j74EjMJwqOi731gycqkA3TEQx3R65tzeUMiqF+aXAp9Gwm2S3WDnjsYjpfP8MA82+L8NJpsbijpQDtfiycE3MqGwG0JBQS+USq7DJsBimvQWyFlCTvILrtV861VcEen4DgbbpvqalKWeKbb7p1Z5C7Zlfv5lQF5ygYHWg6ecRehdgYRXlnAsDDfj9hkzo+cKQTOetDgv6EJzcAZja/QijKjSbwvhMR77lFpcV4kFTGcWiV40FP7JCPQi5Z5D91kQ/GN+a7tb5PWTt46FQDHHj+kUs3VpCp9WFqZmYmd6NfXv2olQsob5Wx+c//3nsnd2Dn/3J/wZnL5/Bzp3TCAIfrU4LlUoJehyDBoxvvPgSvv6f/wKd5SVUbRvlfA5Dw1WsNutYbNTh2RqiYg5R0YFVLYsNJp2JWKxYk7m7FW0hCUIm9eI5mS7oxx72PZkuuaLwuj2M1IbxvmMn8Ikf+ghMxaoY+Mj+n9aL9KxXUjXLsOSC6nQ6st9mEI0eB+LrLn57bA4TA4VcCZVSFUUnD92P0IGP62jBtHUcqo4gR+QmJFPYxtL1NbT6AZp+X5LcOHlFOQMLJcZghphohMhFGoKyjUq5hJl8FXq5hKBgSNFzgxCxH6HXbKG9sQG/35MUPF7g7E2pDmCcJrX9/V4PSUg0yIDBwBe9j3P180gcDXmjhLHiOHaPzGCsPAq/62KtsQ6j4mC924SWszBcHkbRNTESFTBamEjha19iNwMiAWSNuiGanS6Wu0103B4qxRzGyxVMV4cUFKYBzWYD/ZUGmm6EFbOAfqSjZjvYNT6KWkUNU3Qvzd4FqmEdnspclCecIJkmRoJogqAdQIsSRF4XvfY6eu1VeF4Tmu5Cs0P04y4SK0JCS1Cb2wVdyD2mqaMYJxihH3pk4VZSRT100OcPTkiy6yJvuqivz2PcyWEmNwzQBjn08NX//d9g/4kZiYZcvuQj7BSwZ+YIdh97GM2RClaiPsyChuGCjmE6KiZ9LNs+VkzGfLKYVjDZrqEQBwgLSwhNWuXmYGsVlI1ROPlxoDgK3R5CKTcMLXGU74RuMB9PPljQqW6ISKZlweLL4ntYj9rY6DfR67YQ9XswaLsc+OhwVWFbck9YPNBogxz44jvHzkjXCmL4UiqVUR0qozacF7OpOFEqHP58mZyitChxCgocdDds3Lq1LlygyPGwEdYxWrNR9jpY++4ivvTbL0HfmEbTGINe6OPAvnU8/eNHcPC/fhLRWA0bakkJG3UassJJbOiBDfQZGRyi11pC13Xhxw68xEEnMBBaEWKnKehPPrRgE600iTfEiLVY1DFs4knALXPFsqlKS+Tw51sciOOlJiRLuljea0LfvrArr/XtMHeeHWyo+JH9mYWZfy7QitgMEcYBlpdX8PbZcykSaKMuaGYNTz75FJqtDqrVITnLWGRz+cImQZcFexByV3tmJcmSKT0jl22Gngww5Kmm0vLiyWE7GgpFE0HYRbffkvOCyOe+uYPiz37y5Cm8dfaMTOijY0Pwgg4WllYxO/cw9u27D/cfOSqqi5df/BaOPXBUcjcuXbqAHdMTGJucRGV4DF5ERQaZ5WwS83IuUeXFoU609AJ9c2Din5V2XIx1Ut96ZTgTCZlZfPKoLLPoCx9KERdWQBqmw3M7lAaArpg2wliHGxH/UyoRSdYNY9HTC7s/26H/d2donpd1d8paX3bi3MMOEOA4aWxFmKppxUo0WF6EotWBrl9E4J+EjlMoWBuw2a34vkDdmqkJMazdLSCO70Oh8Ags8z5ESQ0JPcpl8k792TP713SyFjlbSn5Tk7sit6mCrjLZpei/6+vTuFaB5Eme2zLHkVtBkApeXCH6bksSweIwgd/3UcoVJU+cdrElp4jnX3oOr3z32/jgh96Ph48/hCtXL0uhZrdfHRrGSGGIjtRYuHwef/X5z+G1F19A1bZQzjuoDVfRdnuo9ztYd3uozezE6O6dos1ep4NdIY86ocBKWf68ulEHe948yTxRKA5GnMod2tKGMdxWB51GE5NjE3j8wUfwiz/xszDpMPauj4ztkBkBKTtcvvG8gHiTJpwgWCBIAtOpSaaJBZ3KAJTLQCEv+k7fjLEQthBpEaYMwqc0OGFx4u5JsUhdOv7pOhzudDgQUlLI5+HqYFQRVy2BqcHmXtwysC59rQaDPuaGMr1h/5mhRdw30jffTDSsr63h+vVrWLx1S4osSSQ9r4+WW0dhKEKx5ECLOTnq2FGdwoHZgximVIUFotPEaquOkclJ7Nt7AGWtBJvSNJ+ubETImTetEAR6GKo0ctYXX2SOWsdFzXBQsfNp6hA1tnyksUBldbcL3/VRYXgDg0YMJpFR8B8jtg14lNMIisR0Px8W89W5SxX9bx9ioca5NWkhcesI+qtIwjZ0I4BuJYgYn6tFCEl+FPIpY39joRwIHMr3jCY/ATPB8/B0DV3LQy/XQmy6qOgk41koYhTwLHi32vj65/4c2q0lbNxcxsTOfZiam8WRJ48Ce0fh6024SR8lEjP5QgQ0MDEROjratoaezfs+wahLCapKy4oiDVpgI4kLMp3rhXFoLOqMh5Prg3GrNkJNTeh8j3kNcUJncpUYSaWLRIIVAZ9rGAhDnF4Lm2EE6dduqqwY5sJCLzhICUlEuFMFOzHYnYftlt+uZN1tGlop/g/XFyEaAf0A+Hg1dN0QVS1GqbWGlTOXsXahhTf+5nu4+cZ5TM+N4gd+5Rns+cT7Ab2ItdUmqlNTCMDGYgOWBLfw8eiCmgT9CHQss8ujkk7n+zFgWUjMAL1gGWHYg0NMkwc1kSjLlGmdscipXdftDHRWO5pjKcNWebxi0vV9F/T0S7dLVGPTGTD/QpNUP06C/H+u7nK2hXp/FTcWruHcuXdw4/o8arVhlEolUdVMTEzix37oo9joNlEoFOXc4fqvmC+h5/YRBhFsJy+FbxNyz5zUUog9y1vfSjFLib8Zkx0WgjAQshsjsdfqt3D9xhVBODm1Te/cI2mb75y/iDNnziCMXOhGgr7bFjlaoTSJXbsO4P3PfADDQyP467/8a+zauQvHjt2P7736Cvbun4WZU1rzrke2Rx6GVZHXXyWwMVSIJxKfg7FZzKWg8+pj5VUWqlLA6VTHZiGiIVDso2Bp8HoqvluapHxeTMCCKEbfCxFxDWTmEWo23EjnCSJrAF5l7OVFsCSM/JQU99+/FQjan8E1twWkbELs6T2Vwd1pMTWTGKYXCLxnaeuIgtPQ8DIs7RpsHlwh2eXKus5nIHw0DUN/EoXicRj2FIKkiFAkbMpDXunQB73cU915GuKy+W+pbE0V9C1tuoLj069PIXb+fBUac0c0q9S7ECEJMEmAUqEkxcbrEF3QkLNscQxiZOlouYrnvv0cvvHc1/CRj/woVlaXhGE6NDyMsdEp7J/dh5F8AWbk4St/8UV84U/+GEbgSdgEC3q+VMRyYwOeDnz4k5/A6K6d+KuvfQWXblxDaXhIYGW7kBeLchb/xNCh2aZ0ntzdU8rW2WjK0bdzbAI7JyYxVhvGcL6Cn/jRT8K8F+QugTvUHiQyqWdBC7wZiUSwpPbjtvgB5BPKiuhOlXo+iyRAOjvZfdIA04ePIdhiUSk7ZR6kjO20THg5teNxqIlFgq4F5MIENqM2+amCO6tJgvfBioD2gQSLlrln31TSZ/lPCfzAk/eAVrpnz5/DtZvX0fVcWGT6GtwfdRH4KxI4QrZrvxOi4FSxZ9deTE/uhJPL4eSZU1jbqMNy8qgOjWB8eBoPHX0EO8d3Itjowyb5LgkFvm+bMVy+9vJK66DQkXxihwiIxJ7GYrUJW4MrQCMtU1yC0NBY3WMGe6c2nZKoZiAwuNlTNzIP+xyPEYYp83DXu4hz6ywp0LEBLVqFFqxB43vCpbsMLwpaZafPamXEATQWMrYeOrtzyj8LgM+iURIiYWAG6OY6CCgT9D0EngHbmIARlYWBrtX70BaXYHQ8dJou8uMlVI5UYe6gr/iGPB+5Ezd8wKipCFVqx5nZrZOE1QPirtp9hhR/cYrkz64Cdg2JOSRXCousE5WkmDEgh7tINaGnBT3moUfcKfXITBVIshJVU0ba+KgIRyljsmNUDTwZzRoVNLKHZ/OQQdO8mIj/tKVpV6cKw3RIfOT7w0OWOeM9wOjJwe5hl1ymbA2kRfW66MwvYm2hjnzfxwQjjCmNqwWo7J3F8I77pYFShwu/kq0Ki0Qd7e4aWs0O3B4trmvYv+9BYdxHTDmUe0BFOPP5ZFd7lnumHqv6iMi0lvt0cymarhfVsJJRlNUO991we/Z3957SM233vT+DRZhrOim4MYNiTEFIaEjTczuSSvjWuTO4eXNBVnuFfBGNRkNIuE899QyefvQZNPttFPNFeD4dLAOUimUp7HzuAqlLBVLPcdPPPLWRJWS+STpLQ1iyz+FrxX938g56/QauXb+Ii5fexs3FG/J4a8Nj0lA9cOw4uj0f58+fl2La5+O+dQOuT3S4iLGxnXjysafwzBPvwzeffwW3Fhfxvvc9iitXL2Hu4Jwgp25EmWeIWC/CztcEQWBBp4KLcjleOZzMZUKn21u6HhCTGCbE8V4VJJrnBiXHVIP1YHl19FvrsgayLAtDlRpyfK0CyM8LeArZFcRWEf3Ygk+sz1BtI21hRcTAhiIr6P/gtLdZ0Acn8myPrshpWQRqBokrRrVJFmDgomzkkY9t6OEqEL8EQ3sTOs5DS1ZS1l4VcbwH0B6AZT0Jq7Abod2DS9mVXhUW8G3FPJOfpQF0agLfKvaK1Z1B7lva9M1iPlDAMwtZxdQfKPjyPSJoRiCOQDk7J8zy2CPEzaxxJXfjLrfbaWFkrIYv/81f4S/+8ot48snHcer0SYxPTOGB+0/gyIHDmBwZxlS1ije++yL+4x/+AVqrS1LQi6U8hmpDuHJzHjNzc/jlX/s13FxdxR999rPC7G70OnDKRbhhgI7XF2a5WcgJY5eMbH5wQteCCH6nh/GhYTzz2BN45NhDqBUqGHJKAj+/+0Pd4LwJ2fllwTMC+aR7MM+McLFxA6urS7AafeyqjWNuZlasDmUI7/fF0a2QH1I3FaNktZwKR6FFEa8mHlBUeaXmBxSR8Is5sxBqxlpbaVULrPD0XFS6yzoSuFQJCFjLY12uYOQ4OHEqcxgio2D3jbiHV98+hdffPInF+Xmxk83r5E0HMB1q6yOBb5OI1xFd8MoYnZjA2Ngo6uuraDU2YJsOdkxMY/feQ7jv6Alx5+ZjLXIk5F1nRwi0WBoX9tuyAYsT5DwNjuaoxDZ+GDFiPURH88HPrtKglFB6yGdLJjPLgYKX2RAlVgyCciQ7cbZisWTuO5i9rrvoOesItDqMZBVGsAIjuAU9aYpFMndobIQlZIJ+8pLKFUILVbPMKRRVF75uIArGxMzJDOjrwC6WRSMAygWRmMVxAZ1uCDcIUB4pYql9E6XEwningl63g8aIC2uE0HEbpSSEweS3Ppu1EmKNQkzlSQHx/u4hsbvoGQY6cQUmhlBNqjCtYfRskgFZ0CswQ8rRxiCG99wXiG4oPbl5/Uj6HJ/bQBjYJmMqQUiNH5MG5RNU+eN7k1ltEPEIwjVYFIrG45IjwfNKUEuT03kbUUynRA16zMaDMTnqGhRyIt83ki/ZdOo7BCn09ZvQC+qgD+lA6JbQF3UEAzoC6E4RBcoR4Qhs7NDXnV8ohhttdN0LWK5fRqOzjjCkv8IU7jv0BApOGZ7fRo7G/0kIr6dBtx34kmWR0D9TrR74vSQSjOgMENGEJjWG5Wsgfu8kA2dgFhvblPWseqB3w+/3Ltdbud33+hwWdBbjIAqErEtOTrlQRr1Zx6UrF/Dt115G1+0qaawfII6opulhdHQMn/zkj8sUzr/buXOXnCnkMdB6OjO5otW2mm63JG3sy1RBzEy/0/jUtMfLjGn478wvKFUKuHT5LF586RtYWLwmjRAbj2KhgmJpGB/60I+iWBrC+nodlUpZyG4vvPQ8Tp0+jYnJGezZPYexkQk8fOwElm+t4M1Tb+LBY0fRd3vYMT0Op1iUZrTVD9EPaDJTQBTb8LkOFZI9Vztc5WwV9KwJYedF6DyMfdWAGkQyBd+DFTVhta/Bby7JeoBIQqU8BDtXEgFEqxcj1AvQ88OAQzOrHPpJDpGZk+NXCrrAZAMF/ZdPdoWNkPrtpJNsZvCiyT5TKQq3/i7rIQmpmrEntJdc7MBO1mEmb8JIWNDfgq4tpT7tNSTxAWjGfdCsB5BYo/D0vhxWpjmGJOGBkRHeUqXhAPSeMdezdcBWgU/NbgZtY7Oc9bTgqzS2ge+ZTfDS4MbI5U0x45eJjJKxKEbetpGzTARuH/mcjbXVJZQqeZSqefzxn/yfePvsaRw8fAD9foj3P/0jGB8Zx3CpiIlaGVffeRtf/E+fwYW330Te0jE6MgTTMnH+8iU8+QPvx4d/7KP42jdfwNmLF/HoE0/gm99+Gf0okImcBb4XBTIk88+aocuum9P4ULGMqOdipFjBhz/wIbz/0ackrcrzO0JOvGtB1xIp5ln3Jk+Zzz9N1fO1CN+bf1OMFQotH/t2zWDPwQNwkBN95voKJV8OJid2omAVoZNukZDNrXyk4ZgIvZbs/eR84XXEIcrQJNLTZMY75x1OrwINqsznRE/QtAlt87LuowBLbFdEhc7mRLTa6kZZri+j7nVweWke5y6dx/zCPDw2Wo6DXN5Cu99AFASyu8yJ1tmSq7UwVMbI2DCCfhfdZkNetycffxqH9j8ksBVtTCn8GQ5sxUGw1PTtgTAsPRJi6KEGx6D2XxnxqI8YMaduSRf04HDm5NTI6Zzwsrw+tgrUEEiJkDmfJ0sRRVUJLJ5WPKU5QTtcIdRhMocsWoQeLQJxXRUcAgPUmOo5aJojr6dA9VLQyWFoA6W+vPY+RqAHNKYpMiRaPOP5CkfdBkB5X35UYklDWjxXHKxhndtrDLmjiJtt9CsB7HyCmAiB14Vtcz/qiJEfEQuDSXf8vnyu1OcXfLgk66AkxD6bP1eroG+PwsMIgFHkUYVDCVtIa1YSAEw1AvODmz42rCqhQpAg+WAV42vNZkhX1wg/2C7xyGcTyOOQmA7nasWvJ5Q+rmLEuc4UCXIPmt6Exilc3raSCoTi58rP5MrIVwl3nLS1EcXwtRekYXGl1SzDiSqI3D6SQks4N5FPuJmTOc1ZE1hcaPP9pKOa2UWz/Q6M+81fAAAgAElEQVQWVs9jo7sqqECtchA7pw6h4tDfle9Uyv4LckiICOqKG8P2VD3/VJskelwiY9RCZLcEGy51/Vih2n1HOt/Trbv/70qMU7Kxuw0E6nuSPMtYYyJ85N7k83kU7AI22ht4+9xbeOHbLyBfKkh+BIlwE+M7MDc3JxD77t2zOPnGKdSGhnHixCMiv6V0lvbTnOZJYCSkrh6DAk4yQpzan/Mw51omLe7pS7NV0Hl/UFqm4dvf+Sa+/tyXBXWtjZCA58Hth9i79zB+8Ad/DNPTe8RfhGcxlSLnL76Dy1cuo1Aq4Mjh+1BfbcDtkc+i48rlyziwfx/CKJDvPbpjAhXKYhMDHdlIcsFKWJxvu0pvi9l4p9M5T5bNx8/3Jw4QRK4UdN2km10g7HjLX0W+fQ7o3EK/R8KsCSdXhGbk0fM1tD0NRmEMVon5yWPoayX0kEegFxDAktfO0FSDuDmh/+LrTUL7KdMglafJwa/Y7mp3PjgFZ1nkPK8iOPRpj1dg4Cpy2gLyWIUVLcIEf7XExz2MmDo1jNgcQ2yNIzamEIMT+xQSxhMmbAm2CnrGZld56lkwS9rID7LUxWM+g9O3XOa29PKp8cwdDHc14auJ3WYR7XVlgrXY6fqh6LNzJCv4fUShh4mJEVy6/A4KZUp5PPz2v/wX+MCH3o9abQxPPfbDiLwYpRwLSoLm6iK+8eVn8fxXvwRbTzA5Piqv5ZVrV/HIY4+jNjqBqzfm8fhTT2Pu0CF88dn/jNfPvIn7HjyG+44fw7de+x7OX7+Ccm0IrW4Ho6OjYgNL8svczB48efwRfPDJZzBRGsb8zWvSMGTNmLoFM/BK/V8+nxNSkezMKeOjD7xlwSB7EhFefvU59Bt1DAXA6M4dCHfVsOF30ZxfQq/exuzMXuzduQ/DRcpseOUyMtTGoi16CFR5iYWc6Da7BbimDs5FTAzikZ/n+e8msDiV8vMsU3bWHGaDmGxuddP2PBe9fg/ddgfdjSb6zZbE1xqGjkavjQvzV/Hm9Qu4Wr+FethjuYKVzyOnWSj5FnKhCTth0IkDq+TAcDQM18pwmw3ErS4euu8YPvTBD8O0KliPApQMOriZMP0YpjhuEUOLxABHduEyGXPaNuUY9oNQ6cRpgCMOMUozKneCZsOHLYcvP3jfSH3IUgPF8ILvgZguqOLDJQbT2eJ1mNECjOgmtGQe9GFN0JXiG1lcSyktN3fOdhzBjgMgVsS6wAnhRwaMfgk2JXeSvEcmfV1kbYKgFLjbJ7OfLVMOMQ9V7uddH7pZlSnKyrGhTJD06vAJRxdNRNS+cm0SqVAcNYnqopfuMlGUiX+xCc2jhwCXE2X45TH0cmNIMA4HwygEhNxJ0bfh6+QppNeliLECuH4ToRmjR6IjZ/3EhJUYiHTCimqUYBNkiml3uvLggcXxROvDi1cR6za0cCf0OK+SFvn2iKlCAxgA+aPAQhJxocaTuIdID9CPfTg25Yy2/BwuU/jaR/02TBZ6awbw2bzyAXPVsCLe7TEmEEWWNEWSamd2AKoS+uu4tTqPRqsuO9NSpSyITaUyiVJhDDqKME0GhrCosZirM1dVBYWocaIj+S3hk7F4B2XCMF52Cjni76IDInks3YH/XYu5NASbrpJbTcHgn4SUK2Oo+uDky4/19XXcWlmCkbNgOY5A7pxsadC1b+8+LC0to9lso9VsS5EnOY5EXk7o/Lmc5hlTqpzTUsg9K+gDOvQ7C/pm0RdInrpnvps+vvnCV/HSy8/BzhmiQGIYSxTp2LPnMB489ij2zR0RQiQnYTaGtmPCsDQZXCYmxtFYb+HqpeuSN3D+3HmMjg6j73ZlrTCzdxY7Z2dhFysIiNaxyddIiiPxLT0CpIgrgxmlRVeopaYnUtAj3lPiQRGI1LjXa0HvzWOoewY5b0VSM2kQw8aX3hBeZKEfOTCK4zDLU9BKk+hrFfRQhC8FPSfBN+TUsMneLOg/+xrzMdV+TjHLUzJZukJVStpUspZmjHOalWKfRCgaNPh/C5H5FZj6deSSHJzIghNz4gqgaw21C2UhMGyQ8Go607DMR+CYh9BvcaoiMYL7ORYZwptMBWPsKkMrSCYip4B7dsJpvJFZTHiHsRciuCsvnaAIvF0VD0DJ3uRYoB5UUxGrWxKM9ODlPoL+7o4jE7rf7ao9mmUg9PrigletFuG6HXznuy9haWUBsRbixZdewC/+/C/hiUc/iFa9jXIxB5MvbtDHq99+AX/2uc/CQixM91KhIBf8rt170Oh0se/AYfzmP/vn2Ghu4Etf/Rt84c+/iJ/62Z/BR3/0E/i//uxP8JXnv4Gh0WFcn7+B4WGadcQ4PHcADx4+grHKEHaO75A9Ol8tdn6p/dhWp73ZdSvoTtbhBk1mOAsk6HtdNBobaLfqqK8uwG+34HBpU7SwXEykoNt+grKZx+TIJA7MHsZwaRyJxxCeHPqmjQUa2kDDMHoocWqR7YAu03nfADYM7ucjFHTxAsRQaKg9MysezyfZD8ciDfP9NhbXV3FzZQnrrQ2ZBkzmEgcx/GZHLHDZSdfdDi7Xl3C1uYpbbhOt0EfPC1DNlVHwdATNLhzdRm24Bp3Ii9tBp72BqZERaJ0+9k3vwU98/CdRLY6jERIuZTOUl425xdGOhZI4sKL7pziwjsCyEHHClFlQ8W4ZLJQEqmUhC9U3mGyeDt7pVpdfIbIiudR4cqpZK5P5cFozJT99HYiWgHhRdNDQ6iqGVYukWLEbD2IWI02IqLY0qCxuiSSTEeqzqTMTJjkfJk1u1oRoxwZFUsiCHHzXgO0Mw9/owJ6YUDpoFieyZfmFsrqg1t6W9LN6ryHxqjINEmmX3kVDYBroM4WKiwv+G4lzLNzGEFAYhWuPIsCwQPH5gOqAAhLLhqsx10+9/apdIq/AF0yEPHn+R2Ccz5HRkbyrFT7AlXfqaCY+p+nJz+9m8VXnxURoX6jfUhsTvY9Eawm9UVgdsj9nAhcjoskODuTnkjEjHBPu2wMfeSYTJoGsEkUrGBSBbqzMi/JEFJYQU42CCQSehjwh1X4dutWGnufJESPob6DdaSPWfHlmq2vrKOTHMDa6D4ZWQy5XEZSs06mjxHz1NDNcCrPBIqE26irgQ51TmblWKsBWjaFowLNi+HeD2rPvKk5u20zodo7SMlcKBgs7/7yysoKNjQ1R4+yc3Y3RiXH0ey5OvnFSCiY/lm4ti+8FCxWJcicefkQSHsk+Z3wzd+hEgYJQwdVyhwwUdNm8sFlJWe7v2q8LEx4wcpRwJnj5W89JQXe9rkzWbFInJnZiascsqpUx7D9wH3bt3J1KdnlmEueJoDOmN1DE416rIwZiLzz3DVm5sqBTjz67fw6zBw6gVBtR95KVR8L7MtBhGRUkiYOYmviE1Ubtt/nYBLWUbbVIEaCzoGtd9PtraLUWEDcvYzy8jFJCEixROF6fRFSJMloI9CI65KcM7UZQmUHX5GlbECaOnLUCcAktcku29umTiTR2KkZdPRxWfV6yhKttQrYhu0IdlmbDFOmL0gE6EVAMAkTJt6BNfAZWeRl+ZxZRZw6Wd58YNbju65ieKCHo0gltFdN7dOzecwidxhRuXuVQMIFELyChaYbNaFBd9gd04sjZHmxG2zFUJClIVm2o9+BT7pJU1QpXo8yJumRDij67e+6UpfPVSSpR7kHyK0XzhFWZdrUmSVDp3kkah031YAQ9iVAbKuPm/DV8++UXhHx16uRryOVtLC8vYXpiGr/6K/9IJF6Nxjpmdu5Au7mGU6+9gq//9bO4efkSpsfGoccMiSE05MDI5/GTf/9n8MQPfBCvnzmJ3/lXv4O5A/vxj//JP0GhXMLb58/hu6++gi995W9w4NABYT0+dOwYHjp6FCOVITGRYONBFQLJGLHmqU5VJjPlGqSeqCojDKLx/J7oNHOWAS/uYP7mFdyYv4JWa0OannKpgF6jKSx2o1pQjFuVzQfLyOHB+09gevyA6CzdbgwrV0Fg5dDpd1DQQ+FSCPKUkhSIzJK4IeoFQVQ1KfiSlCvnDglNqsNOtBj15gbeOvsWFpYWYNoGfBK5Ak8IgUkUY3l5GcOjo6iNj8PXNVy4fg2vnzkNj1nEbL6cHNwePQLYDAJ930V1pAqdzRpVAnYO7ZUNTA9P4Kc+/mk8MHdMph6WCmkgOQUKuTJjVQ1IeWQay3Z5mSeDOjxVmmB61ZB9nEXSp62V+DTIt5LjKG281IugpqkONNwCknUgaajCLr/qSJI24sSVCEd1nJPMZUKL6d7I95mQbIJAI5SXSB4ClRqKMKacGBVZK91RStFT1wc/L7vmw7QG8h6Tx8X3Tva3qaxGgpcUFzB737iz5S+20HpALg2n8wqgU38+BugjSAi7J1VoTCgjIU1IcWmGT7ZRkVdWcbZFX5v1eQMksKyYKWmWalDVAJL+WZASXusyQqevS9Y8bW2f1ViytY/PbE5So1C57zM/C4nUEMcueTHSe4lTQoREV0sAbrOVeobkOqIBCoFhk9brNtBsNdDrdzEyWoNBoqKv4/KlBRh6EYcPPSBwc8ymdZNhnuJsm9eQ+v+tcBTV3mztyJU5CbcwaSK4XJN3TulZnnk2yMjrmYVb8X1UI/qmcCDtHjb/n7IqqnlYzKv5Km6uLeDLX/4yFhYWMLt3L2b27Mb9R4/i2WefxcZGQ4r40vKy7ND5swmxz+7dhwceOIbp6Z3yd80Ww4o15AslhNKE8R4b8HLPmO58fIJkpQ1O+uAyOJsNULtPq+ASbsxfxmuvfwdXrpzHCg2zCiUcOngfThx/DGdOn4WuW3jo2EMYnxhBs7GOtfUltLsupvfehzKdFd0WzMRD0Uxw9tRrcoZz60G2/NTOXRibnBKHycDQEJs6eoGHVjNGLtmJWnUvpmcPwalW0fBCuCS+URHiezCtPAUbYodu6z6ScAVu9wq63fMw3BuoBqso00EaBQR+Ipu/PKNcowjtQEc0sgeN4k6sVebQzk3CJzoQa3D8rphVxUkRSWJvkha1nzoZJqJB5wTL24qHOQ+ITUMXdQ4RDrMNGtcrQYXwRvnDO0C59jYWk3+FZngRo0M/Ajt+BEF9P4ZyBVTK51DQe+gtO+KAtXufi7HRClr1EpYXdFRKB9ByDTQTH75VRmCNKOccC3AMD3rQFhKRFaem+YYruww/rsmFmTNbCglILBj8RfhReFqcpAjr8IYjIYGvqoqpE2/hVO+nrFa3DGiy5y+9VkKbWAMb6yu4eukCrl+7jMWbN9BuNiTcxe26+KWf/WX8Vx/5GDq9Fjy3i0LBxDunT+H//j/+QPVRfoCCZaPb6QkC8WOf/BQ+8elP4+zVK/h/PveneOutt/BzP/dz+OAPfQh5p4CNTgMnT7+J1fVV3H//fYijEDvGx1GjjWYQIHQ9pcOWwINA9D5bBV0d+vIrnQtJGCMJg5KOIOxgZW0eN+YvodFclTc2imORmXhk1yexQPQiTfGYXw1x2zp88AFMDO+Bz9z1foJ8js1UXox2yDLeMgZSnfag3eR21pMyqJuOyF5OnnodN25cE421ZZOdwSmKXsoRXM8XWE9jtO3eOYxPTOJ7r76O73z3FZH6VWpVrNRXpQjZRRsu89ep6xWtcoShYhWaF+PAzH78+N/7BGbHdssuX9cs5Vg4wCxWk8vWR+Z5cOffZxOOxiI7SErMCs7gMbm5osw6GuXbrKGNJLkJTSbyDhJO1PEGkphQMVMLe9AE+uCpJkwvtauXnGfOrSxqatr4/j749dt7hW1vHWogDLnNLkLX6Vc/pHbR/JUMAzGLfBUgkVJ4F+n0nK68RM63+dplE+bWa3RbAd98PQf/fZBNd69X4K4Ekzs+efBnZ/+UNjibIvB3f44mBZy8fR8B11TNOjrdhliz0nSKyN/ExA74foR8rizmN0QWK+Vhufby5RpCjwjCvXfYm4/mbix2lsG08bpbMeffZSYw2fcZLOxbjeXdCzqfMZnpjGrmB4vxRqMhu+fV1VXxBDh85IgU7zdPn8bi4iJWVlZR39gQlIzadCeXF2h9//79eOzxJ8RGu9luwvV9VMo1dHvc/5qpN/nWrlxtpbRNctxmqMuABSzPcMq6uLLr9xvodDawvHwTly9dQLFYwmOPPiHNb7UyjPPnLkgeRrVSkGFm4eY17N53EIcfekqkc73WCoLuGnK0ZV5dwMrCdakhPTr2lSswc3l4SQSPElI9RqO7gY26j7g3igP7n8CBo4/BKA1j3fUQWAbMsg2Phjc6OSRcBSqhjx4uI+hfROifg5XcQrRxU7gxPmqIQ1tqXS4JkIs7cnU1zCH0agewMXIc7fxudJOi8DiKQUu2aZFWRDTo5f6LJ2+mTZ1Kp2ExIKNV0wjPMh9dZaSLTGRggiF8nYs12G0XU1MbODn/b3Bx/lU8cPjHMTPxPmjdAiaqGvZOrSFmx3qlDCsMsWdvC9VqhH4nQadfQq76EG6uJbjZ6qBLU5L8ECLDEf4Up9Ei9Y9xDIswLOFjGT5JBFGaauX3xSbDhk5Th4QTDNtchTiYFLhKF03oPTW3V99EThfuZzPRhFo3qE6d/AD+4s8MAxdJ5OOlF58X7g5dyOjmdOHsBRTtIv7xr/8PuP/oYen8bDPB+vIi/tff/dfidJUjRKrp6HV7qNSG8Rv//F9ganYW/+xf/k/4zquv4onHHsf/+Ju/IeQO6rgLThEXrl/E8MgwRksjonHldo+0ql6vI0Wd1q+CVlBDbSjv4q1CPjClS8fOYk4nJRp0tLFWX8DS8g1xTKLxi+eFwjoNmP3re3BynDw0eC5z7U2MjuzA3N5D2DG6m86TCFwGGJRhGnmlTyWku+V88a5ivm1BF4KehZdeeQlvnj4pqxmSwzm1y1skuk0SJQwYlo2+F+DI/Udx7MHjOPXmGXzjuedhObYEwVy4chHNTgvV4Sr6VAsYutzUfp8OexGCXoCj++/Dpz7yKeyf2iee/qZBx7vtSUHvWdBl6s1ootkEOVgUMsrRFrdBCft4XBFuX6YZrWKOy5S+ke5+G/LvScxchLRgy/1pqV2bohDKNT74+v/dCnsaCnH7fPa3/ha8+xKN6Ykl6FoZ0Amvk/xVAxL+mQW9vFXQ+eamz10lSBEVIUK2qVMb4IDcMZEPNki38UTu5sGw9RQyqebdnxRRPCmF6T/frbAPoja3v69qIifkHyHwW6J/rtdXZYdPbg4tolnseIaODI8jDGirbYgKg9xG+oPHgdIw3+sje/x3laWJEY26mu5V0O/8vnc221vQ/e2fmVm68ucTdue9zl9EBWR/fuuWwO+cwKtDQxifGJdCvsDMC65UnByuXbuO9Xodhmli167dOP7ww5iank4NZji9KpIi0ScVNvJ3LOjEkRn2JY1tgHyOYSUk5y1A13Ts3bMPG/UO8k4RURBj/voNvHn6DVy+dB66EWN8xxQeOPEUum4fjfWb6DRuwdZd5Lm5YjaA6yIiSz/RxADLFfIyJcU6mr0m1jc66HVNHHvo/Thy9Cno+RE0/QShacEoUM9iiojCTHLIRQ5yJK/15+H3LkJLriBnrcLv3UQYW+gluwB9WDZkpt9AMV6AbQRo0Fmzdh/84afRcw6hFdoil3MoGbci9FPSrXjXE7H55TduKB97uahUQZetlRRyU2BW3WAMHWn5ZOhRBqVkJEaYoBjZqFTrePP67+PNd57Hzh3H8dChx1GzS8hFa3j8oMMtAPzlUSSdFkZHb6BSoutCAV4yjSYO49q6icVWH109QVzUERoWQo9SLQdVk1pW7mhbSrdnaHDyDNhgaAfgdnLQGMkqWzmKP5TRieruQxiUCaSQu8Sxpg0ADxKRs4h1Xpbemxb0LMGN8XkGCecaysU8Tr/5BkaHa2hsrMs++uqFy3j2i89KvOpP//Sn8QPPPIEo6GNp/hr+t3/7u1idn8dIkdaeoaSdHT56FD/y8Y/j1TNn8NkvfAGH7rsfP/fzv4BHHnoEN1cXpIANM6VsY0OkboTs2GxQC8/4URZzpZFXum3C0gaJTHIrpIV8czrPpmVCvbSoVSQqarfbnXWsri3KjckiTYIOnYpaLUJmlhhI9Ls95HPKfWv/3kPYtXMfDD2HgN+Gdp0mJ/nsQMyse+8yaaR5yvc6sFpBH5/7wv+Ly5cvYmp6h7wG9Y11gRKZQscmh4dLqTIk3Xq5UkWlWsPirWXRu5KFOzo+hitXr0gTMLFjAlevXcH62jqGa8MIvAC9Zld8RB57+DF86mOfwu5xtUvjhc/DZruP9yrofN23PuduhUHUtrcVjaygc7+rs4hzUo85rTeRCNyuijpDPhNO6bx+N5fDKtNQ3acEnZhz8LeuwXd8Yjahf3/fgES9WCbwCgwp6inszkldoHYWcxKIaA5DppoCtVWbpkhdlJqpgr7V8GwROxWD+Lb/33wGg0Xs3hPu9lpsTlBiWXKXon63nzv4OvHPNI5hiiTPEBdXLl8QKJeEK8expEGmTKpWG5EpcXFxGbpmY3Jqn1ruhRF0g9yHexf0DDK/s6Cne1L1yGXTcntRHyzwd7s6VGFXSFG2ahn8vKyg0x+/S5vcIECxVJTCS4MW/srCnmZmZvDU00/Lbp1SW+7KCdUT/Tt/4aJI1sbHJ+R1klAoynB1DT1hdrMgKyXOln/7lnkMKRoZ5L65V5enqtZQfmConxX1EUZ95AsmHFrpBgG8foA40NFsdLFjfAqlYhGvvvoKzrx1Cvm8hZGxMYxN7cLlq5dwa/ESAq8J2wpQLVmydmYYE/f8YRDD9QP4UQgrZ8Eu2JI10OQqojiEyV2HMDF1P4pDu2Dka/ASHV7MQSqHsK8JuuyQ4OZ24Lcuw229A0O/hryzIXHjblRATz8Czd6pCILuIorROygYTbh9F2ZpP6LSM+hb96Or1SSbSJkfxmhTl8NrmFwIFvSff52ytfSiTpm7nL4lWICGR9RacvdLpzLO7qYNx87Jl/hugoJN45Emmslf4dKN59BYb+Po3FFMlyexfP40nj46jOO792ICuxFsLMKxz6Bk6Uh6M+h4B/H22gyWvRG0Yw1BIURcbSCic1m4A2bowOwDBQ3I0czCXxEYvlJto1C7LsV4dWkEcTguu9BEyyGmqpn7OuULK9MND0ROMiJhi4k7cCpQN9FtBV3OFbVy4PpB9umU+XBXb3Jq7aGYc8QOlxOg33fxwleew59+9rPYNTONX/nlX8AD9x9Ca20F/+7f/i4aS0si6eOR3+/2paDHjoOvvvQiJmdn8TM//wt4+uln0O500Pdc2NRpE5FwbJFXrK+vSTIcrSBlNcCiHoVy9kmBj0NYjtqlqkNhcDpXN2wUsRPmkdUX8wXPb8H1GHCyKlGqcWxLgEG5VJSCThY8i/ry0hIKuYLEyO7fdxD75w4jb3P6SveU/J1V9z2nu+0nqOXeBp798n/BpUsXkSs48ENPJmw+f0EeZEWiYWx8AkEYodXuiv9zr8/VzSg8Bu8UCmg1mzj+4IN46MEH8fLLL+Obzz0vhjw7xidRzBWxZ9csHn/0CZw4+ojwpvm4wyDYJAreqyRuV9AVVKooo/ee8gYB1fTQlYLGPytjGiScxFnU+X7UEcfriFnUkxZM008LekqCSlOc+HMJV8tu+/urxwM76e+vIeA950VlJHoZpl6CYZDsRdidv+iBy0y1TMaXMVRUO5N5nTF6Rd2LdxbLO5qjzYJ/++e9l3nKtv9O5EOapbsV9MGff/cJnsyKgBI/JydhLJzQG8015HIWTEtHv9+Vgs69sq6bWLi5hEK+jMNHjqnJlGx1na/RNhGnwma/e5paZim6+ejuUtTvhlDcvodXgva0Rt7WLkmfpSnPcH4f8UcPfLz66qv41re+hdXVNYlyPnjgEI49eExgdxZuQvQcEg7PHcZKYw1DQyRIWmj0m0KKI1Oej73v+jKlb+V5pxN6SpCTU5jbpsFAkgHInU1tHOcUHyHx0GqtCdHQcUzYFlGFGI5ZxPDQOOrrTbnEqtUyzp59C5evXMDu2RlMTk3j1de/i4uXTiOMOrBzJOvRtyEQ9VM+VxK0OAwZcqXWtpSqxUkocuPa9BQCvQTdmMDO3cewZ/8xBImJZreDQp4eIRZsksRJCu430K+/g37zLHRcRTHfExlqgAn0jBOInT2SwBb7N5CLv4c8bsCMe4A2Ad94Hzz7AbjOHHzbQWi5cLUA/YQL5yycJYb2Uydp7ZXap6aRpMozXe3RCV1zQtUIF0SBFDYmmPV7HdQpB3JstMOrGJm5ib5/FVcvXcau4RlMF2Zw5bVTGNf7+MijT+LEzHEUkxUUCm+gSCP95iwa7j6cro9hNZpALy4idDR4+QZ8IaNMwUnlooxtLpmM4VyEGXZRq3ZRHVmAYRq4tTyKIBxHEFnwY9pL5hEbjhgBiJZVxC8p2Y+XDrXvLLKpXSpJRwr+JIE33aWrJFsp6mS7U+fn9roYqpbh9bknz8ubW87n0Vlr4NXvfhfP/tVfyGv09z/943j6sUfwJ7//+3j79dfgJBqqxZLElubLFSw2GggMAz/3D34Fz3zwQyiXh3DuwnnMzOySTnNldQWlckmaKSIiLCgk7gkJjt6+hLnZmxqGNBWE4remty1Ngioysegdh0pFAva4cv0crl0/L1a3psULk1ME7QYr2LN7t0D69Ajn93vn3FnJgfe8ADundmHv7H6Mj06l3mnZjj4jGWUT0sBhmxlcpFyFu5UMfnYPMd64eFoOiQsXL8ALXVk3MICEcB0vBSJEFQbVtDvo9T1pKjmZkzDI14aRh0QUPvGxj+PvPf2juLZ0BS889zxuXp/Hww+dwOTEFOb27sdYdUImI3baPGBtaUiUOOr7LeiZy4H6+rsVpXtN6GrCoyhJ/N2TDqKIBV3t0AV+lwmdph1cGW2lLvE58OeyoFuRCkn6fj+EmPh9fjEn9EgfkvQpQydptSS7dPAXIXhxZ2OTqtwgU672bRM6uTnvLuh3ebR9zKgAACAASURBVC03YYi7v8b3egq8Z+795vI1zYhzA993oHlQxe9uzUXmnqn2+L7bFIMmupDZNvktoTCka7Uh2TeT7c17aag6LPBzzinCtCsp3397lGgw7zz7szJiYU+t4Ors485J/U7I/s7Jnbt+yeK+E7tJyXl9t49KtaoKu093O8jzuXDhApaWltBqtXHw4CEcPnwY586dw/4DB4UBz4yKYw8cEzng/MpNNFtctQ5JU9B3Pbl/uUYjL0au53RCF21Sqm7dLOhCoh3MW1cTOocL8jeoaacXFYeU11//tnBx+LMmxiYxNbkbe2bmEEe6uPcNVSvCcThz5hQuXDyHD37wA7h6/RLOX3wTaxtUMPURE8mkS594eFD/oYJXeC0ldGrksEf+EUm3+RxCo4IwHMHuvQ/joUc+AF10+k1UymWEfR82VShUSrp1uM0L6DffhoErKDoe4n4EncFl+gn0tWkEhOvNVeS016GHl2DGbURRFW7yAAL7PgSlA/DzZfStNvoJmfoVREKKo2tkDO3jZ1uJwOp0euOvlI1MRjKX7g6nU557kYsoXEfOIQTYxsbGDVxbPYe6sYC2toTRCVtgpva6j7K+A7VoBu58F7mWi6cPPoQTM4exa6SJ0YnvwNHXEbRH0dXGseQMYbFfwkZzHB2vil5swgtox1kRkygGHkyPBhgrrQC9JRjdABWbRdKDZthoemV0wwJ6vo6ub8KNHYQ6tdKOWPZFtMaUg5NsbJLryMrVN+1SmeiVdehKv56ms7Ggp6Q4Q09kOi/kHUlayzlkrfooELmIYkyNj+P/+7PP49m/+DPsGKvhoz/8gzj3xht47eWXUGbQQqEkU+V6swW7VsUPfvQj+OGPfRTFWk1kG+v1DYyPj0sBZ+oa4Xy+OWwcYkqoCG0PGOLwUmZ2PT+PsLua0DOC0O1MXhLnSg7XEAHeuvQ6zr1zSsxoCkUbtp2H79ko5Ks4cviQdKRcpxCNO3XyDUEGeAfnnDyGa6OYnp4RRyUe3nIwiG+2knMNHjSDh8Z2O3Tx7dZMnL11EV//+tdw9p1zkj9crpYFuqMXO2E6/k5DC0J8JGUyTYvymKx9IUkk8kN84OkfwId/8IeQMx20N5rYWKvjwNxB5AlrpkWQ+zLuxEp5rmn40rHZ26akbeNznQkj7z6hZ0XpbhO6mlAVKYyPgZowN4XdKbVqC9zOdidkJjubts1DV2mzNws6D5zvtyKnARHbffl2E674sFtVJFpeyD86yW8642/5elOO6ogEJ4Pb313QeSQPmvZs9z4MFtbN8vW3gCe2e3bKOlfJPgebiOxnKbtT+bgLQsBVgS5yRobr9OAHvLboPNlHfWMV6+urEuTE1RAnVjrLlUoV7JiYhGU5sHNDgAwW2xR0wvmDiWgDUzivLN2gUoPXRIr+3FHc7+Yct1X0VRG4K+Q+AOXzHmy322i1W+l6QU3uLM5f+fJX5N48ePiQIH4s7vM3b0rq2ujYOPqui7Nnz8pAQ7Y7mfF8pCzoDIzq9qnS4LCi0taywp3B75ss97sVdFkv5sRoKpfXUd9YwssvfwPnz58TQy3HLuL4Q+/DzulZ7J09KEqjZqOJsbERrK2v4Ev/5VlMjI1gcnoMaxu3cPrs66h3lhHQzkiPUSyXRRIq/kexUobQJtvg2pkwt2lj3QNm5h6G7cygUJrB3gPHRZvf7PYkY4I+7UYcwo5CGOEGvPYF9Ntngfgy8loXjm+h4OxFNzqMtW4ZIQOGhnnmXoXnX4fnbyDRawiMQwhy++Dmp+E6efStrthUwRuCFuXSgp5A+8TbTRrN3rWgs6izllt0kkz6MPQWyuUQjuNibf0ariy/jhvB63CtVdFD8w3KWRWgU4XT3o1R7Mbh4f2YyY9iplTCzHgdE1PfQ+QvwmtMIslPQa9N4EYUYXklj1anAi+sStdBg3q6f4buEmanDUyV29D8RSTNOkpaiLJk0jsInZ1o+jm0egnanoFO6CDglM7sZtnjZAU9EstEixK4WBV0OdBN7mizLU1W0LNJnR1ZKAWcBZVwNxELi1/DjpKQbZJgZKiKdruBy+fP4jN/9Ifw2g1MViuIOl1oPnXymhDP5peWcd+jJ/CLv/arqO6YQD+k6U6CQrEsBBOZ+kuUIcQIQh/5HPdrCSLadXGXbqqpnFIu2a2RGCENSdax3knwIrPdFa2rhw7OXziD+ZuXVAKVHsNzSQwbgmVSSnNQtOks6ITcz5x+U9LReONyXWCaFqand2F2916xJ+Q553vMlS9LFztYxDOTA3lU2xREFnSGUn3jlRfx1a99TXZ1tdERNFqU/bQwtmNC9vmUrdFyko+BfAK+JpTSMECn22xiemIS1VIF+/fOYY7rnZExjJfHxNDBFMtWrlnoCkAjLq5R1CHY93oo2c6mhOuuk9x2BV2gQBbXQYTizgny3qQ46ZYESed7yQhiN3U2owtcmswm4SNZwcne30Ek5k64+u86br9HN0D51j0/5HRQv6SxS4NYBE7mbpQES8XHUX6sqvBskQKFDbDNx+Bu/G6Pc6vw3vubbNuu3EEoHJzE1Z+51toq9rdP6qKcJ+xLb342Zw5fgwid5qokdd1cuIGjR+9HuVySokcvCl7Ds/vm5C0lIdUyVUzNvT6E43HPCVyHbqbOCO9h+To4uW/+mUNLinzc6R4tryz9dHQH12/dwKVLl+Se42qQxX16ehqPP/44lm8t4/z5CxgZHRUnuR07JgWKP/rAA+In8pWvfEUGFk7RU1NT2De3H2NjY9LgEMp38nnVkAxO6JkmPZ3W1Wmc+c6rSV2J8A3omiNns+0kWF29iXPnT6PTbYpN7YXzl/Hw8cfw2Puekde5sdHCyPCIrBXX6yuyXv3j//Af8IlPfgwsF89/6+u4vnQFfuKJu2OpWkW5MiwuboEbKM4Drwf6VTAQRbcQWhV88MOfRnXoMOpNE8XqpPCT610XFlMg8wb02IdJJCSow+teRrd1DmFwEQ7aKEQmhgoz6PWnsLTGSNUSRqdG4JR6aLlrEmxDsp1e3IcoNwXXqkh0rmd5wuDX2w6McGBC/4WTfkICAYX+5HszlIRwLotXFPiwLV1+kSSQJIzpIHOcDjgxQmMFjeQUbqy/irXWZSRmCzEzkrslVIKHMWkdw/GZx1FDDqWki6HiAnbPXsOIU8Pq4hzOvtOHNVkD4xHYqGpGAXFSRkDdmh5LQTeTvnjejhZD7BmPULVuIulfhRU1YDtjWGxNY7lRRNcje20YsVVDP7LF0cfMFUT+xANT2dRGUtCpuSX0Lrnqaa6wkq6pVYMiyXFCV0Y7mdVsFvTC38UDgjNUq4UdYyNS+BH7uHrhHJ79wudx/dxZjBSYGa3iJxrNluiof/2f/hamD+xHh7sTycVVBUfI3CkBaNPJjtu1TchaHV53usJlvvZZ2dj6XT0PTgx505KCfuHi27h85Rxcr4NcjslORZSKk2K4QTgpDJkf7GNqahJjoyO4evmy6E35OjGWcmpyGrtn9qBcGhL7xF7XEwlbBpllRX3w8Bh0mdqcq9LDhxGQbT3EH//pf8Tlq1cRULfquSgPsalL0Gq3ZVKnlSQjXhcXFgRad1IiGxulvGFhYmQU//BX/yFWl1exvryKJIjx5IknsbB0E1M7pqQzX1y8Jc2IJ4Yy3NsBXuDK129LKhucju44daWQs8G4TXY0oJVOpT7vInVlP1AcQ3nX8WBlUSD8q4I71J/5d1lBzcSiqd9ARvyUoJZtYOX3qu/brETSLm377yDXrII/lVySv7NhEn83ceeSpkeaHzXpyn9c6yUxjb4kYGmbirbNz+fXvZdk770kYRkHYvPqHCjg/GP2/ZX5FourmmrV8/ZdEmeVhJD2NESYksgT2Pfy5Ut49H0nUl6K2iurZjd1F5PXfrAhfPdTzUhxd3sRpBEQM657NwSZjv3uL+IW6nGvgk6EImfl8Zn/9Bmsra1hbGJcGO5HjhzBE48/gbHKGDbaDUHXKFubmdkN23Fw+PARCVV6/psvCCxPwhyf/4PHHxLeUK1Sw1qjLjHRylAmkRAT6uLpgCaBJmqncNvUrv4uLeokkIUMhiyg269jdW1BnAfbnYasLjvtHnwvEULvnt37xdu9I2u7HirVEnaMjeNb33gRb556A7MHdqPeWYWeS7DeruPK/HXkS2U88dT7MVQdwauvvIZrV6/AMXXkbANTO0Zh2TlERh4PnvhhFEoHoJtjqHcYsAVwu1dvJ7DzCqrXuOaLO0C0gii8Cde9hNBbRt6I4DZd5JIRaEEZvkvlTR52dRi+kUdSGkbIockeQmwXEOo6vCSAF/WgBz60egtl05KGkYOY9ruXGgnN9BlC7/tMLyJrUIVRUOdXKJfhB+qgJSnJZLxfjuSzBH64gLb7Haw2zkiUJQMbAizD72uoag9gZ+lBHBw7jkpSRiFJUHLWMTVzC+PFcbQ29uP6tQQepUOGB81sSJOgxdy98YijJSYlBCbMKESBDPB8E6Plq6jm1lBAH1FSQpQ/htVeCRutGO2+hW6YR5DQarICK1cQNyMp6DRNIYROuzwWdWHYqv2s3JpZIEzqrJZZiXAClqKeZnQLv0BPm4H0QJIAGD2RuFQtdPHy17+Kv/nzP0dnZQVF0xI/fFoeTu7Zg1//rd9CddcutGgrK57qanLJZi+1y1ezDCEegdzVyToAjW0dgAIDbd6td040MfzARamYQxi7or+kqUy7Qzc2X3y6J8b3IY5MSeVy3T6Kxbzo38kU/e53viM/c2xkVLpr7qVUs8fXQxcynUxg4m50+6Gc/f+dhhaDphahkeCNi2fxmS98DvXGhnTErW5XCrtuWSiWS7K3e/TRR+XIunThApYXF0WXT9SCCXTVfBEH9u2XQ+LWwi0szC9gfGwM05PTOP/OeTz15FNC6rxx4wZmd+/ZZMDyeTEfnY3rlhb63cfedrInOVuYFjVIiruDrf2uHext3cPWxKeuNyWV3CrkaWTT5nIhIz3ykFMOZyR1vXdm1r2Oc3W9bKeD3g5hUU0vmw8+D4UaKIKTajqy1cBWmkJW0NXv0jAzdWqzQL77carL6m5FWRERjU2E6r06l7v9O29cZSy09fG3gfYHEZO0IQ8ZTOJDt3k/xFi5tYAb89dx7NhRdV6kag9RV6SNHFEL+f9teo7tSX/UaW/fELzXq8LHJtfAHY8hm9CJHBZLJXz+85/HpcuXUCgWBR08duwY9u2bw9yeOYHTr169imvXr4tMj+vDgwcO4+z5szKdU75G6J2fTz16vlBU4V5c6YkbnCroVM1IURf3uszXXT0/Fnm+bpv/nl4XvuehVqug3VnFxctvYXn1Ojq9pqCdRIx9jynQVdSGxsUx/9bSMlrtJvbuncWJB09gojyO3/uf/xesNJZw/4OH8eQHHsfz33oBr506ieOPvA9zB47gzJlzGBsdx8WLF/HWmVPYPUPGvAMnZ6Hv+xib2A8ndwC79rwPVrGKZh+wyiqJmuClWB+J7zp/MaxqHVG0gCCqC9TPK3BYy8Gve1ifbyGXn8T47MMwh3ahoxdA7z0v8sUyVnFqAlFn5BMfc0M5jORoLVwWPxHt1fjtpNPxUG94aLWpDbfhhnl0gxzcmMkuBXg0WOUNmLfEIzvUAqxsrGBj7U10Vr+KJGjCye1HZWQUkbOMnldHrTiCPRMHUIzHUIqnYbvTjBLB0PgCRsaYDpXH+mqMTpvexiwOy4iDHuykJrKsKGakXF2ygYt2GYbvQPNWsaO2gr1TDkqajXqrh2BoBJ5RRM+1sNEEWl12OBUYdgU6c2Qj2s/ymAmlqHOPnvknc8LjBJxJOMheH0xk44FBXoCaoDSxsVbFfSu/nR1bVwgQBRRMEwSQFm9cwh/+3u/h5oULKFnUxtN6OsHckSP4R//0t2BUqmKvSn/rrGBnm28JweFRmPrP00s5I+Womy6VqaXEah6Kt0+YA/CvFsMlM7+YlwzgZmsd9Y0VdDpNNFu0fqUcxUK5NCxkkXp9XQgt+/YxfnQS9fU1gbpZIEdqY3LjB4G7yVTNsWHyebvdDpxSkjL4IdAkX9vs9+xwA3B1fQH//g//AFdv3MDQyAh0y0YQx/CCAKVKRRyq5ub2qThbz8Pr33sFgeci8n3sGBnH/j378PCDxyUMYv7mAt4+dw5DNbpzmQK7TU9OiePcyvItHDt6FA/sPyyvb7NdR96hXS9bu3ufqO/Fos6g5K0pPBve7gYH314slFPe1udJFHDayG3SjmWdke1ZWSSVbE1NvaqgZ4zx9zq87/rv7yEr3G5CFJ8G4diKkX/aGPCxqalcCrE0HlurIPlzSrji1zNcQjn0ZR+3vxc85FVBH/j7gSKvAIbtYPVtXhVCljT+YANyj0ZLddfpzbbZWGePhb9nEz6T6EKVuhb4uHVrEfPzN/DoY49uPj7e61mDyALPYSIImcX3fT5+aBIQsl1Dtu01kQY13e0V3NShc2ixbfzlX/4l3njjDZGiEW5/6qmnRJ5GUuPZt85idW1N9tbcm09NTWN2dlbuRaJr12/My3R+4OBBFO0SekFPVCrlCrkyKjtPCrqw+bcsYDeh9oFCvjnJZzItMjYKFhYWL+Pkm9/B4vIVRLEr53axRK6Njzg2NleDPCOazQaOHXsAP/yBH8GO8jRefv5lPPfi11Abq+Jnfv6n8cprr+CN06dx/JFH0e1zbcko1lHcWr6FZpuWt31cv34JI2MlRGET3V4CQ9+L4498DFOzj0ghj2xAOEKCNCiffnqYsIZQOcW8SV9zscEESySoum20r83j+ltXMD42h50HnoRWKmPNU9lW9Kpw9CZKVhvVAlDM26gYIQ6N51Ex6QLKqC4LWj15ToB0LzbR8220ejY2uibW2joaron1HuDppMnbiLlvzNvoRz4WVhaxvvw2Rp1ryOkGKpUTQvJa6Z/G9VunxJmMmdPTtb0oYRZW7xARaVjFRZSqNEOJ0OtoiL0JFBxKsi7C7y6CMQnVEuUIqyJDCEMTO0b3woyH0VlfxGi1jvvnxlG1clhcXcfbqysoju1EIb8DnsfUnyI0SmfIfgyZ5kZ5lTo4TD0Woxgp8OL3zildecArG2XqJNPwmfQ+5r6ct0x2Xw8WdAUixuj32tgxNCqwT9HUsXTlMv7o3/87dFfXkLh8d2kAoeHgAw/g137zN2BUSlhsNWAVCrLW2OSKp6lxghxsHpHqZr8drsx47arw3zahbx52CvolaY4XN2U0nMqj2Je4WBb0ZqODW7c2kMsVMT42iuvXrgtTdefOnXjkxMOY2bVLyCoqPEJBjTyURO/IdQElFrTGlNdP/ZJ5auB33uSDf6cOx2wypAYBePabX8Lrp05hfnERPbog0RWP/bRtYe/evQKzN+t1zM7shNvtoFIs4saVK2jV/3/O3gPIsus8E/tueDl1TpMHg8EMMMiZIAgSIBhAUAygTJGgSIuiRAVaKpW8a7tKVbZVZa+9rrWtrd1axaVkUWIERRIkQYEkACJnEGEGGEzA5J5Or18O993g+v5zzrv39QxGFF9Vo6cbr++74Zw/fv/31XD7O9+Dndt34ujx4zh+6hSqjYZQlzLL5/gfgX2cVFg8dRLbNi3g3bfchMsu2Y1Srgjf68k44PkzwF/UPSYDqKRhfhuHnnAcNOQkFFLZqnZb8tjYm9X3SVPLKiduvsh0qEYGSen7y5bcBX/POf8LBDQXdOgRK1+qAmZexnmbYyrIlfD8Dh2z+X8iUWuP/n38Plk1ssbUK+HUE+nkhYljRuVEz32i7MESgGs+I66YqI+My+sGSqGWb7zjAtJicy6Ullrfx16riZMnT4pDf8973qP2A7+0pjj3D+0M1RRJDqWCun/9S7gwRX70lw9IVYXQ2Jf4HEyGLvvatrF//37Jwju9LrZs2YKrrroKvhfgyKGjeOKxJ8XObtu+XYCrHCO7/PIrkEqnML+wMLRkKoghlz5tUQDPH8SgPiOfOqT5Mvydmi1OO3pm6gzyVB+dHa+UONjXDjyHF196Ao3WkpS5RQWNAj++Ai6SqY/3i/19tvI4VXTlpddgobQdW+e24evf+Apee/0VfP4Ln8ORY0eFuGrrjovQaHuSpb/2+huoTIxh687NOH76LbS7DSyvHIVj1YS8JuXuwr4rP4gtF10Pz8rBdyNYBE+HAfzQRcT+IvEyxrZbXfh2hF6WegEhstVFdE8ex9FX9mPPnqsxs+MK1DwOiXCMuI+pQgvTxS5mip44dNr0vDVAKVxHylc8ARzDtY6f/evIJtgoV4SbLQiveg8p4ZFt+S5qPRutQQprrQjr7RBdn0IVWRFg93otFNCULDdf2Qrk+zi08mMcOPKEPKidW3dhdmwTyu42ZP09CPsZRHYdbpoRGcshGaTdMeSJJfFfQr/1InLWKYyXyI5VkzGlwaCIhYV9sMJxLJ0+iWKuhiv2zGCmwGCjhx8/dxLjs5dhanwnbEzACieRciYRBURwM8NWQBUypZHbnehElvaZmAjCmEE1XbrWfVflsThTV6NjKitPOnaT1fMgXr+LufIU1mpn4Ph9LB49gm/93d/C7vXRqa6Ljrjnh7jo0r34vX/738MqF7HUbiJLAJyUfFV5XYIMASJqRKWMp8UbTmV0KkcXnnQC5bjhpC4ZG8wN21L7UFYZSLWqro2sbGwDMHqt1RrodXp48sknRa71zjvvxL7L9iGbJkqZ89pGrS0UB6gUlxQCmJmwMWTGqY+wUdkGwZswlro8T9lVhi7Vfg0HDx/BN+77Nl569VVMzc2jMj4hvThm2Zw3DwceMo6NyUoFd7z7NqycXcRPH3gQd972XuzYfhEef/YZPP3iC5jaNC8UjYFjodFqSPCWsi2MFXPYs3M7dizMYfP0FC7esVvpCIsM6S9nUAXTprmwR0ab9Fox90g9j3MdvExnKi48jbhXzRdBrdOp60zXZLzyXchZlHiJlJzPwVX84o6Bx6EG84UcggnIzndU2Rd6f8RVJBOAKifDEuno2owdnwoSN44NJtax0BAkRyOTTt04/LfvH/MdF3b43Gmc5EgcY8N4HLEiEpJon6nWuFnyDJgHsge4J9h+4YsBKIGcq6tr2Ldvn/w/2TMasa5G6RTHQhgpLbW3e134/JUCx4We378Y8NCQnK/krqsorBCykiABvGOjI+IqDiqFikzkVFfWcfjQUSn38rOefOppYWh8zx23Y9/efVhZXxP8Dbc8aWPZI2cJn4Fau9uVGf4YA2CQTGpMTWXu8b91/UrdL1FoU8PFrHLsf/05PPPcI6g1zsDNRAgi4oEGyGQKSKVJkEXVyVCmY9jGI3Yqaxdw160fx7X7rsM3v/lVvPLKi/j85z+Hl156Ec8++wKuvf4mbNu5B8dPL+LJ557D5p3bMLUwjYm5cWzduQnf/NaXEXiLSLt5zM5cj/lN12Bs6mJYmQK6YQdWmqgK8oXQoecQDVzp+Vsh/VAPoe1gvecia6cwMejAaqxj/wvP4tobrsH8JReh1lvHzFwBBbeFmVQT424bRbtH5AY4QEj55qi5BNsnoNpXvfqX9v9pRGBCKptGOpdDKpcXMBlcSjbmpEE/QF6c+3o9QKtrww+oBetiENioNdro+RGiTB49Zw1vnP1nvHn8FYxXtuOqfTfC7wQYy25BybkENnvenLmVMh/72y6rzkhTsMo/CL/9NFLRiyhmzsJGQ914dxJjE9vR9zI4c3pZhEAu3jGHTTNZeJGLpw9UkSpsRSm7gKw7i6w1h6w7DSdkOcQGOWpkLEU4x4UlX8rPQhDAPeVFIh6iMk72y3U/XRtlUrwaZ64cut7QGtjDVJrkJlRbC7pt5KwIR/e/hvu/9jX4jQbCbheRTwyCJ5Svv/3Hf4Ts9CSqXlccOsESjuYBEKU47dCH5Vd9HiZiFjpUvdm4pNNSyjZja8nSpNqoRMXTKEnpXhR/NN2taPhGyGbyUt6urdfw9//f30uE/aUvfQmzE3NotOrCh55lpiujbwpxz+iaxyVadGPGogzTxoxBG3mZlVSMRgrVGmAQDZBPF7DaqeGr3/wWXj90GLObNgvvPTWNKY7A2ft8No1COo19l+zGO2+6Ea16Dd/91j/hyr1X4q5f+Rhe3v8qvnH/d+E5QJ33tlLEam0NA5FFDbB31w68/7Z34tqde9Bpr6LCXmC3hdAmF/7bg8pUy+P8L6lbBIrDYWMQZRxcQEmkkTnmuOzOqg3NuWTKUmpncDZaYDbGWj1/OnKV8UqSytFSIUn6xZ346DtppA0G4PzHuLBD5/5KD5neVE8/piLlEQUIlgw2hy0EU81Jfm6ylD2a1Y8EBcPrPV8Q+6+5FxyXMi0N8RLnKd/r3+nWSBysqt/TlNGRcS8pXAlHTklC5cmYmkxmpBT74mgfXQdyIhT19ud8YVDcximLc4/zL/Xg1VTeuUwMpuTOQIRjozz/vJtHL6JwEoMYR8CmuVQetWodyysrePbZ50Sb4n3v/wCuu/46FEslAQOLjg5FfpgxB4EAsCWYZGt1OG6r17XmcDcO3UyRiJjWUFRLCQMxnGUVtlDK4eix1/DIYw/greP74bPP7CgtCM7/p9I5SVyIEeO18nM5RdRr+Lhi+w34yAc+htcPvILHfvYQ7nr/+0QP/cTx0/jox34VOy++FA899iSeeuEFBGkbl99wBXbs3YmTSyfw9NM/RbdxCguzW7Hvsg8gV9gGJzUBJ5dFvXMWkdsXf+fYLuwgD8vnWDgJoUKkXDp1wPMizFUmsSlXguv18cMffBuX33Apdl6zDZHTRBk95LCOclhDqtfmHwgLXZP3P/KQ8Skq48m95TOxnjz0JyLOImZFNNCpl51BOpUV4Yx0qoBctox0ilFWGsGAHOJcsD5qnoVeeRZL3RCdIEK1v4yfH/kpXnvjMCbLV+PaK26H1+qhkp1DJbMDKQKIxICSQjaFgKAQOnR7gJy/Ctc7AKv/KKzBQSCsw2I5jsxsuRy6XCcYOgAAIABJREFUfoR6jXNOc5goLqCSY38/wmK/jU7gImNNYrywHeO57chZU3DDoihTqWFpfqbmPXd8hBy2Z5ZO5zkgyYx26Lq0nMzGk/z10v4zmboY1UjKuxJl+x4quTTVpvHi44/hZw88AK9WQ9RRZd1Wt4vxuTlx6GNbN6ER+HBzaXE24tCZobMbvdGhJ8Bw8pToiLWt499wVl9tR1OiHTVy3EiGdEAZHlUelayB6mueJ86as9r/8PV/FC7mT3/6XmyZ2ypjXf6AY3tpWRPKoRNMR0pdW7G5CcraOOxRz5J03mIutSM3/5Yt7ESCdG33enjj8BEhFSLn/dLqGtqdrsycf/2rXwXLmCyV/+4XPo+xbAmt9jr+y3/8z5gqTeHez3wOrx4+iP3HjmD/iaM4vnIGnkM53gjlSgET5QJaq8tYGCvji5/5FEqOTT5BAXT1whbCC4ibXMigyp2mIVcpg45jkmVbVjGSKOxRrnfJQLTDG+YmcpjEMYRQRvXaVTCnAUO6mpPyOXJ6AY9wQf9mSeB0oZbDBR1CxHJgRVHRDtepyT7VNSgnphTLtDDzUA2Q10/gUvz5yexc/fucknuidG+O+8u3TDYGBBsduiqNy+kPdSzUDVU/h8LZzgyRTGLkbHedlJAWcd/R6TAjpJMXpk0GZAKKU7ZW4S8u3PL4lzAcKlx8++d/IVAjL4yEK+c4dJ0w8G5QgIVldu55Jlg0gNz3PG4+WxAGOPKks1X3wwd+JAA5JgQzc7MSjJPmVWmQc1JGjcE2mi0JgHIkmenTyaoxYAlU2S9PzKMbDEaSWEa1L7hL2JrNoFgu4Ig49B/g6PHXhBzGFv0KC70+MSYKTCrcDbYjjp7XkLELKART+Oyvfg69TgNf/qu/wKW7LxY/RdrYT3zi0yiOTeHAoaN44JGHkZso445feR+6Vh/PvvyMENkE7TomKgu47NI74DhTpCKDkwHW28eQL5H7vi48Lhkrj1REaV6iDiKk3QA5u4uJTA/jqTTG3WkgdPA3X/kyLr52B7ZeOYk0mghxEsVBF+VGBLeTQugX0XFKqGYL8FM8Rg2O6AnoiZlHjvyxMkfsjXKxBcxcFViMgKFiroi0mxWlNZe9iAwdfB625aITpbFqlbDm2YjcDLpRD/uPvojXD57EZOVaXHvFHTh44CCKmQkUs/PCCx5xvtYmstMW+eIgy4zRRwkeMsEJ+J0n0Wm8hnBQQyoTYEDWHuJM2K8NJxD1diDsjyH0IokWvWwPzX4fGXsKm2cuxfzEHmQwicjLwuY4lijJMYDwENmeZGTq8+nQOcpGicvYEQlqXBy32twi3jLcLzoqH/5MLviMIKe77RqmynkE7Roe/uH3ceC5ZxH1eqgtrSCXyaHV6aI8NYUv/vEfYW7nDpAWgOUDKVhrXyDkmFI8UCZSjdEpZ2EYveLvsh3hikqeceimdhZnOrw0Rm7qOiyJrkVv3CXfdFqoVpvNBubG5/D8yy9IH/26667D+FgF5QKZrHjsUMgyuAldlheH7E6h8A+wsBQ7aWXsxGgNDZ8ygnJvDWBOTpmIVl9mw/OFopSRXdKJwkeV97Mwjb/4yl/gtVdfweb5OaQdGx+9+0PYMj+PTMrFV778Dwg7Li6/4io8+tyjuPod12GpVcehU6ew/9BbSOeyEjx+8hN34839z2D/C0/hf/jS72Pz5AwGTQ8kDPLIo87KzfA1GpSMjqEn/p/QBJvnZLK7jd7zfKlz/DvJQoa9V53HDjERcWYoJDTaoatMXQV2slYGpDM2o2w6bRdKUzO/riVeqdAm2slcbIbylKVJ/bdDR5m4Bg0AVU2eRNA47Im7CBg0D7UTDGDTOEZzrcpxMnM1ArQmAKVexGhNYtQ5xWOPyd8rj0OHSfKQUZS6LiFrJxc7tGT2r0NQqcxtHDscfYaq9R0HrElSFuXQVQWMma5kYjadDCtQ2ukk2gbS+9VENQYU94sx9769wx46/GGaP3qdGysKcTlHPU8l9LOBWikhA9yjbc2Q+pv64CyRM8lLC8kMxZv6XR/TU7PCGvejH/0IJ0+ewqfvvRfj4+PIZCmyFYlaoqoQqiySL9WJcfVAcTzOpzRGlHMf4i/0PLpBw8vYn3zZCEhcZEd49fXn8dhTP8V6YxHZAn/vodPriETrgNLVNislbPN66HYJFM5jfnIT7rz5LuzavBvV5RX87V/+NfbsvBgZN42V5VV89GMfx/zWzXj25y/i/p/8Mz78qx/Fpou34tiZ47jksj14+eUX4IQD6Y9v3XoVwoAVbRvMfVr9M5idyyII68ikLGQ5ioaUJG2KuSFEAR1kcQZ+r46om4XjFvDlr/0D9t5wMeb3lgB3HVZ3BUU/xIRXhBPQHnOcrYJaJg/PCZBxmoj8tth1sbEPH/l9JYg+hBcqsJgiTVAJLrN2avqSpctx00KSUsjnkUmXMOinYTukMcxLP6fWaqLZDpBJz6BSXsCB14+gXuvikt1XI5Mt4tTiokRtBDM0+z10+TzSETJWD3a4Cis8idA/i3brrIiIRBRXSaWRzo9jYmonHHcBJ040cPZsXZHkR3WUx8cxObYD+fQcIn8cgZeHFRbgCIMVU1jptCgjJ9zuaoPyd9kUmcKIhDcbIXaiylHq9xqmNkGG6hKpKLzlZSQh4wxgDZqYGUvjL/7s/0J7bRndOntMVGDLivZuZXIaN7/7Nnzy1z+DereFRruLfI5CFsrZ8hykkJT4LBV/m20fG3lldgJEQVfPzo+C0aQbq9sI2p2qax7xUPQIoZTS+P7Dxw7h+/d/D3e+73ZcdsletLorSLk0TqpTp2YwOGdM4hDGmSS6MiVrdW5iujXjnsTQ7C2qZnNczkxkO6riJwhFVfGIfCGEYUksiAL8r3/6P+OjH/0VmbE8sP81XHP1Vdi7Z6/09X/wnZ/i0M+XJAC95h278M7bb0SxMomnX9yPnz16AKXyNJ59/klcf8Mu/Nqn3onlswfRazRw7eU3o7uehdfz4Vs10bg2uCX2Cc2/pSKhe6ijhtCsn1Cib17fCEOoipe1Ixg1sMn6qmTcJKjQztK4oiSALDlHLJ+qn58yx5yLJtkRDSKZ2TjOxoC1BzjUnKbCIDXUWe6rwApZZSGGpAs4dTXrHhEUxizZjJvpfrLRdWDwy4BN9owJDpS2uvQwpQJmnKBaA0nUttw/HZTGwEkNoowsBL5qOKg+ddzOitHrGkl0HgwC12PKySt9eLk13Ou6hG7GQU0FwvwsqHuzDzgzzkBHZdTmGGqPmCBEtbOG46Vyjgq/IFgUr6eD7uQIqh5FlbE08/cqRI+Pze0UYhD1ExWiDWuFxLDkNJXAWN1jM8euuhuhVAZFU11siNT49Odox2n69YLIEmol/d2gy9Xfxfdk1I6MVKgSjl6dDEFuWbSaXUxOTuJb3/oWjh07hk984hOgYAvxL7I73iYeCZFGZ0CGECXPKodUhnlYtSH5jFlgcSisdwoDWydEo9PEz554BI8/8zj6QU8klLm3CMojAG5udlaqpCtnlzBWLKFVb8DrdvHZT/06brzyRnTWumiudfHkw08h7EZYOnMWF19yEe755EcwcNr4+2/8VxQn8/jgr3xAAhqS5JBcq9VYRzFvMExpFRzKGmQFmH6FDKXqnqs6WyjkNIZClmRtfm+ZjQNVTeZ+ok2wiQGiLLIH1w6EN8X1LVghk1qXqiTwGDhyCos9ZZ1AyV17+OgXlUNXqvHyXSgNteEgiCG+y+LNdMbnII00pvJTCD324tLisB2HzEd08jmkMyWcPL2KM4tVXLRrD8pj06iuN6Wnwd5dP/IR5G0srp1EvXoaUUgQEwn8l9HvVYXRLFcgnWQagZVDtjiLVG4aa7UBqjVPdGz7/SZymaKg3AvZeWTSs7AxJhy/pJ3kgpRyJjXBbY4XqGBFnKfFMZIWLIs3XwPhhoA43ZtOINwVcC4GuVJmNvJYNgeyDpmA6hgvWPjyn/8Z6stn0W+1UVurybx2s9UTooLrbr4Rn/mNzyFAgK5HvXYlzqCcCM9JGYrhLLrp3WmDNhJkSAhFUJEaq0s67POX2mIkunpzCM/niEca/W5fNuPTTz2JW995Ey7dczHaParKcUHSabAtQKRmWohohNaTn0z5VpFQ1Wo/BqSlcQFKJ4BriF8KIS/lSiLmCbjj+uI9FxtIqcKBOHVB5Ec+Dr75Oi69bK8EZseOHxPULGdhieh8+MGn8Pwjh3DjdTfhXbdfheJ4GvVWC28ePonVVR/79l2Nb/3T15DNefjQh6/H5GRK2P3ymTGsLQ5E6707qCp5XW1ORjMaomiV8Y5f5t8KosPKlr7zifuvDCwNUQwaNNbQOAt1/8kPMMoEp42ZzmZVBqb/ZmMWrbEhJHOJyN9AXWSKjdgdwK0BVl8CLwRF2P4UEGbVWrFbgLuiOOJD7dBFU1k5arM2lPFXLTLFJc9r0AQy4kQVAdS5I18J0zv0UXHWPrzHmhgkjghi8KlyPqz0xA5IpeWJIJtlfF9xwfOYEhoIaFA5Vynxa8yBRIxaNlneS8dM4lk9tpZ06MrxSoSp91XsoOPfqdtkCk7n/3tqiPM6VGVCHdMA/ZRMcDCC4TjXoQ/H9nivhpVE/T7h02ACYNablsDWn2cCAFNlE0czdOiqj62HeM9rOy5crhcEAYLQQbvdw9T0HJ579im88MILuPvuuzE7OyvMcucjljJ7SQ09ZkRm9O1eF2o58P65uRRavQ4ee/pJPPDjB1FrNzA2PYmu18OZs4uCZr/5xhuRdhw89djjKKSz2Dw3h/paFZPlMXz21z6N6fIMVk7W8fW/uw9eMxDJ5Usv3417PnU3vvbd/4pq5wyuvXkfrrviKjS9Jryuh6nKjGjZ23ZX6wGoyqQokg4rOiTrojyuothV/9/giJQKqMNWsFTTNr7UHmJl1bzkuEnADANiibXjiMl6+PBvDzN0panKRRqHYvy38ffJA8uJBaQGpIG3deZeQCqVh+OwfJBHOlNEo9nD4cMnsGnzNszNb5GZPqJBmYu6eRutcBWvH34Ji6ePIJv2UciTbrUF2/GQL2TQF73ONFq9CL6VF6fuh1k0O3QUObh+FtGAwJwy8tkZFAsLyKYnxeEEPnt0isVJSGtkZE0BKlh1iBe8YezirPkoyt0g3IeZp3a2spnBsYhQorCsGwBeE6VUhK/+7V9j5dQpBP0B6mt1idyoEmalXFx65T58/oufR6HCikYoY0tSPk2A8RTURc5uWHLXkBG18RIOxhGMfhKlq8uu+u9HeKATi0EJOpCVSWmgd9s9VFerwgy36+IdmJ0ZF0lCyq6K5rZQgNpg/8NimSuiwlGI0CEXs68XsWHT0kIBktUriloVlTKA0k5d95YHZNgTYh7l4LhJSbdJZ87MkGU7VkQymazQTrKyQ0PBn5978iU89+gr+PBd9+CKK6/C6voqAinY99DsrGHHri1YXDotjF27duzE5MSY6NoHfhfNOnm2F9DssP+kI36pVJnMzKz2OFsbHaniRnLA01cOJZnhaQcwkqUnHLk8WjoVBjWMxE2fPWnQVcn2HJR3YvPS0XJ6Qzn0ojC08VgRHTozcLaZQo6EMkMfV86bFSqboKFVlcmLg+bzTDK9GTlTJV4iDn2Ydxunoa7xfBl60jQNp0ESGIO4TEyAEMmJkkj1WNJTgTjVPlAOPg6mdNShASXm3sf3z9w3rnPl3NX9T2bIPAZFVEbPVzny4dMfouzVzjNOWW1E9dyTxxw9PgM6g1Ewz9ME3nqNCDL+7ao4yvaaa9147gwa2QaVapCUuuKJgCSxk/p7td9NoCTBkoy9KcecdN7/kiOP75fK0NutLiYmp4RJ7Qc/+AE+/OEPY25uToGaR3tWI/dabrNQ+ScD5pG3XPAHYReJUshmS1iqreKBnzyInzzyMFq9NsoTYzIWuGXLZnz4Qx/CRdu2Yf8rryLrpnDx9h04uP8AXnz2WYyVivjg7R/E5k178Pf/+e/w1CPPYXZ6Gnsv24XSZBovv/kULr9+F26943qUMyVUu6uI/AilTEVGjkn0QhyRahMozEzSqSsMTRyExk6ZK5LU2zGp7ejF6hqcbtGc9/mYOD/xh9ZDh35L6oUmSx8CNrTjYGakUIpqHpELVEaZNNqZ7GI0riwNMRhlGTMILcnWKT2XyeRx8OBRTE5OY9PCVqHLY5+JmXOxnMPxxcM4u3wcjdoyMpkI45UMCnmCbSgj6grhiJvJo9ULRYAlW5oG3CJqjR56rQA3XXELwh4NaxYpp4JcZgrpVFkQ7tSxZY9WRUcmOyQVn+7n0YgJU5QayzAlvxHnqkFKQzpWvffMbLaA6+AjS3vYayNvR7j/W9/CWwcPSeBVXa5J8EARAh8+tuzcjN/+0m9hbvO0ZLZdsv/QcOmyZBJFHw+k6HK2Xvfa/aiSFzMlPXYTE7rECyhpBGPKSmOefcEViHqcF0qvicYsl83ADzgeQdlEjnUpNjJZGxEdOtWHaIhCeFEzdugGxa5HmejEhSZXz7Cr1o6JVnV5VrJMjVuQBEaJltBR8DtL9qtra6iMTcg663sDAdlMTc3gmSdfwAtPvIq73v8R7Np9CVaryxifyiNfsnBq+SDyxTRm8vNYbKwg646h1+5j4HVQLlNlbhmpNGdcSVNqBEJUJqXSOlW65Roa9n111m3ew8iYvPCCTh+uH2Pk1XdOCcQ94mTtUe4KlD1PMI+N9EI5VqaZyHQQMGL8WVkSh+4gCoxDp9Fmyb2hSGcERZmDxf6blNZZDuzAcqqATSor9TxHHbpxsIrO1Dh0tZZi58OfqOYX99c3AgPVJIWceqIsOARHRqSUVkxtMWAynv3m36gx9POtZ2XFFBnU29R0VV6s/bN5j3Lw6kU1QspTJoGLo8eLxxKVQ48dvR6roi0ZBgob/Q+fX7LUnmx5SUoD1jmlTH5OXVpZawUKNEGASkbkTLSOAHEnybGvjRWmc1psI0GRg4Cts2HL4tz7eGHn7shImNcnHbgrbIxklPvUpz4l/BGKUvztp0RoIG2XJfW3f88FM3RSlfVcUTerZMdxrHoSX7/vm9h/8A3s3nsJ9l2xD5s2LWBudgZjTgktry4TTTOZSfjwcPLUMdz3jW+gUhjHu298Lw69egz33/cAJsbGMLcwiUPHX8MHPnYr9l6zA/Nbx9D3Wxh4A8GTRZ4lZXvLJotLgs1T23ETRFFAKw6otJ8dvkfRH49WAIcrTO+beN3Fz0Il3CogiiuIYp8fevM3JUM3X/EjVT0tPhApAWtx+iGogVKehABI+01FkuwtBAM6Tik26k68jdOnzqBYKGF8bAL5XEEMM6O3UmEMXs9B2s1I2ZvUiQQQFPIEU/hotdtYq9WRL4+hH1joDixkinwYKZxdWUdjrYoP3HoLUjKzS+Vx9cWMg4QnQiUo8oC6zCE68HRG6iuMXPR9RdYRv5RBMU7TOFUDlktuaB7XSZGelcprKUQEkETAwz/6CV5+7uewBjZWFtcELMNMvOd3MTlXwe/8wW9h+65N8K0+ejQoLFsmOkWqB60TE/VYhz8nzYo4EtV8jheFLkmqjaBAfaocbvS0jcISP5C96qZk6ES78qtSmhTQSLvdgONwPI0pKEvSuuxOAymoat6zAAPyE+sMPTbUqqROh05BGXP+4vQ2GGc18aBm5FUpNB4hoy/gWlldW8fExJQYrna7K05qamoWDz7wCJ5+9BXcfdeHcf1N+9DqLSOyCTfsYq22htnZTWg0qMRGsqJp+H1fiHbGyjkMBk00m3W4GdU6kP6j7kHyuzg6YZFjpGaAY2bEifec/yYoitUV1fJQ2ZrKdkw2JQb5HMCZWV3McNTnq5f+nkByq5n/Df9f1ZE1uK2vAg5m6GyFCMLSA+y20voWHV5W0YiTUEEY2EO32d+kMTV0sslSugkS9ULU5e84uzOlP86+Jh1iYh3q6xGwjnZWsdM2QDOtdz3sD6t9Kiter1+PFbqRlkfSaXJNs+Wh2oJylzbMkctelkPG2b0EIHL/fLjUtRw6lKRD0yN4CcCsaSvFZ8D1aqSEExYkAahIBtGmWmEMMwMpN2JAqJ32SKKqHLop2Q/X1LANoB6dxwqKxKCG7CmexIkBfTqVM60b/WzYknQodSswLe12Rq5XTcO87SviGBqrZzlhjzx+/Di+853viEOnTjpFXC489siRYEVl+navCzl02vm0O47l1QYK5RIy+RyOnjiO1fU1TM/PYmp6Clkng0anJkDjQjYHr9NFyB44Qbh+iPX1On74vQfRXO6jkplAbbmFDkW1XB8L2yfx8Xvfj8KEhU5QRbNTFcEsOvRBm/gl2kdispRDTwZT5lmrKYlkkKqdusbdsLcfM1Wa/c+jqcRCBfSa+19AjCqolqo5J9IDSQuUJgTtzkMHf2PEoevtNFwg6kTVhlBjT8rgCliHgKCshVavJWVQbpJiIY9cNotep4NmvQ7f80B5S2pX+56PfD6PibFxkc/LuCXk7CnMTm1GIZ8TaVKCBjjzyP9frdVRHptAoTIB33Ix4JhMroJ+BCytVNGuV7FtsoScayPtFER5J/TpmNSN4c1Mca5rCLjh4mREzKyAPMJpdAeBoKvjoEY5c7YfTGYp20Ev9JGIlYY8pYAx+VQGth8hHbp4/okX8LMHH0PYt7CyuA6bRtUBeoMmCuMpfOmPfhu7Lt2K7qAFX3qUiZ6jMTzGQBlznvg5tlvEBKhno4kTY+et+42KqzkuY5oRReXg2a9uqhJR6KLbCYTzuNUgroDBAB0VR1X4xWyP/XoN0KEVkfKtov7caKxNUCT9Pf3ivVPVD5NxkBKXx04aW/Vm0wPl6GS700OpNI5ez8fAC8WAFEsVfPPrD+C155dw44034N137oGTraHZOS24AFLakqe+1QDaDc6x52WN+QO2EKCDSLo0BdpKOnQZOxLn58BhxKqRwMpyGuPLDUSHwAidhsmMIalSbDwaoY2pXGLSYZigiMQudKDDuzTiwEei8vhODh16FLFlYMMKCIrThll63qysGEAaj89eOc+LCHk6/I52hDpgMdc2DF5k5kJfCz/Y9LIVsNT016UaYIKw82WZ5rqHWICk41B8EIa6NtkjNv8mOHLklXR6FlUJu/o6TBYfr3XuX3J6m5HA5D6QXSNVOwYMvLY4iDDBhLIb5tPj8zSOnYbUTXOSQjfIEhS2Q1lSnYGp6tno8aRZxoLJeQM+9cGc9Y4rCmoNmZ85Muu77Dro48p3/aXYibS9TvTYJQEwpXmCrPRzHgZRyedzYaY9Xn+3M8DYOJOArgiwsIdOWlgqqpFGWvFXnP/FyqYdcR1egOthA4306Fpw4doFdDp9+LzPjg0nnRLnznuyXl+X509yLteyMVGpoN/pCiiOzr3d6mNqZiva9QAPfvchHHz5CMbyU+JKvaCLL/zevajMpxCmWmgNVjEIO0K2JW22gYN8JivYLAGm6vs3DEg3ApnPU6WStFdav+Z5JGyArhCq2HBjQJYY27NysOz0kLzIeuj1z8kWEWetEaoiJyrZElHKqhzNBUoifJbYGR5Q8CKdz2K905Tsk2xpNJbpFHVoXfj9LrrtJgrZDOZmplHI5bB46pTMNG/bslWOFQ4s+G2gUpyUTIwzz6FPJ8X+rC0zitlCGalcAQNGg5aDbLEMPwJa3b4AQnIhZ/FoeDNSwlJD2hpYZkciH6qyP960FCw7B8siOIgT4xaQUn1b9UTUAk72qMUYyO9N1q4djtZks9IuOkSrp3NIRxmkwyz2v3gQ3/vmjzDoWlhfaYqYiZMGOv0aMsUAf/hvfgd7rtyOdq+BYCjuocz9sPc1Ul6Pfd4wmpM2CMV0eH10tgqcNGJIpDKR0DzWZWzzO/bHnVQf/X4X2UwF9RqFXCYEtUrJxzA0JXeWVQneUP1wcwd4HFLjqsDnPH0wbWNlOW5A15ufzZw2/579TnUUlTHTeQYBmaA4D1tEt+sjncqLjjtxGN/4x4dw6nBWELXv/dAWTC100e6fktnZyJ8EgnFUKtvRqNbhB3UUCyn0vS78PjBW3AQrlUUQdWReXT5Tbyzj3IcO3JChDA2h2mCSWZhMeLgXk9m0sPe8jTnj+zheo7jZR5292cQbDeqGTF0UELkfiYClw2a2pyoHsOkIGXCZiF4UDBTTINc7nT3Br+Zv9BhYfM1xVcLUExR4h8GLmhiRUrw4ZPXM4lfiPEeMUQwIU3/C0U0GdBszHH28c4KgjZ/Dlpq+zqHBNMNOuko0nNDQvUyj/63Xa69LHIEOerVqXZJ7QtbnsOoV7yWxmfyPy5aNnktPzKubY3AWOnbkSdCfquzYIQNM05Yx1xffPyPbZDIzlZ2pO04wWejk4QsXfQwgVIGKul6VgOngcSRoo1H00ffXdbCerIzE6+6CJXPYwr5G7XNWXPleItvJHcGkjE7+ghl6RDVNxZL5dq8Ll/yVpHW+QHKsPlrdjtBFU/GOPw8oR10uie9ZXVnRjJwqJF+Yn4c/cHH0rRquufJdeOvAKfzkB4/g5OFFlIsl5IspfPo3Po4g04Tn1BE6bdj0Fewrc9kiI+Nt1nBsOHkNsR024kGj1RnzXlPt3OCwE+OdA09hl4SYx6L2AP2xmqePoiyymVk4FnFrnEBzYT3y+mcjMaSUrNPzzoq8gkAy9WCZ5XFhUJWt024JEr5ULCJXKKLW6orcJSVW67U11KorCIM+smkbWfKHe13s3b0L5WIeBw8ckBLsnt27MSDjTaeLiXIZAUv1jHosjpFwrpMguxzSHHM7s4zISaHjkRDGQa5UhsUTdx2MlcaQ8R3YPsuKCkEqbGuyH7gRubDJEMe1zV6TizDKsKwgN4PXmMqpEQO+pH+dQKHygNIrN8CEpMmKFGuXnc4IyjPr5pC1KJdawqFXj+MbX/ke+i2gsc5skb2iUKHGCx7++H/8Hey5Zifa7ZrM7w97YIagOFF+l6mD4eeq89OuX4GewF4pwRnl1fnWAAAgAElEQVQbS+rKsJmSpdrkqi89dPIaEc0y9NTkJjTqfaTdElqtnsyRdjosmRGcRmeujbh26ApwyR5oXDIabr6EIRaDxAVqMqAEWpdrSzFrxeM4Q1YxeV4OMtmSCMAQfEP99mJhHGxLU6P4vm88gTNHJ7Bt23b86q/vw8SCh0bzAMolKvYtIOgysMwpjn63AwKaxZszk3Wn0a82kC4QGa6M3miGqAOLBNAoDuXMM2BAReBPnGHEhle9Jx47O9doSeg45FJPOsSEazynP5x8Hze7ymCtkMBQ0x6I1z+zB8VdoPjf2S81nPCKZtbQDCd7eSqL4/HIpKYCHZ4/s0VTseF39tDNDPz5nLp+9trhx+0IndFaPno+1y/beiZIitsVihQpsenOmbWO4FJ/VeO1VZVIgYzMd0fGekad+TAolcee0dURo2mq65s6OPa8vt5bo4GxcqgRelRZ09mYyexNtczsORVUqS/zONXlMjgizXUyQzUVnY0BkiqzqmtU94RwXJ/gX+4VmRrhPLyvv6v9HqPkdXVJawOoag3L9SQvYZXi/PP2F3LIsme0s2FFldVXflFmledJp36hF+1HihXTJPXuhj+4MLETe/cEhtK2doQBrjxWwXqjJjPo0zMzWF1dweTEONarVZQoZ+26qNdqKJAwp2uhWNmBlbN9jGWmEPVcfPur35Nkc25+Aje/+xqUZh20gzWEqY7oJtChs+TuROQe6SItJDv0kWyfabZRrQlixl9Vu0RPMRF0rTlBzJpXEXHSqZsqCsGOKrmRsXFbERQNiYo4Mh1NwI7UeLZ8zsOvfTriP+jMJUMnyMS1JeseUBM9CFCplCUzb9Tr6Hd78n28MoZrrr4BR4+eRTqVwzv2XI/XTr+EZ55+HJsXphm7Ie2SESfC7NQ4SvksBl4PVhgin8uKY+p215FOdwV1TMPhulk4Dmn6XDEU7HH7oeoTeGGE7sAXGVcv8IU0pJSfgNdwUclPI+WkpTeSdlOolIsyktbtNpDLu+CmZmDV9+j0iMAvwfdTkplGFsvLijpP6PPIJKRpCnmbxRlo1L8Z5ZMbp6HpXfZkKxPotgawgyxK6Rm89PQb+MkPnkB9rY/ammKKovRdaLXhZDv44pfuxdW3XIpabQlOJgvbJRlFqClVHaRTKRnLYvDEVoVOAYabOQYY9eGHdUDKhhv7h8pAK+pRhfCPWw8axSxKXRTno6XIIGKvld+NWIWgsPvylS+kRLmNJTT2dapr6yjkymL0ee+58Wk8GKUzgFE4Cj5TkvtYQ8pH3gtudG54Rp+c0ZfFKpzwCkQl+AuSdDgZISNicNfr0UA5KIzNSbvk5888gx/e/wL89m7Rdb/ro5fiimsngXQb8FcQsBYZpEV1T2VgLA2zVzdQqZWUp7kumM3GKGvTXhpG1IwO9biIue/x/ec6eDumtaRBNl5JM4RpoyWBhMtRvY3EPHG2NAwIRsZV9OOWrEw5AwNWVN+NAyboqyfkQcWxeaxWF5EvTCFNbeWIwkABOAvLoI2sgV6/hnangbGxirRdSpUZYMC1YVoCPE+O2THA47rgXhlDJGvGVALMuWunI1K76l4kMQbys03mO8VjkHRUxmExdjQ9xDjgSoa3pjVmsuA4GzZYDfIVKAyQBi6OYDhoOA1GIVFOMv0PzgT7Rm8+Rtqb6+F5s2UmAE7NtqkQzhqEK/vOAAK1hdWjTeJAMcAgJKhUoaSVU006bUsyX40lVX3T4diTQEfhph2haGYAvra2KviX6ekp1dIUsHIay8srWFjYjNOnFlEolOB55N1wMTExger62gWd7oUcOncq21MXYqq7sEPnGCzVLJMYptG/uFAPXVpdtF9ix2LCJSHVHQ5qmYqrpvrW7VOujxAZdMhZEpVQTk+hdraFB+9/CIO+h7lNU7jtzptg5TvwnAYGVktowykfTXY8UrgyoxOODm0+Rh24WoumAmm6cMl2o9hjFlc0/kayb04tSRaucCzj45PyO9pI/l4+mz/DBfku/YBcKJwE0g798dfvlQydqjD8YtZJNkD2JOjQyb1L8XSPeuh9KoNZ6He7UpbYc/EV2FK+BIvVZYyNFfHmwdfQbK7i8ssuRrtVRa9bg+9RHSsrild06BQjYZZO50hgUirdQhAS6ERnmpFMjA6d6Etm6moozEZEh2FZ4tDbnY6QjlD6MPQKUm4ksC6XzgoVJ0v/rBAUC2mR1usPelJeT5FVylY3gfPfuVwWYUB9Wm4aFfkyAjObiv+gcxcol5SGEiVxPbLDXkupWEbgOcinx1Fwp/DMY6/hR999FGvLXTgUVKV8atCBmxnAt9fxa5/5EG5+1z5YqQEa3YYYNPZ6FADRkqhPNhINg9FDH9KmGgAjjQWfDx2yGRtTZkI2gXYABhRnMoRhJC7/n5UDBXoUBLQ4dE0yIhaXKGMGGhxtU3KkFN0hRqFQ4JhgEatLNbg2F1s8MmPAHHTSHGkhXwAVmJTNikd5SCqScnLy92RxEnpMIQLiKucmT0nlxutT0SqLdGEckRfizYNH8eILL+PY0XU0a+Mibdjzj2Jhs4tL981i375dKFUmMWj1hU5RXIBkgWq2WW0WXeqWzzNOglUpnqQyxMJkR1ClkUlK9MVUSZXrmL1rJVZzvpfJGofPJZkJEYNAqsINPALJ8pxhgErOX5vPMYXXYXwvJXSFWjdO3SmWUFs7AS8YYGxiDml3CxaXm4jCcWSzGUyMAYcOPYPJyTzGxjOiK10pjaPTXUet2sDkxLyMKSoAJs+VFS9m52zDOAh88j28fSYm+2bo0OMsXHl4ZjWq7z/q9OMAgI7JZC/nlF+luhD3gNV9SQRP+icDKJPvGx6SQeGbQC4+htpDFCYZZvhDrIp2ujIiqGikzTUMA0J9Lmr8kvubJekBBgNVmuYXg5mu30YQsbWlZpbV9BD3nMIrmTbQ+VsalDa1sLq6rKRMdbBMw7+yvIYcCby0eBJ72tXquuzTQqEgtKzcxxPjswm1uXNXcIzSPs/qFhrYJKjzgrHBuf9TAu1zQYXJN15YS4EtWoI/dQ9b0yIbNk2uhT4F0aVtamp/MVVzSKa7KI2Bl0I5NYn6Uhvfv+9HaNQamFmYxJ13vQvpsQCe1RBGyVAIyGw4JCISmlPdvtJBYoy9iPEYJMTaCNQcrjHhoYhBn6rVp6tjmiCJWhtCV8sERzJ1laHzdzyPyeKMtJpNQmo9ceDTkR8GkvUyhhRnztgx4ox0JEhFRsmiuhNZSDspydJJDTs3uRm3XPFedFt9FItZnF06IUQkmyYmcWLlTbSaq8I05nBellE4R8iMgxLQGsviClSjSgt8uLwBKUFP0qETFEUCf4vE8y7J+H3hFu71ewrMZqWl5F3IlrAwO49wEGLpzBmRSl2Yn0a5kpMIloFKNl9GzwNWq0RmZzA+NonA6wszG7e6kk+NM3XpTYqN0FxWptxlRnE4iBa0JUDxuiSXKSP0cnj6sVfx5COvwOu66HciRTk4aAFOF1a6iU/9+t245oaLEdhNWJmOgC2oyMZojhk12bVcm7SWvO8K1GMAPcogmRIe76HKbOMIP9kLM2MzegklxFHU3xiKUF4/wYKGNUvCRlmIrU5dRpeYtdG5pjMFrCzXMFaZRnW1hqkJgkiUMzfjO4wmec3c7H3iIMj5TD1zXwkzqAWqx6U4/iaRrrqqGFxGFjJbyuxUTErnCWjp47lnf45HfvY4zi4uI58vYXxyBqlMiLMrB3DppQt43523oJjPY6xIbuSUwlRIxG6QtIysswoVTo6moKVQzgm6X6lmDOeek7O7xuHr58FxMQmCFJI/fsXjW0mUc9LZqKeoeAxUjywefTOVlORzHnE0+oNIjqLE3uRI6gmEapRRyu+wsF5fxdTWnei0ltHq8JlPo9ebwOaFG3F28TTWqs/jiqs2o9k8jr63AoeKTmUGYk0U8yW0m75y6KFi/GPlS+4lR95UjjhsEI10B9TG0dTL+hno8zYBS8S9ToY7TSwyeg9M5hI7d3mMCZleGjjicNT937gz1K5RoinaUGqiGVmrUm6ntKXiAYhL4ZqtTgfE8fMbVVxTZoHNVEWGZByyEkJSP3M/s+Vl/q0cNqmXVeWT9Y4+NdJHpIf1TLjGHpgph5EszqwVkX52ZHQylyui3xuoipaTRq87wPT0nPyOn0vyKHLOM34tV4rodFoyaswO1Ch17qjfvSDKXUYCkwHxv86hG42CtwuGf5GjRVJBMRm53oOSnas9ygBKgq2E3RyG7yT2SbF956GUmkRrtY/7/vG7OH1yERPTY7jrI3dgZntZHHo/akrgJYEtkwSf0tGsgPL4KhMXHJB+7ubzTYCnAnu1H8z3ED5yBVaiFYZCJZLqbFVnk61uSYGGfXNlO9UakVDWJzmNLvnz94++ck8kmTg/zLERstzO3hhP07axeHZZDiwztzQ8LF13eqqPnh7Dvq3XYMemHZiszKAfUWt2RTLvU6cPI5WOkM+78AdE3IZgtMdtxlk+XrBkjxFlTRVykyevejIp+TdJaLLZPDz22MNISEV4IT65k3nljoW+FaDG8mCuhJ1bL0LGyQrFn9dpo1IuoFSm1GsXAct7cLDe6ODs8jp6A8icPPekUNo6HJ9TjohkNOQsp8EgbzFzdAWCEkqaOJsgMUvQQYajBUEKkZ/G4okaHn3oBRx45SSy7jjW19qYGJ9Ep1tH16siXwnw337hHuy9fAuavdNwsnUpu7Gyy2hOgQ8pa6oqGWo4QQN9NKVqvAFY1chrxSjjtJPf9dIdQR8ne8UGzMaAhfeW18zvZHpR0Wc+nxGZRHIhExE7ObEZreYAUxOXoNlcQjqtyWM037LyjAyKeCy2TqCyenIU6JFGcfZ8liTGsDIi7iAZi+AAtEY3MQqRJU6bG+70mSXsf+0g3jz0FjwvwKaFzdiyfQ6h08Su3fPYvmkWS2snUKLGfD/EeGkKrXoTuSwrAwJLldI/HXAYFBD5ZSFHTKUVxaJyomrnx9laHDgpo7GxF0qmrNhcnOvUYxBU7Kx0rCQf4mDQV9/NKxnl83hqjjnOOpPzi0KsIRMd/BxFACQ98dCFzUADFrpeB1bKQiqXRaNlI5fbjd0Xvw+RvxMTE+N4+bVvo9V4DTffcj3u/+F/wvgky/Q1tFs1TIxNwO8zOEgrakoG3YJNIZ5CaSOwDKlK5mqNirFKVDKGFaLEvRteIzkAQjIlKvKnZBXDBDAEOMod1j3IpNOnM7MCMsUpgydYFMEkxBSwPYp/6IqPojhVfXmFFQuQymqA4NDgm6jD7COtDCiEIaotZqZ9aIgb7XVFhBQEMndNVP4wA9fG3ZyzShZUn5W/48hbRLSszrzE7rjqS1p/Wgs+iT1IjkXSFoWDANMTcxL8Li/VkHILKJem4A8suE4G6XRW0OfpNK99gEzWQXV9STL7SmkM4UCTCv0i3nPDe2hW2LI6f23qFzigEEmp9fN2rwuD6pItr40BddxiPGdf6jOmUBiybG12MJadQb8e4Wt/dx8Ovn4IxXIeH/zIe3HljZegbzXRj1ri0G22swIblq84+xW7pWqnJJ26wSkpDEZiDUVq/ah9Qppr8pDwd+Y9Su+dU1Zcp3x+w+rMhmkIBvEI2pIwDytcj7/68YjyeAOWlzNpBLaNXuBLzzpySOpRFQk6Vbd3EA1CgetPTU5hIjeB6fQMtsxsFgH53mAJ1foi2t0qmq1VQQr6QRfegL3qEKkMF6otCl/s4/Cis5QWTKmSAXl7BSilZ2/Zi2UUyY3Ci0y5lCAkUEchopGyMXBCVGsN2dhzU5swPTYLy4/gUeubc+1ZAqIYCfex3mxivdlGzyNDGrNQ9iNiPWSdCySAcZYIq6i+uoqM6OiVCIOYE6RtB6VcGblMScajfv78m3jowadx4ugairkp6eVWKmPo9prSr47cBu78wM246rqLsbA1j7XGQQyCmlw3RevpxOnAaSRsmwZElXzVrKMSYhk6nMjFwCPQKZ4j1Z44UabUjFQavDIyK80gjfKXEgEqHuIh85WQvUSiZERHTNW9TidCOjWBem2AUmEGnXYTmVxPWP3kb7UREgAWy1HMIIhtoHMOlYNWzjwDb+Chx3GTni/3lMGMqDjZrMz4QiDDQI5iD8srVayvN2T6YXJqFjMzc6iUx5HO+xifGuDNt14RCcN8uoywb6NSGEO/3RCe+1SKwEGF0Bc0ecgAqIgwIHCOJdU6bEGEK8c8SuFJYpk4ek4C51SGR4nGjSxmKjMdfulMNXZYCeMlmTTXYHLWNx5BMo5s5HjyS11sF6pXsr/xbzpKk0DiDk3Rq7ndrcIE1tdOI5vfhFtu+Ry+/91DiAbTuPzS98J2jsBJncHxk8+h759AabyDnreEbDoUHAdn+AVBT85zAk/FEyqgJFWtfKslY3Bi1DS1JdeuQGwjjqCy4maAmIZxTgcAAqrkxIluWRiNheE9I3Wq1iPXiWDSsXMHpm1yT2gudmbiHDm0U6LmKOIfIat4mjyIDpQtPCNdAUoDO2RTkFqDCAVpeU8SytDEcBxXYUNYLleKY8K3IY5dI+ATPB2mwmdaULx+k1UpZ63LptIndeGkiNQ0Ad1oNSIGSiWDxiTxDVttHcHcdDsk2cgil5mUNlCvQ3XKDkqliozVTk5V0OnWMDNexonlw5iaLsMfROi1FI3z270u1MOWsyIHyS/gu8//FjU6O0rsM/rOC34+949UFmMMjNkr5qxioKLelwnq4NAeIEr1JIGaLm2G37Lx9b/7Nl59+YBgE977gdvwrvffBM9qoY82V4j4QJvVqoBJCvni47J7jK3RUw908xofM8zch3tEcSh0vYaAGA0+wgSLpu2rWg4KlK4CAVV1UtMLA6TS5HlQLWN5Hi8c/mTU6fWl9GOl0+gFAaqtFtp9RuCOICh7PQ8pm813RTS6ddMW7Nt7GeYwI8466PQETZ7Okd2NcUcba/VFrKydkR4hZ43Zw1PaCSwzBuh0e+h1epgojyGfJUrPgsdedxQKQxw3LjePRGjMzm1m0Mr5Djyi4kNpXTqlFNYbTbRqPaStAqYrc5iqTCHrpsFyDCNRKxVJr/rs6grq7Q4sNwU7RU13hv0MEFTWKl8SHWkclC59sN+vsniNMCTakA49SmM8O43Ic9HrDHD65Ap+/vwbOHjgBLxuCpXiLAae4vPm+Fx5LIPltSOYns/j2hv24O6P3Ao3U5OZYJaGuPHYr3NTBOLRmfNB0aGTPMM4dDOeosBKBPcZxSgubOWQ414MHagiTFFZM//N4ERlDa5QbypCAfM7BS5hv5lBWLPdRLE4hnxmBj2P8qkFOBhDrToQ4EizcxCW01FGS+5PShw3++N+EIEVZTGi4heV4e17PlZX17C2soqs68rERLlSEoIb3odavY71WhWtdgdvHDyIfn8gzHC7dl0ipcXllTXRmq6MpxG5q+j3A1yy7XbknHnYfhaFLEtQp+CHJ5ErNGW0D8jIqCJLvDT4ip3OQxC0FB/+sHdFpDjvoSJaUXrZhnwlRp8qY8strsamzs9nrtsfOnpXqlxsqRh6yACWzPbHxDqqWqU1RkRvO1muHuUyl5K1U1YO3W7CRl9Gc6TkTiEW8jYU2ApbQmVqCrnMXjzy+HHceN0XAK9oOg0IoyrWGvuxZUcaK9XnUSiRV8HG2ZWTmBrbBAQZWGFO4RFkb+iKB6iE2GeHeAgEowEThy5ZCx0fq3HKuQ+/axAZ11hIu6DnqGNQUXz9zHBMCyQJOpJgjAGBJmaR1hMzcZujqRTnSCNESqYk2BagU5fvMumigks6ca5vtrkUmJNOmyVq9TMNJ9eeqD+cQxyknEi5WBlqUbM8rQLWRJ/TUL8OaXx16GjEYkQUJwmG01gesUXk8o5bGucABy0PTqqLTqcNC3lMjm9Bsxah1YgwP7sTjp1FnVUqEnVFPSwtH0exbKPTW8PMbEXAcqXcrFRg3u51Dm4h8cbhJNQv6dBV5dG0tM5/kAt9PvcpybAkIZGtprPy4SClqRipINiUwU3BkiqLgdUVgpmZ8hYMmha+9ZXv4fX9h8QRv+O2G3DH3e8Sh+5ZKilVoLQ0bJ8OPRQCmnP3f1zlY4XKtG1M9WqYsUcEdxMjpjBQpmSfLM9z9C/5/wy2Qt5LT9tjMsi1qjEXby79ZkSQWY8qMCmlgLa4WhWnTmeeLZTQbvWQcTNK+9bzsXl+M3bvvBilVA7NMytoV6vI5lPYsn0WuSI1Znpodtdw8Mh+5EpKwpJk+awE0Oizn9rt99FYb2OyMIlyoQSH2rUedXMHyGToMFmi7cmYAVe8SydquTKnzr5jyk7BzbkYpAZo9brot0IEPQeZKI9ybgxTlQlUyiWFJA3IyNZD1++h0e3K+zt9thkojqD6LckNa4BwAgOSHqdGtZvSuy7CO0EBQb2M9bM9LC2uYPHUKpaX6kK1mU9PyTgBy9P5XFHQxsVKCitrb8HN9DE+lcF1N+7BFVduw8xMGdlsGu1OUyHJ03SOEbx+G65LY6JEWPjgjFE05UlS6RoHLk5VnKYCURh05FCJSTOhKRSlEtoIB4bD2yDfVRnJlMKEj9lOo++5aDUtFLKbMDN7GZ578hVcdc1ueNFB+NGqZNN8LuLEfUomsvwYYWl5VRwoS4IMnIQe2Bugul5Dfb2KLQtzKJfyqIyVZeyj3W6JM6c8IwEtFGLh+xVgzhVmJ35NT89g9yW7UK0t433v+Q00Tu3D7p13Yu+Wy1BrvIinXvpTTC4cwVr9KVVS92dEwETOgzznmbcAu4WsXVYjX+LQFRBPYQmYubBikh/iC/h7tiRsOg0dBLFdFb90Zn6erJzPTfE8q42nsrsWBv5J2Bb5oA1SOh4r5KZVoKTRcr8pIdJhRc6YCsDsOmz04BB1Kw6dwYuLVMaVYD1TqCCy5hH6l2LQ24cr9n4B7XWOfnp45ZV/hpU+Ay86DDd7BqVSl5x86PZbaiRGqGM5IpNRJEm6ly4wI7Z89FibwmQoUCGdOQ2dVOf0ujWOXmUkDGJ6GAQUiVGjYSNfOoBVVWc9Upfgc1cQD0tQ+EJFLGV27bApTqkdOkGwcp/0z6zMcQ0op+6g3qD8ryGW0mA3HdBz3zPDZQDMcjidNSuGxmmTR11auMkMcWTunm1EHkxRTcc9Uo154RoISUyUZBpMAgc19euwt6oydZWNsWQ/gJPxpJpF2utSYR6Lp9qwUcbczEV49eWDmJ/fhHTGwZnFt7Dn0q3oD9aEO2EQNDHw2lqs6pfzyJq9/JfO0EUETCR9N0IV4/NJqg2e7yxFfyQuSiu80VCCWE03iK00mAiD7ZA+O5NNXwBuE/l5tNd8/NPXfohjR05KkHfl9ftw1z13YmB34JGvgr1q0vWyBRVQcTKCHxFlv4EY55zWnAk24uqatFx4BhTnGXJ7xIBm87uYmCdmczVVB4bIHW+gdopx6Mea/13ETMhjiclxUe/1cHppBau1OvzIQjZXRKvZQS6Tl+y8sV6XjHqsVEG/0URq4CHsd7Bp8xy2bl9Ag5KntoeJ6TKW184ipCiKA5kTJJUrqTZLZOzxBlhfa6DoFFEpVqTE0eu1xQHnc2lRRiMqnjKtnFOP6Fh9CEsPnflYeRylsSJOrh4HGZNcK4dw4KBVYxk3xOz0LLZu2YxqbU1Q7tlCBpXJcXhhgBNnzmC1WlXCKI6azdZx87BXroBwShSE/1v6GoHqbwwRqIMyXn+uhvpyiFazLQ4rky5irDwtmfni6RUpVW/btg29fgsh5fLCJiam8zh15hDqjbO4+prduPyKS7BjxzYpL/o+5zk5rmWj223JfL+KZHXWI2InumcTEWNAohzVk7PtLGwUZFJADB5y8PtlICyoKFyrUhkZRYulNop2MINNH1Plr8EcQiFlqSBy2rCyh2FnaiKWgnAKlncpeu083nP7rfCCJTz9/NfR6Z9Fo9FCvdFAq9NEq91FuzOQUbOeKMpxBE3dY9fhKE1OHCJFDlIRpxGyyJUckTHtenUNnMuL4Ww11wTQI9rH/XEU0ldjenon8mWCilZw0UUltNcrCFavxbuu/2McPvQfsLDpnTh8+i/RCv8ZxakDgNVB0NkO3ytjEDAqX0KQfh0haui12YfNSyleBHs4wihpKIM4togKgi+QdotkXqy4pGBLqbsAOOOIglmgv12V/lKnARE+IaUlaUdZrq7A8hcE/GVRBY1gSKcPy1mDHxwCQI5oigkxO6zC99tiaLhJVR9V4yhY2iYYzXDrg62LggLwOVU1fhmmRR9dzf9HUvVgNQwug7JZFLLvxuLpKfzKh/8ITz56GB94z8fwne/9OdzScyiMLcLzlhAEREh7yGf5jIimJWlTTiY2bKsgwCqLRBsCSishooqbOPoSEMwhQlHGnFmgtN0SwjCLKMgxH0bkHpHRt6g/Btvqw00fRxh66Penpe8b+Svwo0UM7EWEFoWNCKjtwbLZQpmC170OQViB5S7BcZaRTVVlRDYM8gjDlBi3IOIkC0fzSqg3ub+LCKKC/BwEYwhEVGhNnnE5u0MCSSe7KmOzqegipNwi3FQbTmodkb0Im1K0QqrEfj0rIg4ipyWxixvxmhlIsLyqeqOqNMr1o8RTjHiPTFfIbD1peqe1yFFDjhuEEwhDVpFYLRrAiThu5yEMOaHDJIncGZyY4X7vwHFPA+4q7HRLyQ33bKTtcUSDEhbmduHgG0fxmXu/iOpaJBLNbirEN+77S5THW8gXezh16hC2bZ9Hp9fWma2ZUomDJzpcwTAbaukkUFQHmTIF8Eu+eF8UgDMumW8s3xtm0rf7CHL5C4ZkaMEVujYOETQ2wzhy7f1Vts5qL7dPBqXMJNaXWvjuNx/AmZNLIFB831V7cc+nP4KB1cEAXcmIJfygHeVYNfen1mIYBSUn6F3NxMwwaYw1Q5RctLC/DHEyqgoVt+zM5JPCycTtFjVJbQsxmVgH3Ze33mj+QbT/9dexVq0jk3/ijJMAACAASURBVC/BcjPoeQF6gwDdHoU7Cuj1+oJOp2gHHY3XU30HOxxgvOhgeqKssmGOumkkpUvZSX3CUtIi2CvwZRTO8wPZVPRNM5MzgponEQBjFvaRCWRKOQwfIunZp20XOTeDQcdDr9nD5Ngktsxvluxjub4s3L0s46azOfnebHeEYGDztq2yFs8uL2O9TvUpjq5l4YehZH0sB5IsQCmxjZJgSBCsaLWGmsYyKuAoYRn+vdfNo7E8jm4rg1arKeViiaw4IUDjLP1vZlk2sjlX+vkECqq5SUZWPVhOF5NTJczMzIjjCrmDwlBGikijy2NJ0dcmyIWfTyAce9NKZU0AhEEkSmQT49uweIqfmEcqG6GU24HW6i5smbsEl1z0XuljdztN5As2KmMWHv7pE+DpXH7trTiw9G/ghw3Ujr8T73vHv4PVvR6+9RaeOvppZKYew8mzz+Ci+dsRNj6Ji3fcCjt/CE8993Wsrx/G8sopQb43u3VpJzQ7bQQ+0bYFmbEf+C3kin2cPn0MW+Z3CcVsPluC7WeQ9cfg2CGuuHELTq8dgJNro9nsYe+u27C+2kDKbSCTtlAmF3vjBlyx5a9R649jy7YWHnzsT5Er/AzjhXEsvXk17nz3Z/HIY1/HrbftwYE3HkPffgFO5cdI2R20GlsQDSYlcHRSPfR8GsQOQicQkFy3NsbOPxqdVzE+QY7yNurrdVgBQVu04VQwa8JyiYVgVsjgYBZO9jK849r/iInwcwg9Fz947DcxtfUQ0oUzaDRWUcntwr6dv4t09/0IvAL89DOY2ryO7/zwLzA+2UEYHkMmlUPQ24Zg0Edl7CwG/lmsrZPBi3rfGbSaDQy8JgZYw9QWG0dPvIq5mSn0Wj5Cls4pN+ueFYKd119dx97d+3D8xEso5mkwlcFrd9uYHL8e68vXolov44t/+L/gr/7qv+BX7/pPuP9Hf4Ve/n/HxOxxNJds2Wu8747dkxI+VfJY1p0Y24xeuyLUunPbApw+eQQ756/CkYOUqdwF+HuxdOJGfOzjf4ImS+2pGTS7m9DvbUchfRUG0WE4438LC6vItG6FEwAv/Pz/xbve9UHUqu9HLjWLTu2nWFy7D0vBtxFljsDrUdd9ESnnTTSq1+NDd/hYX9+FdvgdPPrk/4Tx8cdw4hhVs65Av59CZ9BAp5vH/PTtuOfjf4yBP45urwJYc8hnLkN9bQu8sIGJbW9gZekEyoNrUSz6uO+h38W99/42Tu9/F/LuVtjZV/HkC/8OmbGfoOc/i1IpQMqdQH11Xlp2XupNpFMBWosOFqZ3qpFf6vx5HVSrq7h45y4snlxGJTcpPdcMuRc4NT0I0GrO4oN3/J9YW7GRybcwMbUbp07sRIRZFIohvM4ZZKNVFLItBFjFo09/D9e+8/fhpnagXi1hcqqJH//sN1GaeAWhcxq+X4cbpeGEBZSzm7CytIZ8EQj8cbTru7F5fh6z81fjwMEfwy38HM3WayjlaYvSWK13kc6WUciPSxssn08jmyUeZoB6rYl8ZkrrGrDNEus6KEyPIiwaHan7V3h3cbym+qnrTudJ1i/Uo1fESMk/Gs3Yh2cj/GBaK8BgHpBB2qJoU4i52S146onn8OgjT2B1ZR2dbhc33XIj7v7oB9DzGqIPkclRTjkQuuHBgG1m2mTaaBPUGJR9AsQqJ5DA1AxPKJ6VV6dv2gWG4GnjdL+qyqhgJW7DCTFq4vKtpxd/Kzrw+htYrdaQyRWFzINkLixLDXyKT6TFedP50ZkzeyHYjJlKNg3kMz7GK3kUC0X1MVTY0sQs0mOwhLcJA6JAOetOp04HHygRl3wur1GhinOXTi2TSonGL2fK3chCJV/GZHkCYT9A9ewq0lYK8zNzKBYLOLF4QihoyeHb7LaxXF1Fm9zqpSLKE+OYm96ExfUlQev3eySQUcxkzLR5LY6eAzYgFlV6NbKFulRmeuqcQWTpV2fEREoH/U2oV0OsVVfRbNZEfYpgNslILR/pDHEFtszDc7NwnptBrfqYAfp+Q5CnhlXJ9wbi1HnfSNzP8TWj386fk6N1GpYnxD9nV05gfn4XNo3fiMU1tijmsLY4h4/c8WeorgRIFY7jpZd/iEIOOHasgemZDG6+7h60qjdiZqaF506/FwcPP4Obdv0J9i78ORZXpjFZXsbjR25HceoRdHAc/cZO1A5/Ene86zfw48f+HyxVn0S9+bpkawL+4UxsbQm9noW9l9yB5bMt2C6JgZaRKSwhk/XgdUO4dg7NmoeslUcReWxe2IYBeQnsHg6deBHjkxVctP1yTI/PIfJ6MrlAtHVjeR/uuvmHsOytOLT+VRxf/BtYzj/BDnzcuPdPcPzoQRDUXG+dwA03XYbnX/kO/NQLKJULcAdXwPeycDJVVNfPYmF+F2rNJbTDM3DTNnpNB9tmdqEfnkXgr6HXO40waAhgM4p68IMGBuEaBtFZIWrx+0X0/Rn0rV0IWvfgk+98A2lsR9P6Cr7/s99DL3U/5rf20WtHCOs3YDq6F/v2/CZON/4aZ+sPYGreR6t7ClbURTG7BWeOjGHHlj1YXX0RQbSChW0z5LXEiaOnsXXbVlTXTyJy13Fy5TnkyxZq6y0szBIvUhAyp+27tqHVDlFfTwvQa3K6jcjvIBWMo1GrYueeMpZXBlhd2YFP//rf4J8e+PeoNyoI2zfgnl+7Gt998lqUx86ieXIXts1cBd+r4q23XsD0TCjcErsvvhqNeg/V9TrsdBfN/iHs2rkJpw8uYbIyh3Qmj2btIpRTv4Nbbv0DfPmbX4Nb3Ivl1Qr+m3u+jrB7Pezs6/j2o9ux6yIfjSNX4u733oXDJ/4STzyxhM9+cgmd9XHk3O/jjaP/G84MnsLsdgYVq8jhLNrtZ9FpvAc7tx1DvngHKrOP4//4D9dibOy7yGYWMTd1HeqNCOUJyjZvQ6t6Ma69+hN4/c3jaAljI/CxD9+H1upVyBQ7+M4Tl2N2GuifAD71a/8eTx/5t3js0eP47AfehBvuxMB9EM/v/12EqWdhuS8gQ52AOtBv7UO+NImecxD+oI7N5V049dYSsoWcEHIVy0VMTuVx5vR+bF2YQXO1jSYZCSWQdNAlD0fqSrzrhv8bzz/3Xay3AA4N3X7bE+j35hE5J/DwT96Nog0UMsBtd3wUz7z0HRw+Ddz2nn/ARPEdWFv7Z7x65HcQ2o9I1a9Q8DBWaaO+ugqrPyEAUYKTu90ybrnxD5FNXYLHHrufHQlEmUeQSh9BOWej2eqg6WWwZfMVOHRoCTMz0/CDNdRbpzDwq5ibm0avw7FFjSuRfjcxDQrXo14beQD+FQ5d+7HhGFmydp6Y7UgUrEcOrpgOyWj4i32mqmImppTCDLoNjmL//6S9B5hV5bmGfe+1e2+zp/dC7yJgAxFEETvYO0ZjEpNoes45yZ9iekwziTUaWyyABRQVC6J0BZRep9c9e3bv9b++b8+G0ZTzX+ffF3NNYWb2mjVr1vt97/s892PFZLbxyivr2LZtpxyRCpv0+PHjOP+C89DqhXg2LYOoMrkwKk0Gs0UrP08IhE9mKIzZaRePaKw75dQufOz/nUrKOwXA+WyA1eeWS6PVu2TDK44STp0A1ebeOwqHjxyTiVZqIZGXamfRItUVrWJqIWLLSA+5aIML77hoA5vNRqyCHhbzYTZqZCCLJKwJAZnoyY0q8RRJaROedjGvKBZ1+b5Y0Y7iQ4v+UuS8ULDeRWEXHYFCNode0eK2O2msbhD0XLz9g9I257a75dw1koxgEyxhMnT0dOMd8SH46iJ7PJlJ0zp+PMO+EYZHRkgmipAKWZBHLx7pLZQK2tLHRz3VozxdsfuVFiyprheq21NqQ9Gm9Q+piEcLRKNhmeQlNCxGUbj1gq1boKLSLT+m1QoIg7iginYFOU8VkA6tEI8VrS4CanPS0iJmb1KgJxoqAmdbfDnpl5cdBTVGnRWNUCQrw8QSUUIhBV1hNmau5dblL2JIX44/+gnvHDiDOO/jtkzAbHDJmZpVvZBLz3iPWLKXDYfGk1MNog1+FWMBOrtg4ixQl7/JsZ5XGdc6g77jZfTsPQOTupoBr4+85gTWsoPYPH6GR9pxut0U8i5SsQo89gXEo3osNjWHT7yHynCAhmYdfT3tMmUvGVXTUF1OOtGOWVfLrm1Wyspm4q6yksGLzjREhbsSc2EKOsrwuKC3G5x2ySkjb4Vweg9q9ccyUEEVW0hgyEIyFaG+RUdBf0C2eLNJJwNdGhqrpkmBXrSwVTIBHPqzZKiD2TOIxTGMN/QxA10hqq2XYNVVodYMki20Y7J6KSAgHOI6TpJjRI5G8hkL6YKFaN7IQOdsrl1wnGBuEmeMm8DRwQd4dF0DVRN24Attp9K+AO/em7jj1m/zwvqrsLjbgTi5rA6XYyokmzDnZ5KJudDpxbUCQX+ASHiI8rI6rA4zx3uPYnOK60lFMpnk+IkI1bVWjhx7jokTWjl2UEB4HFRUuygoQ+SVwwz1etHEp9LW1sCJweeI5U9Q19pKKFJGIjKXbKoMu11FQbcT7M9KKpomeD09h6xMmzyNVPYEKtMOqaQODVVJ5kJ1az+J7HE5pjLq1KhSccrL7PT0ncDvt+C2rmDFNX/gidX34wtV4HHdwMKz/oBdeyk93ld469MK0rm3sWRO4wsrv8ZDz1yD034V86clUGemQv4h1q3/OaYyJ6m8j1RuM6ROYJa2icn4U8uENo9UOsC4cV7U6texO/xo1Fa6ur043RVoNXWER+pZufKb/O2pv6CoKrEbamio+DkW5UoySge7BpaC5hD6aDNnzpvJ39bcw5RJ1zGj6g2MuinEVWtZ9cr3MJuGMRqHSGVOYNDa0Sun4ferMNgUdLo8uViA5oY6egf60eqNaLUWMrkBArGNWMxBXBYzeg2YTVpGgoPEhQhT1czCs37OmjUf4qxIMOyt5KzZL0GhHqP7CFu3fgGj2ode28eCBWfz+JPv0jJxDq2t92PWnI3FMsSm7cvIZPdjUE+no3MPzZP2odP58HYq6JUqCgUTjQ2nMTJiQK93MdAjsfOoDDsxWbrJpfykswUsjlZ6+3LYTeOl1sHu9jPs/4S6JgPxZB+5XGC0xewc1ZqIeXFRyFmc5xeJi//Xx+eL8efzff5zrR5tf/8vM/jSzlw6k0ZHBBLgk4aGmgn0dg3S2zfIO29vxDskBINVhEJh6cq6/Y7bsFj1aPU5Uumw3ICJ8YVKnSkG58h0z8+6VE4W2NFMlM8U9jFFvljMi2mMpSJeKtRji/Tn1jmfOdVyXDx2h/5+1xcL7R2dBIJhqRAVoibR5FVrdLK1LKxEQsQiVNY6rQqTQRRvATLQYdQrhEODaNWC+KUpYvHEvFSqw4ueTdEalhIZIUATH5PAmuLbRTJbUQQixAuiTS8paYIdL0R6oqCrNZj1JhprGnGbBWI1RjaVwWayYTDqpVI1mU8yMDRId1+vnJHbnA6yqgIjwSBOl4tkSszohLWmyA6XnYTRMJCMUAhKn2sReF88O0LAJc5b0Ruv1ejl3FSgSkUWt3hJCFtcRiEVE4JpLVqdBqNRj9lixGAQ74uVoFDsi/aV+GZFtrzodBQLeFrOSY1WcxGxKxJIhCRLeuCLdDNpzxO79eIypPh6lDdfxNEqBEYiqLV5ymu0ZApRhkf8TGm+m/5Pb+emy1ZjNU6lx/887x2ZjNa5hf7OFFZjORUVFQycqEQXu5Xb7/gCz793Gg6Xnhl1f6LSdjFl7ioOnHiBrYe/REHtIzw4gdBQBd/95u8Z7M2gpgytTsyxj/HYM98irf2ICZPG88mOPGW2edx4zXfkbFWQx+oarDz06H14/dtonhiho/NjGmom0n5sP0b9MHXlZ3Lr1RsIesdhsTXSN7yT6vGf8Pq6NSxfdD9H2wdxmMLYbOVkEpPpC51g3MwwGzb/mkzmU5rsp7P34zaWX3IvrooM3f072fbxy7JNXllZxbTxV+JrP00GuxQsGzl4ZAszJ60glVATTQxyqP1Fqut3MeANsWT6P7BpJ3OwZw3R4AeE0+vlvFbJiw5UAZVG3JDFbNxMVqUnqzdSSC2i1f44Lt0NHE+PUKWNY2l6il8/Np204SWmTZzH0L5lXLTkYjZ+fAtqwxH0ipNYsIFkdDErb/gBqWAfqmwtydRiQukYZ0xPkkr04h/SEY7psVe1oui8vL7u68ybew51NV/ik8N7aGrcy6EjH9BUv5hCthatuoaR4DEsZXvZ8MZabrrslwSDHdjqe3hq1V1EE3Yy2RZW3voXjJoaQt5OXnz5u+gqXpICr5WXbcSUv4DOIzmsrgCPrV7Id7/3QwqBc2ROw4btd5JUbcbr34/TrmAW4Tx5Iar14XDWodNO4uAxL1VtNeQK09m7cxZfvvV9Et6FGO2HeeeAg4zqFSz5JkLhYfyF3VitK1nYKjy3S3Da1/HwY9/mhtvvIeYfwFmZ57U1f8KlH+a8864E2wX4owpWo5c33/oJZRUfo9Z2yVloNJbCbvcQjepw22eyf/9xWiaUEQnZyATPZPkFj1KILiZR2MffNtjIa99BG3dSUV5GWjeIt38yNy0NEQ7Xgmojm/f8iGUX3olenUGjSrF27T8or4Rp064km2ylpqoO3/A2Nr7/Dy65/AZCwRxWcxMDwzuIpZ6hy7uWbDyAThH2OA2ZfAyjQ8FkbKGnWzyHA63Jh983jksXHSSZrEXv2M4La27C5XwLp22QZEJFTdVFHO2oY1br/0DhHFB38dGBK1kwfzJKYgVVVU5e37ScUHQH4+rmMdynwqBtkZsZjF6MhhasylV4B4foGPgzodiHqPIBaqqm0NFRxpy5y6iqtsiC3t89yInObQyH3yGvOYjNNVKc62cqUHKWUWKguJeNEs5KLpn/a0X/D1/3v2+8i/fq/6TKE/fTIn2v2PUUBV28LRbFqURWuqP27NpHX98Qfn9I2q9FkmMgEEQngsUqPUyeOoFxExowmgStVNh0BRclKWuA0EydarmXRG+nds3Fzu+/srFK0EtRlzFakf/ZADjmDIzqAuRHThbwkotmzA591a7rCsLWEhftaEGBEyEoo2Q2kVZjMAo1nyjoWYwGjcySNpmEZD9LNh1DJ1YrouBLZKkW3SiTW5y0oky/qHkVxbRU2MXbQgog/mlUQqw1mmY2ylyWEZvig/kCRq2efDpHmd1Nhbsck9aIUWvArDPJQhhLx/CH/HiFJS0akSx6rUEvX8uZfVbMyIvlUBxPsV1ePCdFcYxGAnSKJVO8LoInipnf4m3RdRAQASR1KRotFnThRRXH57RapHdcjArE3FtoAMS6QCSV5fIZ0umExIlKIdGot7uk2pVNK2GvEwd0EiwwOucZDWWR3Y7PtaZO/T7FDEcj08VE/rdal0VnSREdOJcvXyLaqaeT0W3myZdvJKF7Br39CDXVHglOsFsrcdpaSESdKNo0avMhcikH2ti1XDTnt1h116Po+3l1x1ysNh0XzFoPOQsvbbyeRLoPI9O47rLfEx+pxegY4C+rJhOM9uBU38rXv3Q/vUO7eXPDs/KM3nzdd/F1O/jzI3fTNHs15fXH2bHtI06fdRouqxn/oAdt5nouPf9BOvrqcFoi7Oy8lGD4INb0eVy67Co27lnJiaMJrjyrG0XdgFd5gA/3/ASN4Qh2zTzObtmAP67n4OEvc8bZF2FRz+OtjT/EW3iMtqZ5jDO9QZl5CWrzAXq8mzje+TBzZ38Lq2oRQ/7N7Gi/iJqKKqbYnyeZqmR80zBPrb6essb3UHTHpHVLonhVYqYrrGoqMgUN/oQQRp3LkrkvsWPjE7S1bUBncBPP+FDZN3HIt5KtO55nQsXtLF40iedePwun28dIlwOn8U4WzN2Kx13OP14U4iwD88/5BE95M2teno23fyvzpt3GlCnfxp+YjcZ0kC07W5g8YSpm5RWaG89nyP8rPt77J3K6IS46/5uMnFghVfmb9nwRm2OIdMjK9Nl23v7oNrRaF3bVT5g48XJUjg5efHYdX77sbxgNw7y9bykD/n0kfeey7Ny/MKPl+5zo3Yxr4p/5za9/yTVLdlOubyWlf4znX7+c1pm78Y5swawIoVoCjT6K3qSiu2+AsppyDnWL7sKZmPM/5rqLNnH80ExcJj+rP1RjtG8gMpjFbDcQ0fcST13MVRc4yfVPA+0hjLYu3vv0fzjrrG/AyAwq7XFeX78Ad4WdWXMexTegoNIe4MiJh0mrnwdNJ6q8A63WJLMbOjv7sJrFSM6Gb6SfWKCG+MAS7rh2FaHIFNQc4qn3bJQ37MCq1hKLRlFbTahzV7Nwai8Ww4X4kptweMI8/4/ruWjx7zAzEZ25l2fWL6CxqZVpNQ8RTxlxOQ6ycfNv8Pnhqiv/i1y8FaOtl+ffnI2nZj9WfZ6If7ioF6p0M+BvZ2g4zZyZt3O4vQebKw7ZxUyq3g65KZB/iYPeH5HJP4ha2Y9S8JCInU5gZBk3X/cmA50NWKx9JJVv8smubUxvepoKz3j6/H9ky45HSIYj3HL9vSRCjby37Y+knWsY8sLXr07S1Z7AWf0q23bdTzjQTjYxjnNOe5b6xhaefeN82RW94uzVxCNx1m+9kalz+ukdeRlFOCiyZShZh9SUSAutEBUKgaYU2/6HzPT/n4X+/1tR//cqeTHKFFbEf1XQk4k0u3buIRqOSy2SAFbFY2kEjEhYtUVqXGd3B/PPPYuzz5mL3WkmlYnIbAuVCGqROrDRRcXJFvvYIx7FHo8RuZ06HUKHUwxAkmLlf3mePv9Rodb//ADicy33v7y5tBAKi4AAIZLQy4IuofsCZ5pJy/axmJmrCmkMBjV2mwGTUUsqGSMaDVDuEUhQoQxWSdKaKEBydy1T2hTZWi8V9ZKerxQEI47OoCmpyE+BGuRKapS7bDGaSQoeuEor7W0uq5NqTxUmnZmIgIdoIJ1Py/FAIp1iaNjLkG9YLiDMVovcBctYuYIoyIkiwlYKzARwQkVWEOpKM3HpRy++lMAoYvUldGqimAtPqtilC7Wq9JxqwOUUytQiVvQUBXHMTyxsRNJXXIp0Fd0I8b5oWinEUoKnLkRIYlZbDDcR50+egzGhIXIxUtJcjPnlC2GcRmsknVahMWTJawdRRa5kxWwNTVXXEtE/wKOrlhHNr8cX2oXH7aGmqo3jh4JSqW20agjHfCRTYUzaZqrtV7BiyZM0WH5EZ9+HPLQ+h8GU5zs35ujtiqHyPMqWHa8SGahlyZm/w8QlWBz9vLi1meHAMb644hOSESfx/Hu8t/lpmXK0Yun3cCs3Y7R18/DaArbajVRVuIVjh0xMi8s6B6NmCWWm26m2/A85xc9LW6dT25Bi+KibOXOnsv3YteiVSVw8XUXIX4ul7WX++szV2J3DnD3tS1RrHsdla+XHD1Rx1XWXUudaQSS7hT1D5xAOaZnjClDIL0SjfMq+Y1eTVcOMSfeSj1+OzeBjS/sMaSG7dPY6wl5xXj5h+55fY3BsQ9F2SJ2xEJ8VFSFJqWLPCcWyxk0yNovpzffz2qu7cHpg6dJnOdbjoaHcTpfvxxzoWE8mDCuumcTb2xcS8H+KMbWYJWe/hKrwIN2+TXzwgZ66lmpa2zrIZRxUVt/Pyy/8DH/POO66az2RwjVEM29z4HCe4cFhlp3bSCjSTF3FJjZ99G1wbMfvdbNg0ofYjBPImVazbv2v5OL3trtm8MiqM9CrJzGr6hBm49lYm3fwxMMPctvCx8inu/Fqf8r2fc+gUy1gStu92PgOSU6wems5DrudlQtFa1jLuElb+e2jrZhrH6Gg/hhVyopWZSqqf9WC3phCZUiT0cXIJGcS7rmLyxa8hj1/ByrNUf70XIDK+u1U2moYGB5AU6EhFF/KBecksWiWkU98zItrLyBuhqsu/x/ovgCLNcbhrnkMeI9y+rQ3cXvOIp16h3UbvoTieBHF0E0qaieVEPCqDIHgEIl4eDRUSYM+P48y7uGKxQ9j15yHxraPtbvrKBhXYVGSctdmcNawd9d0LpwbxKBdRJQPWbP+ClqaYOnC1xnodNNQl2Ltrjq8Q4NcN9+HNj+RaOE5tu/5If4AXLL09+gyZ+ELfcDunsUYHW+TiQ2hVyno1XacLgcj0R4KajO+EQuKxkAi3U14+GwuPSdBITsDU/kHvPT6Zai091PIfyIBQNnUOSTjt3PlhU9g1i9DUR/h76s9EvB17UWdpOKVlNVu5clnbsdqgXPPuQSjehbxfDsfHP4SZuM4Jrmfp6HiAgbjP2HTtl9QU2li9pQ7UMe/SzQ9wLpd4zEZTMxv2U69exZDqV+x6s1rqGrZh6LpRcmZUbIWFOHYELpqJSAjemXb+D+kpf3Hen4yQOXUZ/1TvfpfFgQCm/ufHqIGjW25l1C2pRCptMhzdxQDULxeAbCKIlguwUCY4eFhwtEwngo3ldUeCedxl9kkTlyMS0UQjuhEn9oy/6s5+efn6KWjFffzUvbCWDBOqele7Mt+9nHKfjd2Dv+ZGfpvXrmgIBR96lGfpWhPC+KXRmSaZ9Ny7isU2eSTaNR5bFYdNquYG2RJJiJYrIaTBV3sFsUhCGGX3LGPro4kInBUnF9S5RXFtyrUgrozJo+4JOEvwlwUiVUV9ibpmMgUsBgstDa24LK7iYi5tfCtmwzoFAOxbJyO7i46Ojul6lvsXHUGHWazSXLRM6mUtMKJDoAolrlCgbRMSSqevFIhl0JzSTorEs+Er1pQlWQwl0pzEs8olKAut7CsCMXjKKd31KYgbhJi4VDy1gpLSymJ6ZSPWCEhfLSaYlpZaZ0mxRujAo5/ig8cbb3I1rtAiSTFAsWAxVxGNDWML7qPMt0d3L1sAkFfA3nljzz61mXoPa9jcybJRJppPwgzJlxOb3dM8vEFHqW8wi1FT5Ggih984zV87YvQmTv5y4ZDuKuiXDn+faqbb6Z/cAuvvf46Bz+Gv/7uGMFBB8H0Bp7f3IjBVODysHlupAAAIABJREFUM7dhN09EbX+HF17+ifTYnzPzLgyhO8jRzjsHGyhYV6HRJGVCnSrjxmioYySQp9KxksXTP6R3OILK+ArtXU8xa8INHO94lrRxA/FQNeM9mzGpTiesf56DHb9BGAmWnPVVvD0XosNOTcunxLP76e/qpXriCL9/tgqH8XTuXNhGaHA8KcM/OND+cwaH4KJFX8euup6R0E529Z1FIv8eFebZUn2t1nSRS/tQZcWSSfx9DEk1viIsUyIyVTcgLY95VRn9XY1cvWwda9e/R8K0C62+npmtDxEPTMZssqHXpXjnnWUsvXwp7+85h0JmgErly0xq/T2xwlcJpzbT0Wtn7+GPWXaJGZNjNqr4j/now8fx9Tm4eeVzdPqWgmE7Wzb3o1c0XHzBRAJDM9Cyhh2ffI+sfS02RzNTax5Fz0w0+j527PxvFi74Es+9+hXKxq1isMfG165o48ShRkK5tbjcOlxpEcSym4JnFavfeIRAoI6vf/kNov3LCec/5eG3YjQ3NnF29VH0TMdR9ioP/2M2TdPfxBt4HafFTj5hQ0m3kYiYqK6uYzjQj8GZobfHhlP7DZac+SCW3CUougM8tV5LZd1H6HN6unuHUDts9A8t4JZrhbPldBKhZ3jl/f8ipoMbrryPWvu99B55mg/2TeJ4xyHuvElLNjmeyspP+cEvpqCt+AeKsYt01EM6qcJiU+F0idFZUP6NV7hbyQXnoQ1cxplnPoWT+Wh1e3lz/zhSqqepc2sY8Q2js9eQSV3D6eMOotJMI6Z5ji37v8+xQ/ClW/5Mon8GBusR3j82Tu5IF7f1kYw246rbzAsvf03OpxfP/zNEF2CwHmP1h2XYK95GlfKjFvCTtJ1Dh49hL9dRWVvPJ3v7sDsdON0F+k7M5IvXOEmEa7HW7eC+X0+isfEdytxeskkLGs3Z+HzLuO2mV/F3NUnr2YYtE6X76LqLvQz0p1GMm/j0wH8Rjvq45uoVxMMujCYPL7zyML5BuOu6bulOUmwv8NLa/0GvhmXnfwN1+gaGQjs4EFxMT1c3KxeFifhqUPSbOND5XUbSL6LWH5BZAWqRE5Azyl3lKCmfglS+/3t0638qtv9u9/2ZMvYZC9o/fzexQf783P3fPec/ieLkaFWF2WiV91GRO6HTWSS8Kh5P093dQ29/r3QthKNBTGY99Q3V1NZXYbWJDII8ipiTf6bnP7aol+xr/9yKL3XOxTT2lA+/OEY9GSFd3CYWv/to8MzJ9v2/UQKqfvnyRQUxTxD2IlHIhWdVpRaCD+GNFMhVoWgX1U2wolNYLTo8bjtmk6ALiXCStHwRxUi03MXuUhLeFEUWVIlzHV2JjS3mcl0jCmYqj0aI8ESVHYW8SPJVMepDsoolfhU18VBMfu74lvHUVNaQSCU4dPyQLOjCs5xIphgJ+BnxC/RsVHYYRDH3lLlwuxyCFCvJVKUUM2ErE635EgpStNoFJ0SgbkUSkSjgopCX2u5arR6NQJlKOEqaZDqC0ZpFpRae0eJleArRV/zF2u32k7nE0tI2ugQtspzV5EQQjXhesYoYU6xLdKASWGEsMalYzIutF9FOcjo9+EfiJDJRGtqcdO6fxjdWVKFOn0HBspmHX1xM0vxrYum9lNsWcsMVD6DLjIf0eJKJStzlFkbimzCYMvzp98/yhWsfwpC8DWPZPh569yBdg+9Ro/4rSd8cUgm45+5folPqiPoENW4Kzqpj/PLZlBT+3XlJAG2+haTuJf7+3LfQ6zJce8lPcKTuJZs/yro9DrC9KL20FqObfLIci81JON2Fr28Kl83rxG1eQqKwm5dfvYurr76BN979DUnlbeorz2dmzbtEotVY6/ew/u1vYVDBhfN/SXhwPgZtjte3n0NFkwDXDGN0dpKzrCLYP47LJ1tIxSaidb3AE8/fK7ssK6//JbHhhdicgzzznpm2aR10HBrB47BSVZkhKjKUNY0owjqo7Ucluk3pcplyV9B2kVcEGMWMkpvH1OZfsWv/AZLO1QyMhLApX2fRvD+QD59BJKpGL6xa1rXs6TqXdGo/Ferraaj7Dv7CddjcI+zfPRFftJe5F+8lNaLw7ls3kQ0cwa6fx7mLf0tSsxKNfR+b3+slFgqwZFEF6vy56PIv8db7dxHSPivVdGKmetOKvzDSa5YuFJ3pMJs+/i+qmt8kGm+l2dxBleEWYtrNbN9xKWKCUFMHAdUGdh3cS5nrapac+0dSoUtRbId4Zqtwn6i5cY4aU246cR7mvR1fIJR5CE91H9HQCKmQmXLzYnz9CmaTAYNVCO0iGPQz8Hcv4fZrVtE/2EiFZYg1G6sx2t+l49BhZs6YQ783jkq5lgVnnyCcsDBz5gg3ffFMwkqB++57iWz32aDs46l1aUnqumWFDo0yG71xA/c/eAaqsufIaoQmoRq1yiTzsW12FTpDmIpyJ/FIHn16Eerhy1mxeAt+XzUa7aes21NPddNWwsKPXV/PvhP9VFbcS4vnXaABqt5g3cZfSZTuigt/Dv6FJGKb+bBnBnabhxmu/dh08whmn2Dduz/DZBYLxAdJ+Wfj8oT40/NREjyB26Ii5A0zvvFM6Q2fOK2BvuFBTDaP1N2Ewr3Uuu/ivFlDaJRZhJJPcqjnh6SSfwf2Yza68I80oTNcxzlzHyM6IFT2PrbtnyIJnLMnbMdqmovauJmX190u3SwCxpWP1xAKwqUrvg7ZNtTxZcSSQ5hcG9m89fvSgXbumf8P2fiFxPK72NozA4vRxHTXFmyci811nGdevgJ7/ToU4w7Uqljx7yBnkJqh4q78lITr/9RZH60LpcJeKuRjd+mf+diYbvPoflAySOR09D88SvfOEiNAfKrkSghipKBBFhTSMkTKIgPBpFhWLMQNJrQ6LcFQkP6BXjq72hkY7JXQr6aWRtpam7BaBFNj7ILmsxa14obsVPrlZ3bTIl1EgqBGLWmlkW9JxzW60Sz+2KXd+djvX/q6MR2On798aUEQuYSNTGBZhVxftijEkwmSovTpCtuaYEWn0SgZqWp3OizYHRaSImZMkqOKv52TauzRZKTS/Pxkm13Y2OTYoZgUpMkJqpUoqmI+WeRinyK3qSRPWiBf1XkRZCGqLZQ5ymhtbqXOWMfugd30DfQRCIbQG42S5CQANoFAQGa4i9a6y2Glqb4Wp8NKKhEVSBNMRkG9Qqa2FR+lFscYvKfE3ooFgMAznmrDF9vy4gylSRGS9rPPPk5dYUXcp4DRnKKEnQQEqNXFjKxSlu0oOOAU+m+U2TumrVQq5vIiVWUwWQqEhF0uo2CxVqDW2Dm0q5Z1f5vJzndEp6WKx1ddTMxxL4p1Iw5rPaFBD8nh2fzkOx8RG76InLqPXz2tpa4lj69jJnffvA5L/mpyut38aa2XeKYdc/TH3H3Ly8QjOkxmNb/78+3cc/cD5APnkkxv5aX9dTKe8QvnCSrbJBw1e/jtA1+Q0JRvf+VBIgPno7CfV3fpiKgeIxVP0FA7hVTERTIbonZymP6uGq46Z5hC+BKMOgdrX1/EilsuZvVr9+Cu8jPSX83ZE9/EYZ+HvvJjnnzmR3iMsPSs+4mFzsXt7OeNgx7imlfRFGop9zhJcxBvxwyunKGgy80hkH+CNet/QG09zJ5xD7rUjahMh7h/VSetk4eIdk0gG1eYODmHf2QvFiNo1Sl0uhQ6tRldobqIztUNgzpOOBGhxnMRExt+ypq1b1Mofx+tLUXAX4ldv5SzpvyC9MgMdPk2XK59vLu3jrx2PS5jA/3DbcR05zNn1h2Mt+/HF+skUD6OjdtfJtX7FGUqM74TM7nl1rfo8y/DWd/H04/swe3Uct4ikfw0FYv2BR578mLyzk1YPVo0zODic/8MvpVkE2CvfZ1nXrkSc/kH2DRLWdCYI5KaTlXTXlavu5n6yoMM+V/BXidshTPoPXw9p035LRbjhaSNW3jwrTD1dTWcX9+FQzcHjW0NDz95MUb7NuLJfejUKqrcE1AnWvEPC990HxpTAnRZlNw0NImVXLnk7xgyi0jnD7Bhx2zMznfxDRyi3OEiHbdgNd3M+Olvk6WR1toj/OHRm/EVYOXtj5L2novReJiHn48yEvTxra/XkAo3UFa3kx/8YjpZ80uY3b0yD9xhd2PSO1EUQYH0ks0H0OrS+DobGGf/GefNeA51ai6RzEbeOFCP3fMuxngenVpPwWThyOHJLD9/iCzjKLjf4YW1P8Zlh/m1N1Jd91+Eort4YXMFep2J5XN8xALVYFvHC6/+lMNHu3ngN+8wdHwqNqef3zwVpG7cFsyaJLq8Fm1eLDgMqAwp0BbIi8wGNWRTUfT55Uyr3YnTeT4Y32fdW7eQzv6B5pYhgiEvHs9Sdn98Npec9wzjGu7lWPuLvPqBjsYWN9OaN2I2XoDTHuR3D1xCTetxVDkHC6e9gFrtImV9mS1bX+ScyR/L+bet6j1eevUrCLfuxUt+jZK5kmBmB28dqMVmsbCkrYNYZAI2wwk+3H0ZCeMLqM0foqgENVBk8VhQ8kLoKzDVAuksRGH6z0Tklgro2E3IWPBK6e2SlkqUJVk/RkW/pVoii3YxseuUIHhMUZedX+ka+veP0q68dE+VG6lCgXg8LvVQFrOzKEwT5FG1XsKF1Grx8xRRwmLjJjop4j7e3n6cYyeOEgz5pYZM6KSEJqm8vExef2JTKrrSJpOwYmeIRMLSUizDekaZJMXO7Wi6otgwpyM47BYikShxgUJ3ioWeQb4tyJglcI8YXYvvIfIGxKkSmQBifCBJnmNa86r7Xr6skEyliop0MccVBVdKvIsFPZWKoFYEVEEQm9JoVGlE3oLNapDWNUVse8eWxM/NecUOXVROsVgQu2FZReX8WKjDVSgZMUco7s7lOkQyxIVGrLjqEUpvrVqLWnDL03kZj2oxWaiqqMbjKWNoZAivz0s4Ei2mFGm0shUlcpTFLt9qFkEFEcocVmqqPLJ1lE7EkNwbOcUuNTVGC/rJlWexsBd960WLWDGt61TEXU7kkauT5EUMbOnxuf5POBwZTWkq2d2KJ0juvMU5UYvpbCl2b1QQN3phi89Ua8Tyo/go/SGcfFuVIxIN4HTZJBI2FBYJbdWos6fzyYdNvLu2wPH9dvKaTu57qAxnzX7C0UEs2gm4tSu47PwHKLNcQ0a/h/9+uJ3ymhzBY9fznTt3kg+fRSb9AX9914G7XMV1iz5CnTxLjmEe+OsXEH8Ht93wIyz5a1Cbj3HPHw7QMq6M794SJeptI+L7iIf+8WPicfjBd3+LLjOZvGYrP3nUj6dhl7TbBXyCiOVGb0kT1+4iGmqgxf40F5/zDIVYC3ZnnEdfasJde4BELI7beBm3XnKM3h4zsdS77Dj8KxE2xAVn3UaZ9gvEModYva2Bxim9BIY1clyi6AK4dFfQZH8FA7PRaD7iUMfXGPTBsgt/zPDQEnS6Y2zrr8Af2swXL91MKmBGa/qY3/z+Kmoah0Aldudi7GNAg0MuGvXGlHSAZLMmNIUzmDXut+w7eBQ8H5DS72PA34FOPR5TdjlnTvgZhejFaDjO9hNTqWn+hM7jfdQ1XUv1xN/y0nNP0CpClXSwJw3uuiym0DZs+QIWzQymz/g+w76lWCrzvLFKdKtSLDz/KHrdOGrKPuSxp5eQca0ho+skGDaR9J3Pb+410HWin8dfnkRV606s7l68HY1ce26AcvtyDvSs52j7rwgEn2fOzCSdyQ9JRCeTGPgGN1z5AYePZ6lo8vPEe2YGB3r5ysUpEv5KTLbNPPGP69BYPmTqDCN2iwElK3z+NWSSCYZDHzMS6iad1UHmdFK+67j96jXk07MocILnXp2Fp2YLBn03Vp2W4Q41dRVfZOLMdZg0E4lmX+K9Td+hMwzXXP8Iucg5mHU9rP9gAinSLLngILl8K9nI0/zlxdvIGJ9Gaz2E0Sy6A3bMhmqZA643pdHoUpiMBYZ76yh472Lxab8D5lBREWbVllYKmlcxJKKQS2EudzEyfAYrlvQw3OcGxz5ee/9bpNNw2zW/JNl7LqnMdp7dNEkimu9ceoRy9xWE0m/wxwe/QVklrFj2S8qtt5PI7GX9zlacVe+QjLSjEfZfQV8USgxNhJw6QU4jIqMN5KI29NmrOWfmTuKJMlAfYtOOuzBZVlFVc5QB7yFi8fE4rT9gxsQHMBcuJZp8g67QEjp69nHNpX0MtdcCwwwFb+fTYx3cdM03SfV8A6PZwZPvTEGth8vP2kkmZieZe4Ytu35KSzNUuq6FwnVY7Vne3ncagZEg15/diybdQrTwImvfvQ1Xw3uoDZ8WCzrpYpqfFHOJ++NocqFMyzuVaT+2vIoOYun/xhb6Ivq0mG4sb5mlSOoStlVuRAtFx09J4f05HZH8WhEO8x926EXaYgntW2yBi9rg8/nw+QIkYuLuK7C+eoxGKxazHa1WkAYhI9IhRbFUqUilkiRTAi6jwyW6vVoN6VScI4f3E49FpTupsrICl0tYT3WSkSLSDEOhoCy8gtNRTB4sdmNl6Eo+icMsRtRxCXETyaKi2ypGvIGgAJUVn19CxETBkh3sYrrbqU10yf9UPOuqH58s6ELoIHboIhKyCMwXvvNUMoLVLA5Qi04jhstiBp2R9C7RlpeKcnHGR/vWsuiMKrSlyEu0HEYLugC0yxb3qOpdjF40+SIeRS7QREtczArEvLkUxSg57gKIX0SF5tICTKLFbDJjMBpllLLgfosiXmSUi8ASsfhQMIp0Nwr093Zh0qsZ39qIzawjm4pDXlivJMV5TBdk9CDG8JillU0W+dGXk1ePSmJtc2KOKpaun/UTnFziiBXU2CSd0VCc0dxvlXQ8iOCaUjhECcYjd+JC0DFazkvCjqLdrxQkY5DoVnlI2oDEEGq0TomVDPtdBIca+MYX16JXWqipcXPvN29BaxzCamwg7avj3nueIhD8GEPzfh5Z20Q+p4H++7j7+m3YdQsZCLzDqi0tbP/obR6+T08+IeAl77Pq9ftZectv5Nw05puK2XWch15XGEm+DcmZfP3OJ/GYL+S+H94jQTa3rvwZelMPDz5xFTrPi+TV++huH2b2rLkMDfahM+cIJDrQasehTi3ntuWvkh2+hMaWPD99ZARb2TFC/U1kfJdz+1UnqLBfxEBoJxt3LEYx7MKiU5g38UHqys4mnj3Aujd/RSKVZclFM9mxZzVhn5Mblq5HWxiPSutl9drLyCiw/Ipf4B+8kLJKP6/utmAyZpjifBUb0yho36Rz6Lf0hO4jr94r0ZpZEQqUK4I1ROeKXDWazNkYspdz5tw/suW9v5Gy7yFv30Bdi5cUKYJDrViyN7H8rPfp7jrAzq7FDI5sYGrT9VicVwN3YrXPQxXaT5XHw5FhH9gM1OnD7Nx8O+HsAPPmLyee+YoMntm9YTkXL7mFwfj1WHXjiaTX88qaK9G23UfavI1Mtlx6rRe0PU1z6wQeeqGegmETuXSGaKCCavttLJjzK5orv0bQ38f6d67B5NrOGedfygfvr6NMezG1Dc9iZT4RtvHEa9NlrsJXlrcTSZQxc5yOR56eTtusKCPRt9BrUyQiKZzGJqxmPZHkIcnrL+Sa8Q9Mp+uAk298qZPhETM2o48Hn5lITfMhnO6DdB87RL1lMZ2Hp3Drbfux2ycQDr3Ks6tvATtcfOmzBGMTaTDr+fs/JhPJwnV3bCGrqkejdPD4s/MJ8mvyug/lfSafM6BRyjGaHJhsenQC24wRk2oB6vBMbrryIF2dBurqNfzhmXoqanopM3WSyfTijfpR5c/nqvOPkEvOJhg4yMPPnEf/YJY//eZxkkNnYrUP87sXTOjNWb5y3VEi3mZstizPPreIFTc8iE5Th7e/Gpc9y2ubZxPLP4vHFURNrMj+JkVW7SOjDpFRJyFdj5sr6T00m9tuPEiPN0trq8KLa6YQj29Brd9Kdb2GcLiekH85ly59hUx4DvnCAbZ8MpdgeITlFx0mEmwjnT/Epk2XSP/F0kU3UmX8IT2RbnYdXcxpU65Anf0SdeVz8Y68z9sfXEY49yF2axUL56ylrn4CDzxzNg6zjQVTXqaloYrv359l2XItnV17UETwjyjoih+VdqCYB55ugpyVnJIsztE/t+EY+/7nC/nJnbtKRVqiT09OIsc0mYtFXuqKSkV+TF2RnBOxD9Rr/mPLXe5gS/nxY2xrIREA5Q+TTBQIh+ISmJQRVFKt6PIWeSzSwi0jTMWYVVBQ03JM4nDaZcEW83O3wyZFksFgUD6PcDuJ3bOwVJvN5iKYTXTARW65BKcJC7RguwiXWJRsckjW1MqKGurqm2RuhiBlpjNiAyjiaQtSoC4KuugJCwS3GIWXWO9isztWPKf6wUuXFIRHW/xBiOAUcVCCLysqlCjoalUWl9NCmVvYs8QzJCiMCuTE0kl4ykVBETVdKrHFb3J0tVVaqckCLnbdxWgRKUYTb4s6qM+LTGwFRS0WE2K1Jb6n8Gtnpa1MpoQJFboQC0iMeRH1J5cBgsEsGPDplExfK8arquXbom2j12jIZZIEfUPYTDoaaivk4kQjmbwCDpIpqnPHXkZjCrb8UeTPUty9F21tp3i64lPTJ0vuv1omqqSOoFTQi4V4dCU16p0TCxjRTimt2krFWnYyVCpEcI6cn4wujmQmcylKL2fBrBsnA02ymi4MFrGUFfhbsRgwY9ZPJjI4Cbv+TJZf/C0qPNVkC91kUpCO1Ev07GOr78VY+Sm9ob+TTdr58d0+Qr1nQNRD7XgzvdEf8Pb76+g/dDq33PhVKpv78QcGuP8Xr/Ddex6SszqTq5uI6Rc8/vzdsgWXjjZwx4q/YTZNI9bTTeUUJ/f9eoX0IYdT72OyxKhw13L44EGamsoJx724qmwcPRbCYV4sZ/83X/xHHnrip2g9fyGTa8elX8I9X3iTfPBaBvvc6B1aDPaPeOTJNrRKkNbyrzJj/M24Ha1S5ewoD7Fj11r6vQe4ZsUd1HkuZMcOwRHPU1tj4/UNj7Hw3KvRF5YyEtmLqf7PfLDxHc6f9Bpu4zT6hl9k/4nfgeVlFN1RVHmx0E1IWlwqHZLBQdl4NZcuepMK62SigzPIkUJfvomnX11JqLCWgjpCufNMCpH56KK3Mn/+AjqDv6Cn7yDpkbl86c4NdHkX4xs0kEjtYHx5G36VnWFvlLKCmjRvMhT5Ht3DB5l35l+o90zl2L4nGT52gFlnPEK3L0aNJYqnYS8/+VszYWULJkcZJvVCfEeu4MYbLuX9fQsZDr2GRdtAVcVUPv2kD5fxCi5d8CYmdQ2x1Coax4X5w4P/jcnYxoXz/4pRfS4e1+kMh/diqHqDJ554nJsvWYNRGU/70FaM+oN0+n+JL/w2iipOubMSVdpFd8cJ3BVpassnsntvmCsu/jn59Hn0DTmpdkxnMLgbT8VujLaP+P5/n8+cGZPRxtu4bOn9GCwr2d/XRTmdlHuyPPXSUyy96E5syhlEQoM013cSTuU56p1LuuDBak2RV9bz+sYFZFVbiESEpTRHMqUW2llUujwFxYBOW8PPfvwaHTtrQX0GNbWn03dsO1Qcwug8wsvPfx+NzovOZmDFFT/De/gCyEzDVWbD79vPC2t+yre/9l2Svma8oT04W99g3VsvQGIeZ0+7m7KyahLJYd7f/nsWLfoKSf9knO4ciu0Z1rx6N2p1FxqixXx6ke6lDZHVxMiKyOFUC9cvepxg/+mkcvMpr5pA//BWNJrdTB7XzuOPf51YqhOzbRKzTv85WvUSsrFJmI1hCqq/sXv3LqZN+wM6bRvZ7DEUzXE+2PxX8mkTC+f+nLqGZo75nuTdD97iwvk/RFMQXQIvWdVWtn16j2SNBPqXsmjRTRjsxzEb3CS9s1nzyo+omfYOuw88REvDpNF8ANFmFyJaUdC1sqAX8kayip+CWJx8boc+dm49dsf+mS6jUGGNir1KQuDPQLTEvTInakCxppQ2i6UCL3VYOuEN//dNd1E4RZu7dF8Vb5eonKKAC3RrwB9hcGhYhj4JK5sM75HFVACM0jLPQ3ydyIEQAUSiqMtWeCHPrGnTsFutcsR77NgxWWgbGutl0e7v75MaqnA4LNHJYpfucNjlDj4ajRIJDRHwHqeuuoy5c86U0dCdXf2EQnFsdjc6vVHq2ooEclEnBDpdBBkVQ5CKILci2bT0UH1/9bJiQc/nTmJNZRKUKOhq0Ch53C4rbpcZreCe5xOyBS8KolgtpHLZ4gx4VMhXmoWUFNuiKI8FyshOitixCya5iL3Iikg6MatXw2hBFwuKjIxgLBZTWRDlzyAUx+piyPyorzwnYkbzAr6iRqcVoS7FvHShtBcKN50iIAsqyhxmTHoxdEnI93VqiEdF+IlI0/on6cVJnF7pGEokubHtI3F0Ao976vHPRb10Mf3LFax4XhkuIP8aTrbUSx0M8dxisSI9/KNQHlH4SwWdvIVU1IHVYSStHGE40E5ORLo6a8nnLfh9anKpaqzGevRaM8PDI1SUuclkIqSzPhra3Bzv30+aBBaLBY3KjSrTRDpWhrpQQTobIJjcSlm5iUxChEfkQDOERqPDbprAYG8Um0UElIzgT3xEWYWFbFrYWszEEgkMRi3l5RaGvYMMDwbweCz4/EcY11aNf8SHVqPCqFVIZYIMhbponXA60WAjIyNxyqtyDA4exmU14bZ7CI7kCAXEnKsRo7kWNEZCoV4M6k5sZg1kHQz2x6itbsPm0NA/vFPeQE26Gpz2GoaGfDQ1tmA0monHsqQSClqlTB6vsKCZXV3EQj6qnXPpbR/ktFkNdJz4BJNgXmsSaPUxFI1guYfJEyVbSJJLW2Toy8iQmlgoT21tBeHoCYLxT3HXDKLV5/F7TdjMbQT8cs6CwZaktmYm3q5mkvH5nD33J1Q3nUM2chh/oIusRkeleyL5QSeVlX08tKqOhkkx+gdNGLVmJjcYOXzgGDWN5zEwFECj8XOs4yjVDVNoHzwMNtHkxFMIAAAgAElEQVSNmswV89ey5qWH8RZWUlHXAckKGUAjIo4LuVoSgTmEfRrMhgiZVIygP4fLWU95eSM2azWRsJryShNJ9spFvlV3OuTcxfwDQy/+1Gt4KhO4VE7ae4aw6Vood1fQN7iPSDSByzUZjaGKRE5HOKrCbm+UIUAGUx89PTsodyt0HDtMIlrA5phOz1ANk9pm4NH2Mzz0KSOJfmyWSqzKJCLeIFaNl4LSQn90Phk1uEVtKnixmjagqDpIpQzEU2kiKT+RtJdIZohkHrw+Ne6ymej1EwlGFBSdQkNLJVa3ilD4BHZzjE8+2UQ4HpaUQ21hKg5zA4VMhImtdeQSQXl/ctk82F16hqMHiSSj0t1QVdHC8X2HmTS5miPd79DcMpVUaDLHjpygvjGI0dhPNtknhU9KXoS6aMlpsuTUkBOt5Ew5qkALDtsk8mYHB9v3ozOEaKzSER04iM0oxgZCwW6hYGngRHcWq2kC+USW+rIchw4dQGWup15w4/sOUVGmkM30EfSHcNom09ERoal1Ksc7T9AyvhxUMQLDPVRXmvANHSAWT6PSNlJVPYGBgQGcDo/UQaD4aWgV13gnicSgjM5VperkbF4q3MUOXYjJlDQZRQTYiK5VKXTk1GtxWxOC65PF5nMWMzmCHe3aylvgaA0p9kmLd2Wx6SvauEdtu6MR10VRXIGCprgJ/HcPcd8UBVwcnzgWMQIoxtwWUxOFCE7GSCuis5uXrW8xW4/HxC45KzVWYlMlvk7YoKuqKnE6HaTFjDwUluCzpoZGYrEYu3fvlq35trZWOU8/fuK4bO8Xa2kRay6ORezWxeen4gGa6+y0NtXQ1jqBEX+Ejz7+lEQii6e8Ws7whTBPo9OiEd1mMd4WmgGRVijgVqPC8rEse9V3Vi09uUMvccqLCTdi9QKZdEKy2s1GEc0pctEFYEZkkxdXDEJZK1sfYwhmcrU1WiRTIo1tdEcuxXDi80QPTy2C6ECTycnXxdl6seUuGu4yCU3OlsXvsiSHLBZ0EaMqnkEu4CSBrUjdEZnlcsUiW355VJLAlqTcaaPCbUPJJ0jFglhMWox6NbFIDLXGROEkXL/UKT9lPTgVbVfE036mfSSeWEwn/kU4wD9dYP9iAy/m8QJ8I2NP5Uy9+Mdw8nxJsl2RtCc/JkYRJ9OcxCrHQCZllcldafVxGTqREyIVzKTSIq1NnGYLNquDbF5kJqtk6y+VCpBT+kjlAxgcNtQaD/4hCy57PaHwCG63S2YlCylsU3MVu/d8zOzTzqS/vxu9SegTshQyDjn6iMcHsDv0mK1mQqEs8YhZXmyOiixe/1FS6SB6rYWW+nkcOdjOpEkNHDq4l6rKajmXjodC2O0WMIgUvAAq6tAYkmisu6mpKqP9Ey1mbaXM+7a5dKgNsP/IcRqbZ5JLawgOjtBcX8+xY4cp8zgkO39gqB23R49BbycVdaNVW1Drkoz4+2htq2ewPywXJHZLJXa7nhHfkHTelLtd6LUKfu8guXSSMkcVqoy4iQnhokhJExznsCTzKYqIUhUMgiJwxmM30NlzDB0GDPoMqdwJOjra0QuVvEaHzZMjmY8TjhcYGXbQWHUtFy75Oa+v9zHQD5PGgW84g6dCSzYGBT9cdNH57G6/iXhhI1abg8DIEOp8FLVKSyCooqG5lXhWpKxNYWLTfdhckxmIb+XBRx7ha3f+lSef/RHm6r+RKezBomlgaHAElTZOMJTFqJuMpuDBYbJhVJy4bOPxlJWRznWTSgWx28okZ6KsTM/wSIh0wo2icqJS61H0YaK5Xag1UXRiURnWYtU1YDaYZQKf4Flk82X0jXipbDUTSoZIpPTyb9liEtUshc1oxDcyRCwb45ODHehsbajSeWo1SQpxLxOmtpBOpIkOpdGnNUxpbKazvZKly7cQzVaRUe1k9fP3UmHej1EzgqK1FJkUqgiRrI9IdphoVoCnTASieXzRJCanmUQ+IJXRIsDIXeYmMNJLKh2hoqqcrs522lpa8TjsWLRaYiNBKqwe1PksGo3QAil4R9IY7Da0drW0eU2onUCh4CeS24M/FMKkPR2npYlcKoxekyKXHkItOo05G4WCjqwCGUVDVqVDlTVgVdnxDo+QsxVQjHkqK+0kAiOoQ3HK7U7phc7pVPTF/ZQ31MsEQ3VWR3Y4K8N4hpJeEQlDMuZHySVk6EptTSWHjx6jsWE2x4+qqKppoGNgK1p9lGqPg2wig0lxYDLbyWoLDPqCmI3ljPh86A1ZXG4jB/Z/QnWNBZ1eoF91kGpClalEJdIZxW1cLQp5nKwinELFTc3Yol56v5SWVvq/k4Iw6fIRTmRhmh3dfY+Oa4s7uOKL5JEIMV7JvlYSyI1uuXLKqJj631R00XI3Go2yiIuiLApsiZEiwCGCLaLXm6TuQtyHxf1YzK5FZ1ZAyEQxjycTxYWJSiVdU2aLWbJNxPHpFK3074sC3dfXK0O6jEaRPliMghZfZzCKHb4QWCfkx8T/iZ27y25gYnO5HAMnExkOHjrOifYeaZ2zWIWdNIXBaMZoseBw2bHarWj1Iv636C6TJFcR5TyGA6D69osXFoT3XJJ0ZGEpqtxLM3RR0AXiVV3IkMvE5C7X5bJgNgq7VRaVSBEqKRTFiR9tTpfOr8yLLhVxRbTziy1mwXRX5XI4xUxhtOCLlZacoZ98DVnR95C5YsUZtjz4fFGYIeuopLUKBXqBdDItwS8CcGM2GDHpRZRkFr26gMtqwKDJkUtFMOpEsIxKEoHyiDznUdLRZ1Z6xaIu1IwnZZYywu7UlSMuMo2MAPxMU+kzl1bxAh7dhJegb6W+e0HMZUeZyKVFzehuvbRzF/OTU0aFU4rOIoVPjdFgxxfoI68ZwuUuI5+tYcgbJZ2LYHOa8Ad9VFdX8uYbrzN58kRpJxRuAZPBxrDfB8JOqTLhsLTS1eGTSFivr5OKWpXcHSQTSTIpI+loOWq1jkSmh9a2BnzeOMl4SooljUaFeCok09XSKQdmi4N0PiBDDMT5E5bCSCiFUewOFa8E8qRiWnIpBZfZQTAQR2/24CiroqOnn+p6G/HUEQb7BmmpXIgGPfsPvcOcMydwpOMgTeMmcaIjSCqZo7Whit6uPuyWOlxuKwO+3TJ7vqFmJkcPD6DT2HE5KyXHP57y4ixPytVz94kUHncVmcQgFqMej7OWaCBHubNRjmLU6igej1Fe86JgC5a74DEUZCyqFiVfKa+7dK4HT7mRzuPHaaypxawxEA4MUV9vZ6jfJxGcI8EofYHDWMrURHIBgiErBtUSbrz2AR56eCcKdXQc72Xh/Ons3fUeE1rq+OJtX2X1mvvIaJ/FU9VPJOiVYlSrzUgmVUCnKuN4Ry9qh4GKimto8TyBSXcBSRE1am7nhTfvYDiyFrOtgxPHd9BU00Y0kqSsvIyKyhaSCRtOWzUOo4VkNC7toSIoRqcLYtTnCQUFeKhANDaCxVyLw3I6Ab9CJBGhttlOLHeERCKAUVVGPqHDoLai1+Xl9RGNizblBGzlHjoDe1CbhfDTIheY+bQi5/mJiB9FrxAqpDnY1Yk/kcaqaKkrqGhxV0POhEFRaKu1ER/0UW9tYqhnNqefvx2FVkI8zdH9fyTevw6Ttg/FkEWlV5HTaEkJMoQqT1JV+H85e7NeydLsOmydeYr5xh1zzqzKGrq6q5o9qptQkwQhWVSTFOAfYEGADIO2qBe/G/CDX2UYkGHQlmVA8oNfDBg2AdmCZFG0xG51NauHqsqqnKd7844xn3ky1v7OuTcyu7rYXZEIxM07RJw48Z1v77322mthliZI9QoPXjzCLF2gMApZZ8sl7WRp6zyD32G/3cRbb+4hju/j5qUxZvsr7PW2EWg6slUifdYKDrqjS5jGESq3gGN1MX9cwTJC3Hw3wqNnd+BYr8E1LmN1psM1dPiu8qlHZQljJzcoSaKj0Gh1nCOgm6BnYV56mC7pa+6gWM6xS5nRMIVlDJHQf3vYw6yYIMMBPBMY1APkiYZlBQT9AFoVyh4dL+fo9wIswimKyoDfuQRdH2I6qcQt09QXsGjFnFRYRTFyyxC1zeHIk9HeydlSiqaNjQ0cnzyG7YbQxMSiK0kJ7yL7ah2g1nNU2hAV2wlrPfTztiELtkYwiz9veUAt7M5AHheZFIRCfGvGcSWAN9W6iJW11XrradFKpeocnP78gN7qt/M1GdD52Oq5n0uTy/Wt4pLIkBsmbI4ocy3lqgfPOMY++dnZGaI4guO5InTmWT6ymPwt+psE0j+n6yb/T+VQ1SqllXSMOI4FkicayqJp1PegpzNoVYZnz17g6bND9hAQkHGsUeGO/XMLru9LweR1HGhEJGRcnNNXil/WMMpVUvVf/m+s0Dm2xopcVb6EVvlndFTjpUhBDTLxKCQTBBZ2d8bodX3yxZHrmVTJwlRXeYBSNlW6MVC4vYnaMlHqdBuqEKY5VrRkTSK8vtGDXRWqt97+TaOsxieqKG7TVrC8EMg+JB9JWOdkgdOVTEee5FhM5qIqRwWlnfEWxqMBrl3Zw+zsGKaWSyZUZSGqIpaWQZ4VsBwyxNf0diX4rs36Nez7X0wAyc6vZfyDjxe3l+Gfdg5R5GfXkgFZ1PRLtjzVr2mgdEHhDbLrySswwJFCxQhVzytfN4gIv0NYiBrDMFdI0hpVvg3T6qLSVwJlD0Y+Pr37Mb7x9a/j+fOnwuzff34sghthnCMpQ/jdPvafzjEa7kofaXPHx8HZB+gPLYRhho3BLczPeugEIzFOmS9PJMDtbO8hjSJ4non9F4+xuUWrTGanDh48uYevvPdl6R8xS5YxCzvFKnkiyoPj4U1E8wJdJ8BylmIwuinBfHN3iKLmeznBzuZlTF5oyNIU27sasmqCk+khbL+Lsuqg3xvi5PghxsNNaOUGXhw+xaXrPFcVZicuPHtLLrLT46nYQ9I2dZl8KmYLtLzt+BxjPMbGoI/paYxkZeLGpa/g5OgEvX6FvDwVm1n6C9jGUNjtukVrVRtVuqWSPesArpdj0OmjiDPMT07x5ddfx8cfv48rezdFTjeMUmxf7eHh/s9hdFJ0e9fx7/7fELdf+318//v/Gc5OdVy5/A6OXzzH5W0dq8Ux/vk/+5+Q5A+wsfsItnMAxyhFxOlkcobtrctYnBUYb13GsiwxnbwFffVH+N3f+q+wSoD//V/8N3gw+68x3HkgRFZbr3Fl7zJ4uI7bkcSL442zs5VAhmUew3d19HsGnj75ObbGXeRpIjbGhNhtawuzswGGg+vYP95HqS3RG5fiOlcVPfS7m6jyAnE8gWEvUNUGZrMuFkmKSfYItV0hjGpMpylQujKGenTwBBu7Y0zzBIlRwQiIbejoxQXMyMBqouO9t95Ex5pjaFroFRtYHX8Vf+/v3sGLsxIbO+/jn//Tv48rwQvYOEBGopleINVtFKaL3HRQmBqSOoHfdzGPJ5hHbO1MsEwqnExrwOsh93SkyPH6rZuIwud483UX8fQQY2sb1SKDkVLBzhVDo+k8gdcfY5HFqD0gWhTYtm8hWp4gte/AG9A5zYVl7CCeByJXHYdPJaCLGTQLFb1GSbIrR9i0CFX5CG5gYRLSAGQMz+phcXyCG5sdxDN+PptYJRpSTu9ocwTDFUwtQTmjmmSAeaUj6PeRxTOUaYx+p4ssjVEbBWzPkf2WztGXt7+O1TzGbPIQl7cHeP7gEa5cuoKUwllIMNjQ8ZzkYW8Dve4GDo+OMd4aISvmjbMaoXYbqDwl+UrzIqNCYW6jEJ92yqCSud/cG+lvqnMykIuddFFIUFVSrLyOGGeUIydHQdnKI0rMQCqBWNMxHPSlYGLdRgRWmUYrpJbbdkH3T4Gf2zt5XA1iUAO7u3uirUKzFbYBSTSm2JjsnVkqZmCKJ0X1TvbGVeJFYjXvpmVJVZ/lithWUH8kjZFlCWqS5goKj1WCAtACm3KxfN40odgYJ8U0LJeKc9Pvd7GzswU/cMXMazGZYHe4AbqfEKUh3M8+OkfoWGz6QVfiskyeEbUWp1IqufKcMbT+oimO9g//2d+UWEFzEH4ghlh2GvLB8OBNg6Yp9PuskOYJ6E4WdAhXjRAMLWidEKt4gjIp4RouLI4y5IqJrVsW5klMj1S8WIWo/B4GV2/i/sEpPrz/FBsW8N1dByOjhG5TTo9jc6oWr7IIFRn2jgaT3rtViYzyrqxqTRel5YsjnMmFkaTw2J8KE0wPjmHDwO1bt3Dt6mXxbqa8PA01qoobCkVwaPySoS4zeBYhC1beagaedxmZax6JWgjRsh32F3hedXkYyHX2xz53ErIN9b/Y5+HQXM7E5LyHfzHzp8QGVHJxoUT0qioRyW8kTSiPdVEZ4k7DM0jxE41wfpugrD8XiRRKHKIQD3eiR4YkSyRH8jPOtRCVVkgWX9aWPG8p0DNpgEy/FFpiG64ybJB5UL6+mt9sbf1a6V9F8uMxkYfLZMYULoTqkfEMqgtJskGRT2J6x9fg++FfKDZtQ6eU45WkE6kSZmAVI6k9e3ZqxIya5kqYv5le4NS//Jw9GfV65IEopgYF+KlayGqDyRfHbehbTyU+HSbXtsUemCFjLabeFTSLjlu04eWRm/QRqAFL43GxlaSBGKshCVgOXaezX07mCLSqD8IjacHEgWMxtWTwHBNlEOVFrJkFChDaTOQCZuVg2LTgDeA6XVhmgPk0RRr3ES/3kCU96Qt6QYFgcArPZ1C2ZJ1KR7IZN1LnmRrSTWnUiDOLCYfWOGm1BFeZOrGk/64+I35g5M1kKDix4vWxygqsFkvMF1MslqcyQ0sL3byssIwnYqFr2YQ9qf3AdacEnjhTy3VScmNuxo9ol6zJZ+vAIBKXR7gy3MKt0TUMjGuoF1eB1EDAcUQnRJBMoRVLJJwpMCpkroXEMpA01RuvVpN9VG6uuoa0LjGJIzyfLfAkCXHoAZMyhalBrGh3Bjb6lomB5qKvWbCpg0HlQLnKNeSEibVKKm2uXyu2hAtS2CEyPUeq2ULGqypHNnyPXDjODhNplAmVFp42UPFaspYo5dq1Zb0a3N7ZRczIXK0E+eB6qTnCIteFGsfVSx0ZIWPfQUohrsadUXrPVKg0NXGlWyYx0qxCxrHxrICj5ehYBgLTVHtmVGNrvIGHTz7B9t4YtuPgyfPn2L18BWkuDU2UohNiSKAxKNWt0ykyRKgVeBwlyCiTV5WS3GdRgpqjanToLAqMh0OcnhxhsZgLmYzEMN4o2DLwXXh5io1OF5rO6tOB3xnKMDErY46GcZ1QS4R6rJ7poO8PUEQF0jCH6TiSDOZ1KuRttoGNOkNdpKrY0k1c2qP18ALTxQrEWnWH55JQv7KptoVwLWdUkFreK/IDGkRYoHfRWVEtaJPnumYxGItoWlbWkgioYqspxCgpXmSSWM3nExFmC6OZcNFu3rqCVTiT1ual3VuwsSXFxHwxl72I+7XYozHuUt2UnBUmORb3H0cSDhEwkD2zlKK6tbKVjvY/+F/+o7p1RmNPgFU6MyMRThGHGmYCHJ+qRHmNfXPayrGXYHVKuKMIJSLopQG7dmDXNvSmeqYsX2GbyBwbdw4OcZiW6F55DdPCwL39MwRliL91s4d+SZ9ZVX0zS/O4aRHOzyPYVQJIUKZWuYfCdGR8JeJ2yf4Fs5cwRt/24cPA9PkRohl7pAH6gy56wx68jgu/y4yYGVUKje/B0ODoFdLFBEYT+CR2M6hLcGrGKaQ6Vh84L2tu1e0Ym/ouocovJn1IDflC4+JRpfurEoLqlZtALAH+4v8q2LfH9csHMdfFHV5FGRj/LFFLUpiECD00PS1+duw10uCGZ+Lcz54CB40FrpyHgsJAikXajhryeYT2QHhLtA0ajoQiISiznEaIKGPC18A56libDamZ/+RFIhOR8hZfJi/yvFvcWNeUms5ZtA2R5nzyYi2vap+FOtCK/qletz2nF+dJk4kJZehDDX6ORbaeykqnwPe6KgmmuuJLd41bAxxOYtQM7kz+KrWCZFNgEpmLxzI10HnRirdAySovR5ikSLISubSWSEAil8JAUdWCynCzrQoDPWcTls6L3RJSqOu4Mu1BkyQel7TSpO+oBn7lX5MrCqmoIRe9ujZ+lf/nuo5Pj4+xyhXJhwlJyyoW10DTxGAwkEqCd/6/FfaQth6ll6NQSJ5JVSCpSkQF+QccESpF88GqDJSrBE6m4cpgE2/uXMOl/hh6WqKcLuGzxUYZZ1NHqpWI2F80ahgNASlPeL3z3DdQq6EjrQoskgjHVYb7dYz9ZIVltJJElUZLgW1jgwqTfgd73T5c9nJFD5qCNaVU2RX3I02HmbEaqlWQ5yl2LHDnb7Ul2F5gemJyZErSxmamhn+mFcitXB55jHw+S7NEDVMhnXSdpIUyVSvZjhQTCEE9WckyCZoUEWpTB4FpCr6wdUJEK2KVWORYpZHIeFP62rVMeLoG3zDk7mo2qkSH5/pYxXPoVg3TM1QVyOevNeSVibI2JelkTsIAQ4VOzuLP8hiRbyOscvA8s1WFLIdeVXA4ZWToePuN25hNzhDHocSMbpca9rQx1dG1TPRIUssrRAkrUQem00XC91AU6PY6WK3mgrQSAVpO5jBLCxZsaCUtstmqiKHZJRyrgmeV0EhAKVI4TFpcH1ubezibLqXtRd8OOJYkOjnDOxnrnFOnaBivTAnkvGr52Pi8i9y32ueJ6mocd9bYu1bXrO50EKfszStoXtxGCVbzHFaqKDg6eo69vQ3s7o3x4sVjrMIptrZH8NwxPvlojuW8RJSsRIHOMFlQUhWRU2caHNdWUuzi+OnCkKSYxQuPEQh6nqrY293rj/7nv1Er1rS6uGUWnRle8wuERvjEIs3KMFeyL0oYnqTNBIMdDZ2uBdfwgFRpszsmIRggylOUtonUNvGTR09w92QCb/ca0B3jcJHCylb4zSsdeMlM5si5Yig/OOp24BF2pj9zA7uL9allodRNpDVhIh6nCcvQETOA2z4Gjo/l4SnOXhzJBUw4ZbA5hBdQCESZzGSJUoobdDvY6PkwywimpjIjqWZJsuDlSFIeN2D2sOVkrM+it7KHCt75Rdu7X2U7VIGkYjX7aoXewutNMJdQJsfQQEPNY4sa/KKI/8Xrr4+JfFZAZ+VxLq3TfO6iFcBFyaqQWTIDuigVKe6D2L0KtEbAg7/YJIDNSF072SDjdm0Do1lx/Bzbt6veDYOlIhfI+ms2rXN8QpINlQicYxzN76sKXX0G7ftc79+t98vW04H189AKGF0oBbY/bYL8GuFRiv210UMeu0FynMhI6rBNQ9ajQxtgmeKoEXAutTlOakNYOk13BA+ArpFfwPNKYSfqQJgySiQ2xtxMS6oAhhLYV1EqkJyqCAwRUDJ1F6P+ngR013EEQRBiayMlzAqxZQ5LSG8De7OeJKCfa0T/amt2/bcKXccJ2bpMBBuIlYGbs7bio9DM78qn3KhjvfQqrJzFPKMEbT7oq5BWFTKig3KugdV8hWi6wup0xg0FA8vHZneAze4QA9tD1zAlkLDy5mt4mgGXraxM2S9zA19qBRZmiUrQFQuU5vHTWmZ8XxQpDpIVnoUTHCRzHJchEtqddlwMggAdzcDYDbAddDFwicyo42Vhw/PLT5dBlPtiW/xwv2QNK9M9lToukoaldcj1LsFaJcDUsRACsASWBlZmBUZPMxbkJHMRFdCBTAh1miAjRDVIPi2ImiYp8mWMYhmjijNo9L7gxaLr2NhSVbdHvwvTEIIeA64Q9dieMAJEeSGw/zycAEYNr+vhZEryoI7FKkFeaciLWpIssrvTjCIrkVSobKfSeZLJSMDPnQxyaOj7njhRvn7zJqaTU8TRSrlRsq9Ma5Mih10DPp+i5Ego7acHCIINaVERHqcddSdwsTfaRkKfjvuPkMclhr0xuv4Aum3iKDxBSd4IYpTZHAURmyrFoNfBaDCSKabTyRKTRQRqqtUcZTaoIcITVMKsVDWvKnSVNKtg3hQXzc7PqlyhukwWdHQ8F47XRVI4mHNuPEslaSKaTbOysiK6zZZwDd+3MRgEODk+wNNnD4W0uLO7iafPjhHFDqK4RF6QdEe+GdsSMfIiFvJbLmZirDQN2WuoYkeUi0gcUbatbYoKrYm7/dE/+Zs1N2ihfjHTZVXNKk2SQVZHyp2MM90O5+/qCnkai9FJjRDDTQObm334VhfJkvZZSuyei3m2WmGexyh9F0/nCzyZL5H5faR2B6vSgG8Ct4IKbraAXuZwdWCDCjscoWJuk5ChGMC0+KYTnJ5NJJgw6+dgP29JlmB6fCYX6cAJkEwXSJchukGAXq8D+p0Tdk/SEFG4EJU437FwaXsLl7dGuLLdhwFejFKjCsRKu1jK+in524avfy42czH311bPa8o0v+auqMbWLgL6RdD+heB7/o116F4p133RgC5PWa49XzP7ruYem149zVtYfYt6n9qEWrEbVg4aoWtxqWvU7hrVOyVORGldNXYnVrXcqAnpUwREGPuA5fjSZlEkvwYhb1Ikqa75M6na1xob5wH95URHzl7Tqmjj8Pk87Gd8MurM0/53PYi35/MVNOD8onm5mldji8odUKZwCLdLNcbLrIJL0yMNEuBZ/XFTlZ68acLUKgSuruC7jOtNE2iNgZ08EQnoC3IhKiQpIWpNAn7Q6aHb7Yn2tFa7qImQNNoEJPesH/m54c8rwbxds21Q/zUXrvy6tIykNWCeV+Hrqlyqd/qy6Ij6TNUR8tgUWFmjkk1WR0VUgagbx5kY1PJKploI5Z4eHOH42QvkUYpRb4DN4QjDfh+2QQjZRlAbCDLAZh8+aTywux4WWoG5USAzmFAZ8DUTnYLFB30SdcyrHCdVjP18iaf5HAfZApMyRiItCKAfBNjq9jH2OugR/ahVa0WmWzRT4Hh6CrgM2pR6zrnmSaAkt8mUPfUcBaLBCSdyeM3QlJrBuWF5S+BXVoxyvXBFkEGa6TXDFcIyw/o0RnkAACAASURBVDLPEOapFEt8nXI5g0kuUF7DrQ0MLA+jTh/D7kCY2wmN4ulZT6lZsZGuxSaV8H9RG0gMHwtWlyb7+yWW8RyrJESYxUjpIw4NWV5KFcprl1cpoXBC5w6r/EqDVWnoBR0Me335HpOFYbeLbU6NmAYW85n0jFtzKlb5/JpCxUNngJ43gKnRQKuLYW9LKtA4Yu+9RLfLpK2DZT7Ds6f74qXBqpuqgDxPHLmdFyeYTfcxn+0jCUm6LbE9HklPm6N501mIySJBRgSDU1myzpjvVNCKuOm5N0is7DdqD+C+wOSbvX66QHFqipU544fvubDsLvaPYsSpatmyN879JIoWYl7meiaCjou93S08enQfDx/QN+AKLl3aEwW56TyC7Y2QiQGYCugk3jKY50zU5Dy16K8qKHluGMxpEsYxyE5n/JIfu/Zf/NO/XafsBTBbNHUkdYmQzX8iO44pcD0DeuBY6JKRXpZI6XJGyioJJx1ga3MEW3MxP1uiSGp0/J4syNP5HMsyhd7vouoEWJkWXsQ5nk1pXGBj2O9gwyC7NUPfrDByDWz6DnzTQBwmmC9iFLqHrd1rYjN69+49FEmI2zevYXfcRxKHOJ1OMZ/MYBY1fN0SZmhgO7hy6ZIwep/tP8VsMcFsfiaJiKXX6Pku9jY35TkujTl/zU2H0Co/GIKw3OQJl7A/qjYcqQ8byFI9trdf7I3/ypujKjzPK+/1v3s5yP8yDEDN6H/Rm0LCua2qJ2mrZwXDqi1fNuQWsZFGbtMekAPnmCD71E2FvQa1t++qDeSCAtUXAV2qF9r9lMRDVGKijG3a8Tx1PMxO5eyvQe5tRS9ufSRINGI/qsJvkyR1VmTKYu39rJ8uyclZQV1oVankSH5JBW5FamzFhPjYTsiqCkghW+riJ6Ij2wIfZcNv8n5Nk8pdKnjeCUczwGtAx6KwEqc/bRGwYDAPI47YzTGbL0XX2bY9GV/x/a6ITRDqE1SlYjLASo5fEzFRCRCfm9Afk9Gcm/UrKd86P6PlOnyxNcTKjSN8ClJv4XSSnkQJqyiElNiiJhebk/qcxHJZHAmZJKpOID8tKSoEcWaC4yiykig2akiTFPPpHNOzCaarJcANczjGW8EmtgsL7jyFFmXSKzV9V0HwLFDkc7xYHyp90mBzY2TQEnWBHKdVgqfpHJ8sj/AgnqDe7iM2mJCW0ksfliY2dQdjWg9bLlY1BI3Y9QNs2jZcilyF3NBzmJ4pSUEqAlR8f8r/mjWsXasqiy03QsFCzSGPgJ8ZSsRkRrM1EK/k6yiLsUoisYgmlM5zaVQ5tj0HA9PCyOtigxwly4Mro0yKm8yOgKrwa9SUECUJkqpnYi5VI8pMaevMwxn2ruzi4GRfDK+Gm0OczafwAl/2cgnmjYY4CWCB76Fr2tijO1mtwXNcOCQ+U5mtLLHRH2Bvewsnhy+kl0yWN9FeXlxcm67vwndoh30J28FlOTfJskDfH8MyempPTEPAZuAqsZpOwDg1GnOElcUcP7MEYTHDZLGPyeQZwvAQdTWH69bYGPVEX50Iw2wRY75i0WqiNh1BHri2ZEkVyXnLTvFD2p1LFXi8bgtqgRSZJCuB68B3HGmhkFt0eMb1ZYkrKSfZCgbjLILrGeIdEnQ8PHv2BM+ePMHe3iV86a0v4fjoGPv7B9jcvox5xJpK9cMZzHWKuRn85KjDoq6hdgOjCiqrc8NQAZ3rh8nWSxX6H/+T79dRnoHIKUcYVnWBGSsGvYbpO7BdAigVuo6NvmPDyDPE0ynqNJHgOBx66PBDTzWcHs2Qx2T8daTwm0UraB0XWteHv7uFutfHk+kCn+4fIawM6ad0jRIju8aWW2PTBTZswCgLzBchjmcJnpzGuPLal1FZPh4+fAA9j/HOa1ew3bOxnJyIZF8ap3AIs5FMkhbYHIxw+fIldLoBPrl7R8xLCGN0AxeDToCOY6Hnuej7NhyNJLlc9UkIiVqakFwImxIyISmjhdVbTeH1GPx5OsJ/9SYpNUgTUF9NEV6u3M8z/DUPYVVZ/vL++fkG9jkHIq2UhgMgve8GEpfgvnZrX+rl79J+UNWiiom/pufcUvqbBEBV381fn7vv6VilHH1peoQM5m2l2YyisjfVYicSxJqnaKcE2l5X+9oKSFEJwHpiolCHi/kFvjWh4gmxsX1X67Wt+uWL06DConoPF78nr7HWMlHCSsrrmGekJGQmEguqbSVfN/AzK5kuK3ZdV1Bwg0YR8SC8zhnZTqfXGEcQblMjKmS+VgWDFI+PfWlFZD2f8VU7QDN22QhQnDc/2ilM9fPPE+X4q9Yv159t2BfoQCNLfMEzUOfr1TbIeYVO5ELGmpSFMbcxdUWodg97xjmDD98vkyLC+I6LgujffI7Jaomj5QJmXmMzM3Dd7uN6ZwNDN5AgRHRI2i6klVVMP5URUqbViEy1hXqmDZMvRk5CXQmsfYYUd9MpPs1muFNMcWpVCMnE13QMagv9gmz8mkUYQtOSNuHrgyFucbaYQStcwNByWL6FWREjIdte0E/SJG0hDrughoEt/PeEAlJlhrjMEFUZVnmEeRIiKVIsqQLJSo2jlDWP10LP94XN3nNsbA+68DRNihmHaEFJMjM5FuQilOjvbCMsS6yKDCHHBcnPCCOEqxB5WOI7X/3rlOTCZDHBzTdu4vnRc3z46c9x+cYlPHhyX8ZeGQMYgDlfTdic7R3XduFrBvpFDY/XCZE3joUxifM8bI/H2BgOcO+TT2QPVWJl3F9NeQ7f9+DYPeSZj2s7b6KDPioqgGoki1qEXlHN59C7vvTEw9VMeub+5p4UEmEUYro8w3Sxj6SYoChn0M0Ilp3AsnI4ri7S4NNFiGWYIeTkoOYCnH6gElxDYCMvQhLc8/EsxZbn/5XXR4WS0pplCc+2BK1xLRtlQS4BsEwd1DrbCDmyPERRRHBsYDDsYNAPcHj4Avfv38f21hbefvMdrJYxJmdz6YEndBp1acdsKXg9Z5VewjTYVmOCTktXRYglw18FdAZy8uIJw/P6eNmcRvuHf/L9epWmSNibcS0sUOA0DZFRTa3rCRmNMGLPsTBgny5NkM9nsMsKXc8RMQ8KvyynMc6O50iTGrYdyIXDRWR0PWS2AX3YRe57OGb1wUVV6dKD6Zg6xi6wbWcYWxlGVgFHB8K0wiTR8eOHJ/C3b6JyesIEDPQMN7a6GBgpkukJdGE4VLBI2ohTuTgv7+7KnB97PY+ePpJ+D9nJO7RR7XVgkUxVVXBNkp5WTTVOQiBgWzoC14bvkmREudlMKi5+sG3Fpap1FQQEmv6rdr5f8nO1YMRv7SVKXAv5rJO11Kz/q/B8Czn/8qD+eT105bF7wbxVb+ji3fArqbzWoez2fcsjK9SWW9CM1AkPozkeCdS/KDohG3rjuldROIfnsDG9OQ8AIrADabXI94RoQoKQks+Vqq4mHMi/bQI4Zz5b8Z2mf2+QA/CqfW/zefAoCZ1e6Ai8DLPzfItQ0XkisZZ0tUTCNXxFBSpVJbeplko81GldP4+SUNSVkJTY0+R7o8qh43jwferKd0RTmhAjAzf1FThGo06nGukhFC39NJGAVIQ3Bkf2bZXLXyV9vSbFv0Ca2nivJLi+4OpV541BhtMxbQ+dT9aS4JhgnFcY68ne2iuyZXYuOtIkhqpnSDKgMHIFgs9pqsGxHQZ/9uldVxCN5WSJs+NTnJ1OJNhd3dzBpd4GuqUOfZmgW1uS7FN/gdcTe9GEuVmxStXqsPWhw4tL6HEOq9ZR2gbOrApPtQR/dvwAT40Uh3qGzNbhcNKBa34ZI45yGY/zdBOvBz28Mx7jKsmJKbXbE2iuhqWWIXEMJKaFUpIfS5rhesq+sYHTJMGKqmNZhEUeY1XECIsUSZHImBRbNb5uYGQ5GNs+tt0AW14HQ9eXds50NZdPsNX/MKj5zTaZYyG3DTyfThDVNWZxgskixGoRCdHOszxs6F388R/+XdgpEx0NgdXBi+QQq2wJp2PiL3/+H3Bw/BSubwl0zIDOgEz2OOefmZLk86ns1wxwnIoKfB87m1vS8iTz/cnjR6ikylRQPZ/DtJSLGUFex97DeHgNQ3cDPYsW131gmaFcxGosiyMiFjA9PcTxfIre5hY6G2MsohiTBSc5SmhGBNNJYToJipqV/Awlme+WIaJIUVojzQ1oZgDNYEIoVOZmsqVtSjGAsyLkTy7u3J/rspAYyPMdkEchVXuONNcxiw1YToCqThHFFJ9K0es78CkWgAJ3Pv4Y442xqFTmaYVnT4/Q7QzRCQZ4/GRfxH04GscpoTznBEMJ22HgrqQXLyI1DTosKKbA8yTEKp6Jbjtq/2z3tD/+x3+7XhHG4UEGDmYocMyA7ugS0Em8MFFiyODtubBpN7paoqsb2Oj3RL2G/rFnx0ucHi+RZRxRCVCZJpK6QqwXWNY5IkvDkkICdJ4ZjCQzPXxxhHHgY2RV2DQjjIwYYztHx3dQ2wGWWoAfPjzDyugh1Fw56KFbYexW6JRzaOECO90N6HRhS3LE8yVcw8KN69fR63VxcnaC2XImM4Mc39nZGKJPk2jK8VGj1yTsQkKKyiBZpbMyDzxb7q7FYEb6Hefs26B+Me+o9sXPd/v5vN1SQbMKAWirPlUJt4G77dK3wVyFiXU4vpXa/WWv00KNn/3zNppdbOoCw69V/dyQ1as37Nz1YXrpN7UEkldeodWqP+8B/eIRSDhhr/QlOP3iPfN9chZfiUa11buq+JTFL0UcyPNgYqF69CTtncsNN/3+zwroamKLPVw1tnJxa+2f1HdI+FGQe2N52LDd1S6qjr0Ni63mvkIj1GelZkXbC+7lxIsJYp1niv0s8ypqWxY1xAZWcx0PlunCsUl881QLgqznpkqnsBGXj2KNNzO9TBIacmsr47we1C/e68uNnV83skuCW1UCP7boQPvZtHbBn6kQ1iSFMkciQhnqs1COdgrdaNseYu5ELNMyJZBT+5vBXYSpihobTk8SO+5Zz44PcTo5Q0+38ZXta/jS1lVoJyt4pUrMuIb4t9wAeaMXEWF2SnJ6WQ0tzGDJrL4nxc3cAiaBgZ9M9vGjo8d4HM0Qu7qqGgkvw0DGQBFluGrZeHdrG693Anjsf2ZLVEaJyK6QyKSPg1y3pEWSrkrky1zIjk+nZwirAlGeIGOjwdJhOGzLGLCoKOa42HA9XPL72GMgrw3YCVEA9m5zVN1A+sKayaoTiKoUszTCaRZiXuY4mM+Q6wbSHEiiHFZh4fJ4D1+5/Q7e230Nv2FegkYVvc4AURHiaH6CrY1NnOQv8Oc/+Ffob3rQTY57cp9Uc+Q0yZLWAU9jyYpUVwlkWWK8McL25paIqxwdHiKNY1Sl4iJQUKXf68quSYGW4+MVvvOd30c405AvSgRaF27hIZsmGLhdBK/dluqcGUN58BQf3PkQeifA9TfegNPrI0oXGA3JYeCkTIwMZziLH+N0to+MZGfbwul0yWIfRWVDNznq7AnhVAiHZHBIQcKvVUB/NZgThjG0ih8LLE4T0CiF74DEyNrBwWkOvzeCTo4GEyGXUsYOijzC6ekRlos53nv3q9Iee7F/AkPzUVd0aqtFLe709ABBwGTJkeLZddgX91UxWZUwmaBxbysq4dkkSYaYY6FxgjSvUVsdlEKibEjF/+Af/V4dlQVCrUbqmgip3qQVAjFV7AtYOrpk6dkmgrqATfZhWWBoWei4rogaHB1PJZiXhYVac5EWuvRGU71GZgHzMsGsShFz0Xk+SlncJuqighFF2Ass7PkFeliiZyTwfQul08FCD3B3DhxlJk4S1cfqWgUGZoa+HqKTp7g12oVfGdCJ8Re8xBSblKNVCUkjdQ63qbgp4ci0kMSVLuEb15HZP3ZzuRnKYJqQmiiSkHMYHiNW9EYtVTuDPOEj9u65ANg7W69APm9DXK+UW2KQDJ1JRthMGLwkKdcGNrXc2pvSQGA0arZoxT37QjfFQlezwPKsF4j4S8pNcrzrhVxbpQtZTY1bvXT7VYs+Gg4UHPdQvfJ2ukIZ0KhKnDKi5wGxeZ326RnQDd1VvsyEt6VP3xDwGkOgkMIWTeXe9gLbvr6yw21mOl+B0uUCkVGnZl57zZSnDfASuM85kheflyLwqf+LMIQkfRd9+PXTI+Nr6sWkJ6BkjtWTik0lJ5MNzjrbEtTV3ZH/m4TaSXFQEfFC85+kQ0lw1NipIls1Gtttz7riFEctqooKQWiSpOazbWHxzxKvaD/rc77AF6zypVfenD9V7QNsH+ok/8n7V2tdaVapyYuSJLJmAoNoXF/zMVussHR11F0Xz8+O8fThY2zoLt67/Bp2rS42TB8uGcwJoetSjYfJpl7KPLny1G7SVvIyeG/UKDXTQmRqOCgjfDA7wA9mz3CvWmK54cEejoBYhxnmGNc13hiO8Hq/iz7fU0n+T44qsBGZwKwocbaMMJ1GiBYp8qgU0lnOBMFjP10TojEFfTjutdkfYNzp4tbuHuyshJtXcLICblHBqQCH2B4ThP4I07LEMgkxS1eYZiucpgscy9cJcjG+ctH3hsCyRH2W4huvv4c//M2/hdvYxohJBDMbmS7heESCeTLDi+lTHE6eICxOUesxNEMRh1XixZKcFSiJeys4viESp5xq+PaXvonD1aGgqc+fPZP15zmOBHPeGZw+/vgj/LVvfxs7wXXk6MJEDw41GaY5Dj55gdXxEm9cfQ3B7TdFN4QV+vzuR/jRhz/BzXfexs13vyqwe4EQJmIso6d4fnQfm7sB4uIMD55+jM7AF/3zB4+ew3a70A3KYdfICoI+trRueG0zQHNGnu0CUdIzNMTRUgiHZLPbloYii+E6FNIaYzGfIopXGI9HWIQVwqyPk0mEbs+B6+mYz4/wzpdv4/HjT/H0yUN885vfEG34LCYR0UKRGUgTaiK4CHwK55Rw3VKSSl6IhN2TJGr0QRQpm8GcN2lz+B3ZK3m+w1jDwWkF0+kr8xgWX//5P/p+zdnPi4BuYKGXiLjQRRCC4wgGho6BLkoERYagKjGwTPgcS9ENMYk4OlwgIftD70CzAsD2ULs2FmUsAZ0Sj+wllY6tAjoro7KCGyW4FFjYCSr0jBgdI4Hn2yhdkugCnKCLgxg4WPANhHCQYuCUGDsFhlqFTc0FOfEM6JxVlHlO9uV4gZCtjkLgdm752WqJcrUA7Vh2B0NsjIaI0lhm7AlVKqGYtnfC+V0u9kyUtqT/3u/Ih1wWqWSrwoD/FVhpr2ocX/QV236Nqspfhj9VQFiHrM830vMA2vSUv2gjX4IARyXWKvRXgjpfs9Xpl+21ee0GXF6b474I6efA9V8R2KXlwIRmTTtXufCqYC5fN4HxvOXQsOFVDCTfwVMsz4aFL0G2cfYT3KP1mz/Xw7+YlydlTdT1zln6/PoisPEYCG/JazXTBBefnXodw1bzoG3ScVGtq6RL5subgC6PcvxryVpLMjyfolCBXJKGmqQ3ZQVMiFNUtDjaxvlXzqbWOoZeF1bjVsiL+lXv51UUqqNrE4rWREPKDA1lxh6/qrDXdbbbT/NzWzZr2MQXySg5SUMInIG6DeZ8ZKCWwN4E9XattaOUrYe2mDVxsIZ8As+G0Q9EUObw9ARHB4dIZiu8vnMF1wfb2KYQT1jAK3UZb9XzEqv5HLZroqBNtKEY56zeGczdQoOb63CEHWxgZQEPqxV+lJ7gx+kJPq7mOGOB4Y5gZhX8osCO5+HN3W1c396EoReYhTOchHPMixQnqwiTZYgwYsVny2gv105YhrJHsfdN6H7geNgKetjq9DB0PCBO4JKZz4ROZpyVPggh37DWcZQbOE0znC2nmCRzrOoEsZEjJbKvAcPRFpanS5STDMPCxzvDm/jdL38X37nxVexQ9/nkGNUqgtHpA/2eFDGVkSG3YiyyY/zwJ/8KlRFCMzKBgWVtlga0ksVbhaxewO/asn+RE/Xapddwd/+uaBIsVks1ymWYIiXL6v7J48eIViG+9c1vYKN/CSPcwLIoMDI3oaFLgRH87N/8COUqw+s3b8mo8XQxwYvJIfo7Y7z1ra8Dri97O4Waoug58uIMdx/+HINND1FxhuPpAa7cvILT2RTTeYicrECec6okkkiW5QL5c1Zc16nTrxw/BTDSqS3hyliazdZAskIYzpFlK1GYpKy0YxvoDQI8fHyKApeR5Da6PRfL1RmCwMTWZh8/+emPMBr1hdGeJhnCZYJwlQElrb8HGLAt1OEI4wGqkmPbFJVKBU1mkdi2sDgCyuuSUrRUqmQyz0eq6VVagELbwuOnZ5jMppIwaf/pf/v75wE9cyxEtoGlXiGWCp0MTgueBQwsDX2jRq/K0WFgB4XpdTzZP8Ay4mA9KywG8wEKuEgJR1GQ3qywrDMs6hSxXqPgYL9li8qRQfGAOMWljoO9gY0BMxX66yqpGiwqA3MjwFmm4SwioSOFUSXoOTVGnoahoWFQQTSgSTcho5fzvDLcbxlS6CRZLEkJp6nTxRz5dCb6zJdHG2LGQeJJu8WKFKEoLlE4gIGsQp0nsAyI1/Oo34VP6Sd60jZBnRfY5/UhW3/z9Tnc9WqIWu1tNag2xZe2ewnoAqsz2XjFHEYF/HVS1q+7rTba9KIG1kTfizFxCTty/K2WcisM0wQI/kXxGQnNejX/ecFd5By0Zua/Gd1pnXfbcTVx4WsCYItOtGNzUi20wW+NhKcqZwXlnqO350z9tqXB82YgK5ppdiYQrR6DVKvqfHAM7LxnT+SAUHdj5SgkQo5btSN3kjQ0EHwjhqOCeJNkSN//QrxOCmvCyUJMvKgQ1ftV703m01mpNzaJ0i9vOqYMeAGrDeoxyIVuKxeptXMmCEHDIm+1tNvkQyYcSpWwybhUc2vbF/w7Xku/7KbO78uknF9nBbYBnW99vUJnMFcBnvLKzdlol+ca2VF666JsacFISpRE6HwXhW/j4eIMd/efYhVGeH37Ct4bX8NlvYPOqoKTlLChw2FbgoxxvUZCY5cmqPO8OrkGr9Dg5ep8UyBr4el4Yqb42eoY7589xafzU6T0z/Z96NICyDAe9HBlb0dEQk6nZzg8O0ZKgh61wkXBkdWwUiLj/uK4JSjj5pQ1Np0ObvQ3cakzxIBtFqIEXGtMfOgOiRLTMsYkCTFN2HMHDqYZUiZ+lEoxSnFz42OhKYMRo9DhZSZGuYff2HwDf+crv4Ovb7wFP9ZQT5cA57sfPcRgaxej228ojVVkiDDD0+mn+PmDv0BlLAGDHggVNKopsjoviRGQqzHHYOjD7wTo9fvwAx8/+/Dnjdqm4tCQFT8ej3F8fIw7H32E1197HW+9+SY27B1o6MFGDwEGYMlIFOH48TEOH9O/YC5z6GmRYPPSGDfeewcIfGGcc3a+49ko8AwmItw7uIO0WuJoto/aKnH91g389KOPRdkuob4tOGoWSAGWxJEUZAT/ynKBzc0hhv2R6Oj7tg+H4mXLhbhEbo6HsGxKpHDCYIGDF4+kTbu5M8Sz/SVW0R4sZwueb+HFiyd4442bWCzO8PGdn+G73/02KH0bhTGW8xBFXqHbGWFjtAXX9oEyRBY+QbQ6Bv3ZOePPa5gjqZ2ARixKW0KkcKm3wOk52pzrBjw/gOMNoWljPD44xsHBgSQC2n/y3/1BHeb8AGswoCe2gZALnFeSTXN3A65RoW8BQwvooYBXpDCzWOT9Xhwdi5JQrQWA3kWpdZHWDqJSR0xik0c34BxLkHhXIzMNFLwLXFigF8e43AuwN+6iHxiywJbhAmfLJeYpGfdEd1xUhvI6J7OeCm++WSNg5axDGPhUxspTlXmxKtPoAGICcRrBp9m8YwpDXwsj2FmBkeOi67qSHQvDsd1p5VHJCzBY28J41+C7phDl+LSqz6KqS8LzrXbwZ21m7SjPZ250Mj7BmdM12Lzxom+mIs/Hytr/K0SAx6a+I941Xxh0VyOJLyUUQnpva84LhIC/o17z5ZtYIK7dFHysvrEezD+rLaBIgSqgi1BNA7Eq+F3N44oz31pPug340gbga1AFbK3ibWH7lu0uPT/+XhPQWy18xVNg1kaoqxUKahEIFVAZZFXFewFJq2DeGE1w62PvsFHFU3P6Fz+TNgATgLZnLAG9RR/UbD/Jo0Jq4UG2I6dNJqJeVxyim7PJIN8EewZ2fp0RQlbjSAy+psWgrgRmeB67PbKHubzV5srjYV9aIREUcxWB2pfWwDor/fMgdx6mzFh/wZ4P/45VMZ+ntclstJ2EbMfvrX//pbaPvLbGgg6BH8BKK/FyIOPB3RwiDCyc5DE+enAPWZjikt3DV3dv4Za7AWdJB7cKI1bqBQfKKjkOFuP8LPg6RAlItPU02l0q4ZvSsxC6Bo6rBA9nx3gQzfGD/SeoR32xRF2msajU2b4nQTgmgVgMQSgeZ8PxPOEDZGWFhJtvmaKrxeibOja9Li51N7DnDzA0PTgiMlbB9jyZPT9KljiIF9gnnE4CXZUjrili4so8MgVMdLMSuWCSsbS6hFHW0OMK1/u7uGZt4lu77+D7r30PAwbOSUmzb1ZD+Pjf/znc3gZufuOb4oK5yufYXzzGjz7+M8CfizwtDPapmVya0CtGQhd6WcLRVtje7MH1PXidQNzJ7nEaSebelYYj58EZiB7ef4DVconf+a3fFuh9r3cNFoYIsAFSVVanHGEeotvfAeIK84MXSNMI3b4P79quyvJQSTVLZk9eTuG6Z9AMUrkzfPr4Dp4dP8He9UswXRcffvwJbKcjUs1sXeVZijyJpEAbDbsYDX2Mxz6iaCU699TUGA+2sRFsIq9LzKYTOA713XmNx2J49fDpx4izGbb3RjibFjidDuC6O+J+VhQp3nzrNXz04U8loXv33S/j6ZPHIovMNUShm/GYc/YmppMZ5mdHKKIj0UGh+I8fdNDrMSlS46kUkOIUl8i9Ug5XeujUOKB+hwPH6SDobKDXHyGKIjx48ADaf/yPh20LdgAAIABJREFU/6COyDgkfk8RA9tETOKJqUGzSNahnnCFgaNhaGsYGCUczu6loZgB9LodJEmF+aLE2Zxzk1Ti6QBeH5XjIkSBiFq2Wo5YNJA1FMT7OYZSlBjkGTZcG8NeR4hrNIFZLGZYhSthwZOiz1lU23KVnKVsZMKlEcKaaZcIAkd6gcxQKE9LRzfKIYpov0EmpYEOe+CGjqCq4VIZqahhM3hSWpaws8wMK7awTGZLtV5Kz5zB3LX5XSXnZ5qaZI50nDNrNg8ULPtZN1ZMrcBGWyGdOwAZFjIZoWBa3My6N8Y4EuxYIRlq/InjFTIvrQa2WwrEuVbar1MZvRSAW5W2Jui08q3t77SVm5prvajkFXTMYkMhDK/u6e2In/xsvep/KSNg71wxCNqROSGfNa5/DOYcPWorVpUrXJACuV1QN72hfl8EpeZg+JyvSt+2L99W+VwgipWu/uiipXARRKWiPWf3X5w9Xlh8/0r4qyHryXlRs/QSqCQxaUh9zTkT0Z3mb4hwiPxsE9AvIH/1Papzyes3UwDqWBrWPEl9ui2KZeQF8PtqJlwFdW4EnF8Xgp3cVZBncGf/mBlFHpMrcjFSyPe/zlJnQPplN2ltNPcvtv4uyILnScUFY0LJ474S7OV75xaaGhaLUOwldc+V5CJlZBBCIKVRdba48fN7d/HkYB+b3RG+deNtvLNxGZuRBnMVN9K8ymSJiADRAUGmRPpYQ21biMsCWU02NXUEqLnOTlwOAq5/+uxTPCgivEhXWFgaYt8WZUyRGa01cbPLwxhVqjwB2K+nnVVhaegZQDA/xc3hANf3rmC7vwGHDGyy5xMKCQFHsxkWRY7jLMZxHmNa51gZtUwO1QZta/uo0xx5vAKyCI5eoO9aGAU++raLaxu72NC68JY6rlrb+O61r2LH3gZiwq8eUMzx6Qfvw+uNcfXtLyPi7Hsd4jQ9wI8//XOU7hSVtQDMWORItYo+BC5QejBJgnMKbI86sjeYjo2j0xPMFnP5OkpTbG5tyfz1nTt3cO/Tu7h18ya+8Rtfx09+8gEub9/AyL8KksNpJTsKdrER7CKw+oDdaQoDxTyHXgAipcqvbYRpiPuP/hI1HiGrjnHrzZv40U/fx9lqine/9ht49Oy5wO2UcvVdPleNJFzCNkpsjXsY9j1BB8lbWM1DlIWBYW8bW8PLCNwhHCuApdlYpXM8fPwppssDDLdcRPkp0nKGwdjHdJHhbOGhqgNMpxNcu3ZVxMzef/+H+PrXv4Y8S4RHQDRg0O9jb29XdrD9/X1BK6h572o6Nnp9jLe20esPZD9fhdR2XyGkfTBn4wTVUWpxLIFEIIh7pFZLDLpx/YroPfA5td/7H5qAXtUoKONHqVYuZgZ0k6pvpqrQbWDoAAOzQqAXsKsMeplhazRAWejisbx/FOFwkmOVW8hNH7lpI6SNoVEhMuiEVDewFmcydRkdG5QFXIokCHWf/elCiCHcqAPbxDgIoGUZ6jQT0xchZIh5g4WCco6dAlagqhMRs6AAAnthTBxq6s6bKgjXJWjzMTBMuXeo7kSSH00/ckoHciaW5huOJA0UXsgTigSkArNz+iejU1uZoRM42NgYYtjzUCULMWj5ZTdukMxOW6GNlhAnlR9HkjgRIPOFKlwxaDNQCULQPAoiQG17Ie6pAKbCIAlD6je/8K2p+NqAta7HzuckBNTeWuGZ9Rl12t22t/OgvuZZ/CrRbj34q9ljvssLlbjz4C1jSw1C0Gq8N7Kw59rq5BmLdKMieMkZfOXRWoOML/rfFzBxCzC0ffv1wC0BsmGQqmDf9LbXyHkGx0aamTQ1SqcQFPIyeGNwbAUr2qC/fq4NS9kPt9D+SwFdhG2Uol5bUfNR9ddU1c0Z1oLWwSLmosbaRELW4PVkimRnmxA7ri9CNTR5YHAS6J6+IA2U1zLT2/PUzpP/0oDO7VVaj1+sRBclrrXy/qJHrsYUW6inDeCK46LcDdu/JcIQ5zkSelZwxIf7QFaiSimEosHqdGQO+97BM9x/8BB908e33/gK3t2+hmGpwY1SeCSaFazIqR3fcMOa/j55P4S7uafwNRlwnQIgUr6ydNzzavzrZ3fxw/3HeGHViMZ9RJ7LAlOcuEamDy3KYRc099CR1lR74xQRMLZ0fCPo4Gavh/HmllhlTudLHE+mWJDJXANPT06QGjSb4Z3H0iCclMZmibGMZA69a2jomxpGjhLn2gp8DGwXQ7sDK9HQKX3cHt/Cu5fegVUEyPdniCZzTGdHkrjcevurwOaOtH9W9QqT4ggfP38fTycforLmqM2oQTLtJqD7UpC9vhXAQQZyNXrDAZ6/eIE4z2C6NqIkwdXr1+H5Pn7wF3+B2WSG3/re9zDsD+T/o+4O0pmFndEtXNmlD/0VdOxNOCwISVYldEl6OVX38kgQV02q1VrU7KJ0H08P/jVmq0e4/tp1fHTvE2iOheu3b+P9Dz6UnnlGC1JSpSvOkWvYHncwHnrIkhmmpxMsz1L0O9u4fuUNXBu/AaCPLCPy6sGweijyBe4/voPZ6gCDLQsni8eYLJ9j9+pIxgNPZgVWcYnpdIq3335boHPyBH7zO9/BRx99KATq4bCP3d0tYa7T0e7xk4ciEbu7tY1L4z1pGSk+T44l4fkwQZZzBzGhmbY4i3Kf1C0y4clX0JXVKzXrQRIlRESHSIj223/yB3XMCp2zpNRKNy0RV6D5AE1k+l0PtpbDQ4ZAz9E3CwnuPYdyixrMKodrBUgLB4enKZ4fp5isapF2ZR88tQ2k9L82KwW5N3OgJNPZdY0ux1IyGhSwl8hqlglZgb5jYdOzsc0G/mKObDoXnWKSCjSOsOk+YqtENi6R8+ri4ua8owhQONBswvrKWo96x1Ucwcwy9JgR2Q42vY7wArpGjJqKRNQVdn0R8iBLPgpDrJYLdCiA4JioqkzEDcoykYA+HPbQ9S3YDCgC9H32ra1wzgVTBPZUASgjZGZ3RC1KHLkYAKgUJG5dysnNpo4+4TOK9TfGHkqohG/VQN44BX3RgC5OZ21/sglI60GdVq5Sibf988ZcRUxWmPhJJbq2pa8Fc/5hA15/ZpXORIYqVRR6EDucpoetYGEFVQvBUURZFOGLi5k9YkE5JCFjQFfnf70aV3PZF+2DNpF4ieQlDlxNcrQugHIuM6Bet2W1r7+GEtJRsP168GmTChXEWbU3WEDDtVCv3yQflBaxOY6pzpL6WdP7bwiBonPQEgQbuF79XynsJbyuxX63hdMVyU+pT3Gsj8NhhD9p1mLLhsCgzr4cjXk6ZAA3Sn9t4sk1y9YV/09SzucG9Cbx+iLrj9UwZUMZpFVFrFjvJKmJAcq6iJJcDyqYt1A8Ww49NxBuDeVQxVaAPTGiYrxCSNpOS2yONmWi5pNP7+Hu40cwfQ8333oD7126gduhho24FlEqVumm+tjkxuOhgpwi1DCA0qSFxWIlv59QWXN3iJ8uz/D/HT3B+4tT3DcqzBwbiWahzmr0K0dG4ujc5jsc5Y0xzZYofB2XPBt/Z+8aBjQeqUqcZjGer+bYD5c4JVEZtMegKxtZ8HRis2DKRI8mI3vs21NNbRy4uMLefa+DLcdAnzKkdQm31hDPV6jiGpe3ruNrX/oWduwr0ODiZP8Ijz/8BJ2iwGtXb8J6/Suq/cQWl1HgKH+Onz/5IR4c/yVKe66IcXR7O4fbA1hFha+9toPp0VNM5jPcfustPHr2FNPlQsxxWKVfuXYV+wcH+PTOpxgNh/j2N7+Fs9NTnLBVm5jIFh6++dXfwVtXvgoDHWgIyG4QnfJwtZR2XIdaJnmIvEilH08deCJXHTfBafrnmCzuChGSLY/Ny1eQFDU++vQB/IBe7QbSOBGl08u7I4x6JuLVCeaTfeRRjffe/F107D30gm3oINrhoUwdmEQJnAD5ao68jmB4CTQ7wgef/Bke7X+Inat9aE6FWbJExFFuaNgcb+Hg4IXEkeFgKEJoHEcjO94PbBwfPcf+/mOReN3e3sTOtprXp8jP2dlckrmYSI7pwvX7ohXPCp1z84LPSozk+CVNnChOkWJgaMhI9HY9XL58Gdpv/cn364jYPFniFD8gdC0jsRU40eI7Gowyhp6FMPIIgVaL7d1Glz1vD8hjWIaNKAb2Dxc4oq907QBOD4XjYU61G0tHarI6Z0CnXSIvWE3E+b00h87FaXqiYy0OQ2mGjqFhw7EwNGpUHCtYLsVOkHR/zhOWcBDpBfJhhdjMkBSluCjpdBXqdWAyEeDrcLOnw1ocQo9DeHmGke1gp9vFOHDg1gz2DOhksnclezQNA8vFDLPZBNeuX1EkvXiFyWwi/uQ0t+fCYq54ZTSEWWciKEBlaNpPqh2e406q+lTC3kp4nzOZRV4gT0qkJYUJaklmpJVAtq/sHez4KBIcWaIq0LMP1xh7UC9ZAipJU0qSURU0be+7ge8vwsO5uct6F1z+pnG9aikE4hLFfqsQuTQk7LORZCWBVDGsCfewwlOKbI1wjKqPz2FSCXUCmTaPjQyqCqyN2Ao5BEQpWKmLwUclc990E2MgYlCX1xcIVQUlHgNfm2gOz0svcNRkghC7Gj315pHwLAUvhEzYyrIqTpwC7ilCkystZ2m0NFr2CgFQo2eKHNeMk62PCwppjRGnkWFdcy5TPD0l2sNRSxX6lTCRGlVsg4auZkkbQRXFRF9jpDfSu0rOtpmDZ6bewvg6yVBKeKV1paMbG1nflIRUtpeakHHSlHOyXH9cS2oUjs5NrteHyQ3EUWYqRCQ4487PgeuUanVtO+I88ZCF0zhQtwIwbVZ4XllfrEUVHlsk5wLRYQAli5yBWdz9JJirO/eItj/f/oVaSw1RrhG1SRZL0RAXiDfLRLa6tiyZE+d7dXUb8SKES8tb18X9F8/x/v1PUPQ8fO3mm/jD3bexvarhseoualiNMxuRJ945986buLXx3JWUC+Zq0UUbfkaUcHuEp3WOf/n4Hv7l4TM8437X7wOWh17tQlsmMKNUEXMpBmtXGF7exO2dLdwuNGTHp3hydoIX4RJTrcLK1OVODpLlUTqXGvE67ALwcg1+oQlK4NQlbl/fRc8CRpYpgTwoUthFBrvmyqBzdRfHR1OMett488ZXcGlwFVveDlDaiA/ORCkPw7HAucujQ6zMEt2dHs7iA3z04D/gxeQucitEZqfCE6jodFbYsDMXXlHiu1+5iU/vfICj1QTf/d738PDRM9Fcd2wb450N3HjjCv79D/4dJscTvHX7bVy7fAs/+/AOvGEXLw6m2PZfw1b/Kl67cRs73mWByGerJSzdxMgfIUMqBjjHyyMcnx7j6rVr8PUAoZSLM1h4hHn5GH/6f/8LDDa38Na77+Hjew9xdDqH7bDdZCOJImyPB7h1bVfMW+5/8gGSaILd8RV8+70/QFe/Dh3bQNUDyj6Q2whPTnGwf4Ar1y7D7ThAn0lGiCdHH+DRi59A8+Z4evIJ7D6lczNsDMeCDJ28OMWX3noHT548FTb9YDSQ4i+M5rh392Nhy9+6eRW7u9uyP+wfHiIR1r3iWhCB4D5HbQ0CFMRqWfiwnOOjJKqN8BKvHz2K4TUukOKO+nv/4+/Xhydn0Kh2YzkiCEMX3CRdYnMjQB6doozmsngGXiDWdVnETM0W8f84Z/+B8qm6BHb6TMd5jVQzUdoelvTstUyklsbzpJiYOmefc4G3ghiwCxHGlPlTklFMjp6RsNPY8JF8x6tTIE9WaoQpZf6ZvI4IIc1XWMn2ApSBjZSyeaYmM4SbA1biVHaaAIszjC1N/m8TWaA7k+VI9k5ylWNZ4tITuBxtCLFYTTDc6EOzdUzDFc7mK6SlibjQkZVEKAL0ChsjX8fGZoZOJwPqUKQX69KHrvvCcC3owe2soNspqjJBnVWwqw5cq4+04Pwg4XxlwSfBrKA4igqshElkZKvtLVOjm05bUmGRsEdhD6qMqWDfQvbEUQkzkRzTKt2JvC1h+xbel348tb6bWWnRTVeOQ6wKCPnQ3SstIJaGFMKgJzqPiT1Z9ripxsQqnuMe1D0mt0GNt/D1C2mdCAOYLYO145GWAedaWf20vfFmBpsbmBxDrYtfeFZUiJl08tzIz4ge8fUdGnApgwyREeV4hyGCQOQ8kPyi/Ivzxrd+rXUhKEcFcO02vfY2iCvBGHUmOQ+v/OXV2hPiW9vDJvxa+6jpTU3RDY3UnAKlQfY72ck1HPEjV/ap1I2nNzfJRLq4bRnIdE+hUw13QikS8jO60IFnlS8CMU3QlISAx6jrCKm0Zqk1oVzxFEQv/XLCz7mMQUifneucY2pcnyIPWukI+fq6I0HeZoC3PfhuAM8JRNAmjjLkNIfJqOtAlz0meo01oWFKIq0SPdU2Uk6FwipQ60quW0UQkPFE+ZlCLlhpeiV9z7lpKUKaBHNl4KckgYVJ3zaYGp5D46VAW1qLdpaNdLGkTWKJ2yYbzSPPFc+FqWNRZNifneHh4QGWh1P8wTu/ia+Pr+PtzhjBKoUVRoLyZlaNFfk1MvKqSyDlKBsTEIMmH3TDI5PcK7HKExhuFxPfw/918Bj/650PcMeu4d+4Lu5gJNcRchdOjlXD6djYGA+wMezhyb37SKNELHO5YRuuj9q0kVSVyLeiLNDxfdgUTJpO0S8r3NjYwI2NMXqmjpFvo45XsLJUii2PCXZNc9AcJf0COl2cnCzg63389nu/hfcGX4LB5mPiAiwsfZKZCU8UiKspfnDvh3h8eA9bGx6u7W1ieniABy8eY+7rqAYdHK1CGBlw3Rigk2b45pdv4P/5t38K/9YY1954Ez/74R0YmQGv0nH7rcsogjl+/LO/gJkbeO3KW7i89Tb+7Y9/gkmg5qc74RBdrYOdrSG6noVLWxvoUQFwMUE36MA2XHjoSqB/nhzh7uPHst6H4xFMPYZTnyIOT/Djn/wUb3zpHZh+Bz/96A56ow0cHZ/I3nL79Zu4ffUa7t3/Gc4On8HUqGoX4ltf/2sw0MPkwMDru78Dr7wEv3MdmM3xF//m/8C3v/UVaIOe0oUoHGDUxWx6Fz/46P9E7t6HPYzx+PgJ+sM+um4XtmZjcbrE3vYlPH26L+ZKb37pS5jOp3i+/wxZnuD6lT1cv3oZq9kUd+7dR0L1QO7n9D+nb4oUSGydUelRWXjLddAQqKVKl0qdgjrUVuBeciGxrP3+f/83allMlouzxUoWfn9IotsMlpagjM8QWBB4PF1miFYMHhzf2oId9ESYIWMFzL5JAx7yoi8MC4XlIjQsUYdLLQO5WaMgY1DPAS2DWVTopqa6SIRZ+vJdRlnOR5aU9jL9aNTFzv5bha1uB8twiUnZSCy6pkD8HCciQ/369gZ2Ag9uuoIRTtFDDremxWAsLk0Z9fOYjND+z3VESKYb2CjzUHxrx9tDpGWOF2cTTJYpapPPQBcjOma5UvV3rAwb3ZSfNwJbMdBpIKBZrhxvqZHYsIROmz9x7TGg15yGp1GAIfAoAwd7odSt5kKgRm9RaQipaSwiCpRnVMQIZnBioUkkJVvB0qvGyYvHxNlsXdl0kqXPREekxNaCakOuI1Rt8mKmNaAoaTU9benZUDKVQYHiOypD5LlSzkvUilaJhzg5yWtxQVJJSb029fCldcBgRlMHegM0bmQMWLLpU96wIumtkUsVLWflGi0KdBprGgZXQ2QOmVwkJV8/k9cnwlHo9A3g36gA0goDyeuR0GkbEtQpDsSNmi0NBktV7VWQ7lULdTcz4mrUTdXVRAnOIfcGXm7hdq2ms5Qti5GSs/SmYmDPaKrAzZva4Jy6aF6Dimoc9SS502LFzf6Y4dBjUY6JSQmPX6kSkrRWiuzkuelLg2y0YjGtBo044AlqT16GkkxtgX2OcimRSybMarabUZn7RqaZOEorZDwLBcWUuHtQUtaSO2VlB4MxasLHTNDZQisrUShLMn4GJRy/o+bAOf4lZjrK9ELRDJR6nwrmCrVQBkhEDmguwn60oQJkKwXcBHYlZ6nEZNZ79Be+7ooUWxRhk0AqxERG8QSyaqRjBXFk71mXgE71ylkSiT3oahahmOZ4d+cm/vrl1/B2b/z/s/Wev3LkWZbYiQyXERnp83lD/+jKu66q7mpvpntWO7uzO5oVIKz0Qf+BvgiQvgkQFpCgr4KwErALSJC0u9JIYzCmR22ryxuSRbJoH/n4vEuf4Y1w7i8fyV6IjQcWWa9fRWZG/O695x6DGp83+qeXUmgWw4PYMABOpss5xeGDKwo2mwXjb+0UYURKsQm/UsU9Pcevuvv4u+NN3PKHKDWaQgCmRwYtUB3XRq3qSuMdJBEG5D6ImQ2vm+cgVQfT9Qu5RTz1wokMIWc7LaxUHHhpgqZeQpus+TyBRXSKkZ2BL3/me811I8l8iaajWmnh9NxZnKovY8nsoJ16cPIKUGmj8FMMtBjlWhk+Jvh/H/wt7j+8jlnGljabqNourEYdHzy+i7sHu1g6dwY13UaxeYiOBrxx5Qw+//pj9CoJLrz8Mu58sYGSr8OOgStXV5B4B/j0i9+Kd/0L59+EWczjiwePcVjNULLKmEnrGO8codWwcXq5g8WZKiaDLgbHRzh35jxO1y5igBi7wwHub2xhfXtbwmacagWGFuEbl5Yx6u7hwaPHuPTCi/DjDPfWHyk1QRqj3qjh9VdexubGfexvP0GpiETxtHb+tFjgTsYpGuULuDj/hyhN5mBZC6LeWv/4z2GbIZbeeoO6CYC9QdnGGIfY7H+Gkf4FDoO76EY9yYifYaQrs9wHIfTCRBilWFo5LamBn335BYbjIV544SqW52exv7ON/uEBjLKLEQyRXornCQPBOGCRM5Ar9QWz7AWdJBeISq5cU2dfwiRDGp4xyGaaVsnB5B/8d28XYz9EyXYx4d6MMYAO9xeHsI0EjYqOsysLWJ7ljoGxdjoGwxw7u0Ns7B6j5FWFMGLycafZCqczejjrJhLdxIiHADtOIXOwq2VBV8kyJFVUUx3lqdvVSUHnbo27LB5ANP0XP3ES5iitI2RN+JShFnqGK6dmMfb76MYhxiXAN0tipchEIppgz9VqWG030eCBHk1QziLZO+l5jHKFu65UDhcxuTF0WSVITrrGKWYCy9IwCXzs7h/BD5kVPI9CY6h9CZkZYpDfh2tEWLFbOFWflWAIwvyjYoKkRBglhc3tEBuAuASroFGAiSAvMMpi5J6hCIjTVDGBSMX0ThV1P4zlzyzyhFP59yz+Sr5FJ7MpnDwNQpMVWInsZx7MLGTqd0ngkklaFV4evDIcZ8o/WArAVDYlDmonbGqBeBU7WhjSvC5J0spEftP3A7kuRaRS0LegBVwLTC1I5XokK1ylcj2zq83k/RXmqrSi04goWRIrWFdJ2NQXR0CywkkAi6loyHjg0hWQq4dEiooQuyQMQnnkc2Wh62wwVHSppJDJdakdu2sxmUqVDDVZTuH4afHMBeF45g0gxXRqzpLrdENMBSrmgSx09aRAHjEgg3aNLDAkrUE5J3LPzfaKr0XuafpbkyxFhHiaxMbP5rnGhyua5/0HTnbVsm9nUSSBM0mQyOqlJNCzyrBXLnVku3NAVvKvE3tVtZ4h2pKalrq32KDRL54oDKd5+Uh06GYZOol0ZQe6XUahGxL6QZezlOuCRBc4n2oEciBIbqU3NdEBkbXxXpXVzLTJeK5Ai4qDaIV49at/f1LAT4yEFFI/tR0+eQ3TdLuM1qpGjKxERYgyhFG/n5jSlGRFJAMGfzabHaaZkfGcJAiSHJ9eu426WcErC6v45tk1rFUacMY+jCBAhfd7QkOV59j408IrTVKewyzY5GvoM3/CspHVmzgolfCrxw/w1/dv41E5x9grS1PBC2ESmmfZEroxGo4Aathp60tZbpojZwOYZrBNXeSyjaqD3B8K2W1tcQ4rngtjPJbgEt5YoziBW62KT3qaqEx2x2aYtCZM+dRP4BplzLVmYRY6Lp27jNX6Cg76B5itzaFV6uBJ9wBRy8EEMT66/2tsPryDFlGpLMXShbMwmlWkroGd/V0cbj6BTTIzY4FDH2+tncUoOMa1vbt44Y238OjuMYJBDi3I8drrF5GYe/j441+h4bbx+kvvYePRBFu9EfqOQmkr/kQcSE+tzKHT8FDEPna3tuEPA7z4wut4celtrI8PcOfRLraP+hiE5EpoQn5zjRjfuNjG4fYDjPwQFy9fxeOtHewfdzHwJ+jMdLB6akV22J9//AGO9raxONeUKXlxvoP1B49h2w1cPP0e5vEO8rgFI6nJhunowYe4eeNDvPH6a7DsBgYTB26zhcoyqdU7OMKH+Ozu34orXpQEOLWwgoIxqomG2E9QdjysnD6D33z4Idyqh7nFWTQadQSjIfa3tpAGPmzXhc+1qSgiTqTQRFyna9cSa89EoHdRwvDcMPh88xkjsdXAaELB+TNSqvaP/8VLxeFxFzMLi5iZn2fPi/29TQz6u1hZbOHNVy7DtSjbonMOi3cVx/0Mt+5u4eb9TdC7jRdW5q479oE0hKZryHQdgsw7HqKShYjdBQs9d1NT7TEtWL0MsLiXes76UUlI1CFEw3/TMMGQDWkD1BJQ9tieXeDsvI0sG4k8JTZNTEoaBmEo0ZPhxEfVsrDa6aDFOEXul9jBpqFMbo22h8xKEKU+wrFP426JiO3UPXhlunwniMKxPCjDEbvwMirePKLUwmCQIjHGMDr7MCIfC5MlLOpLqBlVRNoYfXcPiTNGVkzgFWW0wxYqcRV2UZGY2r4xwQBjxGYmEO2J7lpNJWpiZ3EnlMqCGZMjIPvlTGB5cRPiasLmBK0gWe5QqO88iaYUP5o8UwWeGmWdWdyE66eFTaD6qTOe7JU5VSufE9nbk5QTUgGgduNsBtQkzsJM2NVEz49Yw6SoUCdJcwQWEh6iAv1OSW0nUjRC9WoPz8m+gOtyIpFgSUU1mFIOeCCpXbti9auJXsBa5TMgKAgRFjknJZGKhV6RpHOBAAAgAElEQVR2v1O1gzDDpxVQdu5sSuTa2aCon1Glu9LUtEcaEXn9z4iJkrYnNHB20GpqPhHOpUaByKWigvcr1zgGDOZsJyVoKgUElu0iyTRM0hzjlNHEOQIajYgOjVrkMQw6hen8TFjUqdhQxV3ea4Npas+80lUbp9zshA1H+JwTM1/79Nngs8KHnfdSueyo90qF3cr/pMDL35F0yO5eRa+yWXvKpp+SLfujsRwk9FHn1KPZtqResWmg41k6JptbZWbHVHOQoMcDSPbiOkQFIAiTCsSQnm3KT+DfGAUbSh7uJyTDk5ZlqrefwuuKCDedwqfEtZimVW4hKCERB5GdkbQmBDeG3ijEh6+LKyy5B7lfl3wAem3oWO8NsLWzD90P8PLSKr57Zg2XnDo6owTOOIAjN1COWIxnOPkqvgLfS64ES74Pq+qia5fQT1LoJRta2cPmeIzP+wf4X9a/xE7NwsQl4cyEyUM/YhNDFZGSrXJ9Rj5RiQWZHB2GYTmmQNCzLQ8Nx4Sn57CTUCbz2bINPQgx7A2Q8O4h65lkKUNHxs+dkKww+gq0KnUMD7twbUfOh29+61s4453Hte5XONVaxipm8asbH+GeMULestE92JO9bBsGukeHmJiFrEqvvPICZps13P3oQ+xvrKNSsWBGAb5z+TKW59v4zfX3ceW1t/Bk08f+7kRSN7/z3puI0y18+MEvsDx/Gq+/+h38+je3RT8/MSNkaR9NDPDqxVM4tbyAx+v3sbe5KQl+Va+N8+dfgmE2cP/RAb5e3xFvE7NaBTE9rmYalQKvrLp4cvcayl4Np86eE7g9os3uYIArV69gaXkRD+7fQTgeYtA9wPkzyzKdP7z7NQZCQtNxYfUdNI1XsVR/GW1rQQJPoHWxc+Nj3LtzB9XaPLKijZmlZSyeb8OqDjHCV7ix+Svc3rgByynh7PIZ7G5so+bUBN1iweX6i3LJyy9eRa1Rw/r6A+xuPhGH1Yppik8Ba4F4H5wkMspAxKZenU/Um/Oc57PFRlqeIXmYFQx2Ylz29Kn5k//6jNiFvfDySzh15pRAoLu7j9Hv7mBlsYPTy3OIAl9StehM46dlrG/1cPv+DjYOfQRaHeVKDaUsQDg6hpYHcCs2dMuEn/FBcBCXLMQlGym1oQLrqmmM3urlnLt0dti/b/94UtALuj9xmiFkRlizIFnPFBODupthrjKGaYRiJ5uazB8uYULW6NBHOAngWWXM1uqocDJMhUIkBaRadbGw1ERhjJFl6nsTP1AZ1YwLpMU1YQ/C0lKUqOOtwDCaOO5GODwKxHrwyqU68t0IjY1VNP0FMBjRd7oYLD8CFvqIjC6sWEezP4uyX0MaG/DNCIP2ELmXSDSfmO9L2MiUOjTdUfLgoAMYD0GB5NNM4E3CucJIzjWMIgXZie55ChmfFDuBNk9IXdPZ8yk9abpHpySPBYwQMPc4hKXpJc3dt9p/c/edyO/I+LsKsZFgER6QTlVsfHl9nBLDOJVdKyEhrm+Focl9oxz0CtKXoi4yReqhQ4HBCUOXDQMO4xUNQ65BIPqpBl+gZ+6VRKLGpkW9EkYx8nVLIIuw43kd/LOqd4S+iHTIFMqCJcQ2NbnxgKenM38WUQvu4IlocDKigZHMuSevnQYkDPERPgc1sfQBLyFikAdJZjnXUrqgMWUYsAS21gWaZgdOTTQni5CZCfwquCfLEA76kh9NXbgUabm2acPF3TSbWTofTv9ONUaKd0CCliXdFNcQEcZBIHnZEltjkdHOhYImz45JmJ+Z6ybtIy35s03nxklXwpeeKgSmvgQKxidbXkOc8zBJERLClRUSGzWujWx4RgtmyRV+AT9zsnJHQYQgzkXBULIcyaFOuMaRFQodHE9QF84dY2iaSif/fTcDVbwFRp+eDYoQp/7Mr9Ao0LVSSYaU75GVnSaWuEauyHa0yj1xU2QjccI9ICrvl3QcmQbub29hd+sJ2iUD3z61hh8sncereQXtQYRKQI5FjrGZwWeqJ2lCRCS1kniqG0GCkm1haGsI0gxWxPtG8TsOPBP/4+0P8UHcxX0tBrwqSrmFfBSjXFioVZuYJLynMpRiRWarkQzsWehUy6i5Omw9Q7tKwDpDOuyhnKZYbbex3GzDM23sbe7gsNvDURAgdSuIXVcsYTO9LCxproXGgzGa1boodxgrXa152NrdxvdefI8sDvzFb36OD7tPEFVMpGGESlFCKzcxonVqOoHbrEik56XTy3jn0hoOtx/j8y8/hh2F+OH5y3j76hV8efMTLJ29iL1+CfceHcH3c/zBD7+DdLKJj373S1y6+CLOr72G/+evP5R7AiZlz128cbGN2VoJSRTg+rUv5XO8vHYVndYS2q1VTKIS7m8c4Ku7jzFKMpSbdUwYNZsnWGg5ePNMC3evfYyF5RW0OrO4dvP2FJrO8dLLL8v64Xe//bUEfnEqX5xtocgi3PrqmpBBx2EB1zwFN7+I777xx1iqXwDCECgHQDjA8cYWNM3DcGTBrTdhkTNn7qPSOMYEm/jwzi8RxiPMt2axv72LxZl5mIYt/Ac2FecurWF7fw/bu9tiYMP6wvPNJQdKSD65ytKQ/RnTP3nOF4KWcVCRRpSmUXZZmugTS3Mi0DwTK/SXeM7bQ/un/2WjOH3mNF574zWB2ml7YBn0OT6ASWicaTfc9jo15HoF67sjfPn1Bp7sjxDQN06fhWEyD72PLByg0yzjzJklOBUHgyDCzQcbSHQHsVZGXuI0yQdMmS7IfpUxdwU71mf2j4TaObHL301DMXhgS5KWwHqGmtDLCZabAVw7QWFTwKQhkgmAiVQlFEkuh16VRvw85AmfUd6Yp3A8B/NzNTS8BLaRKqYtveBFIpYjzwLESSCQuRRVctpLLtLEwe7eCN1uBNfS8dqVedgHJk4fv45z9stwzSoOsoe4776PvvcIhTvmmYXm8TKMUR29Yx978R785T7qpy1UK6bo5E80wEJPm06fYkShrOAUKe5pCtvUuUzT0Q8zIYpRxsDJmFnRJ9MxJ3wlq1KM7RPS0Ik0SvVVSg7HYi6kMinokN+5RnFNTSYGiw5Y3D9zr8t9HeFtaqJ1E0WJB5guu262S2w0YhbzooRJyIIKkZJwB8/1Ab+PHwQLeiKQP6FjHpJqx8yb3uKagAXb5L6ZsbZkZqtOViJCJd0pFm2p7GinO1PFDlUzP4uHFHRKjJIMUaz+mdctB7vI5hSrXCUpcb/Nws7rYEOTi9RI3Z/POAgs6HyYUugYRvxvUeeq3AB40HO1wEmbKEbKhoiuWSKn0mWaZwQoUwbIJs/44HK65U5aEA7u3qc7fEFq+NHr0sQyPUqsIMUJjrJP6pzLUsh4gNDmdDgZS1EnYY5kNR4IIjHk6oUWsXKQmKqgaymqGidCpmGp91bNo1MJIe2dnbJMBCfNdJQnsvbi2iXPDGgpw4s8kcKRE8A1CD9rum2mhY7jgS8Fnf8s1MApoYeHFEfpDCNRfzy9J0/QQ5nMnxX1p+fBcyx36sMHljLBOjkriKuVyAMQ2Zp6fkTnLyxhYgGEL1UD6Os61kcj9LMEvXFfpvTzdhXf6ZzCH9RX8aJeg3s8lDAnn6QxM5f0NEp62QAz4KVMkjBzxrVccrKrhQE9ZcyvhmHFwkfpAH+2dRd/193C0HWgU0oVajAZHcocbaIFSQIziVAzgHmvjPm6g1bFRMVmPsVYkE/6aJTZSEUxXF3HheVTuHrmDOw4wgELRreL4yjBcVrgIIwx0gyktis8iR4NdBwPwSSUBikOQ5Fyffeb78A/2sPdjQd4EPSR2PTyyKBFKebsCma8qsh0szREFI4w367jnddewuriHDY317Fx8ybOO1W8e+UyuoebsCp1jEttXLu7he4wxk9+8F2U40N88v6v8PJrb8Gtz+Mvf/EJ6IfQ8nTU7BBvvrSMJw++wtHhvqT2rZ2/gLmZBQwHDOlqo1FbxsbhIT7+8ivsD3pwWjVMeDYXMU4tdPDKyhxuf/4Zzp6/IGTph4825IxpzcwII/7Jkw3sbG8iCuhQ9x4MLce1Lz4R91A2+KbbQOR7MKJV/OSbf4pWaRFxSFUEGYNMcrGBwgH8MuB40oAe9u/Cbh0Ly34nuodHG3dgaRQV6pjrzMgQ1RsOBNFi4077Xz8M0KzX0arVxAWRsc0kbRdUR0lKLIlfBoqCUlMaSslGBTu7+zLpS5APzx0BRnXZrfO8ykPKdtVzKx4n//n/cLagg83pcysIwiFQhOg0XcR+H1kcyJvMo2oSFdjYG+D2xiE2jnzEhgezsoiJXxVmex4PUHUKvHTlFF68egFpnuDhk0389tPrSEsuEiEvOQALe26gVOiiMSwxxUe5HD/Tl07hdum6xXpTGXbIFCb6XoULW6UAp2Zy1KslWJUKYr5wEn44eXEnxYM9iGDrNJsgyYBhGjqChClEOWbqNpYqOapUudCwl5MNYVdx2mM8XgQ/8hHnBcZ0b8pMxKmDbpfQroV208O5FQvewMEr+CGunvoRUJsDhl/jxuG/w/roS5guYIdVnEpfQyNbxtbGPq4//hTjzjZmXijDnWdRZOOg4OXnmi253pR2tdPITrFpPdFX8/1gATVdpeUmGsKilaYyJQuxTr54rimnIdnB8J8F7lZFnrCP+oR5Uwm3XE3nLIdFiorFIl9IdnyZ6gBK56YMbJ69/P/LFDgl7JG4wUKpJBZ8r3lol+Q6WNjJWOckT/Kf0KVOvMDFs1wE1bJDFGY8faBtxebnjlD24YyXnELuXImUilAId3L4n7zOKcFPEAEhHBIJ0ATdUF80IFJ5wpyqeOCLQ6CsIJTsmMgA50k++PzvS5GXoigUFEFVSmS3j9hBci/Ln5chKWXkFysGtJajQgKU8BpYz1lopiQ84R3QjZH5zOrayAvglCurlWneMQloJ7I94R+IxSvXFjqdmdFhvOoUBmYzF9HGOeKEHAuPRLHf2cSw0TuJ6VVV00KCJc9AuZTJGoVQ/9OiLmlsCg0SopvJffpJCI6yj01yE8OxjijlQURE2ZbCoVuufPZJXsJwHCLJSKZj08H/n0JqRMlQypGXInEgUyZJ//6efWq/q/h0TyF3Xr3SrmvIuIrjGi8nSYhfquknOiN8C77ukgZSE0mmooVrygaF67uSju3BCDGLKvutLEPNT3A+t/Hj1il8t3MaKzFQoaSI5qIlhp5kKCyqLPgs8v2yxX7XTnPQYLQsHAiFaow0oFcp48P+Pv7yaBOf+QMc0nfAqMAJDXGEM21Lnjfav3YIsbsmWk4JrkEyaSKDRRRO5J5jw5BHCbIoQcOpYqVdww9eWUNdloOprA7o673ZG+JBr4cHgyHSzgy26DyWStI2TOrI2UykOmaqLibHj+HYGgzLgtuowW3WhYOy1GjgnctX4I4m2H34QHLVgjxENxzj4qU1rK2cwf7jx9jfeIC1lTm0yxoG4xDW/AV8emcDmwcDfPudt7DkZPj0t7/Eq2+9g6NxhPev30XZtnF5oYHlmSricIidrceoumWsLC+g7nkSrHN40MXa2hW0Ogs47g/x6fUvsHO8j9ZSE2kpxiQeYml2Fpfmz+DOtVtYu3gJ4yDEcW+A/miEqy++KGfcjRvXJZKULqRXLl3A0f4u1h/cw8L8LCZBiFFMYnAberSA1y9/Hy/MvyajQJp0Bc2iR0qeWPAnJryZBSFzH/buIig2MAofozED7B88lgG0XqkIp4WI7tb+LuyKi6/u38Hs4gKa7ZZCYvJCUGOj0BCFQ2hGING0XNWUKMkuUR5nT08fooimIG/dQQ/H/a7s1OOM9uZ0QyWEqRQiT82g/o/P/mHBYPVKzUYYDYA8gGMVSIOxJM74ozFqZLoaFWwf+1g/HGF7EOLJMTXnKSrl06S0Q0uHmG3ZePuNy7i0dgqb20/wu48/xcZuD7HmIivVJR0GBb9I1OFxmaOw2EFz+nlW0OWfpw/x03X/ibEJ07PkcOKkOELLjTE/W0Wt1ZQXFnI6oWaU//9UVJOSpENyEQlDpmtjEIwxirlfB+rxEF6JMXXqeizLRLVegVO1oNtkdkcYjCbYP+wjjAh31pEktKJtYmmhjaX5AsVBhLPZq/jW+e8DrTkg28Wjzb/Ew4OvZLpvGqt4qfNjoH4Z2b2H+NWnf4Uj4xZmXrAwco6RmAw+UAeBkvRME78kD1fx/GULOj24RM4gBUlDqVxFTmnbdBJn0VQQMw80DUOfEbKS6K5IULLfnK6mWcTZyMiQyz2q2hPT2IcSG85UjkVIIxEJGm90TvFl20LZInxL2Z/K7ZWd/wlZbzr9ShMhn9t0emeMaUpJZCwkKkqefDEDUjsjvlIiMmwi1Q5d7fPJ1BYEg1C7NFyGCiIxCnhlNUmfGM/QbOckP13wHWHNq9+V+RCn4USugXsp8V8Q8xa1slAeq0ozrnbLuaADjFZ0yuSRTPfvLIhZgVpmqAkZGYI8xTiPMEpDjLNYGNKWTehdQbRMzSqXDLgCdyvIn0WGyhK+R/x8BM2IMwRS1CkZVBM7X7uKlFWKACE1FgUcEv+4Jig7KDuuvDeE+YfjMUa+L9O8qEPIs5h2i4qvocHkOikcwGHDZjOelV+mIg3K7VZITKOsWKb+CCRbSoEX4msZuTuHg36AXr8v0LZbqckERoc6oiPz80uI4xx+lGDihwiCSJCSlD4DfK+JWkyJcs+c4lRxl/XI1Gjn5Bx46mUv54MiTXIKj+JYnMl8msyEobjHRXyvbAZBkdGvqVUH3wsZ3kmQM2C5NYxGYyGM2I4LK4hQ6U7whjeL7y+ew7utRTT9GE4cQy9iZHrK3QoKU0NmGBgnQN3y0Ixz8cpIswh62UBBQy1oGCU5+tUKPvD7+L8f3cVHowGSWgsVs4Y8Vhnj9bKFOc8VZnndKGBT+ZHSlTKUrAnXm6402NwVRIBsRJMQo8NtLNZT/OCtl/HK7AUUeYBk6Mt9tH50iM82HuHX6w9wbNo4pDTQqktxsuie7rQRDnpYnnMwV3OhBwksQsGdGnr9A5S1DN974QX8eO4ioskBrt28hns7m+hRY1+UsNRawluvvYYPPvx7dDwDVxbb2Nvbx8ylV/HJ149wb2sfb758FVfnPHzym1/g1W+8jTubO7i+viUmL984v4BLp1fw97/6ANV6HVcunpeB4vaNa7jx5Zdo1pv4Z3/6H6FeboJJ8ddvXcfhYB+Lp2eRlQIcD/bQ8BpomDO4c/MBLl2+jONeX5rh3f19vP3OuzjudcVitupV8N4330W/d4SH9+9Kkx5MxtK5M8ekVl1E2PdQt5fw+pW3UbMr6B9uo2JaWF26KAqQ/d0AjeYMyp6DDMfwsy1s732FrDhEs2bAZoBKUaDXPcbM3AzurT+En8ZoLy3Immrs+xj0BsiCBHaJ4m/68PswbKZ9xjKZFwVXZGzTLYCFXTPguB5MnjuOLXGwjPueBGOM/SEmUYDucCTPydOC/mc3/6ggtJykdAKKYZk8uBPZbzOSlNKsJKVlShmx7iIt1xDZLr5a38D7v7uBsGdjtjaDYLSHhY6Lf/QPvoe5mTo++exj3Pz6AXp+AT+1kOtNpHkFYajDtuooWx4mUSTyPkospMWXKW2a/sRjmAf7FGrmCcOLlmCJ6RxraBmW5+ow9EwgCHbNYnlLgI2TRZ6K7pdHuWUZGEyGMFwbRqWM4/EAnl2CF09gSECDgl7JljYtHTNzLcwvzIjhPs+dYJJib2eAQZdNzCxso4HB4ABz8wVmHBdz2iLOtU/hpbVzgJtib+sTPNp8gMuX3kSj8yIQnUL/6x1sbNxFgj0U3gYGpW0EtRwRbacUaPI0ZuREeKRsL5+5i518D/9OxE3cS04tSRWsqKBm/r2SxOkCf3NqD6b7bU6DTwnlLHgnE+9JUMu0YWDjwINeFTa18xWUYxq1aRYZahYnejZEU1KXkO5IwJNlCWLxYv/3TUbUa+X1HZO7QBmQSJ94wKlvl/3pFJoXkhUbFWGJi0H6tAlIUTYSkaSJcxybAokaNCWDmcWJMZNyH4m4Q6XWiWsf99bcw+YqKIOhB+KORuice+qp3l/2WCd2qySp8Wc7rthZ1owCtbiPip6LNGlE9j3zi21L2Me9ET0aSOwsxDXMKky4JRuubsuel+6DVlWDXiaEVhbSlKAKgnCYQprap0dEqYQgJCt6KO+/6zqiYqBXNGWQPKC4Y+ezweureFVV2BMWUR/H/T7KlQq8ahWjyUQaYhb6cDJEzdKRR6Ec5ifGN80aXRAdsWCuVSroHx8jCdU/VxhoRIka+Rx2BUemh49u3hFm9aVLlyTekXtreio8Xn8kJLzZmVl4bkUKL3kFhPyHgyG2dw8Bo4KhH8uEaJRtTBhowjvbsgRqJImNxVdWbiklfNzWKB6BQuBi+ZlsjmQtkHN3z+mF6w0DwzCQgs67kOUxzFMEREKI0pDHQ9hbkByFnBAKdbMCjaTAbJDhZ2ev4p32Ak6lGrwwRN2hHCpAPxnBqNcw0UyYWQktJrhxDaOnQtKjM6bwRegzUa5gW9fxfu8If767gS8GXfhlF26tjng0QMdzsdxqSlG3MsrPxnIGWzZzMSDJYvwiL4EkUDZIYUDy5xhRso2Vho3vX7iMH168glVNR3SwL2sxp9PAYQm4treH9x9t4M5+H6PMRtmbg+fNCNFZ1xJ4pRLqGYmcEYLMh16ipWiAZhTgH7/4Mq7MLQjic3//AH/xxTWg2oEGZm84+MY3XkAxOUS0cx/1mge9OY+DIMZf/eLXePWFS3jv0jLu3/oSK+cv4HfXbmD9oIv/4Gc/QmVygCcP11GUZ3Hu0osY9A5x89rniMZ9WCUNc60OXrr6IurVhjTYZYdoUBeTqIfVuXnc3ryGiytXcTgM8OknN/DmW2/h7r370sgyiezlV17FZ59/hu3tLbz22qto1KvY3NhA9/hQ0DJpXC0dfkZjKQdFWMNc4wxW588hmUTIIx/Lc/NYnbkgJ60/UbRSwyJMHmIS7yEMd5DHezC1SFYwJNTyrIyzRIo54fbH+3tS5zg4LcwtQc8MceY73jmEIbKukci4NZ7jdLWLCwSRMoUi0rl/eKS8L9hUUw1jG3A9B17VVWqGjGg3z5KpRPbf3fiDIklDzhfQDbJtSX6KoEkakAaDNB/dlQdvQpkQHZeaLWx2j3H9+n0kPQNrq+dQSsfQshEunJmDqed4/IQWgCFmlteQajWEmYeN7QHu3d2B71NO5chNmrkGcmNKBOJeVS125cDljpEHtBz/UxtItUdWvwhDNbyKkKpo4kHowjA1YbBXXQueZSIPfUT+BFXPRRCH8kBrjgU/i1H1yiiCgUQoSqiFOGMo0lzFtdCsVrAw00GNu5OkhOPtAfY2hpj0uVH3JDdXNwOcO70AM0oxOdrD2mobb766BtOMsbN7gFrtNCZjB/v7Bfb2jhClh3CrA3jNQ2TOGEd5jPi5xLLnub5Pi7qwzFUR/P3Cf+L+fgJXTg1ZRAqhCEhS1GlOS1h3OrlTP6527QV8euSf7GCmsKeMYyc6XjKcp/ajbDfEnnVqSqdnsVgBE7pVMjjuodWu+0Rz7trESJQ3vdpkKsMUKej0p9ZMaThIAqGTWcydN6e3dCqrYoQk3awYikETBjm4pwYqJFSWEmWXK17byv2N/21O1TYZ7dP4Gh4SRBd4jWTrExEQYyLq/vkwCJEvlemR+uoTHwDu5Z4hHLzpnsnoeOgtuyFcPZG1hvDfeZ3CcKVelA+ZABxIKWULGccrYjBZCemyGJ5AM3LR+/P/xyJO9QB5CXygVZ56gZioRuAjTSJl4CKcCUoaU1hllZlMlj8NYsoOXRfZHBQCK8pnTd1zHAuC5VQqcugxN4FeDmkUid0xkYQsSWCbBlzLRokFNc/RrjdkDdI7PEIpy7EwywLt4jjNcTdK8fHd+3DsMi6uXYBDhnCeC7L3+MEDXF67IM2UKT+f2L9Cl9h0WeUa4qyC436AkT/BMPDFJQyWAbvqSWEmXE5XSYnDnRos8e4RnX+SidMZ0+bYlPI+5mfJRk1YwGxyiMoI4btARBLitJhLQc9y+D4bdmLwipQo/hbkctARMylwxfDww4Uz+KbTwkKYoFFksKluYOa4oSPQ6VRYQpWpdzlNhVjQMynobMWtjJ+DCb9UxqMixy/7B/jl8S5uZQECullGIaqWKfLa2VoVLl9vHCrpZQk4noyEXMxJP8r4DOvI+MUhqwhR2AHsbIxVAG/NdPCT82fw2nwHpj/A0cE2rT6R1zwEXg37CfDgaISNwyG64xR+rqNwXEzoB58BbZ6leopwfAQt7KKNGK+0Gvjey6/IfvhgGOLBMMZvbq1jABeOV8N8tYxXzs5jtcJM9xD9KIOfa/jVhx+h4Vn48ZuXMe7vw6zW8dnNrwG3jrOr89C6G0jDGKdf/DYOBwHu372FYW8fc60ampUKGq6HU0srYt27+fgJLl+6iG73kFIAZEUAx9WlSc3g4qNPvsDFS5dxeHiI425PXDyXV1bx1VdfCaq5trYmvJadnW3EUSDruzCgZ/oAusOgrQZmGqewPHcOTW8W4ThANBmL6ZhjORj3A8QB894bmJ3rCGm2H+yid/QIRt4TroPLqFOD++8IQ7qKjkcYhAHKzQYGfoTllTMwNBv9gxFeOf2qNAdPNm+jN9lGUgQysIhZ1xRtpe6cTblp8fzhqopr1Fjsbzl0iiy3KGG+vSRRrHzNRC21f3P9h0WchshLMUyLRZHdNwt6AaMwxebPNDzoZgWjKMWY7kx1D6M8wtbmPjTfwpWzF2FrMfzhARyT008sB4nh1JGZDdjVJeRGB3ce7OPzz++i3wthGi6CLMOIJhyym1Swq0zKJwv+aWylkitNLTGnciP5PnbWiZpqMwru8ghaKUXNs4XA0alV4Ool7GxsoN1soOyUBf4wKw6OR0McjbtozNWQFtzjT2FeNVLB1nJ4RgntiovV9jzcvIy4m2C4G+JwY4CmM8jjR1UAACAASURBVIvXX3kX9eYcFpdmUHEjJME28ngHwfgA4XiAHDYcbxV7/QRHfobCTmFVRyh0ugjdk9SeUrkt09izX6rYPQs1mf756Tc8+/Oz6f2ZEYoYxDxnEygEQY3wLhmSCtaVA14IdAoK4sGmdO5q9ygufGQHExIWZzhT4ElCQIr0pr63lEVw8xCmGJAquRf32bI918SaBvVK+Sljnv9ODG+mWnleTyCSJkqLeNbT/pU6d0LzXA+U0BtOxLUOhi1FXRV0sq9pNESshjptxQEgobFIKTPjT1Q78DLJblPGPvfg9BrgNMqHT3LDle2a0j4QyUgIacWYUArG65h6KCvnvCnpj++V+CT4svIxC0649Op2YdG1DtQQ27KDE7YqkYA4xZCkNd+XwkKnOzYdJT5rU8UA32cW9ZJuKaSFeeeeJ+uiEwc5HvZx6Is7IzXVDOwQSdl0nUE0QhLBpMAV6A0GaHdmZMolYY5MWa6BuG7gPcBYT64g+PyRKEfORhxGsEo6PMdFFsaYa3dkfbW/uY3Y9zHfnkGn2cJQ1/HB0QEedLtoNepYWVpCSsLVZIwk8NE7PMDZlRVByzqNOhZnZyTw6HB/Tz6vmZkVTEIHaWFLwR6FPo6HQ9Fs02HxcNCDVXFlHy1pDUR95D7k2o0NTSqH3YkEUbA5qeaqYWNMJRt1dUI8RwydRvWyyRnGkdz/RaiCnSgpZIgUp2wny1E5HOBH86fxTxYu4Kpmo0arWZoVuSWMohCp6U4RMioFSK4lJyNDqrM54Kli0HkaNlykbhX30hg/P9rEnw83cSfsy5nEFVONclmvJhp1JrmRm0JjmF4QSkTsRIwCCT8SjiUsq1ZIwmAl92lwiFbu463FOr5/cRUvzzfQ0RMcbTyU59GuVuHNzkOrNrHnh7j+4BG+3DzE47yMvN4RVQSDqPQolNwOt5jAjPsopyP89N13cMrroIgNlBsr+Jd/8XPcTgs4XgulnSN8a+0U3r0yixnPkJUKr+2Tzz7Dwe4GfvrdV1H1bOwc9nH964dYe+F1ZPEY1WKA2dkZ9FIHt+49Qu94FysLHZxZXRAHT+4MPauCdm0GN764iXNnLsgzdnR0gMOjPZw+s4wx18KdJr68cR3LK0wc8yRxjPkDvKfX19exurqCVquF4XCIjY3HQqat12uouC5MW8fqmUU5+yvlBtJIw/F+D8E4UCvNKMbC7AKSkCeqhUatgU67BdPSMBgeYtzfRatCDxY6pRI4VEmL9KXgaocybR8abt55gLWLL4GJ4/tPjnD1/ItYbJ3DwwfXMI6PEeeBcFdMm6gcxx7FvyFnhStfSktNy5DzgvwhcY5kgS+Ao2GgfCJMxavR/u21HxYUxmc6YS/RwkiXzug4z64jm2gIfUKvVViURGQh/DxEpMcIwhilxMJsow3QPN8nMY7hKTwYSeOroSh3EGt1dCcGrn21gS+v3UcQEDbk1J5Dq7hSZKkdPpFuKYKO2lVGhCumxjLPp2Xx3zGlJvap/aRZR4Y49ZHmIdyyjtmGh07VQ9Mpo1Oto9No4tbNW1KM/uif/FOUq1X83e9+gc3JrnTUspsTba9aN5D5W6GRyWCA5cYM7KgEO7JhRy76W2MstU7jD376Jzj34ttSVAJ/HeFoHZPeQ+xtP5DpYXb2NM688B4m4wyb9AbubqAf3Eeu78B2D6BZkWgrVXzqya9ntDi1N3yOJidn1RS+Fp6BchU7McYUcGNKYnya2ybTNou6OgxlTn5uhy7F/OmESi0xGcqqkLEsxkJeYkG1JK6RzcGJjph7dfr78/1SxDrKD2VbL8xwkurYAtDJjucOi6k9tWelyQunXRrssHmgXpgGNrIDp1GM2GuW0B/7AjOSXMfr4m0lcjlKCRnDO2Vxy/Q3tZslC50cAK5cWNDlOuXVKLc6k8S+qdEOO1tZF5AAI6xwTeVVE97MITsqaTiUuEthDdI08RggccwHshCObqJedmBRCx2ncjA3qlW1rtAYxJNiFAcYxj5GSShwHPehjlZWfBKZLjl5Kh8C8a0XdKpARm2yoaFKiWGeIPJF/A3dcTDWLdG2EwLnc0CPdt4yScwAC+UNwIIuMa1FLnJPkuYGo5FEq9I7mmxfvhoehHwG+72+GPvMtGcQjH1FwvJqWFlYEjZv9/BIyTwrDv724T34ZRNLCwuoeRUc0AXr+AjuVHpYJJF87quLCzi7uow0CrH15DECekRUOxiNdbjVDhqtphDVWCT5uRIq39jZQnOmIztxch7YlIguX/wEFMKSSbTmyWMxZcULa0Kp7nmdSn1PQ6OpDl8tXySRMTZUc8h4UyIzo4xDSwoC/0hTWP0RXjA8/IenLuN7nSV0+kM06Z9h65IwplmuJEiGhNiJELLRVTYg8ixymadlJVQSGyXTxbhcxpfJEP/b/h38fOu+ZKlzv+8yCrXsivEMi9EkiBASUTN0RIK48YxQTpFs/KYBESqVLIlg6DEaeggv7WHRjPH2mTl8++JpnK2WMd7ewNHWJqIwgFOroTE7C6fVwsRt4V+9fwO7sLEfkXvAOE8DNduErYVA0kMSHeKVUyv43vmrqBeuOIT+8tYD/M3uDhKzgtoIcCZ9vHTGwbsvncNKpQ0bJdy8dQNffPYBvvWtF8QPfWO7i4fr+7hy9U0cH+5isaOY2u9/dldWCSvLHVw4tySy5+7BLsLxRBDit159B4/uP8GgO8HFC5fx1Vc3MRoNRa2UaxkuvbKGe+v3JGnsytplHPeP5XlmNjiL+/e//32MxxPs7BAZ9sXchasnxo02vSr2jp7I2eWUKxgPfexs7aJsO3LvJ1EsVsgOjX8sR54Rkqu56sqZ4KmlaLp0i5xyjzgb8LyxyKGwkJkWhmmOv//Vh7h06XXUKrMoxRbKmofTs2cw6HVxNNhFriWwHAOmrSFKJxiMjhEmI8m3Z3NIJE8kxTynOA3xzOSZnRfoBrHcJ6yT5Ltof3b9J8UkHCOhFWuZNw73mAWqTgPt6jzySQnbj/dRdWs4e/4M4sLHk711+PkIjucK5s9imIUjmWyZO84ZzY8KBHkZUamOJwcRHmyP8WDjGAdHE7huC416W8Gaoi+fymSEuDOVbU3NNFjoT/KZedjQwIS/8+9o4O9IsATJbpzHKKlhT8QD1UCNYRNBjH/+J/8Mby28jr/84K9wdNjDf/pH/xnGiPDf/Mv/FlvxHrRKSQ4z4aSRO0AYUyehLuPyHNWShbQXopK7aJuzGO76qJptvPXeDxF3mvDjMUabd2BFXbxyYQnnVhalUz068vHi6z8CtCrzaLH79TXc+vq3mCRbcJoTFDUfI2uE2FA7/KflW4rTc+4/z/3bp39NQhDf6alXu3Trz1mWqp9FG07Fcj5J7FLv70nAx5R8NDVmI7Na7FXp3U02OIsbi8NTYxDudjleqylJfs60EVImMMqvmtp9dV2pRNNyWhfp2VQad+Jax/fbsgkXKxc62YWKa5L6Ei97ZgFQZx0nsh4gSYy7dPnPcldbsuWapEOemsIInUquQ0kQxUJVtOMs9MrLXhk5FPAc5WPOnTL3uAr2oiJAFXfunFWBp+yNmn8Vo0oonDvvpDCF4MVeuMLpnyS/0IdrlNCokkTHCTpDQZ6ExXCiFJPERz9k3nEGU2tLwhRfA38+eQ5chTDGl/dkSBvS0IdVytHwbIkyziJfWQiXPQzNOro+XfLo+V2RvWgSMhlwLA/53Ny8WPTSUYqMast1cHh8LAz4U6fPYuIH0hzxe8R0RdNAoylGOc7NL6LXHaDfHWBlcRk/+v6PsIRl3O3fwa2bN3EUhfho+zFS10ar0RDCIPftk+FA1AlVx0HMlEONE5CNasWRPTUjJdmAGIYtoU6m5cIul2Xnz+vymnXZOR71emh1OsID4E5e7hNKz6jpYUkzNIRJIBbC5F4Iwje1f+VNz3OJvvRyj4oN3bMvacfYaBm0kla2q7zfxcGRSWdZDMQRPP6M4z5+ML+Kf7R2FefTAs2xjybPIOqLSiYYsTqy1VR/kkNBaRKfPxLxWAyMoEDox9C9GsZ1Bz8/eIh/e+86vi6X0ON6iAQoWklTMcFVDTkltKaWF0q98nQil659Gr+Xl2Cmyka42nTQbrvQNR/J6ABuOsKcleNba6ex1qxixbUQH+5h7+F9pP4Yq8uLmD9/BU8SBz+/8RCfPNpCYtfgVGcRsUDkExhGBEMbwguG+Odvv4czThODvSHM2QX86y8+wf3uGIvt89jbuIeO18Pbl5bw7rk1nHbbmBx38etf/RxLa/NYOXcWk4mB3hFd62Yk+GpuycHXd2/DNNpoNNtYWKgjzxk9egv97i5si+RbG+9+4z0MehPc+XodC/MrGI189AdDHB8fw/XKWLtyGts7GyiXy3jlpVcwptbbMARuZ5144403pJgPBkPMLyxgubmMUT7C/v6BtOdP1h+gUa1gaWVZ1oa9bhdepYZGo4nxcCzGWkT0uNIjHyiYkKxIJz8bHlddeQLbUqRZTtSUlg3JSicJjooEq4Ivv3qIM2dfwqnFS7jceZmtIsy0LAZI/eExND2FWdZQslL0R3vYP9pAkg1QrvAMDEU6SE4EB062qVwJ8V4mouh6daVuiiKpjdqfX/tpMQpGUtA1m05ulH5A0nmWOqfhlRp4ePsRKpaDy5fPwY+OcevuZxiFh3AaFSR0gCMZh4cnAQeRjfDgd5CZTfzy469xb2uI/SGbyTp0i7FwNbHEHI1pa6esYtlxKykVL5RwmtppuRWmDamO5OSXImWrV1S3y6hWHXhNT7qcvETP5AhGnonxgxUXuLx6Ad996z14ZlV297OVRXxy8xr+r7/+M0zKI+RuIfArGYRMD9PEborC/RCOqUmITNQP4KKCljmDoJshGWtoLaxgJw0w6h1jPi3wD9/9Bn72sx+D4phH927iy5u3UavO4dVLr6HtzWH/7m3cuf8pJvke0PIRugMkXojEIEw1LehSx5+ZbJzQyf7/5ndx+ppakz434v9ec2DblAkqiJ1Mcfl14jxGYxf+nUzvKsmHUyjhd5nSCRUza5uvX0Ja1DQvAS0SFmCgZFVlklbdiHj1StE8UYJPFwBPd+gnrnNq+58LU57Tteijyf6WoAK6kPHWVU2N8CZkzan0mIzLpH+2z8m9VEFCDec0xYyT90n4jLjLTX3jKZEUhvhzPATl5a5IkwLbsrCLUxtNhOi2VoLneVJohUEdBDI9KX9yTtIWCrMu6wHC/WSdl1ho0wimlklAjCXGZPRkBsoVEnFI8ErAZ24Q5BjFLhI+K3SDErc1pannAUVi33jQlQJOnkKd7mFMP8xjIe1McgMTdwlHE35qQKNaF4OeyWgiLoksaAsLC3L9VrmMZqct0+6de/dEt376zBkEgY+y62IwGct/W7dtyePuT3y0ZxdEZnZ03IdhWDh/fg3LS6sy8aw/eISNgz2MHB0jGu5kKSzTkqJOz3IS58iIEadCfn7SVGXyGXN/zs+GRZrrAaoj+F6TqU7ZHScoXtNkzCm+JmgDWzZCrnzmaZDChoCciHrFnhoOKah9ahovUzebWAmnOXmepsVeoUGcdEmKjFUegSA0tkKlJLGO65sUZpog3N7GecfBTy9cxNu1NlbDFItRJnIxPlGRoWHMZo2ciKmkjtnqJ9K6Cg1fwhiD/kj2vk6nhfXeIf5q+yH+dX8b22Xl7MZwD4oRGX8razLTknTHKSFFwRBTUyNibVYOeKYl6w/6BURJKFwi1zUFLR0dbMFJfVxd7OCdC6u4OtdAMw0Q7m2hv/kY/f4Ir7z3Yww0D1/v+3j/zhbu9VOkjRaSKj0FRmjoPrC1jv/kjTfwxuIyDh5v4swLL+DffPYhfndvE4V7ClkRwbV3sGCFeG/5NN49vYbz9VO4futjRF6O6sw8JiMbeeBhuJ2g3e5g7nwDX926iVcvvgvHdHDYXcfXdz7GwdF91Js6llc6aM804XlVDIY+RqMQB4c9nL9wCd3eQFYShKIbNRcH+7uI4winVleEWMv7i3B7u91WVtRTqSeJrFS5bDx5gn5/gFa9gYVmU9RclWpZ4O3+oDvNQDIQ+D5sm6uIEHHsyzlFrojnVIQsLgOI2G+TA8bPjGdkgiGdSsMIw6TA5tEIjzaPUaksoF07hTde+BZOzZyHlbuwNWIZRKcDlEyW+RC9cAsHx+vIS0NU6zrSdIQkHosBGQ2ozOlKT1JJp2tSOY5PzvS/+PynBXcR1FiWHFNIY1GUo1VbwPLMOSw3T2FnfQe2pmNxtoHBaBPrj29gEh/CrJkCu40COqwVchjHIScMA3q5jcJu49Nb2/j8zja2uylMbxZ5yUUY04wnRugHsnvjDlGlaqsxi9M3F628SB6oo9FI4BLuCerVmvzON9sf9mEXMapVG/VOHW7dhWFRRkUqaAKT1oeWh9FOHy+evor33vg2zq9eQhICO9uHMFwNj/a+wtF4F0/2drDXPUSsJdArBlI9QpCOBfaQvQX95jMbjtaAWVSQBoYkKc3NLyDZ7eM1ZwH/8Q9+CvfUEnD4EL+5/1sMtTFG4RhttwpvUmCwv4tRsAtjtoB5XkepqaFHePPfK+a/z3WfSneeFvpp7RTTDU7oimj27NfzxDnebJRDqJ38U1nWc98tzPWTTOuTRJ+p/Sx/MiFuFYzCYsq1BidkZWITFSYSsynhHlJ4p8S958l8ohn/PQvXqRxMWMWJOAwSW2FQDr/KpilOSvzi5CFyQ+53mXrFvbCwOSPpSP28hF5WRpiT4U0XOcV2Z2EWp7Pn7yvRXakGQTH8qbPPJUVQUrCkCVHQs1jlThsDQnSiKJi683EdRSvgJImRZrR9dabBJUqzzd5G5zSlMbqVQQs0m2GMpw7HNEWyxkBcTnChbuBxkqCXZtKkCPTN1020gI2FVmDUO4JF6ZJRoOmamG24qJV1JP4QB8MUTwIP/cSCbVioVaqyfx12+9LJM5OZPU21VsXFS5fQbs3i7uP7+PLadTGfaTYbYqJRb9Zw1O+jN5nAbTTQ8wMcDIbwWjPQLAeDSYDecCzcBsetCjxJi92+P4bdqYlcr6C7FhUGFcpSCylggnRwij1xPiQTmMgG7yk67hFpcPhsRSLNYSMlsKHagiPzA7HO5WuySgYqNK8h4BIlKFvcOVeQ94+F1MoBgDGy9Gvn7zEbBqY1kvwnCWzKD/vZtah0uDQK5KxJ2WQwLZJhnYUBKytB5zoqnCALRtCDIa7Ua/jx8mm8Ua7jgl+gzeeDEatc+erKGjYinYE8BrG01lDOqFnXMdYy+DxETB1V8iv6Ab5Civ9i5za+1DPkYzb1JizDQYmNonj+8/mbBl2UeJ+qWFSnxELORMFCEhzbjTqMzEZ3b4A0KqFW78Byq/DjEEYZsus1oi4uzVXx3oUlXO3U4Iz7CA/30axVMDt/HoOwgb+5sYW/fHyEdbOMQdtDUYrR8btoH+/i3bqD71+9IMogUn62Bj18eHcbj4IGyrMNOM4O7NEWXrWquOw28YPXvyMM/u18gJLXwvGBhrZzDsONFGuXroLTlo8ITZyST3t/6xruPvwYljtCY0aDW8/RbFaw29vFQfcIjU4HN7++I4YxjVZbwBaS19qVFib9EcIwEJKyy8CaAmK2s7qqms/5+QVpmLe3d3B03BX+T71ex9LsAqolWwysBpNjDEZdGehUgaTvhY2EJlrM/0Ask3jVrcBzPJgleqowJ0DZCvM8YEiL+FHwczNsJHoZB6MYH312h+02Ti++gJazjNeuvINOaR6mnAQcqnwUOs9B8iX2sH10G4PJJgwrRL3BBlkhcmJaRfVLVhKffhJcA9DymeqP6ej3f37OtDUfuc7u3FKhBX6CemUGK3PnsNhcwehwhIphwXNNDAY76A93oJsRNBdIHA0bB9tyQBA+5XNaZNSyVhFmDlDu4G9++zm+fLCNmIdfqQzbrmCxM4+Z9jz2D/pC0yesRh9wPlyO58GrVYWty4Obu5BBv4+K42BxYQEVx0W/28PxwQ6KeIKKa6LW8kQ/bpf5oCo7TI2EpHGKP/j2T/DTt34q0a8ZVwSpjqP9LlCKcenUIu4e3cD7H36A63dvS7KP0XKRlZmGxD0OpwglkwkCWrXq6NTn4MLF5GAAf7+L715+A3905T2szZ8GmQ/rj67h5uA24loMzSuEIGcMI7i6hnJFQ+KEOLZ7GGu+2ARykmK4B+FIcSST9Bz1UGclEiSUKYTA7Ro7ObXBpVe1SRb4iXOg0nuJzOJE3saCyE5SJl7ZKTzLHueUZJkskiRuKUMO+W9wd0uClpjQcG+usnkV25IRr5GwLcPcQDfhhMybW2hpqjk4Ycs/TSt71kGcGJeo6A8G19BOljcNkVPVeNAohd4BYsNLxjZtWGWPNB1WBBCgYYiFQz+Hn2oSdiFoA1nCsnSZhtw8F4ai2PtEd5QEjwxusU6cvn6xlZ3iskwF44HP7pwSlwp13pRkkVvA/XQYIYn5fjAQhal6dMNLxQa07HkioeI9ze+VlDXSowilFxB9a81xUXguHiPDzmSMQX8ohEDHqQjUzq4jjUNMhl3Z1zZdA3ONCs4uzWC+4SEZD7B5NMav73Qx0SpwKYOyy5gMR+gd91CtVLG6siqs37n5ebz62mswYeN3X36E23fuCMTtVl0cHO+hPdvB/vExusOh7Ff9NMPBYACn1sA4SoU7IUoDWjfT34DwPOMbLVOCi5xaVT57Qn6cUrJQuUs6jYY80xkz7fnZSKPDHaBQeiWWuKAZvD8EDFNeN99XMunL/FyY5kaVxiSUnHJandJa1zUtLM7O49zCAhYdlzouaaZOAlhoTRvmTL7LcdjviQc2denKcCdSEcVsSrUcw2QisDjbCPqi85MyNAsmHd/EEQjCyRkcbqPm+/jD0xfxo/lTWPM1tNkZcnfONSXvFZL5SGri/cuJm3nsiQoTCm0NmlcWIifz0Wf8AoN2C//Vxk18mPg47PbFQtlwPBSmpZwW6QchULuyX9YlWS2VtLCG58L1DPgZi5kPM2accxW25iJJdHk2aZyTmZRaUt0cwgy66GQjXG5V8M0Lp/HKyjxOw8W129fRHVpwz76Cz2IN/+qjj3ArGGL1zDLsgx2c0VJ4+5v4yetX8fYbV/H1rS9xanUZt7eOsVG0EJV5dx+iPDnGMp0hH23hD99+D52ZGWz6A9Q7ZzDquTjffBMYm0ClisB/AqfSQjZqQmcj6q9jNL6PRifBJN7E/cOvoZUTNHmPHu2htTiDrZ1t3PrqNn70k5/heOxj0B2jZdVQijmU8IlnE9AUFO3wsIfV02cwGI7g0ep25wnu37+HVqMteeVu2UMw8NEwqxTXYrf7AKOoB7daQZwUSMISmrWmSDtZ9zzPlGOR9z8RSbPswiq7OD4i855NjkqHpCeLJFJmCSaFhvryOfyvf/YLeLNX8LP3/hTjx12cbZ9Fw51FVa8ArHuTIdJyjnLVwqg4wP31z/HkyRcIgm0kyQEcN0e96QpPYK4zj1q5ASNTyHgv6mMS+TLwCuT+P3/+zUJIZ2IJGCMOImh5CZ5VQ7Vcx/nVNVQsRtUZGI/H4kdb0gt41Ey6ZNk9xqPDx9jxRyhVXAmVT/0cRlCCrXsoV5r44MYt/N0XX6IbAS++dBHfePl1VHMdO9sj3HzsozF/VnxvHzx+ROwVjZmOQFMs6JzOt7e2pJh3mk15R+kmxGnu0aPHAoNGkY9Oy8PK0gxMdrsZE5JkdYo4zLCydAY/eO9H6O4d46vPruFP/uiPcbFzDv/9//QvYNJPPQuQTmLZnR2YOQZGjoA8MBSojGOYcSw6yKKUIzOB8yurWLI8DB5vwxjHmDGraJcq4qtNuYvp6UirGXw7QGDRgJ8s4mnohzRSKmyExMLEo/d5CDvWJcHIZXZ6RJ5LTYgwQWmAzDKR6W3Z+aXFEVAEQhixchNeUUGJEyp3q7w+um9Jpq4qjmVm3MeU+IiWR3WVdJaTlXcqroDd431hfJKAIY6ZYMoPowdnuEacsmt5RPPBCaFpETQtRKqZ6IUO/NSUPOeISWPgbplsdDK1dfSHE8wy9CfL0Cdr2bZQqbgII/rnj9Cs2IgIbfEBMR1MfO6KSqL1ptSJO1jO20zWI6+BSh9bpIkKySkZjky3k/EQE38sEKXs+c0yCqssU3xhEEqlWx0tWxOVQkdXODZDqY6K48FPfIzCkdKE0wKZBZ0MOh6nUSJyM0KiZm6KQ5xR6LA0vre8Hh7UPDgtrJw+i6XVVfQGQ9x7cE8iHIfjAVKubxweCpTmTdS86HnYKQwck2EdJnCZRc6HSriZyjd+NOiiVrEw03DRKBtouyZW2k0JGVrfPcbf3niE2tJZuBVPmLz+hO9lGfU6VR0V9IZDgY8JsQsHQDKWlRVsqmsY5hHikkrvk8wASXWaNmXTVDiVJcA6TK4Lv0/B29w7awykkeaPJDVlfMPmcEosnyoR1CpGujbh+UlAuzzL1aqHEuWrYYQsCKFFEUg/ahgWGqaNesnAjFPBaquNM3PzWG7PYKZWF7ctFwaqLMDPLVJOWtkT54ZpurQ4qbFhJbJATf94MsZBEeI3hw+xEQywf9gTRUVAcI/cDKbKcYI3KGtyoPs+9N0jXNEc0aa/N7OKDuWE8ZHoiYnK8H3lSorvAbUOJiFZedCU/71qyGnoo6HMHAarjK/LZfzvn3yE28e7GLkW9jhxVV1oXgXhYCCrgCIIJSK1WauiQqmtRrtn8jIMZalNl76MjRDNb0hKJUrFImvBceoyzfnkI1DDnEwwYxVolBL88TffxU/mLuPBo6/weP8AWa0KbWkeHz68i7/99APUOy1E/T5eWF3BOxcv4PxsCy5i3Ln2CS6eWUaglbBdKB5LRSvDY4xxb4Bi1EOzYkgBsqsdlM1FeDgHN58D0qpwE9Bdx7A3BlovozLTAfQNIHsMPd3C+u51fB1vozbjYcG0Me4fIbFT8UGI9sfY2u6h1FnCpSsvVQ3TMAAAIABJREFUoff4CZwSG8wQupHLvW9YFUSpiVGYYWZhAe9/8hsc9zZx9coaVuYW0N8fIBlpmKnNo1JysHNwH775GEadxkP0xHBQ1RdRM2ryelsVC0UeojcayU7c7cygn4bY3ttEKZ6gVvf+P8beK8ayezvz+3beZ58cK3V1V3Vkkx2YyZukS92rEZU10kiyJBj2GLYh24BhGAZs+MUvA9svBgYw4Jl5sB8sjw3NYEZ5ZElX5CWveJnJbnbOXblOnZz23mdH41v7FEkLI8N9Uei+TbLCCf/1X2t93+9D4lC7oqIUNVDUbMzcQ2z32iicfga/99efYd56Eb/9nf8YlxnwNU1gFhqIu108evcHOHXqBCbFIszVZaQFEwlxyPNdfPzjP0DeGaC2osJqEmLkgXfjWmEJTpRH76gLq0jnDTHM2Zpa+aeffzulCI4vPCZGGYwWYM4zww1iFRsnTqPglJDj6IvQ+CijcnGnphkBHm99grZ3iKM0RELFMAEZXooc8YKJCcvOY2fQw+3ugezauNM7vXwCeTdGuxPiTi+HrUEkVCsi+/rTsYxXllZXvhyhjtktEE3ICYDPvTb3rRp6FOzMAsxmM1SKJpYbBRjsYJMAKlOkJMNbgT+PcfLEJmajGfoHh/itv/9reOPyN/E3N9/GH/7gX0ueco43Hk3HMG9gYukITA1WoqDppSgIsCNBpAWInQTryw1sOgXkJj6U3gRFPmb0KoQJLCq5maeeSzBTXcxMF4EZipKeB1qWyMVcZe77E/j5ELESQXcTGIEPO53Boi2FN1+qdA0Pgc5EpYocCJo6lhxgM2U4hMElshTqSE1ElCMFnTB8UcAD3tiVC5mtMW2Jnb+RhSNQ8R6n8EYjaEqEejOPeTwRHgFHaqPxFJqM/wqC9s1AL+x9s2KuKB5iVYWvFOHFRqYKF7wrd5Aq5kzgShQ4hUpmBaP4imN1y4DrzmR8vrzUxKh3lNllDBv8wpzWqBoFipo8rxRTZRRwjpwoVsx8wBSJcTTO8W8GjuFYnIzxEG4QYDonuU2BG2tQLAeqQawi9/WZnY4jLD5fSsCuM5UibhYtWT1Nggn8mBeDbITP2sNibis2dN7ofL5fyPLWkQaJFDS+H+qNJVx87hJOlk5jChePD5+iM+igO+hg5PaRUpehUtg3kyxtOAVszxKMvQTKPEGjUMV6cwWVQhkhyWqzKVx/IoFJSeIJJpN5zvTq2iqw1x1gx1Vh1ZYkwIUWRNmX5zJqHAszL8osMse43YztnpHiKLai8EqyyKWgf7X6WvB94JKoZegZP55EO0JeRJNBPzn/UUFyE2gHomVQSDr81ORN8z24ECfy8nisaThGLFupCq/dR9mwUM3TlVISP/ZKuYK1UlmwtmeXllFWs8tuGSYKsmXmvSCj+SVzii8XGo5/i5CEXcuxDkMU8guLH0WEAzXCMOfgAC4G3gRH/REOBiM8HfTxYNjHvjdFl14jijnDEAU3wGZk4IXKMr61dhrPNhqIx23YC7CSIKA4feAAgmsVWRktYmcWqXHZ+yj78HUTbc3EnfEIP3x6Dx/39nFQMDArOZiT/c/nacZVhoayYQp+OYx9QmiRK+Xkwt1vezLdszQikH3CluV5IAY3jQzEpFrCQS1fh9sbYKWYx6+++X3MOnu4UKvi+80LOOzel+aiF4zQDYbwjRi3nzzAnUcPcO7cebz60ssIx2N0t5/g+TMbUOdTmLGHu48f4Gb7AJHioGoso55viE2YpNFWy8HKyiqSKI+1/GU4OItkwqmLTUgE0HuEzpNdNF/8WaDECdcDdPc/QNC5id3JE+xVYrROLuOsXcTwcAe9oIuCZaGZ5BEGFgZWRSh/6WCAnBpAN0hFTJDLMeq3jCDJYxoA7370IerLFbTWCoK4jaYe/CHZ+SU4ahnNUhOxOsbUfIzAmlHoIjRQxStBDxUosx6m3QOZFq6cOAWrvIQjd4L96SHC2EU8HgjoJS7S4mnC6OaRi1VUyhH0Sg7Xj4b4Fx8/Qr/1Kv7zN/9rfBs2bC8EdAePP3of5sFDnHjlZaC6gsh24DJoSPFRQBeHRz/GeHITyE8xz0fwubbxE4TjCDmfExkLikmT2zGYDFD+2Wc/lcq+K4EAVJqVBgomvzkCBuYoF8oo5kqwbUeUxxm6M4TrenDnA3RGD+AbPiamilBehCxuGhy+D2SSqiHJmRgbwJRWG01DQTORc7mDM3CtZ+Ktzx6IaIvACypwyb1d3zgp3TnHnVQfUkxDaEjMvGASnXgjVgz0Z4kUH8dMpKhzJ0vDlc5kGo5trQL2DzqwTEe6qnDq4sozF/HsmdPY7+3jvXufSCdWSimKMTGxdUy5C6NfPYxRnsxR1el99jBLp0iKkECV06UyzlfqWEpU2H6ExI+QBhTqGDAdQ5TrUyYM24H8mTnwMuKOs5hNKzLEo8q0JYvZvmyeI48LQlHT+Cm9p8LSFNRiFLEb4iUphp2ksJgTz4aHvlXeJdida9zfZGoE4RrJSJ7JU3wj0edB5raBJNUwob91HOJU/SySiA4HeoAfIdJ6KNcthCltjDkkiQ2kNiC/UwRC+bBI5xDRr2tZgrikIp1UOlLf6N92fSrTE8kp5qWOoyqOaculqjRo3S4TmSYoV/Kyt2IRohCIxd8kn5zdtUvSmmS5yf6QI3qaxzSFBZ6+X9o4cjANGzk7E2SxO2LHTuTtjDhOquAlFIRroIylTrQtHRlKGKOSq0hXm+ipUKOG/hDFRgnFWhGj6Vg6WhYM2jgtipYiDWqoSLBG3nakYPG9QBBOa2kVFy8+hxPlTQQEREYDISZ2hx1M/RE0S4FJJwmYiBYhMUxs932EkQYn1rHRWMMrFy7jwupZmtVkd/jh5x9jFE4wjEbozLrwUhflZhFWzkB3OEWsVKDo+SxsxCcLTRGBFPfGsj7jyDuLmcgKt6xDMq0KX4eFeXYZFTGqfNUME8uYYwbIOOWiXAj8aBHKIh2+4Aul0IiClup4fnAmSWEdc9iJzGVnP/MymCWn08w+598rqgj+ypqJF0+cRc10UC+X0axW0CgWUTPzqCKHgszIZrCJt6UAlGsSfj1OL0Iq+xPJac8oBP/2X18iMY9FQ4vYSclNkBULO2fqdQwkuolpquAw9PHYG2MnnOFWZw87gyMMhz0k4wm0oz7KXoRXTmziu2efQ8OLUWQYDC2XCxGnSIEWpEtJO1yMC4QbseDu8xLq6hraloHoxAr+8uEd/P5nH+OxpWOS48oFQLkiTgr4PBciNEsWSkWeBRP0R23Me0OcSIqo6TrKBQWlggInx4aLUwIicU0EcyrnC7h0/iUcPN6Xx/Q//IXfwfbhXTiRjxdPrOKo8whLzRZ2g138+Iv3UFwqgYv663du4MqVqyIO/PDddxEMB/i5N76DiDS3NMTa+hoetg8x9VJErinTrsj3RMRl5xKUChU8e/5VrFavII9zGO0lmLVn0HiGhz303BnWXvwuis0SFGxhNP4cYf8B9qc7uJ0MMFcivH7yDNx+G133UC6xJ8yaZJjvhzr6YxebtQbyegzL9KEZTMZkXbAwdg0M3Qh3njzG6uYKilUNk3Ef/sgThsiJ+gVUc0sYHI1QbeZxNH+Erf4WEjsnjUivO0E8nyGcHeLkUgMbyxuwtDwGwwD9cReB2oVuMCUvoxkqpbzQQ81hCaoXoVSJUFpt4AAm/te/vo4fHlr4T3/7v8Kvq6eQk/xTEx/9yR/gXCFF9fXXAbMO3wvh6THccB+hewv9wXUoVhdaEdj3CV4KkLMKUL05HN/DUqWMydwTGNLxJVH5px+/mVKOT9pSq9rA+vIa6qWa8GvnUx/RPBLbhaGZUnRZzMk+7nS66A4PaEJEmk/hWdznsGgpyNHDHqrQuD+iOK1UQJA3MYnIcQ5EMFKIFLhpCe/shXjvzo6MGCslWhcSVMolMf+PhoOsC8vZcnBSeMDGgvALKY5OFbFRw3DCrpZIVgVpMIWShkIDYudFcch0Rp+mLdSfxPVFMEchzZj/7kpJVK75kDIiHVMVcJlXHYfQ5yFaEdAg+zcaYxQOEeSocnaxXizhm89cwApR+hzJ+pIGIbtqTrYD+vQVD4mTIFAZoUkeegojVmDFOuzYhJYSgEDFbwxb5642yzUPEhexPYdeKGIytxGmOuI4kEhIjlrsWINFsEgai+2G6loW8pij0y+7c+7xVBR0B4kbQ49MmIqNKMw83rXmMk6unYPbB44ODxAIn/gARn4GsxChP+ktcqN5lBKPydShhV9eRvqRjPZDlePERTgLefgqdzvkEDAohEx5WudsuLMA7iyErjKulfvSHGqNKmbBBMPpICOBaSqmnivjSaqc2eVFLLzSjbGoZ2Qz/pkKdV4ww5hiuWxiQyGbCCqFWy9ueIlvnXPXTQCRaBVSUeGTHEfPrwML3aMummtN1FYa2O/vYTSfUJ+E3qiPYrkkxEKuOLSEMakacloO9XId1UoFqpHisH2IXm8Aw8yh0VwWGw736nyU3v/wfUzZZdNKWc7BKVkyMp0HM7n49KYRdCWHPCycqLTw0oUreHb1GRlV7w728Uc/+HNMlTl8K8JU8eCpAXLVnExReoMJFLUseguuE/heY1cn/HYp8Jx8ZBGqLLay7REPfTYy1yIVOSnoElIrBwPXOhTZcKTLHTMTDo+LuxRySa/RpFvnfpcUNvn0nPIxxMSbQ52HMMMIdgwUVR11y8FSoYRGvohGoYhGqYxWrYZWroTNQg15CpB0XfjW9CsgDZFS2U6ho++J5NLgJX4xiZHSLQxYVaYQvKj8Xb9kqnCM+12Mw7P/PBX3CrPJ5QVHQRwnV1ZOSHVjLUFPT8AFwDa66I278MZDTHf3EbW7OJkv4eryBrT2FA6zLCTcJ4P5ZCuFheJdWAIZcvjrv8TTrCvoU2x1eh2fT0b4Vzdu4MfDIbZ54+L3UioD3T5Qykv6mhlPEM4OoCRjNBo5bBQreHPzRdRSBcV8grxD0SJFvFnBSOCg3Q0RBQVcWn1N/q6zc4ir689hNGqjZCpwzDkODh9ifW0FfbTxl+/9Kdx0gtXNZdElUQeyu7WFwVEbL1++hKtr5/HpzR/BHfbxvW//FKYgRCyE73Iakb1fQ6q21QCWlsPGymXkcRIqzgFRBZ1HRzja30elrGLtzEkkpRp8jHHU+QTdg8+RV0ZQSwruJhNstw/wsy++BnU+Q4ARzCRAOeSl3UQXFuaximKiZD8HAU8sLEgxDxX0xym64zny9TpCNYJmxxJXGroxgomCqn0Sa40z6OwN0FptYqf/CHe27sFVFLRHPex2tmGRfqeNcOH0KWwsXwA8HeOjmeg+nOIQxbwCRy1maZc2BXNNlJMVxLM5RtOn6AUTVM9exb/87Al+/9oQv/HmP8Tvrr6IKmuFWcD2Jx+ge/9TnD93AWOjCZSqWDm7gtH8MR4/+XOMvHtIclPYjTJuMBRtt4MLG2dwbqkGe3YII5nDp733axwT5Z988AuppMCAvtmyUKE48mOBJzaMY2pTN0V5S4UqD0x26fT19cYdHM72EFkJZkosoHuOedmB89ZqRFlgR2pokiXsMQM6pUBDhR0BYxTwqZfH00mCw719GafXSfGR0bont3Chj/HgiAJRJhu2KZGU/txHQoJd8RTGbii5wUKpm0+koHOky8sHEajc6wvwngWet/mQHtMAXMj29EwdWwi1rINfHBI8vNgFOzMPrVIOYUqb0BiePsPM7WO1VMA3nr2AYuSCn12OIxZe5oDzcCVxz4gRm8RBhkj5PaUMXtCkoFsUDsY55POr6HTbiKMDlItUNjM7eozySoy1zQ289/4uYlhQNDoJbNhRE3acgxHz8QgxN6mwZYIUi/mC+StaHVU6r5KWh9dzkUtzcPQi+p2pFNaXX/0GXnv5DenY/urHP8Dj7buIlCmKDR5sMfrTAfLlkiAzv+zqRAHKkSrFT/Trp6LRE2KfjARUUWmL/Y2o2ZihIUUMBy4KTh2bpy5gMvRx/dptrC6v41d+6ldxf3YXn9z4BPtH+zAdC4ESYTqfIWbgiq7Kx5ccPCnGmR2IByQ7ZwG9cFwsVrIF011er0QWm3LrpXhNumxVl30r//ucbqBkF/Gtq9/Exx98LC6J85cu4O7WXXx0/WPp2Ev1MuYhUYsSEZbFciYabM3KCnqtDNVO0O620en0JIyEEymS3kw7J+LO0WQMj4l9cQDLMeSDzxsDFsgqiCIDppZNj5ih3qovodFcEhHXTreN7UEbPn3sjoZQixCQzEe9QxKiMxjBKDQkyIGjXsb/8hbB9y6917yUc4qjLXLEJVJUoBTZwjxkfCw1L0JT4x5d4pLkfSb57DKNScRSSqU2g3EoHOSlXNILgxAFstkpQI1jgeoUdROtfBGrpGrZDk43VtC081hyiqjbDooUBJq2BJrwEuMO2pIlL9jlxWQpG99zLxjBdjgdOl4ALKxpAhKQeEBB4LIe///59aUSeNGtC72AjwV3RQQukLXK2zjtcYYGz1DgWipim+w/uhM4fXChTKYwvQBEC8zGnnx7mTU022NyzE8VP/9OADhyg8gYG8e/eAHQ0wDafIjAVDFqNPDxeIbfv3Eb10czeOU6Ar6OVRWOEiMfT5CLR2jmQ5w7VcXl507i2coa7F4Mxyf1b4AoGiFOptnzp/BSV0S1dgGmsYqys4mmdgouJ2axIUp7JodB9zDy2rCLKcbzQzze/wK7R/eRGnNcfeFZmdkMej3Rs6zUGohCD4e725hNBlhbXs7AQxz/aA4spwCrYMO0eLnmWZuDHpZhp2uw7GcBLNPjB3cygcOsWIvv31iaie7oGgadu7CVKYxaDrfcMb64dx+/8Pq3kcyGQDqGo0YohGQOaIjLDRQLTQx2D1A0VeRsD/pCq8QGxAtsjOdAqbmMvX4bQ7crzpzJcA53qGC1+gwunnkZs2GIpaVVDN0+DoY9eIqSacImj1Bd15Bafdy4eR3TLnDlzEt4fvMyihoTPLdQzvESS9GwgWkaIJxrKGFZKIsHvbu4t/cUfeRxz8vj3W4eP/3aL+MfnriEE56KQn0ZGPRw98O34eSKCK0l1NfXUTlRRoSn+OTO7yMwDxGXgH6Q4EefbaPfm+M7L76IS2sVaN2bSP0hVKeGWGFTuAhu+l9+/MtS0Hkq8iCwDFpgeMiQ3qtgMhyLupcipWKxKCrCUqkkt85Z5OP92x9jGE4xDjwptDlNQ54WEwYpxZl/nEM/n8XG1GQ8IUlaXohekkO7dR6HgY4Hd+6gs7ePmuPApPjGc1EhRS7wpZiTKlQoF5CvlKSo+9EcfRc4nDqYBUpW0EnWCSYZoFNTJN2JQ1qmxcWxBo8vZkarchTPw9820eGulCKVQCEkb5HVnVmXbHaDw6FYhQp8AZoB3HiEwB9iqZDDufUlRH4fFtXrel6mAIRCkGrFXbZqKfCTGaDSepUlv9kpx+3ZDj1Nbah2C8NJFzmzj7VWEUXTRhz2kK+OBOb/2Y2exM5GykzUq8G0imhOZTahFqJ6ky7puJgLqZWHeqLCinSU1TzaDw9gRxYunr6EvFVFvzuBky/j9LkNrG2ewNvv/hs82TqAna/AqVQxcsfYOdqGUzVgVVIkmotEJR4420dKvnqaFQ2OUuVQ5WWNoihhe2QYVU4CCL0MfBXN2jpeuPI6qvYydvbbSBlSsH4e90f38db7b+HJziMUakXk6TDQY8wT2gY5QmZR4c4xg39wiiK3BwraRGOUZpCZL/e/mWkuy9Lmgc3vj3nuZiYQ5IVrHgr9qZar4Xe/+7tox22M3BEO+21cu3MNnUkXdtmBYhIsM5bPJ2hUir8IhaJATjNk7M02lHATeqrnTEmbU3ylyMqAUwb6v6kEn/ncmyfQLRZH6sFofYsJ+YKh5+TnoWeaND+F64Y4Qs+bwajk4aVhFlBPpGjgCf2OY2yumlKrICp0cTCwsPByLtChLL1ORuCLwpUBVlLBWrKoe6qKGcVX7CI58WBlog2Sr6FFYiHz6CnOI+GNF2zxkouGRkMhVbEUKWhaDhqVGlZqdSyVq1guV9BwiqhK0qAtY948SyL37p4vGc7cwbCQC6Bn8XWzL7zY78sTtxDP8Tn+ene9mArI6kBGrP/f5ZzFU6SoZLUveBZCmiSkxvdgyguIfjPOBwgOYHYAC7uKiTuCmjclXpWCSocDCiYU8kJDfUG9IuNwPjYs5EGY8fLpuiAUi8+9AEHJQ1hcmo7zKJw4xEoaoT8cIjpxEluaid/76DP8aGsPIysv/PZmrQYjctG0E1zebOAbV05is1VAFHYw2T1AfqzB8GilHCEIx0jT+YJjXwCUGjZOfwMrS1cw6uk407qC2Ce7IsMow5sCVppZyII9dIYPUWmm6I2e4NrN91CqmHj10ovY7jwVQTRfN8N+T+yOtGTWCkXMun1p2kLiornyMrJIZK7xlLmO9dp5tIoXUDTPAWkdKDRFK0Nc1f54G7kS5289qEkb7mQH09EBpmqCL/oDfHrzDn7m9e/A6x4i9o9QtVIsWbbUIr2+hHKlBUxIt6OeZoQ0nsp5YJgFJEoF89TCdrePJ4d7ePD0nkxyeQ6d33wZp1dfQDV/ClpSQLW4JELlDCRtYMfdwVH4FFY5wFZ8A2+99xauffoUS8V1fP/lN/DCuTUUjV1E433Eo1CATsxo7/dmMMIqarUqVGeCnj/Fw46PTw4T/NWejitnvoH/5tXv4aXyeja1YaNAD7XHi1UFyPE1N0V/cg2fPPgjpNU54qqD9248xKe3ulhfPovvvfwCWsoEevc6qrkUs5SCXJ4G2S/lf373l1JJ0iLIZVHYueuR0Enu4ahANk0hV9EuRv8evbn0gvtKijvtPez2OxhNhshZOqpODjapr2G4SDrLdnJc4bJTp7dSbspxipFewEF1A3cORxgdHSF1PcSTKYwwRKtYxFKtAm86wWQyQpEo15UlaI4Fq8A9R4RHB2Pc3I3gBuyaYlgMlgldwWRyh06lNq1NtlNCRLFWwKdLk24i5u4hTWFzT8VR7JxjVap4Mz88X2Z6GqGsK2iWczi13kClpMOddqBFMzRzFPwBu+MdzNl9q9zlcpepS8AHC6xmKPCDKXSqs3UFOXqR2eFxTBzSLGHgkOeWGaHmzLBSVLCcs1GxAuTtvij5o7CJMM1hEnnoTiIcDWxMfOY3q0I2iyiwOM4Vz5ocEcmwO7dDHZavofPoEEUU8ZOvvYHLl1+ndBft3TYm4200G0Ps7+6iXn0BrROvAcoybt95gLfe/zMM5g9x+qqOyNpDYnQF2pMmFEFVkEbU+DJE2hUhHUNCMg8n3xhZ7ngckyNQh67kxZlk61VcefY1XFi5AgN5iUX8q+s/wE53C2NvCD9xMY0nEqnLg4bKc9XKokWpzSA1mZhUOXzlAGZH6mY3GIq7KNjiLpjdEAsAiU4cuUa8UHH6wfAEcpAV1OstnGqexpXVqzjpnJLv+cbhDdx4cBMjf4zxfILOsItKvSyXFV4QCL/hF6DqnelwzCRO9DlUYvBoflnkfdPux/E7i5WAR8JA7FIs4sxzp6deVkdcYYXs4njVo5Y/i0+V7G5ih3UVCTvFgNkHREwmUP05Sroho+w5L6wS1rEIL1og8IS8KOhRbkmyeNLMh52J3hZbcEmGm1Ipzd0uFbIEV/B8l/wpXj6BaacHM0nkz+ysW+UyVppNmeQtW3mcM4vyO9dlJQI3KFfj9Gg+RzoPEE1dUWjTh0/XLcfmxxMWebFy9869uECPZMksZ52cGYwPtuiW4HZlgQQ6Xh0wYEewqlnI6t/1i2fNMetdOugo+hpgKYVpGzI5M3gr5luJH/KtZJdTZbUlF3I3mMnqhE4PxzTkbPPDKdJcjIDdGdcDYn9cBGlEtHfS4TBZXDYzZ4usOxbfcC5UcCJxEPoppsUSDjQDP949xEdbu9hn7LGmo3t4iJeeO49vX72AjaYDIxognLbhzzpI3AlqOnHDnLDOJaSIeiNNz0OhiBZ1XH3+TVSUswiRRw7VbBKh2Zl4kXkN1LZYGtxwF8PxQ6zWuWJr451P/xCj8T7OnaP1ayBWv3q9KasWTmsfPn6Ec6c2MO/1xWPgKQl8NQumodshCSKogYGTlXPYXLoExdoEPE7/ioCWxwxTPNy7h+YSg6vuYjp8jMloD8NxF2mhgENYuL+1j289/yqKaoyCMkE+dVHRgLyTQ+wUZPRuhwbyugrLnAEpKaFcxdgIkgJmkYG/+eRzeGmKaTiFmSvgmXMv4fKpb0JDA+0DX1YCGpzsiWcyJGNLjRQTrlmwh7vxJ3g62sGHn93DnVtbWC6s4DsvXsKZNUCftWFPZygQH6wwPCmCGpVQLBeRq8eAYwK5Ffzrj7fwz68NkFOa+Ed/75fx8yevACQc6g6gWJnwMU/75QDQOvDUfdw4eB9D08PNTgfvfH4PnaGO159/Dd88t4nCbB/FyX20irTtciW24ICw8fnHP/y59Bg4wlvw8ZtDICEkafFA5N1yQRrjKJupLvxnU+7NWst4vLcn9pp6sYClchEGFcREPqaxqJR5jEQL2AP9oZzQsIMJinVcn6p478Z91PN5bLRa6G9ty2Xg8tkzsvQP3CmOOoco1yooN2sYzz3JGp4GHq492MfOpIDpnDnTMUzuqWMPjm2JPYps4hAGvJA4U17+DUH20eNMlTO7rmAeSkcjXDJRoGaM6MzrzQtAiEbJwpULp7BSZkDLoYhJ6qaGkd/HkTZFP3IRxmTxFqHojuRY81DlOpeZt+SYEwRRUDU4HK0SWsGHSNWwlYRIcylU/wDKdB8nizqunmlhvW5CZSDG/gxh4mAcAYeTBAdjDVN29gxyKJSEG54RqY7Hedz1KjAjDXakoxCYSAahYGtPtTZxauUsHLOE2TSA57ZRrwwF1VmrXoJtn8LUy+HR7g6uP/gAvraH8okpYusAsTEQVnWaFJHEFSBuICWDXKcwi0pctlvZB8edV+aRAAAgAElEQVSyPAC4t3ZnEWrlVeSMOvJmA6utc1iqn0SNlhGlhPvTu6gWKnKBvN7/HO9+/DZ6U0KLqGsPEVC4JF2bJd2Tkpiyq5OWic9hytjfWJLbYoJnyHhf+NTpXqCQLmbMKCNDBYOrI1+s4cIzl3Cl8iI4hI9m3BmHsmt7tPMIH177GF7s49xz59Dpd+DLlChL5JPHmsWcXTDvCkpW0LmGcj1Oe1TJMLYsRyY/zA6QIirBN8cllTTGCF4YQHMcQSBzqKspDEeh9oAXQk2obYSW0MtNjQALY+r6cCgqE045KW9FEb+x+DF4hXttfhVqQLiUgTgkyMCnxiIr6lIcj0NpMsCAjM/VKKMr5hVNRunEnp5eWhHb2Hq1jvV6A61iGQVG5AKwgwRNutt5SeLIeTEmpyCMFxB+zxIpKcmJNPAeJ5xnMZP8e4HwSNY9g6Ho56XtkZc1mhBiIQMe56RLIy2sg6/iTm0+bn9rP/314s6uOaP/yXY+u+gtinxKwhuhHbyaBil0Tl6i7EIsanh26JGPiA2Qo0G1+VjS9jbDbDaBPx+hM3iCRJlnn5M/LwN3SGCkBoEFXtgOC7Q1r42chCzsa3aowRkCjfIyujFTtoGwXMGTXh873b4AVMqOg42VJloFC/NRG5PuLkwlwFKzhFq9KHoMRRXZpzyPQqz1CejJI5yXsbb6EkrOKZioIfVV9Lb3ocx9+IMOzn7rDUBvwCOXXBsixSFMEHR1hNuP38KU+3olRLPVQLc/wNT1UaxUUSpXce3GDbz2wgvo7+zIOempIWa8omtRFm9Lp1RgoGGtYKNxHqXKafCBHI2YZRDJGkPhvQJTPH16HeFsH5aVIDVUpMUKHg5CfHDtDi4/cxlXz57C+bIFeIcIR0eyhp1ECcZDD+kkRbNcRKupo1CgtoO6GQMj15Dobp9CVieH1OR7UUVOr6JqnUQe61BRh46WXHKCYRvjDjMIiiie2ZBVRDt6jL6+h+vTm3jv9i3cvP8U7iiRRvPyhRaurldR41nlDaApcxFec+g+C1y4Sltsoa0TV/D2vSH+fJ9NlIvfvfISfvXyC4g6A2xsXAUiW5IJnbKK+eQpYA1g2Tquzb7AF+1dfLi1jzt7PRhWFS9euCgMgWbYR9U7EKfBnPHmSiYGlg79H7/7ZprdXJnJqmQ5w4vsccE1LgKq2a1nf89xXYZhjUwHaWMN7396XZLJnj29AdV3oYW+wDC86VjsJezmOab1+XX4RhFlNNCLNXyyP0R76OLyuXPYbDVx+OAB7CjG+RNr0CKiHvgGjESsk+oqPMQ4HPTweHcbTzsufHsDqs2b5wxaMsfm+grOnt7AcDzBrXsPxbqQaDZSzc6EUjy8KE4jblSiCimmMOQNzIOUBzM9ulylUchWrRfQ3nmIU7UivnnhDFaVFOVwjjITkJIZjvIBtmdDjD2CM/JQzILEHLLTJ1Cf4P5KzkQjbyNPUQ/V8C5Vnik8TcPd+RSBQfX7BE1njudOOTi3XIYy9dDZ3sXzl6/g4HCCf/ODLzAMTNQ2zmEQKpim5I7rKPF2GLiwnBwcx5EnlrtYhwP+aYyaUoA2TZGPHSiehvkkRq2yhNOb59Gst7C1tYUTJ1dw1N/HF/c+FYGKWVYQaDOkFovcHBEDe8TfnkEVjoNfWNx0ybAnvlfix4jTyyA1gu5VkNCeF5rIGTV867Xv4WL1RfTCKXa3jrBx5gy2Dp+gM26jvlzlw4cPrr+HBzv3kVgxZhEJSgqMnIMwUjCbhjD1IurVZaSxinGvj83lGs6dO4MPrl3DNIokrpCdte3oGI+7sI0EjqXBd6fynFBg6JQaqC+vY3Q4we/85G+gvX+Ie4/uYfdwD37iCwJZself54GT7ZK5U86U0fzps+kVm0niIjOYzyKe5mscev6buXzhy72qQFZY1CQcRkOsqzJe5BqXVDF2iZzeEErCAk8BmwQXLZTn4u9efCVeSlmUAyYyMdnpmJbGz79Ye/DrBOx+F1hljrTFi82kJgaPzCO0EgMlii0NE/VCEavVOk42WlLAG3YeLacAO8qSx6yIr1OKybibzw4Q/kzHnu8sS0CWMpknnfJE0UBwgpA9diK+E7lgtjHiRIDj/eyffZVHcJwVIN35AlT01ddZsOR4EQozt8fxWP24mB/vFDOR5P/71/HhFzLQySaDKhQBr6PoyHPcTpY541wZgsPbeE5HaKQY+BNZy/RGPbhzFzyNqk4ES49gsGs3iAzmCiD7eWRWxdeLBBHx0xKbvPjZSdVLdSiTGMVcEZOQ7zMF+XoF7tzHZDpBtVjEyeUVDDtt+KMhCraBerUkqVueN8MgmKGrUQtEIQ31LLQb56HEDKO6iI3iy8y0Q8R5S2Siv3+ElXIe06MdfPyjv8SVV34StWd/Br5mwsCIAakI8Aj9/i2Mxo8QBj3s7DzEyY11WV/SgbK0uo6x62E4meLc5iY620+Rc3QczY4wiaeiWOer1JuEKBoVVI061mrriDhdPOjC5OqW6We+h/agg/pqAw7TueMhUoXOoARpsY4D18Af/sW70IwcfvGN78Ae7kIZH6BsxhiTf84JWGpC93U0KyWcPl1Dt7cnr/VGfRNP2hO0RyHcVIfuMNnTlRz5WmEFtcJJ5NVVlO3TcPQNAY69/6f/J1q2jTNXvw1ZvtcqQDXCIW7j/YMP8cHuDfz47h0ESkGE1sSC/8Szp/DtpgJ7vAME42wVpZYQKSFcrSPUVdtawxcdDf/XvRk0tYr/6IUX8XqjKULGE/XzANbQPTpApThAnO7jyeF1qHUbw1weP7hxD+/e30HPD3BitYVXL57GhhWjMO6g7k+RU1K4nOR9TRSq/E/v/LT4KvjCkz0ob5QCC6M6OTt4ROBBatEi1ELeTvQ4azaGZhU37z2WB+PZU+tQuZcJXORzGub+LGPd0t4iZjJa20yEhoF+GKDjhbh/MJDR7cWNDaxShn+wDysM5c+qiOz4PWW3dBb0QEkxcGc4Gg5wOImxO6Xa0UQyn6FazOHKs+ewtrqCrZ09fPjZF5irNmJ6sIVSZ2bjW9mvctcYy2qSHZiE/nG1QDW/7P0jxDoV6nP4ky4urrTwnbOnsR4lKE5ncMIAw/kQ7pKFkUFBSYqBxyKky5hfil4cSYSrnUYoKAmKqoo8mdSClUrgKRq2SLGizSSYwVAGqJVGqOU0xEOOO/v46Tdex73b2xiNarCLJ7A36OBo6qG6chalSgmee4DptCuPDw9PdiS2ZqJkODB8wAl0NM0a7NBENI6x2jyFn/jWGyiVl7HzdAdPHu7ihRcvo1BVcPPhB7j1+AP0vX0kVgA1l8VYCjqTKWgSJboYfdKTzoLOyV22HcwKunJcANm1ZSsiXXWQhiZWm6ex3DiFw90B1MTES6+8gvXSGn549y3cfXgbiREh1H2kdoJA8dGd9CQPmx1swjemRhpaBZViE83GClrlGpSZhxdWXsD//u6/wnuff47y2rLY94plM/PLxxMZR1IoWapU5eLVnfiAVcS05+L7L3wb3mCC3rCPqT/NbH86IxCz14BqajJxEIrclwV9wU7mDpbM74UzSdzRFKMJ6S/73bJp/WPBzYrocVHixTkyVCET8ogXKFEIWCGxoZyykESUYUzZpfOD4i+uchY1k1AqdIMZU28yuyQ5+Hxt84Yg9i6+xlMhtUX+HCnJa6aJcqEoI/KmYeNKZUl+p22M6nMmxlmpAj2MoQehdOwWXQHMMJfLsJBlFirz7PsKj4Xc2dB8AVDJivfxeD+79CxWA4sfQLTYhK8c78cXry0O00UDITGpX02exOf9ZW3ORveS2f415r9cHhaXjS878eMLw3EXs/CBx3qKiRpA4ePH54wiWs+XiYFl6tAtQ7qtPvUVww7ao67sShVLQ67koJCj8HcofAQZ6y9w1aLnWAiAj/OsZQ20+PoysZHMCz7HOYEq+RSCUh9Bl9p0BAMxTi0vY7XRQOj5gr/lA8tVlsdkLVqHtQjj3ByJpYCrcz3JwVZqQFBGyT6Lk8svwmLhMlZFFNx7+gT1E3UgmWLvnT/DKDRw6jv/HsJcBY4+lYKuYQ+T8B5cdwtpMsJw2EatXsXU9aRDt/IlDKczTFwPrWYd7b1tEIM/jQZIrAR6wcRwzDAdDUu1dazUTmCp1MCgfYgn9+4hb5s4yUhdhYyEsaTb5QsmrHQiY+sjZn0XGugHBfzZWx/CSxX88vd+Ek2vD2PaRokrDgKgiAGOqNVysNKso1RVsH+0I6jq5toZTMMCutMUw3mCvc4Rnu48RKNaxzMbl1BzVtHIbcJRT8IxzsKGiZs/+gOcKDionP8GEDtARH2MB5Ta+GjwHn58dA1v372OXYYr2rSLRbjYyuOXzthYjjpwGGZDjUhqIdEjhGZf1kY5fRW3ewb+j/szuIGB37r0DL6x1EQzSbBSOoVi4YpcHovOLmbzB7i3dx1DVcU+Kvh4a4AvDkaiT9tYzeP1Z1ZxUp+jMBmgMk9gK4qsOvgePP6l/I9vv5HyVik7vYQCn0BeeBSh0fqVvfgi+chA9FQwajKCnykm7o9jHHZGOFOt4sLKMtLpUIorb220WslBLypbHYlmIbYdjOk6nI5xOBxh0B1htbmEjZVllA0dqjeDGYWy1dDIr2W3IRGUPMxUAWGQ0SxZ6rGOj+4egnAxBla0aiWcO31SRHs7+0e49fApcrUVjOcKhn4Mn+xtHnnETi4kENyPUXzFmEKStbh79incYYHMG5gxjTjxcbpew/ONhgQztKIYLeIOrQRb4RGUehFuauDp0QiH4wCxbkHTLVHqEpmgeDPY0RxVQ8dKpYJqPi+7/HmqY3+WYJZwejFHpAwBe19sO/AqIP+x4sRwlDJ+4sXfQa89x1/84I9x8dIVvPnmb8rx+S9++M/Qne0i4p5XZ9ysL8zfgm7DpFhwrmDJqYsoLhiFOLl6Gt96/bui5v3sgw8wOdzBy89fwflnLmL/qI0PPv8QnfEBzBKl4LzoDJBofDy4IycoxEaa5kTQl/GmCUthofpqf37cgbHABXPusfMIXCrUbdh6EeOBJ37Ky5eu4ML5c/j8xme4++iOuAHsiiWF3Utc+CmfWBW9wUisZ7ZVkv0/JWFnNs/j5edewkXlAroY4tP799EL5ri19Rj7/QOc2mhiPNqFpRLfO0VERHCphFlIMaeGfGNN0q+sxahZstU56ZX1PLviWB5TlboP6bgyS2HGe89WvaK04O51ATbJag+LehY9w8sP+eQiKuelRC4mWWgI/1X6+CMGClE9zUY6SqQ75/8k5lZVxBkiq4TjMfmCN8+iLZ27oyOIQynYiTuHHkSwohT5REU+VkVhXlR0NKw8lgplLJdrWCrXUCuUUDEtUN5qcj0ktiuOmzNbHwulwmnVohuX/b2giRdJAyxazH3mhV9dOLC/5sw6Lr3HOQLZY5Yt9L78Z/yznnH3vyrCCw/3oqgLYz/z22URx5mc6PhOk130v+bDPS7oX1e0H4/Z/7bKnZsbuge8aJ4hesnwl8CiCK43xdQlbOZILnrTkKwCwCrlYBZsaAxUYe4DW4E0i36mrZcqdxm1y+EOofQR/Up++PEFg98jL4KTVENPL2Qwk9CHHlGB7kH1ZzhRL+P5Zy6g7OQx7A/R7Q6kUE488gAUaGYOlkMNx6FAnvhtWEoRBb2J1C/DVtbRqjyLE82raNROS9pj5+4dNE/UeGtE5+0/xlbfw9Vf+y/h5UqwlDGAA0z8O5iOHyBNOjANAqRoAc50GsxziLhG4mWVIlHLwMPH95EINXLC1bVkuD/aOkR/BFRqa3juuRewuXQCQdjBo1ufwwg8bC4toe7Qoqzh4UFHwCxmMgZPm12uOPINuGkdf/neNewOR/jF7/0EzqshrOkRCjmBOgvDg1F0LaeJU2srGHttbB9uYRalqK2eQbl5ER03hZtq+PzWF7h79xq++fIreOXZF6G6JladM7CwCoN2OqjY+fz/BoYDrK9cAZIKMLeB9RJQPcCt7o/x2fQm3n5yE190XHhOHePURDGd4udP6biY97HGywyR2AEbzxBwRnJm5JIlPJoW8HuPZjgc+XhzcwXfXGthCREqSh3Pbr6JybQHz/0Yc+xhbvloxzre307w3v0extQaBVOcX1Px2tkaTmgz2JMRSqElJEJfCcWu/GVB/x/e+b7cG+U2TUEHDy6+Qbj8UhQRdbCw69zpsWuXmEse7Im8ID/cOhIj/3ONFjarFcH+xew2HY6eaEqg4pGWHxLK8gisPNpRhDuDHtrdDizXx9WzZ2T/rnGUbegwkwjxbCJKdBZ0OS4WdjLpFNnxMwhGs/HJ3R0ohg3HUGS0assOi0VfFZ5xvnVKEm8e7ffQHk5B26lKyp3kKTPKcgzdMaFRlMDDecSDkTslHUrexNjim9NFKU2wHMZYHrtYUVScqFdRX8ojyHvQ6nkEZgG7Iw9PuhOMAyot7YxsNxnK1MKau6hZBpYrJdSKBXESxKmJ4UzDiIJZen8tH3O7i1DsMUuwVQfB+BBXNq7it1/6L9Cdj/DDt/4Ul559DpunnsX1h5/hnbt/gm6wB9XUYVMsGM1FcUuSnB4kKMKCHRuoMOWO1ws/lcQ5KrHHvUOY0RCNSgknGVoTa3i8vS9daqFmYhb3oNozJBy/q/NslJtSP0HIjJMBPSiCkRfUQiXKzmQhbpLnwQtgGY4geDVYKOVrEuDjTn2hD5byBZkM+YwI1BNRuPemPbjRDE4pL2Iyrk9oVSnkK2Ldo5f93Jln8NLGy6igipHnY0hnhJPD31z/DHce3UK1qmPUe4yVqgpb8+BNslCGkUcrYRHFpVMYjGYwJA0sE5CJOneh1M8seJwqZftdeYcs1k/Z74viLVUhG+vKvyddJldTCxPWMeN+UYpEdLkIypGCrC0ig4+7Xv63LCos9lz9mLQxZjtY7pzVkMWfr48F+56TeeoDUgUFzUCNFrF8CctOGXUjh9VCGXU9h1auICP0vGJAZ366HyANApRrZWDuifiVARe8tPDSLpHEhi5hKVlF/Srt8KvB+sLx8KWrYLEeXpwvspLh5XkRDvSlzENuPpnoLDbo0liM3L+8LHAMn601jgu66FuOi/ni84vYT88er79r5C7//d/hU+fMgK/WIKEPJxG2PCcgw9kIu+09HPbaSDX+vQIjb4oLwyjY4s+nE2Q6I7kvs9exQBMrK5Y1ugg4zRChJIt9Jrbl/5fzU9YACjzNQJcBIKoKapXziJGLfJnmnT+xikvnzwkWeXd3H9s7+5j6nBg50IgHVhk77MEyOjBVD+mcNjEHeaOO1CvAxCqWa5dw+cJ3YaoNYK7i6NFj6P4I0fgQ3d17qG+cx9Ibvwlf0TGP9jEa30evdwPu7AlytotqhdL+QMKQHCcv0cKM980XiKAtistpr3OAmA4YTBCnAQZTD3eftHH78QidaYJzl5/HlRcuYrlpwu9vI+nuoxTGWMtV0aqtYH/oZ4hlv4tp4uIpSXjFFkJ1CW9/dBO3Dg/w/W+8ileKJhy3B9OYi2OIJh/4Cc4ubWJtpYVHO7ex1z/CLFVh10+ieeoFPG3P8NHN23i68xRRMMC/++u/hivVc+h3e9isnkNR28j88bCQ9O9h6+ZNaGMbVlxGPtdC4fWLgHEP27PruBs9xo927uGdJ20M7QqCQjU7m3MTvLpk4VItByskzZH8/TlgcwqZIh82sR1U8c+353h41Mfryw6+s7mME1qKnG/gZOtlBN4E/f4HSHNjlE4tYWdu4C9uTXFt20Okl6UhubSS4pWNApaVEczZBHaSE4tzIDyQrxX0//7dn01lHEjVIw8x7rtVUqao0gxxeNRGpVJBqViUN2d242Z0W4xhlOCDrX1Uqw1cqrewappQZmPEkYeEkBSqgAlbWCSVcb881Sxs+T5ujwcY9Ls4paR4+cwmcuwuJ2PUixwbpZhPx2IHIxmOX5eUMQ7Xsg/CW3TEuo2uF0K3c8ibKlQmxXlMhUqg50rQi3WJ13zameDebhcHg6l06QpVxfzcFHPEU+SKHMcbiEZzlGcKaoojnfoo9BHUue8PkItCrGo6ToYpbJeKyhBOMcb55xuCdg04hlFtPOyO8fSImE8dS/W67M7NuStPtpOGyBvENCqZWCgxJA+4PwsEMemyM7UyWADiMmj4CfpjrJfW8fPf+FU837qKGBOxud26dQfvffEO5s0RDud70HKG2PrmMW+JPnQepmGCMgl5c2C50kLJLuPosIejdk+U1Q7jPPWZjPuoRteMAgYjol8tybon29xy2LbNFwWdYB+uXjILDnnVZswwi4zlzYLGosmLIbt5Hl484EzaxSKOahUUnIJYqqaTKXx3jpJTFiDK2JvKztrMm5gngTgH+D1QGMWDku2gqVswVQu2YaNarqNVXMJwa4Tf/O6/j09Hj/Bn774Dq85AkQG6Rw+wWteQjLeQV2coWsDy0jKGXoydowkCo4TBjESnajZ5ECU4QTjZxYSvjyxS9zgHcKFOXkBDMm0Jf2YxQH7JN/+ysC/6SIkHXmTHSxkTLnrWrfNiYBkU6nFHz9UGveHZCC2DBVGvQ0FZVsSNIBEgU4GEt0RHMVYkU6BG21ithqVaXUbnZduBTf4Cg2CY5czRO5HN/BCrDL13C8COqWerNAkbyC4lmVI700LwTMjEaJk9cNEsy+8MmyFPgvazbA23KLpZRlCmQpdb4GLWfgyMz9roLDfANkXRn3XRx1Y1guy+1o0vHvrsb7LDS5JE+X3pXEt8Rcr62x06xYeC/JUpZPYZ2D3zgxOIeX+MPCOacxo63ghP+wfYn3TgcvLkaKiu1jBXQnlNeukcXhzAo6UyzC7OmHlQeEGS55Q/gyB7wIhW/s6QHBINeRvO/i5LnBOynJnCLKsIqMAm84L/xXyOoqFjrdlAq1ETjQtjprm/JhXPJHUxgey0GelpmqGgkBloQw6GqeQQ+ZaMeldbV7C5/hp0NIHIgX84xOTgAIP9HRS0GKuvvQbUVoSZMQ8PMRo/RK9/G56/g0IhRqNuIwhm8Nwp8k5RVqeT8Qz5YkEeswMKRqlhtNl4eYiTEH6kozPV8OPbPbx97QHCUgnr59dw+mwRJ6sqGrQVH3bQogK+cRJwKogp4BztYZRM8QhzhKUmErWFdz67i+uH+3jp4nn89HID1WiCVJnB5NntU8Cp49n1cyg4Fm4/uYGuN8XcKiC0GlBKG7j1tIO/fPc9JGmAC6eb+Advfg/62MW997/Aen4dy8XncHrjZyRtDpgCwxFmRwliV8nOmQucZjxBil3cT3bwN0/v489uPMQOj6NmDdNJB2Wvi1eWy3ilVUCdN1g+OSqnOR3JKCiHS9gNqviX3RS3jzq4WI7xnTNLOOPosGcB5n2gUSkgSvYw1z0ElRK+6Mzx/k6Kqd6C6wFO4uPFZQUvrdmoJT1J/jOIxxaD9jG9IWsxlH/07i+lBEUcJ52ppikdwXg2xcSdwfVcVGs12bmxaxWvKy0broeO5+HueIzVlTVcLFRQYX6w74oXkkSruRJDMy1RJeuJjUh10I0UPJq5uB94CL0JXnQMXF5uSDGmiK5S4KGdiro9x5F/yDANvhmzToiiLKJLJatLUTGn4ISsZVE0JxKFyZHQPNEwTQxsdV0czhIcTkOMAgWxZolvNxuLBTByGYea6FaFN8q0irPOEvKpiUng43E4xDT1US/m8b3nX8BPP/McktEAtx/ewmD2FEtrcwzDLjy7hKhYw9ZkjttP9+CFDD6p4sL6CpwkRCENYCVz6AyO4Uhd9Lo6TLOCoRegM59gxMAWhjHoDpQkB9W3sWyt4lzrLNYKS7h89hlU1SIG8w7C2MOhv48/+eyPsT3ZkWJIvrMXEeBPZT0H09yFpshrFlqlurxIB4OJjMF5IeKFjcr1KAmRLxVg5Sx53pmZLZceXnKoBWOBo6+eEbsMj1F9KCoz5wF7bgonXluMlmUsxw5F6HEMWcllq5s4wmQ8wtz3YJPL7+RgMMAlVDGduiIEykh3bD502HkHhm3J8yS5v9xvBqSqMWbVFIJhKFjeMr7/934Bd/fbeOvjj+A0aoAWYD7bxTMniyinPQT9LTQcFS9cfV7oUe99cgvEAaW5OqaxBaYMCVGMFi++J+noWCiUpZuSQsD0NXbe2fg9A4VQkLLQS4jFe9F5Hu9wpWtfhKFk5W3hRc6afY7NzYXnWzzSomWJpUsUC718TqJSs8hNjs1XaRPLldE0C6grFk4X6+LxpqqcpDwpdHw9szPkzp757IuxNb8DiaKlAt3IIFHD4VBEWyLokoCR7OfnBZ+PPX30x4U8+32BjpWCTqEc/eRZENBilpa5z467aflnC47AAomanTz8PApiPbP2SagL9/OL9cZXXfXXt+bZa/H4CJOelxcRmYJ8NdL/+g79uKAfW9e+BMBIZjutrtyT+ziY9rE1OsSBP4BnJTDreViVHDwqiSMfM28iTALRWaTMdtAlU6JIMp+gErJCTWsjExSzvGyuLa3sd0ammjZ0sSgqgq1NMUXOHiKa92Sixg8lSFAtloX5QbbBzsG+uBfMnCUKel6QOUnhasBkup6XUTGVlOdKxhwIPAWWuYSVpcvImZtolS7CwlKW7zolRIfjHQUoM+rWRWrzoj6CG+6h27+D8eSpXPSpGndyBoI5nUN5mZpMxxPkbOYiKNhq72PfHck0tuzwGNZg5BrQKmfw2U6MP/zgFm4O+ggLMYrVGa5slPFqq4Sl2RzlToC6UUZleU0gScm0jRGmuJPM4DpE3i6J//qjvW1sLjXw9zcYiMUJ8kTExsqcBM8yzq+cwmwywqP2I0x5Ic7X0I8d7Ix03N7q4ulBG6WyjZ/7qZfx0upJdLbuoHvnKVaMFk5UL+OZC78CO88IV57JrG+lhViFOhv6Du4D6OLBfAfXDg7w1/e2cWvQR7LkCCo6Ho5xtmDjlYqFzWJOxKW8HETYhxklqAYtbHkl/InGjUgAACAASURBVNHMlKn0mjnCNzYbuFixkPcIKfJRyhkIk4mAjMa5Ej4+mOLDgwhzswmEOmppgNeWTFxtGSiFHSjhEArdAGywuQf6GvpY+e/e+pWUhxfDG7ino71lNp9jMB7J4d5cWpIkJ5uRjhTLKPwkCQa9PrZ6HYzylogcTms2bBKAYuYgRxiJpziAXSCn14KW5OAnFnZmAe5PXWzrgKMm+HbJxCYtDOyXA46QsntHGvmiQud4Xw4IUQ9zBJR9pOSbA3Dp2mVN5wwmjkQBquoWxn6CzizG9ceHGMQmxqkFnxm2Vl4KOjsx8rwLOROh60OJFCwneZyb5XFGqeLy6jmcPHsGbz2+gc8f34HvTvDrb/4M/rNf/A0o8PEXH/w1Hu1/AsV6gHF8hBlvhsU6jji2Puqjx3CTNMGzm+vIM7M9DeBwH8WQRqaasS9TZPUl77NxNMNozmCVFvJOExa7uqmF3/r+f4J1bV04681SBUeDMbYPtvD8s8/AxQz/5O3/DXuTNlJDQb6al1E1Dx8ezVIswggly0G9yKQ6BaMR1d4sFirGEz7OFRFuORW+6dgVDtHu7ooFq1RqYTZmZXEo71pkhc+haizqMxjc27sRctzXL5jazEynW4CHNQ8NRiiSNpYmAcajPoZUoNuGCGoYYdg7msBzAzhFWv40tPtdmRJVG3XROjBNL6LNhaEjmiE7RcaEphxxkpFAQMo8glKuYaaqaI+pFp2hYvto2R5+/rVzwGgHRjBGq17HXnuEWw92ERk1TJUqdkbMLS6JY0BlUefrW3af9CsTo8kONlO0HxcSdsysyAzSinUTsYB2jov5YjTN8T0FhQtHSFbjs1H84i4toq5w5konzaCSvELRpCa/k1nAR7xRrkhsaI05C04Jy/kyGnYBZcORYiSCqSiSVDeKV3kB4GFL8IskgFEHsHCuiPh1gVBmzjPRyOVyLbswscB9CV3hBUGXjjJgvNNX1umveOVSTYU4kKX0LTbjx5AX4liP13jSnfJ74OektYvdsnD1VcQzXjiOC/oxne6rwi0EQhHUZQ9c9vmzP8tInwgC7tv/1lj9WMAoE5PF/jpzXmQWO2lKdGCaN/Ggt48Hh1voBmMkJQNGxeZCWkbI3YM9BhcjRxqr4GKJDVYlW4IC+EaZmW/HgVVEEBvQNUvWQppiYO4xi0CTWNxahSyLqmguRsMRpuNtuJMvoKYj5Iy8XG7jSMPS8rooqbcPDuHz4qilMvpP0rk0QYjmUgSKpTp6M64fTSTRBJoWwWAmgUsdVAHl8hlUq5ewVn4JOcGvlpFDGUpiQTyMjK5VjgB7mnWoaKM3vI/e8DHCeADTTERVz+sSQUy8gPKiaOp0jcywdXSAR4MjJHqMukOFN5kBVVity9iJ1/DW4w5+8OQhRqYLL32K9VKI751axkv5ClYGkAAvp1yWeFIHU0w0H596HfT5+Bkr+Oj+Nj7Y30ZRBf6d8+dxvmzDj4diW9MCDadbJ3Cq1sKTxw9w5PbgGjrmhRr2XR0f3etjpz/HeB6gWrHxH/zWz4LmvWiyg818DbWwgKJ5GlCuAGjgaDiCnqvCsZoyqbMwhBfdhj//HLozw93tHexMAtzqefj04Cncio/AUuH7Nop+iEt6iMutKlrEQWOCCAfIxSmawRIejCz8aZDH3ekA1fQQL5wo4FLdQSWcYJkuC3ciaZVRvoqBU8enRy4+PJxhFJmCUV9RgG828rhSM+EEbSRRD6kTyVOIiPnvmSVTTpj/9q/+QZrtogAviTAJvayYj4bwpjO8+sLLWRGPyXhOwQ6eAe477QM83t5Cc7mJ02urqKgaouFQQkbYNE98ghh8lKtEU9pI1RzGoYJHwwmeTGYY2Cbqto6frNhoEoGoUaZGrCjhJXyTE5aQiGc8/X9Ie/Mfy/LzvO9z9vXutVdXVa+zz3AZkcNFIiXBVgQrliUhhhwDgR0Y9g8O4N8SBMj/kD8hSGwjthPAsWN4U2hKFE1JJIfkzJAz0z29VlfXfvd7zz37OcH7vXVnmgNSsukaFLqmu5Zbdznv933f5/k8gvtTMYS6erEIC1yNOWVEKuNwOb3WtUqnyjQUglBUnbOk4ns//kiJ5ya1qTyJ4hNH9lbSeYlfW6mKS3oNnz2vhfNsQXdm83tv/Ta/9Vf/OpMq5R/+83/Mt77zb/i1r77J//D7f1Npd//ln/0hHzx+G9N+RmHMSU2HzAuZ2y6XacrJeMBwNOBzr9zBKVL8PMatchwVbCJThALh2MW2jinpbMVCgf+zepNWY4PQEh2Bxa+99bc4fXDG+OmP+W9/+6/zaDjmf/un/5idF7qczk6JDeGBjwgbNr3NNosqoT8dkcgKpawUbrOpmRy0e3iWzbPzC86mUxLXVXQiPRGFq41ljul2K8J2ztHpI477AxqdHZJMTvFNjNJX/lzx+hu6JKdJrGlOOkvxHR/XFRTJEt4je0O1M9ShKxGM2UIFRhRlTBLPcG2dRuipQJMan+NTsZlJIIvDYDzGCwN6a2tMpzO63S6T0ZjFfK4gMYHEI0rxUEEfBeViTtjpqMf3cDjECH0aTZtqfkzXnPGZbYdXdwLahjAKCmVjdJqbeM4+d8cx3/j+KYsyWKrV5TdQeGM5NC6Lr7IZSbEQUdqVUluKtHTSpayeZDKhZscKkKsuej8lHpPRrnSpVx35KolLun0pRhuNJr504IbEhbr0hGBneyqBzNMMXE3H1U31GAWmrfCqhrwehEgno2M5qSs069JuuvRoC4K0WKJc1fpjBWxZgkdUt6r2zrqy8sjvqg4tq4uC/P+VbECAPCtXy2qsvjyayMtHgFHSCCydMavJutq4qw58CYiR4i3FXKYAlrNMbZN3YbfPz0fidLxy10iXvswWX1nfVj7uVSDM6jwkv5MhSGyx+13dfvX4LIF5S2ucsnAaqgiVSaYAP6kwEiRrwTaIHIPvHh0yqGOm5YCFJquYlEKX568cdksF05FndmDoNC1HvQeWh62mUjWVJRwEETMKa93GLl2Myla8BCXcUqz5mrAZsLu3w6a2pgS5/fqC89O79M/fxjYSfDskWRSkSc32tRuYbsAHDx/iNkMWRaIstJ4j6zqxp8VKeCxoZT3YRK6UyiVj1lieyTSKiRcarr/Nq6/9ZZrcxGUTizXKIqBMbRpeRzHhde0xGNKJCiBqyHh2xGx+Ql1HuLYclkqlBRJLlkw0rhQijEZDxVqvGj5ROieUfq+EwbiCxg3i1qt8ONf5J2//kGozYFQcU8en/NJ6k69f2+NO4eJLxoZWsN0L2QpMUrPg+8NnnMv219ni7cNTvju+pIpj/uaLr/Fap6F24XWxUBqSl6/fZLvR4J133pGMOWaWxyRc42lk8EdvP2SS64RrHVxS/v7v/GUlqkvPn/H5m7eZHg1JRiZ3bv06YXiTDw9PaPb2ccNt0kw4IxX9xTvU9Ue4QcJ79+4xKHROUps/eXCfoZWQiV3Q7ZL0R1wrUj5/bZub6128eoxVHRHK416t8/7Q4N9lIQ+iGCc749V1hzfXHdbLMUE+UJWscnosvHU+Whj84HTCYaphuiF6tGBXr/nyWpOXOw5WeklRDqkCYVVo6IXoma7yGuTl/79882/X8zJlauRMSTmdXTKWDGbTYrfRYT/swlzueEuFhQy1ikezEU+TGVaW8lbQwZOwlJaH3QqZRhGjy74SY+10N8nTisKymZoGZ2nCk/GIQZyoorsf+rzu6DQFv2qIdlG22vKCVltyVcxlnKd41IL6VFagpVd1GcggF9El6lIY26mmM1HCliWNzakNDh8f8uDpUyJd49qNW1zb3Ef3G1xS0h/GDB5OFALx85/ZYHe7zTvvvk98UvEbN3+bL9/6Kl98/fOYRsQffv+fcHLyDn/3b/wup7MR//e3v8fZeIpnSGBIoTzglanRz+bMzYK5WzEvFzQaIrIoCDMRvCxTqORiJfz1yNIZSbrbYsa+J9naOg/PMhUfu7ftcD6cce/UpJxX/P6X3uCrr3yR//jwGf/+T/+USBOOt/heLQohRrkSWdgkMSoeD/v0JdM+aOPMUm56IXcEBpKl6gDxg7MTxjubXCY5knBsTqdc8y0O1hvoVcRoMeUkSzmLCwpXCrJJx+2gxSl2kdBwIU36akQvO7P5LGF3fZuG63N2dKIU00IUHI2HBK2AsOljORqDwRmD/im9dshGr6OCWya5qaJORZ0vb9K92ZaF68qI0iITTKiE5Yhoa7FQKV1dsTTKnCQS9kBBLSlZdsC0NpiUcjFOCPQ5HW3KRj3g1z97k3VPkK8LDL/J0XDGh0/7JOY6g6hNUvhLDrrKHrlycVzFicoOWZ6bueg6RLyngktkkrKMIZXgIlkHFGmqdqmu4JOF1FcIqEQcCiaBbql8g0CohVKcpSg4Lg3D4lqjpaYM8lwXd4JoH5SvWh0CKkVnVAp0dVxaTqxWFEcpbmrHfrVDvhojLHfiio2+7HxX3e0nx/irLlftvD82jz9HXPtkf62CaZ4bZy+nDEuWgxRN3RbGRK0OBFczio/V/FKMHYE82TaeLyhdEVTW5EnCYrFQj62I+RSS9uO++5MR+/Pd+Cf//vGAQ3XoEq4reyFhZqj+3hTCHohWUSn0Fxn1JIJ5omypecvl0q54PxlyOJ9z2pfgpITaPkGzBuj2HMfWcU2JYvYI3TYNN8BzTfX9ylxaCRFmtsjkom+dK1GoO/Owxy7NuEvP3qbtbWC5PsN0ykV0zqwe0uiZtLtC9VoQT/sk8VB9bMk6SzAWtU7oeHiuR1rkTIQyJ82XCG5kHVXm1LmENNV4MoGxTYbxTB08OoZP6LeY1RqjWYJeOgTNTV555WuE9GjTgMRTcccT4Y9bDTquWMe+SeBNFQVyND7n/PyQIhUPvMtGu0Eo91m8UEVduPRRGmP7IgysefLsmfKji/S50kVnI2MTyWNoMq97DLQOf3I04p3LAbPQwG1Y1NML9h2Nr18/4MWWhxNfMH36kL/yla8oL/93775P7jW4XOi8M5ry74fnas36NX+Lr+8f0NES4tExrY7Nyy/syYiLxw8PGQzkdHyLx/4a3/zgkMdHI7x2W00x912D//HrX2M9j3CcguHojPF0TB5X3Nl9hfEwZh6XbGzf4trOazLbJMtiGrbG6ew97h/+kMv4DKvXY1A1eOfxhMcDcaj4RMZUZdQLArZTwZcONnghzGku7uEbKZkVci8N+IORx8NZTaDX7JsZv+THfH7TRpsdq7yMmb/NyNnk7lzng9Mpo0Qmq5JKOmKzXvDVm5tsufI8mWPaNaN0plZjeiYpey0M11OAKe1/+tbfq8dpRL+OGNcx/XREEs/p2Q77YZttw0efC+DFovY8zrSKB9GYp1VCoyj4y26LMM+Yt11iz2ISx8TjBd3KYSPootWGMr/3LTjJFpxGE+Iko+2E7Ps+d0wIqlx5auWimWnLSEPpYOR0LfSqVVGXrkHt8a5SoeSkawgeUhjflcVCM+i7sls3aJWG4slXQpobXJDYGp3eBk27QWbYHJUZJ4OEh++eIZj2z77ssrvf4GQ2Jevb3Mk/z161zxtbt9jdcqgaj5mlD3j5zg4fHD7l2w8vOR/ndO2QxWCMnqe0ew0qX+IXR4y8DKvnkRSx8vCGWY0nF3lpHAQHaqIK+lSS3BZzrst4NNd40M9orLXZ2za4iBbcnblEo5hf3mpzffsaP3wqfOAhWiCCw1JFehLN2LJztjdaqqA/Go04lkQ3v40fFbzg+rwiEbQivHN0/uz8hLO9HXXA6kn3MY+46brsN0LMIlWpeM+qgidRTN3aIM503Mom6Q/pWQYH213yTHCQJVFqkWc6b33m87xwcIN7773P/Q/vUoh4KIvZOdghziNsX0JyNNJ4giaTCkNTjoPC6zBLhL61UF23jHolO8B3bUUak6x0uU7I7j1eSFCQuRRoGgZZvFAFvTIdIitkVptMioqsSPC0BS1tyutbLnc2XIj6lHnM2rUDRknFjx48YxCZFGyQle7HOFBFuZIifsWGT7JsGUwij4+oz68gL1I1pXc14kJ5mAVr6mgGvmHRMBxalkuoWax5EkJiqo89ERHWmvo8RzfxpFOOYyVoWr2tBFxCNpOPBXq0elvthj8u1FK4VUzwJ97rjz/5P+GD5zvvn/fpSgT73Dj7p0bZyt5qX1nxrsIhrjzeqzjHVru95LMrXvzSHy/KeXnP00w93qvJwH/CTf6pT5HrgdzvwntQHbUM3SxdCQsl60GY8flgqjC5vm5T2ganesb9Ysq76YDjVPbObXSjwPEu8bwpnhPjWUKeFAK9T50JJ99S6wVZU8RJQhzL87VmUiXMmol6PYdRQCtqsqvvcC3cpxtuoDs2j/tPOZmdMMjOBK2HG4qmIFZOoKqIMY0S26gVGje0HXoNYQTIhFEiiKMlhVBNgyTGV7a8mjr4yXRCVh2lV6pDojkqmIzFJRMqaNJ6uK5CO9qbB2RRxl7cxPO2iEqTk3mB29thzXGYZP8Rnb6C68TJXLFD6jzB0zWVbe7Lc7Qs8Bwb07bUFFeu1YIkTsUbX2oMxwPOxqfM0zmGOKKsJqUmU7M2717m/OB8wqllUwntLurTNQo+v9XhVgAHcp2cXHK7u8H+1g7H5xccDabMtYB3ogX/anJOXOp8yd7kazv77IpYcX5Ku6dz6/Ymk/EJJ8d9FnGLuHmdt3OLP3sicbcpbkM0EGO+sLPG//zlX8EbnjFJzrmYnKpJptSYUHOIo0xZATtr1wjCHWYzWasEXD/YYbZ4xuHZT7iMn1IGDv0i4O5xxdGwQ2q5xNaFAlGlmUez1vlMx+H1Rsp++QRHmzFzfe4XId8aBjyciK7J5Jqe8QV/xi9tWFjxOUmt0fe2uLQ3+XCq8+B8RpzkdGwdf37Opr7gy7e36NgFeTrDdCXZVGzKLp7TJCtgvFgwms7Q/sG3/17dn4+5SMbMq5i4TpTPb9332QmahJlooKRjNskMi7My42k8o69XtHSNX/aaNKmZOBqTMlM52+Kp7dQuoSURmA6TuuC0zumXKSNBt5Y1a26Da67HTpXh18UVoKIiu/KcSyciT1wtL5YhDleWFjVOU570K9662GykQy8tIs3gUtKRdJ1WsQyPsGXEJj7TwFZ2NeKauNZ5nMU8PJ/w7NmC2zvrvLxVsN4AyxEtQJPN8wO20i3cCLZ2PLZf15nlh5h6zPk8xtp7Da+9Q3Q2YHE54OnD+8xFINJ16WtzjuspxpqvOM9mLQW9whEt2lLsrQp6ImsGzyWNZmzKx5XG40mJ1wo52LKYVRUfRS6D4YydOlLq8CeRSRU08dsO89mEQARd0ZxtK2d3raG8zYeTCUe5rmyCflZz2/N5yTKw0gWxqfG9sxP6uzucZxm+CDfKkluuy5ZtYIlK3qg5rUvuj6fMzYDaDAl1n6Q/Zs2zOdjqcdl/yvnxBS3vGk23x+/+1l/lDe9l/vj+N/nDb3yDsNVg/9Y+11+8znt33+VycqbobUWxUGN3z9Kx/VDpGiS7fD6fqV2whAOFga/U3yLykoIuQq5SeOjKXVAT+L4q6FWeKjqg7BBTq0EkQsZ8SW8zqgV+PWO/rbHmlCxGpwoYsnv9jkrpe3A8ZDiv0MwWebXEowrERgqCqKZXkFZFhZPtgSjEs1KpzWXsLRfRsDZoizjHDem22jT8QBVro6xVly6AFi0tCE1Hhe54Enik2DuyQlrui8V2IlGlKtFtNaGwbRzHUbhSRVl8Dm36/MdKjX/l4/64yP8MiMrPK5RqEn+lGP+5n/OpYr76OepP9cXLw8/qdq1us9xumbZYggGTFcUqvESS2q546rLHlsfxv6Sgi+NJQqGkiAt4SrpZ0Vuks4giWlBECX4YoAcegzrjXjTg3rzP0zJiLGLaZk/ZEx07WxLfdMmgENW4rvK9Y6UzEeGsuBUkAVAY0hlFLeqdUq3apMLZcY2fanQ0j47jKRJlXibYLYdRMmGSRer2iUhYDgiCRhXTkWvNsPVUCVg9yTX3fUIRIsr3TmMsV/Q++VKVr2nK7irXRQFTCbsiMYvltCc2KdIard1hbXOXtiNI4Ir7F2dYqc5Xui/SXL+pbFVjmV42N7Epedb/joJTTSWESFDdgUPDd1UxV5bOoiCQ16IcvGRSpcPlbMIkWWA7Hu2go2xnMXP64wv6lxcsJK7ZXqcOr3FvovP2+YRHklvgmKTxWKm2b3oW22bGZ/dDtmVwczHk9ZsvKC3Ou3cfEWke7+c5/+/0gmlR8Totvry2zS1XIyin9Do61651OD5+yMUoorS3udC7fPN4wkdDyUYP1K69Lib85mde5O+88Dni/l1Ozh4wjQZYsrf3A5J5xmyeEBVy3d3A9jeYTUs8PeDG3g6L6SFRckzMJaljcJG7PB5ZHA6bTORk40fEMjnR2wqZvMuCV5s5b4QT3FqunzaHZYM/mTRUQddrnTViPuvPeVNEbsLmrzUu7HVOaKmC/mSYqMyJlqXjzc/ZMhK+eHuLppmTxGMVTiZWRy3oMqsbXMwyTi4uGU0maP/dt/52PZqOGEZjVXw0q1Ze7q7v0XU8zKTAkCucdNplxUWacC6+VQlicRxecz0lWpCiPZhPybOS0PZo64Lmk4W2w2WecFLETOTiJaISzWTTabBtO7TFeqEKuuzDPynosrORGDpN0I5XBV0uIqtivoxMlN1VjnXVoUvJO7eEaqbTqS0a0tslC3XKLcUOlZeUs4LCcniSJ3x40qc0urxx64B9s4+bDtTYuBE1eSF7jS/tfZW9G69KrhWp8YCPDr+PXaVKcNe8+SbdrevoaUZomfzgT77Df/yzb6O1LOo1l0f5gLEWE3QbqqD7+ZK0Jb+LiBlEkCNADssUUd6cpiEKAp1nC9mDORxs2FSuy92pzvlogpMOlBr4UhM7XkdkAMzGY5peA2sRsWvm7HUb6sX1bDLlMJGschtPeNxhgxdkV5/GpHrND45PmO1e40KU0EnGmqFzx3VZ12usXMbSFhd6xUfDCZeFrDACOm6XUgh1tsVmN2QwPCEeJ7S1XfTY4i997Vf58u0vcDh4wMnxM67fuc6+d8BDHvL2B29zdHGoSFCLxZgsndNuBrQ6XaY5zOOMyWSsRrDif5YOXJTwMsQV4IctXahAjxYS1Sj/L8VeADOiE5AuRtKwmkp0mZSmwp3W5QKrXqBnA3qhQZXMKLKCsLlBrQfME9k9S4qdPF+W0yFFPZMJrrgGVQJYjStFWAq52CMXOUGh0TZd5fdeMzxuem1amqVEo3KxVQcAGaGLgFQCTiSVzTDVnzJWl32uOESSOFa89cIVjt1VmIzi/4sC3VJj6hV/XO2sr7DMq85Xdc0qnWzJNf+pQvvnsM0/XbhXRf0vKujPHyQ+Gd2LcOxKoKaEd8uJwur2y7QjlsfsKhTlp4V3V0K2TzB7/7kN+hJ0JUI/XQRuywjhUl7jcQpTSXXL8AKfhSHIlJRHyZj7EpNZLA+2hW+T2qZa0Ymnd3nYKpZJarmsUKDpd8njmiyW8aD4byMMO8L0ZrhqjdXA10M8KbZUCoHtWwqpRFnGKl1PJSGKuNJy0UXDo3tomqO6c8saQzlTVD/ZhNoiBJbnfZ4q/7cXLKdHKz+9KMnlgCnRuCrnoOEwG07olQ63Dm7T3NpllsVcHh5zMRyq2OrNsMfXNl7Crz2OJ3PCLYkz7XL/5B7HRz+mqiOlhxAtUqMZ0PAclT+vCwe/LFjvdNTrUPIp7GZAfzblwdFTkixns7fN2lqHZsdHVEH9wSmXZ0OiSCfW2oy9LX50MeP9KGYqFsM6V5qibpnTI+bVvYAX1hrUp332Wj1uHtzg2VmfR2djpS//V3GfYVFyM7X5XLPLKw2Xbadks22wsRbw5OlDzucJWeMaj2OLb3x0wqCwabbXSWYTtnyN//oLr/HlzR7Dxz9mcPYIQ2JYm4HKXJhFBf3pguPxkMoJ6G7fwrZaFLMST1Zsw8c0/BS3marM8z4+R3OXe+cOJ+OURtdmImp1bylkdmfnvNIqeWujJKjmyuN/Rou3JyGPpzp5WdOoF7zkzfjchs2WHim3zJne5knmcW8KJ3NhX4iuRsOPB6xpCW/e3KTlVIqSJ4e8WPDEXpv3+yWXcc1kJmmcOdpf+Q9/o57PpypswJAH1TEJHIuGbeHKk1CxutWmmijNGS5iZuLt9DxansumShGDRZ4p5absgnphS5HKxJOcWDpnWcRZGbOQEblQzDSbLStkw7RxkrnCHMoFVQq6vKtx5lVBl25HFfSlTGbZPckFVzlVaswiw5YggMpU+6NzU76PYPdtWnIgkGAOEcEIzzvL0RIN3Q85qjJ+fHSG397npWtbrC8OcecXKiTGkqjB6hV+43O/Re/261BNeXjyJxw9e5+vvPwKk0HKR0cLBvOcjZ0uWxsdHrz/Pm+/8310Uchu+MuCbqSEvYayk0hBt5RgaumKiK3l6D2UDHUJsjELlX51Lqo+Hfa7NkG3y71pxdPhkFzEE4HPRAqX+n0zdOFqS+BMEnNgFFzvSCE0OZvMeBxlzCXCVtO53m5xyzNUQRdL4nvPTki39riUvPs4oWtZvOjZbGhiQ1qo0+vQgofjKf3KZDwvCa0WelbTsixF5HMDnf3edX7r4Pd4cPhICe5u7ewrTYMkHPenl7xz913OpudMiyl6oKE5NZPpJXkeE3iW2mnWpkec5symU9WBSzFoNRrKGiM0QrFgic1K4CTSreeZZJEtwz8MEWRV86USXW9QScxs6Srxplw4NC2VkF9CXw4EuepOqtyiyG3q0lcjUeHVKxGUEljKoWrpw5bHSV3gkxy/0mnXFm2RFRkeG06o4kF7psuW5AREUqAT1aXK7RbLUSMIscQZEgQgSnFZRUURcRwr5bgCkEj4UcNXz4fVaHtVsFc2q1R2858aY6/+TVpbw5Zx8NXO+1N//kUV8i/qzn/eIWH189UhQzkDVhkQyyK9epev0tS+AAAAIABJREFUF1vc6vusRvdL1b34ssW+JUKrX+xNVm6arFwEl2rLNSgnkTXRIseX4CxhCrYaPE4nvBNfcj+bcq6lpLY8d4RjAQtd+mxZ7YXo5bKoWyp0OV6q12XSVXo4elsFO4kYVDMGeM0JG67FHWufZu2rZ46MrLN8obLAPZl2yZ+WWG6XhEB5ni+EHCd5CBIUZFUUpgQ7xWp6JMVc3gVJLWsEia01FShLHROX2gT1mljitEvTIDI1Wn6DW8GaOjQ+GZ7z9OhIOSc6a1383XXFL7iV+cTnYx5eXrC2v09zbZ37jx8RLaY0WgGdXkcdHmpheSwikumUOklYb7boNJsqPlWCcrYO9sGxufvkESenF7SCjspxcBriaGkocXGZFpwcDnl0NqNau8mPhzE/GE3pi17CdRQi1Y8TWlrCVrvkxfUm13QbfTzn9Vsv0Gx0+bMf3eX9MuNfl2P6VclWBC85Pm+0AhXUsteyaAcWh6fPOE4y+n5PXSu/e/+MwmnTFNfL+Sm/9sINvv7aDaysz+WTD9DmQ9aEdSKhYbrFxSRjoVs8Gp1zNl8o4FS3s0M2TEnPz9kwEzZbFY1mpkJ6hkbAiSjWL20OLyO67QajKKGSFYsIZ8fH3PAzvryl01UwLptBGfLeJODxVFxNIsKec82d8aqsDRxJgjSQPMwHM42PZpJ/Lux/WdHVhPmcRhnxuZtbdD0JgUowHJPhfMagdvhRv2CK4KVlq6WjfeUPfrcWkUqdxEieVdO2CSyxZEjFFBymkJgMsrImSjLF85UThSe7Qd/F0jMMGWvHKcU8ViKgbtBU3YpkOo/1gssyoV+LelRTqt1mbbGBS088mlmkuOoCactUEtuyoNvKFmIuR51X4Aqlxldc6yXfWkJBpKCLEEkvZURdc6oLoEOni0XHtHHlkFCmxEIKLEpldzCCBs+qnA9PLuj0rrPfCulNHtMlYrvbprgscfptXtz+jEq2q3x4MruPo6X8g9//74EWj7/zkO//5H1O0zP8pk0RRWRlhtF2Oa9nPClGlE0bu+kq+5onrG7lyZXRLur2yIWsmcvuPCU3c3LHZFRo6mS+G5ps7OxynOk8GJwziC+pGx4Lp8lkluAUBe1Gk1jQqmnMDbPidqehhBSD2YJH0wXDVFwDKIzkzdDGzIQEVvPB01PYPKAv+694QajDS57DrqXhFpHKcZ86Os+SlGdygp2kNJ0evu4Smqay+lku3Nq6w2/e+Gsks0wFSbTwyQWVS8n7T37MP/uX/4yFtiBYD1jbX0OzS4bjCwXlEZGRdHeGHSj71yKKmE1nqulsNZu4kk0rCnOxjilFtvirS2Vhk25dkvIMU9wC8+XHBGi1jHc9ylp0FPI8yNGckqyU56wUDgur9tUFuk5tkjyh8hZUAs65ygmXV4Zc1OU55clYNCtVROWm22DdCWkbjsr3lpG6LyLNSaTGpTIil0Le6rTRpYirxLCKarFgNp8zGo2YRWIZrJYiMc9Tf8rXLcEzn9DOnrdWraxkzxfX53foyj9/JYD7dOH/9Nf8rO78Lyqlz+/M5XNXO36ZJMjHjlgIr77J8x7vVTe+GhV/utBfVfnlQeYvuhE/59/l9V/lC+XamRsVkajY44w6KfEq6Yht+lXK/XTMu/mIIyMl8S00R6YuFUWeYHhi2ZMRjY+WS/YeOHqBay1wdIHPaARmh832TdY6G5hGTl5eYDp9Niydtzp3cFOdYTLjqH/KxXSgxv6tRkDD9fil669RkTKZDTg5O+FsdIGIkCtbWP7ikoBUssMFMiR8ALmuVZKguBQGy0RKnAYCaZKLtlgN5R4TEqXmuti9LoFgYIcRZ0dPOV+MaXZb7G1s4DYDzrIZs4sBe3Mdv9Q4ng5VLK/XashQgN1r19UqUpqeKJ4zmYxIpcGoKnzD5GBrW8FS5GAmMTwbe3v4nQ7Hl+ccigC2tslFr2AmdDouu70mHT9Ey0ymicFHw4wPpznfOb3kWVZhN9tK4GzMY1qWcAAmHLQdvrC9T35yzq21LZWw9u5PHvDd8YB/kQ/oG9CZFRyg85lWwGfX29xs2ooOetS/5GmW88BwuDvOeHwWY3ptxU/Izk75O7/yFT63t8G9o+8z7R/SrnJ22y3FaIgyOJ6W2JtbHC1GfHByrHDmjXANN7XwopjPbjXpmgtsc6TW0SPT44IWDyYeJ8Ncrd4WpcbCbSvxbLW4ZNOM+GyrZM8Xd4rHJHN5f2TzLNKIxfVQRbTNMbeaNa+Fy2Cks9rjo1HOwxnMazk4OsomGRQxfrng9etbdANLFXRxTZwM+5ynFU9zl7lcgWTtLOurz37jr9XiVbaSDL+sacpuUCATKgyiIpURpKErfrp4k4ukUGleDSdQWcK5XSrwAFGKk1W05IJnu6ooL7RSNg8MyZibS9iIXATDXGOjdmgblkqtEcGJeMqloC/JWsuCbuvWsqArWPOys5ViLnscGY3KCd3OlgXdKE2mVc0JhSL9rumOKuhOXZDmCaktNhodPdHITZtTCg4vx6w397jRDFmLnuHlI3rrTbTMJrkQAlqXzA6ILVGkzwiKkr//K7/NQe9leJLyje98mz89e5vUjgkNEz/0yeya02zCUTklMktaG53liyOvccplhy7rBRkRyoPQkIJelcytnMK3WFSwmE7ZsAyuX7+OxDQ8ng55PD0msnVyt7FkkCc57UabUS5ddcZNs+SFTpOe6zCdxzweLbgQJTEluxtt9lsuZp4o/cL9wzOc9RsMK4PzJFJxty95NjdDF7eQONScyDdVnOP9/pzhTBLj1vB0j47vq5XM5egUp/QZfpDwpVe+wm/++q/TDn0G56dsb6/TIODu9AP+0T//hxihTnM9pLYKprMhulYoupM420RuacgOPE2ZTCbKGiMjd9/zqK9wqMrb8NxYWUVxKppbRWnEynttlh566aILax5TPUcyvSTRU2Z5pHbNjuVhlR4uAbaQs7KI1BpT6wmWdGbCiy8gkN247tDSbZq6Tct06Qg21bTVKL2WVD4RBEl3WRR0Wk02NjZo9XrguWpkO58JGjRiNBkru5SI6+Q5bDsOQRiqgu6KpiMSjcUnBX1VQJcs8OUI/s8bp6/Su34e3vQXrJU/9WWrcfvzgj1ZB6zoa58u5M/7vVeivp8lrFNs81+4nIsboKSIZ0ozMZPxqByWZa0h/vYaIh1+MjjlmZ5xaGWMZd0t3bnoc1I53Kd4ptgfxVEgj+3SFubbBb6T4BolB9vXFBSrYW/RDnqKXDkanpJk54R1wS23o6Zg4zrjIl0wpcQKQlrNruI/fK77Mhqypjvj+OQx59MTEiMmdwuVVW9pEnMqKn3p1MTFUFGKEFSgPnLxz6W4L/MCBPQkyGtTdvSer9aZrc1tDh884OKdD3B0ePELr3Nr7xbjuM+P7r7PYTxRQswXtabC/87rlHkRq7Veq92j291lOltwObhgMOqrZiL0XDY6HXqNptJ/DC4ulYYgFIGj46h8gXEsNlsJdHHVFEGzU6giPFLW/ID9tWu0w2u8ez7gflTyjUfPuD+LMZtry/jjeUrLM8iKczYc+KXtXdYKaJfwxp1XoLT5N/fv8k/mzxh6JuE8Zz0teL0Z8NbOOi+EDg4lD8/POdF1flRV3BsnLCJJvQsUa8idjvk7v/Qmb+yv860P/wN5PmJLN9gKA5LZgnlu0K9C6t46x8WED8+OOVvI72GzZfe40+rycmgRZgOM4pxMS5naLheEPIo8zkYlWipRiSFDwyURCYee0CjH3DIjXuyE9JwGs4XBRwONY4lztW3SOsLUxlzzSz7Xsmk6Dv3K4d4g5nAm66MA0/KUfswrUgIyXr2+S2BrLES4WGSc9C8ZZhmx7ZJWmmp+PcdFe/2PfqcWe40X53hSkAVwoQQtuiK9LcyazNCIq5I4TtEykd7bdMxAEb2ioFa2K2uW0qpMuoardt+yF4yMkgsJ5DREPLKkVPkSHJHW9EpLWeOklMvBQQr6Kj94Kf6wlRK4zqSzuoJUqGQnifaUd7k+lthpqtTDZm0phbMq6AI00W26kn2eJeoFX4ciirOoo0ol+JxqJRcT4YU1eH1ri434nPjyMUag02pvoBdt4tJnoJkMZe+zEVAPpnw9uMGv7b3Jtn6Nf/2H/56P9EfkfoagV4TgFFUpVdPhUk94eHnM3vU9JbIRlbsrBV3GwVcFXX6DoBRpSs3YKqgCi6yqmA8GrBs2L9y8hUgUT5IZdyenDKoMM2hQZxXmVIQfHmPh0lc5t6yKF7tNNj2XaJ7wZDDnfDYnrnN2tjpc67kqAELu6EdPzgnWbjKpTPW9yWJV0O+0Q3UaTMoFC+HYWxaH04zLcYpROKIFYre3xvbmGicXTxlfRPT0A375c7/K1156i2Fyyve+88d0uw1efPUWUTbln/6L/5NMiwl7gdqz5VlEWaRYsu+UMbpmYzm+EkqNRyM1ig4FHiM2pxXiU+Voi4d6SQRToBARlklBtzN1CJTsZdVhVY7arOYy8TErYqsk1QpFntMxWQxijNSgbcmFWH7+GFPLVQ62m8uIS6OrO2q03jGl9JtLdbpMgT4mxS3Z7zI12NraUIcPQWHKX8RpwnQ2Y76IFIlvMBourXiugx8EuELZEqSsEPDSgpb4mRU95ZO350lnnx7FP79LV/fFcwedT3+d/Pt/aaFXdrQrpfuqoK/25HKNkBXC8zvy54v/6mt/1qFi9XkyXflF32Tylc/GLBYRsyylkBjkwCd1bIZ1xmmV8vbpE8a+ztTVVaqhgHVEZCuHtlBWK4uJQk2LBiJ0JYnOphVYtAJNdYDZYkEeFdi1CMC6yu0jfI48k8mWgZ9K3rrBzIGhVjAVbYyy55lqXH/Q2pTZEXUyZzK7ICpHlF5GGUi/q+FVTQrJF6iXUCwR3pVZglFVeEKe0ww1wq5LDd1ysMMmbrOF4flUlsUf/NEfqcjbN7f22F7rcJ4MeHj0mMUiRgt93huccbCzx83Kp54tyKwSt+XRWW/T66xz/95TZrMFk/lUpVrKDl0Il71mi4bt0D854/TomG5vjZt37jBaLDg8E3aDrKlMQr+ngEZpNYVqhq+lSj2/JQ4bvwutLR7MC/7dvcf8uD9Ba26QFQalxKsGNrEcjLSMlxpNPr+7h9YfcbO3zeu3Xuf/+uH3+N8HDxiGNm5U0E5SXmsEvLW7ycuhq0R7Hxw948JzebvIuD+O0QsfU3PUim0tT/i9gwM+c3uLP/jgm5h2xo5p07VdomlEUvtE7jaXIjaOLzlOpwzyknRRcc3f4ot7N+ktxgRxH6e6wJDwGd/nrLC4N9I5HxcCzcRqdDmvDXWAlFWkseizXU14Y3ONba/JfFrx8CLjLJG9t8uChJwJm3bBm21P6dWGlcVHF1OO5pI1EaKbnkI021LQtYqXb+xjG5WyAsd5wvlooEKFLM9S18aG59HrdNFe/9bv1Lp050lJpzZpVprySiucuG0wkSGqJqdf4RRreLVFiKVY0gK1ONEi5f9spXK6MmhWcgLWFKZgahQMjZyFhG5IrjWayl5uyucJ0EX2yXpJWhVk0pGIyleAE6KolBAVkbQXtbK2SLpPUpVkEpghsZN5wmI+VQXMUapjn9S0eJxFjOdztmyfm2vr1NGcQjjMpgAuTLzaISprDouYkezaao9bjSY3jQQ9HhCJmlwmDHWTSWUzdD1mnkW/itEnKa+lbV5z92gmDYbRgGPvGTQK3ELwpJnyweauwVkx52w6YH1jXRX7Tmngq99pmeIVG3Ify6vfQPM9+lq2VMJWOVZesm4HXN/cxg8czhdTfnh+xImgcbsdOl4DN65JKoMj2RLHM65pKW/srHN7Y11hUZ+cjjgZTliUCd1uwFbXoeXbLGYLDg8vKeiw++JrvPfsIdl8xGvNBrdbAdpipOJD806Dc0GAhj2++4MP0HOLjtfkpf19HLnZ9YIPfvIAz9rls698gf2tDSYX5wxOnklIrrKoFXVMoaWUKpEtV9AgEbJJZyUXY8Xlt0NFopRCLp23XOhF+SxFUPaEQiVUB7rnhV/K8LyMOI10ySOXvZSFVYmKfEl6k5VMKnnXlkTgLql8QhRzKwu7MLEyAzuvKGYjlVPfcXw2fUGqBrhpRTmckY1m7K9vEYrzwXbUuDzJ0iVJyvdwfZeDWzcp81T5qmXPqBj1YsmS7HPZi9oScmJhW7aKLn2+q5X1h6lbSwriL/j2MV/9542lf8Ze/dNo1NX4/ONR/nMFXH4Xuf0yUZD1gHyuHKjkACYXchXe8lyo6advhnz+aurw6fG9HGPkMCRrFPX4S8qb7AGfOzg9fyhZ3Q75nnJ/R5MJi2GfwHGoNUNFcc5sg4Gn8+N4wDvjE6ahSeLomI40CAa1KN9nkZrqrTkWa2ZNx9XodHzCwFbPTVlBStKh8AAUfjpN0JXVUhqH5WvWqCVzwsXNNJIyY2LnJA2DmVujroiVjlVblMOEljQ5ZYlpyshZI6qnTOsxnrAWUskylyVVqcbepjThIqORuGqJuxW9TG3guiGOHOYdj3GScTaZMJzN2TvY41q7w3pW0pd9cnShLGVS/MfU/ODyDNcJ+Uxrl7bpEG62aPRCDo8ecHlxQTpfkuxyye52HQ4O9jjY2WHcv+Tuez+m7Yd4psOtW7cZjCdM0wSn2eAn9+9zfD7gxvWXlXVRszO0ao5dRARlLpdEtMqkd3AHa+cG37sc8/+9d49L6cSsJloqvAkdzU6IBse80G7xyy+8gDEY0Sx0PnPwMk+qgv/13ne5n87pGA6dsqITz/nV2zd4a2eT6cUFp1HMvSThPa3k0WRBaLSVKHs2HnBg6vzdN99ETy65Gz0iyidc88SxY7GYZyxKl8Tf5/3zSx5FJ8SeTma7lLloZprsOaHSFq1pC9zqkrSYkbgOC6fFYWRxdBGh5xqF4TBxPBIRWBoipovp5hNaWcwbu9exapdng4wngxmJ56iExZiIoIp42dXZabfpZyUPzkdMatH1SGCVoepftYjYbDfZ6rRVAzuZCvxnGbqs5DPpCNeoWW+1Wev20D7/x79TE2cEaUVbEq1KDVNY1npNaetMtYJYr0lV2pSGK7GMtUlQiihD49RM1cWyk2o0Zd9ULPed0tnPzIqRnqugCRmBiN1HCrpfaHgiGBWvryFiJOGJLylPgpuUA4EaQ1biu5RT6xLzKpk+uWWQmBqjbMF8MuJaI8SrdDwzIDFMnmRy2pyzaXkcdLoYaax8yQujVHjPAFeNtZ8UsQLcuJrH9TDkllZgxmOSeqF2b7oWMK5N+q7H0LW4kJi6WcbB1GafLqGMbIsZi/YAw8vVfqpMcjXaLV2Ty3zBxXRIt9NWO9duKfet2J/kpSsTC5l8GIiLWaCLZ7kUv4LAlG4zp6WH7K9vsNXxmGYL3jm/4Hw+YXOtw0ajTTlKOJ+lPNIsFTPaKafshRa31tfohC1mUcV5f8zJxQntjs/OhgR4NIhmMR/dP6as2xy89BpH0wv6x4+5YZq8vrOJUyUqgGLR9BmbDqdJyQcfHeFrgQp6ubOzpUaRtlvz8PFTzoYV7dYG680moVhdyhy9yrAsSZyT62KiUu2kmMsTclXMZQ1RaQaFFZCJ6FKUvDJKV1CzZZiGdG+rtK1P0KlXG1sJgtFrdTCS559Vi6BJU6JMeZNDpooVdHX1sUx/6qxQu1O71NXBtFVZ7FsNGpUQ2UzlIfeFi57XSgynpwUNx1siL6/29wJskZH52sY6rW6bi/FAjcCkU02vvNXqEHIFg1mFGsmhVHChKyKb2pPL+F6mRlcs8v/cmv4JNe3nf+XP6tCfL6yrjl8Kqfz9aly+KqQqLlkO2Veqe/l8ue1SgCUDYQkE+gQG8+lb8mlR3/OCOinosrpY6QRWP2t1CFj9/epnPr+Pl5+fiUW2ko4qRtdM6sDjhIx3o0ve02ZchhojWxqGHCvOlDC1XWk0TIvQ9+l6JtcC8VqnGGaubE4i5tFKB5s2rhmojPIym2BoE3xHHECWysquUg8jtwkri6wsmFgZC69mapcsVJCNQIQC/NKjZQcQJ6TpRBWwRJ8Sa2MFSbKloBe6CiMqrmTBcjtEzyQEvO32+jIoxAnRHZ9pWTOS392ysX2fWnQ7szl2f0gZz4gsEW+ZVJpM2Gz+zd0P2Du4w2+8+EXcCi7nl8zTMWdnkkCWUCxEj2Jw884tbtw4IJJY6+NnChndcFyml31ek/yKsuZyMMTwXSrLVF36vYdPaTS3ccMAr2XiWtJRRvh5SiMrl+4jv03jxm3uRjl/fO8Jp7HcxYGa+NkCjiLCYknSfG1ni9utFr3KZNdscZRn/KOz+9zPIpqGgyc222jCl67v8eW9HZLJhONZxN3ZnA/rktM4p2FJqJVBMhvyQsPnb33+c8SDp9yfP6bQMrbDljqUzaKMReVzOnc4nM64rCfQdMhsmySqcDOXTcPnduCybmaE+lghpXPHJjYDns0NTgcLFTqV6SYz2yO1TNVk2OS0ijmNLOVlacoMj4txovz1C9smc0wlxvTIuKFX7LRbjPOSw/6IhTAP7EBcictVS5rTCUNagVyHSqbzCVEaqfWzZ9eYiz4dx2Ct1aIZhmhf/ePfqWuxd6QVYWXgq2vvkrokog0Rb6k9+tWpWVCL0hF7UsAMjYHIKXWNdqoR5KiuRy6wsQOxrTGtcyo5lMm1VTppEYcpKtIyeEL85CIiWcIxrlKYpJCLIEl85KIGrSUpr5IEwKs7o6IvYQnjEbe6HaVClhdfapgc5gtFq5OR+26jiSvdfx4z1zIVICJ+ahm5P5GCm0iymM21IOR2XeMvRLSULAMWapcIkwvb5twxeGbIxauiO4Uws3B0F8PKsMLZcucmM960VKrfUghOVcpoPqXhBcqvvFbIfSssaCFslSSW7NFNMsfjNFpwES9UhvyGp1HOF6oDuNZb49aapx6LDy7GXIxH3Njqsru2zvhsxPvPBhxJlJ8jO8ELvGLOtU6TG9t7eFaLeJZw7+6H+J7O1pbPzva6Ygb/5MNDkjzk5ouvUHsFjz94l26c8MbeLm3PVmCZgW0zdT3eO7rgYjCn53aQnLRbm11Cs6LZMDgbDnk8iBlNFsq3elNWFwLFkNG+sOs9iziNFABD9A4qJ0/G49KZKj++QWY45KsO/CpWVCV0rcbFirmy6tCv/rzijIqeIlM2xSWqdEVX01W+tnT2FaYgUUXwJjSxNMMoBMQhEA+BYfrcLlq08qVSfFXolNjLtrEl4lZscwKCEU2HhE8osIehRJ8Sbfrg4hmJyiFYduTiqhZbnWdLQIdF4MrAfhkFqm7jiosuBxIhPsjz5Rcs6M9B3n5uRf/07vrT+3iBhTzfFa8Eeav7fynau8LFXt1HqxG7jK+FXvbnFfRMwDxXaWfPF3M1xl+93j9ly5N/W04A5Bi/XBtIAZdDk7LmXN0OmXCIJiEVsgYaC9vgQTbhh9EFH/k58YbPTAKFypzmPKObV+w6HtvtDp4QHPWMDU80DBFFJUx8YV90aQc3WW+9QjvcUjCiy8v7XPZ/RJqeYuoZlib79iZe7atJoyjSZQopFrG5rpFqFpbdJXTW6PobtLwGyWzExeUjkuKMwhhQ6EMcx0ZLQqhtCrOmNIS8JzIMi1BWAKZD2wnUOtEwPBYFPBmMOJpM0TttNnd3GJ2dUA+HhKOxkMpVQU+E5e+1qNc2+X9+8hPWt67za7c+TzWL+PDxB0yjS4p8Qug5rHc3aDSaXNvbpaoLHj74iGwR0fI8qjhhb21DjezvfnAXXRwu13a4nE4YLSLuPz5mPCvxhcGwHtAIBcWT4mUJzbRQdWIaJ3Ru3OZEt/jR8SXHs5K0dDBKEYUKaTKi2/UZnh2yGdh87dVXuO42CYc5j0cT/m18yZGIaIWNn6YwGfDa9hpfPNjFKEuejWfc7Q94Ss20FgpjqCYbZTTmM9vr/N5rL3Px5EOeTY9wGy7tsE2SSkRzSlQ6PD6NlZi6alR4a01y3WQyjqmmOk0cxebYDDSVDSH7cXEWpJrLxczgYizryUw1ZgtBf4tzQiaB4ucvY/wiY7/VVlOOWZRyNpoyU4FiwkyRlUrNWiFK/6YCxQh5NJfriuWqUCzRh0sNFAeRLZOxMifJYjJ5zRliia1w0wmbDY9us7FsGP6rb/9eLb5NIynwZLleLkU/S4yiTi6kIlOjujrBi0jNFLuU8JcNjbmz3C02Mw0nXUY0yrhTxhcyeo5KUWnqeCU4ueAwl8plZdURZKQo9BWLWsar4jsulMfSQhSny2StvFiO/HPJhnYt5nrJheQRT8bc6XTUPswxPBLd4KhMmMcx3dpgQ2JVBdmZL1Qc4rKge6qgPy1SzrIFlWOy5cmFXSNMUjTZl8sFuzRJMOlbFkdayaFaG5g0Ew1Lrh+mZEYLgGBKqJUEhY5MlSXmVQq6+PLnaaKKgBT0npDrihpDbCdaRWbJocck9j1OZjMmcc5GJ2Q3gGm/zzQ22Ol2eGXDw3MsHlxEnF9ccnurzY1ru5ydjfjewxPOw21FnNNKiesb0bRlhLPGVmOblh1yeO8jxT5utjR293fINZ0f333KOLLYu3GTnd2Qk/vvY172OWhLRnFHKTGfUXNW6bz39Jy00NnwO7hpxoubHZp2Qa9lKu7AVPc4G0ww8oxrvR69wKeII4pUwBMGeZmJU1hVsmWYhtgQNTXOFElUblgK6KIUYx8HmCxtPp9kdX4SarIcFy+LrxRCSesS/7EckpYpaIICrtSBQQ5P8nxzKpZrGfGJGga+Yyl7X7d06JyUtEUf4FiKuiYKaMt31UjdktyCXEatSx+5EOHqOCOezJiPBK4RKdW0ePulOMlEQYq47GOloEvRF++5OpGuBH4qF1ssVZrCFwsgQoJyfpG3q7vrz/3SVef9UyuLq6+Qr5fOWxLLntcnrDzPP0vI9rwCX1T8sgJfKlx+9tvzNrzVYeLjA0Epyu4lCe/5n7US2cmf0uHLmxyhsAPsAAAgAElEQVQMZLz/vFAwlYbAdbGaTWVZk6CQj7IxFw2Nk4amdCxJmbDmOlw3HHYNiy1BBwcelRTQbIBXXWBpiYI61XVIw7vB7tabXG+9hUMHmU0ezd7j8eG3mc0fKRukEAxtvYHIK81ERs1iPxNdj6GgVaUmHucdGuEu3dYujaDFfHrJ8fEHRMkjak1y1i+V8NdMe9SSRGmD5umq6MiaTYRSngBokpIykWmOxSyvuXd2yYdnZ0S2TW9rQzUsjTRlpyiVCtroOEpHoDkNFkGb/+NPv8tgnPCSv4sltuNI4rBt1js23U6T7tqOylAQ4fB7773Dg/v3eOHmdV67fZvFaMRnX3yZw/sPOT465tad2zS6XQ7PT1kUOeNFzsPDATgudtOm2XJoubJSLWilss6E4WhMsLXF0PF4MIk4mRWqoJtiG0WS9krClstZ/zG+WfLmnZu8ubXPztzkJw8P+eZiwIWp4ZoiEktJpwOutTxe29mg4Tr0FzH3Ts7pVxq55WJZAfkiQk/mfOnOdb564xqH7/+QKBrQ21jD9Buci+98smCaaoymuconCddsmustJTDrX86Ix6ga4NYFa6FJr1XiOrK21ShKi8nUYBClTMqFWgNnmk0uuQGy2BPHQlXglBkd12St1VQR0JcSz1rpyhCZ6KZyNbjxhPVWQ2GlJ4uIWiZAgvMuxC5uIP+J/VKunXKAFq2F3GdCRXQoaFYJu50m7UZIIZbe/+Zbv1fLyEogDCq5SJFbrujPUmRNffkuOEwZW16FfgidTVSaqdCPKk0J3eTiqU7Xls7CMygdQ/Fm5WLakJ25qDkzgcuUpI58X03ZNJahErryWEpEpoSxSIdu61LSRQkpgQpCVXPIPVsBai7TOcl8yo1Gg1CysjWXhaZzXKUsMhlBQ8cwlTlf2dbkpG7KCVLyzXVlWxM7XWlrdE2bm7mpxkQCj5CUK0+EG5rJzHEVVe6JVlDZFm05fcsK4ooq1ZQktbIikL2ajOt0k1z8oXKokT2YcJcrnU4hthHUqVJAGKkUdFdnaovlJaUqTfbXO+w6OacnzziclnQbPm/tN+mFIU8vM06PT7nZ87ixv8vZLOGHTwc8LtoMqxKsEZ4nASQxVl5x0NjlhY0DssGQxfBCATG29jbRwpD3H51yOqrorfd49c4a1eic8uQcN5cM5A1otrgXJ3w0nnMUFRimz5rlo0/HvLHbo2vntIOScTQlcVrkwi4vZd8nRbSkyqTbkUJeYojXW4WaLMM/VDGvls8ZcT0If0CQqquuXC7eqv5dZUtf4cg+Tilb1sOrblpx/aWgV+SaiCvVXEkF9XilTiDhDAmExdIq2bAEKSsZ8DKGlzFsydrcplE72IGH1whVGIYUdHnOy3BAbrOAYGIRGE7nlItEBX1UWa4OmbQbygYkp2NFSZMQEhEzia1L4jmEhbCyxF3VPDkAy7/J76xCbP4LlN4/v5Quf9jzBX1V1D+2kOkajorC/GRvvbKbrYRwK7W9/P8qteyT0i1+aFWmf25BX32fVTFfjevVzylLBRNaseJXkwC1brl6F13C6gAg30tEhfIufzfKMqJmQORanMUz7g3POKoiopbF3EW5GwT2ctBp8WKrrZwjgcI3ZRS6vFZGBNUxrkQI5z5pHGIYe6x3X2W99yJh2OPJ0/sqrGSRHGII1c2WeZLwDCRIRg6SYrRdhdMICVHsmAGOt4sfXMN01/CDJrP5gMHgAXCMYZyjaacEWATJNkViqetT5YIl9lJTyJelIhPKaiiLcqpaQFMhJ0nG++fnPBVtEDVfeuN1dm2bfcmmr1MqvyY3dc6Hcz68nPBBVvHRg2Neb+5xvbOG6RUc7HXY6bnKd96fl4wXKZf9Cx48uMflxSmv3LnN19/6IrvtHqPTE3743e9y+/otru3v8ezijFmaqAJUGh5H5xFj8ddrKX4o6FqXrq6zLqr4uiaVtETHYmRbnKUFZ/OCovYwK/Grg+f5xOWCaT3CdktaZs2v3HiJr3Vv8d579/i3508ZWxaOJSLZmiSdEFgV+52QdiMgqeHJ8RlJKbXKpRLB23yGlyd89Y0XubUe8vTHP8JLU3Z39xhj8HA45XAWM4pSPAlBcg06PYHqeGRZzaAvFloRkZkK8CPTyHa7puELJ0DGxAbJ1GSc5JxXU1KZMAsWqBa4iKU6azWJFC2Rlv//1L3Zr2VZfib07Xk88x1jzDkry5VVrqLabYMx7bJpNzStRggjJqnfgH+BBx54QEJC4oEXJJpnpH5EalogoG1sudouV6UrKysrK6eIyIi4EXc8055n9P3W3hEns3IoRzq74Eg3b94b9567zz5rrd/0DTjYmwg2ak2tjcZA0VkoOkd0Ddpkhfk4QNWVopNvuuwW6qgJBqdtOHmNYpakrJeZ+ytyNxVUSxw5Jg4nIQLPkeRX+0d/9O91SZLI/E8Kqb5SMlld9DrNdHIibqfmHLHh4qKtJG1KTdQ0TaFoSkrJRM4EDdQuK08DNX1rmw5+rWOSdTDSCiVlGTn7DEx0Dmff9HDm7I7GBw3ailQgKm2R0kF/WoKrOjSWCYQ+ctfEqi1xVaVoikz04IOGQcJETB46mAHWmNYdxp0mYvhE2BXkJWk6HMo5UmrP6CQxoB/4BAaulxZGLdu3VKaj7jqPIBOl5+NhVeCjthLk9ILVmqMjNVM0VSpo9LAG/NKARb92HheGEnwo2RpsWnidLvgCpyJFhpz7FiVVaF0NK4IGG5p6BHhhb4ZbXoWHjx/iLaKx9Ra/8+IUtxZzXKxNnN5/hOteg+PrB1jqJugr85NT4CTlplkhmGvo2hT1hspxe/jG4XPY1y3kywuU1RKTgym68Qjvn61w77yA59r4zks86Fo0p1coVzGms33Uowl+so3xzirGRvcwGe9hplkoTx/iO9dpPpEjtDPxhyZRxQtncBmc4xgtzRuk4mMiVaGlNCnnrgRWcKYmqn4M6KoqrTW2NVSQHh6998fHrEafBvLe1UtatlRjIw6hQ2FUKCkQo3N2p2FUU5bVxHHtY1oYmNQWAqqBcXxEoGebSVB+bnYdnmHDJVI9DCTAyeiqVO5cbPNmFFOKIlF34/vJoM3KlnQ7jVQR8cHuaVwDaruXQxUU905rWcI3A7oEdaVvztfxVT0+DWA2CLvw3+hyN4wbGCRZCe8qug2V8yfn7goLwDRNmQ191mN37i3J2o59KbEGSUQEifq+uMf1EqdDQB9+nt9nwhSGoTAgeI1nZYGraYi3tpe4ky6xtBpcGBXWdSaKiTPfxYt7cxw6Fo59BwE55PkaVRXB8S0cTFrcCrZwugbx1sfZmYbtNoCuL2A5Y8E2rLYXMjvV9ByuR4AuO0GKN97x/HNcEQgyu0qNEasGdc0qawbDPUBcU43QUdKqbYRpWMA16TB3JpRIL5+jKU0Bd1Z2h9bm/J2e5RTBqjAxAzER4WRWC6fYWC7uRBF+8uihUJdeu3Ubv/Paa/jNgwNU63PcOf0Al5RmTWs8Klqch1PcvXeOv/vSd/Ebr7yKqlnDtTI43VZUOx9EHdLWwAd33sf9j+7ixvUj/PZv/C1cm02Qr1Z48O57aLIcf/d7vydWxj98868k6W3IgqKjZWXj0TrCVRGJ09vUdzE3dBx1wJwJLhqsixQRx5AdcLqlbK4LF6Eo8I38Ma7SNfKwgBl2iK4e4TeOb+M/ePE38fjBOf7X93+ONX0NOlv84EujRNukmLga5tNQFPguzkgrI2PKQu5YwjYadzV+69dfQ+DUOPv5z3CjtXDt8Do+THO8u4nxqAau4hjHEx+h1WASaiKoRgrhZkVjHANVZ4MQWNOlW16Nka8L/sIqTTQbA1HZ4EG3QS723QTkWkJ/lPJZWDBcC1vs79OCtsR2u0XdWvL6y9aDSfE1OtUFNqo2R1FlcByKZGkoC9IYLbTUSOiII+NzKpMexjMWJGad44VJiDFFjFiksID8z/6vf7cjxSZKUiXjKOYUpmhq0/WHLlRSQfcHdF6XQmwnZc2xHdR5I8pMWlxAp0AG+cWBg8TjDWF1riOkI8y2gZ7SsKMUlbR0wtaQjRETgIIyh5WgXYlqZ/VvES0vHuhsSWqA60Ib+Ygs4JIWr00hs4objiuVL+PCpqpxqvPFAuOyxYjUDyKqLSLP1aFp5B2yFri0GXg1GPREb3TslaYgXwuD7d5GUOs8ckvLQWyaOKX0aJ5j0XaYhuTfp8jzBBPDh1vq8CqiWlXLJdM0JI6JyiDQSHldk7Zmc45LuU9KVdodcnqGkMfP62w8PD+f4GszDZfbJf7sbIsoWeFvX7PwyvEx8nKG8/uPMW1WmO6NEU+mWOpzvH/u4qMNFd0eQgsK6FYtcr2L0sMNfYTXZgei4d42G1gTF2UY4MOrCB9e5OIS9+u3XDw/smBtctRRATec4qo18MY6wkmjY6P7OD66iTlRxHfew7ePR5jpMUZmgoLznI6cSYq1NKjTVNC5BPvQpIGtcOoc026Xhjmkk7GNpLf8YFVIbQKi1HlIPjUYUVIjQlTr0e2q5c7vD6qm0nplG50GjxopkiUKsxFQCt/HSWlhL7dxIw9wWHqYVxZMOv81pVTzNNGBZ2B8uCemE6RIMhFgS71KMvEZ51ycaGoxAxJBI2VKwba87tpwDQcjWmbyNYklaU+r45CBAb1XgNsFrz35/0EyVWbrXy6g/zK//Wlccl4vwYI8KBigh0p4qMqHCv/TgvUQ0DniGDQCPuvnPi9ZUZoCFEqjdnmhwIVF8QQoxxn+EPCFzuo4UqHz9ZxTwMho8eN8jffqDbaBjpT7vGtwZLm4HYT42nQGPdlA6xLanWCbnSOvtjg6muMbt6b4Whgj6ID1MsSDBxWWa3YjXfqyouoyEY1i3mXorrTl8zRHnjHAVzC9MVIswFvoYovAyGAjQV0Xoq9QW2Mk3Rjn2waXqwyBH+Dm/hReR0bNGhPHBq0I2OnM7QYZtbq1QtwmHU2TlruZE/FuomZVZ/uIvQCP6xo/PT/F3ZNHSC6X+P1vfhP/4OuvYWa1OKdeRVXAD+bQ947xz955Dz97+w7+4KXv4rdefQXbzQPU2Rm07Ey8wjf2EXIrxBt/9UOcnz3Cv/m9v4N/9TvfwfmDe3jnjTdwbTLBSzdvYTGd4tGjR7hYUQfdlYBeGi6iysHjOMWyyqA7BlxDR1DXuK7rOHIdeKaGZbxGETiIdQP3LzYoaxMjew4K5Dn0iCAbyo2gjVrEm1Ncby384a3vYubN8b+9+w4uGnbJamh09gt1pNUWZkchm5BcaKTLGKPKE5OSxLPQtDX2dA3f/dar2BYX2Ny5g1/DCIvxHt5YrfB+XmEdjLFOt3huaiPU6KxWiyENyk7MWTapg4SAR9dAqecwvRwT3xDKm19Z0NcmoqrBnW4tMt5OTWtjG0ZDzIklI+pGr5GVayz2KXiVSedA61yAzPLah2a4aNoCDvn4FdcNAzoRN2r0bNInQFg7/CAyiC03tv2JmGsFVPfKxINZ8ozqpPOo/ef/57/fUclqyxYOW4ikl9mWSFgGnocyJxhACa9yGE/9afqwmp4D1/ZRJy3KLU0QYpmn2RMXWugho+sRF3prwyt0BEmLNsnFgSu3W1QzG0ZgISTSMcvF8aYuydMm8IjZDk/RFjqtAw0NeuBAH3nYUKwmS7BtKHAD3HQ8EWyhrSFbPxcMDgQ9NRC7Uruu4Lom4JlqHJCRrtBgy69NyqGW8CpNDmbKqPLNIeXIpnEEAzzlWoMAW3SIo0ja64upDw6I8jyFVWsw6bHd0PrSEI9s4n4zywB5BaLqRLofPX7ZgWCAk44BUDgtmrEuiYyb6Xh5OsW3jkZIyhR/dnKBh1cnuDmt8eoLz6HV93D58BRecoVR4ECb7gHhIaJ6gnvLJe6sPsS2i2GGDnzbhZkA1jrHt49vYkYAhVZAd3RkjoO7qxjvL1N0dYHXDy08N3bhklXW6LDcEe4ut/jpco3MH2NZAi88/7L43V+9/w5e2w8x0VKEFscENTp7giQtUfL9bxrZ0PQtN3p3MrJtRS+dSleiUs2gzq6MTJGhaaWMOVQFqPrtUlWyKa2phGi3DpRRtEyFFLhyyuy1oQAS/QC42Dt4MDGtbcxzG/PIxBFCTBoHXV4hpQiSawh9JziaCZ1Rt+mCpKOKUiREmq420lbn1mJVOMjCluStsx0auHCoBEbzm5RnvzIokbbyEyiASoI5nx6a0sN177avhcb2VZXn/fMOwVwS2h61Pri5LcmTN/uEZAcYOLS/d4FpTzsoA9OAgW5Qifj0F7Hb8t9VvZOEgFKgnBH2nuFlXUqwzDLKoVISSYAJIgRjEoRb1MKCofQoNdhPXR1/vDnD2czDAy3DSRkDvoNbR8d4MZxhVrXwogTx+Qmi9FJUDDfFFdJ6i5s3jvDtr93ADY/CHSayOMDFaYEy0zEKAwQhu5A5RqGFSTjGbHxEfUAsL1c4e3yCJF6i1kOcxVPUjYNQrzBxG3hWhJbeD9oWJWe/i+u4exLj5FGB6egILxzfEAOkJr3E2LORpSV030HZjwiibAO0FSY0PqF5UZzCsX1p5aacE7tUi3RwN9ngw7MrxAkw1gz8Wuji6zcWWBz4ItRVlC0i2Hg3KfBH//z7+MbsJr5LimVxjtBMMTESRDVwal3Hw02Fn771Y8xGPv7gd/91WDTgev9dTF0b33jxRdy+fh1/9id/gihO8NyLL2AZbQXQ6Y5meLRKsS7IhGqhWzRMqqBnGQ5NE9cmY9hai226hT4JURgG7jw8Q14CU3+OrtLRFhq8+Rgn9QValwLjJXCxwr+x/zK+89p38MfvvYuzNMd6FYtVrzFxkBRb1FWC2Xws3WIa8EwaT6pr4pIY2Bamie986zV8dH4X0ckJXjOnCL0xfvD4EU6oBbI4QFpEeG5K5lMGT6/hMIBVGpK0wza3EDfEgZnI2hQwM0x8EwvishoT+lZDUre4U0coeOa1ptBmTVbofUCnTkZSbDCZe0CbS0A3NReGHqCq2NmzpSNMrFFexKirTACRxKYQ/GkZZFsRFM5zUBPaLMeY3AKWpSPQG7w881BHyye0Q+0/+af/YZekMbIshm5wpmFLABSJZh7B9CkXTm0tM09Wy2xFGTRhMEKkGw3ryxXadoP5wkMwtVCxPc0ZuDWC2Y5QxQTRmUi2Gyw3jzHZczE9DhAVG3n+jl7mqY5s26KrbNi6K+3ItimE7zze89HaLTpXQ+vaeLxcYVtUuLl3iD3yPZsO55utmkUHATpSWArlRU3E+MF8Dte1sYk3iGgPSB6gowmn2CNliaZ25Iw2nI4pj2jSqkgTsDg2MMg1peJcKQeiF4bobAIXSoxtE02eKY32qkGcpHJvnCAQ/MBsNsP6aiUOXARM5VkqVRE9hRtXQ2wX8G0Th7WFY1h4MQjgOzY+XC/x9qM72NopDl++jdJ0UaY5cLEUnuarx8/DZYWlF0jbSugsF0WNh0mOy7xAQ4Q1gTV5hq/t7+OGz7kVneY0nEQp3t/EKMoUtwMDLx7tw9JNsUOlUcXJ5RIPlyvofoCm0zGfzTFxqDRXwpXDhvafrXg2n2cZEt73okBgW9gjpoFyoFUpCoIMHMruVq0d3l9+ZuLDnJOQKF245n0wZ1DsRz8M3hpn0ELvo8EUEbK1sChYVY9oYLBMZeRBPTUHpKMZ8FtDNp1PF6wc8DWuKTpm6FJhm4EHdzqCR01nAhPTGNv1BpvlSkRDqFbHGbjoZYs+AqttTcRhKFBjezTZUImJSTCkzLc+/njy9VO78acjhf7//iYC+ZBI7P713QA+tMz5eRCE4c8K7UvU655at/51K2y5/i8Y4u9eyyefn45jba4JWLVxWDBkyJONHLRZk6EyWwGtupoNPwa0tIXFii708aHT4K02wY+qNS5Z4dgG4BLc6Alv2yxbWEUNIytEO5wHphOYqI0ScRHBG7tie0nDLNOwYNUmNI4NswIzU8fNqYdrYxevP38Tr+wdgycSm7oGuwJvv4m7d97H9OBF/PnbMf7Wb/1DPH/t61L82E6Gd+/9Kd788J/ilW8dYyPn6hTvvR2jzFz8+uvflkThav02Dg9maHIfaUWab43L5QU2j05xYzbDS9euCw4l18mc0dHQD6BusDedY7Q/x914iR/dv8RPryxUtYlFl+LWxMStAx+TwEFVNdgULZaNgQ/unsgs/uvP38RB0MHKLjBChMad4GflHt47jZEuL3B9NsKNaQC9iLE39vD6117C8uoMSRIjpskOWUdOAMN0UJUtMo4FLFM03tOyQFkVohthcpRDox6dyZEvCRtB0PT7SDL+HKlyJgzdhmUGohtSGS1sz0JV5WiSDC/sXcPXXn4VD6+u8PjiEpvNFiYFz1yeu6Q61jAt4rpo0NTCZRFIca9CjUNuHx7j+edu4e5HH4q6H9JC7F6JbSptrjcHltFiZrJ4K2VpEv/EYJzTMCpvEHP9ODaatkRdpXD4876HCXEnVYttXuKcXj5UNCVlVjpt7Cr3rC3ZIOyAiUeoOuOUaTw66hmwFldUD/VBkLiMsIZ9RYoo1SKVlbJ00IitoIS65yC0NEzMGialhPuNqP2n//s/6larK6TJVvS1J2MKSLB6ElINDAql1JXi8fKSeMDq7PObMMjVPm+QJCl0M8Zsz0IwouGCAnk55gRaO0GWqJYJDWDqluIoJsYz+mFTxMVGnNRINh2anC2LgNh2sVxsugyO38Id6zBDDR2pXm2Dq4i66ToOxwssWgNa3eLxdo1VUYjxCgVb6qKFSw5IVgrpnlXjJtlgXcRoOQ6g8ElNZD/nPJYQ+dnx59yc2smsJfW2RlemMIliZnVG/i1fv+sDNhcqMLI7VJmaA/JBEA/R+mwLWvTGHpH7rb7Hw414Bb45/D6TuYjzLLQ4qg3ctkK8EEwRUNs3usIH61O8Vy6hHU6xbktBxY5LHYvawmvjI7j0WncjEbvNWx/L2sJHWSMa7FtLg8V5TLzBi9MJbpqucDk1w8FJFOPd7VpsJ/f0Ds8dHsCi9nHDNiNwenmJi+VSACtcRAeLBaYh6Wi8H1R50wTZy018nsbSsfEtEyOnR+cyGLIPWVfKOpMtaFbV4mqmgjsbrVzLDMI0mdmt/p6ahZEuZSiAuCz1Hv3ea5cHNXCUAaO8VWh2Yhkagg8NBJ0lohx0PMvYJqVzFDfj4T4m+wux9eTGKKMtCgZ0AlZ61bPda2FVKUpvve76YGsqe46bmIeAAgH8S3/wrqmEQ40rPi14DpU4P4sFZs8jZzCnTrhwr78Apf7ZL2xIST47Nfm8gC4o3saVM4Wz0azcIk1W0n5sTNJiNJGcNvmeJrpIsDZ2gDPHxJtmjje7GB9S0tXisUlAqiWtcZ0qbdS5KDthpIzcANcOjzCZjQU/cbG5wtnyAmlXIWJ3SFOeEHaRwa9yTNDgwNKwMDX84d/7PTwXzoRbTLtT9ms+eP8dPLh/D6PZczi4/TvozNs4nHyH6SQK0EzkJ/jxu/8LLrdvw/aZsEzx87czRFsTr3/j1+H7NTbRW5hMfJTZWOx8L4oIJw/uw05yvHbtJm5OZ4iSDdqJLRzfNkvF4OfACzBZTESj/SeXOX5w6SNpHYy6GMdBh1tTG3OfVaKOvOYY0sD79x7KDPblW9dw5HfwyhXCNkJhhfgXVx4uSxvF5TnGeoOvXd/H7b0JZqGN2djDRw/uyIiVhkdxViBJKukWBN5I1BEp2sUxFsckXFNPXOE499Z1waYMYkqMIxxbUkFROkCU/tZs5EWt5L7J0SZ2pSgwnU5xzFFjnmO5pHubMm7ic/Hc5rqyKPrD94/qf4KZ11AzgYOG60fHeO7Wbdy7dw8l/y7xMFUpTH8CvDWLoGtKldcwaYbD4o8AWyLQG0qzkO5cy9/j83d1KQndyLMQuhSDIoupxqqkzLT9le394fzZ1WJQHgrsxOoIDUoDV1K9y73/j//Zf9TRw5bz4PlshPkshM62dVvCYNlJQhA1kym1yYOcbQC+EZ2GtrHw+EEs50EQNpguLNhOjbphpmbBNsZAM0KeARenK2R5gunMxmRuQjdTIae3hovzyxjRsoLRenC0EF3dyaxZN2vM9z3oVgWPtqQmcLFZIy0b2N5YhO+51ajQ9mi1xLYisIIB3ZAZBMFOVqNh4gVCH6K84bpMRM+5o0kD51QCqNNl/pKXbAFbcGzK1xLQV6GI16JuJlMHw0BJBKJmQvdCqfoZ0Ms0UgpnpilBgWphRD2Px2Px3OUslkGKVpLRZiuqW1ywPLRKlxKgKfZbA88HM9wOpgKcW6YbnFcMvGdoph6ilvrnIUKC65IaL40PMTVZO16hoxKaTmU7Bw+yBg+yDEtyv00NehrhwDBxXbNwOJrC8Uc42UZ4f7uVUYadbnDr8ABBOJaEJatqsV2kOA+NNxgwjvb3sZhM0BYlijgSJa22LGSTRFUlftOzUSgBXWwXSVVkIOTqkc6OCuYMPQzmzJtYpXN5kQEhwi39zwgFjUFH5cySdTPBpWAMNyrHF0wA2GYnTXK/M+GVHQyxp4UIw9DNj/LEDtgVigR4ZlJDfTLBaD5VSWSZK2vPPEchbV4a17RPDo1hnvxk8/i+bKKPyc8SsW9Ij+Er29Cf98QDwG7wI99Fse8i1weP8t05uRyKbfMlA7p6jz73Gj/HypXjl5ZtSlLXKGBVRIjSpWjsGybgMgHJaqFtkavdBCOcew7eR4mfVDHe13NcUp3NgGi3Ezykd0zPbVgVBYIMeI2JPX+G3/7bv435dCEU2POrS3z/L3+ALFuiqy9g6zkcAwgtHWNLQ2h28LUaTlfiX/vut7AYe0CdyzlAwOejkwe4OD/FZHwDr778PazTCZ47/l1sAfzwo+8Dxim6+k2cnPwQlqdBd+b48Xspzi5KfP1rv4bjuY02egeOpSGtpoA/x/tnD3Dv7oe4FU7xnZdeFqfI5foKmDgwXTJoKuh5gbFuCDr9qsvxQdzhzVJjnTgAACAASURBVBUDug2/3mBq5GIXOqMng+uJk+Eq7/DBRydi7HL7eB/HoY6gjRA2EbaNie9fWEj0EFaR4drIx6/dOsLMNZBuLlAVkQC1WEUWdYOII9OM3SsHs8kCk8lEGEQEvzIQK7Eh5ds+YEokCIszolIYJNiUP8e1ymS4bjmueurWN+w7rlkWRQzyDObSgialq+8u8TOFaUhXFTlfnhVkRBfUCTAkgbt14wbu3LmDih0adgzbWnBdA2vL0TuEkqTxgLGErVO2LDTFbl6KCO4TGSu1ZM/Usk4CtvU51miAVWmgZvfvK3p8VkAXgydLhytsjVICutz7f/hP/qDbbjcwDQ2HB3OMxx5qDtkpdeiotrJwfkkl4sSL2uEk0VcN8qzFR3cuEIYBFnsOwhEDfi4Zm8Y2th4CbYgkavHgo0domgrPv3gkVXxRLWH5DqLKwuPTCPG6EPlWi+y6ooSpNwhDE3uHIeouwWjioupqPDwlh5NJwSE0oucpuBCnOFleIG5KuJORzN3IH/ZNG75O8JItFTIFZ2gqIGC4kBZ6LiyKjRDIVrBdToCWicAPhafMwNQWCcoslvtAYYXWtOUNNLwAQeBhZHWocv57LQc+QYSXFxeyeA/3DyQoKgARsF6tsaGH+XiMxWKBhlKovoY82cos+PnZHvYsF1m0xSrZIjVqnKRr2IsJOtfCeDxBdrnB9uG56B1fn4/QVheSbHT6SFx6HmY17icJrthhMTU4dYWgLLFf05L1AOF0LgH9g2ijZl6rS1xbzDGZzoXXHaUplputWM2yrc3288H+PmbhCE2RI1mvkdM1rFTAJY4WmKlPwkDm56zgGexpWsKWOjcD0w5ps/cBXdrvDIOdJh7xyrBGfdBUhbx0kTfnRq+pmkVdAF10DGzq2BeNaCEMRipK+tcU7WuKcYQWEc2OeAqwjU4wkk8VJZ0WwBk2cYSoFymh6EyzcxANFe0w5+YakWzY99X4oFdTU3SsHn36JUFtz3wWCNtTze8/CXob5FxF7KZ3RuP/82DkBx8Kga+Mbn4VD/Lv80ZVZsSylQX3JxP/WNYP9SXGtYWyaJG4LpbTEX7mdvirfIs7dHAk7dM3xNuciQXn8aJd0ZiwKwJVDYS1Da+18b3f/DvwrEBmkmXV4p//P38CvaRBRoyxWSAMHQS+Dc/RYNBlDUSrldA1YnBIv81ln7kUXoojaUNP/D0gDtGax9j7xu/gZ4/O8Uff/7+xv2jwzRc1BNYWabGFFuzhR3cT3D3Z4KXnX8Srx2OE6T20ZYbMOkKk2Xjzznu4vDjDt2+/gF+7eRtmliPNE8RGBSdggmqIw6LPcZQBLLscJ6WBD7IxMhZPxRJ+G2NikFLqYjSewhYEeYN7D8+E+ns4G+MoNDA1K/j1Fld5i3fLKc6SDn7b4PUXbuGV4z1E5ye4ePQRLLOD45nYRBustpHgX0bhDOPRDI6pgIm6pUmnT+yA61qCiqR5fVCXdWap7tCwd56yKDgXVpX6UIEOvzvQG6UL0AsMDUnBIC5ErNegP0FdCxYGpEW7poX9xR6ODg5x9+5d6S5XTa3cPHuaLKt0ejkEHRMAuUiRoM7rToK66kQb0i0Qq2aRNWT138C1OE4gW4YS5CzwvrqArhKfHofTU0f5tSQ8FhVVS856e5ZIC+33/vG/Ig3N6WSEg/05bItITr55tdijSjZF0c6GnEtDbPt0wxbnte0mw4P7F9jbW2D/0Ifrsr1Ks4YKOv1t6dNae9iuS5w8PIPtWHjp5etwvBZpfgXTC/BoxbFwjiKpYPN36k54zPSwPtgPMR4zi0sECZjmKR6fXcILppjvHaMqOoRWiNV6i4eXj8VMZrQYy0CV/MHAcTFyfDEkIa+PLaN1kosrkz0aYTwKoWWJHPys+pdrKsWpdnjgOmJ6QpRmsl2Je5YMHRwPuhvA8unZrSr0rsqkNSTtWMPA2eNTqfiOjo7ge76g/0lTopvYdrOR5+dcuqVnN81D0hgjw8KNOS1KdayvLoXm0lqaqLY541CQ1fP5AvFqi0f3HmLuj7BPhaCwE+1n6AGSzsajtMLDNMWVPLeOUNdgJRkmeS280ul8H6dxjA9jylCazDIwCwNM5wsK6WO13SJKM2nZDY/JaCzi/wzo8XqNkvaKnMmahiQm4l1v6Oo6Ks76KumwsCwwGeRZnXMxMqiTe91X6NyEFtkEIuOqHPQIOqMCHH+W3WC9aMQ7YESRh7QWEyBqrfOwZ7Imrnx0unNcUWWjFSE3NB2wBHbX8535/pB6to0jcZQik4ObIs+LJwHvk2A1HiB8r3Yr3IFGpahfVG/64ir1qwqWvK9sXw5+6J90QxuqdP59XjerKH4IQ4BjBIve8Ey+fzUBnWDJkqwB2s9SnyJPsM63qEraA3cYNxZmJYVBDZyMXLw/tfGndoY38i3W1KUYj7Cm0EZPk+SYjDgReiG4ZQe/BEaViY7g0Je/CRIqQn+KxfwQP3/vA+wZDb497rBnVXBDRzqGWZ0iKiOkTYqiK1BpJVqjFWlWspEYRIjlYNdyZATQLhsUmOKhs48f3HuIy3iF566HeHma4eaeLbLTbTDHDx+l+ODhFW4cHoqWw7XiMeqMJkjXcXeT4s2778pQ6TdeehU3RlNoMceYGi7LLTRLgwfAazqEfUCPrRZrw8O9hG5bOsxiDbPYwO9yjDyKvMzhhFOs0ganl2tR02OreOHrOAjYuUhwFuU40fdxEddyDj63P8dze1PU8RptGUvHlj4Ry80KmyiCZbmiU0GhHErk8oxj94BGQwPl8JPARyabAwVxCNrDHlJJKGWezSf+APxZVuL8GT4/kz0+Bqolv88Az+cijY3jANmBwuZqVefOtDCjQtt4ggcPHsiojkGdoG/O8vlBsCphuh5qCehsudcENNOTg9WGQRqqqQI6ExJ2EFnUtRVsAsfZFaLMUEtUBcduX91jlzo6JDwCbqWoU0MxNMUSkpb77/9P3+hYYe8t5hiFRONVKPIEukbfZgLF2IamAIbKpuiMxQp9vYlxebHCahXj6GgfewcBdPI861hiATPhrrVRFZYo76zXCWazCW7c2odOilG1Edu5dx8UiFIddVGJIIhB9LrRYm/m4WAvhGmoLLltCyxXK6mip9N9TKb7qEkVs0KcXS3x4PwEndlidjiFxplTU8J36aAUoMorVAWTiAYbSv7RJnM0xmI2FWK/77nSbj+7WossIA/xceBLNkYkapnGWK+XiJIErWHBm8wE4Unu38hqYWmtzM4ZvPi7rNDpf72YLzCdTGSxM9AXeSGJAQM/Pb87vhEN6VGZKIvNJ2Np/0TbNYo8hcmFRPBd1wog7+DwSNpU52fKzpDazS9em8l4wDJDFHBwmpV4lKZYkctq6iBJws4KBEmJPZ9+3QusygL3s0iU/owsE3TnmPQeyxIDBrYlTctGXROAocN1GCRpUlEiiyMRF/JsG4HrYjoasa+Oju0eUgQljydGXTmkCZhSim0FhFPVufoQ5TiuL244VuYUASI1jDRFAi8Z8OnuV+sIiYZNa/hJjVGtY0onNMuF6/lyrZRq5caTjgDvDQM5qYZZKvecow62/7mmyRmniBGpktyU/H1Bs/cVLDcN36OhMv80Lraqeg00NHP/ynHqn3FY0E540I3v5VWHanxXZnVoYw5VFF+Psj/VJeHZIfz/wh/6vBn4L/OydxXgPvnkQgP0bZRFjnYdo4xjZG0hFrUjWBi3NuyUapQ2fj618EO/wR+bCd6lgIrtwgkn2CRZr3THTk8JvclhMZmva4R1iwVlU+MSt2ZHaNMaY2+C69duISsqoby+1tQ4II/Ys5BrFVZ03Co2ogCWUi565CDj5J3aEdToYjdEZ1VpCKB2UmhozAl+nOr483sn0MjDHhkI4gd46XgCP/BReWP8dFnhw0eXmAc+vnk4xQvdRrpZK/cAbz2+wJ3LR5hOxvjGtZtY0CUypx+CgVWTIMlj0YL32w4zjpIIDAttVOEEd5dsI2sw8i30Ygu7zeBRQCecwPLHSCoNqziXgM6zhSy8a/NALDkfryK8G2lwJvuwqlLuG2VECXplkcKxa2ewO6twGuxIkRtNHpJQionh4LiPIZP3pccJ7a6ZocJ8ImbU4z2GwD9Un4OHwBDQ+XtPW/Mftxce5vQyECa+iWtf/LWVCikDeuD5Yvxzfn4u167w4U9He/Iekp4sZSrPJ1ru6hLU+VkKCoqdsShhhc7XWuXyOwzmrNgZ90vO3uVfv9rH7jhtuJeix8bCSYzT1N/X/vCf/EY3m04Ejcj2W1sz4jMNpNg2pR1JaCfal/dKh+UwcNu4Wm7w6PGpHGbHxweYzj3UlMGrCF4wxaC9rjSkcYtHJ5cCWLl27RijMf2qadhRoGgdvHW3QFY5qDhorwv4FrCYuNife5iNbbQU+3cNrFdXODs9hW352FscwXE4K3fQ6CFOLi7w8PQ+DAfYO56B9L2mKSRQB16AlAs6b1BWGjbbSoT5/dEUh3tzVMkVphM6fmk4Ob3EJkoRhiPMJiPYeicWivT/pmnBI0ou0rBjvo9wticqWYHRIPQsCeCcSR7sHyDabvD48WOEQYDDwwOVaVKoR1yiEjkHxUaTAj1U3mvZHue95ZarBR3Of2MQnY8mcuhG2wizxQK64+CKAK66xnZ1iaORA9+0MPKngOnhqqzxmC33js5vnL01oqTnxbThMzGZzpDqnVB82ILyuICLAuFoDMO2cbXaCBqcgLg0y+WaKd3LHLRjS43VLTr4ritVO+ULuThkVt4qzXbeF/F2pkwiZ7VKlljCvGrw8hmUeD/BdfyOtNhFMa6nM3XKM4BqWvq2gB3REbDFAo44os1sDw7b6vSFJr1N7Fj5HtN7PEeWc/RTYUvwH7sGVLKzbISUdNV1UbBK0hyWFwo2go8BWPZp7mLDATRsJvXzykhGqdn9Ch5kdPbgIwYYqWJ6dzUlnavU3YiMJd9bXkMvajO8XqnOP6dA/+KA/vnV/ecFdJrnpB0lXTM0USpiKuz2uLSsrXVoFWeaOs4DB2+MgT+3cvzILnHpWmJYYsJGQ6qrBJtS/LhNulgZJWZmg7nWYt80cD0McRiM0WYVqozYIAuGZWO/8/FyFmBcGWipS2F1iPUK2y7HqsmR6BVqUj05pzV1FE0je4KsC86ozarGmC5xdoATZ4G3zla4ovId+cTJOV68tofF3gKl5eNu3OHB2RK+1uGVWYBX7UI8Bu5X9MFeY9XmmIxDXPdpgRyKb0JepFg3KVabpbjELWwXR14Ix7VR+SZqz8fjLQFRxJCkMGp+5MLMYSdVM100poes5Bpgl5JmVA1uHkwFJ3C62uDdZY7x3jE8JuJlgblHXYUa0eYKWRphtjeF5dCDnUBlHtE1iJwlpZfBV8iFfZX8yR3wSRbEL+yS3lmRqPUh8O/SHIW+uoPBUGMudUaoMTArbvKvCYlTWBx+cJTEoM7r4/xd1rqM/hSWhx9iBCaCQI2cQbKKNFNYPiJJTVyPBHMF7iPjiawDKsCJSxyNwupGCrxnNVf6ZU+M3Xuwe/7I7/cMoScB/b/4P363G1PY3dTVbLQuhcojMnsMRJYjMw7RfOG8ywkEKX1BatPDE4Shj6PjPYwnHvIiQllRw9vpqQ0Qofv7908xGk1w+7nnoNPDuqW7UYOksvCTDwtktYsi26KrUhFtuXE0kYDuW9RbTkTi7/HJA9ETnk/3cLB/LJWqZoVI4eHh+QUeProH29NwdH0Bk2uvo7iCC8/1xe+3yGn4YGCzKRFFFQJ/gsODBersEvP5hHh+PHx8jstVhCAIMZuO4ZJz3JbYX0xRFTk+vHtH2vITtp32DqTt7OkVZqMAl5eXqKhnfv0a0iTFycMH0tK8ceM6iFFgBclZbpFn0vIV1DGAkIL66FCRBtZVKEX7nJxIA75hYD8YCRYgSzJYDq1fa5xHGzS2hTSJxO996npYjBZw/BDbqsHjZIuLuhBBF4oB0NfbjkuZVxPI0jgmHlexaAoEhi2ypn4QSqXK+TlpRATzsesggv8y72YFxCycd4q2l2xxO0I5I1JaNlhNlTFSQDrxdmZip2ZqgzAM571chX1AZ9bLDaVY51KxE/RGICMFiTgjn9sByosN6ssIQavj+miO4/EcY9sVepIkCZSYpONZmcuMPM4TZEUm7AzLVu59Mitnu7mqJJtnh8F2PWS1QvAOYB62+DgvJ3CRgX2YCw5VwYAUV1VvA4uL7Vf04K1kF0cqFPLZ+2D+RCu9tyMdhGKG1icvV8xPCDQyaTfz2Y/PDehSEjw7Sp7t0tPlmcLctIBPoR6u1UZHvS1EWjMa+fhoYuMv/Bo/7BLcdzQ09JWvaYVaI6CfvKCU6biWwDFSzIIWh6GOfRc4tHV884XbOCQGJM/x4KMHePTosbRU7cjEt5yXYSU03FD+CqWriTPjqs6wIV/c1lEwaFARrukQx4mA+AImglWGqVnjfBsjnlzH41zDo00kh71dRgJOOzw8RKnTArnD+eUaZlng9tjBS0EnzJufL0s8TAuUPpMEG5PWwO3ZAjPbxfnFKS7LCOvtCnZZ4/pkhtuThbAzIo1yqzSt0oXmaXDG3xTQm1JBNLn3aWjihnK2kZKbp3Q2q3HjcIGxY+J0tcZVZyLOK3RpKt0DejFkmxWKLMZo7EMXbW7JXCVQ0mNDNEJo4MVkUWl/KfOhXave3othcEyU/SNPo1QS1YNWyZqch3wM7fVhLPRJPAufYxgryYy9Ib+nU3Q2CboqiaVugQT4fp0rhTVFJeP/K3VzkakSISxW9QLM4yzf5FyeKpfEm9RyDkjBwcKkqaX1zljJ4pcAP92yB0LaV3IKDMnLbjLzNNFR97LP3eUM1v7Lf/HvdKq6YuuN/EDeEGnIS4ZCFC/pOazOGcgt25fg/vDkFPfvf4TXv/ma4q3TVZB8OFabnGkJEM3Ae+/fhWk4WOwdYMxg0hIJWQnIZJkAb98tUIM2gBkcs8bxwQi3b+xh7OtoSRkTf+IMD+59JAI0z99+AdPJFGVRQXdDZOYY73/0AOcXD+H7JvYPxvBoUmB2MCx12GdcsKKz62C9zLG6jOG5Yxwf7iFwKliOLnOoew8f4/H5pVSxR4f7Ajag1yxbWGHgyma+++CRoBsXh9cwGY2glTFsAiTqWhamCtw+qrLAZrPGZDLuD8yOa0ohJvsFTVSmSalbSpdST5pKtwZnTpqI5rB6poexR1R9QwZegaipxM6WdBsuKArgcA49dQNMpzNCefA42khA7yxbAH8OjWdKZV/LP12aLRJHgdC0shYOpVTMvaDLoNQ2KJjJvzKgk/+tUS+HUqeqcmc1wNfKKosVMYWAbNtU7W+OGeSeOMI7LXIl/UurS/qDs5TfprHcE14b3fjEWpdmQlEBLSrQrBOMdAd73hiL0QSzYCTuQxJH6OxXUGGsxCreYJtEaIhCHYfwRuTL6nh8eqKy2N7ljbN10u4EgQ8dESkzpv2EliaSrn21+8U7VIGxvsrH0JLc/RtDJ4HfCzny6BXpduVThyA+VBl8TYO064DmZzDnaOLZH6yYhqD+6c8ysD+45nlQD45pcn08c+g8WOYoNUUvO7DG4lefxgUeNgXu7fv4sVvhDafEfbNFbpDza8LNAZvU1EbDyDUxntoYTw2MQ4q75HARw2sTTM1WzCsOxiNJyh89fozLq5WQcifGHGE0g135shdo80xbY/kgnsNgS1cXyiO7lKzsy6xEvE3EBZIUX9NMoLkOIm2Mi7TDMq+Rk64poLpGOl3haCHT2s3VFnW8wcIBjsgHt0ycxMCyASKjhu97OHJCjJikRrFIK2+6HJ7nYua4GMNAQF4pRb58Q7QwMqq00FlQbIsrqTplv7KzSqMoNtpFpZFiTsoJTD5IdtUoYW1Lm9moathU9hTirqCmxAjE9mjew2CnDIXo90GaME24RNSFWIYeADd0iJSSh3owuJKbzjXHz5JrcJwmGBTG0s936/u8tSl3og/Ug4vhk88qX1AVfq8FoUZ/Peubxx07BEy/WHTwmhjMNV3oako0lQptQweqTwCG+ytQ38E/6qs9Az7rHog/htBmnzpFav/Vn/9bHeecVDATu0lJZngnWplFshKWiahUQ6SbuSjLFqdnlzh9/Aivv/4yLJsVAturtF3vZL7EeQvbPD9562fYPzjC0dE1CRjc1H7goapLfPR4g5/dTVHUBgJPx43rc9y8MUPo6ajzSFy7FuMpTu7fx+XpOQjOunX9urSBWQ0zoKfWCB8+eITV5SkC38TeHqlipqAvCSqpug7rKIamOfCcMZYXMR5+dIaJP8OrL78Ay2ILrROXnYdnlzg5uxRENAM6tSqodMRt4bu2BI6zi6XQG4LJAjY1vSnAbygd3bJg5W0g8D2Z36ZxLAIAyspTtQaZXSvlPYXKZFuZi0YCOrsX3DhaRya++Bcf+CORjqVGdJLliKnWZ1DEskVecy5miALdxCJvdCxz8YskxiXlJ1ldd6ZUPCFpPKR76Z2IOCRUqWNA5+YcBBF6yVUlfqAWqWSAbGXx+jVm1AzihmTWnMEqVaNSRCVYbTOgmzYBZ6oFzJ1BHnhTtXAtF7a0TwhWU7a7dIFmp4MgN9LPPNJiohLGJpNW+1h3xId9Gk4Ed0AHNLbasiJHTQnHxxdy0JCSQlliwk+90Be3NKKBLy7OJRFhm51/R9CwDCasUJsOhjeSrHwQXeHnXTDZ51eoX8zDfvZgqX5ztwUpa2b38GRl3qOHB6DRMIuUA7RHvw+/MyQq/P7QeeBeevZHH9A/0bMf7pmsa9kTiv8+SLs+QS2TDhVtxZCi9h1opAGuK7R5B931sTmc4i8mDd5wS7ylpVhxDNXamGgexo0J6hAcBj5corF96tJ3sO0ShpbAbGNYTSqymFPPwdhTFExKXFMIqTEojjSCVYyht45UbbXsDXbLeplf7g+dZ00js2OOeIjHSTaJ6IW4vgHdz6G7FiqE2GQdNhmdIfkcBGE1sC0Xk3AGo7ORLLdokggjh9QyNYe/jKnopiM2GtiujQOqD5IyJdeZSsfAdmxM2BVgF6NQ1sCFq4McKspmy2iUbAVpvxLz1Jsd9dinYcQlgZYOeb2qA/EsFbtQbD03dCjkucNkV/0NIsh1m2hvpUzGPSTWx2Sm9BU6uxeskgUoTkBbL4LCfc/4wfXFzzLu6YOjANpYRessFFVH71keEpz7VvrQ3v9Yir0T0Pv4/tTAsT/heB3E0/AVcC+xyK+E0qkEXdSj9zzuq3r1N1Q4f7Yrf5ZX+4u/o05lQ1r+UiTyMv/rP/+DbsiWxbNaUwKdyopyAPzwhVHWVAX1omwE5LZeX+LVl29KNawQwiLtJQhiaYOWNX72s3fwwosv4eiYrectsrzAfG8h6OI3376DDx7E0CwPx8dTea7F3BX+I4FozJ48y8PPf/qOUNleeeklLGgakMUCeoPrI9YDnJxfIV5dKRTnbASPg3iO/i1W3tRRXkt3YTJaYHm+wf0PHmAezvHN178OIEVeZ8JGvNomeHB2LtfPdvw4pIgoSYk5XJrDQEMU53IfDMcX0Aa5gJwjc35cFLlULGxHs+qUpINYjaafEbFCJ7pShFE474G0sOSApeC+zlkyN2QnfG7afy7IoedbUTZIi0IcvhqaFFAUReZIVNsqMQIwCwlYJJUiwxV94GnnR+EcqqYRQNgwhraojFo05GkhSb9dqcRFirXfDn2AH4x61JyV/FLVYRAaB7N2XgN5pY1SEhSNf7rvWQzmKtgxgJNWyNsYOoE46NU5LXJZoVjo2BFqWthFAysu4ci8vIKfEakMHI3m4ik/Hk1EoY3e46skwjKmIEyGYrkVNoMh6GM6OVEakd0kTdpqvC7pjMhhxk4DD7+e4gIdwXQu5iqDJOpuMJet/Dk86ifV+Ve4q4f22i6IaEDdU61OxDx6Kt0Q1IetP4DfBn7wIC7Dr7kXKWV888atL9FjUO5PuwfykETsJhMDunlXq13WBsVE2Nlqa0S2AtyOWgdlrWHddfhoYuJPxwV+6tf4CIXoWR+2Hq5ZI8xNHyE0HAacp1MqsIVm1uh0BrgCqDMYbD+Ln70itLHMbFhocF9QCpPOiE9Am8rOmWtY8Bz9q2I1SQVIh0Yqloeu7JBFKcqsgkb1Sp863xZXErKiE8At/eNKTruYyGs6Rt4YHmzkdOvLUri2Bs8jxddAlLQodAOJxY6iCcJiPdKiqflAPNOEOhx0iWPnqoPLvdO1ojHO1qBWc1yhqGISRDm6Epqs2svDyGt3rQ5pKBP6jkqXguXpLYcp9CTiQyohoU8CO502AbYmJb80Cf4G8TRdi5TdRenwMnjTuMp5Ajpl98diaT8A5voKXYK5JB0cuVWfOYP/ZcJeN5gh9T/8yXH+J/fvJ+EuSqhGjQWZYHG7c3/stvc/fh0qeXmi7tYnM7/Mtf5N/4waNzLrZAHdF4n/zV/8PanQh5Y7VdFEBp4ZWv8GaHQ9I2CgJdpdR1G1yPIaVZnh2tEYhrjK8OcZz9nutlDWtcjwnV2c4/qNG5jO5thGkdDdRuMJVusIf/XmO4hyHYuDQ9y6tY/FIqBZJaoiE0AYnXjuvP8RHj88xf5sD6+9+jLtjJCma1gm2z0mtpqDq3UiTl+hY2NKPrTDgK5JtZvUJVZ0dKIggxui4GzufImpN8YLz91C1aXYpJGIxaRVi5OLK5E03d9fiJuPVvNwKBG6lAq0kGZ0CzLQ6ba0Dz3bknkxXzwDOpHrrktrPFZ6bEfnElRoGCAta6lu+SYQic+5NCsktq1UIGeU5/1n+sDeCDcajwumjiLuw3Yw5QgJ7OqoJ6yhyonqLTF1LXHryboKq65Byje8sWA0Fvy+Qtf1RgJ6ZiuTGBFM3JEsVEGc/1VVujRrGAT7WSkDunQZKImra0LXE43h3geASRS/L09D1CtV8zg2oEodx1UZuf3U4bcE2U8RHUo9tpsEepTDFahokQAAHRxJREFUSSqMKh0Lw8PCCTH3x2IzSOc/Wq2u8kTcpFZphCLLgaLAhDNVj12RFtQDl8DWA8I4/pDDqWQXio1WwOWc3PNgUybUciUJfYLC7cchu23tv+mN+Nd5vqFCH35nmCFKtW0QOKX0AIaKnD83/MzQrh8c1Ab+6hDQoyjG7Zu3/zqX84mfVetVSAk7YCWV3KsOAcGfA/edlTmDOtcMv8eKcGrZiLIUmWthcnCIabjAuqzwbrTCW0jwg7DA/RBIbUNYDbf1EY7tECPLRahRiyChwbIKxERck93RA52YCNs87PitVnkJNAblXw00DOY60esUTuG6GBqo6rPCjbDNrIsDJEFgDOh0C2TbvcwrtFqN2swkoBu6g0rwGGxWk8qkifIi2SikUzoULmFngOJXfcXLfUb2DWWaU1bc5LlTa6FuYZGpwYx/6slZ5tQtXNqpct7XcdZPDp3C+BAf8sTMqLflHXApVAP8OPBR1edKxpvKTsoWm2JNTO75Opngs9umpJZLmJYBh/fftkQvwGJHgNoNpJZR0pXS4FUtgZz7jeM0BnMKarGLqaQeOcZVma+yDub5wTyf+IfPlx/+7AU61ONPW95flFvvNsflrlFSlSwd4hB68RuOTtW4WVHonj52fntHsvVXRfuUnq9uy/yfxbTgFP7bH/zb/Qy9UrQjBnQ5xZUCD4OOCGhQDYdBnQta4QhELSd0GZQYsGj8zsPEEnABhQzYFhWnItOAwwNX2hnM6i1cXa7x7nsfYu/oGg6PDzCZeqjrBE2bw7EtkW8ssgZvvvEOPCfEKy+8gsP9OTabMzRNAt/XkDY1os4SUIde1PApOOP6srDYipEAkJFP2ooFq9httpoIlYwMRwJ/a9a4IshMt1HpJs5Wa5mBTadjTEJfqGHEnk8CXwI6aXMViYwm/WcrOKSW9a1nLgQGb86YWaWTdsLvEWUtwjQafSWojMVMkOBAoKCRPWULaXjTz6i54Qf6F9XMBsATszAmS7btSPIUVx0ijZZ/JYIiw9iinDX1qTus0SLtDNS0HaRBTmlKq4y2dNSzzqxSrEbZspeA3gfx3Wp9yHaHjJQJh2KUUexAVQJysImzWCdVMU8rVsiydtoOJbWxw4nocddJAY38YNNVfuhJDqeo0W4TdGkBh21MzkQ1G3veCItgIn7FPBQpdBMXGdZZgk2eiOwsBS2SzVL0BEhTkWpKlJ0IhFMdB875d2dMQsOj8RATP89HSTWJT9Sou1Xmp82wP3bAfAbC90tEyV/41YGDuyswMVyjSqaeCssMnQZFSyMIdKPAMmxz9gcU/38A9SmcxLPOAFkRsnOjxC92uwm73QImvkwq+DP8PoM6gzvpaeSMiwLlaARvfw+ZaYlGwnt1jIcecMetkY5s0dCfeSEOTE80G/iu0g9a6Fodg2tPiextaakwSLMkrWZ7lyhoTo2ZBHeCM6modaDXMOhvrvHs41FFrEVPuZTP6swQwCTnzPy70vVi/q4CPy2UhYttEhlNPrAmXTeT1UStTDaIEG9pp9zWMnemWRbPIINLj7obtonEJQOEwkmNCuh8eksTi2UGXod65WWLgKh+7juPoGAN+qAjwDm5GCApUyNJRhildubqqq7sSaXcKwSzWrzmVjA6xNsQqsvXwNfCjlfZVjBNXQK6bxniSGY1jXywQs8Nup9VEry55iSgm5a02StifNi2lpFdzxUfKml+Fk648kp49kffYXwyz37aLxqe9WODsb57LveCZ5lJyW+FI1EjQtJZVUDnGacC+tNnGOrzviWi+DvPun2e/UX3f17h2qp+nYngzn/3l3+/4+FLrVrJLcnr40V2BMkpfpvqpDNQ27IgGLiZ7VKXxGgSWGwVt/x+792qP+VOO76DOKVBAXV9A5nF8+fiKBeO4M3b1xCEDuo2RZpthWNJ2tjl+QYfvPcARarh9s0X8dyt50Vbfrs9hUUhCK9FXBKJyjmMUhILdEfERriBldZTh2UWo2NgFUpejdCysfBHcDt6zmaip34VbdEaDjrbxZoKYrQz9RzYFDnJ2PpvpfKnxvuWznKNBl3AgeQ8qvkgZXeEfjGI5zuUkGUCRI/pQip1FdBtWDY3TSvo6oSgNN2Eo+niKc47TKEDyRHINCACtBdnYeAnGMemS09RI6KjkhvIgTMqMgSUq6SFqAFsdUhAb/VAArpTGgrQggqVniO3CwnoDKysOlQ1zg+1QZ6038X9TB0FzKilizD8v/g/K5c0BnTp/pi9kEwPgqHpC61wtaKFUQFjO0RouSijHNn5Fdx1CjMp4BgmZuEYIyZk0KWiYTBncM6yHBuChCjRyuSIyZCEkgZZGan3iuDNXhKWMr+sNIQrR16q48JxPVik3jDQc+xBOgozciY5/c7fDYxDq+4LA/owX/uym/Nzfv+TFfeAYpdAs9NyHIL2EMz5exTT+Rj6uJ/DK8Q7k2aGt2c9kbhCKfKhKnQ+BmDeMKPftUPl4Ti030WLIQihVS2WVyukNAaajrAKHXzQZnhPL3DlajAWE3F2nLgeRnwfaeZEIB0BuFWOERNJdnn4VpNey7VL33uOxSgrWjRwTKUzwFlvTjAp9yplkZk4C0iMYxjF4pCQKF8/nUcLh1nWuEoa2OblbJ2CVLSEJl4ntWsUHfHkimo5KpRBjKCxzQ6JS6CdElcyGg1+STU7ZSpUWxoSl6dbJ4YyHLXxPCAeZKUVEtAZ5GkTTQ0GdskY0KW5x3OFFbdO8BsLGXUeCftEaFnU+qaLGTeDDFXl7CZQjiO+zuA4kNQt4ktU4qMCeouSnUVdGXTxLHTZdieOgdfZjyoKy0RWN8KYELqYrVruIudMPQtJrJ8G8wG0pgIqpaApKf6sAV1x0Abw7tBOH8BvkjMMyPudQD78OaljDLqCMqATH6Q6rRyVSteiZ4+ordlPzuWsH74WItwzYwC+7JGhsG1kEnG8rSR1tf/+h//gSYXOIK4qdBXQhxfFdjr79Ka0J+nKpXh7fJNRbmS2wmlwVRMxyMUuk2epoCzXFIU3ma0SUdkQDEHPWBtxTNU09v8pNJOgIn/To9qag9PTDe7dOcP141dw7eg2HEqiphsYZg7bpVnMBkVbYlVStMVDSNBbZ8NpKJzPylRD1jbYCjhMCRCwCg5MQ6hitFzlmCHrSgniDcFajoeMF85rpd9vnsCiJnpdScudHNk4ZppgwrA8kb8lH1VVI9LXUwA4aa0zu1PtdYrEFOSWi607mQIqoJc0PCAoTTfhi66eBpdiK/0i4TVT0IJ5EjsMjJwukxbDBqH2Ud3hynIFFDGpcngU1RBlqw6RoSGjl5k1gt44cCtTHN9YjaiAnqOlkxPndR8L5H1AHyq3IaD31TlbrCqjVmA6q6NISy8+Ife5p4b0oEoil8s4h1lrGBk+9KJDfLlBFeeYNgYmyxQWA7rj4ODwEKPJWEYLpI0wWBGISAc7toepija0jXkvSs7fvI4GSdJWbZkc1ap1yBYiW6WhFwjSmLQ8w3YkGeBhxTmpBEBlWv4Fs/LP23rPehj9ctt5aGXvJhZD9fvErKY/uAbw2/A7w18YWuBDsB2SFVZy7Do9xST/ctf09Ke4nng2qHsgwat3cWMVPiQe/HtDl2Go1Gm88dyt57C6WuHBvQe4ulihnAQ4PxrhA7fBB46ywrw+WSDodEyE90xb4kb44Zleyf4NWVeSHy1jKxEbVvNQVtRc23UrLW5d7ySBrcgtNwhA5TqxYGeOOK1JMBfAmArwSpy47btObNWr8ySnrwXXDi2mO1OU7Jg7XjkZElAatMOstXCUWfBylfxGZo0LvxavdvKcKUs7TSx4Fc8ZBnwgsgHKHDFwO9RgIB/a0nHZZnJ22XWHoNUwbmknqyFnq5z7LUuVzTCLLZ2YlKc0UypdCs5dgvoQ0Ptgzn9hIWYQm8BzgMOFIaDr4qBGnQqT40s5OwmYYzBv4XYNHI7TNKCwLDHQaWqWUP1IkbKp0vHoHRSJGH9aIvTjZ4VXaAzV3Xu2B/02djH1TxHsqgTpR0H9k+8mE0OFTmMp6jQwTLNzyjOcYwqe50x6nz4UE2hgAClW0K86oA+GYk/tm7X/4Yd/fwflzgqdL4FtNBWkmFXzUG3ZqnY8mUUT7EakPylLqGJ4jg3TcCXQC2NDScWJghABFQwABErx99Ksgk+QiD8SRbq2pftYpdw3SNanTSn9dVO2bAxcO3pRfn692iBJNtjbD2BaFbbxmWSP26IWv+BQd+BQFYpIj1Z5sRMQl7YNMs6ZLFO014keJx/VbmkV62GZbBEVBTrThma7QuWwXVde+2Z9hflkhLrIBMlu0B9dnIEs6CZdgiqEQShtXrban6qlKnc2BnMqk9HjmfP1IaCTGiVIVZoGiI2oDo8VOkdafXUgpjjkDLCVJ8GfOAcgsDwEtger1RBXLU55YNFKlMlTlUFrc9koOXUF2EJzJgC1rWsDurS+6BteouBG1voMug/eTyr04Yjvg51U5D2IhfMumZf3giSWRjXBDpUAaLhz+wY9FeDqDi494uMCcwKZnBFOP3yIt3/0E1idgW/delFc5pp1JK2vvcMDjGdTeb08UFgJXS2XSNNMPngNnuPKDJzZf07xD2Sq9ci4wjXJ6p6tUQohlTWODo6kajBtRyqsoqqlnShVOtkY/VxvFzyzGxAHHMlnHzjPehj9ckfYbpv9k78hVDDOSHc4wHJQ9QkKP3OtDfPs3YAvwb1WNpbP/lAUS3anBKewMyN/MifvW/8Dp3+7jSS4v/rqq/j117+Fv/z+DxDHSo55GZj4iZnhHSNDcjTF3s0bIvfrV6rlTAAVwZwUgGnZHSTCmfuRdpU6O0NKBEuhuVl9M0gTq0LQZoGOi0J+lwwPgsAs+NkIVs226mBxOegYquOblT1R5tyHWVUgrakb1/RyrCaOtFD2wpWZIekyaWjPYeOgsOAWajS11SpcuhUKj4HXhFXpGKcmXI4DTJW0Jyb7Di0smfvrsPl6TB3rfj9zv5PGyuSGlXDBTjYR5hkLBSo52WIwwra71JI98p2GIuxCqDm7UkQTLAFHBxJQqTTWwJKAToqNIcwgmrGwFR0Gfo8pYNATEhwcCkv1XbySFW4PyhxQ7Bx38RoVgpzdAZUyDp9lBES7aa4bxtBnDehSiPS9851FvFupy97YCei/sNbJzhJBLPVe873k+ICfP4ZfERD5butdPZP6W1/tGfDZ+1NDTdoz8TTEI1GT4n/84e/3KPdBVL+XhmaF1R/k6uzuZ23yAki14o1SfEX1MvuWxFDZPfGBHhbSgJjvZXokfxMOUW+M2YNS+DRPaFRKWlOZYHA2xEqK83pu0FLRpHqakWqzKm9qOawoFkIgGReOtMkMmT+LsxPDGrWjGRSo9iOZvQKKqM/qTVKflI/tE+DDk5mjetUM2kOFvotEVuAxNUtWZgSNLBhWogp8oYRJ6NHLVo9jMBApwwAeCtxkcjDv8CblLrOvLYh0xaMueU9Ew1o105TJ6KCI1FcsTBrk/VKvS4JyX2k/fe+GQmu3/fr0d4ZFtTvv4rXlJXncpihpsQ3ONh03NhnwbD36paEoc1GN9PEK0eMr1FEO33DFBW/quCrR0HVMZlMRvomSGOvNRu7fcrX+2HrevTq5FosjIUrP9u9TD2QSlzbqXzs04fGkSid7Yahu2W4XbjYTpWePaL/S3xxamV/mItT6+uyW+4D2HebjH098ZIos4jb8Ptv7FCMaUML83SdKW726l9JrUBaZWtHg2F+IN/V5aOC+2+CO32I9dqDvTeGMR6gzjgJ5JKjziOBR7g9SMBmkBt3/J1C2gb7T3xQVyIazRVWFyt+ee8aAUxGYqaNh1S5VfN+9kQpftcfZ6vdphkHBiS7D5dWJqGIezGeY6JTLJrKdIifs0nUSkCkLy+RSziK9Q8mROlvc0g7nHJrSxkpYRQJrb50gTIy+Rc33hgGPFSRHRzzfOJpi91Amz/2YQJ1OHzulnnylnk99PCVbqe+wm9aZ6j5S+4HPwOtU16rEpMy8FhYJcUXLaC20vr3JFAvTQ1tQ315d/ydj8rCiFP7g4yt0+LdPicVfZin3p9vnP8UnVzpxVFyLLFI4mhuo1cRIyEhOhK8Ug6CPfP0fUO+lQlr8atwWxd5cq2R9ZQR5Mnn5xz/6XQnog0vOJ8EtXzxD/NLvwec+wa4dn7qvCs0n18wDg+YOws1VUqPcvLuoX0EA8qazFUWrS8MSVGBJLe+qQUmr1mecIUpWx/m2AMAUOEne9B2u8MD5HVCTg3CJvIaqFqcvi4HcJIeTIC4WuQQuqBb+xxb/k23aK60R2SviHL+ah1iiaooayCydX3M2LXP+hjQb8opLdFcJuosEVtJgpLsIDYLiVPbOlxSMQlFn470aDEQopUv1PQb4z36w1a/mXyIjy1Zrb5oitBjOAkt2hAKMRmNJpp4A/cSPmdrNSqf6/48PqXq+5MWLDOYv+eJ3K3+1ztUFsFXJQM2Azo/dgM4u2LAf+DtDG14MNipgz5ogNg3cHXd4MNJwNrWQjVxonidsDh6sg+gLgzB50ByXsWrnay/IZukpkr/ky3jyY1yD7FwJssRoRHCJAUvMO4j4bg0YRYep7WFsmpi4TLwLbJYnyPMVZmMfEzcU79ZdEOAuiHE4Vz/92ihTKqfaZ176gDkQBHOvwf/kTBbg3rMPTAbuPRMLgu14nmXWIKrDew1MGkPGWFdJhDOChz06me1j3wpglPQL56V/Nkr9iztcf913befn/xpr99P+Cpcvxxfidy6UYqaKPWK8HxOp6x8Soqef1Xumuh3PjkH5Eq9d/nqNwCTOoUNs2ChY9P7Pb3zv/9MBfUDoDuCG3XmgzDl6UJpUxH1lvUubEeCAoLkUClS56lA2msGc89TPr1C+6JZLEiGzc7Wp+RiSouGaB7EPfj0Il8j3eKhR6U0COueZRLsrhLvYWpI60R9WqmswZIRDNs4uRB/QvuhCv4J/F86rYUl7jnNvsfRjxc1Lj3K02wzNZQx9U8CKG6lmDseUnVSe92zLsuFgu460hi8uLiQg3Lp1S1zcTk+pRnj/cwN63StNiZxkLy0pM9Qe7VxX9ZOALvr5vaqS3E0KW/Qdja/g9nzlT/kvI6DvItc/yemVtqSAy6i50HPbY2UlPOwHJmq7oLyPJQUdQZ4BLrQG94IWZ3Mb2/0RipErXTWCRjkSYPVKFTfROSASvGFFyXY6K0mlVPYsD1Upq5EDxZYo7FTq7F4xoCtQnV60mFgORrqO/ZGDqQ+k0TmS+By+bWIajHvbi19M6Ac2weclpIoO+tmPIaAP5+CQLMg9FRDfs712CcNs2RP01nWiJMlLYUDPOQagcFRLEJ4hXZJlmmBTFejGAebTOea6C9DYyfh/2zuX3batIAz/lHiRREqyLTt102yyKrwokCdoHrVAF0VfJNteVtkVbRFfEuti3SmSMot/zhmJdizJoJA4BULAkBObMkmdc+bMzD/fGN3BpuNTGnT18B+7Ib1/jRJjtusWjUcRkWwakllNlJyoMaDiq3UW9/gMyoxbPce7XSIi48QBpn4NCdMtP/1mPHR98JqP04mnk3GfP7zvucUcoV6X7Ig5oF3joQuu1+6VGD6RBYULfNWS7qSbDhdwlt0RrM9SNqkskdBJmUMCVzaUWFRI6/UWDbouhlqCJs+bXdhI57OwFsIblNQnsAgCH9SgS9hRQ2vKQic4xfS2fpqDi7kvKQBCJTzHlbx5fDPB6KqLxfUQ3vwWx34Tx0EbLa8hZYMVukDSJ6SCSuAKspXPhx45gSevXr3C2dkZer0e3rx5s9Wgm2iXKeUh8clESkSzL8a73WpLPwJppmFrYlfRFMPTebSH+jTPeMti/xk89KKHyCu5OxdFUWlwwgl7JIyFzaBjXXP4xX/re/B1WfUQV31cew7+jXIMOnWMOxGSkKWKOVJ2CKN6u0JPnGFpm9e+XRt0iWGVnb8ctywJYQrOkhpp4ARlylw1m1FlQMMhNibHsyjA86Ma8nSI+eSDkCRDvyEGfdP8327QdnvoMroLos07wkdJL+3joZseEox6hInpsDD3gFjC7kYw6k3YBbMK5soT30PSCIR+V08AdxEjyKnU2Rwl/JQG3WxK9pmVZj1lGTCfMZXitB3swcHnrERDXSGUVbBmFqxTHftcRdlzfTIOUpZCsiNhDSmR2D///jrXEHZxwuogeuqQe3EB0MG9fiWcwCgR11E3m7O3sAX+XL10CuXokRvP3OTYN+8tdz9mo6KsbFRIq0G/H45fXT/RkKTCiUGnt0IxidWViUGnaMloDdYZnHW+X97nCT10k8/34Du+AGpAjvVgjOmHG8TdITBOcFJvo1Nr4ajRFvU569IZBifPXepzq8D51cUK6tDv93F4eChf79+/36k+ZxhWa+Jp0JWMxdIZGoOT4xOpHVaSEnd5q9TIVw/ddJ7aMdR1/Ba9Q7NmZFikho5ID302m8mr/h6fs/Kw9T2KEbe566IbBOg2A1wfeBgcBBg1fSyk7Em0uTJmuP8jX13KrAphd5ZhGoLR7rn60G/QaJMLL4ahYoRyJs9Nb9Xk0Gt5RQR5frrAScPFy9MmQjdFFvdF78Ja900R593OkOmPsO0GPo6KmDuRZyxppfIBX3roCfOwdzx0bp6MQefzcScZan4diCLEnoveMhN+fLh00a44iDCFJ/jWh49N11/uE7t7luqLyr6X5L4pJmT0lmlD1vRLWoNxD4NHXmG6bVrP/C0+dNUN7LWjKHvpch4FlG3Hw2KZo1dxMWPI/Zc/Xq88dBFZ3ANEfAkGfeNgEeKQ5jCK+Q0z0SWragVxzHXQmC/SpYSICXXhTnxfYca6lGH7gH5oYDMD42EpC4PPZicsdSO2VMpnuO03JXB6fFw2wZXINCR9moMqcV9yjfk0wfx6iOllH/kwRjP30arWcdo+lhK7ZULhGscXIUVVUZmLqC5L8O7yQj6nMAyl3aHkVx1HPD6G3rcdxM6u+Pj2MVD4SBJcjT2zuftegUBsPaxqHKjQ/Z+L4j5HDv2O2HNF02Lda4LJjKp1E6683yVLBXViMO8BcPh/o8DDeVRH9yjCoFPDTeTiht3NiIWlqIxeMtM31qCnLLNiWS2FZySbScWcET+WOQxzQUmNFMfeGqGYjfSJQXeq8IkPno7RqTn4/vkhCLSsZmMEFLOlXNg3i6K2r5+W+bFl/uoGSMxIwVOXGmkq4a0YtMz987mSOU8PXULu5HS66qHz2VQQZmxKE2DB1srLJf4aDDAYTnBca+HlYRvPPFYMxU9i0K1pLb2jIdHPCRqYzGKBfxEIxqokyaJS3yPrr0VGqyG/c6e7Vv8yn8rjz2HKqBmEuIkz/JOk6CcJnF///PGLN+gPGUOz+xXUj3m15KaVGt3+XMLpLJ9gyRnDwSxbygwogmQJwR+WPAQ0YYET93fjxTDjpp26kPGXpCnl0vCEIXfx0As5dL2fdbi9WA9pqX4lr3//06rIMw95nCPtjTE57yK5HKKxcHDaOMI30RFqFQ+LOVXNrEogYC8QZjU/rmSZYjyfYDgaiWfHPLougFIu5PurfsabrpWsAzXoxMzyfKpVW80mwnqIZJGIQddZr9hJeT+K+r7m0LduB5XuVtzs87Pixms+n4EaBqqui1E+xWXSyD9k0HRu9AIPf3eauOqEGBz4GIUexmyoRJJaalrosgufMeg0PkaFzhlA+ApzvMaglzTpbHokoiajol8zFszg4GaJm4aAkJHZEMd+jrPvDvFtVEWQT8WgM0BmnIo1xOQxc9+M590GoRjR4PdF8TKhS/t0y9M6cNeK4ni/sevIFz10bnaiPECWVTCCg4t5jLfX1+gNJ3jePMEPL07xwp+hdjvbfykp+Q7lV28Kel2kbh1X3T6SeI6jgwMctEJBRN+y9TLr0qVG3RysGNBPzUrfxfla2ZyS91D2NNo0t97Eu+kcb0djXEym+A8kkDBcqVbLjAAAAABJRU5ErkJggg==">
            <a:extLst>
              <a:ext uri="{FF2B5EF4-FFF2-40B4-BE49-F238E27FC236}">
                <a16:creationId xmlns:a16="http://schemas.microsoft.com/office/drawing/2014/main" id="{9ED74682-B11A-D632-F610-96F50BAC75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76" name="AutoShape 124" descr="data:image/png;base64,iVBORw0KGgoAAAANSUhEUgAAAfQAAAF3CAYAAABT8rn8AAAAAXNSR0IArs4c6QAAIABJREFUeF7MfQe0XWdx9T793PaqpKdeLFmyLMuSCwZ3MAYMwRTTIXQDoYSSHwyEDoFQAgSIAduQEDuUUBNKDAbbgG2wwYAbbpJsy+p6/fZ76r/2zHfufQKSUFbW4pnLk65uOec7882e2bNnjrXpv6I8TVNkWQb5sS3AspDnObI8B//Nsi3kgDyKP1uWBSBFlvcAK5V/g7yVz/PPFnLzd3lf8Tw/3/x4ORAmKZw8R2xbSB0biW0jtxxYsGHzA5IcTg5YfFgWUjtHbltIbH5IipJrwckzuBng5jbcjO90kFk2MthI+Xmw5bj5Fg+Ay9854PD4nBgJuuhZOXrQ48gcG7bjwrYs2PxcWHAyOb0F52FO03bMc3pexdnxdPlnh8/xvXnGo4JrZ/AcCx6/w7XRRYo41/XP80w+i9/L85Xz5/nkNqzcgcM1kc+CnEtmA5kH5FYux+fBgpvquXE9+ByX23MB1+XrgCTjI0bGg7IdJLKQNi+XXGGbHw7aQg7bzuGY68Zj0suqx8YfBzk8OSfAcYp1AJI0FbtJs0ye79vVwvUTU+P58XyKVeP3c93kislvx7LhOo58B40sTWLkC2w1gbE9eb0lJ1n8lu/NeR62nIdYsZXLubq2Dde1kcRAnsnL5FH8yOny4xY8N/jXwZ9S+fwctpPB9bikeh2jKEES53CdEMhpccW+4NomgMVrwD3iw7K4RhmsLIWVp3AtC67YiCMHx72YZjlS+TOXgYtkw7YcZDGvh2wGNQyzU/Vycj35WY6cv82XWdBrIw9+niufRxuSB99mPqfY9XI95LPUnnlNHNuCZbmIEhcxbSrn+STgqeRm72W0Wzm3waFZFhe8B8uK4GQ+3G4VvgPYHhDnQDcFYh4D1zKgjdOOOkCWyPfamYss4hI6gOUjzi2aMTz+lV+UJbCQ6jWxgTRPxUJSWXULmeUgtfib+8qBE9twxP7M2ll8pdq/7mcLeUZ/yHN24ZilThMgyoDUzeQYeY1kHc3vwkIy8zn8CvlEdYrqS4t15bfI/rGR5dw/GVJ+Ng/D1ucKMyz+zN/c/xF9AA+f21lOgdfK+Es+bfYgTcmyF/iAVG2KfnLhZxuzkcOU5eT3LNgDxZ9ph/z+1OO1z5CntF/ahw2X9kFbMZ+R5hAbUTvJZXVpTG4O+BHgpHoOCXIkViaPFBlSnhvPX/BoYNm6J9VLyBJlQBhncFNe4QSpnSL2iBNA1o3hxxbKkQc39xA5AZquhRkXqFtAJwMWVYDhdorg8G4sTeaw0o+wcsTF6okhVKshDu57EFaSYOtR63Hc8lUo00QiLrKCSW5c3O/yD//bc8X14eu4J+fn59HtdlGpVDA8PCz29If8WMP/sifnh/LDDGKJ0yaY8z/X5Yb/XWDONVVA5yUiYIoxGKfdB3jxIubHgLxcDotAnMOnIciFVEAnAPMZOis6eouAToOXD1Ywz6wcqVhLBmSxALoAWk7gJZwzKLDkc8QYCLp81rLh0eByGx43qBWjXM6QIULEY+CmZ2AhaExnpODKDVIcgwBasQVsvsw4LO4W2f7FbwVTVw4zFdOzQWedw3MJUnSwfEY3RJom5uLpBZTvZWhiueKw9UFQ57oQ7hzkdobE6SG3GBQxoOH5W3JuEthwTQgMrg1fPB43cSSAnuYEFQdJRrChM5HtK8esDk3/bNNxF+BrbKsAdzvP4CEVsCBw83zEMLNUQH2hsZoPVidZBHcSmBSerm9+sHICuTolh8DrcB3ojTJkaYKMtsrPYQCYp8b5/DaYy5WSz7LkcwqXIMDk8HM90DHnuXHECzbPIC7th2i/ta9khzAIE0BPFdAZcCJDHKVIaLtEJQH04vu5z7j2iVllAjrBmYeXCqg7tBEGMY7amuxPOl8+6NiMfUrgSqNdAOiFbXINNUDTc9eHLir3epIkkC1vFYDOVxtQLyI2hSi5HmILXEs64iLotDxEicOYG3EWIbcyPRTuoZw+hHuIITRtlweeQgE9EkC3MwdBPgI792V5xKkz4BDwjZFaEdyAxxshS2MJbO3Mg51zFwewbBdRRhjIkPN3lsC2MrV334XrOmh12gLoXDeBagk2DKAzPIlN4CzBntq9iTLFXHQ7yA6AbXlwHF88eJJkiLmP3EQAnf5SQOa3AH0AxkWI0Md1sX/6BQK6+g05TgJfmiGjXQrgKniJneoVUaC1c0QMJni9Ml4nXt7itx47j0cCWkF0TbIYGHJ/8jt47SRAlM/UI1wYFgpwLwR0swvkeStH4nD1uf6Z+GtXfBYfkn5oMJpzrfSxENAF/KNMAioNugjk+lt8PK+bCb6KQFbTTt3rRZBGHCklxAAadIrEydBjoMVkhh6zBwTtXALByHLR8lw0Sh56vodOs4vh0Ec4fQCjzcM4e+0SPO6kDdg8DpTNuc50WkijHpYOj2IEFkIeRLunWZJn97ffHwK8A0gcJLh8rtfryd70PA++7//hgF7+zP3/bYYuxiCGcCRQD8CbRhfJRliYmRtE6kd+/Ld+ErYg05NPlQ2g0Z5BEA0liy/NTLYqUa2mprK/dI/BDT0FgDwXQNMMXdNjfX2RWdK8LAV0/ib45SkcRDRlPRSzebiRxPAI3sIYDDJTBRp1clwHyzHRdpHJan5YHJ44ZQKRZjj64HMCKHDgkTNgtMwNliXImC4KkDJaIOhrMCKBAh2apECa+RDIU1sZEmUDCOJmU0lmnwsbQTD3XQWInE6IjzRmHoMs95kH9zPXwnnLNZUsXbMXzZgNGBtHJwFLnkjQwuPlQ1iUjHZBEBrYRWEfxW9ecwZYkqEvAPni+wdAYsG1eewKCnmm2WXhFGkLhb/RrNRk6EVGnKlDUzMYgJxkrY5tmBEC8+ChQZn+aJDy34O6BHFkSNwMjsvfNOkMcZxKhm5BAaAP6MwACegoMvRAriUZHGbntBWuZ5GhF4BOMBdQl7PQLI/vI6AvZDjU3RUuWc1fgiJzfXhswsgZh247QT9D1+XT/djP9mnncv31DCRDty1x2pKhpw5iYQ9iceyMxCTopsPl3hUL1GCM+yzPY8miFNhTlPxQM2C+hrZNu0aOKI4QJT0JlpQVsmFlhIsADny9InxLwGBCnSBtQ0JqsnGyfxTQClAiYBXrxyCKZ5YyfZSfAsj1OAf5IPcMl4P2TdbOE2DNkhxxlkiGnjJy7oO5uQImoxQwNOZTAOfAXrnzGDjTT6nN6brlfUAn/aBZuV4B/bOCL31mTHaUrJO+uc/e9QGefqm/HuqHExNwC+tjgoMiAVPwXgDu5vsEUEmomcCFryLgJsX3SzAhaZNm6OK3bMRpIn6ATBYBvc9/FGxuqsdMJkOvFX2HOhhhiE0A2wf04kDN93cRi42XMtokkJJpdXK0nBwxPRuTtxgIOkAe54hgo+u5aJY95L6reDA/h7HWHE4cLeOJxx2FR6wChoxJBDTdIlE1DK/PPcCoy/j8Prb9EYguyTP9ZZZJ8vybP39whj50xb5Bhi6bhI5iQLlzYxR0UR+0zev0MkiKoMex8ASLFEftY0AzGfpevkOyU2YFBdWvFJP5MJPxKqCbjyiCZaVtBMUUcGjAkmtKNi2uSWlMxUX5DJeOiCwJX2NeV/IIq3S7jlx8ZgFkdKMsR8xj8xxkjrIC/JHvMN8l3yEOzByf2XbinsQJaUZzBHVpNhcBys0cVO2KUE4E8ySJFdQJ/ARHR+kw3a5CBxh6nE5Pz9F2YgF0AUc5J4VeOV9+cxIjcBwErgOfrADdbhojk+/iBgjBYgBBqYAtpb0L2l2BvLjkRelD/s53CkV8JKALuyMlG1PGKa4oLwSvpbEBAUO5tmpz9Lx9UyiAhBmmoXjFMgwFzYxAvoeftTDI7QO6MZDMXAPDrBRlDQYJjvD4ZEaUMtWyR7GleEwapBRXV5d84ZcpgyNr0c/Q9bowg5PsPxMINBEx/42OQCl3ccwIBMTkijKDzRlmAb6wOLymelySnYsDVnuQ9VJ+29C4GhwPQo8ieNFrw/MttiRZDqXcCSSeAVNDt8uyGVDv54ODLF2dtYaY/P5IbJdZpWZVvB5Fhi5+2ZQt+km/5MdcGNptLBm42J4ENQxQcmSJZnxcKslWHF+ANEsdZKnhOE3GDa+NzCYHb8F2XdiOp8yTBMmZBMRcIy2pDOoqsistC5Fkg3pdDKenvsMEtDkDQtqB7CsTmGV0wprpxraeN0/0t6lpfe7IqzKwH34fS3C61wxQC8NFqjxHwjdL4F5k6AWYq20zQ4/JihTfQECnLYrrM0yfCbJ5TdQjMjDMFNS5Hrb5fGP3fXpfALUoOZn3mtf0ywsWyyS8jgNG0ZXMXINq7p9eFKltGF9Pk5MimTCt+mfu4yIg0RKc+g+9bqaUYdZH94z+pFaGbtYRyCjR21m2lEw7DlBnls7X9BKUcge1xBHmkt/Pf5/3cynfVjKgvmsHtlRDvPCsbThvCbAYEFqdmXgUp3ACYoAyPJo40beSWTGm0t91he/4/X9zH0dRJOfJjLzA2KIEfgTm/h4fa4Wf2/0/ArpQ7gWaLsikTCkIOanbgptakH2LO1ng+yRQXQDmsoXEUAUN9FAXfI96An1uULfVaL04HmXCNFtRZ8aIl84nE9qSl14Ddf7d1LFNHZDZKw3A83x4cFHOXYSZC4+FG9bx8hw9C4hcC7HLmr0WprQ+nSGQzDJH5haArk6v/70mk+8TWsXa0MGYbMnLXAzbJflMGimdbMzMmWtKutVRKkqpsiKLUU2A1FCRwcsT+S17zYCPgiPBm7snhWcBoeMgdFhyAGzS+wLoOSIrkLriAjJD11scnK59P7sdEB76PNeXNKfJZBfW0YvIUjQYC4K7hbX4BUxeXzeg361rKyyICZIK6p2+U8BXMswUVmGf/Tx9gTlK/VMBvfhebhQp99ikZDUgYlAqoCk15cIQNWShjRiD+61MnRmJ8j1KuUuGbupp4vATLj+vhSgpjI0rUdgHdCtUMOP5kjIk42GTybPhuY5kLDwHAXMJkoxFiaPWLHMQgvw2qEuC1i9bmEBdwDwR0AMzTilRGUbL/C6WobgGRRmEzprZvmgSLAc9niMp99SUPhwNNrk3uQZGBjA4SsnU9TxzO0Lu9+D6FjzbRR5liNs9KbOVvAAlL0QlLEum1+ulmJtvodtJQFaBD5bK4nwGuU22w4XthbC9kjxYk+aXNlsDDtki4Anoab4rlLXDMtsA0BXYC9jQ9VQ2QilkXodc0kY9b76XmbLastpbEQ5rpmt8XL9Qp9atr07hOQVzoUyCsDDms/Wj9BoXzMIgQDA0NUs89HVF0mOy9CIyLbI+uR7CUDD7T5V25xc65Aj0eIosXPeuofclV+qHDEe8RhIy7n+TpAjNzrUqUlpY6PZYklX/Rn8jFLpypyKD6EpApNUOO2U9PGd+YvRDGkypxsOUGcz75ZitBEneFp9PL87gtGtbaNkW5hwIoDNx86IUlW6KQPZ3ip6dou4mSLIISytldB54AGeuXoELzz4KxwGo9YBRblFmbzxwOk0H6JA96GvAxGMjIM/6J6ToUpJIqfkwZRGuC9kmUyopypi/B5arTYVX7BHKvaAxmRUWGTojq9+VoQ8odN0cxhX0HfdCMZxcuiOydWPMAlKGZjsiwlHLNCZmKN8C602G12cCLHghM5xBFkz6SoDc/Gb2qICum1OfV2EUjYuxPQG9lnqoZh5KqQM7tUSg07OBlpuj5+ZImNZTBJbnCFI+mNdSFELRhtKR+r1FpK91xz5lIk5BBX8aZdhwUxs1K0DArIcRoFC1PaHEGWYLnS94YjaUvF/r+zwL0SBQVEgnY8QjFJEo+OuaicBKDB4o2bY8GJBYCSn+DF2SfqIDOJJSVwAsSEKlOApHKM+bNbfSRIRCCyn3wgi55HEc/7eArhY4ACRhNfq8jLEtGrvJADzXiJIosIm5IVNYjgk41SX140I5xqI0wADK1PMU0E1N2cnh+bHQwEUWPEjiTE1eRF0mCzZHV0SfAug5wZhMUCIlNccl0CmYCaALWpgMXc53UEMXSyWga5HIUO5awjgC0CVLNzSsfIbaz28GzQZSdE8uYLVYWpCghkGA6MYI5qRC6eBpHRpQ90F9QTC+MLBSElVr8rQrHoOInZgNS7BhgnOCnKkFuybAkassYF4wEXSOCRIvgh/Y8LknuhGyThchHIzXhjA+VMHyEfWp0/PA/gN1zDeb8MISgnJJ9kwY5ojTCO0oQ6ObopNYiK0AtleB7Vtotk2WyQDcCMckEKVzdiwJ2BXQadNKuxe5rNb9GRBqTVhgX9gDln4UnFKTafYBUQB8cCW4xrq+g+cHgJ4hcDUBEfsrhMgSvJlM9LcAvdjZCujMHPvPLADzghFhLVYAlNmwUN+mfs7SC7P1IlnQqsECAV7B0uq5aMqge7UvjBM2QQGdDBDZEA16dI2kdEBwkrq9aj9UyzAA9I6TgTEvgVwAPSUDquJfioIlLTHvl/XmMfcZvhguIrhScuV5OmhbNpqOjXkpR0B9a6OFUr2JchIjZBAfAE2HWqIe7F4XI2mCv9i2FU/aPI41AIa7QMDTbXeBcqgpOT/PZnnFZvgvuo0UMSqE9D8B0PvB+AI/yIyd/pXX7g+m3MtfOnBEDV2yKS5Y37j6Rc5+kFDQ5QXoKv1nDKs4MPNcIbToO++FWbjUpXytT/GiCF1ksukijisSpL6jV6eiDlBVnJpeGuArNqcRdYmAxwD5Ea+jop2boRKIEQ6nHoYI6okHN1NlZc+xUHdSdN0MESNpOxMRXymjCCMVaivzfEPZDRTiA2GZLhkdt1B/RsFfbHC+Xz7PcxFQ6itUbRdJ3BXmQ/V2JmCSEy6YDAV06gUqYvzGsdDYKLQTIaA6fJ9q/SyDl2UILQsV26GcCA7rqACarANKttUnygbgboCmOIaCiu9fYklTVH1MG2BduqijGzNC1KPy1EBgAdhFQManpcRTmNagVq/6LWbiZAAIIlR9uyBA0M8mcYIoTuD4XP8i+NC1KuyyADURxAlaaRbEPwvIOaS5KKqKlNJOFTjF+Roq2yGFWwC5UkODDIuALtuDQUIi9XNm6XRwwhintgJ6IVoT31hQ7vxeBrXhYL1ZohBRHK/bggxdongjjOPhGRqV7x+IAgtL00CmDymiw+C14V7TEoewGwm1FHT0ngbWhaWZa6EfUQR0ei20eGBEdnyPbSEifZsy2OCrHRXHavOCZuiCZYZWFnHooNYr+ofAlfiWTJMT9RDmCcbLIVYuqmBJyXSJmGM72IjQ7DXhlT34JdLwFoZBDQjQBDDZAA7MtjHditHNfaROScCiTx0b3Zv6GIIZEIkQt4gFC1A3Qb8AOmlxajjIlrAcwLVTzQrLC/L5pkSpdjNYtSLjNp92hO0UOXCJYtUC0I34caFWoshONU0ZKOnF6rh+hX80dDtPVih3ybhzBAGZDA24GAAfCeikrTX77QckCwBbOATxr7/9mn5pivogsS9eR40uRA9EexWbzUygaATKRmsgTAFjOCNeEwA3gE5/xocl2goNBHicooIngWquHct9NfqFJIeVMLi00YJm6E1hNzMESYJqu4NlcYzVlQCrF9VQrblo2x20ohbuuusuON02HnX8cTj/+NVYBqCiSmVhN3Vh1JBT3xFbUfFeKtyciAAX7u8+Sv5+fyiS54UsJoMgYRGNzf1+n2T2vH2FUu79gxcgVgcp1mmoqz4gi6cYZFWF61jgtfWpgpoYFCUHz/XfTycTwKYyPdfsVxTrhmRiZso6hxiugIEqvxm50Wi5oKERbUmNw7CbhTOi82GmIz5FIkR+FqNaGkiOyM3RdpUyJqDXEhdDqY+ArTy2I1T7bN4VxWTiKlUY5qm02pWTVNTyqUtAMUX0IrBQb9pXlapinq1zpn3JiP5IV1u9JqqBg1LoS2aWRG2kcRdIY3GGWUzRnon5jyhpMEO3UXWqEhBRnZ84DmICuuPI3wX0aRRxCjeVai2qjocSHZTUY1M0s56sha6uZqNmxUz7V3HZFCxFwGPEfXJYkkFrTVcA3WS/ksGTAen1ioYyYxYLGBrjFMUFKp0hy1aAuVihtHKxAmHB9zwBJtLQSRxrfcunw1oAZiYAKoIQ/TyGBMqLErR5ji4FTg4dHpGIGfqgVl2AOaNEl9L138rQDY/AOJJ7J09g2akECAWgi3CqAHTJ0A1qSP2cWTqpfmYfBHRasoriROVOJ8WHqyrhor4vymcxK5OhE5BSfk7xszA3VA6V6yo170LlbmryCuiMEUm5D3QIRdY/yMdMm6Qpt3BPaR1dxSlRnmiGziA4Y0Dn63IJVUvBEvcXa+ZaGtIWTgYWWiBzKzXRdFhRG0EWYTS0sXJ0GGsWeeDKtJvAcLUvWUNPODVaLsV1tFjya6G0unUBPNgE9k63Md3J0Mklf0NK8aDpFihq5fQxBOLYtNgVW/bIljXJGLRtkn6QwYt0B6jmoqgDF2FkoReT9TQXRTP0furTDwaFxcyBkudLy5d0MgiwmxZFA97SymYyW41JC32DEa4ZQFeae8BKFZmdADrBnBm5qM21VMW/y75xmdkaE+8L4AbhnF5HE370AxcNkkTLJyJJpYspoOZL4yRBzMBH7HVhybCg8ZX6p9+J2ebZp9wJ4tweCuZastDyDbNtlj2lpc3WYIx7b9QJ4JFOjSxECdCGhY4NtJk/5SmCdhvLkGF7tYJT11Rx4nqgKpJUoK7FL/z8F7uwvOzj7M2rUOMy1usSCMnGEpUr14kfqHX0XtqRXjnf8lVb8ScCOm2q6AhiQlTUz/8oQPe/uG9AuQuAGxVZP2ZfEB/06wcLQH2h7uk3svP+O3/X++S1NpywjLTZRjksCR3cmZtD4Fgol0todBrIfQeZ62itlAubKBXjyza2ULVzdNstdJHADn3knivG6hG4/ABWmsMjOEcJ2t2O1LyDoRqs0EM776FltaSVrBo7qCQOhvMQoc2o30I3i9F1UgHzKCfIRhhygGEqxjtdtOebyJ0QlhuiXK3CCQI0ux00Ox24pRBDIyOYnJ6BH4QIg1CAJaVDiDVr9a0EFbTg5T1V3OeZ5BsV30U19CRzHwpDoTdZT+UGIpCxT7HdbqMXZWh3c0SpjYSlklIIu1wRYG8lCTpRjHKlKnQhaXlLgD1H2XXhCyik6KKDKI+pxxIVrwiQbBdporUd0tzKhNDopENYMyqXGaQrzkgcnAiQ2B7n6XuMBoJ/npmZwcjQMHzfw4H9B0T8sWjROFrtDnppBNdjO5CjCnZRK7P1yIFvBIuSWbP8I4ptrYez3i01YMczNT5tXdL8yFQcSbn5VJkrgEjWLLQkA0lHTD30+RxV/1p2kn+XEohmHGw/0+BE31OAu2b6GSqBh6jXFpU7e9CTtAfPc+F7obStddpspfJMPzYBlnMdUqHnWeetNxJ4fkk7ELixpT0r021oRGm0HR5PL4rRi1VMx2OR2qN0WQxAX9r0COCOI2vINet02pJhl0olAYRupyNbMyyVVdgmbEck62i7FAvq9eNrJaiS1lINoosMkNfZD3w0ei002h2MjU5gvt4ReelQzcHUVBOlkJ0EMbrtWYSeJcLMLE5R8soYqrDH1pW+86jXQdlNMX9wD1aN13DKplVSIqJYlE009K2tdoRS1UMrm0czmkEtLKGZNLDInYCDMmJ4mIszRJ6NX9xzEPOpjZ4bosXyme0Ik0C6VmMhAkWCOKKyuCJqfaWJU7HNILARxzlarZb8vRT4cj3a7a6upWUhCHw9/1Zb7J7Zr4oAtTOGzxHUoiQW9TIfIkZLNBhwPR+BH4g/kwCyz8UpNS4tZWQ0pKRUiNKUOi+EYnwP++yl3CX1eyMmZLJTfKfpNqHaXMCc2abRHZHFYzBWfH5ROy9U5rKTTF5XdAsItBvtk4hViXWk2lmLz9mdQDDndAhlFGVdTJZd1P+LYEMSNqPBElA0MzfY9UBs4HG1e114pVDEf824LWDulXzkLJX0YpRzH2HuI4An12y+20ObiVLZx3DoIdq7G6vzFK8772icMAQEXWCIy25pjb2QdNPe5EGmiEI/6XyisWhbb8FiaTuo1s81yWVoOOiK+UOy6f+L11qeAXTt7TXtE4YuXyD5PTLrXpihF4D+m3XyAc9alF7MAph/KJgAWQsLoR8gJGA1GwpsvsdOVEQukLi21Hm5cMzmSYl7uYNQqO8IDvvhAxep76LHHmBmjRRDsPO7RbAEQi+QulviWGilEVpZgshO4FeZcXDAjYUgtlDKPAF03/NFRJyxxpNH6PUaSDt1eHEHQ46FUd9DyfERJy56cY52whYyFwjLQBCKE2HgODRSRrcHxPy/LJHMK6DCnU4h6yCbeRBjgYXx4RoWjwxjUa2KsYqH4RJQdYFhY2jFaBKuHnMUzjVoJ8DuaWC6k2CyXsd0s4k6o2PHlVIA/AAJqSsj6LHSTOo9qnr3BITY09FLumYQCpWbrFMrqLP1RJy5DKfRQSxUJBMAe70O4ihC4IcIvEDBnY7IBCthGCIMfezfdwCrVizD1OQMWs0Wjtm0SvzJgw9Ow/ZchNWSbHqJUG0LvmTEOeKoJw8GYyLEMgCvQrFcgqI4obDHDFmRLJQ+hCwCj1nzJjIE7Df3PUbcjgQqzNLFryFHteL32whJEfZ6EaJIa+p9EBdHbQRyuouVJheKnFmo9qAHoSP1YD3+FFGUIgxqUkun6j3jeZINyCOkaVfqiq43JE6jaFvj2pBuLwC9VqmICrbVYgAXw/V9eCwzZDm6rLVxb4g63zAoho4XCJChImYwj6sAz9dR18DPJLhohcGC67ny2QR0AgrXgddXkjjbldINg2T2x/N6kHpmW1lkxfCCErKUY41C1Q3ELGXQ73WQZw2kUR2VwMKikWGMVIcxWvElSypcBzNr+seDu3ejYmfYvHaNZF20Uz7fnOqgOloy4iR6hTZU/cFrGCBrpsgZQLnc3zZ2TDax8+AUpjoxYi+G1jB5AAAgAElEQVSU/SDMFUsODMYD2r4Splbqo93syZpQIMvl4NowYKINE/xpD1xPgjhjOq5Nh8mBtBr5MgRk7779WLVqubjM3Xv2YNmyZag3G6hUK/1gUQZAcYCMZGEU1zHL5b6xVHVOHyIUNe3dlWOMGCxrlUiB3JQ2ldrXoFKFqyrIK4Yu8XskiPgNQNfebpOQEXCLPvMFn6uZsWbpkiHLH03gaOxfKGGhm5X94TlJaxrtgvoMvk4CBhVLFqyF/h4wSbYIQQ14Sluein41M9eauRO60h7XitroRG3Yvo2g5MNzA4ROGVEzRtqKZJEyBr55ilbSht1rYpVrYVutgpecugQb6Z4bAF0BsibA6537hvUqymE610NhW/pNTNuwGS5mAnkyTkonDsD+/wKg/9DP/P0BvQD53wTuBf14eq0NYB+RlZvDWpjB8ynuyLIrdUO02mI0i6tVUWW3O230kCIJuRmN2IbREod05C682BJBmB+1EQYu8tBDR2a+qeSCfeZemmNpdRi9+SacNEdYLiG2c8xHHSSBg3KtjF6vaVrZnGLeB3zbQdkPUQl8eFaGuDUHdBuouTkWVzxMDFcwMVzFaCVk0o56M8e+6Xnsn2ugntlI/DJ6todWnKFUrYoBS3tXnsLjIJwslv7tStLG0TUXS8seli0ax9IxD2O+UkL0h8VUu2IsSVEbK2qkLRuYp2AIwKEG8ODhFvbPzmG2G6HLYMb1EfPsTCuPgpBuft914fmkWtsiCmM8R2dMyS6HZ3CzMFsnQFMRLbQoe+hdZh8EJ7bZJfDdoC8S4ueqcI3Zr0atjOLDwEO72UG71ZLAraCV6Fi7mYISXyeARwcgtLMtvfMCHuY5WhZBid8hwrvcRqvLthmtD5NCFxdABTUrXfy8hCwDqXrSY2R5bOQ8R1Hk8rN7CPzBEAc680LIJyIfahEK/tQ4tqKcIGYpnbwJOt2GrGNtqCTHwklxzMx7Xa6V1oIkKAmYzZBwjIRhyFHS+rN0C2RSImK2Lq2A7Ed3HWFlOt2eOEuPgW/IVkOg24tQqVWFQhUGw2TmPL40jkV/0O12UCLLw+xYygMKoxxgQaZnaHjYUL0qeyr6+lVTwDKCK9cmJfjHiQTG1XJFnmtHbSRuirBcxf69MxiqLhH2rN2IsGypj/rcPAK3jcDpYbjsYNHIEMbLwzKwg9/V6QFlTVLluSirw8siDLtlodI5hmx2bwOjEzVB/04TKI3RN3QQ5w0M10qMuIFOpF7a8ZC4Lu568ABmoxRubQTBaBWNBJhqdnF4vo65ZlPoVjfwEQYV5D0GrUbSqjGQaAsc1xOAL1cszDdSWUfPZyBgo9vrIuNedgO4NucI2AhD4OCheSkHLZ4YRbebSPbc7baFsXF9T/ZRL+4KaDPzD4MyLA7VYaaYAj323jOYNEwJmSuZDmjazZRVL0DdAKPUsAtluYr1ZCiVaXvtC+EM3V4I0qTdk7vF2PRCEB/oAAygF9/bB3MzdEvafznjQY2VKnYdIMOSiAHkgto32b7qDJT5YZnVThJJvgji0hMvv817WTfPKd6NkdtkK3QSI5lF17Xg+SE6UYZeO0beTXSwDUXSno1e3oXVaWBt4OLRG9bhicuACdpZm5F8F0jmgFIViEmyC38PODFSh8FIRr5X23mhtDp9MPMf0U1KAGIAncxioW36Q9H3/+D11hGU++/K0BcC+O+k3Aece1HYL0RzR4j/ivcurAMzdfYTps/A7DzQizAxPApGba1uG26tjLYLdItsXqZOkSN14cY2XDqYPIbn29L+0Mp6yJxcMsMSL0UvRqkTyW8/VTCK7RQ9ThMKbLhhiDzRgRFMsVg3J9VF51jxfIx4HmqMgBtzGHMybFqxBFvWVrAiYN+j9qTzwTzmQALcewC4fc8Uds+10PMq8GojmGu2UC4FqHgOnKQDqz2PspVica2EldUAp60dwSIPGGKGt2BwgRUBdmyMqCjO9VkPtQTGNvUQYGcONwFrQgcawJ7JNvZMz2K61UXml5CyTsqMnVQ64Yf0uGS8pHkb8Dg+1/EF6GQUKmtYkqm7AqqKAzI4U0DT4WAcCsAcB71u0h8OI0G5qdtLn7eRFkTdWACAFCxZcVKXEuT4LnLfiHvM0BiuPevkpMrZi51SVSzXRNXuIu6SyWqque9GzGikCUlUyhSncTUKxXKlVNYhLxGDBZ4Xwd1T5bykIIN5RlIvNNmuTr5TNb3WhDULVjA3qn6ZaKiDe9qdeaRpD7Whsvw7s60wqCLqcX8UNXSRPUqGzgmLjIWZobP+rK5Mx7/maSqta/xcliAI4KQ0lRqnYIYzCnTgCIFeD7DYh6Z4K4NqcsketavDiA8XCLAKkSgn++lDW4ikHOFoXy9/PNdHnqTotDoIHBdD1ZqME271Ysz15pDbLuozMUaHlqASAFEHKPlAuzEDF3NYvqSMpeMljIcVlGWcksbyqiknoLP9h4I56kUilUT3HAT2iFDkWQuwWVAHMDcDjNAz20Bjbg61UiiZliYSrKOmmJyvIw9C1IZLymaZvTHZBvZP1zFTb8oYWJY65qbqGBtZDNcL0Gx1hEKt1kJZ23ozRaVGh20OKaIQPxKQJaMR+i6mDvWkfz4MXVRNrb/ZzIW9IDvCbI/BlMOJYhRT6SQgYSC5rvVGJDoGXp+Byt1cC/pjM4tCFehmCNcC1YSUQAqf2u9sKOYUaOYvynCZ0qZlB9UkKSWuIlAjijSmM2hT0yE3Rk9aKHmMLRUZunZOyHcwQyftvhDQjaK9yPL7AotinocRF6vojdomUVxIexhDGZaUmo05cMwbA7hayUMWdxB3mQAC0/WmlDNLlqeBbxzJsJ3Mp2YowdFDVTzntGNxInVSMVBjBmZ1kMdzsMpDQFTVOcOc5+EkSFhilfPhbpQRZOrTSGaasdu61/Q6yuCfP1tANzX0ApCFP/oNIC7EXooo2tcphIrJ4PsKeFP3OXIOh+lHK1SVlDVGc3DHh+F3Ilj1JoY4FKLbEfHD8PIlmCXB5tiIRW3M7NyHm7jwY0em9VRCD6mVom3FiO0Elp/LfPdSHMFnNL5nP7YsW46NSydQDV3krIdbMQ42prFvch69uIJuHiAOPeTlUNpYGElzqMCY7WCs28Mq38PWJWPYvjbAilBBvPhhZkEwJagyU/7lQeCmHQdxsJ3BHR4XA02TCFa3CS9qYcxLsWFiBFvWLsbRNWCEQrX+sAID4Ew6xaqNTNgIXmQzFCJraf4GWnQ2nOduhB50XpMxcP+hFPtnG9g3V0c7txG7HqyQlKSLLjNXqt1dG6EVwxcnzjGoFLFl1ONJtMCxs8zQWcv2fQUvOiRS7lT8MwvodmKUSmVxbqSz22Ra8hzVUhnVio1Oi7S2hWt+8FPs3bMHj3rkuVg6MYbp6TqWrxpCI2aClQjNScdXKZMZAGKOaex2VXAnM91VR0Clu5TnRRHMKWE6z5mAK9O6LVL3DN50bC1LJzFrzxLBM8hgPdQWUoiPKiMz48iKayoiIhE/EUyZQZkXCDWiFGdRV6/PNlEuhYIpZDxcj7V60qc8Dh/tViS/SX9q9tcTQGcdnUNQehFLSa6cGwcfpXEPMbNB10a1pNl+0UvcjSgEpCNRI+D5h2GgulWTXSa0GzJUzGBcriPLDpFkluUypyoyoOoJDRyEPprtugZo1CuwbmBGkCopYWFudh6VSlVKNKx/SymLdd0sR6vXRmVRBe1ehOFqgNY8QDJLlP9phFVLfcSdQ9i4bhyLSo60GJUQSF2cj1JJ+7jpI9h6xkYPS/Jn5kQlyYY4rnPPA8D3vvsTHHvssTjz7BHs3Z9h5WqNFlutFJWKg6inrIMfuPACB+1uIuDCSZLFUBDu0b1TwAP7D2Ou2dGR0BSICtXOgIkBjQPXLwn1242Zq9moDHkya77VhQQMNgOtNEG7GWPxcAntBjAxAVx62bXy/IUveRQmp4HhEQZcZCK0PMGWxnI5hOcxqE7R7cUi5OJgHglwaQOeJzS/qNH79WcD5v1JbTogRvCEtmBAvW+XBTCz9GM+owDzhYAuebJ0aag9HVFDN2oUBfTBgJeFti9NahQ3mvsMsK9dR2jrACTNtHX39AF9wV6jrschNSFDYihQZAuhAXRJXnLxK1G7AS+NpATpUTDcbSO0c9TKIZYsHsdwtYKy66HT6WGqPofDzRkcqE+iXZ/B1pUr8LzTH4L1YP08xQidXdpGN20gDJmh814LTP0T5NTAcPpmv0GXGnZ2CZn7YhTHLsJg2iltVyXcfy4/VmBq6DQwVcUWo9VMD3UxuKU44gUZtg7DWKCKK/6t3yc4GC5zBND3y+gJXD+GHXXgt7qYCCtYv2RCbjKyf+oQDjbnkY/W0KXwiLWwjLQ4s3MXYeqC//F/HP8XexmcMjMXVY4HrTpGul0cPzqGMzasx7ZVQNUMleHX7wdw7/5Z/PzXc9jXBqbyGFEtRFL1hSoL4gRjSY7lnQhnr12LRxztY4XJollajLMunLyHMd9Bp5cgKo/0Qf2nh4Cbd81i33wbQaWGqNuCn3awoubjuBVjOHZlGas9zfIJFzKkRpkkKQ3I/Hf+Hw2IHvo3Jq5JZF3c/MazEMlMZgsW2yqofGYmkwEzPeBnd01jst3FHGu45TIS3xc1MDdO6LmoMesVtQqpaArTuE1V1MksUTJ27d6RQ2Emx3nlnk8Kmcp2BV8+RGRGxosJKc2J52MBQ1Xguh/fg2uvuQbr1x0loL54MYVKwGQzRVhxUDY8bLcLxD3dIpxDX61QNMWsj7S/zjiulBxQz0UQnW8Uk7X0twiDNNYXhyC0sYj9WOfnxDQzh8h0O1L/QuCjPsnjkDHJrllHVRpUB+MYMZW5sYsGDypmqpR8tNsmSRThVB2e76IUspxDVkCFaRKEmHqkxdn7MtTGFWfOwILbLmBgxu/m7GkXcu78Nx5Pt5cp5e55ItPgJYtjoNc1NxkS9Vox2UuvhQx1MdodXhcCKF9GTVyvx5fn8EMDHhxqZGYTSE2dGguHgZy5lhJgqlkSeOWzbWCKTnS2Ds8exk9//Ev86qbbpfd39fJhPOG803DcMeM4dk0g7FMSNVC1S7B6rhipU9JKG/uCOaCmQsEIjy+OJHvtMdP3gI//4w/xpS9+Dc3GPO6443JEMeT6T852MTyuqTttNpXRYACTdi2MGqdlVNLdHJhuAJPzOgwmqFGfA8zWCbxyRwq0Oilm6y3ACVAb0Q4KamFaPY7vTuAGrjC1vG7NOYjuh9ds164eLvvQ+2m8eNZrX4WjNy2HzxZmBpYigNT4XMorkuHz5kzKsvF8okgHvqixmI4ck90WdXNtW9P/1AB1MmShbi9mQahtatcG69kyVKaYymZ+F1m33ACqEOUVH1vU54WSl9BB5VRFe2shEjWAzj0WcbaB3GAF0trFYIqPYtql7BhzIv2pgaTcaeC0Dc40IKiTujfDjYgvaaeNmmthyMoRRB049Oueg6OXL8PRK4awdlQTIqZ70oYLYF8E/GLnvdix824cvWI5nnLSyVhKn9aKJcNH2kXbjsCWVD9jkMupe6ncsEp1+XqDL943gIp7mewr5682Lyp70qdyUyy958ify08f0ItWDAJ6nzIXVai5G4+Z2KbXVU+gmG4lf1sA9Auu3WCyW18dqacubU55hMVlG9HkQUz4ZZy6+Tg8ZBNQDYE7dwLX33o3DqURIta+gzKizIF0DPRsVBHCc0N0OcYv7iANMgQ1ZkEtZM1pTCDBpkoJTz1xI44dAlbRaRtD5Z7hyMcp2PjpPuDne2PcNrUXM36O3lAgIwWDXoTFUYozFy3DOatrOHlUKZucrBz5cD8GMnojPknVWA0Np6r1bAA37IOobafnGxipVXDUxDC2rKzg2FEdLUgwz+IuAk63EoGWOiMZ1EJHKx6Z6KPgIa0bhgpS30pSPEOVFB4zN6rS2VPsBSQxBNQJ3DtmgZ2HI9w/M4cGe+t9X9o6YseRlplKksOnupSZKzc+p+QxO+4oqBGM6YgEYH2qxvVSM1Hkv/vcHwJ8eg5FIFC00BMA+B6eyt13zeD+nbtwwrbt2LjRwz33pagucsSpCW1H9p5BAAeG+OqYW/ViHrl+Bj+fryXIyTFwX/FuW54++F4prxvnxICE9U0GGVEXqM8rYPLzCZhkI3h8BC6eAxlsfjYzfIJ8pxMPygzmjjEiyhNdgY2R4RB79nQwPFKSjKxejzE07GGoBuzdC1TKCrpcKx6TDp8xsVqaozpkYZ4SjY4eowZROlymFHI+ASTY4bkx2+PkM563OkgzIV5usqLnwNeLffMacsy/BQxTdwdgfl4DM6GGM2BuPoLj5XB9W2q8fJHc5Utq+7rHyyVgfjZGEiUYrpakhYxBAtdVptpWAMoYGrPA7b98UAA9bjZxwnHr8Kizt2HtCg+b19gSuNpJDz6Hr9OA6Xn5w3+gjEYEqEDqAG2WxBlI0IbbwEtf8jF86AOvwSf/6asYHrHwqlc9BbWqZoCk0RngpF1gJNQ9zjJra6qOysjQgNc33YcMeFs8djrnEJimDbOKRyCYAfYdYLkvRkbGioUBJgyMqZk7hBp4NNuJ6D6Gyza6M0DJBT7+iR/imc96uFybf/v8f+BvXv8kqflKBs79oTc3lFK/3PnQtDpP1dvwwwBBoBP2uI9j3lGQwWMx+rkQrFGQKlJ67WrQ2elFlq1loGJao/aCs/5MoDKT+2TWuRm3aoIC3sxJWgj7WX0RK+hz/T50YejNBBCWvFj6Ihkt2psUPU6eFDDXQT19QGfJro+GZjCYmfYoMSjLABJw8X3M0gdZPcE+bZG1zTGGHCN5itWVEo5ZOoaNK4AVTCB43ekqTVzSddW07pqdx44992OsWsPpR61HGAFhlMEPVQ+ShA46iGXkNxHOTLVXNlDuWunyVnqGZjDBIfcmAzCXTIQKJUNqY3R28J/Fj1X6/P68384gHkIPjkpz7Yk10aJMItO6AsdFkqaQu5BR1MRLVtzmTu6WNliAft8n2wFEZsBtopOa2HeKucNYUQrwmBNOwmO2lkW4QGCYA3DTbuALP/oZoqEhJOWqbJa83kPQSTCWuSgHZaSVKg53G+i5CZyKjV7SALrzOGbRCE5ftxrnrytjEYARUoXcXKyxoIu8ZKFn1QSAf7QXuPqevdgdtdBmli7RYA9j3S5e+cht2OYDy7mPZkgRtWFTceskQGcWiFtAtSalgAPtDMnwKFsihQG4+a427rj7XqxfuxrbN41hXVmH/tO3BHlPmIg4VYFXMZJeUIW918U4AFPz4i1dhZYyYE5n5nGwQq8nGZFwgmzdyPU13BjFWMsdc8Btu6dxqBej4bqo55yQ5SH0QtQyR2YdS+bKTKSZ4fCBBvbe18X0oTqiXhO1agXLl63BurUBxsaBRhPYce8+PPDAHsRphk2bj8KqNWOYm27irlsn0azPY936MrZs3ojVy30B0bt37MHu3feKkGjR2HKsWHoUVqwBrDLwy1sO4te37UXg17Bt2yasXSdDw3D48CR+fuMtWLV8FTZt2oRVyzUF2L0buP3OH+P+3fdi2Yr1KJXHpG1q0aIaRhZlqFTKqo6XW4WKRgbdJnD/fR3cs/NGzM0dxlBlHIsXrcC6tRtFhBYl8zh8aAqH97dFwT80lmF0dAgnbDtOggTX1wdjN8m0WOpNgKt/cB0mJydxwvZTcNLJK0UUNDxKtgP46Q13Y8fd0yKMs+weFi1ajKPWbMHy5S5KDCbIEt1Xx969ezE1uR8uCWlrCbKEUeuDcL0ONm08Fhs2bMTEUg+HJ4Ff3Xo37rt/L+LYRikYg52UkMSkCA6jWnMwXBuBnQ2hPhVibm4ex2wZw9JlY2jVE9z163uE5diwYS2CUo79+w+i1wuxavViHLutgrXrShL8NOaBQweBubkU37vqB0JrD9dWYvPmY7BkwsP09EHcv2sfJmcP4ZRztmLJ8iVAHGC8amF2H7DnPmDdmgwjtQaO2zSMJVUdwZk0WqiVK5jf08aPrroJu3c3ETvLUR5ZhEMz93NGJ8KqhxVrF+GsR27F6CjQrGtZ5Iffh/x9zXr23jcwsTTE3oNz+NaV96DXG8JQMIwLHr8GE+PA9MEurvnOd9Geq+NJ5z8RpbCKyhLSCppp33TzAdxyS4TDc3NYe5yDMx91HMo14Nrr7sQ9906iOroUnTTBnffuQ6tTxdDYEmzetg6r1zvYsy/HjT//CaJsFhvWHIe0PoGbb9iJiYm16MVzyOz9KFUsNBoRHnHOGSjVctx6y524754Wlk6sw8NOW4zlq4D79zRw250/k2BoYsUqrFq7GrWRUFTnPZmxz9Y2W8SVwgjJtEj+Z/J0o6txebc8c4MZgrlqHyxpHSOYk3XRO1SqVmVhpk6ah8I0odyL9jSjpi/GHYsa3+CVZK4yT6O4EZMtwR2/ixl6zGye/p/qdnYbsVNERGMDOr9obdC6e4bY4u1OiRJEBr33nOEE4OQJRkMXdnMOYXMea8ohTtuwBg+ZMFl5D6h2KXA0GTTZD2bZFQ6YYU86MDk9iXXji2G1Y5lA6AQ6RhhlB62U97nQGRCqaZfJECL0cxhZksaREpb54ZhgBmkC6GQBCeh6Z8s/lx+r8q/75AaoPFC9iS0XJ4XPGnTclboFa0aH200kBPHh5cgkDLLgE7zmDmJsrIaWRGksSrIuEUk7DxaNAjMHpaHUsyOEaRvltI2qHWM4cEQI1p2ZxCnr1uK8TZuxfZGDMWZePaDuAjMBcPH1B/Gj++4HRkZlHnmtXsdZq9fgzOWLMMqpr6PA7nngzn1z2DW5B/tm6aQaeMixm3DBKVsEzIeYlZBaJSVLTHDYDsdaOodqaO37lsPAt266A4fSHHYYwI3aeOxDtuHhyyzJqMeiDGXe/ckMpOhx9jQTc3K2zNhsF7FFRb6j1JOJhvfsq2O4VsPIEJt6jEAyigRk2KKld3sqDMJM5irCZcNNqUpBh+ss/M2gyyMFLtG1mKKquAu23tIs3fKBfaTfdx7EvTNNRJURxKUhdDspxu2S0IbsLGAgxUmHSQu45uvA9z93FTY8bB3OPedofPFf70S3PYfnX3gatm8H9u4G3vfuLwJxG2+7+MVwSwl828Un3vMA9v/8Jlz4/ofhhBPXoHkIeOc7/xOL1x7CW975Uskcr736Hlz7vb04/YxTce5flCUDveRjB/GLr18HLKvitW95LNYfqyrob37tOpxw/KnYdLQrydx1VwFXXPENPOkvx3H6OesxOr4Cd9w+hcv/+btYPFHGm951PuqNFtLmCBaP6TbrNIDLL2nh+mv+E89/9bF4+CM3AUkJP7l+Jy779FV45nOfh8edX8UNP57DJe/7PtZv2YwXvfw47Nz1AP7tMzdj49HH4e8/cgzasWZ3DHIn9wHvfsdX8aY3Pgn33HUrLv/Il/GF730AzbSJJcsokApxcA/w+ld9HlOHm3jpKx6LJYtX4Gv/disOH5zDy//6HGzeBtx0axc/vuH7eMxjzsDBBxJ89kO34Pjj1+HdH92AX9z6Hdxx6/147nNfIupdMhHveNel2Hr8mTjpxM349CduxJ037MVr3/hUbD89xsc++QY846kvgBttwesv/J5wn1/81uOwaDEwewh48fP/SQD9Exe/Fn/xBODlf3UtrvzGJF5/0dPx3JcDS2ozoi5PUcP0QaX1v/HtA3j7uz+Fbn01LnrnhXjCs4DpOeBVL/8w3vCm12B8FW+OMg/fCdCaXIIr/y3Hr2+7GR/8pxOwdPkUNixZKpqTdjPCWNWHRVo8As5/zGvwgQ98DHYZOP3sN6NcBXbu+ntc90Pg4ks+hcu/8nLJ0tO2juF84mNuxhOffDKe+0r2Dyew3R4Cr4Lrfwi84NmfwNSBAK95zXPxtveWpOxz6EHgvW//R3zq069Fawao0BY8oOcniFIXm1d9HY25CN/49gU47eE+cidFM3Xwspd/HK947auFxfq79/87fnZVG+XlR+FdHz4bEyvIwABXX3s3InsnHvPIv4DbtfCKF3wHmCrhDR88B4vWETRn8K63XobnPf8vcfJpS1Cf9vD6p34bODSCTY8/Ay97NVCe4L3f5/CxD1+Bl73ir5FwFHkZqLN8JU0R3NSpMHV9sSRvIiRdHBSCmpGyOQFctQAyWlomwvFhZrWbcdEySrZ/+1RzPx8CGROyYnCM8TtFLZ2ORFTz8tlGN2JGKAtLRQZFKP3iJjRa25f+dSPyEx7XsLeDW8zqvkycBC27JcyMnfmw2PpIIJU7sGXwePtctOD35nDcsjGctWk5NljAKHTWukuw5TrJ1LB+N6lOlevP1zfMobnpCz1tEdhIoNKnyxdORRwMP5IDLeh2/tHc7VNv1kXKfXDzqj8HULeGPrc373BiDz06eT4ZT5bCiSKEURdO3IXtWehQ7BNU4JcXIY18pC0HJaqFs4bcl3ueRTk/gDc8irjZUH5z0QhzRnhRA07jMMasLk5ctxSnHbsKK4cBzmrptFpYUQ5xTMnBMoreqamKMzR8G1Nl4Ht7gH/+3rVoOS5O3LIZZ61bhDMXA6tpEHNKr3gjGo3t7AA33H4bdty3A8cctQZPPuVkaYepMiDj/U5ovwy6bMh8dl54OhuO2djdA777i7349cEZ4fuWjJRx3kNXY5OvBjQStxCIWoyA7aFnhzqtSJSlC6frHHlZ2RrEqUMc7SrCtVinTckNM0Qo9d+/938zEG08oZpZAV2nkQ3KIdz0HKhhhS6mU+DXB+q44/A8JhMXnaAGi0XMehdDfgUBqWyOofWbsDtDuO7rwLc++yscffII3vG2dfjMJ4EffuXz2HreKrzudWdJt+EzH/c1oBTgrR95PFZvBLIu8ME3dnHfPffi1e9Yga3Hj+Pv3ngX9u7dh79598k49oRhdLpU1gMfeNdOPHjPXXjD+87F6lUlfPnyGRze7+Ke22+HVWviI59+DJYsA7777YPYtmUpyJ7+/AoJkWQAACAASURBVHrg0o/ejjw/gH/5j0ejsmgWnSQUAdX11zZw/+5f44nPXoXhkRG0ZypozmhJ4PprM3zpg9/C9kdvwwcvXosDk/tRn2bWuQpXXHE7Nh+7FVu3AzdeN4vPvutWHL19K976wXGpUV/5tRRf//p3cO7jV+Hpzz0BQRWolICddwBvfPoleM5FF2DT0Ytx6aVfwfs/9DQpd4wsUnqV6/GuN+zEzTfejudcuA0XXngU9u4EXvrC76AXdfDu9z8VwyuBPYcOYcvmCdz8ow4+8bYd2LRpKd7xj4vglG7F3Xc9iE3HbMXYkkWw3Bq++e0bcfJJpwpD8O633Izdv2zgNW9+BB75ZGD3gZ8iT0pwutvxyqf8DOPjK3DZl1bIbIx1y4CTjv8U0m4dX//2G7F6PfCed96A//z3ebzy5Y/DX758Dms37MdYaRROthRR0xLSZ6YDvPWdN+GfL9mFpWvW450ffij2HNov1O5Jp0ygET+I6hBj96VoT/p42VNvRdJt4RUX1fC481di5ZJRGelJWpoCY5IPQ2Xg8//yC5x22km4fz/wl8+/BIcPP4gfXPVerFwBXH/jfmx9SANr105gyB/BjdcCj3/M53DC8VvwD5c9BFtPIZDE8B0Pd98CvONNv8R996bYef8deP9Hn4nnPb8kWf3733MlnvP0x6JWAYZGlQ3qhtPIsnE8dNM9mNrbwBe/uB1btk2hNuEjrIzhLe/4LzzmCY9DVgF23Adc9P+uRudQhNd84LFYvAzCUF386W/hdW96nPSvl9IyXv/Kn2D+DuAlbz8N288G5tr7MHWQg3tsbDmhhLtvb+Lqry7BbTelaO3ZjSf+1TE49wLSdDGuuPw/8IIXPw0NJhvUFJDmZglC2CVzJ0PWoeTWfeaO4cVd7eQOdXoXOOlIYHZsaHK5ValMx2SAb24Vu2CeuuIYv1RvY1v4jQLMDbMvKni2oUpniaHci24QZuRtHpMRaS7sXVccHNTeVRinyChQSMbGidHyWjIxzkkDOIknGimCJPtxXHThZfNYWslx0toJnDhexQr64iyV+5/LD9dpYffV/+Y0f+vfBz7zD37rn+EbrJF/vT9vsytWAJ3cok7GEcUSVa28Mxdvz8no2rWRtLtwoxzlnoWo20ZWZaZeQYdDEaIEzvCYqHdjFuzaLQxVy3Abs1ju5zjjmLV49PYxbGRdcIG4mKQAa8pBL0ZAT8W75vg+6g5wdxP49+/fAq82jDMeug7H1xRgqZ/hZ8xzPkBVVeYEdVLdu3Y/iNCxsHXlKnldhXVURnTsrbX1loekTahA5z2WY7bgkHrfneLqX90hQ1mO37Qe52zw5f2jHBATtRDIpLTfBHRVPv93P77MaFcDZjZeaBWKeldxU5w/xjb6gC5fYGTv/VuSahQvjsFz0bGAAzFw+4EO7jo0izoChEMjaM/NSZ0p5DVr11H2egijJbjhG8DXLr0ZZzx2DZ717MW45FO34Z4dv8AZ567BUy44B8Mh8JwzvwZ72Qa8+a3bsHGbKpzf9ZopHD44hVdctB4rV3h486tugl/y8LHPnYihJewh1i7FSz4KXP+dq3D202t40UtPxRcv/zWefP4WvPfdk3jwxp/gpKdtwXOetwG33dbAxg0cugN89lOHcON378Pjn/FQvPLNNh6Y+iWqY0sBawmilovdDzZx1JYImdVDt7kYFdcVAHnZC/4DrMS854NPwujKg7Cc/diw5gT0OhY6bWB2FqhUgJuva+Bjb9uFzVs24P2friKoAFd/O8Ell1yKLLwVl3/po3C9MnbenSDruHj9K6/EsRtPwKZjluLh56lYttnKsGSpDcuLsWaZhxdesBeTBxu44LlLcdY5o1i9CvjMJx/AlV87hPOf9FBc8BKKwxKErotrvz2Hf3zLbpy0fSP+9kMlbD8VqDfmMDt/GMOLKpie7eG++2Icv2UT9j4AvOWiW7Hjjhae+ozT8BfPAFatz3Bg7yTakxN42ROuB5wxfOP7x4oNnLwFeOhJ30CjMYuvfv1FEnRccvGD+MJlD+DCl5yFZ18IbNjYw1iFM7eMCFK0FgQo4PSH/Af27y9hwzETeMqzt+OMc1n/bmDdevbxain8miuByz58J3764xvxyPOG8alLnoLlS1WPUS3zNzmkBKHvoTkLNJvAgWng4ed8VkDlq19/KY7eDAyNA/X2AfhuCeOlEVz84UP49MevQxBU8bJXPwoveLkjA6c40CnvWvjSFXWk8RDe+faPot1OcOP1b8CS5cBV37sR5z36BKxZwwFLjPw5kmYeGcZw6rH34cB9s7jkU1tw+hkWFq0IMN9mVn41nv2CR2ImgjAyX/zCDK6++h50ui4+fvFD8P0f1bH1pCFsPA6YnW4jb5XxptdcidbkUXjL2zYholCzsxOnnrEBcLrwy7Ooz7q45ls91LyV+NxnfoVsai9e9b7zsXEr8LX/+jGe8YKzMNsBslDXm4ya1JWjnkzXo/CYzAqD/6JOTVpbWiZlxr5OMixAU9rHzJhgCmiLW+4WN0fR3LJogTOqSeOjFgoreV05bEnnSvA+CmaePVXtaSbtabyB1WCW/cIhNAsm2i3I4PvZvwjhEsQe+ZYUOcE8ZYLoykht8kRB1kaQzOGEdUvw0LU1rCXbSn8eJQhk9iy/m/Pd/wTKu39/hj/GA//5vccavXwH9wQ60lTNOpMZaUIOiPhFFQdbBaosRNaBw3tQpsqwWkHUa6FZ9VBHKi0eBGLPpwTXkrt5lXOglqXo7tuDE1cuxYVPOBlba4AbA/FUjNFhDwkFXBSMJB02joji2PJ8RFZJ6OKpDnD7PXNYsnwE65do/Tlqc6/MYPnYmIjkml3IzHV3jNmaHnY7jzFkuahy1GmcI6RhCqDnBtBNdT+xkXg+KLy9swF840e3InVcnPnQLThhTAON4TRHLW7Bz9iQoYAemQxdJnz9Zt/TguvMTEbmNJv5zwvvSiYDQIobAPwRtqG3OC02pLk3tmlCoUZBVJiehybraewUYM22Dfx81xQOthL4Q8PosF5cLYtD7tVnMeTbqGUTuO4rwJc/cR2C5Ydw8kNX4Oe/+CnOPvdEnHrO0ahWV6BkAX/9nBuAqQiPeNppyMLrsHTxKnz/y+xBHsZLXrMU9++q418/uRO14QAfvHQL1h4jMaJQ0Vd+DfjGl2/A6uMewJve8hzcdedhHLNhiQDwO99xN2Z334wznnw2Fi0OcNaZS7B8AnjVS6/G1M4Ar7roDGw65TA2nejBrYxi5y5gKAQOTQJDyxpo9Q6g0/IxMbpWqNc3PO8zgDuE177l6di4bRrrN4zgvrvb6DU8rFsT4tAhlUHc8tMuPvSmHThq/WL87UfGkVn7MeKuwdMe/y5gZAfe8b6/wcMediImDwLXXFXHD668C3t/tRsvfN3T8dTnAl/48v340he/ipf+1XPwzOctx+WX7cbVX12EB+64HWc/vYpjtllYs2YCt/18Gt+4Yhrji8v48D9vRzg0IzXon1xVx0f/9n484uyH4fV/Z+PE07RFsp7U4bsZ9k7NYP9+B6G3BvVp4K1vuhEH94R43BO34/HPAqqjMygFo3jg1xZe9azbEbUTPO1CF4uXJli16AS8+dUfgR1U8A8ffhlOOwv4zKV78YXP3IsXvvAcvOiVwDGbgdDoMEVFT4futBGhjPvuBk7e+jkgHcWH/umJOPYU4NgTNY5kKYkCvK9c0cCjzqjhsed+AY36Xnz6kotwwVMBdi5QgCg6DbRFx+I6I9JTPjULbNn6rxiqBbjyqmciGAHWrePryM0HuOHaaTjJOH78gxwf/9jncMJJG/EPF5+Oo7frhrn7TuDAPmDdeuBzn92FS/7xepS8Eq7+4dPx1a9fg9e87hEYG+0gkhFMFuocsYwV2LLqV6gf6uILlz8Mp55qYfEKbUv7fxf9AG9+17nYsQ+YbQONFvD37/0+dv3CwfnPOgfjK+t43JOHMNeYk3HVq5YGeNaTv4z9vxzDttPPxq07PoeL3noBTj1rHDP1g6iMNHBg3xzu/KWFU7adjOuuBr7y7z9AZ2oSf3/ps/Cdn96IZ774YQLoHOvPwVc2lX2clRF34XOynGn7YjtVBKrB9UHfU7UzuEYproNi9IYoxQ1e5K58C+52Jnl5IYATgVzRlDmoc/cHKfHz6Dd5UyRzNzUVhOpUO7kxj7m5TX/20kCAPxgbW5QK+yp6k6lTUeem0loXp+yJZ5uYJ9qiIE9QTjsYs9p4xNaVOGFYwTxIyLZG8GSgWY6Mo77/FEDv9wH/EQ74z/At1tgV9+acrtYmH10AulUC4hKQUp4caj8IG7M7h2E39+P0NeN49IaVCF3gYODgp3fehf2HJuF6ofQl99o9bFi1Dg89bjOcRgeH7roTKwMXF5yxDceMAuk04LabqC6uCg0XOzlit4fYjRA7SaEfRJ5SJARMHgBGqqr2lVYP3ue4M4WqHyDoBtLnW0eCHl9sO3QZ0ksyzh0S9VCikpu1cbZySESnwgaZUJ3Z6Fkh0tDCnhT41nX3yGY5+7SjsYqtZczO4xSVpCP1avYdJpaLns37iOv4z/8J0ItBJdwIRVZeTB/7U+h2taVikAo3yADQWQbguXKrBqUAs60WYr8kIxOpwL/lwR52HppFh1m5TIxzYMc95J02FpfKGM7G8aMvAV/6+LU480nL8cKXbcJMO8PoMg7wmUWrPSp19r998neB0gg+cfHDMLRUJRivfsG1mNlxH97y8RdLOeLv/vYGVIZsfOqLp6JnTcl40Yo/hMs+Clz19W/imDOaeN/7n41PXXw9nv3MM0R+8cD9wPve+Z/wKyE2b1mGC196vMzzfs/bv4m9dy7Fi158Ck4+dx4rjrbxgx/uxzVX70fcWovEmsJ5z7Bx4qkTcK1xpL0Spg8Ab3jRZcD8MN536dOxcgNby1Lc9QsHt9y0Bw/u2oUtW5bj7EduwP33NPHJv78XJz1kDT7w2cVSw73rJ8BFr7sOXm0v3vvBZ0nL1yc//W0853mPF6D6l8/8BIcO1vGWt5+HDZtYXz2E575oAnsOTmLJyGK8/RU57rjtXlz4hmE85LRR6df+7jf34iuf/yXWrhvFm99zOiq1KYwPL8HPrpnDm17yI5x5+il48/uX4ejjZIqw1ISpzqH8dKbuYNeuGCy6/vXLv4mdt+X/n7y3gJKrTPt9f+WurUlLXCEhIbgnEEIIHpzgAYK7DQwMPkzwIbhrcA/O4G4BYkQ70mnvqi6v2lX7rud9q5Iw39zzneGctfju3FqrUp3ukl1b3sf+wnlX7s9uB+RI5uYT9g+jZUGEc47+XkngvvrxVvRvVnIPHLTPcxTSQa6+Zgpb7Qi33PwDj9wzn6OPmcrp50cYMyaDxexR547DGsXAQdrIUySiMBOnnfQeS+Y78Hht3DxnJybvJ/NsU7n3vf92ipVLspxwbBWnzvyGf7z5A4ccOpFLrxqmRifxWJ6aalmq20nnurDbvNgsg/n5Z5i855t0dS7gvU8vYKCwXMKSeibw26u45MIHuPHqmfz0DRy47wu43G7+dPU0ph6qaW6Lf4Kvvl7GITOG4rTD9KnvsvjHGI219Rx25FhOOD2Ew7sUr1vzQvIEyFPLlkMXkuxM8djDYxgwoJMBg5sUWv7k017n7Av3oa0PnEFJavI889S3vP6UVTEeZt+zM65AByUzzRZjBxIMwk5bX0a6bUcuvXhvWjrbmLB9LeGIle6+pfir1rPFFuP403mPcv1VZyo2wI3XLmPey4sZMLKZui1SHHXa9mSEreGEXCmrqLdWoVEJ2l1a7cJ1Fk0IkZq2OZUKpQBv5foKWgrYVedQV8QVZbiNkq0VtthGH/LKc2X9MkQY5Z+EZSrBWbXHpdhSIDg9R1etcikQ5C6fJ1LB/5QUbMD8bFCHK1NfK12A8rbKuqnYJ0aRrBhdyQjB5lS6GJ5iDn8+xYiwm9039zNQ/CNEWVBcI6XpKUArGZ867OWW/++NrpqD/59ys4SfWCrCn4qXJy1DHTHdWAyvCqgqbVSG12kpq9ksbDB93ED2aXCqjGk9sLIEC5es4auvv6O9o5sxm41l4k5b0xTUwik9HVDq7GRgyM/wGg9++ZxM2eFN+CA2k7QzS9KaJWUrIIhuQfy68eORc1WA5CLsIH1xt4kraKHH6FQeys4+G35PGPHVTcmiZ7eQLuRUmyrs8mLN5nEpalZZfKPs2qOsU6VVaJWL3EHeZaNHQFcL2hBxrwlj6hW/0W/IXbLFnMqERXhCAnreqm07/7uAXqH4yQmjrUUr7XetX/7vGtj/5sSzaNlR3UArt9xF2lXZ0KoJFk6nnT4xcrE5sPk8CnOwsg8WrY2xOpbCEqlSFBNbIYfbMKj3BfBmXXz8HDx+74dM2MHJuZfuoCg+7cl2EqUe6htHqfb6BQd/DPEU19w0lUgDhEMw+8ofWbp4LVdcs4+6WK/50/fE1i/l0XcPI2fpwOv3EA0EmHHAJ/S0d3PGJVsxaY9Gnnt6JbvsMoihI2H+fOhshRuveQZyXdx47+m4fCW++2IZT85Zy7hxI7nx7v609aYYONjHVVd28fH7a2kYZOeki6tpHl4im3KT7vMQ9nu48tK3WPnuei79+/E0DNFMwH5BOPX4hXS2LufEmfuy34Hw+Udw42U/MnrzWq66s79arD9/A6687H0GjbRzw9925aOP4e6bbuSOJy6mWomJrOLD97/Daqli/wN248RTNNe5foAmQsw8YBVdHSmOPiPE5L0b8TrgL5d/wJcffMbMsw5j2n519O9vY9hAP2++UODcY99gzOjRXHf7cMZspWlPwrlO5nvxOANqstjWoTULTjj2Yz55t40rZx/KyO1bqe6XwGUZRHydk0Mnf0WxmOKFDyYxcKjmSw9rvA5LqZmXXjiaoZvDnLsW8NSjCzngoJ047dww4zaX1H69soR0UE+JMHkhXVjglFMf5s5bj2f8iI9IxU1Gj3XyxLM7EO6vBB65/s/vMmLoNqxZ8ytGJsJjc37GLGW5/6kjmLKvpm05XLLSrFRdh5IZxCzWq+Rtu+3foKt7CZ9/ex6DN9N0RVkiWlYluf6qhxg7chr20hC+/ryNF1//jKlTxnPz/YOpa1KEFl5+dQ2779tEJAxdrXD4fq/x83dxTjlhKpf/tQqHfzkhj4C4bBSopmAG2HPHX/nxy1945ompbL21h8ZmzTc/98IXOfyYg7D7tDpddX9IdMPWw15jyOBR3DBnKNUNefoS7Ywd06SwARPGXkXLzwO44/bj2HEyLFgCtTWwePkaps9oUsvns099y37TtlLXv1Dszpm1jNdfeoHtjx3PjNP3JCfzcpcgw5PY7UUcCvAjO19m4Vbypp2cxUHG5iZnc1NwaMiTt1jCIcqDFT/1cnWu8PCaY1xO/XWLXSPm9SoiQDkRmlJKZ4q6VnZGK1sIqyeWOef6FSKapG1RVftfCiRRcyzPy3WisKmQjHzGRtDvhs5AuVIXPJtDEoRiSfmYy2jQIlbSssznUgQyfezYXM+kIRYFbi7GigTdNkWyKuYzWBw25Wnxu2ngG174HxTQA0+sNovkKFhSWMRoQbKmkgOH4aVU8pIuuXH4vGQKfYRsCfbevIbpY8NspUlS4hWmJshCM3v97c9Z29rBxD0mM6bJp8BmMmFTE+Ysqu0ddVrxSaskk6KQyOB3ai3phCNL2mmQdZmYNhvin+OSz05YCYoRgAPy8RI5axqL36Tb6CbkD2Dvs+CyuokXsmSsJTyRkJYEzWWwGiW8FhuOonDeNw3oGhinMkSp3J1u+qTqdsLi9WmSuTwjB4bVohmQFk+xgLuYL1f4VgxxqLI6dEBXoLTyGfov0ryN/uDlC6ssLVqREd3Y3vodOaLymdYCBzrL1lZ+SkFKNJ6FDKIcjaSSspK3u5TkbcyExavz/LS6HbOmiYwhvuxF/JiEZK902/j8FXjp6dfYY+8mpk0fh7cakmaKvDuHzRPll5/gocvfVAieKy+fzLhtoasTrr38Y9a0tHHksbuy43Z1PPdEgS+++ohjTxvF1jvVK2rViqUGV5w/j5EjR3HGBcNUFfrAXT9wzLHjsYdMAiELqV6Y++QK3pr7LH+7/xIGj4T2NRmuOPsTEr1Zrp49lWGbOVTAu/WW5Xz9yWom7j2Sky+tI5FfgNWsxeeuI5kwaFla4NpLXsTj9nDNjQcxYTysXwY3/GUdP//wDrNOO5KddnLx8bvw1D3r2GJcA2deBi4vzJm9mvff+4wHnzxCTZ/mPtXG++99h9cX5KrrdqZxCFx77SJ+/blIorOHC/68C/HManbe08PoYTVce26Od9/6hj0PqOaIo0YS74KrrnoBTzDJX288loBvLSOH1hPx27nn5uXcec1iGvs1cfXNY9ltz7I4og0S+dVY7Q6c1n6KNrduBZx56jf8+L3BEcduz0779LHVDkE8Vpj/BZx06BI6O1fz6seTGTcBcnHYdosnKST687fZExm7Lfz9rqW88epaJu81nlnnhNl6KxkodYipKZhValvl4p11xuvccd8+9HRDqgMO2e9T0okc51+wO8edCr+uhBXL2jn4kDp+XgBVPrj45CLvf/EVx84YyjmX1tI8TEZpWVLGQnz2Gig0Ee+GxctgzylPKt+Ap587hM220fQ0GSnMvv51rr9mH378XncpMnHYc/KXeJ0F5jy1M5OmwtqV8MJLX3LgkRMYNNihEodF38NJh7zP5Enbc9JZXoZulsNi7yGTF152I91dcNcdKR648wnOP3VPDj5oECPHwIKlsGr9QkaMGa6YCskMhEKw5GeYuMVn1NX047ZHBjNwFFTViba9jUw3nHPKfH6d7+bgg0dw7p90AvT1F/DwY5/x2As70tENt85+iZNOOpAhI/R1vnIxzDz9PnwDfBx50mFkC31Kkc7tLhEKOvE6pVgo4rQ7SWWL9KYNutIGvUU7GZuHghJ2AnH/FRtmFWCVW6DGmVcAaCrIlsHcGwWRKtoWQjHTFe5vVeL0WqV0E5SBiYjUbLQX1smDbtcLIE2D4srBvFyw6BVRK+LpDEJb9FaCuhIlLcm6I3rtYndqoehyYHVZFC7Ane4jkOhl98GN7DbYrthPuZ6MkvOVxbwvm8Tl9Srt+/+z239OMFd73PtUp1kSgRQzhtNM4jdz+EoWnILuKLqJZW34olUk8n3UBkoctdvmTKuHBnEm7liPM9BEMm/BITKfBVjbHsPl91NbLThF6MvobDso7mEK5V0gFetWc/j6cA1mXM98krY8ebeJ4dRT4ZKgWKTNawlgzZTwWGwUjBzusCiOmKxLtCI63a6MHY/DR18hS6KQw+YVO1O7dk+SSkME+5UtXzmglvmYCqEuwTiTwuP10WOYmD4362I5+rJZBvUPqUlDwJSLpqDm57plL97jVvJyIShFoUqD6V+fVjJvqszNK+pN8kzNGbWqWdTvvak9pTViFY9TEzREjrEc0IXeYuRUmzJvWugT3XOvR6Fol7abfL10LelgPamCFS8WfKWiGoUk1uT58o31/OO1d6luNph+5J5M2HkC1qCYwWRoj5f46NMuvnryHVHZYMr0Pdll0nAW/LKIp+6ap7AUm23Xn6OOPIzBjfDOuzD3pWuYsF2Doie1rcvRP7oXB+w3CE8IPvjHt7w7b5lS15p6SC31DREysTrEe+O2W99h14ljGTXGSk2klpXz4bOPYrzzj3sZP2EkTnctXV1FujoMttyuiYOOracvu4JQYCDFgksZbOSS4uIHN1z7BgWWMGH8BHrXh1m2aC2NjT72nroTPp+V1174lI+eXUu0qR87TbbR3rWMgGs0xx67ncJz1PfX9L6bZi/mvTc+whFy0m+AhUMPncEn77by66Jf6W39iCtvm8W+Bzbw1GPv89Bti4itjrPbgVsQrQqyZkWOkZsN5cgTBpFJ9dAQNRgxuJbO9XmuuOhB/vFqimiwmnMu2YV9DhpMpFrM2Ewc7gTZoriCBZUt8FuvpbnwnLtYv87DuK0Hc+l1OzFmfEBt3203fs/jdy8mFuvkzEu2YK+9t2XRjwmu+8vD5BJBtt9hG448dgI33/YE38xPsusu4znrgqHsPrkKr0O7mOUyLlqWl/jLn19m/oIl3HzXWQwe6lcB7NTjX2TNMun1pDjxtJ15dd59TJm6M3vsuQO7T25g1RK47Iy1fPLRj3ijyzjroj04/tTN8QUzJAtLsJgBfAyhdQ3c+8gSHnr4eXJpg+OOn8qZF26jmK8PzHmb++56ggvOP4e9955ATY2wEGDmjDeJJ9YzarvVzDprX95781va2lo5/rT92Hu/CUpoSMAii7+BZ55cyBFHDWTbnb0YpV4KRdFP96vndMXg4vNf5+t/vMduu0xgwrbDMKzdHD9rGitWt9DYNEAp6/34UxtvvbKcm65YQNAfYsasOo45eUvqG6y47X5eeTrJ2bPmYDPr2HHHbQlWx+jsauXTjxZx0SWnsd+hUZ565mleeO5NzrvgVAUAFTqmCJZ982OBWx56mEOPOZJMLk5VlZfqai8NtS7R69lgyilogtXdJVq6k6xPGwrQmnf6FAtBFSrKQ13WUR3QK5rw5Zi6AeGjg7wGkymTF1WBa5tSHZD17/SjDshiBiSvEzEWqcy1TayuugWYJ0wh7U1WruAr8/ky10slApXPqri4la0HhO9tN7SpS1ZssoVzLoqNMj9PxgjEu9mtqR8ThwWJiJpeLIE/4iVvMejMpgiEQhgZ0dL/vSvof97rLP4XC2ayczWhYAFXtp2BXpMDd9qBoWEHvW2wtKWXlo4uflm1lBGD65h5wATGyGw51ka16GQXvMpawZADW6aEaTN6LQFYMQLQOZpUjRIYy9L3RSsuw6WqSuGGC/q8aNXobPmdvWTDYYiXt6YbqtayVVScRIxAlHqEi6jt7RT3WzSQy58pn6acxVRw0z9XCGYqUxSGnlnEbWRVpZ61OciK9Z6A2OQ8jkO1KwAAIABJREFUl3aQaGWLM5IYhojYS9nSTykaKVF+eX8J63/UTc/QVUZe8eUV9yPVchd/9aLK3kUPvFCCnFTvktXaYFV7kV/WddJu8ZLDhbNgwVsyCFhyhKw+giWnmlUJKEgQczIhiUsHMKgZARnZP1YBPSqNBqUJHgwEifdAJArJXLdKM/yuGjXuyhdFTjOGyyvuZkFKmWqlAuZwyljAonCXnb0xfNFOIlUhsskqJRsm1LFSKYvbI771HoyEV50LogYnM2yRH49Gywpv0okoxVQAtDt85LJWPGKpK62ioq62lLZ2ukAw4FBGMcJELJkZnN4O/KIuko2SSsj5sQaXy4GRieL3O+nLduCRxz6DSKSanh5dFfkDDnq6+gi4QkQjwrpYTz63nrA/gsdRQ77Pr1rBojaWSKQxDS9OgafYu3CQojnQwPABdhVk4j0m9RELC3+BNet/ZNfdxilFtoBQLYRqWZbe1bhmLcHauhbWt0mXqYsRo2tUEJLvJa1nGa2ubWtn2LA6NWYI+kQdTkSBskrhTsRt3nwfNeaoqoXa6jyNtVqiLdbXQSRSq1gAIvKzYPkqthg/UGNaWvUxX7VCnPLiDBpaozTms5ks/fv7VUIgFbaI1Py8pBeHJ0nTgGpszhRWZ4/ij+dSVUoDX65bOTcXL1pKOplg1PAtCPvFh16PGto7VpHPGTQ1DlUMq2RcM1vWdC4gEnEwuGm4Og/6MhkCYY9WujMgEtDg2dZVCZoaA7jCGneQ6Ssr3ImBm0Xoh6twWO0q6R08tJoff15EbX0NkWi1AuhmCgk8joD67O+/FSnnDoJhk0HNzZREJrkoAjxaCnblqg5cTi9DBvuVOI90Uta29rD1tlHF7li+opXmAbUEgnZSqRxev4t1vUJbTGMU0zQ3V1MjGlWyUpUyeKxOCiUDm9WlAK0tCViwLsbaRI68K4Az4CWZEgvc3wjC6kCtgGKi96+9B+T/KtCroK+V5lRhUeZTVyhn2iZYP19JzkgrvIxqVx2AsvubQtULOK+sy1F5v0rLXd5bASuN4gY5cXmN3gZp2YtsuEUJbTo8XrKihIiBzWUhYCvhiHVgWdfC3iMGs0V1hKFhF1YpBvMp5ZSZ94gTne5QiHHK77/9Z2UDFsdzpmkt9uEudRDMt7HP+MEcNra/mlmUMqh2yPpe+H55i+JV7rplE402cHW1EhU5VuGk41StF5WtyQlQDuxSBVdI/FrCVIKfvstpaxVFHtHLFXJ42fhigxGGOkLSPtYnpjq9VPDUJnv6UdtSygKnP2ejGlJFJkDp6G8SchW1oyy84jBNPMWMCsp5cbOy2sjbVN2ugqJuCYmHuAgI6AOvaGAqoOvaXG3d/6Ll/vtPtP/+lQqMpyp0oblov3i9z3SyohIns6BNP+TiEkiyy6eoMa09Bks7elieyGDzBKn2hqnxWYi6ISjSqyLBKq0wOQdkgc6K7zosau0g2D+C4bIQj3cSchYJ+4KkEhYKBTtOhweLPUuutAZ/0EtvVwm/J4rH46FUSpLOr1GcKLe9Hp+7ir54n7KSFP3zIhlMWx+FvJVsqgq/101VNfT0pkjEe3HbA/hkRCPMRotGTktSkRaMgBFXUplV1XX09IrwiLjFaeyMSLkKLU1oUkauQFW1OOvFyIoNZy6I3ZHH6l6OxZLB52wkIB6dpkEmlSeXsau2oc2VJ1oTZs3aVjzeIIZoQJZEKatEwBtQ3ZxUah1O11r8bjcehuK2VgtNn46ObpW4xOIZPK4GDDOL1d2GrZhlp9GjFcBQgrYcz872HB6XG19Qfu4gEqpTnHaNVM5jd4q7llWNGmT7lPVnSeQs5TlZ3L60MijJppyk+opUV0VpWx8n4A8RrYZ1rWvxecM4LH7uufcj7nlsHmeddyoHHjAQn0inSoImSYG1qMRNcnk7saSJy58hFm8j5A1TFYiQSSYo5ApqsXe5XaRSSaVbHwnVqoVczEj8QQfJdBe9vb04nQFqaquxW7XHeiIlevY2XK4SrZ0r6F9TTWtrHEuumX41ATXeMAo5soUVpDN9hIODKRpe7HYfDreYM7Zht4luglj8WljfkcTjq6W61qMUJVOZdYR8buyFKKW8VK0xrJaQGieIVkDWlSJXasdBEBtelixZRaFgMm7cZmr70tkSNokU1gyGkVPGQ06HSyH09XF3KK97oXCnMnlKthZl7WktidKfj0Je42MCQe2hnk6LvS4EAgH1mCvEscq14nQqo0mxYw2HZdQoK2AGazGnqKTZrIASneDWI8zlvSKi1UVvwYI1ECEpGvDKP1xXwsoxT34uz7WVdPc/C7uoRUvUyk3lXCbrnx63a9c1UXeT2XmlSpc5uMy5pduopGCVjKU2RVABvby+bmzb64VRXq8CunquNtNRXUopjJTxggWbiJU5HJTc0vk0KRRS2HIJasjRaCkycXAjg71OakRvJpciK4gvt5O0w6Z86QMWuyq8ft/tf91d/X3v+ce+ysLcoulzlyjElhLMtDJrr+2YPlAqNOH7aV11uQSX9pgkcykaav0ETRNXbxchj4+4Ifq7MnnXikAb5jXq/5XsR++48l/LwVkH4IKA8Mr2dOr6KWM25LVKd1gq/bJZgbxeuORyd5SBGzLP3jDDqcyKNt2W8v5VW7JBwlD/UgK1t5RTgU+q7spdB2oR5bcos5SKGNHGgF7ZJt0B+KNaPnp/Sttd/tWJjbISVdxUkdc11MIgpiRyE3qgafdQtDkUan19oo8egQR6/UQ9XqJelFmLU9l4isVgkaArSGtvnkzBiTcKn/2UoegpUnCmyBUzimSS7LUS8vVTVXNPXGalaULVJql0TNGoJCgWc06lM+4PZXE6Sxh5ccgylCtYOtNL0ZJQCYBseazbiSVfo0Bp6zrXEo5YVFLgsnoUAlaCVzqboCCIqJyN5qZ+qsJctrIFl6uWREKcq8QcxSActSt3saoqF73dRbLpPDU1HpKZFeTyRWqjw1QL1LSvxO5IY+QcGGmZYdZRFfEQ78thtZdo61yDP+QnEIxSLDpoa0tQUxUmk0wS8LooZFPYrHHC4R5Son3eM4J+1SElRNLdk8Vuc6tWslDkwlXQ2rmOgU0h6r1+RRWz29IqUU0mDex2Jy63oKpTuFzi/CVWnBkE65LOiFBRGJe1Rvms2wRnXpRHkSOWfC6NHqHZsdoCFLM2pR0v54hoxOeMTny+MBQ9fPN1Dy+/8xmjxw5jwpY1NNVV4VMuJ/r8lupZgGHdfQlCQT+pbEIpeUV8HmKxlUTDVfT1SdASeGyRWCyBzRImEJS1uof23tW4HGHC/n4KCy9Wt6lkRtkVh8MKuk+u1EE2kyLia1KaEDIakRGJPyTqcuCNSHsurigUpZxJIefD5ZK5ckEdr0TfMqrraxVDuS9hI5/3q/1rVXDdJKWsF7tVOHNavD2fcKl1zBHpVskAVNHVnaG6SjZaSWco8G1NrbZM1Q6D0NG9jPraWuK9EPIHVddHuPUK9W1CtrQav3Lmq1M2vfL7vDBj3CnlsCdWsCZuYr0ZvB6/wo30JXL4A9LS1gmb2vVmBiOvkUkum0MlDKIdb/OGlFC/kO/mtyRZG0tS9ASJGza1/lasVRVdTXUSlYmwst1VXYtKIFXroEXFV7Uq5NJq/VOVuTKGKbsXlQsW5bYm31HZ6+rqWlXuUsErv3LpDm7Ugt/Qti+37qVNrxaGyiy/LDajnqe8DbRap90tinclUn2dWFK9jKjyM6GpllEhJ1FllpXRLpySpXs9pCxWMuksYaHUVQbz/3Ys3TiC+Ldf+j/0BRaekbotg5leiy+znkO3GsHhWzfQmIFq0elNpPCHfepEShQy2v7PMHAkkspXOu1w6KBc8eItHzndsNHVq37Uf9hAEpCTxGohZ9f1toAjHKIQpDyrK4IBpqK0GVbt06xAbOXnyPPlN4WysIE6T8vboJOKTav1/4qE1FVsCbcEPeFuioOOEmLRbyKdAdWyF7edTcQH5O/yXHmUb2Pb0M7/I46wVoqTW9EiM32tmyw3PdYwsBhZZZMqv86LsI2g820uskWrwh04Ii71GpnFSaZrN1PYSkko9ikP8oCvmlhC9AkiOLzQ0i2VuklPZj3xdByrzYuRD2MrhVQA7uqTi1PQzBmMYh63cs7wYDEs2mvGnsFqS+Oy+3G7XKr6yeR6yea7cIt9bUHa3LVU+TyKNpYQ+1ZPGiMtiltr6WrNsvXWoxg6Cta0rCJoqyfW04MnkMcXdBGO1inTkZ7ePL6Ah75UC/lCmoCvDp87QiEnlVMepzspZx1dHR61hvnCHQRDVhwWH4W0k2IuoCxbi2YK05olnujGapNAW41pusnlTXweB7m0jAIKOGxFfK4CNmsvRtKCtziSmggEQ3ocoNrjrZrvLu33ZWt+ZPjgepoj9Qr5Xij2YHMUcVtdpHIZMuk8VZFqdc5njBgOu8gOl0iJbLAtjNNWRy6dxenIKEc5kTazyVDVmlX2rFYBgzo8ZFJC93TT15egUExSJYg1bGRSdlxel6r61rbGcdrj1EfrsWSlstd0OU9Y73+XWwRNcoj4rgUX6UQcv8egaBQUhiEWy2gXPJ9TjTCyhTR272oVlHIlSVjqSKQFte3RIzDhrvsgkU4Q8DpIpNL09dhorg/x+QcFjJyN3SZZFXgtFJWCOIbdqS3pLKYXLC7Fe1ca++5u1q1ZTLRmIC53P5IZq6rurdYeCvleXHjUNaxWGYsTiy2kvLZzlgT5Yh6vo0oJ1Ci3QIuTt96Yz9ixW+ALGoRCduVtEImK+0evsipNxFzKl1s+X1mbl1t5bk8X8XQ3xVwEv7eWUknO2zxZo0UFS69tEMWim2QyreyGRcFQEge5JsQESGR9cwVpvQuGQWRPpbgR+1c/uUSWotWF3e+lTwB1nXlWd/cSMyz0FGyKyqarYKmstROjuiMIdA06U23zsmK56pUqL19DIeTt0ttTLptap12tIUomVkBtGuOkSocyGE6SBwnoFRWMytxdjzR1EVdRiVPtffUbDYrb+FxdwStTIAXglRZiBks2QcReZExDlLGNAQL5PD7pouYzyu/cdDixenxkkVFajoAwov7ZjfJ/eyn+D6zQHS/nzUJPm6KC+Qq9DHUVmT5uNHs0OhnkgHRbVs0Qcw6TtJipiNCBIMNTeXWSGH6fsryThUeZtQjf+jf3sg/8hkBfKZVl3m2Ss2k1M0dRZubSghc5Qy2yL38v2IobAqi80lZ+jjxfTg7Dpk8YPSvfWC1vUEmTVnxZ11dOqErQ1wFd7Pt0K1+1GC1yOmpeuXwjmePbFL9bo8dV21PE/1WCof0Z/0j7PL3PdWIhAV3GHRWfAGU0YBpYpIoWsQqpuATUYnHooC7zOanrnVobWvrqVsEKSDAgi00qRktJtYmj1QPBHmBNWwl/1EoiJwpfJVasbcF02qitb2blUi2LKSojorC2cuV6Bg7qR75gShFAMav9uQXcZbGkcVgDuBxe5VrmcttJZWJYbBayWbH/iShp2cVLYLMJUsl0KTDXFx8t5OtPFzBp922YdsAwOjvW0BBpUirDwkkuWnK09y4jUh1RbXeH26RkW4fH4yYV8+P31JJKpFSrvV99P+LxNFXRGlXRxJIL6Yt1EPY30NR/mJKnbVvfgdNtkMnHqe9fhWE4aVmRw+4MUt/gobenD5dAjY08fq+dQipDsjvNwP7NDG8Sio/QImH12gLZuIPXXlvAORdvpvTgC5ackriscTqVRK1pz+ENiMpdHLdQRQmQyhVxudxkMglM0ng9LsqkHvJ5G8m+FDXVMk/PKaOLWCyFwBvDEgVFRbEvQbGUVS3fQNCvBknpTI6MDMYtBr6gF7vNQ3eynVIuQcDjUeMGu3hbFaC9GwxXikjUQsKUobwFW6EKR8lHyOMgnRGrMkMlLJaiV837c4USvlASv0cq5CwlqkmmnZjFgGqBy3km5j64E3i8JsmUi1LRpWbeXethxsF/Y4ftduTyP++obErl8stkUyRTKQJBcSUrki3aKWaCavQiVXKu0IfN41LUrnRO+NJ6LZDGlN0s4PNIME+TzYoXvR+nx6+CW7pQImesxTAy1AQH8t23qznm8Cs575zzOPHUrZTgSSadIhTyqGsiKaAPM4iRd+P3WpQFrcOdpy+1luqQm6yZI5tyEPTX0tnZTZ0MxGlDUrFkd4MyQ/IFheZXoq9Xuk6S5Jo4XHo9kTGFbLjLaVfbb2TF80GktOwUSlbywsSxQU8WVnd2sbKzh5TFpfjpOhhrCpoOtNpMS2yV5S4/m2UvV1m5BPNQKuSVr7ga1pUNV8RcpVIQqZa5mptr2VaVCFSAc6qC05S1TRH1lW5DpVKXgK5LsY1BXcdbbRMr2hhSfJjpDLZMkhqXjZH9ogytdlHtAjPZhddqYJN1VzoEkn5YXSIorkxp1Pb/Hwf0/5w5uiXwZs5MrF2Fqz6My0hSWreKnRvrmD5qBNvW26mXBKpQJEuGnHLGEWcwO25TWkUWZWKgWnPl4CI7Vwd1afnqIF8J4YrrWNb91S16CdqaxSiSfxKsrUKGV5FXTnIJ5jqAajMCCbIihSgnvOSVEqz1tKgCnNOfV/YlKrfrdUW9cTuka6Db6LLolv04ZaWRebRwu5U1oZxvAjCTHaBn0xpMp7dLEgAV0MUt7XcTIf+3U8l/+UT5SvJ9NwZ03ZWozPaFdWst5ZTcpkpaZJGQ/F9V6ZLVWzDzGexCCxRteateSITbbkq7UihxImJRtJAv2TFtIVX9SFtdwFUClGtPSUvWwDTs2kWqrZtQ1IPVIrh5zaOWR49NW4nK4c1k4liNIG6n2LZqq8z2zixOl640JPlY1wJ33vUgM8/YlmgkyMjmZgXGevONX7FaUuy86yga+rtJdotSWIYttvQoDSTRRa+qC5AVAE0uroBYbo+HQtqLabgo5Au4nD5lBbq+NUfA71ILvdXRic/rwlIIKcS1ALoiUS9pWWjsUk32kohbaepfrwJSXNC1tjThYJi+nhQ+h5+gzH3TEHBDfY32NBdg2rIlGd56bQHt7b0ce/JkRo3Tet2pWIpgyUfELw5bQunPKgCZtEmNXACr6B0UtB2rKZYkhRxWi4d82qEqOOmIiNVortCr1Lx8noCCqkjbWNrFUvm5Pdq+UxT6ensT+LwBZe2aVt6qWXJGUrFEfPaw5ofTSSblwMyFFXiv5IGuVC9WbxcOmVcW6ymlBZyo/JJIFsAncUs828WbXVDKAqIsdtLd3UNd1QgFfhRhoN4usBQgHIWcpYTDI8hph8I5yH56Z14LSxe2c/xx29Da1sWwEVEcLgOf36kSP6erSMpoJR4rEfEOURzwnnaoq4eupOi7ax19OT5iyCMdkoJIDasKuE8Jw+SzVSrBERdX+cIBr6wfKVa3tvPO699TE9ie0aObKFhbGDAoQMgfJd5XwON0qIpatl3eX/ZtNmMSDllY2bKaaDSsZuouOTCmdD1iBMMOUuke+tU2iYeRov35IuJBb5DLOBT+wyFrm5hxythPEmy7XXs8GCWF9xC0ndcTUN0J+X6CfxFA6urOXpauXY/FF1QdUu0Tpqvxsmq3cl4UTzB5FNCs2AXaxF5Z3NAMLVxjE98OWb/L4jFqNZXOlFTjcliFc64dWvV6Wx4PaPBbuQu6IR5WEPKVSl3z1ivVemXwKuuOCNXI+i+INlupgFU6wYU8I6ojjG32U+uGUiqF3UzitBexO2SbhCUlzCBJQVzYLDZsFvmGv5cpVKkA/5MC+hvdZqKzA7WqSIrd0U4/o8DE+hoOnjCSrZsg3ZPDsCSxeW1KhERWZZ89gMNqUVVEZT4uQbxijaobMvoQbmiBqxNAt4TkIEt+5ygVVAJgisCMbv6UJ9gVEJ1EhLJloMo6pZEnd3muBH7dMpc5igRpCewSQPQMXrfHNfJdB/mKipo818SOgbScxeBAUPMFhRrX3HJdoSsj5Mp8Wup3UXCyiCWhRr3bJLmQFsAfcFNzfvU9hD4iFbpU6pWALr8Ve0DRSRahHW2aLeA5EScRcRy7xYG7INQ+jXORQCozO7lw1MVMjmDERVesj0Q2TlVtE/PeWEJd7QiFNm7tgs5CWi0o9TVOxWe3BVMsW7EUh2UUdqvMTZMEg34a6/RcUhacrs4u0jGfEg/q6UkwYmQAa9n/ek1LgXyhiMNd5NkX7+L0c6ZRGx1CvsulxGzkWLa3teKgmnGbO+nrhcsve4rd9tiF4aMalSNWKg+DRmrV4vk/Zli06Fc2HzOQmuqQ8neXLt+Cnw1cDjvff7UUn9dK0yA3w4c04BO1rozuMlRVafvO+T/20hPvwMiHqA3VK7lSf20fLn+cHrHg7DeG3rUQa4cxm4t1qAR2E7NgoZDQM/+Vq7vo31hNS0uBpiEOxu8k/kVFFnyWhLxfpucMGBJi0DDxUTdZsbQHfyBAP+mUiZ1ssUQyIeOQAEsXZGlZCvX93HjCGVX15bMOWtcmFDixujpM80DNNpBu/M8/G0qwxBRZleoqhg7TVZgkU+JzXhe2U4zD8qWwrutTeuO9RANTGDPWSUsX1AwQ1bR2Qk4vVgJ0rYV4G6xcntU0UTGiMVCKcENGaVT8mhUmhYxFcc2T6TSbb+mlpztJLuFXCUVL60rqm6JK+U6YMpGAVfnCDxmi2/3zf/6Sfv2lGjYYvdlwnO4CNkeBXDFFyQgS8oYUCyfernEJPy1ZyA67jaauUXd2RJymfa125HI5s0T7teD31tC7Lsr6drCF0vRrtrD5KA+xXpPaGgtLFneR7I5QX2+j5FhDXb8A6biX5YtN1i1zqeRo3HZQ1ww9iTTLfm2hvcXNiCGDlIKgINvFlEUGFKPHiwKjZgR0tpVwOKxKsa+6MUW01lBVuIC6HCUB9cmRkeBmV1QwVdXK6FnWn6KpE22pvuW/omFviixtnu5kEtPtUZ05XS2LHbOp7Fflni9ZSEhHplAkUxDfcRkdOJWegSR8MqqRrpyMltQMXRg+AqwzhZ4mjwKyKxdDZdR7pVKX5U7P6jepvjdxbatgqjYG9DJNTp13WnVOAFPCWpIWXiBfpMnjYVQ0yKAw+GQikO3G4RAEbE5JdotKZ8mwUyqI5rtLJbHi26CHCb/jVkb4/xaI/Tve53/QSyz251tMmU0oWS+LlajDib2jg+E2C7OmjWF8DaS6UTM8ETzI5dLk0hnEwsEhMzVTKliptqVlLUFD7lpsRSPTy6ICZaCaDjrCYdRcaY9hqCBcAXRVZAgrE5pyU0clBnLySODSQDgd0FUSUUahKzpTuUJXJ9yGebf+WYc+PdevBPSixa1mTRLI1cxZ3XVAV1W5CtYaQa47Avp7SnapA7p2PPojbhqboLdTtdvLbTZF+1OXdxGPuOQZOUplhzdJqPR0XQK5E68kJEKHKuYwlV2iVMlaMFAqmI6ebgYNq6Ir3sPqtXGOOepKzj5T7CpD3HzHvdQO9nL2hUerRfW1ea8y++/7ccWVz/Lj6y1MO+EMmgd7+Mc/Pmbtqix7TN6WI48PqWrt6YfXMPexV/H57Jx7wUx22d1Gdy88+MBXxPq6mHn6VPwhk3QqQzrm55E5P5NK9nHOxduTy8V57O4vSPX62Hfqrixasoajjm/i7PMeont5jBHbb83sO3amrVPL0d7+97fY/+DNGDmySfw5WPQL3PjX29hs9OYcddQeqoL9/Mu3+fSTT9l8+G6cecbuisolgUGq7BNP+DPT9plKY/02XHvey4jm8c33H8CilR/wzodv85dLb+TTN+Ch6+9kv5mbMXv2REXD+/6zJLOOuo+mhgFcd8t0TGuGr79cxavznuK9z65RFd/bL7Rx+UW3MGx4A3fdezYjNpeALmImBT755EPOPG8yVfXQ2dOBy+WlKujnndez/OWit/hp0S+89OYlTNrTzqKf4PRZ97KmpZe/XHkJhxwGXT1www1f8eNPX3DDTefQ1AynzboNh93DxRefwtgxcl1DvAMeui3Oe+++wm57F5m811YsXZTlvfe/Il3sY+5Lf1K2sEWxccoLKMAlnXYO2O8BVq2JcdbZF9DTE+eZ5+ew1wHNzJ49Q1mW3ntngjm3z2XI8DDPvH4ItbXw4Jwst91yL/nSSl589Tak+Nxtt6tI9ua5977rmH44LFzUQ21VlCMOP4y5Tz9Jv3522nraMcwUVVVRrISV2MuTD//Ce28/woyjpzNqzDhWrF7H3fc+wC4TJ3LuOVM46bj7WTo/wfEn7McZFw5Vwmt//VMHT899nT0PDnHDzdMVCLdWRJNS8Obri/jso1+56ur98VRlMYnjd9bx1isZ/nrZ96xu6WHStBqunr0d1Q2wfHkfF5x2F3Mfv0R1J159qcA9t32oOjePv7Q/g4fCgu/g4ANvU6j2+x+5ksn7Qk+yQ1ms+jxunGaYQk57iNtdLhWacnlDBViPy6U6LplUThk7yd8F3CdKltLpErS/KKWVu9dqCVLt9JKA9EA8OlZ3FIhnC/QksyqolwRHoNr42mNCAdpVPlA2kZJEvlRS5i4VIJ1ewjfOwFWVrlrwQiPWDJoK4nhTtzY1Uy+D3yqzdYkVEtCV4JZaS9OUknHqbA5GV9cwPOggIFS0QgKHLUfJnldyuOI/Lq8THIcwo0T8TCr0PDKm2lhhb/ypzK3/Lwuz/n3lr7q63+T15YLoX63nG7FgG/+6yVf/I0LAf/12lhfWKbihuOlIY89MpPDksgyPhBjbv5pDd3AriVeBulszBgG7gbMMUvA7AhQzXjK5EvagA6tf5jtJMvkMTodDURIcReFqCuhKThgLhkUauUU1XBQ/cFGjEWDZb28qdCrkrEVlZtJyl5NRW55WKGoVrrrmmZcPUuVRvkv54Oi3/6dDXaazSSKhxkGb0OZ++/RKsK5korpNsyHfVPaFf9xNdSMqSkyVWVX5C6gtLmvNV7Zx43xMkiEr9qKMOUylEqhu4q8sXQmFGZAsP43NI4lUnhWreljwc5oJKLcwAAAgAElEQVR+tVuoSuRPf3qMqvoct/39JFWNvPf+YjbbfCQPP/g+H761gjPPP4l9D4H5P8HF57yngFCPv7KHai//+jP85YzbiTS6uOPvs4j0R7V4Fy2Eb374mol7D8TjrsKas3H6Se/S3dHDnPsOo6bZINHXg6tQy8kznqaxZhQXXTqO5tESuF/l0/elrRpmp10nMHNWmFQaPvryB3af5lYgs0WfV3HlJfcxfNhAzr1oLyVdKjlpIt3Hm2+8ST4dYNrUvWkaoNvEretifPzhx+y660T6OgOcOO1J3JFq7n96CtXNMO+j1xk1fAqfvubgxWfnse0uBmeeuzt1tSZrFts45YB/EPbXMOfRrbF5uhg4oJo759zBQQfvwohh4/jkAzjvnEep62fn7vuOwunvIhL08dX7faRTKbbY1kGoJo9NUHV2J15fLd2tdnaf8A96Ywle+mA/XP40Qxq9TNzpblrXpLjt1gsYPgJuuvlrPvpkHk8++xcleStjBPH92GuP2yiJV/rTZzFiFFx31VoevfddLjz/eHbZA5oGmaxvW4DT5eDqv9zO5Vf8mYEjqrG5TTq7e8mmIgyod7L35NdY+EsHF154IjvsCEfMuJtk7lceeOhWttxCzHdEje9lRo2p4bo7dyAUtrD+V5h+wB00D7Vw861nEgrA1Cm3K+rf7JtOoKZpGcOHVysa5RWXPcoRM6bgC5nU9A+SK/VhcRmU8k1ceGIXb897m4fm7sCI0cKaCIMZYlVLJ4899hyXXnIWl5z/GL98Y+W4Ew5lnyOcigJ5780FHn3kWfY9vB8zT5+kxkBizSu+FPtMfZiO9UmefelMagbHcfl7sBSrKSYC/PnMFF98tI7e1CL2O2QzrrhhqOoA3fv399h/3z1UG3/hj3D1BV+TTHUz962pBKLQLwLjxlyncAsvv3YdrmCBxiEGFuc6QgE3+aTQdt1lhpDuXOrOY5mys+m1Xe5sbjpWk2e7bXbFxikImMEUIJ1X2WEnRC/CBYvWpVnVGcewunE4QxgFq6JZqiJJ3E7sAnKraLWbqh0vdwnsmwZ62RQNKNetddkOoZqp7SkHbvFPV8vOJs9TXupYlWvbBmqc+l2efL4LSzrGiGiULZv6UyX1YKpPYR+k6hLzrgowWt7YIbogxaJSHZV1XzqNCh9QQdGX95H+dhsg2Jss0OXfSfEnZaSAZSQ1UUyq8mihTLeuRIzKaFMpcFbA1+VEqnIs/rgI8NtPtvhe6jRzgu5QQiFWSoIwymWocjtpDHrYbmQDTT4UL73Wmqefu4S3kMSeT+K3+xR9pi8lbl5FdU+WUsoSTWQ2RRzZlrdhNUStTXjBVkwBuplieVBQGaDQeWRP6p22aWgqt9zLwUkH9MqO34ictEqFvEFT6d/brSoJ2JAA/Huv/c94tg7qMl/HItYf0nWQBEeCumTxgshOKkckd8BN0QzQ1qqTJ9E9P+eU62kc4GfO3WexxdbQG9MdkjNmvcaXHyc594Ij2G1vfaHsv/d7OHw5bnlkCh6/ndVLxMf6BWqjCe686zj8teKalySd8vPx51+w1/RhZFMBvv2Hi6ceWUg8sZzrbtqX0ROKxGM9lOI1zP7LfJb91MfBh+7IQSdYefallxnRfADXXfUGubYkJ190GMefBNfd/B4nntWAtejm/KO/ZMWCPEcfP5FDjmmmV/CAtgQDBwXo6sjQti7BgGYR/9C61wMHWPn+u9VEQlWsWuTh9KPexePyM+exHYk2F8jZ+rCYVTx6W4EXnnyZnae5uPSKfenfUKTlFztHTfqK5rohPPNWNU8+/zSnzjqCQj5BNivc6gY++hCOOeZ+ttyygb/etDdDRubxOC188XaSNS1r2PfQASqgS0dFKiyLw0u618dWQ75SZdrct7ei/wDtCnjIAS+oCv3aq2YqdPttd8yjqj7NLXMOxh7oVu12gbVfev6X/Pjtag4/4lAOPAx23WU2hZSHLz47Q5kt+sMFmgYmyWR6WbPCIBisE0EGLM4SDr8Ntyui7E+n7/MKP365jptvPY0dd4GZp8xl2aovueiSs5m29yB++QFmHvUS47dq5srbNmP4CDdtS+Hwg1/EF+llzl0nEgnCtL0eo68nxt/vPotd9uwj4DPIdUWZ++QH7H/wNjQO8tOT6CZT7KN/Y5TPPi0xY+piJRr0/LvDKNm+ZOSQSXR3ygjBqSRRBbV+7plP8O0nNk457Qj2PhwGDYYH74B77nqJvQ6qZfqR2zB2vKaGvfkyPPbAh3z15Ur23X889z0zjniuFa/XR6Y3xNN3o2R1/3bTG8RTK3jwsTPZbCw888wHHHfsJHW+fPgWXDLrO2rrIsx5ejAhqfy7pUKfTTaT58m5l9EwCPoNgI7YrzhdBby2aiwl1wbQ2EYAmZ5lV/6/YWVU62G5ylSgXmFG2LAXTUyxr5ag6XQpkaxeEzqxsLSrl7WxNEWrF4cjiCmD+LwGxRecJUo2TVtTZVRZq13NzgUwXLZMrQS3yuxcB3QxZ5GySwvVbAzqmvarqnVF/Subu6hOqKa4Kelrshj5LjzFNCOromxWW0OokMOey6iBqiEsCYdVCWEpW1lh5JcKuIoG7qLM/yWgO1XXtlKyaer0piC8TcutSvmtIM/l7q50ZHVS8s/3fw7oFeB15VH+LiPAPwhC9S9DkKXu+S4zmcmQLRawOh2U7BaKgiQx8/hsJVzZPhrcVga5rYzvF2XHwY0M8LlwZZLKfKJUcpMtGFjdolYl06MsDulTmiZ9sQRBb0QhZhWKWuhRAj21mhilHFmzSN7pVu3iyk6Sal3aYJvuPN3q2HT36jRJhfwype33BNhKC+WP4pH/nm3+v/sauYjlYpAKXdOiNgT0kkOtGyIOEkv2klcuUGEyaQ9eF3z/FVx0zovURwL8+crJNI0Et1/Ad3ZOnPEoP31Zx/7778WYbWHp6ixz577DtIMncNisKEbRyfcf2rjluk9oqO/m1jsOwBmCRCalFtAXXvmY/Q7fnFwmwP23ruPDp75k0LZDuPPercla8xRyOWo8Ac49eRE/fdTF5H224sw/e3hp3mucdea+PPJAltuvew/MKGedtwO96fVMP8ZFosfkypNXk+p1cuBRYQ6f2YAlCOu7itRVy3wO2tq0q58s0FKh9/V1KWCBzx1k9WIPZx39LZlUmnuf2YWq5i4lUuKyVfP8g6I9/w5b7VTk7Asm09BosuJnB6cdNJ9sqsSUg7r4/Lu/8/lnr2JKBBE2gdXDT/Nh+vQ57LzTGE44aRfGTkhQXx3gl69KrFq5ktFblqhrdGB3BtRM1OryYC14GFj9FkFvlH2PbqOuoUAxuRl33/ESHo+fv11/Jgt/gNvve5XmQe088ORJBKpSNDX56GmDW/+6kMfv/5qhw0ZzwunbcO11txByDeTxRw9SqPL6BmgcmKW9fTV+1xBaW3vpP6Cakq1ALNOD3V5Hogeuvmw+33/ewZQpk8kUF/PVDy+xwy5DmDHjUBWon3ksxaN3LyQULbHTPm2EIjbs2UncdOPD9G+2cd8Ds+jfD7Ycez1ed5in5p7GwBFJpbjnw8/sG19l1hn7UbT2YbFbCFZ76Uqu4fkn13DDhTBs8BBue6ia5sFd5NNhBjR66e6GFSsgHIZzz3iKH7+0sevEHQg0/EBTUxMfzYNPPv+aM87dhQOPGEXTEI0defTehWy9+WiO2O8rghEL9z+7DUO3kNy2laCvPzdf9QNT9xjP8hVw8YWzKeWreOrpE/h+/q8cdcxwda2IF8DpJ7xH2Ovn0FOEbriMoU1TuOKy24iEq7n/ofNUMA/XQqqwnKbGCKk+Q4F8NzSBNwnYOoiXG2fqYdM2smYWybmpQK1iWS3nh82JaXeSMKHbKLE6nWZdMkNProRpF06+VzJY1ZmTBqmAE5U6p8zDNxi8aI74BjBbeTMqaPYNBizKuVK33lVArVTp5aVaeb0omqK02JVru/oOlaQBM4tR6KHKBaNrogz0efClk3hLBaVSmSlkyauArunJukKXoG6ooC4VetEiqhkyEt3oKqf3WDmol6lyegM3SoxVYoriBJS7DRUF0Upg/38L6Noroyz2VK7s/++uy7//3Sz9n+k0E9k0GZEEdDsxPXZMicAl6ckU8FgM3Kk4wXScrfrXsu+EsYypdWLrK5FPJPCHQkpByCWqMKUspUISr8uhMrF4PIHL7VdzaOXQY4iLkAWXGAtYSmQtJn12m5JRVQFcaDFyFwWh8qMAzja21Ct7T59hEswNcWdTFLJ///avZiL//rv8f/cVWn7GqccHKqDL3F0QThsrdJGkFH9m0yb0FS+phFtX6B9KQL+baq+fp54+msaR8rKcoiAdf9QDLP5uMBMnTuLbhR/TsvYnDjvmRKYf7SHtXIfbVc3Pn7m47pSniQ6B+x44AkdQAeoViGveO18x5cAR+H1hnnkwx5OPfEj/hgB/vnoHPJEshVwedzHIzVev5NuP13PQ9B3Y/2h45tVHOeSIaTTUV/PKk3DHjR8SCFUxZGSRm+8bp2RLp201n3hvO5dcvT3Dt8wTavSxoqWNBT/00NkWo3lQmHHjB9O/f5BolRXRHhGusCH64N/B8ft/QqmY540vdsdX04vbF1G0swduyfL04y8waVqI6/+2j3Ji++StHCce/Dnjh23LgcfmeePda3n44ZvUstbQAF3d8OGHMPPEvzJ1yiROP3MbBYqrisDHb8doW7+WPaY1Eq2zq30voy3xCJXvUe9/nupIHc+9vTOBsDZfuejct1i8+FfOOu0siml45NEfsPi/4YnnT8Yf1Wp5tiJcf+VCXnhyEQcfMh1HuJXnnn8Mv2MAd805gqHDNUfcG8hQLGaI+KOsWFEgEHVg2g2ShThOZxW97XD2rLf49P0lXHTh2YwcB/6qGNX9pOKx47GFmf8VnHLi80zaeWcum12HKOsm2+H4Y57FH8pz8+0zFFBy//3uIh2Dv/7tNMZvm6RfPzdu086jD3/CPgdshcWRwRcIEamx8cvyX3j5uRYevz1M/7pGbrt/ANG6XiW1Kyh6aX03NaEC+8zj5vLJu3EuuOgUdpgCw4fDw3PgrjufYcZJ45l20HDGToD33vuWjnUuJm47hhMP6aO9vY29DjW56qYRat8u+HUp815czUnH705HFzx83zfcc8f7DGocx/jtDK6+YR91nixfBMcd+AU1tRH+dt9INh+PAu7tNfkmLBY7jz5+DoOGg9MPiVwbHq+BzZQ5eXms95v57cbg81sMdrnXW65JFZ5HsYkkYIoCopOsaaOnUKSrUGRdOkOPUSIl66hd6HcOpQnhKImqo/iqSyWs5WBFEXGDxrsam1sVyr0yAtj0byoBKAd01a4uF1yVumuDbLxirei7lpHVbm1iv1oqiQJfjIawl83rotRairjjPYRtJl6HhVQmSdEpCp5WCjYdoIVFJW13CewqoAtAuqxwp0P+bwegG6rnf1IM1cmQbrurWFLe9xuC+SbHohInNlCjN7CLyhX6/6AQYKl5ps3MFPIIBMQQYJwQZzWhXKEQhYZhTcRw9HYyPOxnz7Gbs2Wzh2oHeEWHWYqNLHiEepBNUEr0EnA5CQb86mToSaWxuUTFykZRgFnSLhFAR6lItmSQFTERq00FcQnoWg5WB3EdzDUHXE0vKo/lg6boY7asBuP9ztv/n1vuwhQwBBQoIDqLaNoLcl/2tx1LSVSvBCzUQyjqo2QVi0YhhnqUSMoHb8H5Z9xCbdDPU0+djCsivN5uamqqmDXzSRZ8F2a/A6YxagJcftXdRKKDOWrmFEZvHyOTM3FkI5x8zDw8tvW89PKJ2DwgtOb583to625hswk+nI4qVi6o4poTrofGWu66fybhugLhoINCHI497BVi63Oce8Gh7DoF3vnkUyZNayAaaabQa+OeW4u8+cpCsuklPPTy/irRfOgG+PTDX5h+nJMjTh6OIwI9Mbj9r/P4/JNvOWzGLhx08K5q3iuypC53nnQqgd3iZs3iAMfs+4FSvJv31SRSxQU47NU4zTpeeQIefvAZttgGrr7hMJoHwIdvZrjitBVC5mbuG0N579MPmDJlZzLpOLlckkGDBrJ4KUw/6CIGNQ3l7ntOpl+TRuG/+dKP1NaEGbu1D1/IgmH4SWeL2D12HBYXmw98lFAgzMPP7k8obBJ0WTjmyMdZ09LNpRedQ1N/mHXq01T3T3P51Uez8+5OpfMuGu8zj32en7/v4sSTj2OXvdzMOPZM8okAb827nnFbCuWqgMPdjlf0snMRvF6nGqMVzDzZkvDHqxSQdcYhr7DwuzjXXX8MjcOhpjGJL5xQ0r2FRB0fzity7aUfsvmYIVzz94GKV57qgil73MDgoTU8+OhMZYU5aeL5BN0DuOees2gYJL7pdpymlWuvuZejT9iTbbcfxJp1BdIy5qs2Fb3tklN/xma6eeaVQxWiPyTvLdMhh5b4lTX+wnOf5bsv0px51nFsMwmqq+G+W2M8/NAzHHvKDhx61BgGDIZLL72WnXacyK8/2Ui1bscjzz3PgOYu7nt8FtH+PUQiAR5/6CMO2H8PglEwMnDnDSnuuvsRBo9MMPf5S8jnYd1KOOnwtwgEPcx5fFf6NYOYgw0bcjbBQJgXXrqK2gZNnAlEM3i8BbJpMRfZNAj9d7CujSFLamOh/SpKWcmGaXWTKzmI5Up05gxlONVTNEmLsZXVrnjqSijLMLVplVDH7DaNaC8Vy25tFZSdIN+FKqb/v8FRtYxurwRBQxKKTdbeyuy8UiVX5ueV2bkkDgXDKFuw5jCMBM3VAUbXhKkSRb1YB1FbkYDTQirVR8klwmVSpUvxoc2wRIZbVD4V7bjMjFK7UAXt36Y//zXEb1q/b5A/26TC3+g/smmFXqnKN3R1KzS+PxJA9S9iniX0YpuZL4pYQ/nASOyUtrgiJwpFs0+14VzZJGGKDK0KM6SmikG1VQzqZ2FtSxc+i8HQSJgmnxtnKok1m1H64eLxW3A6sfm8FG1WioUC9mIBr9WiniP6z5aAr9xy1zSxipGKDuSCulbT9Q065RXQiFYzEgSFrix/7+1/2PH4vV/jd71OLoaCCuiSjWfKCH9p3cnIRExzLEqC1O4oEUt0YBRtuJz1ajF/980sl190DcOaa7j55nNoHKwFfIQKdfSMe/jlJ4OZp5zB1Onw8OO/8NytTzJo923565wDaOvoJuqt4uhDH8JuxHjowfOI1kFfCn74YRljxg+hqn+aVMrEXvBz2cXv0traymlnHsKOE724HIIgh6svf5DBAxs57/wpBCLi3PUAF12xNz09MUYNHK2ec+VFC1i99ife++oI+mKw7hexzlzEwl8f4p0vZ2MLa6DPVRe/y6fvfswRJ+3OoYfvpjjWpmkoedFSMUckVMOi7+Coaa+o5OeZd/YiVNNKwN1AMRXk9WcNnnriBZqHpbjoT4czbISX7z7NcfxBb+O0+Hnlg0mMHqc/a+7cD6itif4/5L0JtGbpVR127vj//5tr6urqQSPdgtYsRcwSECOzEGYRiBEhWQo4AgsTMEZBIQYvMBhhINg4XgoYHBYOWTEWhBgJJAG2ExmCHDAYFDFJRqLV3eqpuqpeveEf7pi19z7n3vtKLVC3E3DC6/XWe/3qH+5/73e/fc4+++xjr/iUl7AF7nWv+1t2eiO1n/rJb7VPeJ7ZE0909q63v8de+MLn2ZVn1nbuwrZtb+1zgEubmX3kAbMv+A9/yG7eOLK3/8J/bVeuJGw9/MLXfA/b+L7nb/839tmfY/ZXv+EX7Vd/7Zftb3zbN9iff81Fgg4y4a/9mh+35fLU3vLDf8WSLbN/8pPvsp/76ffY53zWZ9ob3vB5rA1DjHp0fGi/8i9/1z7lUz7D9i9giEpry/bQVis56X3t63/EfvNfPWw/9A/+pr3oU80OLh9Z1T1kB3tXbH3znP3sW4/t+779l+zCpR373h/8LHvBi80ee8Dssz7z29gS9pZ/8CZmyF/9l3/cfvffXLOv/7r/wj7rz+1bOVtadVrYr/7qr9gnf/qz7Z7nPdMeffTEUCrdvy21Rz6S25u/5d/YL7zj3fa1f/Xl9pde/2qDJwuG4Nw8Mvvf3/279jl/7j77pm/8Efvlf/6wfdVXf4V90Zc/myr7n/jRI/upn/w5e9Wrn2lf/Bc/w9br6/bAg79j//FrX6mhM43Z6/6z99iN1XvsDV//ufa617+ECvbv/PYftTe+8fXWpI9anlyyssrsC1/zo1Zn77efftv3sW7/3l/v7G++6RftypVL9r0/+HK2Ph5sm73iZW+yg4Nz9pYf/BYGbOjV39o/sbq5YXM0tEdNfJB2TUuMU2lXSL9EZdPHI2u8L6fgvXxcZfb4SW1XN60d9bmt89I2GCRFyhtdOb1lbccRpXATxPhUDJZBqxoy5+lwFba5Tmajx6+jvSvaeN1dk5S7b0MTZ020loXyPaxjYxQruIGqPrUrB1v2SZf26N8+v/mYHaS17eadrVcn1hdIOjDdEp1N0dKs9mQGGvQ7HnfxgOgR3CMA8rLApHAhLJG75vTQR/o+wP+sIZneWV9+GE9r//1/40lJ9nOP9PTbRaqNo0O/Er7loE8f8N15YX21tOr4hqXtmv7gi1lmVy7sWtGc2vm0s09/9nPslfdetttRLsfc8uXSVpgjfvmcnXRm15Yn8myezezK7q5tNa2tbx5aiaH2YRvrkaqGrrh9q3sFj4NXpuYp8HVHE9atUdnHear+TAvicLkxpc4z9HRJoQMjUFLuECuCKmstLzurQLXOtq1aLeyh+zf2S//iD+x//NH/yQ6vf8C+5Vu+wb7syz+P4pDf/p3Wvumb32wPPXJiX/glf8E++zUvtOfec86+57vea7/ytv/FXvAfXbFXf/5n2Ks/58X2M299xH7k+/6ufcpn/Ad27/Mv28VLe1bVnX36Z77Iyt0nrO9Ly9uLJIu+/dvebh/8w9+y//Kvfb499thV+4Wf+aDd+wnPty/64k+2T7xvx37/9z9if+/vf5d93Te+1vb3d+zlL3kFTV6OHzd7/Vf9I3vTt38yW8Pqm/v2ofeb/Q//8B9aZdftNa/9VJst9uzdP3+/PfH4Dfu0Vz3LPu3TP9HuuecONBDZ3kFnTb2y48MNR6R+/7f/urXtqX3Td95jL375rn3ySz7L/tX/9oD9+A//lv3yL/2avejl2/b6N3yB3XH3jv3Wr16z73jjr9urXvm59sJPvWZW/qH9zu/8pn3oQ//WvuvN32mfdN8Lbe98Yt///e+0f/xj/9xe9pIX2HPvTezuu/bt0oW77VWveoVdP/59urztbt1lh0cbO62u22+/73H7/u/+F/aRBx+xv/6tX2Avfem91lUX7U1vfLPd/6Gr9tov+yJ7w9d9Hvum//v/7h32K7/8m/YVX/EV9gnPudt+6C3vst393N74119NFfZJvSbF/Za/82776Z/8KXvVq+6zz/jM59ly8xF74MP321/6z/+azRc7Vs5b27THduH2Hbt51Nj73nvTfuB7/2f7v37tAfvKr/yL9smv2rNPe9Xd1qVPWJGhV762t731/fbWf/R79sxnX7E3vPGF9pxPuM3e/YsP2N//gR+zS5d37b/65jfYvS+8wnF+X/OVb7YH7v+gfc9/+3orihN75OEn7HWve6116VXrMGAoO2eXbt+zxw8fsv29u+y9v2b2k//4l+w3fuOn7JWveqm94L5X2Pvehwlse/alX/Yae+DBh+273/wW+9D7K/v813yuffF/ch+97//Jj/22/bNf/D/s3ufv2Je+9jX29n/6DnvNX3il3fP8OV/j/t8z+4G/81b7P3/9bfbcey/aV7/hdfasZz7XvuPbfsC+6i9/uX3Jf3qfPfbodZv15+1xdHp823fY13796+3KHZftZ//XX7Mf+O532/nz+/aNf+PT7NNfeZ+97zcftW9+09/imOSv+StfaV/65Z9jL3qJ0bPhwYc+YLswEZjwwuO8i4kcbtK5E906SkjlcInpll26sCpd2BPLniOgrzeJVfmWVXlpDUCVsqPWir6zMkGGLtEbHNfaHsNdZDwV406neWzU0gHwMZWNEjXUzGmMMy0DRJ1f9XKY5ASQA2cUIPhXgmEsaztYpHbPhR27o2xtcfK47XVL281aa6olW5UB6E3qTpie3Kk9mV6Z48u51koCa/w55HEDXMsXxdFY/6r25+iIiheb/v+tpdn4fz+Ep4s+HydIPbWHJfbOj/QEc8wwxCyiYstm2cy6urVqtbYOFPkstw6UOvyqd2b0Gz5dgYZsbCtrLT86tJfffsX+/Avus3t3zBa1MYuymdlJZvbADbMPPHi/HR8d2l3nz9vzn/EMuwz3ppPG5hB1oD2CPevjImZ0AeEbJgHRY11ta7JxxUUR5SJ6/un3gfPaPs144Kmd6n//Hg2jBkxyomNTekpjHd4mULh3qJWjzQT1tbVVzaHt7aFntrR6uWM7s5wZ73qDaVQndnAO3Q5ml243O1qaHR6bnTZmdV7b9cPabju/ZTeOMMGytYuXM3vkI5Wd2ymtqM3e88sfsGc8+5Ld+4nn2FqFm+nq4R/YwbkLtryxz+6LMscoTbPf++B77ML5i/b8e+5lXTud9XZ8+oDt7+/Z8fEJndBysEHdxva2L7Ec9OBDle1cvN92d1Nbn+zbIrtkJ4cYEWr2oUffazt7ezZLb7crVxa032zbY3v2sy7a6fLE5ouVzWcpDS369b5VR6J20+1Hbb513XZne3awuAtL3a4+huM+sZ19GPKktry5Z3tpZn/wb82K/drufCZGvRZ248bKbh7J6jYtS7t823n77d8we+D+h+32Oxq77baFXbp4ie1PsIPFplhkl2jDu3Mut7oq7PCqCLTrhw/bM+++bF2V0RAHrmjXb/Z2vP49e9GL7+O4UFDE73gb1Pg79upXp8wS/+W//h277e7Mbr/zObZZl1admq1OzD784d+31fpxe+5QouEAACAASURBVOGLnmVbWwvr6gUnft39rPP22LWP2HwHxielrZf7lrQ5nd8OD2Fc8of20lc8065eu5+13CK5nV0Fx9eUNXezh+2uuy/Z8bXC7rjd7P0fgFnODdu9aPaMu8/ZYx82e997D225fr/d9/w77Xn33mUPP/qoNf0T9oxn3GWHNzor5zAvumqLxSVa+YKYe+Th63b92mO2WfcMRvBeWSH3tabGcWT24Q+f2MFtR3b+/CVbpAWHvjxytbLz50uDm/Wdd2FYziMUZN52bo9ADXOc5erEdndhmcvcho54145/3/b2FzbL7qLe5Oq1E7t+eM0+6ZOeadVKnh1gqa4tb9reObOL5/Z5n2CPwX0w21rb1i5asg7tALO9V2AX1QMeABQC4LPg7ikwkdyzTqjM+8paUOclprEt7NGT1h46rOyoK6yb7Rh8IpWdY1xpY7O0s3mmdi3kccs2s4YtxaqDE6Q54tQ3RarfA8hduR5DuJihjuwoHkfDGAdIAXrBujna4KC1iteVd3xidVPZVtbbcy9u2V3biW0tr9pWfWS7cOLkvQgjr5TtaZzkyamSeo8xf9b/BX6EBfiQrTvzEbjh+aJ7i4weI2d26Ftq6LdixJMXSf709/jEfvbB3mAxyHVVsnG/b3y0Kfoa3HVNrj6d9Zl+IgRC7Xq+KCw9PbEL643du71jL7502Z51bsE6IByNfvfhJ+zhoxv20LWrVlUbu3KwR0B/4d2X7NkQ6oAYWMn6EebXXbWxtsKYycx2t2e2Wh5ZmmCgBlorOopeur6xutlYtelshuKtt1j96Z/O/68dAYQqEMU11ifwC2dzqgM6fFo1ghSCOUzxwg3St/Dj3rWu2mO7T9PVVrNVsbF8vrDGtu14aXZ0gpq6Wb7T8EbkmE90xBWHNJSw5gJnSYMqRuwGug7XFv3sOQaOZNet58BymLQfsEuCVBimjnHQ8pamNc2OLZ/dsKw4pbVrs7zD0n7OjRPBAVolm+7Qqu5Ba7vKkvaAIy7T9gJf7yZ8NNPW0gReDD2D1gwlIYM7F4a4HHMt58mWtZuFrU5ya5vOysUNm8/WtkAPb7Nl7eo8N/0+W3I6WJKtzZrzVh9hmDmC25VZfm0YHaxNr7Odc9vW1FvWLrfpTQ7nK0uOVP4A9bifU1TatXu0WsZUOgBqVx1wE2vbx2AnZNZcUnEWTEuKiOOUBk9FtmO788v2hZ/7d+3xR1b2Ez/1rSyPfOTab9kdz4Kn+ZZ17Y51mx3rGohXTzmtretO2ba3t3OJu2UPR67Uv+mjfY7905g2h3OH/RkWuVmu32Fbm9iWndzM2RJpxYPadau7gO5maWV9dmp9fmJZtmN5e457QNVguMyR5XlnedHYfBsbQ299t6MsKoXjXWF9cxtfB5VBCKyqDWrANd8LJSJ6sGQLOznE+2OhPSYNTn23akPZiuua9qG43hh9ioJ+t+B1xDhTDLnBkBVN/kwszTGW95RrBEELBABJqmlpmDPeVlvWbWBTa9YVT1ifnNrO4oq1TW5Ng+x0zeuSFWvLy7VlOcqMiGDVdjUF8DHLCPhyVfugJpfCvcxhy9xbW+5YM9u3x1cYoLS0m3VmyXzPNhhM4xVUQBcGCaVdZSkCAUvsFL74mJYZyvQJdR5APuS57gTHLJ2gDvAHTe9BAGh8zPqASU6Oc5PaKeYve2Y/kN/DeyW0Vt6dZ3b7dmq3Lzq7kK1sqz2xWb20pN7YvCx5fsEigIvVvAq9t6bGjR4k4QI69otDG+TQK7bee80jcMHfcO7TQdSH64BuLHIOOG5Y16rPbmAnwveerz2IASfaB3/PeP6fJCoki3/6QL+pag6SyOHvDZ9vbEyQ+NNvV1EXM2KeKZgNiANiDx7uqM3G5sulXawbu5Jmtp/BAx0xcm/1orSTvrXTFu/RcjrO5Z0du3Nnxy4tSrs4T+3OSwtr1p09+ME/sLSt7HnPutsun9ux6vjQbjvA9Kub1jcrm2UgWBqqjAHyebltyxruShJwPeWvP8sFdEVqlic4d7X16REBXcuytKTbYaCEiWsAliRd8pzjb0m7Y1YfWAd/97Szuj81K08tKVPbdKUdn2IO9jYdq1qo41MEDACblSUF2sBSS5rLtG9E5o1gEq3wqENitCo2vIQbd2VrRAXtjiXtJR1bdixf/4Z2R5bmR5YVx5YVWCNz65bPophyvo2hLytL85U13U2r20Nrmtr6bmFJd2Bpe7v1howcr9lamt+0FJ/TCkv7GYMC/H9WoCwEj4Zda+vO1ptTakGKbEYWal4sOVK0q85bRxHBkYKfrOJxp82dWpbFdbP0OIqfnsV0lmOADAOCy2yb63Ges1NLUqxxeHsDLBAJbTtbdWIdMqrmIjeTorguDUm3L8ACoANA2YsJkNvYxf3n2Q//vX9thzc29oVf8lLbPrhp850j2ztf2nLdWN8vzNpdBnJoqUMwgdRb2xooSfkU9JhlnmACNpqPMTkFTooYCIP5CvuW9Asfw9nQLQ2PBc3N48kOBVzN7WR/MBUOznl1j6mN25a2VxggVg0CCZyDxooCAAq5LtbqQj/TpWjWbpfjUJElY69CkEUL0ATtgI1luKbI6qq5AJ3vj3YFBD6YSidA73uI0kpLbd9SGryDigaY47xAV4S1r2RCwA7Aavn58P8tPgvmSuCx3cL6+pwALn+EXvllfsA58ezy6XH+MI63tiyv6ZbWwTkFwUF8efY90MIuF48y5Pgwwew8SzhFsS4Wtil37eo6sYeur+ykKSyd7XA2PNryOKiGI1NrS/rK+m5DG+9Vrz5u0eq6+8M8hrQ6pqX5PjkOYYmMXcZVstnyr+g5Z1SX2mqN66fpbcNgFw8M8PoYYQzGYL+o7dJWb5fmre1ntc2alSXV2kqwC9BSUQCnKXK8/G4iAiObsyr0cAPVLYAMn4Y4WEKwr+XYVwnf8A9YI8PB+2tNcYT98o6Birr0/CFQkG0e/ynO3/T5w+OeMjg9vSckl9/6QI9BFhscVFFaUxSczsOzBMkooxC9OE4Q3OQgrMBPCBWqvX1usNvV2rbWS1ssl1ZA/Aagz3M7QaQwn1kKG0M8t6mtaGvbSYxUS5au7dkw+q439uAH3m+7eWKvfNmL7b679xBE27xZWX96aGWztt0CAy8b6+u1lVlq8x1EpL3VMAJ/ml9/Rtl2v55w8EMGAwoQQLlRFkRBHDbMmcwl4G+fnpAloUjRs3Q8LoVoxZZm5ZF1eWurJrGbJ7mt1udpM4mhE12KDH/lm+Axx5Ym9WW+flli49S0LrABsxJzrjH/G4BS2eHNxyzFyMwWNe2ZJfkxM+rEFtaTKhR7k+UAUGRguxypU5YbK2ewi8SQCYxyPSa4YXOFWj/pERDsaEoH3it/lBtw2mPE5zaDFgBbVtywskysSPbZZrNpPmJtgzLR7VaC0cpusDbZt9vWAzDQLQCTnhQ9+TOz9pxSA8z0TtZOFUroyWMvWuvahXWby0jrLMlPLEkRiACYzCoNsdc3hgelpwLU5hyzxjzH9Dq8LukLnlP+5CYKxy8MkLlsjzxUccPZNA9bn6ztOc9+np2cnlhtyOQhQN3GWRMgc8OSS2MFJR0BHdkvoh9s3qDJ5gS5LD8xQ0dEc7uCLKY2YPLgu3tkaaasmc/HsTUXBKj4W1pZ22/Yj5/ZReuRLaL1FQOFMLQjh6f4qfhqsnBIKJAm4JAAvghAcF5kWJKycIpjxHvV2mf9eRB9KgvBJBlQ0PIIZ3cHApHmTg6+wfnteoAQMjMNa6K2BHQSDZfAuMDpDRl4zZGofRwbgl3cNzhfMByCp3Jf8p4RhmlCAs6jgoTMutqv7Zkec9dmD85sAp/IGoNuhrZkDvExAs2stHW+ZU+se3vsuLZVm1sx27W6QlaecBBMTlPMxrp+Qx8QAHqVYEfVenkyUI+hLCFsm05WY3begdkQ0MV1mJq7VGhP8wltHw3qPiujqaywU9ufd3Z5J7Fzc9zdjWVVpRkdIIR5frD2wBC7/faEfA8VOrujJoZhwS7gKiI8azH21UGda4avrShG7X9OUbj5DS1qnQng8XuLHkSECCYKeOf6Y8fWvRHgUS77k/xK7vqJB/oVAB31mLK0usQG7UOLafQ78U/tzGb4RmYA1jMt7AiGwjmGOiKqWlsJsMWwlDyzvJzZKaS5OeYQF5IwdI3lPUeiWJGhLr7mLOm8bSyrN3aQpfacS+ft+Xfdbs+9aFZdq+0g7W3HaiubjWX1mtN50I+Ii7TGgnQf4qd64qZSiaf63P8/PB7aA0y5Q0bTZyg+IlPH5jOzFhsfslREsAQSzLzEWCzQ7rn1zbb1cP8rQINh4Pfa0MJysmnsaJlY1exbmu9YA7AjwJ1akm0sNYxnRZa/pxpWuiJAZc15TvErilNm6Rj8k2ZrOzl9UJtifRdmtlmSn5phoAM38cKaGmWBktSpuNKKE5jKAmsQtXcAf+vz2ddWNzVrh5jWhAAhhdEGOiXyqwJcgGoLQAel3VkxQ4aeWZmet75fWdV/yNq6tbS52zJDFn+DAM7nEUQxqlMDLNnHS1lCWOtq5K5aMBWMJJge0s+sry8QGBJQwRlGnlZ8fr2R77ZskGv9O0CMx4ewGgHAiQIG/J2B0pYDB0AJx9GTCt/eze3xJ/7Q+rawOy+/zB548BHb3kcGI7AlMPXIeHGY2gLVSQKQxE+5adCrgCDWWFoccx1YfcX6BiwB7uyNWX7V+vQGGRK+PtOqmRmZH19T1Gcgm55x7CveX8M85DGewvqzBRCHzwQjP2/zAoGccRgJmETSoIN9MwIs9DnrfAuqNB2RDBMTFgUpCUAd66pBTbw0S29an6ycSkaJjxV0rwvNVf7BDpk/whJE126xBCCWFe/lvzOI6bgk+Xc+YNxxOKYZ4MNpjiOgcrUMbmccg+Y17NH9TImizLhmUIA3rZ1gNG5S2I0qscN1ZzX8zvMt66reijTjqA4EiC2CvB7+6BurUOKEMQvq0p41C8+4AHTWJoZeAeYhjOMn4oyIhINSiOzRa85Rp5jWhvvfs/P4XAR4fKFdubAWYpj2xMqssoMts/15ajt5SvfDAuWtYSw31jIYIoyy0fkl4A6jswHm+pZZmNfwEeIBr3oY4SDuFzADyNHTzsLyFMw1L5bnoSjEnsgWVrR7QwGhMnPYl5Oin2Tpo2teT/3Ln+QXM/RNowydPX8F2gN83+HBeJ3AHdzKrrcS/hagM5LcltkWY2Js1LDKz9NGNW8GAsiUFpw2heECiLJmRcpIEfNt+6SxvfM7doI+976z81sLm9eVpctju2tvx5535bLdvmV2xx763M1Or55atzq1vUVpRdLbenlC+8eP7j38+E/hv0+2fR//Uf8/80iK3lqAWms9Mt+84rS2FoDe7NEFkJQrBteQYlSpg21t7cL7QFcSxqSF1ZbZsmrseAOrUgi+NGJXtxbGNCICVi8pSifIcKoU2eWWJdVl0v95dmpl3tssn1ueY7zn/cx82/Vd1mGWJzJUPAfBB6rH7Razy6wruZ+k6VWOV0XbJAB3XtymzRSK2nZpVXtqdYfnaipFCloAR8vaNYANzl0zS9rzvKnzUp0YZXKJm0mTfFgbUIWMmspO/p3lKHHCQ67FDJ8ZKkAIIBiDfBzQ6XYI+hPByK7oaXy2FCUHHEthXY2MD5OwAPQrAlCKYKQ5r9bCoJPLhwSy63sEmgjQQB838AlfW90/ZLMtZOkt6fFZeo8d3ljaYmfNgAZsB6h99jOD4iSAgxoOQPdg5IzXvxgDbo3QOnTbuMMVBODv6akAnSIJzfUWeLmItU+srmvqHJQ3kBbkYzBdDH+Dwl1ZLc4jXmf0pcDjYYoS8CA7URKp/lP1fFGyeE9WhT3j15poOpwT+KkDqIExRzofPGZk/ciwde0YrICdQoCT+yxY2/YaOIINzZ9A5hpZNH4Pyla92ChTjPan6CJSnORiMldus6sHnwNT1phAQok+jjHF2s2g9Oh6qzCJr+/t1DI7bhM7xdLpMZ51ZlkDNYi0MDjtNQy9+spWPUa24g7SHj9m517JH+rlHmDEHPQJLc/QlONXYVrjU15wBnrca+2ZaW068+PENdrV4H5otH+DRUPAjLnz8NU/WMxsv5zZblpY2fZWQjzdg7WDiymYxDUZFOgfeNc5kKPcxkmZxC2fDY/AGDsQBslkENiJesd+VLa15Rj17QbiqlRJ1IMMPGNS6/PgvQbPa4WEAz9bDemaUutRd2fGjwX4J/iV7P7Mg/2mqqzBzZDnNBoI0QNVSuQTtDzxfz6ES85uVtis2GeU3IJWzUFFwf8XJwObCWJXZFdgSQHkmRUMFTHNB8rpje3s7fJ1yzSxRZpYUVdWVGvbSVBXyezOgz27bW9hRVPb0dVHqXy8cumCXTp/zhZ9ZTvrmzaDmuhpfDEa/bNcR2emt7AEYsf82PocQIxNrrSagL5la4xtSlHXXrGmmec9M2nQ4ADmrrkpy0jQ1/nC1jCyqFdWgb7OIbKS174m3GHmPaYkob55ZF22pAoe/EtS3Wnw5UcJBs7B8wyDJJBN/AGj32Z1t7WokSenfF5PwMDmuG1JB5ocWV5FCjxN1oz8UROel/uWpcikcxodrRuAOuq3lSWYs4y1ig0AwQKzYKjBsdFcVCaXXrMCDFR6OzPANnnEWgi3KjggwsFNgAcBHfdk9vBj88fqWllWosSAIGGLZj0B7AI13CvIorFTIPhBkAujJNDKFRmSvj6vDC+HmFC1dVD5SXOb9f2W3hP14fLD2rE395i1sIQDMHUEoNk8s1X1kNXddbaydc3CuvWdNp8dWNVcU4mAamZl3qpCBr0dGbY2YLAlZAh8G0Zwpel+YCi0O6jOjBsSbtwA9KDI8bTJECAEiwj0GQDgffC2Yk5Ap+N1MAedz4EuAY8DE8KgAIkHVJEwVpF6miMJEAwk+M41DriTcQvq5GREwMLgdTwr1lhlBFhO6TNwUBCm1Ix5nMoKeA3Uy7khqhRBq1UV+aUaStD+CRYLn0ETxfS+yNL9/DJwAoR0llGXgLtOLVjxrTHTCOQKitc0015Zrx4rQMHLI9NeJr0t+8SWqJJzAiTuNYS0JQdjAeAQrK+TFgUoW6UC3JzeH27byjq6f2xnnkcB3Phvkanz9OOImZhjX5cBDVTtGOyC+jvDLc/QKWbzuFdlk9T6KuH9BVvhql3apj7l/rA7E6BfKLds0ZstIAC0jRU0wMI5RgCA6+TdUQR0NyTj2GtNyWw6UOyZdXluDczNAOgAdtLtjRXVUsECGB4fR40Pgf0KgM4gkRS9QByBQJJRhsrzj4E4vA5OzSvZH73tnwYs/Ts9JbFfgModlAc2bo2kSxpkYciifdOJeeI8T/hQ+lm2mW0vMenHrCpqa+cdv1nyQ3TSJrZIFlZy3F3O1+tBoyWNVRRmdJbWiS2y0mY5aM2ENSEIPdhfDvFbW1mBjB9Lo5WJzN7utt1xxxW75yC3u46u2X6FC/zUv6LX8M9sHb0vreu2RaWWx9ZlqqvV3czqes/qdsuWSwic0ACxYp06R70azn4GEEV969g6CJKSXctmO2yhWbdr2/TIpCFWQh6B75YthjnBt7Usu2ldfmJ1ubbOdi3dPEPMPujyDICe006zyz5IkVKzeoY19Zz1+j47MSsgPsPugFo3KO0TbgR5j1nJpSVtSSAtFydWFKVl/WVrmm22I9Xdyrr8uqWFAyTAtrpTmXXxMNdY2lx2BuKqlfnMZukdVFRjw26aU7oeti2yppLnL4XgA7d5iywONww23mNLC4zHaFhigCpck+yUqWPdpZT54/jhhAXw2ihrdzDu64sCg/wqgw2ADWr81ly2vt3RBszz8agyWTILLgTD5+A+ixO5bXV7bOnsIdZRm9UF215csk11KrEjgA3ZbwLq3d0iE9S4IeRDfoOHQKHnn8EJZNzPCEAIuKgZEzqcWu/QsgTwdMAkcLswkOLEwnLsN1TQ33BtBEo5qEvPnS3AS24sQU2a4j+8v2hqWD9bXlsLGpZ1Ux8shDISxI1IoNqlAJ1sEwI22MiJ/WCbFXCc9qkAXnw+lCsgCAbwU9brLCU0QHywzm97QFaD3Qx8f+yf0Iqc6HewJAxs2L6j2IC8LdalggMyO+aMAOloAToocI1CxoS9gl3FFL6hOQTmL05dM+NHg0Nitkp6hk7QNUG5DaEm9t/dfIs/KTi03lZJZ8u0sxVjTmSoqlEPROxEHEfK3csWQxbvfAi7UrBtZIBBCcdE0WuWuuaqy7AGS5SMw8RbBOcD1wsO45xrnqOfXqWAvkN3PLAjtf2ksO3ebBc6LYjl0pWVGXQqKNVBZ+Iqd4J5GJPp/qLHO+fI59bAbS5JbN33toSRGkaGNxu7NEPQg8AeduSUd5KZSxzMIaojWIOBwH6GghIYbSTBTWNbszkZJmTyAep/uoD+zx7uaUGF1ZLmitiazlLM36UHLzYx9X+3cAXKQFsguAKgp3axRgyYWgPzkbzh8AzUUsle9ZmVHerrJeJE61sootHG1Fk2SzliddHPbHOywphf29/ZsVmRW7VGnbC1eSEgwBxsUJpb23OrK9RVj+3CxQv2sjsv2MvytZ2vjgguvB1YCxm/IwFXNi6l5NQZaKDgbhGl6H8/Rvo+qSvFQj/TzP5RT/ujQoZ/V4rgyV9br/ok/zb5E/iTtt+xHpluvpTrFIVTuVU1AACZOsaodqrrgnIneYW9EfawrW2XnbU1MowtGrRAJFf1Nae04WamAI4UGKQ32GTmLLck6TEV3XXulHt9BU3rjL4LCB6zOVuPLHtQLUGb26ypUe9Ddr20tEB7FrIiqJ8rS7JDrqGs27G0hWobGdna8tk1K0v0I99hbbNjm03KDN0A6CX8yk9FFdeooSaWlALGtDuv404xl7mwWXYbjws1X4BE0+C5qKUtpDOJtr6utJ4bKDa1U0tdhQ6RHVT9zP6HDAJlq4YeCxLeSE0OgFGNbm4JRXVA/mvK0NkSIHFZD/BBJwqAJDuUjwBFcWrFAYDhmh3d3NhW+Qy2c3XZh62cwWNiYW1dWFkCwLnlevYEoZlIUIq3MrQyynBIgUiI7rS6mHWxnQ1AjcfiuNH6ukPgyzKAIBgaAE1oMRDtCNBV68TzwUDgGKBcn7M1D1ksn89aNzQcKBfE50OGjtBnpc4bcvbKTPFeosk76inItIDVYKYMQJfAjfcudDwupKPADmp/ACmCCNgdG9anPhO1A6SKt81adBmg5eumgzZeToGNHqMuAOkPorXLa/i4JwhZtWWZzpv2JIGQAD1jzzV+r1oo2Y3itwZsKN9BfdzIDnENKjQboVDCtjF0aoBf720XxvGtsQuggqrdWltDbJmprp9DD+J7wlTwFqqFEHHrIWf70bEmZrko82hxY9HBwTBq6Gozi3LBSOmDuYMPAJi2Ftchk99Iy37YxpK6tXzT2HaCmnpiO7nZoqitzHDeJNJkjdt92mVbLcdRoYHOIVYvwqpV09rRZmNHq6Udr1bWrk/thc+5yxYpNDuplYkKEJz6ScYHHQ9gYTJLi4JZ/bKq7Obpid08hlHayp5z1918HvYG6H5QIEmx7+EzYIBMqPFvGectPJK2Q/fArRbnowOezr28V+gZwt9VEpKeZWKuk/zs430PJStH5eVURNLYoOsYtWQovrAHDwvfWxRcto+FsJ2ixQevCdcg3FPi5+Xhi1G7I5XBmoP3A7IFhOI6RM8ikZDBF3lGCqaEqA7vDcqNikLQaupvUo3KbKc5sc9+1oHdtYBn8pyqyObmoaWble0Vhe0vFlatQM0YgQoXFgI6OA+htICTXXSY2qOxrGMUGirTj3YXiMlsWsSaVjZQlANJEK0eyr54OQbcvhVk6ZTztL8Uotz6NXR8WtdgQxlrPF5y4t+6tLAKm2dW8LrVfcdNA5tHg+ydoqsYHCFtBGvhHupg4eep15+SwopixhsM6wQOUKiPcqayula8lq25y2p/QjcE22mZ2SJqzEDv48YAW4RZAqXapwA+TdNby17jhlR5kqe2QRqQSnTGqiOpdrECPNas4ppCaxQ24KaG0Aq7CBTOEOxg8eIg1BbF+jxvFmRROEtgJVKb5VsEdi3JjdUbfL6Gwk9tVjrPAkOJZPD+Ndqw0PqH0kOPkAbbGLIatYKCjgBprLob1rmU5Lxm0A6A4WAGgG4AtN2BgM0tz7YszWa2hmEH6v7I3NmahNoztAUoeaHGSB7AvfkRSAFwsImopo3+XgkMtf55D5CC1fHkBf4/AAm3H4DAx2DiLLaV5SVAxNtJca6KubVNQkMarIcQKEktr3GVQy19IlDT5w7BoG8UPCY9T8DqxWA/f0wuuDHqJuN/3IiG2V7+/jj/6tgQ4OqzDs5nXp9XDd9tpfm+Dm18X9YEPJOHIZN8A+DHoVop6Nmg6tHKlqhkQMwK29LQEGBvQVvfMTUsuAbMKGn2hBnfOQ1farZrgXYXfdxg0JV7qwNskQCBBaF1K0+P6u4oMVGHgOcji0cy1dJxgtQ72DO2YEm1N1LtoUj39rWo7VOp7nX1MI9RZwGCXBjRiGKPx0VpQHuqatBSuY/bHWHGhWa8B/x3ni92Xpi1ULoDF1KAJgIYvIBaCoEH5Ux96vpyz3n+VKCzaWCNi3wVQkF8g4Fs+Tt68Utb206Z2bmdbTu3s2U7JYrEiGHRLtvZfI5porUdryq7sVzZ8bqy07oxzElK2tYu5KWdn8/t4u627c8y28KeVi+taNeWo9d/gxZMjD2WpToSYoSJYELRxpj0KzJ/mc3IembJwvoWSQH2u8TyorRNvbEGNtQz6JLwXHUpsOid7Hnw6nvG/O03ehi+4IJAkYfNlMAJgMVGAvBjpqWbnHuxUyzYlkg1TBrpuWxZL/K6OxFEdZYAluExtNb313NhAevsoD8A7AgoGHljg4ViVG0S/MbJ7pb2rK3arsCUYH/PLsxntgBFv15aWa2t4CAY1TNBC6AwqAAAIABJREFUA0EMQXFElltLVSxKcBDz+UShEIecyeLHHD9+m45y/diAHqtMkdX49SSA/rGYgD8W5lXreTJRYPwtrp3OvV4w4jm4L62xqQPQuYGIqIFpIGgq/E1K4QjQNKhQkAUgh3GLz7JHLl4UvGZYDy3U5C28mqFw12KIUk2UOhAOURvu11Q3sko9CObw2jM4zQBQILLha9IkQROccsgwodTllsSzyLfS3iGdR2IEdKhRKbLC69TYSJWRsnY8NHJIXnXmegHUEL1DGMeAF2DZcIQrBV2FbDXV7ucbWrwe2A4YgXtNDp8LgE7fLlKSrc12t0jjUYcQ3w3aA93QgvuAQJ2BdYONzDNSzKrGWvZ7A+cdATizNqiLWwTl0i9ouwvgC2hKeb294H1G2BNLL0Q90x7bQQCE4UzoWikBHhK44RhxD+NnXVcSFcX7Cjr8WMZN+OnGs+ygzKQC1+cbPbdD9+NLw0MVvf1wH+OMsDTyNFkyqNghKOV+OBU/KVggwKCUOajch6P0Dw9gQj+8AF3TD5FVIs9DtxGyS/+9h6NbKoOVbtDsc21yb2R3gFTmGFXKNgF3VUOtHJk9QD2sV3kN08S7UALQtS6Vhuj44/FjwqN7JvYEBa9uGRvjVyerLchMta5N3of3CBTjCKpVd+cjPNCKq4T7XV0MCBrD0c7vNQgC4S0RQYMzBQhCENxgfQC8ycx6SUBT1TzgTnAfH1GEt10UBHbMvEeIji4qJJo4rwgCVg2o+t6WXWJVD/o+pSV1tlrZQZHZpZ25Xdoq7eIsse1uY2V9ajn0AM1aAmC0z6YYpoMSCexscXob21kkVq3XtkIDEdpyMXYy2bK6LaxuEjs5PbVzB/u2Nc+sqU6sqY5tBuOkgioKukZOjdWS7XccEdCxgXAzAP3RgqYSoI/LXbedB3bq+8RLIiKMv0/aM7CpkETihj825weYB8hT1E+KQqCB98QixbEwM0KE75eMIgUsGtgBYhRru7Z5dWgXZold3t+1Kwe7dtuitC14P69PrV+d2HaO1iwpT4caDi0ERTmRXvHba7qQo041xVRlFtPb37OByUaltTzobt3gY2K88FHpuLKJp/OlZ/3R26FkNGOGPlVjIhvAqEWAN+AZgI4sAI5M0FMkecFNIMAA0THXBQMU/90BnQIZ0E4APa+r4ZxvNm5Wg3MSWgwHPJxPkI9Rr9KagPoU60Draz7DIxDi47o3BHVskvwbBS66cXl/+M8ht+NhdgRjrCMADcs+dcU1jswCG4WutVgVnk1ePz+vpG0l3JnlUA5DiNdyhCsADPatvAquhP2o3wG+FJAmClR9VDDWMFrokgXGP8YGhQEZ8LCuWaMncHu2gmNnruqgr41XnQThlc1r4jQsw2h8PmfKIgULqNHKwYatlRcGGrzHo/cWGyMCqCFIH9dpbPx09ysA6CnrigR1Z2RYVnaV78da4U8WjH689wIBHdcjEoqYCeG3xfBZz4D4WVAfTVQ+3ncdHxcU6Jm7WwtoKNdFNutbx5l/I1PiJRaC/4Ryb3sBu8AdWTsydAC67k92j+BedPiNcA2gRwaFgA7wFzup8ajaAyNrDkDXJxonqg1941gfeIEhEwi2TgwNb0v3VYksHc+dGtMMA118jUUAwOdCZBq87yAkmwaYyP7x/gpSIhTUPaCZ7ahnT99DqagU9VgfyNB5F/k64Xnx9jpAaF2hvIsxtvK5B2M7SzTNDbf2erMZrGeRAFVpYQ2EigiW8O+wQO8b2057GqVd2ZmxLr9rtc2btRX1hgPJ4BoloyKVGIIVmxdw+sMo8cKq+bYti7ld3dT20LWbdvXw0Jqqsuc/99kciJYdH1p6+ATbuPcQINQVR493cY/hXt9913EP8whslsjQmRBz6o6oT3dnGDd1l+trvu04s3eamXMT8Uw+fufn8I1BQYGAHhR/ADof4xs6exsTZGigObXBezOCK+jl9ZvXK5v1NYH7wlZpt+3M7eJWbntZb3O0OWyWPOGo9wK8xy+/6W6JrM/kMrfuQreM5+NmSzGOv+4kE4841/k+f9sxa4+bSKnr0wN0PvVJs4txm2SEHQDqrTHDzYiNAZk4FgXLEiOg0zcA2V9k6HH9sO34teWGIikxQZmMDqgxlk1Era+RoWqMBDNf5TNKnWlUhHXg2WiAMtYJ2s4AgmVZ8nepTjFHuWaGTUABm5SppzQ+U2ToURYA2wQgXcxKBht4D4COQB3RP5gIZQtxngLUBZBeGsoyAjpqhjhZNcEL4rVxO78V1HGN4z0B5GAwkOWLSqxtXW84j9qttJW1k0FoeIxkExp0BHiLDOlKSrm0fEB3Bo3pG2LQoLg/8ZH4GadrZACceAnfmP06T8EbrwXhT7Rdxb1DJoKP72x7e0FA57XeVLzeNWqHKVg22Nb6Gj2zxMcQ+mMxTB8PvPKzc6MeQZqvPAX2adY+fIAxS5+OBf143nP6GK5knmZl4WQxhntZ+4sYCs98g8qJF6F2Atm52CKANdXtXkcnQ0YK3r8nYM7jZq3XW4RJf3vrGK49+9c1z5wBn2fbosQFmuqtlmhtmklPqXEAOjPycEtjsCdgx/OkI9HzCbROy+vfvXwzGeoyqNx5qm4BdD8OleSCBRgZGDEGAnN11nhA4ftbJGzOmQyArs8ptRS96r1vnAExurrASDcQYNeWNmhjg7hWwbD2mYxlyRatuWlOJ41aeTd7+ttarnaLvrFL89wub8/48yBPbNE1VnYwopKui/0GPhs+6v3I9k/yzA7zzB7tW/vwybF98Orj9viNawzYnv+Mu+2ld16xO9LEzp0c2+7q1LagAahOrV2AYdX+x0B8713I0OFZLDMYNlOwTqceuqixuJTBDRxU4xij/7M0u9gc3WWR5d8K+JGhx8YbWMjXZK0L1KuyGoAGAILqamcEEHSQgqygIMac9Y3N0ddeml3cLuzSTmkHs9RyREldTbMbVHezOKm+sVHA8VGg+McBrLMVHEeowTL6UuY6frll0fBv8Zj4GZH8H/d+T77VBPkd29MQjHj0jH8H1RYiQLUmTQYoAHAw3JuPR7sL6mwCdgAd5e3TEGgI0qJMgkXvhJfbJiqbxZjVghs6M3TW91rdjBR2CARxrVlyCbtLChv12uwpTxJS5WBqROMK0BsAKTYqvEr4JkQW6TciGR96gAvQ4QldMmAVHQ1WCnOZUWeMffYMqDsLwVIR+tGTlJ9pjgATPmNVxdfAvTJm9pMVMGIWVxeej1GZOA68NDL8NY5B7SQDaHKjApDHNwSHqE9OaPjIwnHdkH1FPSuu/7Bh+IY+JZnP/g5zJ1zgqOE/OdtzhtWZtuTAO+LcAdk0PKaqa1uu1rZeo6c/ZXcBN9DhDhkzV4UlyqWebpbO6+bGK3G6p9WtJ8vQByyNu9VV2E8VzHkH4w0QUDpIRo1ZQZGAD57mBAXPKIN+H8qSoO09QKJXv5rhJHZ0UZwAnfIpZuY6a+HuC0AXswrv9LjHle0bh6LgrsJ1YF15CrjOKkUMEmB7JuNFx9OQ8WudDlk+AlDunwJzlZzOcroKFCREDr1CvA9uDNSG+Xz6wkfpIkQ3wQR47X1gGsC4+sjXEGY6pR+1ewT57NtnviSDHJYeGNwoqMH5TMsFH4fBNUlbWwZNFZTt8GsA61gUAnQo5ZGhG+yt0SoIzWFHox56OzQbS2Gs1m1sNzM7B0AvMtsrclskZvMEoruMw4JSUXLexTGz47qzR6uVPbg5tQebtV212k6QN6Aj7PTYzmeJPW9/115+6ZLdk+e2d3xk28slCzLH6cYaB3Suqd13Hg6AjmwCN2eAuH7XDYdNOUCarkyxgXpaEyA+grnXMV0Hx4QiMnNmHNpwAQC88Zxy1+8CdNZonX6VsAl0rmq0YR2xPMUpRl0SF2RtRb+xrby1c1uZ7ZWp7c9zm/UNpF82T2geajmdh/Q+EhmNG9nZzeXWDe4s8Kq3+tYNSaA+PjJA/lagD+yf1t6e6rYimm40pfCbZ9AAYDAJANSjXJ8nrOhXG+p8LkMWbAaoO1E4g/5Rry9PN/NgVQYdBcHzLKAjCiWgo54OG2FaPwLMW2s60F9jhu7SMJU9JtRwlFhwDrEmmfHzuqsGjuwVWSzouj5X+9eZDN3XENcrSknoyEB2nGv9sA0OWXoDGsxD1TNZ+lgywXNZjoKityhtaz4jOAegI0tnf6pfTvasTsM6ZxZQP1+UM1ugzQVaDgf0DcISJkCehRMpxh5YsRINaXjWxQNQKUKCDab6YpmRY4NkxqTMCGrtMeiLUGmsj9J2A4M6XPiFY5i23IRT1rR+LrBSNoDze34fdq/g1lVvXa03HLjBLljW910BHWvQ6egA9BTs2R9TNvqj7gqA3jQePyNXCeJ7Qrnf+lrTaWFP9e4ToMu3Q0LCSGxwLVX3DUAPLQoOFn+PsoYyTu/ZjgEguG6kZSdA7l53UsIrcJQJCvbQzDIkY6SlBX4I5KUyV20du1zQ6lFDZihHbPG2ummf+MRIhoDO/kftVQpAHBRD0T6pkQvDtQMyc/+YoC4dCQN8f7/IzrEfiUiQix3eb5inHqUnALRn37FGSblHCx0EgO5FT8FggLyfP3YQ9Co30ncQrLQr1MHo4jXJMqVe8nCfS4A5aHK8NpILOknCW7etmDVbvbS0q22e9mzDnsFjBZ0y0UUm0YC1XWbHJ72tk9yOk86eaKsBzPvtmRWL3PKuss3Vx+xi29hLLl+0Fxzs24WmtnNdZ7vbc7tRL62K84d9dOtnn+hZ94IvLeuMMXkmxC0uk+eKBXjdUhPnRuyg7FnVEH06YMf1Han4kXIPQOfmHvU/hnXK1vDvFK/5psV+QYrlFL1tvKtEphMwkZC96CxtbJ52tjvLCeaIkraQJSFSQgDQwS6itZ1CowSjJqxlHzGw3zQRjZ+Bai3YsQY/zdKVgfuSHrb3s5m8wDfUuE91M4l3oG1jqAwmlpEAcYUasFeNx4xUHK8R+lCzjjPvZVGoTblugs46O5hg5BNiipG2Cte8Df2bbAEpYOMqsw4CKNu9CMHsmCDlzsBszN9CXAkQ5tYxgHHO7FaCzY5gCJBjjyuUo36uB+GlJ6369GMZh6I9LwUEra0bXmySqLnp7q+SAtTieASy6+35guuv2WzIPoA2j+I9V4B/rlgNYJSg98BnA6Dz+WlGyn5VbWzVVjJI8a8Ibn11qL/XOc24P5CtIyChIIgT4rSZY9NDllyBsgczQ7V2jIechkm6kvR2aJbURFAQizq9g3rU6qcgj9/xGFxXfmepbc1K6hqizon3Pj49tfWmdsW27mSJkgb+hZ9Wf1GXydP54h3mdLDQ4wy2nzmnTxozTMYzP+33J6ALuOi9gUAHTGIGXYFYxfg37YPQB+lcS3cgLQcsUpVFa+dAkAZQlzmL14VjyIjvLFTqo70Yina8nx+L7uFwanPq24P8APVQhgdbNgZtHtQN5Txly0HnIzzD+hsAduAl/dg9qIm0JoB6zNR1nqKOjw4NdlF4axuvIFs43XbcGYGpin5Q0iOAdQDX59I9DPDm/3M8KxwpVZYLhX0E3BAYbmAORZ8MaIIgRVSSwnAi2u1g4QwtApCFmgTVvdFlWlSdlbjm7HdDD/7GNu1KUwPhSNnjWWDoxH6Hox3LYX1m149rs3JhCdT6RWEbMF3s/4H4t7W9RWHr61ctX5/Y5UVpd+7M7FyR2EGZ29Ziy+CCj2l7KiPWlmy9/SozdNYzi1wRiWfjbBvz0JNEhbeXBUArQFVNUJvpRPzmtUeJ4kZK/kxNnRu6bsIA6KDcA9CRmQUFy647p18pLoJxIVSDDSJRZII4FaBRIRvBRtFYj4k9BlMCUB9QMWbsm0c7HZzm7txLrewxoEHAIoBWxYVboO+1olVHuA/Yj4U5gre2hjFPi2f5jjNlA3zhPT3C3TdKbpaxUfrwAP8bNwavkXOJclKQt81QEAi/gQ3teNGrTYMHZITI8gYV+Hh0gzbGz4VXpSRgwz8iLWslIkM7DUAdGxeuDURoBHWKXBTB6/U8HAlhkwO5dBU6d6C6F7OZRG0IDiotXngqx/QklXBUTIsAA8/nGmZggNo+2iGDdm+saSBMc6FK1OHE1Q9BGD4L9CU4HgLyAu1rUJxWttmsCcoEPf9MAeq6R7ReETxgN8Fn2FlsEdDxGVbV2pChM8yJGrivt6ibY81j40cwMuc50DVCMLGp1lahbYxgnHPzWq0rW61gmQtWxF0sJw5kweaQoWG/7wlHcEKrAJDG9YoaebxPHBuOA49BKw++cS4hOMVnwcUsyhnP59HxiZ2uNxr3GncSM/QI3xRckKFjM+k4U/spAasHLFMYfyr3kjb20Tr2Kb23AwmtWR3QlX3LZASZuTJxrNmx5Uv/rn0WoLVa454AK+bzwkU3aRGn6EIYSzoBep5PywsebcGJrj8dzKib6BjUsX5OgHR1eDB3HjSolWyiAQmgnbi5IUiQgEsZs3QeEm8yYz7jzy5QF1smYJZKXlclfh3bzHBrBmvnISw/u2r2EazRpIasobLiQYmPhG7iFc+EZJCzandCoEPxpFPtkeWrywR9ngt2DURLNDN1CLLZzx91d6jlYbELVb1U7yhLZo3ZeTgFbhpbt/BfaWCuT7PIOoXLJT6bt3uDMaFhDU459ktabVk/37IVXnODwA44KAM26SPQ7lpbgciB7pSnHH8Lxfu8lBsexodXdU/tCr6Txc883iNbAIjPIEDKdUOzfShql17fUIY+UjS4BCH6CYWxLmZ0L7toKmi6oNpDxMTNV2AQlLvodF/TnqHrfbXK2NYG6hQDB3BzYDiDC65oSoD/WJeRsI+PocUh3OfGbxjnbLVLe+5uY/s5aBPYmaJ3d8Ped+BAmadWbWCLGTJqgGJMshKQQihBinNoM3J2IVT0Htjw4GPTjvPJz3drnVqLPyjk+Bk1KkKNU9TMj7lqXTWJLM1vBIUk8CqHijood8/WeGxwVerYK5mzX3use+O8VVVNWllsi2fT0fUwCAlxo6HkodKJSh+yCIZCFFv2AkPJXRSHFjaCO/yfHezZUeG7sGOiK+ldS+GtcQBRgBrq6dhMAGjIUOHgpNG+QmRBhbJ7nG9k5Gh5w9/wGlzjXvNFcLFabVTbDwEcB8B7TQ/H6dQyxEd4jUVZ0h0K6xT1/NUa0TgGvsAeF5s0onm1llGD0oIByb3/PLF5UfIYcK7wvBunRzRtGtipSWATKnWJDzOeSwApvnDzrtYYJeq0JZeBri/GIR8dndjJCp7wOCZ9i/4UJavssbdqecN2tme2u7s7vHZka6FQj4wc78tAyhX4ELQC0Nml4NkymCGA+hIlhU1tJ0t404NFwb2jdaoWLfUUw/0RQVpktxLmSl2P74/lwKXrjceJ+h3KALewDFPGIQKT4f4CdmRYMQqo4jW0fBTU4nhY8nBxYDAZBAS2TalTIkSAEVwRYPE5uQwFQmI3SmdTkM2ZrWusPLGiAZihyfBGLrVR+rqgEIzjXbUfauJfSeDCn7CmAOakxKnEdpYuhHlef4+UIzQ/otCj7TISF8zdkjseji1qz6EyJ9COIbky71smxLGO7ezF6DoX3vXI9mEapCAIAYnWhsRreH0GNJ59SwQXfTt6XWXonncGkzEBdfhgxGuGGA7HIWAH0Ku0gcQzvkX66DMv13CyHFO8wQMApds2sTlcienW11kDS/O0syptrcL/owbuGo0oyYSST1ZbZhsMTsS+iQm/6DtvgGn6fwiuIQDGLx2Nd/CajdVJK0MqBCQVfB5w7V2DsP22qz3Vul03ZOhchVCgkzryavWw6QqweAM4IOMGmNbHVQMf29bO9KA7mEflmP2Fsr7gRvVkgC4wp1z2TIZO/3ca66MOiROEmkrHkxgRmXyd0boGsMloP5px0ExiO+2JPXd+Yueytc1KbLqYsw1Ary2H6QwEL24MMdDavmkSTNnHrd7RMTPQI+P8iOUYA5IxIPLM3RUptwL4FMgDxCODCIBllkO1qqJZvqKDe9TWNdwBGaQWriJn31BhWdHBuEEDFsDQcFgE1asNad3Y3BXUTAV1eBTdFeRJTTpJKs6YHYVrDBCKIK9uUbdGm4laYQh4Lj7TZ/M2Kw8oQ9hGcZwDOo2OOgQcFdXUzK+H45pwKJ5oI9AAYNAEBxn6QLtrE4CIi9E/576D0eDQ6MFMhTe597RjB4Eobnsx53rFc9abtW2gmHdHKWxKnDDl9CvuK95HHvBA5LeFc0K9ggP6RFsyrINQahO41Hf/UYC+wtx1bH5iGQgiEO80rZ0u1/xscLSKzBjgp7ZozyKzxLbRN4tWz60tmQI5kPFe9I02AB2fiefd1wXvVQRLXv9kJge/bAAVWJS2s5tHJ6T/sTFHPTdFgJODDYDPBUSA7i8wMHkqrQSgxmYVdeg4LnxW3J4Ao+HeYO3VuwVaGI+EE94IrGMm7l0MvoHHe5IRccYiAosIYiIYEPiZZQXWd5j/iGpXEKL2Mc5p9/1wyMzxd2hB2t42cBWcAvrYMDn4IYRYczR3iaQqsTyb6bqzRQ3UK8otAkHnHIea8ihYU1tX3HM6vzqPUf/mfYB1QtGoW7m6ulyBocRlAegEfQ9KQiWvv/ljJ21pYg6V+LGcxcmKyIi1L8ltTmU/9pGHkY73EyjwEbcnwBRDFvT+WE6QhiCEggH8oZRXFdmTFeCclLhDCyteB6YyoZ4PUaECC2FIjoAA+0cK7OkpctU33FXBvKgDQhGRpuuwRI1gAv77Wc2SG+x58wD0BoCOhEZiPriyNjnc/XqrctTcYZOL+wNBAGx+R+1Lsuc1dER92PAAQDKWkWkINhK1jaE2FDSpn9Ewr59S7UN2qc05+tCH+vmgYhcESgWv7C6ylGiKoCCOG5qMZUSnRq96php40tHrHeIU1JzoCkQzAEXAVGurkuqe4hpGgL9sNxu7O7lmF/KNLaDKhuNYW/EbGw2sRFFXEdR4ZR1CFVeaNmluy04KyKBGBeZq48IxU/wyUW9rc9Zi9hd+0ow8No5b+4CHTISZo3wChrXiLykBi4wYhhtuAPPo50QWDac8NGCoDo7sV90Eo2AQog8d4ERUNVBqOO1qX5Ldrpu5hA2vA7rWjWgtgF3T4iZRvQt93KGDZqAyqX9Hpk1zGHi7I0NHDRxiGNTQu9Y2HnBFMBBzk4duCa+NjeyOxJWa0pRQxIUAgwIzZwpVP1JrDD4qM3r8jkmDuQAdII2gB2COXlXQgaQnvc6Pz0cXrRaDH9SdQe9rALpn+AT05cmZGnqwVRHccu15SyABfaYMHQwFMvQONrG+lli3xRhLS5ilV3VrxwT00S0MdCn+X/d6YnvbMwazdHTzzHgKnGwbxGMxQMMDKYA6AxZv2wzmiYDu4ilSv6o/ENyPT07t5HTJ1jYcAUEPGSuc8hA8uqPhANaRkU767vFqDMrK0mYoP+SlXb9+xI1N10obstaarmlkWgIQv+UmSn3oAEKgFuwDjm1nZ8e2t7d5XkQzS4xJQab35iN4xnCWoKTjdfRT3wBY7Q1Bwysbx+clfQtRVrSBuXZocK9jUKX7Y8jKJ0EP6/E5/JFVPw6qfdCFhL6GdWjfv4bYR8yEdKPeCjbsHyoLRN0crw1mTaU4Lx94mWnI0B1gCao81aFMd4+FoT/dNQLRiuoCaN77FOYqA2cZwsFaA3UF9NLgKEiQcj6AXNd2cM3wsgGZTU9imKaGTsFT5khKsRbZBssavN4bYIzvMaCIoFCfj22+ZEV1XDp2FXE0G0HiVsITnAsxiChodwI6PPU3tEqnVS+CC9j40SkL5RMkFzJBoxlNmnDMOe4gGgoDs6HId3aYgePBO65RFIdFis0cCwibkDZIgTkWKDY1trV5TZyZGyITp6J06wZ1GJTxpG1tkpkrw4xSqi/+oM3+CMo9KMhQuQvQWw1vAVXHmbwCXF2MszVERNIERKf0t7vWLtZP2Lms4hhWTPmCOjG+BeraCJiRc/iArBcp50lzO0F0lJWkRMNQRc5mCkKiJEtQ99LYsFmfMan5aJo9NqAp5Y3NJr6p+qZS2zMSr4Ex+8W5oDAuBChjHYwxIs8DVJ1YTLpd1CaIVjFoE0SJVt52NtygEwEeTg3mbJOQckAH6E199WEMM27S2jyQpXPN4X1L8iLReeXlF5/ghPOOBevucRTa0c1QNSY8f7lZD58wbs6hBEkw5G4vnYYHLCGsxIYIelLZktpn3Al1oLDEVCEY5BgpBhbIsGFNzBpzDGpA6yTrjcrc8Vpq+8R5dftjTBXMoQeYk8lA9nFzfcIa+nCtJ5k5Pw+tNdVhAjBHHR2/A9CXmxVHwbJgwAAixFiy48QGHNkiPhiWB+jwAD+JTT1wx7E60AQrg/cWcMo4JmrqAehYQwhWokbMDQX0M+lT1V73dvapMzg6OmZtfbmWB76ET6mV85loYs/8I5iIwHVgA7x+v1gsDN88rqywRx59giJOACTfH1m/Xwe8BgKugV1yUA9qGfsXy0Oh3vaNEZ8XYI73OTg4GAIEiiDX64F+xz2GemowZRGEi2XRd11hhK6ydtHX8gYIQG8SuDTGPPKotcdPBTAEXKxPKcvG+wnnupjJ3x2tmNzH1RfOIGEIwsOvYFLLniw42gQHUPtsc11ziWllG6ugq2P7i2+gEIsBxGKPjNq7gy1r2p4uR6buBbGxlBeiWDqSKuNHIIaEjADMwEG1cU9wh2Rg1C5MhXbBFOj8C9A9wIjEbKJXYWmQG5lEiEoIW6vgBsljGFvuvKIwtCACYJc+vW0qfAxRBV2XW4nn+I3ycAA6g4/WNhiAhNa3CIAI5Lp+UIKlBQZSCXM4z939QhgsY+/uoP8au1+S8++67sYyqFcpWmVNi1nBmJmTHguxgNPp3OMw18/B3OPfIQPFKSXl7Bl80OzacJ1ip53fx87Qh7zQM3TGLp7JgUyGqQxmo+NmwTcoIhkfiO6p67EGM/Rjs85MPWT2AAAgAElEQVRmfO5OdWI7aWMLtB6ksCLFYA6YC+g0wnCfN6HTLDR6cFBv6LSWYhTZ4HsfxiY8h6C+Aky8LCF9wdgVEOA0Be/YGD4WoEcdj1kmlM5wLmNdM3o5pZLFhhl0pDIVfZaB1mW9O4SA+InPi1IDHPoUoNTuIkgzB95UoZzHOUaZRmdHQD5m6DS8gBOcU6sIBim4gjtTI+MUbOQpAN2Vh8OaiO0wbG3RToIaeK5MkroNzxBOl0v3Y1fwpGApuiNkQRvCy4HdySQyk5BM546bFd2lJlJp3viogWcMUhDoFqhlz9RPjmtZNY36ydHTTmoDGyDMQsBeZLw/IjsXZY/WN7Suoe+/taP1KSP1IZqPoDhKUB4U4POibQ5ZOtXRABeI4hzQ4zprtrjXQNE/H2WGgp583PCRNYpCxrFFGcWzl4nVb4jgAtDxHGoXIkOHwBQz78PoI56LBMCFevPFgiUAnCM8F8Aj4Bc9n88XZBOWy6Wdnp7aarUawTn0BF6egX5gAHOId6kXaCkExDrYVNJDMJiiJaw71XkrYax7ZXIqGbbrWuUQDxiQ/eN9QiAIYI+MH2sWnwHngWp2tuU5uHnpLEA3AB3nRgwHRHJgbJSdE9ARdLlLo7IGLeChzMUySiZffs6xGOv8DFrAPmY520zZ2RB7QCjahw6YaHWLHvJoJVN1PEoaERQiIAuRHQVwrpofyw5aMwGA0Q4WH2HUAgTlflbZrgRFaECjxVCnu/BNbbPypmdbIO9LsRBjHV2JCgMMv1f89PF1h1a5SZARSclQH/USLh8PdgD2xbBrhmU19lS8IP0A/PidCo1ktgagFxknuQ10uk9qI4D742NvjB6+KHFg/2g6mFOJr6UtrP+EkynH5xbwqkdgJL0IPi/lQcziIdaFE6eCPd5X5991jaI4ZejyZKa7lFOGuuE9KoxsnYvZu4jd2lIx0BhZDnV4AvqYvU/BPC4s6amPkaGP+m1dGYI53ou0OTLMhtR4gR6/NLeZ+21zUhyjYW3KqDOKFsHkMDW5Y0soWzjo9gLzpLOSIzgby3tR0cjQaRvr4hLaMbqjE+z/aroyKWuM71DL02O5kSBr+jmmPfegPf8oMB9u7uj99boms3R4odOOFapTWYVGHSs2L/nvj+8RoDnWaqNGLC0CgiS0VALQAWRka0A/MfJXjzrJVraVICuUSpnXAzeI19KVpY8+AgB0AgNrrDB2qaxqKrqkcbiGX9dBIDm0nOHt0ZIoxToEZQWDBPUfn2L4DnLUYEQcEKPdsatrrRmWTwT2VLs7lUxqr0F2U1HMFvSNzrsb05Dmx0wIiCXRqoVMGeMvlY2vNmtmRxT1eIaBm5SbsQM6jh83NgAdGTpb3wDom+UwnCWoa61xn3ftIkDcbfjsABscA84fMl8EA5GhD8+f7Fhg0NDyh0AA559TtxyUAQCatuahuP8SjBB+BrABjALQ2eaK8wxALvR8UtwEa603tsDmOY9XGanEdANdTTYEQ5JmzPICLKcZuVzW9Nr4wuvF8agbo7fF9r4tVxs7Pjmm7zXKH5FNAtzzUllxCMyGgDYshhusWan3ESwAwHmO/b2Z4LjxSwDxcE9yLrYHT7ecw0gokGAoQ9cOoIBKjCingLEsplJTgDkxzo2amCU7G8p91PcZChaxhtBKhfXLczvSy1GLHjoLJoYwAXZ6v3G4k5gMdwD1sgHq8UNb3aDW126Px8JJnVdnEMOd9YNHOUvZqzQ4in9clOttq9wnwyjGqXYlUBoig733yTJ0nRepxmMNh3EOkzcnvsbsWe9PhtITNfKUfH2MYdLQlE2vnzRtQhLiGMBr4toxMoRJYivcn8QvHQuycLSm+URit64ddQS4VzUjXvUBzuXxAizq8Pg3TjVFDZ7AIS8HbE3EMjkPUQkoQaxmwsfen5x/5xNnjGVYs/EaOn6nQxdFae7ehr857cl+8IFyk6pYE6NisIQ24Vsz86DctUBV87u1D53AT+Aeqerodx/rjB6xUoyl/nLoh2dw9UKWAEpRdwcjIajfoYKHUT5ePMHc4ATzuSGUwxiEloCOLJ2ZOjNPt3EAfc1v2TFCZIYLyVlKbkvLroDQHAxGKaJ81ecY1u5R6ZHF6bDMJhnJgPKTX6bUOzMEzAjGpCv3qo+NR9lelE1iufiN5GyJdg+FGgxEqEMGhYOREDD/hy+7g3qYm7jhjEY3ggHwiUEkhyCKc4W711YZq9BPXANSuBmD43W19KZBq4fc44J54ToLkaUP+mBZYdKTXhYAdSnKkflRtQpKUqHrYDwUJQmWOgZnMgHDDFawqI/CIQ+ZlyvwueGEMMan/DHQRTaAYSyJEZABkNikqZTfrAiw0W5E0PKebQREDKIc0FWDVy866nQn1Yo/Q5DFLCmCN2/TVIBtDEKmgI4eePIKbu4zbPwejFCJX9X8rAhCcA0EKHC5QxCPur/OwTRwnK49UNvRnx7dBUO9G8rqQWwpISWuAd43AH17Cxl6I2c+nyEdGh1siHCNwICZIcD05+J9cZ1Ru2Xw56xAHAteE1T7fLFnm1q++OzBj58MGPU3Bhuuk+A9BLYRWXOS2W6xYDIQIrjQC0z78gPIh4DZ0YPXbNrOOqSIow0sVO2qR6tkMbIjaLnMMPNPyYJUXlqlDhr8ncAupjTKEAr2RBGv6O6okgPlV061I6sjIA2uGt62Oql1ewQx6n+YvInZCGBEt4vLfMc+7snrDoCuSMkz4/H5oWznx5sIa9llw33fpwx61wAFzU7jx4AV1rWdLj+ToTOt1flRcKJMV5chkpjRdtdJXp0jUqkSCuM8oa+8QncPWDccC4FaLES098U97BGsn1uUnHTdYjhfXEuESiiIQfwGkRxU71C/43f8Le0yKyuYx2gvdeWcj0hlpKJEjUZB3iYIOAmxD49d/v5Dhn7uHTKWkaJUhi1yDlL9m1kap2E5QAxe3TKhgb91eHFrUxLNrKgadJP6yJWBjX3qypjUJ01AH7KSEXgYRDkgMNtzenDMN8E4oQ+en9hymsWgFTC1OfvNsfmqd7lDnyDUtDCRcVUcvJKTcs86ChFqGfS7yI4zjgA2oGwHERhuIjkLhRfyEG05fYPMUDVad9Mjpa2ggl7yLpSIFcjP5FTakD34jopzFuNrY5OdZk+o8W/P0G6na4PXHuptnrEiKBtf1+NTJRUytendXpdK7kYte9axjk7LVBiHIJvw/nQ5zzllhkXacksauhNYpiGVL9U7N3i2jKnXneIrkER1wzrVGiMkyTJEGSbq5/obqHF6t7tAbRi04nVdAHFkh0OGOLRDeg3eleoMFtD66ICOTRyrkkBQYSSh6OCBAnK1NN6T9GyNIE/95FuLhfr2oYRdr0n3erJGkR2iZ2XEje4p1vJ7gtTWfMGyAfryl/WaE6douuO9/wR0BobaxJHl40sZ+ozggHsWlDvoQTeJ84B6aIrmeUd2hT5+0PVyydP8+paeAPiso/HJWPsd6Xeo36N1LIB58HdPMasbI1l9JC4zCe/5d/MZ3Do4BwgiILCkHoB12tSSPLdTzOp1wPMkVS2UMx/Fi8EVaNFbrYayRoAjKUjMPwc7Bw+NQrQ2wDsGxdw8PtJmyDWsQItgDT1GmttOuW2zXMI/Aa46O7BOwV4gaGR5yO2xI7MTQ9Bx/7mV8p2CCl4jRHKqc4tu5zrLMtqIjjVoByevO2v0qUp0tL32ljwCu2eWSwQtzo5wH6WOyI1QaNenQS7BMI5UtOfwPTpcsLeOynxk0+rUgPgSgapaDkkND+Y2Ej1GG1fsT/H6UbmWct5ZjGFf84lwMFdzuhgvpuxTx8tMlcN3pB7XIBcXw/kSJzwQ0PUVQSkDEAYQo7jct17vAdf9BZYRo7Shg0A/O0pgyM5Jd7vIWjX0setFYmcXPrsPAOeve96nZEpBBQIRONmppc0I5pV/Hih2kEiWTWF5j91ST4oGOY3tFXMFPA6BHh3vvLsJhcim0wjkAdAP3nm95/QyB+AQwWFTYctNjD90QVdQo8yg+952cOP6TSJ6SmAOii0i8dF0Zqzf6hIATKTSjKydi3ViF8sgIJTPIawLIYM3OQyjPH00JW4xADsUhXO2oyFT1+tGbZs3OE4+VKKe7Yoi1sCYwQaDLU9jzX8Yk+gLRtO2AigFzjp+HTdoPI0HBW08shhK7FFT0zlhADDUP9VHHQFQaBB4W0yiGSz7WSFhE46Z5jyILrFhY2JX2zAgmygQ3dtYNwauH84+Sg8c7cm5vMGMqCaNjVX9oRAatrbBhoQWL890Em87iyAwmmVC2S8ltM4pWr7oqY41hbpc39pps7EKvgH8vDoP+IwKwpT5c5QqnyNxEAAB4jBkq0HjjnRukGq8xTVkiNoPZUhR/0TWCnvaBbJAZqwahxrDaNCf7PH+INgLYyUcC4KBskAWuWUVjCUgUINrHEhYTg9V5qH1PGYLNEPCkBdkzEVmdQNDiKXU0E53sh6OzcLFWszYEgQ3YBZm7J3G/RVaBJVvY8b3WW6HgF7oXKkeC7W2sl6UC6SixvqMrEabbxwL1q/ADr3/mAGPrgdRTdwzvHsiNjI8F4EOgCzocegw8Fwc8zCC2cGhaQCKTotjDYQQrxxV99QLUJzZc5hGAHpTdzafbVF4Bpqd18XXBQAbX0fHx2JwBuMW9yzgdQGvB9NsDf0g9PheBpMcgDUyVFLOqHtzaNV4r+OiQKMTwkP8WwSFCHLiPETWC70GzvsU0FFHHyEpYsmz64WGJN6WyLIV9w3N9F4hGfOHy7Pc1ezuQyGHNB/6QjAYrWMzuGvWJ5anHfvZYWqC89E1GD6EMol6uElJA3yd+g5qmK/VI2EaN6UzdL73r8R6GjcvXfwm6+xmf8rXB7AVTWlFA69zZeQAwQ2y2qy1Om00B4JLL7Gsx/0MP3UJUMMnQlM1RVejowwMgroRClnk4r7CngttQJ/YKTpvAOCTHnfS+4PVbojiFKKMnvxu9xvaJAfxAVjd7yF0W9IZqOSL6xaWv1hjQxmFxkBaa7i32Y468QYYRYGh7EfgNlH6U+X+zus9MxuvU4lmF0kulW1k1qFgH1vXAAQLgKfTi0ME6RspDgagEhuAtgzPxj3L43Robgox+nFUymuTOpuxi7UJIQ+Hfg5+4qRwcCwAKUZPAHQM0wBoYakCcKVAp0c2bmIwEBGsRB+8K+EJ6tFv75StmASnx4hzkxvcyakQYeFxoGe53GOIS4RvStpZW0L4EIFUMBkKOX3+/CSDn3TfWIp6fw5hEyxcNaubESQWK7IANh1DgKSWAtKD2MC9NQOGO1vIXgHQnlaoFu60ryVs31G9ToYpVKiTBoqin7cGsQ4uYFEMqS4IquVZEjGbYepZjiEpskFEZrrsKkbGUVsNzQbOVwgKxRypfVGKb9iwzgiq+IqWImW5Ts5RRa1WuRB0RiZPcCxRyy5tC6ITqqwd0L0NbvwsYxAVlhZ4PVK0+dxmxY4Afb2ypgXYoZ+dpOXgkT1qGLBuwd4I0OEBXTcr26yXrOOHb6KCawGjNgitAwAkAhEAerR64bgjOD770+tspOpnDATwemP7ldz7UrYd+uZEUB9brrBQCOgYgDMAOpgIXWMcJwNcpwC1JNS7LECXzgBBAAG9BaAriIggGKJBgJRuEQd01Pt9zjyzWrjyRXbvlqncEFsEK3NrAD68zsrsAeoUYCZmxycnA4ND9sqD78iae7SdTlqfBoMYUOUYLkRAh5ATa/SsRoW9397nPLAG3stNmh01fwQrTkUHoHO/dQ0C6PIzUXowr57VantRgEXdDBlNzTQAw8Xs3FfA0MbFYSy4LALj8J0IwKdHBzcfWGTLiSzAvEfXDr47JGcwP9LrK1tGtqlsWaUeXPvcIIQJIJN2YHTGUzYZAWIUX8UcAaiP0hWz8bKZWdmUltdwH1SZOAC9ngA6Gds+tbwVa7DEWFJPLgXq6pkHmNOXBIfoXRdsXO4SS5veEn6uxE5IiU+Gv3gQ4uHdpAc9RME62ZGBD23BsYacGmAQzpJJXJwxGIjzw7E5M+CP76U+i0FdBVjTwsSws1XbXbAUKqdA9R7nnPfP+XfdIKDHhqpM0WlaB3ThwVm6nMCJ7AdZoNf8WH9yM5pw48KGw+yNGYvXR6Me5D7TkaHzfUL05g5rkdyIhpwmmyRcCGqRoQvMR4MTZqCg11BLh/CFdRsFCSwLQIzjvuLKmP39h4ldAiQJn8NadNpH7vRw1L4nbtXMzOCVDhqQlJkHQg7oEnEFoPvoO/+MvmTG7hA/b3EuhvIFwaNmhg71Nb71+UchGcxh8EJeLh+mD1GjYr3NcL4dPIc2Hm8TC+Dk4Aeohrng0D8rUQ+n8qEbgoYiWjeDUYwDEbNxTi/SxLI57VfR84/6lNm6A/UuwZQoJ2dovK2RvZYUAvlGgY2bJjii70nJM+uU4UnQ7tqwCTvuABXiJrELMNGBdenuYmE9WlR8pKqyJ9c4uLpVFRfddMr4oQfAZj23eblrdQUrVgE6AEt0mXNwg2YhBqZ4hl4K0NtmQ0A/m6EL0NkH7O+JTyIaGDVZAAkyRrX/DV+utJ7WD7Fxqm9bGTpr6G6di6E5aaouX5XdpamQ4kDAjsweARUei88IFiLOxxTQOeTGXwMMRFniecqyBehoV5ODo4JydyajhcQofoNoEoBMVoBiTPV/07fehboESJb10AY4s7ZWjXyg6lFKYdbVUyinxMJLGp5MBsig3DZ2fyCTU2bNY0eNe9BohO1o3J2qVw9lcy9vqN6qSXMCdYEdN2kwI5ie558D9ww990NF7UG+Yo7Yg8OlcWxJxPLkekWgQWpaj1WQrbanGFCC92NHgRvF4HUjO8RaxbBFmidhohsyc5xL5GA0y8kJGCSCWcdW5qsyY7TrYW04xR22rBNAH/Z2zlBQ8BeBNaxS15naTtOusKRFaatQMIHjTOFp3lg3rFGBOXq1YRAGTdMS7qBYT5N2WWbRnsBwvPLQL4w+b7WSIeIBQ7uCsj3O39DjzhBXWgLvfxeNP4I6f6cSfRTkRfYeNXQFqcH9C4BJboXvADChROuf1iZYJAR9WCtINhGUkfV2f/opoA9BRTABo8pdgM6bE4CEzdMzYBxYtJ0F2A3Ax6XTE9Cjlw91GLYW5Rk3Sw6mYE0d9Cl6GMVLSHU8ihJ00ScMwNDixcMeggn1nzuo8zXYJfnRgD6p4cI4X5S7BGsjQCtHkHn/ZNrXUPHRLTWtcYd4bcySJ9Pi/BYU8Ad1pgE3ACD28bMzwCdphc4AqDaY6ujzjhRteMlHn7ZAZWAJAOhJTSMYzttG7d4/Z5QqKvRpc/HpJgzhFqd04d2QpTmrEdatOEek3l3DAAApSijUccWxyWJj0vQvq90ljqCPVhp9Bv4Ha1n2jOMGgnNxwqADQRZbwajSRabhCmh4nvv70ksZ6x/P82CIh8OavBuj5DnFafR3D+FVuJh5nZZZKE2RdOxBgxOUs8z2t7e4JvG4APVRiT1mxxTKOdDjtajazzA9bY+AAqADoMObmo/jrOspe6PoGjczAa9ABptT2zECuu4LiuB8JGZkrmcBXRmzarKYThRgHNAeIgltnsiWAerRNjUIs9CaGZvlQLmfBXT1oY+A3jTo61aAoz0jWkRHQM8y1Z8Balh7CrYgwpMi1yubAiEAOm1ptWaQFbOsgDowTYgQuKi1kP0VZyZ+IZAt1MrjmoXoXgh6E7X3YZhHmAdxD1HwIv2vC87Cg92d1/Av6GDAdRvmcE/Alr303j+tAENgDiCnxat3Yuj4VeqImjIDTroKTjzbvDasDE6gztDK/d8V4Gl9sOMAr+t2zyLYPNPzGvIAKGPIN2TLBBbfTBF0AMAhMlyuISRU9p2EYPKME5s0JiwpEfdHL/vIPMefniD5dDlfOIOtb4uWywRtW7zy9DbXLPgIShCkeOnR1ewJzFcgIuskSl6myrCZWIQXhrMwPCdgs4KdDMrcGVoq2rEHgcmjSN0d89zxzvnNYfQrsdkZgOgiiBo7XiDq9EMtP66nCxt5RXFePVjH1k+NQK/rGeY9cjkV8jF4HVgD746bBEwOqdO2tRt9CKnwhqR1uNi9buP0WNDcAVYBKm4syhdkHRZmEb5h4/9R98Ndg42Z4x/jCPwduGgmYC7AdzAZbryggIMpmNLw7loeSmZoTVgLVobM2vItgE6jD6VvzkyMAznEIsSNIaN+xb/jhDFdGNXLQxLDDSIsS89YmKq2DZoZ4MbAxYGJF37YSM8GL77NjAHNRJ0utgSvgwAJoj3Zi0J4Jo97zZDH/RrGMGxuChcnCiB0IFhELLMwEHDbVrYiquaPn9jQ4SYGURv2U9R2AOicSb5CQCewl3ViiFHCv1qAPrSe+bmgSMt92IM+Vh3cAwxfhxxvO2FmmN24AyFqiTtb27yOyCBH2ly0Lk2SvN4f+o7ItNX2Z7a/s8OfzKKoio4aZ7ho4bU821cKys+pTo/CFhBVMl5BTRt91tKOgHYP2j7EZrrRUdIS4OHe6DvR9QC8uMcUUGiyWQA83jdc0kgnc+0isPJxg4M0KMBdoI7HBZshWlj2oAriRbmr3n9Lhu4bDwESxwmhmWfooS84m6GHuhh7wAjo0bKGz9dxqqHOa7wnBEXRmsUEoiyYoeNr0AiAOnV3ttgrQkCItUdhFGrfYF08GCBr4x4BY/Y6Zl5PBugQ1YXXegzxQBdFbNQKDGJnFErGlLsIAlk7d08MtmhSnYxhKQha4cHum7qzlNTx3ALEY9Yv8ZYCUmW4Uc/n54NoDYDkwzziyLiH+ZYGNgz3UAhLuceT8YL5T87pYZYjTc/1ek1nG2SIWDsQjcnub1Deh8BXTVPq3w6P9Cmgu65v0GIooNYa4dAYXE/4fYDQT3rbJGZ1llgFfUhgA1Zw05MmpxIcPDpr9kwlCcQr7Gu+36N6NIC6J8QEQ2cVwCxQgOodDxCs1fCiGBiOcS67wFsZuFgX74N3an0AWafriZgT2j00KVMGZ0jcaHeuPZhDXQDoHrxqvryXSdgWKwdLueM55e7nXvS7syORoV/4+cMe2XNspMMC8ptuagwToqxoMQOgsI96YvqCQ8VzMBQFj4NNpnr3pPIF3cGM0Wv2nbsRhRhOWKOAIjLhyDeCch97qSXxwGsrCBgHhLCFaiLyosc428oEXny/QQAmMFWENrbc6Yb1BuapIM1pO7wHyg1ROh5LExLSR5asITcAW1HHQ03VFZFaDKGcPDuxLvpEP0og54pIZFjx+cUEaGgNhWQ+KUxCEW0s/HweQMmBSdiuW0TiEmTTCdTTEE1BJAj3OBjvlKAiEc1L9IjaZdaBJgsPZDmtRW0kDGOCZUEAgM+KoAPahqiNh5AS9Xm8brA4gyBzEmBNgyv8vj3f0mQkH5YSxh8UsU4A/ckCMnzm3a1tOcHBL5lZfmV1I+EXs0R0OZwxXxEgAVQxFAMZumhEZPjK0gHqev/IBOP6CjRFSUs0BkAPsZkAPYJMvUcAOgNm1ojVTz4C+soz3lGYNNZYtAHg/fBeAegAlj8e0JV9qv1MtDHLCsjQfRhW1PopIR3E9WcBXWUQKLth93sLoLODpdDkKd8PKDacz7iJxrUcFNODraifT07hlcCSrAkAGRyyt0WScXEHQN3hnsW6+pmZORXC7lpH/3ZZuZLmpy86GBdlywoMQpCkvwEYZb4iLQkNrnCu3YKXx0Aa1e8/z7gjfEeL1vgV19DLABB/uWYgwBzvFQYvMDRZ4f1jWJK3x7J05aJX7AVg4dj6iXs65mEg288KWzPTzdUTj3sIrVC0GlX9HVk724Wxn0EkjddGu6NnjTBXCcpfmbuQlGDoa1aBpfvBRycOrhnmhwAPAOjwKM86/qSQjSOu5W+etaiZq1YPER4+L44V74s2N+7TSEYI6JHMiQyiRwWCddqlus+6mpcNxSpat8oHUrX3uL4B4C56YzA3eQzXgovnQiMxOiZqbTCwcgvgqY5GARISo87WSAJcjxL+9Vxr3n4IfVG4fY6g7lhFJ7zJMeP9Lv48KHeZkoguFij48nfPa6d5h8ROC08A65S4iGOCiKZtqZYL4RFbuWgTKQMZ0hMuUKEoxGm0IRNzYJ5S3ENW6nS9MlTUVCDo0G6iOruAeqiley2e/+/HEUwCHgcjGrZXsT4SYyz9Z2SGjtgDEHqGjOdDfBctV2PmHBGywio6hblrXqjZ2ZJE0YQr3ycKeFx8eY2TIxo0M9OhN1FHhyAO/R5DnR9theHJTvW8stQI2kBhkcbykkfU+FjnRq83RY6gMhP+hMEMgqY8R90Z5jD4JJi3XFlbt9asce4USWLpsQUNNQBXxtPjPOh9v+5ibjSbvBwYEIzBlTgNxztk4W7sMQZ4Y8aAa75VQpgmwBqFW6q3RibI8+iivbixIlBCCxpr+mgxI4UNcZz869UeVg3ZfmQqPBYGaPBl3yWo0Ke+qZgxA9yRoU9bBgcalZv0qALH9R0BXZc8hH1RW5YuQMNXRIHDX1yP22yWXrN30JlSwg5C4aLIlq4YfYmhIdRgyKmCNXCqlSXc012kFj+K1rDpEtBreQqFyj0omYHmnQJ6Mai6VT/Xe+G6sBTHoNunefmGKVFbqf5+t1mN+06A+n9T9+ZxktXV+fBTde+tfel99g1hGGQYdoUYhWBEo8ZoAsYlaqLBJRGjEOJPo4lG4xZcEKNZjHFX3HBFjYgL7qLsiMDA7NPT00vt66267+c553xvVY8QffP7483bn09/Bma6u6qr7v2ec57zLCNnMzn4JFxDp1hBE8xIRuNl1TBLOXvjDc8ooYsNBZ8Hvz9gM5GiM5fKtcTZbqxA6btjudtWiPlaESGQdYBlxYvFq8DGkcrn2EAJY5x/7VYUDMrhvehec31+DqVxtq1xahuLj8D2Iy/5oR+gZQVYvC5scHLFnPfzsNc14y3KUJOyluOqSc6fZIBu5KPRG6DWbqPFZoGogh/I9C+PaAoAACAASURBVCsu9ILUkBXOxErAYzaBwdt8N9lQsAGI7yv9JeIdvigrLNJVImJNmsnLlEx1X7dsaPt9dP0BOt5Aw0p4nwwSCPoevIHu1+n/0SOvgdwb1nden1RJGPFMvTASgpo6Twyuw3ivqxZ8iG7CktBo4iJcDNMzyfXn9uRW3M0fQPb5cUUck87FTBmb4mNC4Gj9IVbIsSTQzkl3D1L3brkWOkw6n3p7DcfiYBUxWA25y0BmUIhDRxKzX10WyJ26VH6H6IidVM2mFCmcY3vu8SlaDkYJqHIFU4uXC+tQGJh6dSUhyXRszlJ8EkyzkX7MbrgYDR4nxxnZbHTBO8idgfQKPTsoW+k8rqGwAAl7/m5XrJGYIlgRlrN0m3ZQqA+3/b/Aq3KMG8gxWu67hoK56iNZmz7eql27dLNG9DIFgTPkEaKX6cVl2okpkU5zb0vGeD5wUPto5cB9twuvkSmOj+Em9CTTztLC4uZBTBtUZyHpXkux7mQmOD35hwNhoufTKRSzGaT9JMpFxvPpeUgHOb5mwj2ggjQcYOHIijgYsZPsM9uYh5ZojMUkfKQdNljQ7cCFa0EClK9IAj+U0aywtRbU0bXodt/66MaIZsZ4Ki1yOBYCmSJphyqaYYXKXXG0c8YaGXt/h0PRlLOgu6QxLej6+Fy38PkofK+NjINHCTszhzqfKUlBF62oFHSSvziha0EfNRC2F6WJkRV0Fkq+tuQ5CORuk69Thsi6R3bqup/Vgk6XuVFB7/XHCnpczEfFazShm7MdJ0UyfMX8hteTRQ1bMXc7E5d7IEiEsNCp7e7o7yaFyV4L44DEE/rY78dpV+1eFQHUs0LXForKkHTKiVoPOiErWvCKOPB1zIHPXkc3YTuFBRtiMfczBji/V95H6HQvjy3SOj0g+fNHyzRtREn84p9OisjpWs6lTldy5eW8NLjYTelu2tQRRuWQUlx4HZkDocKhGr+paIgWDFmX2PWrrHl9TvFK02n6bbITX3wiGMJFMLkhm29x2QvQIqNd7i0WdJ2iOeTIoMPXuNtFNvBRzGVRzOWQp31uyixX5T4GFuvAkZUaKu02umz6KNfjOs6KiMjE+F7xU/w+WNxZEJOoc1rWDk+vdZf2aAODFwQCsdPNTl3n1BWOX+dFPpJ9VSN0vB76foheks+Iz51TuQev50tBpxC5h4QU8pYPtAMdJLOdAQJ11JHXV6WIkCIvs05frzXC2lLQvSF68mnQNqn7JruLIW0jv8kjjE3qbnqPVy9j07v0lqs4EKP320kY5V52wTzdvsYs2/yttraame4mcd3GKst9/O+kVhnapES5Uf1KrP2vysgpTog+Om24A9VNvDohjZPXtNA5SdRIMqa7ZSFViT2rEsc4octunSEmYyYJPXuTHUogB6kUJQ2C0UlKn7BtBRUuN0MWNgyEnFcXdNOu22PL87Gp30HzfEWkoNsuVZmguhnSF0ylHW5Ccyxu/a11Z8tXOUOPZnMwcJB7/FrFkjfdGfLfnW80X2dBCFK641JSjfo1xyxrc3xTnaJjwsfHikKNSpXX18QQBf0dlbbBn5+jGUkCaDUb6HU6FrRDZELJgtSsc0LPpVKYKhUxWeRuWF+fmCOgjfTYx0g/242AWqOJlVoVtWZTIKQgk5ZP1VMqo995scuFzb/v9VBg42DZ6LG1KM1YuLYJ6LVuJCx5ZMdjcBwG3rCheKOrAYq5vklToAXEXcvjkLuiEwrJ8fd37HGFu5Ucp9fASHrmEKvRCyDHBzKpvEDvHpGQiPD5CJYmmuFMWOTZW8HlocNiR0mTGISY053s3wWWlissfihtInSPGviaMqZM2SFa7apE2OoYKifAqj91elVTEikCslHRgk5SUoJJT54WJhYX1TzrVKHkLkU+pCEkiUkma0727tEc3O6mOZL+yI8gxO/Ja6kEPqKAlDs6ToRmvA8HuhfWHbiy+HmxilStyyQ8l97lWjl9XJna5aRzJDSFunX1ov764i7niqX5ufN7RyxvLcJuJcHflb+YeM93OpIMJ9fBWA7CqF3X19rlRrjnL+iJTdNiKUx2vqEXegjb87f/5msgI4mzzhVzGL0+RJ9vhznvI6IGLI6O5MmC2iTSwrOSP1b9QeN1GWXFayYnUcplUc4HYE6fE47xKtErSP3DmxEwX+ng8PIK6nQ9pE9DLoeVSlXOLGfWVfBTyAcp5ImEBGkcanWw3Oqg3mSmQgJpmial05b1Hop5EMGJLp8/BwdeXfy9xNfeQ2KgHCpq0gckyLGgU8kyTMLnOq/rC8rbC4GlVh9ROUBiAqh7QHVpBXNRGuVUDpVGQ3zPg0wK/S5tlhOyf+f5IAAupXZJwvqhwPpdIYMmRPcuCWcOQj92Ry7mOe49G8XO6kpBk9lcgY2vB1N9qamPFlyJaBb2ujvrdQXBuuIaVAf5qyZelQrjO3RHxIsLuONiOZYXf966/1qJC7rAa6viU930NLbPjguH7bkNGnZObw5y16LuDFrU+IQTmWZDK3lOph52hLF1p4bCyMXmipPBtXr7uH8zKYfsyB0LXo8yhV3s69x+eExX7Qq6rAeiCFljwWtBd0iBvtjC6A556JnkTLTN9ubaNJ2i25zbMbk1gBULt0OPGxGRq+gu35GyuJtWSZ/t7p1trrKUpNjLztbF146MDnXNYAfEaF1hO3Er6Pz5vCE4ybOYD/o02zSeAm+wTg+5VFq6d0q48hkPuRSQpeGUItXWSLn6EvvXmqRD7W95wzY7bTTabbQJM0r3OXJrcoVG3iPCm5QGUeoWDYUcJlAn08voxU0ClcjNdCp2zGg9nK2Q2EqHDoHiVc5I09jti5My4VYnQRtvBEa/h1yzEfkBOuG7HAMpXuZLbr2wFVltKkZHchKZIC8FzBX0Xo8GKpy2lVDprh/3Kgq8u6qge0oupHMbddrinKWyN/e7avCKFi4y66Wgi1shC3pFC7pJYo4t6g6OdvajQmUxgx0trlqc3R5cBlpOOTThGCvo7vmNWPz6Orjvc2kF7vv4HFcXdGsGjL+r/AIe6iPpl5D3WNATMPc+dZaTO2EMMY+BCKEJs1FMy+7crSjEypcGLgbxjmBsa5XsHuPPlsaKPAHhCrB50aAT3d+TxDaKA3Ujxegq0DubH4pk0NpYJ3zZvxv50E1Yulcdb0w4uOiqx5H86I8v0jkX5mINiDrM6T7VyZ5ojOKlMnr482eQf8IM+GQCOXospAJMlwvIehADKUUPFdDjRoz/zymc15kr6kcqDRytVlEjUXM4AA12aBs8mS9gqlBAkWeDrDR1ut/fAnrM6u4D1UYX1VoDrV4fSTYk6Qza3VAmeRrokIAnyRbiOscmJhCnP3l/5VzlDN5XdFekaQEQBhhwj54Ghj5wqFZB1+ugOqhi18NPxGChjW69g5C8klQa9V4f+WIezVpPzHKiDpFHPUPIKHcFvUOxO63C+9Smm6TVSI/OZEbnNK068aTupmMdL0b++VYH5b2RG1eRF1ecHclSCHmWi6F9un6dK9LKtreCLiOZ6epjrfyYDp0DiHFP5JrUgq5pa9zlKnFGu0U+pREr26Be21ErjDjSYMv/u6xyg5el7zRimkLg/FTpmLKGFaKXjtzpwq17UQMRDSnlwT/W01pGu06rUpyNAOJIY7rPHpHSjHg9KvZjjHrRqZv/uECojoVuvx+fGKE/fYI6ZXOK1+LpdudECBy0utq21PHp5O019vy4E5+mkZk23hnWuK7L/NkFShtz0nPywRixsB1+fB25/b4r6D5TuoiM8HlqB8/fm/r0QaeLVDjAzMQE5qbLKGb1RmV9ILyuXb8rgHaMxbIjPQn6crErqYSvVGfQR73VRKVek+CUlCRXmbUmtZ+2A6RrEwt6FIViL0u9s+ysQ+aLE4KmTe/ArDX1hlTIdFSc5YAK6XJlhiKm0ZYJrdOWoq5F0YpP3AyMlT1qmQPqtJ39p0lIrKiPf79jyMdHcsRUupwe5Dah92nlOkYcc7K5EVyrsKB+D/X4wVhBJxNczVccNM3fWbWsvG9cQU9bq0xY2hV09z5ZkYkbPTehqyMVP0bEKt2h6/Ws07uEaFjzIGspSTXjdKHkNinoY82GNhIjjT2fowskYUGXs8XuZzYQotN3Kg0+phV0QaEsfIVPne+dKClspDUQTJ6/a6mkmRiQ55ERIp2bzjVGVIsfyWir97ur9/C8Np2sjz+XRViaSja74uw17uTmIPtxFMTipal6MFSCj0mHOX3+dnqt8jl31x+HnCB2OyQ0K5O5meo4CJdTvsTe8nofew+5u+f6RX01lMnOIaWQzWJ6soyJfBAXcuUVWdANz3qx5FbbY577Is/mpD6MsLCygqXKChqtNjZv3izS0BIndvsZau2sBb1lEz6fWwPAwmIXS9U62mxSkwFavVCIdsNkAAmzGov/jJJp9GUkcztvRlf3hNiWYPWmremAzSX5A3IaI0IdGzaWcd/um1EqFJFGSZI3okIencDH3sUlzKybw4EDyyhmi/D6SpTja0QL1p4/RCc5kCmdH6meku600bLiadOxTNCStuaS3kZweFyApas1MyYnqRwjz4kvvTODkXpij2EGRCPEZvUOXdn1VujHdOju7/RoNoOgMR8DKegCMZqXuxB57FFcYtWxBdxB79KZOtJETGQzawqbUmUnb8Q0x0J3OnQWOYmDjKdOLZpOu87JRYqs9jBy8IyTpUQ3bYXS1HWj6d5Y5k5HPnrs0b5eIGUhghlxbRzWdlax5k7mjHEcnK7Py3XoeoNrk2YMUzOW0SnGLFUd6hDrzrlDpLRulGbnOi3V7WtTIz/DISPjsLPZIApC4AqXTFuqgeafzDcnwS3NcBQhumn4Tkg4s9PBmmIJM8UiyoUR65/tOr1RYm5kXCv0fYi1xJR98MKMQx3UVrLRb0tBrzeayOcLSFmYiUxs3R5azSZaTQaadBGkPKQymnSlU/oA3T5zp9tq5yn7WyO42evnfAOE+DJQJMgle7Ew82dQf8zPcQvXcZ6G+5Voc8kdeporArMLFetFm/BHXCpXIV050bEx5Wfj6FzeYvS2Z0EXwpmQv3Q3rI+txDN1/VLZG62PWbAJZw+oY4/Ubc55OTtmOr/Pk5heGsRwQudVS8tZQu7GLNIrZQS7m0RqPCddipSD3MUHXiV+rqDHE7qseTTHm4VYIWFO2bw4nCTPjoqY2KVNh5vS+TOdF7Xc07LCWF3Qh6FgZbHsjO+3TLiWzhY7Eq5Ce0YFka5maRIjyaFIkMymULtYG7NBHGO5y701PunT+Ek0+mmZ0Pk7ttod+RnSSAh6KLhQPHGNtYcx5C6rEInjVQKYrI6EDEc7X4XUdYnnyFP6uvE3T/kpMfrheo/M+LS45HHvrNp1Pj5d8vjfdJ7j68OpTJwFB2SJq6mUEJl5hicTgrbNTBaQNjTR2TkrGZlZDUp2lBJJLoVMCYp1MqCk3e1Lbj1d8tbPzcZXlP64oRlR0UGCe/yUssXthuK7WwmB/Qt1HF6qoBux6fcQ+Rmx2WY6Jad1UoeGXho9R77kvTzsStKlPE+QC8FwHqIYQKvSxmzOw7TfxnBlPw7dcxP27T+ITnYNzr7wyejlMqgHHg40mshOz+Lg4UVMTcwA7QH8gRK02RL1PTLqh0K+0wmdVrB6USjvYWQew6LqbHul4TF554iYacXcdPZEV+T7xRRGizfNf2RSj1nybnlnJDxJA129E4/Z7A8mW3NEPfsesYeNTa8iJDZ8w0HuAznQ1AzGmcwoa12L1bH7c4W3TVGnh5YR41ZNxWYdu7rg6s9kQc8RmqOTG18U5+NtEjenj48LutnACkmJEzV3IC66zu347Z1xOvljJ3TXFEiBJHGE+xoHzZsBjO6snWacoQEWIO+4BWNIhdkemK5dARrdpbukODfJj9YII1a82CgIE9059CnaodnbjuwW19NYf25Nidjb6mETF3QxaeC+flTQ+Rgs5oTgCMeJMxwznQchTtgwiyxJ6eOQHPNr3L5t7AA8tpi7+sELXXklyhjlrd7q0X+7h1wuL9BrSpjT+rp0en00ag00mg0MuMMNkmrZyQnb55SuwSM8mLljkss97p2cZ4B29YGITLXx07zsjFyLsgPttM3kxTWEdt0ZAsP/Y0FXGZmTdqlxBwuRwuV2hI9N+vp+qHc6SV3qLCbzj0zYMs0O1becN6vbecoUYOQzKegJGszkpJnW79GCHkkkokLu4wU9mbSCnuQOnUQ87oo5oY8VdLse4msm3qEfM6H3CSdrQdfmjz/PuV5pMZf7wAJdRPYo1q22DrBdj94SI2tPEgVHrF6NedXXQa0yXKOjx5pO6HKKiOxMU9dEZsSmymx4x1qoVQWZ/8NTgAXdkRrd7lyuRmq0raCP/wy3neBjOQMc/p4swGwCWcjk+ykJiyf0EaFuvKhzQpbXyjzmVSlBtUZf991CgjMUI9YPjzAGGuOQpMjrRDgERBoEqVJXOcrA28K2Hwr8zZ8n1ss0DEIS00EWeT+QbANBVFkKfToy6i1D2ZmsQckclyeuQUraX2qjwWZC9M9CElQSnqoo+LP0npGCZDJWZweukHISbapTwiGCTE7eVb56Cx3g0GIV85UGmnSgozwxk8fQS6EjLm10jU2jZy9FMOhLZHWCCBUbi0SAfiKFTN5Dtw5guYqTylk88I1r8W+vuhSbo4Yk9S2s24GXXfU+DKYnUE8HaBbyaCbJ3I8wWZ5Ct9JFMEyKfzs/wuRQ9ucs6qK2lQne5babsYxFwjpzF91nGzHNcayUFqTyRFnF8hpWeF405bLucQXdVbBRYZfXXtZf+gI4oqWD2/nuxWE0Y4Q7heRHTQBXk3JfOdUFC7rsLA2GEVhO3lwNtYhJZGN7bSmGNp+qselo6nVseKe60hxgLXSuMXCHjfh781B0PsVmHxrrzCWVywIdbKfsHssVZi0UemA7sxhXUPl3x07oMVwuUzO1kISgRxe5aMZdtrmgD/bcxRzF5HGuX6de0zSsrkFRvpURCONd/sjO1JFShMjGQpvQ4qsBIuqOJpO/7ehlhx6/YbrF09dTTSeooxVykBRym55l8a2WuCILE3veSNiuZLFTjkaYOud72FDOKHPdFj66GhmRZxTnGxU1eZS4yBspz8E/+g7Lbn183ygHgjUIOq9IqJtMYUuN5TgPnRazAjdSziGMcQ0QkSvH1AaikrILiO98Shg1ymTmdM40MrU4VcY8P+MC7Ihc8UqFKgO+V8z1dlnber2Osq/1htFmxl25hppIQeeBzn0zp1OFBVn4OKULcdI4A46QpvedmYUkmIKWF9kTi7kU9CG90iU9Qtm+UlB5OfBe5BTIPHSuqcgsJprBgu7sX53A2j3RkaQr3qFzUjFfciHFyYTOX00Leryvt+lcGwr1MYj353yHraAzIMVpbaWQS0FnYda1Gqdd9/rH+ZLGcheGOMM43GM5C1izfI0lZ2Mwu7x87tdjUiD5C/b98p4TnnZ57cIqVh3yqAhrPK5jZWcyWSULWhMheep0LHRBOTKgu+tZH3y8OaDFrSASjKY1bgKLuUDkZJzTj1/uL+3y9bmMIlLpY6nOYbpyULidHuqqg+eUKOQ8UwDwuXBiZ9EvBWkcV55CngMRLwd3ebpX3C5ZQUjjf5Ou0t5Tht3o87OrMr7VdZFr/8Bvdgt4szXW+BI7NESlwFQ0H2GCwdMA33V+3rmviqP1NmrdIRKZPBKpLDo0mOTr4QdS0ElqTkVdgdtZxqgxb3spdJNpzC/VMZHKYIuXxKlBhJ9e/Tbc+oH34BknbUUvm8erf3A7LvrHK3Hco87BSiaFztQEDra76NPFMVPCsBEiGHjwNaVG9ug9K+iiyHF6tPEJ3RVNPhtxxBvt0N0JbHVYCrntrIz8yIAesuotgEUTXmPzHeVkOFdFPXcd7K7owBhbXrzatfFwqgknX3O6K07o7kSUNezG68ly78aQOydlNYzQYuj00CPI14Yl2yGnTIbmYEX3dQqTKhvdTXZuindFmbvcgF2gHXAuFSvej8v+0CItY1nX6HYSK1HxZx/drm4y1x332E7b0ANX0AWCN2mHRtbZ8xV7UmWVO/24zp06acdTs7Pno/VhzCHQ5zG+w+c1Lx2yObdpLXGSH8a1qnmLI72Ji52LiTV43JHm3Dsv95esH5iFrgeCAEVSyHVCdwU9E3iI+j340VAy4mmFm/aSmCgWMV30kbN1gNygZsog1r92bh67w7TSJreyGAvFN7Yeeir6W3UCjM5zUT2MJDO8UJuDnkSIOpiTB6MwPymDG/Rln64TlX2zg00lSwAIGLZgDaj4s1O6JEldur6p12vxDtVdk6M/LQtSDlSF7SXelT2tETXF6GbVEe6uP50w6VSmBZ2QOE8IzWZnQRcpqEk/nW2ny+YRslrCFy94V9A53bOgi+UFGzJp9EYFPYFjC3o4VtDdO+aerkNutHlQlrsaxIjbGIuFTOi2npEdOg8a/T6B6Q1KFO8C4bfYDtzQA95j4kFvDHyB262oOztVIiW6bhiXrLlIiyQGfTayGoQizYNAlWrEErN5rRq5a2+8oGcztO7VLxBXOpeq5silYus5zkTmVKXEJT4eY3CFJGh2qmK642w8Y4heX5PxdtrVR2kIeB+aMRGneyHD2YmvvI8YY7Tirt8t54nswS36VayT1Q6WUz5lXmSvCWJgOnn+XKIQJA/O5Ys4Pp9D2gpvvB6SnbM6H2YyarQz+lhd0FlU+fwcIqfPaeySd524K+i0Kh1SckWnyB6yKQrCee6wsPloh8z8DkD4mQX9YAvYu1DDkWoTgyALL1OQgt4l1MyVhniJhAgigu99DBKhuN/VOckTkk+kUBoCDxsMUbjzVnz8Ty7CE4IhHp3o4v5aC19cczz2bduOF73h77Gcz+Jw4GE56aGT4OotQCZi6Isnenf2oNyj91nUfQuYsdvZyb/cvjuezt15Ztp6feNcxRllrTsinbDZpYnUy1Iy3W3g0f82FMByK8wk4VcmdN3p63l6rLGMwvcK048XdHlqmzihm253HHJfVdAd1B3LovQGEk/tmOGte0JHdnMXlyvobg8/+nfdawTG1HZkMaejlv8XqEinVc2Tdlptu7VEN+9McGwyNuRACWkuytQK1JgxjivovmRxE3bS30keXzpeSt0o22L8KmP3rHGQjoqcAxqIMOEpI6SPTsAQAN3Jp7ibU5mvaDRF8iaxrIR3yO5gF0p0IERBEIIIIRmZvKFlUmd+uKaoibuTBA8TKtduVtzhktxMsZgFMq0NeHDJAaQRqjInDwfIZnyEIc1aQoHdeXtzzbFuahqzeW3OxqVpcvSIA9fIAW/VcRC7bGnzEvba8APdnfICY3cqU4g0Mb6SbkgAM64FDwtJqJIXW72W++ij1qjLZEXoUvaoso8eoNlu6sVr9UoGHdMTs6Cn5c7RvGG+dizolBJmEr7wBaqVFb3w+VpKeIzutB1RhtD1yOXLTen8O0LSGvoiN4qb0uM/FUnhZOsmdNWNcwNgrnGmkNDpXU9EZTM7mWEgTnOiNoondEKObCKUfS4FXfZssmCC71OCqO+5TOi92hjk7kqeK+58flpkXUHXwjdybkvExXkkPyMBz0308YQurwcZ+GNWvCYv04LOxobMdubd6+8qq48uneysaTANegwR0vkr5GO5gq6sXvG0dqTQsYFc+yq9T90JlMkVTBKkkjgxEZECrSlprknQ+qqNpsDKRszN57PyeM6ERhEKnTh1tzlCO/SKH2uc6FSYL8R+7pyoOeH3Qj4XXZdoM6o/wz2HGB4l1NtngFMKPlP0fOZbE51SRjuvf1kF8L6Qgp6Wyb3d6SKTy2B9aRJbGYvbU9SFXb6X0sfUB7RfWSqKmpVGqiUWVMxlpMv7p7+cbG94b8hfjAZwm+IiRNRvSx9MsH2I5NAaXjmHtS2gIXYbCbTpsZAA7jtUw/x8BcNkGl6miEYEVHjPytrUzmk2k5IX3hM4vMXVWyJAPl/C8v2HcNpEAZsf2I23PP4M/O3xj4R/aA/8Nevxo+Icrrzt+3jPtV9DZXYS93HFsnY9agkfnX4CmUEK2X4S2Z4W9LbEsWqSG1fn1KePJmAnV7Y73orqSFqjqJMG3WijJrJry4/XZtTFt9pUb0x1B58rSc7pxuVqjBEbN6G7Yu72+cq90KHGESV10lcztHGeSeJh36pGAi8K7M5kKzWScIeTOJUZxh8zyZ1vuhRcwmx2k7ndsk3DrhDoZD6agONpnn8nkLJC3m6SFetS065TcqVmCbrDkaIu3vB0JqO2UGUQhKvFwtMmc3neQhJRIxsX4TkCg1VSF3ZaKBUnMIgYlThAKuBBxOCRuiSDBYM00oksfAdBMXtczK2qiHptpPsFrAwiNDcUJYpvmhfi/ArWJDKSN7hCr+CARQrIeBEKUReJZIhWwKIfYrbVhj/0UPELaPsZDIIE/FSIrN9AOtFFv9XAVG4SQT+HlfllTBVz+Pd/vwrn/e7pqC0fxSnHn465uc2oD4FKswsvyAnJI5dQgxgajzBLuA2abISiJ53LlbG1PInJnEPV9D3W10nL1IPUr9GgOsLoxMGBaUjuFFkFibqTxb7eWoT4QJbjkoUWNBjqYmllWQ4xyk44gXBXKBnsvZ5A8HwUQpK8fniwodtFWQ4xD810Eq2I+vUAE0EOUwMffoedfwLtsItK1EWL0HSgTnoZnn8GhTGmUCY2yTnXHGyZZGmm0u3YysPlLhk/IeZJ6A25Sust8K1qt93KaQTbj2EcEclMOYOoOTmrNlyNddSwST6Mea4ObgpR666T+37bvfNgtaleGh5xfmMTQPZ+WtnQsp9W9EB39Uq+GxH2FBp2Ea8s6vLwUiSN4W4adMctUCSEj0UyHOFvchhcnCaJXW1rOIxpadiO6pTYLGclqzrpU8rEYs4UMe6OjXwnjGeeE/ZJwxGuSHhtJQMgl5OQEpIRNfzFnO9IRLIcgAAAIABJREFUgRLJp1pNkTrJZDU6g7HxkDQ4wttJ7n+5mtGAIAd/uolczy49yIW8KHGpDs1JCUudlw+LsEznvGZFDaPhK0qMYwHQs8khJGIoNQQK6aK8XgMJEaFZi0K2wqEZDFHK5XBw334cv22b8EyazaYU/0a7iblCGTO0RJW4Mb0FJSLZCMmW4jvqx1nIkwOEjCNNuLlPo4z57RItytfHSQrcfW7aVTYBg6S6QSpnhkOZuX8m1MjGc1kdRCzIBUimsEgteyOBqWJJpod7VoCfNZewQi93+R1n0WgE8ArAfKuGwmwGldq8BD9N+jPI9gdYXwC+9prXYP1nv4Ezp9fiQwd+hJO3PBJr/Qy+v/tunPSy5wNn7sKepI/pM85Ca3ISS80u8n0PpW4S06TjR8BKJoEWBwmxtqVQTp3pJBbDrWZEOWXKDTMPUtTYJnMjvhGbahLRMVdAxSx1raKJdITs9T0Zn/id3jyuq2ZCpD2YTvCuqAtSFTvWjTcaqq0XMy9byQr37fgbKpK2Jv7VzhPZJg2+AuLlbuJJhcr1kxCxvKHC4jQZl/3pNOn69Q6+dVPyKA/dgQqcXvkYsUWss4pNJJDhxMYLxeRwGvWpYS980XqcTKUBsH2/HHl2O0p4iiIBmvE9RlSTCzhC0B8gmUqjyiIxHKIYeEgjhJ/oiSlLL0wi7AVC6spnCddJpgBSyWWU6H7XyqKe8PGT5hGUt67FysEDOG3zRgQLPeSSKUR5SKdKmInxhF5YBxI99FIJpKMQa3jDDzxUvAm0PTJBGQnZQ8GvIJ1oI8eUs14S2WgSaAywvG8vXn3ZC3HvHd/Hlk1TWD5YwQknn463feA/gdIkekih1xlgOp0Xm8ZigczSHpqJHrqDrjQmLHgbs1OYyicw4MVNYpQrulbQFb0fK+zWwa9Cn+UU4CGxSts2OkB+7X/prp/XCw/Car0mHW4mx0Pe0wxsFnvLwxYSizB9dS2UDPtIdVpIppOoZJhtzIkmwJSfw2w/QK6jXAOGpiwlumh5IQZeJAU9RzSTZ6qlGclEZSlZYnyhFDfdwRsRTDRS0nxy8nObJD3wRxC1Bqc4v/TRysl1hFKhbHxiE0rSIJsU3gLaBDh514hhr5OlFhZjkkvAA61cdXIecPdOs06B0F1B59ewmFOjTyId+2GmOtEBjQXdYjAcA19uQ3XAE0mdaaqloJvpzfiErmx3NiL8dUhu5X6fBV15EAQ1+2HTdvyuoPOV5ZnCT/q4jxf0IfoG59J5W05gHq4s5gxgGWoMssdGiE0Db8ZsQSJ4taCP+Af83ZSIpw0KbyzRvA+JJFDRkIGfopyKzSIJmKOCPt7g6PBh/G6u2WTqZ+OnxZyvE9/rLl3cKHXka8XhQ9Ag1QnzQHaLwViILshkEsV0WV5zInYsLvxkEytET35vp4cNc2swmS3EQ7P6kA/QbtSxlk6F8muq9/r4najnnk3a1rGzmA9Y1A3I5Q5f14nunFTny/jeN2BDpkFpGJQA6xLS+D7KICA22LSP5vs2QCSFX534EnRjayt5jAV9JcGC3see5SUMGm0UcmtRaWcRpoG99RUUJhJIDeqYyxYQtDNoLi4hEzTw3Xe8HYVrrsPa7BRq5/82rv3qV/DHc3NYWDqMe7fN4QXvfhf2Dnw0pmaxJ5HA9Lbj0K21UegmMMfLcBChmkmg7SvPh30QX0dpTqzGOTmwC82SRBJZ6ypXTI5ByyMhdtdilK27PuIduJocC8BheRnjOnZX9O2lNVb/KJ5VV01WHSWNzxAe8SXRSV3eVgmdsdAtazISJ3yrqnno9J82aF1JWMpMpemH/DjTmY8XdOl+DapevUMf6dJXf+94Mdf3V1/aEY1qlI6mhVl8xcV2VHXL0j5Yehc7WRIoZIfNG82kYmrtagBQPJ0rSuC04fwxmUES01EGzcQAe4t9DFLATD9CvjtEhjTMVICFZIheSmFgkX8lBsgN+yj0esj1ExjWIgxTWfhbMjjcBZY7NXRqdWzOTiDXSiDfyyA5SIqhQc/vo58OxSRBpn8mXQ1aEhvYjUpy2FAXn0UPhWQVQaIDL0ii0wxRyqzBulwGhTrwvc9cg/e97jJc+KgzUa/W8PWf/ggf/NYN8DdtRGHzZrokYlKS1oCs1eRO1EOHPuODAY94TKeKyKUhBBFiHe5iXU2tsWn9GKDTvad6RoxAyV9bv3/lCyLJA+fOm5corT55+YqESAp5Vwo4/2y123LQcerheyGwOdcIvbYYTqwEEVpit+pjws9ibpBGrs8VCNAb9rAELehkuVLak5MEJ73p1JzBpmxzOVMNYmSkOnHuUIa23OkKO0vjyiH3mILOv3EFfcSSf/CCHniEbNUVkcVWbFIlglUfQz9+84KeFLxUiyYL2G9a0B2zWSZ0EKVT9r4eLg9d0GWmEAz2Vws6m4ZwQGtaHvKuoPOCtI0trT+TWSmKCer4eSVGZIf35ZqUhsHGFSEviueCooLkLjAtLAoyajsccgVmKAVdwITE5zTobB6YbKeFnWqBwM/KvRWig/5ApW6cvnU4UZKcSsscTGL+HEbgFXa8oB7U2veFiS6F2FZfYvEpUjRt8NSBb3SOirlU5CHn5eT16zJvPgrRI4IiqZRUoUQYtDs4bfvD0Wk1xa+B+/YWkcFUViFYcVxX6FaKju2mYhwoXpEpCdd9UvmiTas4n+v57tancg3EBALj5VgRl2nTEUQ1yjRGLxnaFLAp0Zx2tsXpNptsQoH6RJpZ1asfAnD37kNoLdeRTE2jjhkkJ4DFHmWkXWRbVUwHOfRqEcrFPPrhAp59xk78xcmn4Qc3/xB//aWvIV8q4OqLn4Zdxx+HT951B/789W8CimtROO4k1KamUc9mUed5MkhgshUhE7L4RugnIalu/G+H57g7TQp6DDNq7oJ7TZUsrk2d8C64VqBZDpsppz13meqOFW+7d4Ha3b/ZXl4UMDFJcswfwf5d9vlmGbzKeMbsjAVqJ7LjWO987id+px5JUMqYJEtv4FAmYcpxji3ozu1MC7p6KeuNYHt0R0AbbwSO+Xed3FWypTGgSspi0XXGBbzUyESn1CrF6YnWtM6AhTsYCQQxNx3zRJehUfa3WtSdwQ1BNy1PtgXj9N9PYnqQRi0R4uDaEFEWKFc6yDVCZAcpkJ7UKCSQmkzBRwvdZgVZz8Oa/CTSzSQaC3VsXL8Oe/YvIDs9gd1HD2LtSdswf2QBJ66dQ+LoEJONpIQatFNAKw3UU+yy+ii02UD10c/zAiMcmIcX6uSYG/aQRQ3JZBcTa2bR7A7R6aUQLrewzc+guLiAq152CRq778K5ux6OT/zoOrz5Q5/AKU99MnqlAvY1Wpgt5FCGujrxdeSF24/66EniUgLZBB3HEuhJr756wo7JR/HO0DrTVeO5BuCQ0Eio7n/2QXleT6BPfnCXKaWILHX6cfd7YrTR7nXQaDVlPyn9qu0/ScjL8hDxhqj4EdqMLE36KCbTmB6mUBh6AunxkKwmewK5s6DzuiDkLo8qqxwrm+aOxkndSc24Q9fm1llvaEHnxao+CIpzKhlMd8+6K1eNr5Nrjaby1RM6C7qb0McLunOKUxjwoQu6kPdoySr69V+d0BGp1O2hJnRHEpU7zyb0/zcFXV8XD4mIu/10DLnr+oDEQELuLLTO0tYVdBY6oi1Zec/E5tkpBGQvqysHJ/0bxRwoN4OfJGIlPbUX1ix6t3bQ4BnHVZC9rkRvcjiheRZfk7Q0Ef2oLc9TLWrdRG+vhVjSjifJ6V5cZY7Krue30Ped16YQvCTDgBI4ZdxzdSQHs8SF6hkpEcdE96haEPIH4WkStiIt6Jz0ydQPBzKZb5pZI84qothJJtAiKhUwsthnOyLHP+dsfip8LtvtmKhuCnjbbjMxjdO/XlcR42flhba1aXwjH3tPa6Po2kVttthgMdbUhOjJIXrpCC0p6BC+TrbRRSpVkEuY4S+1DKlvAEN/9xw6ilqri0oriWqnjAQLd17P/FytimwfKGYnsHDkCG78wZdx7QeuxilZH0/744sx/bjHYRh28aOr3oYDd92Jb951Ly79h7fijHMfj92LbXjrNqOWy6NRUI4Tm/tMf4gUXdowRJupbirdH+NJjJ9iusMQWZohla6QO+tg1p6uFHQ+YzOQMSWDtu8GwdvfOSqog8i1o7L3IZ7KTcJmjXzM5YiT4Az1MQfDhKyqRuuCxI7vNqQVVa9xCzAgS89FqtrvGMPnRiyTA8/iA6VhG9Nmj+/UY+tQJ3WLTTaUqa3xq5a9bRNfHHsq9rGRyay0oEssq0nDlO1nBBbzQVeWueosZQ6I2e5azOXfbR6lnCHbDdCI2qivHSCR6iO93MBElEEumECr1UIU9JDoL6HQO4piaohMvoDAnwB6E+iEPsIcNahJDJstpLMZNOmvzRu82sLabBmTocpQqlkPjbSHtp9ANgTW1wcIwhCtEjONeVPoJJ8eDJGOevDRROQN0CRrPVeAP5lHYznCyVMJbB0CP/vI5/ChV12Bx6yZxfzyPHb92TNw8Vtej0o6jaMIUYSPIm8osjvFDEQLkoDY8l5ZnKbcjaObdbThNVjH/jWGeex64NfxAElzmuNh+T/4UF7FSA4men8r6DI5WxPWJRO+3ZZJ3RHYOKmT0OgNe+iSVOeT7KIGGenIw8TQRwE+MkkfYRSikeyjnehLAyNaXSosZCIZZdLLAWX6a+WRKCHJFXTp54VEM8oOkL2jTUVKjlPJloQsGFNe2UYPPaGPQ+7HTui/SUEfh9zdhK57bU6kv1lBf6gJXUl8Dz2hS8MihD0t5oSzeeeJqxw1+b9S0A1uB6d/H8kgI6+5XAdO6857WRigZjRle3dOOWRPq+bXuARDNsMajMOCzpWDk8c5Upyy95XCy2Iu5D0ysZNkWzeFsa0BOBYVahO6esyPrGl1d67JfE6nr4EpVGNQWsa1Pvfy3J1rQWeYjlwLBtNyVSCZBmwK6PxHpzJBGmi+woQzzY+Qgt7rIzVMYLpQQjaTRdhoqN9BJo1mrYqIfJt8WmBXJyR2fHVl1uuJp+0g148MWHEx1vYvoqNWtza3YXMUmmPLmxvMx25ZW9xbQef+Pw20ZDetw1SZTYZyetEgCmfPif+20utiOeXjaDVE52galVaElTT5EB3MIolSIoUg9DFRAl5x+ctx+/e/jIktE3jrO69EM5nDZOBh+Iuf4KP/9j585/Zf4uLnX4rjdz4KXn4tptefgG5uAof9BFqBDggs5oVuyKsTLT+USZ0qIfOd1RLqrFiNlMDrTDmFRniTBloTK9k0UX53bPyqtJMmT5M1SOw0t9q4Rh7Pjr/YFc65yhmxWJ3l9J0YfY2R43jcHVvQT/x2LdK9wcgAQ8zihJhBRraOLzEzUw5hK+CSfa47GJmsHMvdGK7yhN1kfmzRV6qddp1uQncF3VkMmle7sM7N9EUgeTOrUf2mEnBcU6LP013KJp+MbVVNq24EPW/oIRWl0ew1gClqPttINFrYWJjBVLKE2n17sNmP8I2P/Ctu+OT7UGvXQc7uthN24aKnvxy/97w/w239BeTWlpGo17HvgT3Yses0LC/XMewMMElJTb2OXjLC0ZSHeuCj62VQGvjY2kwgGw2xkuqLFzKtDqXLpt1pRAY7DwjG/Xno+mnk1uVRqwHrM0Bi/xLWLR3F51//9+j/8HuYmSnhVr+Pl7z3nRg8bDOSk5NYW5pCpjfA2nRORd9xWDA5B6LA173emBewXDRGqnHCCH01RzKJ8S6d3x/wkPy/Kuj2ExWXVEJPzCK1HRFXK5zCDEUSAhuNPHhANFbQHfbQ8CIMuFsnatQfIj9IIp/wUEwrNNlJ9mWa4dcS1yEDntcSmwhdHZhky+JNeejy8HZTNklanEa5F5ZXRCYUqjRsQrHmNo67tETBWPb2EAU95Rf/2wndTY0PtUPn9e4mdKovWNDdDp2Q+68r6KNEuAef0H9dQZfnRwUIER+PEi7OZSzoziiHskNHVpN2TRn6Ea9BH8lU1ghjSnodktgm6wY9Z8QJyxAmWa2JEoQFXe8XEkAjIyCqZa4y6l2wjpwPJsdjQWcxJ6teHp+RsGHTfPTVOcyhjA4mH19BkViolr3KG+K/OZtY8VkXeFDzKRgLzSZhxEPQiZZNH50JyWwnLycTcfUmxBl93aQdIQGRBT3ERCaH5tIK8pksfnn7HWjUazjz/PP0afFrGGpCYqnsz7W48FN+l5jspqsngZItplkZ8EJKieOrHdlN9uPHDOiOU6N7+XibTN6v2m+HdnAQ9fCBjqwetGkm24lrERdEw7s64D2d9HHYEAUOH3uPAvf2gYMrVUylM0hFHhbmFzFbzOPFz3oa+rUDeO+n/w25dICg5WOG6prqAzg6vw+1QYDZE3bhxrv3Yd22UzFoZzFMT6A/OY1aKok6+8wIKHf7MgR0gr4UWsayJng9ytupvAer7FaIldBGKaFkjpiKQgiIfL94bclrPmbxGie0mQLQkePMWnZUnWLpQyxbU16eOQqShS9rIGW5u4+4wMv9oM/ZQfKJh12/LBO6hKlYVKIw3IWQYtNbTLO3nZYVRP7uhI9G0/vIcEaJJXoMHVvs9bUb32mPWZGQyEbmsokgaF2qcYAKx7uCrpayGvIxfu2pVla7bf45nu0+Lp3TqYlxjVl0Ow2Us3zROqj3m9hSmEDhgSUc/vR1uPW978B2tPHwbBnH7diKw1GEn9xzCIdbAZYmZvAnn/knLEwO8IvbbsK/v/e9+Ic3vQOl3CS2zG5Cu7KCTBCin0qgVsihmSqglyjA7yYxWe/C6/cQ5pJgkygzLm9MCfcdCCzGydcfZkR+4U8U0O0D66cAzNdx3roivF/cj+ectR0bJ2fwy2CI13/iI6LDTOSLOHP7TqzJ57lABkh+4uRC7D/JG2y0dVMkdPwVNHMaB66t8m53l1RMf7W+//9mQudFbTZO8dJY0QF5rhLzqbCQY8k7FIElodOpoRtS6pLAMPB1tdCmR32EjBT0jFw3g8QQwiMYdGRiV5mkpua5n0ygSKI0E0Z6ClJxQecULGQ1zkNi9mCWs7RylZ5XjX5cypj2mGM7+N+goD8YKe43Kej/HSkuGgb/LeT+YAV9nBQXNzQPRoqT+sBfnusGJd+J6Y24ZfUQhh1ECc5q6nynJDdbqFlB99Is6IaekbFL9YLxB4SASuieByEPRR6UXLcIh8IV9AhRqBO6Zi0Y6mN7RZXdqUMfJXWE2omIsAnh+9npt4RU6By71C/AYE9n+yoOakzl0yAXx3h36YBObqQGIjpO6G870q4L6YzXR5Ix0tzh+0gnfBQo2WPiIX9X+z5HFvYHEV52yYvw6Y9+TFLDJnNFiUN++Stejhdc9gp1k2EymjQS/JUS6HmMUzW4mNbEtD3VLsEkLXbv6qGtmmoj8GlBVxa7/h76tXJ/WCEnkU+5DCp9o8SMX8nHoSc6WNj5hPwEmilIo91FCOIIhQGQp5m73NNDDNMeluiSiTzyEXDvAeDe5BB723V42QyW2w300x425fPo/uRm7Jybwte/8Xl85/NfQv2WPWh0Dgg6kU0D55x/Ph7//Bfi6Nr1uH+pA69VwK6TzkW1BSno8wXuzYEcZbRRD4OEGh4lBikkI018iwu67b35flCWxpdPCnpsFqOvDPkTlKy5THudzJVjIGsW6XGU6a4ENpvQTYImj2/nRHzNOYa7QequoGv1c5Jde43ZNBmc73b7iW1fOyoTOos3C3pa8nyVpCP7bL7ZTpNpRdJ5Jem+WvforrMd+bSPGO6usI/D8vp3qqvWCV2nZ+dSJgWbexiJR1WZmjxHcd6iQxT36Uy7Sikxy4qBSmzMBIM+7c6pTv7dLtC4fumtF/W6mM5mQED2yLCK9UMg+NoPcNvr34lnJsvYnvGxFNTws/kHcFtUQRtTmCifiP7sNL5b3Y3n/91f4p4Dd+L9V18FlOaA7CTSbWDb5AR+96yTMDFTRuH47SgevxPJddvhZ8vIMlaRez9pkAfIDEMkmdMbkLjFC8BDkhrKQR5h6KHjBai2atiyeRqpRg07MxlszKXwub++FF/6wmdww8F5/OvnP4nE9ByQTGPX1u1YNzGtNzsLuh+KhlRueGO1sphnOFGtXqGPbcpGALyWcrkS7cOl4Ci79n/yIcedTeYmndAfw5uIzaSTQ4qOXwNg9FmoeQMbATZ8PMz7sl/0mVUmO3fClYTbKdOzgEr0Bl0t6PwqTrICcXIdoWQrwqK8Q0i4kgkq0AQ4gdcIB/PgN+scFnSJn32Igq57dGPJ/zeQ+/iE/v9lQT8Wcncs919X0FXGpZK11QW9K9Apudu6P7emLS7oBIA9SeRSaRnVK6OCLqRWa7hcQRfdtJivmLsc31lC5ZJqZnnrVqPkKhHPBqfj14LOZDbxTBjyoB2g02sqCmCSJWd96vwC9DIcRbRKxKqQHjVml7JGLQQ6RYW263RSNadrd8WcBZ1kOkLu5J+UgoxgqbI7pymRIaVEkFK8HJttXPInz8MtP/4pzti1C3v37sFZZ5+Nt171LiDN73WyI3VsooyXn4qFJIQQJjOCkdLi+1RuWfteKeSKOlGWpox2d+9bs+oIiZRCmuV06EVoB+olHgwSyPZppm/7eB/opoGjqb6geJN0rWz2Ve7DRiTF+66PYSaDeruP+t4mvv+zu9BZvxb9iQmUZuewr7KARnqA2WGE4/at4O0vvwxHVg6jnEphkilp/TZmN5IlFKK+0MDe/hBPfMvrsJApY/OGXWjXfMyUt6Du+ThUZIY6RCocUDocEfznhJ5BgoRJV9CtuZHAKTrWSUgUpYT81ObSrSc0/8D8JUx6JsXcCrtDTVS374r9CHa3GU7eEtWmO+c406pLFLANNA71NgfD2GOe75WhgYK0b7+e1q+6J2SMpDPtl2IuJidKs1Bvcy2KEhzC4k5IaVUCm8VyGiOeT1S+7xi4PSbPGcvPsc+dbawr6kJkk7QxTRxTdzQHo5uXNy9aIaqon7bCjWZtKHt1tzIwQw9BxNToIz0cItvrYNjpYt2mdbjzwH5gYxb9W36OHzz9Erx0bhu2H62guGES/3Dft7FywiY8/vmXwJ9eg//8z49juHcJjytswsI9d6FRaOCX7SVsevT5uG/vPKZ7AU5JZTHxwF3IoIt97CWnT8a1S8uYOflMvPiyF+OWu25BtpDF1rkZnLN1E7ZtnEEj2UGdhbcwgXqH1qYlRMhgmMtipV1FOjvE8bOT2DKMsCGVAI7swbnnnoU9jSb+7NLLcOqZj8LDH3YyEpU2dp62U+/fNlcKOSz3Gmj0+5gqTKuCgO+PwHBAvdZGqcybQ+t2v9VHkA3UmJnmKkzF4wddq9I0NqG3Y4dC2vEV1K/UdR58zmebnASGsAhDNAzFdz32NGTXzsAIgRJNh2vQ+lgLof9pzF0iNyolU7SFn86QUm4WkhqXllGcmEDz0CHkSzkg7aFeXURuqoiF2hLS5Rx69JFOMteeEsUQKT+NdCotQTKE0NkgBmky7weoNWpiRpErZEV5MWj3dGIRYpH6f7uiwGtMDnxtQUbMddnBswkl3Ke6bcknMBKY801X4yJlSQuT3B4n1qGbwyIhdyme9MJ+ENma6MOFkS1Hh0jc5HOgaXROmqU1TR3sHMtd3yvVxouzXBzM4vyjzRhG9tK8RlRSyJ8tUrqE2svK8kQkpxINIsVf9eckjQ0xpAac7H6RPanWn392e12k6POfSeuemsWU5k3prGrA2bQnk2iRNNnpxKl5zs5aDX34HLWYK2kxiV6X+nPG/NJxZDSQjMiB+vuxYaG9rAS4WDyvhtsoAijGQ3LAKe1WflMe/mIGxO1AgE67i3SQwkRpQq6zXqcnZ+1EtohEXwOIVmoryJeLaPU6yKVy6HVbKLBg8+csV3Hd576AN77udZI5QL+GO44cAZotoDiJfrWGYKKE5tIy8rOE8HQi7A4HwucpFZlr3sBkqYBmtYVUMkCGSEMK6NQ7yJQy6LY6EpKUYMwihliuLGNyYkJyFSRkp9tHLldAt9lBOpuVa73WaCIo57HYWMS6wpQ0D+HBRfizs4TJ0Ej0Mcj7yNGit53AyvU34sbPfwmpUhb3oopHPvXxeMQF52HQH+DGL38Hf/iHz8Gb3/cBXPD438fW9QX84OcPIJr2sC7p4RWnno9HPuwEVNJDXHvT9XjUEx8P3x/gjhuux3lbTsTWdgaHW11cn+rgaW94PRrltUiXN2EytQHtRBYL2aQUdIa/+BFDYLoih0ynyhjSmItnjqXziW2rtaAKbpivuuW9uUhdJZmTC6K55c4lzrllxolpMp0b38uNS7LWNlmm7OFdQXfGM4bTCI/D0kUlF8CQH2scOyLtHYPcd3yzIgWdh4fkEYtURRcuLOjMMJfJ2f5UhRhJbNx5qeGLTFn2Ee/RLaxFwN0x+H1c3ib/Jq5mCiiI7Cwms5lm3AWNuIEwTizT76X1rOSrmxe66n4dO9aZ4pjTnHs5bNefjgYo9LuIuj2EyTSGQQQv18OHX3wJnn7vYVzQG2KNl8C1R+5A4i+fg7mLnwKvtAahn8Ldu+9G9cZb0X3f1/Do2XVYwkF8Y9+deNWnrhE9+dsvfy1O7w3xdA/Y6gXY00/g+noH76/VMT8zgx1nnIjbbrxBdlhTYYidwyEa/UVhf27asQXZ085AYs0WnLDjkbjgSU8FShkcrS+hjwa2ThZxZn4KJaGeNHHt5z+Nu/cdxpmPeAymCmvQr3SR7ySw69zTpPj16nVEc3l0bO/DV6hVbSKfyqLf76JcyhoFBKisNDE1kcegpxdcwKZB14s6oDd76HW6SBPOz2gmN3d4D/XB66Zer8thyGKu702kedP9vjSE3Cnyw4VxkBlMuZoy0HWvPv7hHk0kj85L1YhpMi0lCbFrQb/r5zfj85+4BmsKBbTrVezcdRIe8ehz4JWzSE/lMV9fxJCwH6FQwp9riGQVAAAgAElEQVQirCeowcZViW0MfeHE0um1kQw80cl3wy5WlpcwXZz4jQu6s5dQM5dfLehCDBO4Tv3g//cXdG0AmBrnEcqmgx3b74co6ALGUEpHdrcQ6AJ4knLG35dDAtcZDOR1aYEMzvFQr9WEhFYqlnDk8BFs3LRNLod6tYphkJS4XrpcSgzoYCCNImFtNl/aaKkeWqJJeb4NaVnbR5e+71bQnZOf25nrhK79pkzTAV3wlOwoMl8r6FwtyBARO5srSVf9VZSRz+uIz6eQzUsBYHHkmVWgbSzjf5kUp9HuYoMskbvDoTg60icDQVrCSX7wrW/jT//0efBTPj5xzSdx6u9eiGa3Dz+b0WS1IdBaqkuz2mq1kS5nUeUK0q1FrYnnu1Q5UkM5l5fwk5Yw0X34aQ+1lWWUyEJLRuh32nLf8jU8urAkZjzliSnZkK2sVDG5ZgKLnQaKmTyWDx/EhjXrJWB96eB+TG/doAfGYIjbPvcVXP7Hz8Su8hbUqisYTudxb7qNbjaB/bsX8KUP/Qv233YP/vrt78Br3/k+PO9lL0anCszv3w90V/DGP38RdjVTaCyt4OfdFVzyttciu3MDOoMWTihM4CXnXIhL1p2JbJDD1/qL+GF6iBd88D+wkp+Bn5hFB3k0AtrIspUkyksrbPpLREh6eVkbOjidf64q6AKdW6Nm07duLwQAx8CyDGJ737EQF4HqWSed14VtPVxRlmNNzi8Lh4kNYrSoy7LDwnIcWulMZhQ5BDqs3Qbby4T+8BtqmocuUZuWyGQadCnoliLEXTkPZ1tnquGDNNGMu3M7a1eUdV/kCrne9sdq0HUPI9axRrSTgu6Ke1zkbUp3xV5fBWWwW0GX/zb/dfdnPHmIGF8JN8rIVShOup5oQBsWkS91Wn1szmaw9xtfwRf/5oV4/6YzsKayhPtRxwfqh/CUaz+OzNnn4uDNe/UGnvVQueOXqHzs21j4zvdw1s41+OKtP8Kr/+tLWHfqGXj3a9+IxU99Fi/pdLAtHGB/vojPtrqYft3rMfnY38HWNRO49yc/xX/95yeQ/NkdeFZxEtO1FXT8DhZniviXe3+J2+EjnNmC1//ze7Fm+1YEJR+Fso8N2RRO8SbQXTmMVH6Iy/7PFbj0ir9FITeNvXcfQLIJBPU+znnUb6k2i514DqgIIM3dI5BohJgs6M65FfaxslJBIZeXaaeYJTNX0ZD5Q0excf2s3JtLR+uYnSF9BWjVQ2RzlLyw4P4KZj9q8Cz4gtcOk6wWFxcxMzMjxZ2Ww5yCc4WCFnQW+TAUSRDfRx66Gp869jFW3J3Fbbyw4pfJBUorXb3FwkYLaydm8MjjjkPYbGB5ZQEnnb4TH/veN7EwvweljdMK07fbGHRDZIKMkPxY4HN5Cv8MlYr6WFxZkhWwRwKTl0CGU3y7898WdDGmGZvQpb82Cy9O6BgqBKy77P+/FnQWyvGCzoLHCZ1wNINEFEXRgq5iRxLo6OFOdE18+80dTh3ieH8q1sKVWrNWR8YLkCuWFTqutQA/LUSyW+66GalyAdu2bYOf8HFw/qCcU+VSGbVaHdlszsx4NINeijLTvkLNChAQdQylcA2ncmt1V6nonxY28YuXcBvj6ti2XL9cYXfZq1pB55FDxCebUkRBvP8lA0BXhr1GS6DcTCGPyE+iOyCiQZ+KQAaN+pFFzK7bgJu/eQN+9/cuxGk7TsbC0QUpOm/+139Bcts2gae3lWewsZBFf7mNTDmLZrWOqJRBO+2jjhCLvZo0M+kQmEuXkKx1MFPMotkaIMdEs3aIXqeFQpbNdFLuFb4vqRy98nmGpFFfqSJXnIBHv/RKE8mUj0w+jW67iQLtggMPexcOYP2G9ag2lpCttXHNa96GX37523hYalLOlp8f3Yefdw6hdMoOJMMQZ0Z5RPfuQ3uwguzEJjz6Pf+Ik599MbrwsREernr603Hgi9/ABVt24qZ77sHM7z8Ol77nLfDnchh6TGoM8NY/eC5mv/gjXDC3Ezd1FvG5xiFMXf4CrP+jP0KnsAG95AQSwzySwwQCnmtEmjxVJbACDMinkKxy3ZPHBX2smDsDqpGeXAtur+ecAJVQKQwoIjSOPEfr5jEtOq+vka5IphsdlGxKWe0UR9BSvfb1+2zIcLv8COiGqgWKSXGnfLshBd1NAxqfqher+JoLm1jZ7OOWsE4OJkldsrMmDCWsItVCmhZcR7JfZcA7Bzn11B7LOh+D1B1/UPbsYwU9lqQZi1LF+QqbyXOm+YhHj20l6Wkh1xWBFnYzzuHeyBsi7SUw4SUxffAQrn3un+IxSyt4Om9gdPCB+v0oPOuPsPmv/wZ3LHWQ2d+Vve3yRBtFL4nNRwb4uxdcjGfvOAnfuftWXHTVlcgddzyW7tuLG//2tXjvhjUozR/CrYkE3lRr4A+/9GVkzzkHU+0WBgcPI11p4+Mv/is85XAFp/Bmzka4Ow38S+UoNj7jWQg3bMcfXvJiDFJDNHs1zMxmsa1cwnHIAK0Gvv71z+DJF12CD3/uA3jCk/4IKwtNzN8/j6A1xNmnnSGM2eR0gLYHHGxW4AdpTKaySBE5pza020Imy4POFc6EmriEA+RzBSEVP7DnIBhCsXbtFDodDffI5ZLotAlHOgrQg8/ojUYDpVIpjuFUWDQt7xVtLEXCwyxpK9ycyFnUxQGN0Cqh/ocCAKwAckeoqUkjN6GumbWnkcCNX/gy/u4ll+LcU09Fo7GCn9z+c9x4x00I1pSwr3IQuYmiWhgPE0gzEKLZRafVRTad1WJA9jx3gDnGdKaw1Kyg3W1jcnICYburu7iHgNzVC34EuTvilurMtaATcler5VFBpyad96Emgf1vhdz5nvM+MykYrViFO2Aa9EEHSHKCVd2+sM2HvK+4b89K9CxNo3hP9mgowz0yGd4OwaAXQbOJGULVXhqNfYdQO7KMJ13wJFSamuZF17Fnv+SJ+Mu/fCmOP/54dXIzPwFO0byW3BpEp3AL3iGRjueWNKS6J3dnlYPd5bdjzK0NOjw3xNKXwTYSzsTqoMezK+bKSDailEjlksimc4L+DEPqv5MyrVO+xv/P57LSYDS6HQS5NKqtOkqFkpgMtWs1zJamcOCe+/CECx6LTevX4+67f4GNmzeJn8Tthw7gnz77GUxt2IDHnXwKEu0hpunl3grF4phj+8HGEvLFSSwOaygmS8I6P7pwUOyfg0SASrONEqH1VgvT5TyaS0vI+kncfcftWJifx6233or5hQVc8apXY2J2DZabbeTKk/DTSSyu1DE5UUR9eRlz5TIqtUWkpvIIozZSrTbedslfofXNm7E5zGLnw3bgCz+9AVsuOB+nXfxkLAQRPnLVe3HKygCnJXKYbrTwnZUHsPUdr8bvvOJyVNDFzR//BL7+7BfjJac8EkeOruD6+fvxxhtvhHf8RgToSQbE7fvux9z+Kj500TPxXOxAmPPwy7kcruztx1P+9Wq0tpyEdmoW+XAS6UEg+fG8FkM/FDIyicZUxqhaRDkMMq2P68gfBHJ3hZnXmkLeqg+Pw1ncHp311Fjvzi1OduqugBONMXxUWgTe71rNlFsigUV6zUqokjhDuj8FEFk9oY8XdJGgMQHH5GqxOYvtnIUFL8VS9+mc9LiLIQajMJSR14y9pzfEiAXvPINHO3Q1J5Htk/OHj6d1g+GNM+oKupvmdRBTjbqTXglJj4Q5pheJTllT05zblJNsuKJOl7kud2NRB5uCDoZfvQ4/ftnz8Natv43c/AHc43dweWMeL//ap3Boagv2H2rjxOQcwmGIO6JDmFs/g/X9NL7xzndi+L2v49CRg3jpv38QFS+NPT+/DYc+8gH8VXcJ67oh9m8o428OVPHH130Re9MFzB1ZksJMUtzVz/gTvKIOPKFQQLNbwfe6VXx5zRRe+LFPYyk9h6kN2xBEfbSqC5ia8LG5XESpKyHy+Jtn/D5uuutWRHNzuP6mWzDwCrjx+z9G0EvghE1bsW4dSXpAlfaWySGyfk6Gdq9DNKuCAqOaSIRpd7D7gQdw+MgCvFQaJ+zYgdmt27A4P4+Z9YTPgMWVGvLFIoIggQZ37L4HzYJ46AmdTSAP1UqlglwuJ5+8TqrVKqampkSOxt06P/J52qBy76wM1GwmI9/7UB8CECWpRRfOn5lYA0Mya30l+SQ7HWTafbz+RS/Fzd+9EY84+3R89MtfwbXXfxZTx69DejYPP5fGsD9Ap9GGH3nIBlmkaDwikh7Sh3kD9ZQo5DP/uYdmR82hc8Kif+iC7shaLthE9/2Ockx4fzSha71RyZXLHldOyP/mgm5SMAlmcaY6dLt7kAldzF1YUljQc1JQOH8Q5evS9IhWsdy1s0iSrc7deqeHmXwJw2oT4XIDN33zRrzu8lfhgnMfjfl2Dbe05/GqK/8RF/7O49EO21J8w/4AlUpNViVswHQH6fg1hMytILPJd7rj2MDHHaY6FXFCcn7wPFSJGjnNupireFrYXYCGLnpkmShM+kwqJxM6kYWw25dVTkomdU+ie/tEhfI5VJp1lGamcPDIYWzYsAHNRk2SJL3+EI97zHnYd9/9WL92La776ldww7duwGc/fy2u+96NuPRNb8LWk07Cky54LMJaDSUvqX8GAfIcxjLcw4eSWUFwgySv+/Y8gE4YIjcxjR27zsByvYViOo2lAwdw8sO2CrfmxA0bMZQs+wi1Vgsf/uQnce7vPRGNdgeLzSbSxSLy+Qw6lSYmSnksLs1jdnYSR+uHsb5YwMde90Zc/+7/wG/l1mM2KOLbe27D5W99JzY98w+AcgHVTg/l0iw+9MKX49aPfRq/OzODW6qHsP7Ky3HWX/wpgsjDK888D8/bU8eaegsHNkzgS40l/PPe3egWS6jd8wvUV5ZwuNfC5EIVX7joEjwaBZxSnsMtzUV8OKhi52uvwOC8x6JRWI9ytBZ5FOWsIBG/nY5EWdDrkCSkKX/xlO5CUGyVorMCSZTO7c3CVVgDKW11hDlhwo/IwiTWdQmJm/Ih3q0bsY5XSdgjR0EHYPH7J+fMZLu87shyl0ZSeBu66pE0N9Onc52yCnJ3BZ1FThOZdEJn8ZNiaBaXjkimch/L7+UhnCZLWh9UPk3nGGeHW1c8Drk7RroUc2FPmiXr+BRuU3tsV3jMhC6wu+xEdIevWnp1iaPsjYQlno/807nPCYA2plkPEyn00j767TbK7Xux5x1vwtmf+jKeliojm0vji40j+Of1GTz9gx/E/UsJFFJrMNPPiqayNpVAZqaIfDKF3OF9eNsTzwO3MX9x9fux7riT8PUPfxyVT38Mb57zMNk4gt0zU3jN7mU858bv4tZ2iNmjS9hULsKbyOJfnv08vPRABecDqA0q+CGAr29fjz/94CdwpF+G75ewa8MGlFJDZPNDFAr0bCXe0sWz5qaxbsMaXL9nH25tLOFQp4cOfCweWsAc05g2rEO300KfSEQmK5GM7WoL06UJJbz16vjKW/4R//4f78e+o0uYm53FcqOBaqeDZhThsRdeiLe+851Yu30HFhcWMLNurUw0hxcWsWZuBsNQ89of6oPFmhM6P2q1mjpsCdGL+/mUfKeka4VhTDriocmpnUQi/v1Dceh5o9DtiQg2XaVUWwuEHq2jtTDmCW+SKXrfPjz+7Edi04Y1OFJfwm8/7Qm44s2vERIiu0JOUCzoUW+Iyck5WWjuv+8B3HnnXThxxw5s23WyPMCRI4cQZNIokMDEoi6Wng9d0GMZpdOxCz9lVNAjymYkz1vz1F1BdxP6/+6CzpOK6AJNZUYoj07oJN45yN1J1sgKpn87JW45dUoTZQFnrRBdRmcmQmVai755KPHKZTZX7PGSWbz8/Cdgcfd+nLTpONxwyy34P9e8C7990ZOEbLb7gftRLk8IstRud5HL5eU607NLrzkx7jG4XK5aUcGM2MU6GdkBK3C7FnReqBq4o98vF5rs+sRNO07BkmUgQ3T4GXFlmdG0RioBeNaRdQ5d6VDXfvDgPDZv4z4Y0twv1WvIFfJosOEtlVFdWMQXPvUZbF6/Hk95ylNQWVkSNCudy+Lw0hJ+cvMdmF6/Dmu2rMe6mVlxeade5+sf/Tj2/OhnOPKzO3DfTbegnM7i7uZRYd3UABwG8PBzd+Gar34bEc+wRAK1w4dx4bnnoruygodv3Yrtxx2HPXv24MlPfSpecOml8IpFDPN5tJNJzFerKBfL6FcaWDNXwsHGIiYLGVQP3w9/7wG89Nwn4Wnbd2AuSuOW3bux89l/iCdf+Y8YlPNoeWkc+uUBHLr7AWybWYPXPPc5OKFRxe7KIax7xfPwotf/Pda2fFw4twEfmDwe9ZX9+N6mIhrnn4s/e/+HcajWQnjvbgwbdXQzAdYnPfz4yqtQu+4GPKG8DvPVFVwX1XD0nNOx7fLLsDK9FVOpbcgFM7KSayfUsTMkQNbuy/uiUrNRwdb4U+NGHKMj1/25XjNCShtjuEsVMi8CicIVGN/kjNYUuD24/AyXPOlcVi3IxxncMMFPpn+iTYZaxsVcoHyHEFgN3Pmtuu7QxebVMoklAU3DUqR4O/mQM3URSYnKgZitTe6dawbcbyr6VBdmYNnpqwhxssPWQACd4V2k5IjJrnw+x3h1GeAxodkKtdERzHEnlr2prFssY4VXa4XeseX5Kg2iFCiL7Hcj+P0f45pnXIj3DHI47sARDIqz+Fyrgd1//AdYd/EzkYimEEVZ9LsD+EEGW7Ydh2HaR1gI4DUO47ILTgPaTbzkTVfjtJ2PxE8/fi32vf9dePOsh9zRRdySAK6OgD/57HXYV5rEHI1jGhU5yK954Uvwovkj+P1sGd3CAN9MtvHR9TP4rVe/AeW1pyE9zGNNn2YMLbS8GjafuAmTM9Oo/fBn+LfH/j42F0u4PTXEGz7/KVTWzWB224motxqYzhWRI0u22xWb12QqQGVxRQ6YYnkGjVvvxGW/9zgUCB/PTKPe6aLRD/GLxXnkggzys7PwigXsPXoUz3nhJXjJ375GTD1WlpcxOTcn8hOxRn3Icq4IzfLyMsrlshRzN6nzv5dXVtBotzEzNyvEOB6UhOTV1IW2mmoH/GAf0t0mgY6v8jH66lMSKwlKHtDyVUCS5XW4SH7ABLD7AZx92ik446xTcE/lEF737regOmygNF3G6btORzk3BdChK/Lw0+/+AO96x1X44Q9/grPOPgtXvPqVOPv8x4jUsNFtI5vLoVqvmM/Bry/ool8Xj/bfvKCrbawrNv8bWe58TmxGHORuAkHuw62gU4WsZjeqBafRDSf0wM8jTbc2NlsDlnMt5u2k+u2Tq8CCniGDuNJAue/BW27hEac8Bo8/cTuKUYCHn/dI/N4bXob2VAbpIKNQqRyQ5F8M0Gy2UCyWrKCrjFALMt8HPTDE2c0gTUeI458yKcVWvvoeEGoXAxkzY6J1bJQIVeZlE5MEwdhnEtScZ4Q4xf1+2k9j2BugUWsIIkTWPb+2PDODSquB+/fvwcm7dqLRaaPL1ZTvY65QxO0334b1c3PIZTPYdeqp+PBHP4J1G9ejW20iW49QazdxJNXFxPb18MopDGtVvPvSK/Dza7+JZ5Y3YUvXx9pUHl0aXE2l8OPGQax74m/hhAsfh/Of9hx4qaKESm2amES238cNX/gi3vf2K3H04CFcdNFF+PO/eAmK20/EwvxhtPictmzCEhGtVgd+K8TcujJ2h8uozO/BYzZswUXltXju7HaUGx1U/SH+9dAefPmBn6C39Tj8ZO9eVI+2MUfjlx5wX2MRK0f24Jq3/R1WVo7gGa98Jc7feQ6+++qrUb71dvwOWpg+fjNeevgXeMGn/w3HnfUk3Hn7bqRrK5hMsYn0cM5Zp+Db130S73/ZZXh+eQOOy03ia/fcg28N+3j0e9+DxQ0noFg+EanCeoS+j3pSsx8Y1OR1Qj03bG0bF/ZjCrrGl+oeOx5euZSVhD/V8ktAjkjctPhSwpgQsyuLP3UeBeYip4iyIoD8cNI1N3Hz7zRuVQu6EuEsY8DCeEIN7Rvt0B9+Q1Xy0MWERSwNdZ+gunQlxSmRzCxVnamMEdh8TlqepyxTawikPDsWaL9vE/hY6ppZs1pOlRnT6HSiLHdlu+vkbi52Y0lp8m9m/yr/bnGBqms20MskcSzohN4DQvCOOGcWJdHAAyXLmeEQa1J34G9OPRXXrCnijEEK31+s4MZcEcvPejry5z0OO7adhnt374dfKiGbK2LT3GZJZxuW00BnCW958TNx/80/w/u+9C2g3sddn/k8Wp/+MC5NLmNLsotf5HN4x5EG/uATX8D+yWmsn0hhcf8enLBxMz75ghfhort+iScUilgMa/hCp4uvnr4ZT7ny3egPJrFtbiuCxWVMZgP0gg42nrgZ+VIZn37ta3Dkjf+Ei08+C+++8yY84i9egD//56vxqe9+FyfvOBmTxSJKmRSS3Pm1B8JSZfktpDLA3n14zVOfhun9+7BpegZHMhnct1zBC1/6Mpz03Gejt/c+vOKVV2D5yCLWliax/MA+7Dr7DFz+z+8ANm/C0aMrKK1Za1Gfxh+ypipOa0ICKyvL+O1H/Rb27nkA5z3iLKS6XUx6Ps47/Qyk8gVMn3IyTj3vPGw64QSR2ITtEOWJghySlM5ks3l12GJzxlVQqHA8E266Pl30eJ0kke17Uth7AreH4gTlIUSu3kMuXQRWmkCzi29+5rP467+9AvV0iP/41H8iN0HLiwFOOGE7CsUyqrU6Cuk8vvdfN+CKv3w5HnX62bj7rl/gSRc/FS9/zSvhTeZxtFFBNp9Dp0UJkMmVxJDEE80t96NijOwl0JMJbiD+/UnuxAXRGEpM5pDdtUysVJdwitODgbI4ljglbKnvtsekPpp6cAL0fAwpv2JgkYSwMFikJdMZyWQi9BhqsliSsjjasVIeZvGZLLbRoC3vnfOGoMWoNLmS98wwIpW6sVBxLdKXRLcQnhjqqB+4pGhF9ERP4/9h6yyg3Kj39/1kJpOJ+7pWtu6C9kJxd0rhwi2uF3cpLVakQJHiWtwLtBTX4jWgUJfdrntcJskk//Od7ELv7/w5p6fQbrch2c3H3vd58xaJgjzAlRYTrDiVGFYJUdAFwU08B+KFEyt3O7LswiLysUVCmnhTzBWLelzWyYjtihh0xYVDCJbiKYJOP9u+/pFLTziNaSNGs3XzZt5ZvxrqA3y37lcUwfB3uGhpbjGm9AmTpiCJ+GAxnJjFGlO8J+nGGtmwig0U9IJoyo0306I9UAhli3AaUdZlFJM4qUjGayJObYaFz1AuK0VqnYFTzWDNJFGMm7yMJqskVQeYVMqsHnLxlGHLE+qBaF+I1qZGYv3dBinut1V/EM3mDWDVX23NLHzsEWSzRJnHC6kMhaSGV0zsyQi///oL550ym+nT9+DJN99g1U+rqVa89IX6UOp9RNUc4/aeSiGTYePnK9n45kdsfu1Nrpl2OD1rfmZEeT3bCwke79rMoi/eoeLgQ2lKCh65GbvQI6WSlJkVnlp4P0tff5Weri5+WLMah99PXpwmfQE2bt2CSZzGPC6jaSq1ekgVNFpMIRqcdpqefZEXL7iGy+rHkgjH+DjcyriL5nDMQ3fyY2crsUQWKSmhtyWw2NykShzIVp2TZk4xWCCnnHIml848luePPpUT1FKmqbDdkWFWRzMvNf5IU2OcUnc5yfZ2PBaFkcOGksrF6Iq3cuE+RzG/wk99Io9m8/JUaxN7LVhEZ/0orKUjkX2VaKqVmPAGSWIVrhvbOyNGeYAUKTYs+oAGwuBriJOMIQAvOmpMIsRMfB8LrQZ5wxJoDL1i6yg2hjmdRDpNPJ0mmRN3eoWcJBs8+ZwQVYo1uvEOUBxjnRZhAS763LOGmE4kTw6yL8R2qchLGCzmxWAcqZg0KCyc2UE3xuCE/l1R5W5koYvJSKjyjC63+Mn+KZ6DwK4BpOBALKpgWRvJQWICFoVdAF+Mwil+TZzHxMTzjyCtWKSLk3+RWlZUJhevTgP0uGLcQ5E//DeLffDXimv14kQ/qBgeEOIV4WJ/h7wY9LuBBqFIlht4rKL7LmZKCTcYtPWR/PF11tx2NdfafVTkYIvVxnOdzQybOw958jRsVn8xb9zhwFtajtXqNlSrDvGCJGK898KzvPf4kzz2wSdUOKz8tORxwm88z9VqgTIpy28eF3c39zDnvfdpsjtwmPP4bBZGVNRw54GHcHEsyZhwFFV18l0hy6u1AWYvfgSHzY3VpGAH9po0Ca/DRjQSxe4x8+8hQ7igN0V5Ic+agJ2vcxkWfvszW6MpcgmNCVPGkbZpxpRgzziJxnTUgIzUE+bLKy5i5xtvcXh5Kf2SmRcjcf5zz/0ccsIpEPQQkcJkkzEuPOBoJmQVxvck6OvvJDB7Jic+/xS7+rK4KmvIJeNYBM3PUvQrCEGzQK8KapQoxLFEjKsu/y+fL38PazrLFTP3IfLTr7gzupD18aUMs+66g+MuuhCrM0i6J41doJ+8OeKpCJLZgV2x8/HbS9n0+SfsYS1gVVX8+x1Ke14mpeeZsc9MlIwFxW0z1PwFa4FurRm/qYCrPQ6BGvRoGjlQBqEsN1x1OTv6Grnsygso99hIpqLG1GELepE8DrRkim0/reHGMy/k0BGTaN62Hd1j5cU/fiaWCxNXCoZXONzfg5rTCZaWEUehKxSi3B7Eozjo6+jCVxYwUiM70p3YZFDSGUpkUWAlwkKM6PGRyAh1sY5TLt7tVauDnkSIqJwxbIGCvl+Cg1yij0I0RWlFHaFQiJzHhVmyoWdSKHlxrhA3B41sLmm8QbnFG20shylnw+otI5nPE9E1rILMhoZW6DO+NyKJJEGHFy8K6Ug/eZsZ1eKgPdJLiaeiqOSlQGc8hMfpoae3hWqfF3FESfenyCYseOpq6c72GKwC8c4RToSocpQjCWZBLkUuG8XuEqIh0UCoFAoO0prDSPpyOEyY0nHo6MPidkHAblIPv8cAACAASURBVDRMBjxGQGDMKrFwFL/Lw3033MQvb75PNBTl7ZXvUjdtEtsb24ylyubfN1DqDRhTcHVtHa4Sv0EZM9ns7OjdRV2wVsztpGM9FCIxKitqCLfuwlZbSkckistdYUycJj2GwyGS3AQeWMWccSKbVFp62vEEXOgFjVhKQ7aVsGV7K93dfQRySQp//UB81zZykoWdGViTt/Djqg00FJzcftmVXPbfC4ikokZgyYRyL9lYmEICaizwp5hUZTvpuhoeXPIs06dNwZPO4MgU8MpCc6IRJcw9111J1ydf090b5Y4338RSXYfHV0IqFSMa7TR0C55gKaUVtSh2L2oizewJEzjGF2Dirlam+f1sbW/lW9JMuHcuo849D91dwy6BV/Xa8ZslpM4uLjztVHo62imprebWRxexq7cX2WxFNVtJhKLIVguB4TVGA+xTPIbVLm7XGSUVuNJdxom+IIG4Rra8nHlN23hz4xY6FZmNTY14VBlNyxLVCpTU1FJaW00hl2LxPbfx4iNPsuiBhxmPwitX/ZdbKxso64uyQYHrTRFu++kbQxthk1RMUQ2lACPHDkO1KUTicU4aOpYnqjw0JDK0aTIfptLI51xL8KR/szUcw1E3BFOgxIizkbUUslSkR4rUPpNJUCFlcnkBmVEMpK0QnIkFktUiLit5srF+LJkkpQ4rdcEAZU6ZugAIZ6+BSze+s4x5jogG8Rys39FCdzJDn6ajKXZyqgNdsVGwiOcTcn39xiYGxYaGTCybJ5kV0/2AjkTSsaiieOdJaimyYmsp7JmiQciI5Ex5QBA8UNDHrowUV+4Gd7gYSCHW7/+w3XdLKBtQku9OgxPrWzE1GOpygUcUK/iB1bxBdRNFt8heNG7tossp2saKU51AOQ7K8o0aP6CSH8wwN3zwA171YmjLAF7W6KCL/9NFEMU/TUFR1rKbv32g0BtNxkBQveGtFwpUScbX20n364/Q8sSDnG1z4ZMkNrgcPNm+i30X3IM0biJmi4twMoPZ48JTWoZscxuTmB5PYENi3c+reOfNd7n1tjvx5tP8/NIi+l99hjsCPjyZFN9bFe7pinDTp5/R7nJh0uKYtDR1JRXcc+RRXJbPMyGaxiq5+MVk4q3h5Rxz7+1GHrrbIQREMGHEWAKKG8WqsGPzWq7Zczp32XxY+/v5q8LLB9EIV7zzESGbF1WXGDNpFPmAifbeXhqCw4xJ5Pe2GDOCTs61Svy3wo+rL8zGPHxQVce9X39PWU0VTR3dbM+0UUhF6ftmNW9dcR131E2hdddGfnalOWrhnQybfSF5XwmymJh1oTgVr4Fk8JeFoEXJSgbzRWBZZVOOZF87Fxx+MPW9vRxdUs5eusyW1jZWWCQi48dy3/L3MXnLkAoWMrEsIb0Vm99GRreQ6k9y2sFHURsNMaqtxRD1bbK7aHV4+b2nxTAennrY6dQNG8btT9yNr8zGwTMn0L9+PdNNfsaMmkJi5Gi2hZJU+quYOHUSB544k9W/rmTVZ5/gNMscduQRlE8YTVNHE7VV4s0/zxXHzab3l/UEVTszjz6ME665BOqDdPW0U1ZehW4gKlVCkRA9OZ3KwDBDJxC0+zFni6jdnkwYt8NplEXyaXLhmPE1rAlMp/Dg2x24FA+xaAyvu4RUOI7N62FXpAOTqygQSES6Ge0pL94TeqKENQ2ldgg9eoxy2YOZDD39zdjsEg6rhXQ6jpK3oBTsyCY3cRFhGRD2PJkUSXqjrTjJGvqTgLuKWCJMRmgiAj5kt4Pf/1zHpPHTyQiSmqYbzYButxp5XiZSuMUUE+3D5RYpYB50EWLkNhEmUlR1Y6e9qYu6imqjwcjmY5jMcQN8k8+YsFmCWO31RkFvie/CrZjwSXZSO3caBbatt5uqmqEGgKZHeM2tKnbVzc3XXcbWz77hoYfuY9RBe9EU7cSaddCypRlb3ky8L0JVaQVuvx9neZC0xUTB5iCMeM4lEslegrIZv+ok8tdm8uk067duIO90k/GWsemvDaS3b6LcKpMIddHc3suqbZ0oLr8R69q4eQuFmBEES6u4n1uFlgVGum2c4M2h7YwbN2rqvDzXGUZTPUzyVTH3kkt57rnHMMUjeNMaU6uCuFJdjK6ppr09zOpQmmk33YZ7n30Zt+dEIpk0tmiMMouDdG8CChkUd5bjp0zgcMnFtuZ25jy2mMC++2IvryxajjNRCsI3Lt7i7T5SVheFXJafP3iD966+gquDJQwPx5BSOf5UJF7yWbjig2W0Z63EDEFpCo8pz57V1Rw5YwbtHZ08/fLzOEYOpSMuTgQF7JJqZCQI/YirthSHx4s5IyPuvLoN+r/+ghUnnMosfwDB+PhTkngmV+CBlT+R0M10tLfiEY2nIpFwOAnW1OB1uTHrOVYsfYtrLriIu25fCL//gfLua5xcUkYwlGG92cJcS46bv/2EcKQLq2wxrLk2i8qw0XUoVgvRSJrZQ4bxQrmLUfEkHVkL72s5QiddTM2Z57MjFcNcWUHBFzSEbHYtbWzNUmaRDCcKkeAFGDJvTLLF4FiIdbahPNezKPkUHlmnwq5Q73NS64NyBWPQsgzcyIvQ7mIwjZDMih9tCWjsi7GtO0R3ukDG6iJvdZMqyGS0NC5zMek0kTWRyImGQMUkhJwGJVEsulKGCFm4lQQAS1AAxdQvBhktlcEhWA67kVxNoqALL7AY6Q370IAoroh9FVCZ4ip8UBw3uKITv2qkrQ0UdCOq9O87dVFtLgqxVRUEroE790BB/0coJFZrRcReMYZ1ECYzsHYXXHexihwQs/2zjh/YHIgiYmhaigCZopXuH058UQBXjCowHt//KehGI4JEXSrEutuuxPbpB5wkcIxmmQ0BD4tamjjh4UfJDhtpBJFG0lksAR/u8nJMFoexQsnJOg6bnXwizYb1G5k2bU/UaB+rXnqI3mcf47/xGMNtVn7zubmtqZNr3lpKm2rDJeVRTXmmT5nKjTMP4OxohFH9MXJZE79i5tNJIzn0zrk4VAW7ajG6uCljJmJOgTvg5unF9/HFbfO5z1OG3NbGjko/b3b1MO2GG6n/10E4sDC0oQ5HhZVYJovDWmWsesI5+GLhAhrvnMsllaVIySRfh+PsOvJIblm6nFQky+o/1pKyp9DTUUqzEvefcBqnFByMKy/hs+5NrLOYWNLUzQ4B3vG5yWXTaEb0qQmroGoVzJjFgVtEwXpUwv0RvD47lxx6IKGvf2AMcLTVTnmwnNW6zmsdu3j+91+hdghOdwkxrUBbZBslFSWYcBkT8pHjp3NiZSVHp0K4cgX+VP38ZlH4w5EnOGYMJ8w8joDTw8OPLqSnaQPDHFCf0anryZIuWNhYWcqKlu1oKBw96yQeeuVR1qz9ibOOOh5/wUw2ksMtwHsi6lZ02hLYJRhug1wMSmQ4+thDsfndaJk0uVgCV6mPU64+H099NaF0jpxsJSPEYZjpbGylv7WNCUOH4hQqeiVvAD+imRQeu5fe3i5KguWEQz3Giq0gIl+dAQr9Kcw+Id7R6e9u5s+WTUydMBZnwQLdUfCWQqSfeF0JmmQh2tVFfVkF3ZEWClIGn8tOXnDNk8KO6SCTlsmJyd9bQn8miq6ncJkLuEVkbTxJKq5hc3tAUAF14XvuxFVRWYzH0jLCekBvpB+rN0iv1k+Z6jLAHG2tOxhS3UBHY4iKuiEkundiV02YbE7QhEoxSLK/HyVopz3UQkGOUecvN+7nmb4MUlZM0CpxnzgspAlv3saoYcPJp+NGDjg5hWx3D43pOKt37UDIufaYNJl9KoYYqviQLUtPKMxX737GT5+tpNwdINLTT11lDavXrWPazH8x94F76Uj1o1vESlRQ0cJYU2la12/ktEPPpEZAn0zQl4PWISWY9Dyj2/qYrthxpJL0AhtqK/kjEkKKppgeKOVATzm2YJB5v37LMZdfSW93mK5vvmS2OcUY8YabhHB1PfN3NjHvrbc47NBDyccjROI9uGJxrp95FBOyefb3OdjZvIP1Ztjq9XPPd6vRauroiIXI5TUcImwomcapuLCTp2Xzai457DhuHDGazdu2o5x8LKfffy/NoQQOnxufy2wkqRWErVRXyEoOoxl0KClOHTmEc1Ub48NJhike2lxOzupo4toXn0Lz16E7XMSTYWoCbtK7mrnqnHOLTXNLE5tjffSm0/R19yNpOpUuP26vB92jYnW5kDMy+UwW1Srz1Hnn4l76AceXlSGrEstbO9g4dRpzHnqctG4mFgmj6DGcfg9KeQXe8gqyiSRep52u9kbOOeM/3Hv7QpbeOJfDWpuYlkhTkpH4XbFwj0vhqhVL6Yt0oor3mJyKz+OjZmiVoYMIRRKcNqSel8vcjI3F6cmpLMsU+GO/Yxl/1XV0CBuo14fu8mNzurAazWqKjKoY7+NCrCgZJ6pimE9R2y3CgjSyqQhOc57h5QFGVzqpslNMsjTK/0DozSDDXZzMiukFxrQufkSAv7ozbGjuoDOWIWexGz77WDZNzpInbzajCby3wNmaXahiitd0Uok41gFyn4BNZcUwLGy8qpXMgIJeNmrqoBW7gGncd5EBUpzwFBdFccYELdbVhjCkWAz/Ea39owI1blwGvvIfwtvf2NaBaVsU9CIetljwxTxeRLMWH0TxHlVUuheL8j+RcuLXDLDN4Jp+sGgPBrsYN/eicG7Q1/7/K+hGQzCg1hd3yuLKf8B3apIYU0jz6ZknMnbzHxyW1nCqZv4q83H3jh3MeeIp0lVDyGXFC5DHUlaCs6KCgtlmTFhpMsb5oMzjQ0sKao+MNd7Lmpcfpe3Rhdyk64xxOvkz4OOWrbu46uU36Xd6CKpmbGYTTqeTWw45mEtyOQ60uiCr8FkqwUfjGtjvlmupKi8jJ3CQVhv77zXD6NjtipmTTz0a96YNXJk1UyXepDw2lvX30DxpEnNuuxM5Kxke0WGjq4xJIpQUaySr8ViPDvpYWB5gWKjXmMje7upj0kOLqDv2ZDobO4lFwwQqnUTCXfitNn595gV6X3+b2WMm0ZOPsWjzDi588jGqDziI0pKAofbNmw1+ZlHBK7y2ecW4bSezWZLJKGV+J2cffgi7flrFJOA0t59Ss5WU3cHrrds49N75jDjxJFJyAFcwgGQX8BAIRTRee/wFXr7jPvbS0sytLkPq6qW/djQvNe9k70U3c/D55xAw+zHF0sQ6Wvj8xaf54pFFnDFuAkNCBTZ1dPNOIcnIM2Yz9YjDUKv8TN5rmuEuXTB/Ll8seZvKlITfasdTXcona1YxfP/x5Ew6B0/dgx2/ruOvb9bjAPwmGF9TRai5jcraKt5ubuO3rl/ICcSn1QaOIEl0yhwVWJIQFAObSyFtKbClL4d3hMofG/9ESYrACrC6RJpWLw5/JXTF+PLl93n0vgfZ3t9DHCgd5WPjlhCeAvx75iRuv/ImnPvtTyzUwdFzTufAAw9m3h3zRI4cPdEOFDmPx2ZH0goUsiYs7lJaWjtQvB4cDjsu0frHBYari2hTC9/+vJbHX36JvNfCL2ta2GNsgBLVwVknzObw444nKeWxD6s1voZ29bXhdzsNFHc6k+TN198hl1KINrdTQZYaQQKMpvl1zR/8sKURpbqCHmuOB55dxNQxI/nwozd4+Nb7sGkOqj0j6Eml+b7rD5KxLDXlKrFmDa8Q2mZhxIBpISIkAyP8fNfUjz0Iy59+gQljxhKoryWUijHr0ONZ/cNGSu0SU8ZNpLu9k02tHRxx1CEsfPJRJL/dSNkT3H6PquJE5vevvuK8E8/giPET8fckWd/czMd5TVjmORq4qHQY1ckczaqJi/qaOOys2YzwlbLqhbeYFtHJ22x87JG46bWXGDt2MvfMPoXS7z7n5IAfS0pmg6RyQ7yVn9MF4qE+NFOGnFlD7exh4cGzmBrVmJZMYPM6eJ8Yv3u8PPzdWjpQ6OzpJFgeoGDJEY5GUBUXVXY7d503B23lD8y2BYlnNJ5KdPLylo18/dsm3BVllFd4DSCUOSORT4ttpc0IbMkqMd69ex4dj7/KvwNuxmpW2k0SD6c6KTl1Fvv952LSTjcmm4mJY0Zw5pFHs2nVav5zyqncvOB2QlaJfk1j185dZGMpRlTW4XQ7CZNFtqrYZDv5eBK3ycS548Zxmqaxp9eJ7pJ5dUcnnnPOYNIZ55PNmtEFajfZS0lVGY6qWuweL8lwGL/Hia4n2LJxE1PHTeeKaXtzUlsbM/ImI2RptSzzdImfC954if54j+E8sMluKsqrCJSXkJdM9EdinDG0hjfKvEyIRunPq6zQTKwYM40Zty8gIvQ2Vgc5mw93sATRz4aTCQo2u6EUF0E5siBDpjPktUzRxm8WFmidTCKMzy4zfmgtw93FQi7rYMkLC6Kg0wiRpUiDFME2wjZrMop0DsWY2AX9sx9Ys62LLc2dZCQLNq8fk91GXyZBRjYbQ0x/PItWsCBbhDtDQkulsVkUY2OuC0GmwT4QtzurAVYSlktNF+nzuxX08SsHSHEDE7oRgvH/W7kP2td2i0Ytrq2Lt9PBFbco2H/T3gTJTRFEpCLsxWCuD1jhjKbBwITvbksqitoG4K3FdDVh5xlQwf9Nkhvkx4ul3eDqffcJfTD4xUDwFJuTYkNRLOaDanvx5ItBcryeZvnxhzKzs4UDUkmj2/ytzMuCHY1c/OzzJEtqyKUlEnkJpboMa1k5edlmrGRkk04iEqHMF8SiqPTHk7iyMda+vpidDyzg8epK/PE4P0jwcE+Ui556EVPtUKzZJOlIiOl7TufGAw9gVkcHB6guTKKzzIZYOWkqx9y/wHBACHa+eO723WNflLRELNTPHvtOoK6vh3MLEgcFKolKsLqQ5flEiDvfex9EQc3r7PuvqXT1dqOU1mK2OHj58Sf55rb5XGsqMJIsO2WdJ8JJ7lu9ivU5iWRfAqsJgm4FTYsycsJoNn30MR+efwkzA6U48zpb9SwfKAoLli9HdbuMHzafywCwCBZ6IVNANXK4VcOGU1YexGqGs44+grUrPmU8cGZlHWWpLI48/JaO8GW1g6vfeZvN3VnKausZM6qCRDKGWfFw5L4Hom1uZEy8i/srqym0txGuHMmi9s2c/cGr1Bx+ENa8HVdewpPRWPXyEj689lqOr6ynvDNJ2u/nsXg7l7z9EqOPOMQgZ7WmWwyfsg8v7as2cs5eh7D3mAns6Gzhg1++osuVx17mw5TVkGNJwht2MPfMCwlEMkx1V9AgVpX5FCvNnVQcvAcXPPk4ek5jQzKM3R/km6WfsvbDL4n8shElm6cx0k3Kp1K1zwReeO1l47GGO9tQLTnM6Qw963dx7WkXU5K1YzVbqZ80jo/X/0STEge3hfrSUtKtPSidmqG7GDZiNC9/9Tmj99uLlz5ZimxX6Nd60TMJ/A4HZq1ALlsgquUIllQZa8X21kbqy6ugtZM1Tz3P8489RUxScY8cykcb/yRY5cKVyeNM6HhTBaIJjevuvpX9zv8P0UQ/zvIAkqrQH+3H7fbjq6on3gsTy6yMjqfxhqBUNM92OzstFr4Ph2kyw7PLHufoI/bnzeef5aHrHyGgS7hzQbwVFayLbCMppZh9zFF8vOQjxjrgpNFT8O3oRcnliQTsfNffjDZpCPsefwznn3OpsYpv37kTt8/PmtVr+eHb73jrpdcYOWQYmzdu5robb+TMW24YSBfME9eThpZD1nO4MfHFu+/z0G130lBSQaixhevuXcCwU4/nh/eXs/qyuRyEnSFZE+0eG+f0trKpECLU2Iwvb2HxgUejm83cu3MLP7Zux+Ur4Y3rriPxxDOc5FLxZm20e4Jc17WdpVubiUpZkrJGUk6hN7fy9KzzOCBjZkpfL56An/ctOT5OJLnxpaVkbV4s+TwxLUZLuhtXRQlV9Q0Md7g5qqSUixvGMnVXDy7BqGjZzD0fvEqX7MTsD+Atc+HzuLHmLUiiFxabGUmn1xzCHungximHcll9GRO6dXqTKX4bVsp7fd1c/tRLJHw+3LWluN0O9mgYid9i5euPP8PqdZF0Wgilk7TsakXWTYwf0oDL7SGkp8AixJwW8n1RbD0hLtx3OreWVhPUIoS9Jt5ujjJx/vX49zoIdBVFMpFIdlM9tBZbSQVm1YpZ1zFLeaLJXiorKsjEdebUDOf6DBxos9OvpfieAu9X1zLn6ScIp0JG5oPV6qO2vsE4WYkK0h8Nc86Iat4r8zMp3E8UK5/kJF6qHsohCxeRUW2kZDtZsxtPRRUmm0xfMgEW0aZLWMVwKk7PyTiKnqHM66Qi6MHrMpFJxHFaTNT7HUZTbySxppJFBopF/JehAh+ITjN08IbXXTyumKZjtTmNSb0xnKC1J4Jsd+EJuoyUODHNx/LQEoHNXUl2hGKExO5eUDutNoNgKYYkI6Y5A3q6gNCRitMkFpmkopGViq4NQ7w3YWX07wndLCxeRkLEP9GjA5kXA0GA/+BbDSvbAJzeEEP9vS7/34IuCtLuBd24sRtgmuJaXf+7oA/GtQ5A6wfU7cbH/h3uUlynD+DajcZBsHl3Y+vstnofCC8cKObFRmPAjjKgBdAlEykpT0M8xLcnHcPMjl0cItTISoFfS90sbGrjqheWkAxUk0/JpMS9orYCc0kpWZN4ISU8NtmwgnlsTuNv0AV2Uk+y9tVH2LloAVdnNUpTObY4rXwQTzP9mtvwjB5PUBbPWg57mZdnLrmA43btYmpBfLG4WU6EXybvzazFi4hEQkUYS15nXMNYShxBflu9iqOOO5iAlmSWmHZ9ldgyOm1OG3d1NXHp008QrBtuQDBmTB5LbySEtabeIHNdePSJ1G7bxpmJCMFsko0eK3e3h3jlj/V819ZjCLPM2Sylqona2nKUoJvk9i1cuecBnDd8CNamNhxDh3Hr1k2c89CD1E2egqOiFG9FCWarasAzsqksKlYsFpvRqQoIS1qLcd8N1/LNq28YE/o4TBwSrKZe02i35Lmyr5eHvniLNt2DpDrYZ+IIQw/d2Ztg0ohRBMlwGBLz/F6CWppNiotXwp3869G7MU+ZSDYro2R0KmQTXZ9/zg8LH+bf3iCBcJSUzc/dqU6uWfYKyaDPuP+5fBY8djfdbVFG+uu58vCTWLnyK0467kRueXIRSZ9E1ioEPHFKhUo+GmXJ3AX88doyZqhljOkTwuw0670Jvgj1cecbi7BPGY1txGhCYmsTz1EheZl34tms/3ktObeV9378EqVWpEi1U+H2YcklMelRmr/9kVtOuJwaycnE4RNpD0f5suVPrrr/bmxjKklZC3z15ed8/tb7VGWt+KMwxOShLRzBf9QM7nrrOUKmJBa7QjYdwyYaaE1Q5syYnW5aejoNOl+Z2w/bWnj2smvZ8NlKJgwZRp/DwZt/rWf8Mfuwx3770P3nVn5+9yNmDhlDIaXx565tWCsDvPjLN1DiobezmUBNFY2dbcYN9Zdf1nDlEWdz86TR+Hf1UFJQKfgCLNq8nqe//Zzg/nvSSRQVDb9AGXf1s+PnTdx0/lzsgQClew1n/qI78Ps96M0tvDZ/ATvfWsGMnIsGb5BO0nzTv4voXiO4e9m76DkJ2RmAZJ5ELMGOHVuxqRaOOvgwAh4vhxx0CPPvugO5ppLe1ibMPjt50fVLBUOQ5rSo/LLiE+ZddS19XVEefmIhex92GL1mM188u4Q/b7mfUyoqqUznabIrXNzWwpI/v6HUH6RKscGGLRx12FGszMCSL95Dsrv56+WXMD/9Kif5VbxJC23OALf27uKez75Gs5rY1LkTS5mNQDbLvYfMYZbHw3Gyhd5omK/L3Pzu8XP2PYvpS+WpVO2IBNqE34R3aDU2fxnajmauGDeFi2uHs0dbL44SD7e2bqHk5EPZ96yLSTpdOH0OA9TksrpQMzJqXOTc5Yj6sjiyIW4/6GD27Nc4KulE1U2s88os6Whj1q234ZwymUK5h8+++ZJnH1pMXUk5q779gR5RGM067aFe+vpC+J0eGipqDZ5FrJBFN8KwwNwfI7xyLY+ffzq3VI/AFGqhyZ1lWX+Ofe6ahzJyCmI3oppl0rkQw0Y3YHJ4DVKieK8pFDQ0UxLFopCO5zhr+AReDlQxPBQmbJf4IqPx3bAxzH7wAWIiv16It21e6oePRXgHhHgtHItw4dgqlpUEmBLpM0SqnxZknq6o5rCFD5G3OI0zRFb24KqsIucSjUqqyBrVC1jzOjY9iypOYkqBYVUlDK8S72LFf4Q8VTAtRESTKVvEPRt3HHHoFjWzOMX+D63dYGwYXAIBGJeIZgU8SSQ5FkdW8UdEFRFFXazlt+Xg5+Ysa1tb6BYEOZeLWCpt8ArsshW77EDKKuSSBUxZMwUB+FI0MrsX9Ekriz50cUP/W+Vu5FMXV+4GY3o38Mvfq+2Be7UAJhRJSgN89d0m9EFRnFiZD6rMBwu6KNSGwM1w3ReRl4N+vKL/dgBhP0AVGbzd/91gDKzvFfG5dzMqD97R/7G9/SOQ+58bu4imEwASRaKio5m/zj2DPbdv4mhhYzFl+ClgZ3FzF5c88yxaoAZTxkrabIXaCkyBIFlJRZCAhJlSz2g4FJVIOEqgtARrPMy6lx6i/fEHuMPtpDwSY6fZzjuRPn7BRQg7FsLGV4Bz+FBC2zcyH9jbZMbnqWJ5uJ9l4xs4YP7NBvNcFHTR941tGIvH7ObuO+/gpdefYb/aSsOreaK7hLGaRExVeDTaSt2c09hr9mnoikK928GQofV053QD93rtMSdTsWkzN9WU0d20k79q/Sxp6mf+8k/ZkZMwWVXMepYqVWbKxLHsivRQZZE5oG4Ud0weS2VTJznVxmvxCJ7DDmHGGf/BUlWBr7oUm8tp0K/0jI5FTOjCdysrJLOaYRG5ZM7prPv4E247ZTYb3v6AAz1e/mXK02NKsyAUY8atFzN8/xPJm6xMrq4g6PLw2tvLufXaG6myKExLR7ghqOJJx1llUngrEuekRffi2Xsf2pNp4UrbKgAAIABJREFUIpEwoyoChFZ+y5c33MnFQ4YwMmtlQ7iPy+Pd3PzWYyhVVUiqGUsmQbgnhNVdjikt8c7iZ/hj9RrqRw3jvKv/S8W4oTR1tRpTt0sI33q6kbtCPH3pXE4MDmdae4FhLi+tljjfRhtpG+Hn1o/fZG2si1Gj96C9aRcNFSN57Kr5vPv6ewwZP4bHX30BtcJLR7ib8tIgel8bGz9eytw5d3H1lImkO5O0JDUa5Tz3bVsLTuES6COBhs8bpKVlO+89+jwbX/+cE+wN9IVjRP41mqvfeJLWRA92v4NYXzc+qw2XOAFk0qQVYcPR8ao2zBGNly+5jqZPvqVGE6LJyTzy60qe+nIFzikjiBlBPSWwYQenTNuHA8ZMwm230peK0Jjs48F3XkKaOoptTdtpqB9lqJtVxcElhx7KuN8bmZq1GFPshmiYdaU+7t60johLojufwFrQUBKCq18JSYWZ5WPoTiY4864rOe/ai8hoCSrELb+zh3MrJnL58DFIO9txuuxsN2u8m+3j6cbfiFttdEY1hgaHkegN4zBLtOzczjGHH2kwJ1579RWGNAxHM+m46qpIJCNE0wmyOQ27omDLF1j/8yrOOP48ho0tZcXvv6BLZnas2cT29z9m/f2PcIDXiz0aJ1lVwUWNLbyz/lt6EnG623bhy6a4bd58NnYmePCZp/FWVvP1Q4uo+OArTvSZ8SQVthZU7sqEeWjF53SnI1jL3ewMtxDQdT656W4m9SWY3NlLeW01iztb6Rk7ntMWPEhHKEF5zsTQIdXU7zuOuCSTwMyLDzzAmrvv5xjZysHJLBabxHuFEJ9kk1zy0uv025w4XQ6CpaU4XGLKN+NICAtijoS/QLSrkcZlH/D9zQ9zpaOSOsnGukw/v+Y1ElOnMfOqy2iWM1x/1x0kwnEunHMOV19wCSktbWwYtrY0kdOz1FZUU2r3GvrmlARZIZMx6fiSOdY+8hK/PfoI5wWDSFo3v9uSvN8Phz44H/PQSVgFS12UO3OCURPGGOIvWXAIxARqzqNbs6QF4yGscdm4vXizsp5gexNxn4uP4wl+GzWZE++8m6QpQ1YE+qgu6keMJ5ER6Xsm4okol0+q4SNR0EXsKjKfSzLPVtdx8N33g2wHs4ec5EUtqyDtVYlkUsZ5UGyCAqqZcoeK35zHZcpS7rFS6izCySQEPCZLQViwRZiOmJllEd2moKUzhg7MODULMqVhox6oZ0a3M5DuJwJ7xOgpifwMk8E/UbQCLkG5EWI6N/TJsCYCn2/aSWMqiRT0G4LQcDxJWghbsaJITgo5oXexUJBNJAtpdGEJHZzQdy/oItLPuKEbAfTiwRXV64P+8H+KanE6L+aXF3GPgwV98IY+SGcTE7pQuQ/+vli5G8V8AM1qERr5AbZ6EaJRvLEb/ww8MQNcm4FV+WDU4QA4ZuBWX1S2Fx/JAHjRmNwHGxLxuAZ/fxCUk5MlMg4FT+M2dl15MeP/WMPJLhu5gsaPHgtPN3cx57HH0YK1yLrdsB3kq8shEDAmdMOnm4zhsdlwqgotLV3UN5SR646w6sUH6XnuUa6VCgT7o/T4Stho9fFN3oFaMxRbPIbJIbEh20NJtIurzDLe7buwm9x8Xcjx9V6TOfC2uQZLXzCnVdXKXlP3ItWbYv8ZM9DyUe675jI+vvseZhYUDk8JYUWWpXKKzXVlHHfPAkx+Hy4tzcwZ+9LU24Mna+K/ex3I/vkChwqxkCnDUjNs8pdw1u2PkSutJiYyg4XqOKfRUFeNzedFjYeZNaKBw90u/qXJOBxuFnc0U3XIoUwX1peKMtwVARxeVzHEQhchCKLRU5Csdlq7uqioq+TsU0/hp6VLefaWW3l2wZ1cNXoCk1ubDLHWV7VeVrs8zJn3iHFPHuK0E3C6OfyY2YR7+5lQV0V+3dcsrAiS7+llR1WAp3f1cfGDD5Ad0kDS5yVrLhB0ymTWruKLS6/hULON+ngGc/UQrunazqyn7qZi9FiS0SjVZtlYbaulNXh8pVx93sWsWPExp593OiefMZtUQYQ3iG+iAhaLbKxv1371LYtveoJ9gEu9owmGE9gUE43mOO+m+mg4YwYzLjub4KhRlLmrSXRF+W7Zt5x1wWUcfeRRzLnwXGx+B96Am7a2RoapMv/dbzYXT65F2hLG7i5jaec2Hvnpe9hrND1aFEsuRyTST0tfB7rASEaSfHjn49i/3YyKjdSM8dzz9Qf05aJopixtO7bTUFOL1+0m1NtJwWXBpzoxxaNs/vAL7jrjKk4Z2sAIh58P//yV4bNO4qQH74QSFwWzQmRnK16Hn3UvvsriW+cxo6KegMfFj1v/5JhrL2D6FXOgvMRAB4vvffE83X3qHALLV3NCoJyAaueT9p00jmzgv++8QrNTJakUCIokr+YWRpfXouZUautHEvCVM/f5+2mYPoZCPoOa1aC9g28ffJzchz9wsK8cdzJDj6LzejxCw4VHMfLcOSQdPro2dzG6ahj1JX6uvey/rF21muFDh/LU00/S2duNO+hjc9N2PGUB+iMhI0Fs4tgxKDmdv1av5ajD5nDj/As56fpLsSo2Wr5cw5ZX32Xz6+9ySlUAazhOm9PO1V0hnv9xBb81bjeS+gqpPt5/+x2eemopi596jJoRo1l2x+2MWbmSvTMQ1C30lVZxQ3sj8z9aTsFjY3PnDswlVvauq+f2fx3DpO4o/w6U0B0K86nDzjqfn/888jiB6iE4OvuRdI0xB+9JQiTJoXLg2An4Nv7FLIuXYwomPFaJ1fY8L3aFuObDt+iwOXDYnHiDJUhuJ4VsAZvwTJl0dL9MMtbNcEXmjCF7crO7khEZE9FCig6vg2e6Wrjs2Wf4LRPhkltvMTgBa9f+QdBsR0un6MvG+Wv7JlS7yuiGkbgkK9lMnrwq0svyaIU01Xkzy664ncT7KzjRJuNS0/ykRHm9B0584k4swyajZNUi5tSqMWbSeOLpov7KKXgKpixdqS5cfg87tjRxx75H8Ly/jFHJJK2OAh9F4mwYM53j5t9B2pwno5jJWVzUjBhPJF20lmUTca6ZVs/yEj+TQh1EJYkvJJkl9UM58I57hJcVs+pHl/3IwVKSXgvJfAZLJmcI3OoCHkZVmikXJ2qxec5oWGUdLR1DVUUBl4vJagVhy7YYPwvhnCagMca2WqD+RMkugtAGhdhaVkQwy1gEItposjOk0hnMFgsuix0SGYilwOEm5zaxOQqrm1uJWa0EG4JGzdokdECNLfTGNLImGxnJRk5siCWzcVYVHdYgjMY05YeEMaGL6dggxQkCjXHkL+YMixv2/1W5F1fsxc5CCJ8MstIACfH/iuIM0tvfa28jpGowutqAhYgVmNnYWgj4Q7F5EEV9UDRnYGgHYDZGYzG4rhfbAyPPW5DCioK6wWI+WND/yVkvTun/8zEmE1nJRNxsYlQuweqzT2PiX2s5UtisChm6xo/kjrV/cOBNt+CfvA+K5CarOsmW+sk43SguL7lohipJQevpNTjkdreduFg0xPrY+snLrLvrJq63SJSm03RW13BbYzPJipH82NFiiKU0kpTVVGNraeXpYdWUN7Vh0m2ssqh8OLGBmfNvNj6voKe5XC7qq4agx3QO3O9fRJLddO/czJIFd9H+6jucn3dQIpn5Ip9gcSLM9e+/TqzEi1PTDP+6+BzBpM4xDeO4sWEsQ7ZvQPKZecsu8ys27nr4TVozJsI+BYffQZA8o2pryaazlCoyh1TXcPqwKvYMpwxu+sp0mo1uN6ctfoxwwGvEkQarSgkE/GQSaXLxLA67B00EcggqXDLK9VddztfvvMOLdy1g86df4P7jd07KiJxmlffQeLcny93LPqYlmqbMbmb6pKmUDRkpUC08+/D9vHnl+dxsN1HnMLPO7+GRLb3Me+RJMrXD6XJYSCk6NZVeor/8wLJzLueMigqG9+t0WBWu6m/j4tcfxltdjymVoR6J6opKHMNHkM7DJWefx4fLP+DCay7jhnk30dTcSEfLLtRcnhENw/BWBvhyxQouO+Uqg1OwB3DNyH1Rtu7CGXSxVo3wSGs7Dy17kEx1KUPHThaHMJa/9Rn/mXMxMw88gAUL76GrtwM5n6HG5+bd+fNwfrWafX1urJKbr7pb8R5/BGcteYxGB/QnEmS3NhNra0d1WFAcKmnyqP1pbjrmXEb7y8k11LLglefok3PGc6yFI+w7baphtcnkU+QdElY9hxrLMKtiCidU1VGWLCAlM3we6+SeX79GH15NQpbYtrORaHsPQ7xBLNE4px55IlfXjMSlZYibc3zY3sJFKxYz7chjkeJZ8sksklvlthNmUfPpWg5y+8lns6xNxVjhVrj2g3fpVG3kLWYKfT2Ui1Q9LUNtZR2TJ+5DXrVw3g2XMOPQ/UhpSeR8FjWXpqQvwvxTruSaynJquuJ4gj6+0/t5tS/BDWveZl0kwRBfA6om4TObOPnYo2lp72PrpnUEgwG6eruIpmL0xcK4A17aOtuZNHkiTpsNPZVm0x/rOf6I03n9gxepnzGdCmcp69//jM4PPqHl5deZaTNTqZtodru4oLefRV+9R8I4l0oo2QjlQrSpuLE5A/SF4rx1ww1UffwdB5nBh5ntTi/zwr3c8vUKYg4TO0Ot+GsDTHL5WDTjeP4VynK0WSGeyrA0X2Db8OHMfvpJwnqeEQULipZi9IwpRHI6rRGNKXXD2MdioUqLcn9pLYWeTvrKvbzR0Y3t9BPZ+6xzsMoOdIuKtabcAF6VWux4HHYi6TDhvk6q3HYe/PdZDF29nRmynWoKdBVyvJnsY/z557G0bRtv//Q9R546hzvn3UW+J4bDqrJ+51/oYmr1uykPlmI3qaSSWbIibthpIyNn8IYTvHbWtXh+XsssuxCsxfjDq/FES44zX3yAeHAIdslDLpMxxLYllaWkMmKQUyikUgSCbsL5sJHL0N3Wy217H8CzngqGhEI02/N8my+wYfSeHHj1dcRNGSSXm6zixFs9jEhOwmlzY0lrXD6hnA9LAowLtxO1Wngtlub7vfZg/5tuM1wTWk4lI3uxVdWQcJtJ6ymUeJQ6r4uhJQGq3DJuofvKCNunsAAKCpyABRUDXITNsiBu14J2b/jVhcupiI0tFvQibMa48IjhXNzRBYdlIGp1YEodIGtKyIUcTlnkn+iGC0AI4jKSFV2xGhjgrKUIHdyWhF+2t/FbeztteROa20vW6THOBdZUAVNGwJ+KQ7Bp8vfxAVKcIL79g3417F4DBX2QymZM6P/DOi4W9N1X7v+/gl5k2hS7lv8t6AXs4m5v5BUX1/uS+ICB4dxQw++2fh8s7EUW/AA0RljRjSe0uDEo+tEHvfMDYJrB9f3Axwxa7rKSREwyMVxPsP6Gi6j76RuOSSbxoNNYUcqzTbsYe/mVBPeeiaJ40a0upPIydKEKdbjIRDMEckLRbCMcimG22ehOJgna4dc3FtP5wmKuyufwxqM0VlfxxJYmTn7uFaJuP+U2C7lUlOauXXy64HYuTKcZG9VwWv18lIyyfMwITn/mMQOtKvLHnU4XUydM5fVnXuO2ubcwclwdry55hpbNm3l01hzucgQYrVjZbrfwan8HdQvmIk8ai08xM7S8jHKfD3NTB+dP34+r6kcwsruRiJLjDafCRnuAuxYsoUuX6fRJyF6VWo+DOn8QKZGnxGTimBG1HFtZzp6xFLZcgfV6nm9TGue+9iZdPhe6Q8ZfHqS0LEAho1NI5HDaPUQF7cqikjTpXHbJRfy4fBkvPvAgwyw2XrvofG4IuHFmU/xssfBZIsP+N92Jb8JEbNYCm7dt4/Kr5zJ96nSuu/QCXjn/TG5WdKqVAqu9Lp7dEea6RU+g1TbQ7bSQUvPUVfmKBf2sSzmjrJwREWi3KlzZ38JFbzyGt6YekhmGDBR0+4hhpPJ5Lj3rPD5c9iEXXnc518+7iZ3NO+lqacGZK7DX1KnINjMfLf+Qs069imk1DmaN25u25V9ytmc4+Ug3esDNqlw3K80Zbnn3SdKlpdSOmsyrz7zDJRffwImnnsJzL71Ie1cz/U07aPnxJ767ZyGz8maGmlX6VDuvd3Vw1pKHqJ11DGv7OolEYtg6QvgKEh6fk4SexllTilNRee7W+3j+maVMmjya+Q8tIqYK4peOrOXYZ49pmKQceZEopehIkX6+uf8pvrl/CYcHavHlZHpSCb6Od7Owdws7kiEikSRaKksqkhBOXErsKs9fcT2j/mpjnMWBpMp8k2ij9/jpnHD9NUwqGYnFEwQ5x73Hn0TVZ6vY3+UzQB2rs0mWOxWuf+9d+gWzXbXjzKQZVV+DiEd1ur3GhC4Kz4uvPc/EqRP4c+MGw8XrdCpMDpbw7jU3k/zoe461+DAlo0SDPp7s7WX03DMZe9q/ad7Wx2nHncadc29g0cKFHHvcUTzx5OO4gj6i4T7auztoattlwDj2nbGvMSw4RFiLYCWYFBq3b6Vm+Ah2ZZMEFR8bV3xO+3vLaH3xNQ5zKlRnTDR5XZza3cf9X79n3EDtVkFUS1BVWYZi9+FyBVEKKo+ffTbutz7i1Ho/ctLEd9EkC9Ipbvx8KXEhifYoaHKaPbwlzB0zk+NlF/tGYwRLK3glHOfP2lqOf/YxYoqZIVqeQjjMHgfvZ6iZn1zyLjdfdiWHD6/FuuE3LvUHqc3n6Eql2Opx8oqeZu5b76DnVZKymcD4kQRKyhCIHy0exaaY0TNpEvEI2z75jFfP/S/nVA9jeGcPFpuVZfEIa91WvpPTbIxr3PvKS+y9x36USnb0ZII/d/yF4jTjLvHgdXsM90pGE95tM5JN2OM0StI5Xjjjcsp/28SJpjy2QoStQZ2nWzMc8cjtaHVjsMleo7iVVbkIlJWQyQkxtYKU1bFYJSJ6CNVmob8rxPWTZ7DEX059fy/dLjNf53TWjJjM4bfMI2HKkrfa0WS7gbgOiZU5Cr5UnmumVfF+SQm1PbtIBF28EYqxbuaB7HXZdQYPWtNV0hYf7rp6knaTwUhwpGNUu2zU+D2U2Sy4CmnM2QSKnkYy5YwmQ0zggvQmolbzCDCSKOqC4iAZORCiRgkhuVEzDZu0OAMPasmK5+PiMFl0ixn/Jn6SsiALt7poBizGGl2Iok0GHlko5GVkp4VdkSR/9naxNZGgw6LSb7XSnsvTH8tQqgaQsrKhIzDgh5MHbugiTEXY1nYHyxT57LvllQ8W8wFRWXHNXSzXu0/ogzf34mRenKB3//3BiV9M12K9YdjaBJTGyF4v0twGtwCiqP99U/+bbT1wXxd/s9EVFdfsu/+5/7mhD/jgB7cKgx8vXqSkyUxNIUHb8/eQWPIEp2s5aiWZbRYLH/T34zpzDhWHHolsFfcMF+7qGkwuHzmLSjSVJRrupra6gkhf2OjisNrwSRrfPnsvbU8sYp6s4A7H+cli4rlUgStefB2tpAKbJoJA4nhKXSz+z2mc2h1mf0XB767gra523muo5cznnhQQX8OyIF6bA/aZyQkHH8u6Vb8y9/brOPXfJ5PUNM4YOZnFDg9TCmYatQyf5NOs3m8ah8y70bA9qBTYe9J4Emv/5JqZR3FF7VAmJvtoz0R53SbRVlrPLbc8Tr/ZSpMzS85pYvzwerwmBVtCNjjyp+8xiX1tCntnMtj1PC2KhSW9vVz/5gc0O+2klBzuUg9VVeVYxOuZyuNQnUY8YVY2U7CrnHn2HH5ZtoynH3mEC2b/m+ODfu4LuPBHYrTYvXyfk/h/nJ13eFRl967vKXvv6S2ZSW8kBELvKIIFRRSsiFgBRQR77+BnwY76iYoFG6KCglixd7EgVlCKtJDeM5ne95zr3RP8vt85559zcl1DkrlSJsPMrHet9TzP3TBsJHPuvYOYOcG1S25l2y87ufHmJUwePYw1F5zPEjVJeVblZ6uVV1uCXPToSmKVNfRaFVJylppiD5EfNvP+hVdwnreA2qCOFrPM1X2NXLz2aWwVlaTjKcr0BkqKC7HWlGv53Decv5AP3tvEohuv5Pq7lrC7tZ7Wpia8OokpI8doh9HPP/2EGbMWMWVyNSsffJg7T5zDJZZyhsUNRHs70ZXnsaJxP4PmHcF5TyynPann67e/49LFNzBjzlm8+vrrtISa6dy+jY/ufIDU59+xKN+LOZPmb4+FR/e3sGnvjxzQwc6mFs0Pa0plqCj0UVSUT0+oB1+1UKyr/LV7J8dOOo2zjzuWSxZdTkAgIYUmQycxYdwYDQ9pMIs9ahx9aytXDJrKcRY3Q5JWDFkDO7NhGsqcXPnVm3zTfJB4dwy7bEeRzJgUIxUDivhz9Tp+v+4uZlpKMOuy1OdJ3NDewFXP3cHMsceT7ysDq8Qjp8+m8NPvmSSS7wxptmaibLLI3LRuPRFsSMJjr9cxdNxIkMUoWIfXV0wmkeKDDes5bMJ4ft2+XROvWZxmhg2uxf/Zp9x24lxu8xRi6u3ElVfMWz3NfFooc8Ob62nsSjBm4mQOmzAGf18vb72zkfGHj9f0JqF4kL31e2lqaaRqQBW1AwbSE+jB5XQSDYU1O1CZr4TWaICwxYYdM3s+/4pmkeL4zCucki9RGYEDTjunt/fy0Hdvk0kbsCpGrMYYlVWlyA4PTikPKwqPnX8efa+9wxwHGBOwW7Gyzmnj/JUriKhJCioLtWlctaSwZu5VTApnqNhzAKvFwsdZmW1lJcx87nHCFoUiMd3q7uaYU07UnCqTjzqN7T/9wqoHbifz+4/0vLGeqR5tfEO0qJglba0s37CWjNVDSDFRMnY4TqcHUXLjwQDFjjwtNKw3HMSTSTOndiAzZDNTe4IUm638bjDwdG8734pAlKo8ntzwHna7lyKjjd6WVtr9LTgL7Ni9DmSRnZ4SPm0jGU3opZIxxCnCwMrzLqNyVz2nJ+I4En5afAaeb40y5PZrkMYcgdHgIJVJU1rqxpPvIS0ig0WHKZlIpCLEs0FcLjvBriCXDx7By95Sqrt78Fv0fJFO81FpDbMeWk7CqBLXiW7WRMmgYVpWQDaWpiSc5a4pQ3jV68LTVU+4LJ+X2rrpO/N8aufME5lOJFGIWdx4qqqISyK9NIZPUvGZJHxWMy6jsExGMSQjGISNUS9saFkyArKiE3+zRCZr0jpjQQ3UGkNjzq+uxaMLd1h/rdFqoJaT0r+O1uLa+3fr/cU9o0+SkEJkDRmMqohBlpHSCnrhR0/ptKbfJJgRqTQdqSQ9RiMBi40O9Pzd7edAh59YWjAMJC1yWEQ268Z883+K4gQxTbN5iYLe70HPRcD+R+WeK6GHtHr/fyN3UehFGEJOUCDG+zk8q1bUNaFdLqAmR/PKIW0O5cz/816jXfWz0A95zA+lxmlrgByN7T/K+P5MeQ1Gb9RydvOzCfj1Hd5feDY3WxwMEX5Qncx7/h6is06l8swzyVo9JHQKhWUDUJx5JCSFkAA1GFOk1aSWOR1PpMgvdkNfmO0bVrHtrlt5yOmm0mjkS12W+/a1ct3Gd+lQbBgiIfLtCgF/O29ceyWL4wnGJ8Eiufg4FOK94QM4+YFlOG02LQwvHo0wZMBgjhl7JOGInw82vcmwMSOQXR6uPXwyZ9UfZIpOpiMQZKfNwwPEuOXj9winEsQTEaZOGk/yr91cNmk615dVMjbWR2cqwmu6NB2lNVx7678JWe3sk8MkLDBpzAh0oQT2lGAVJ7hy6hRGZxIcpqawZNJ0Oew80tzGXeveod5iIqSLY/faKSsvwirJGKJpTPpcjng0o2Jw2Zm/4AK+f+9dnn7ySS65YAHXDq7huMYmxikScZ2bX1N61qZTLP1oAy2mACedOwcSMq+vexMiQdbMPZd7JCOVapafZQvrOvs4e8WTRCoGELaYtElYXWk+sR++4935l3F2npeaoJ4Ws8I1wUYWvvY0psoBJJIpCiSj1mk5q4q1bO9bzl3Ix+99xKKbruCau5fyV9tBWgWwQrEzpKgch8XGTz98z+EzzqZubDG/bvmdt5Yv54+bH2Z+SS1K80GcJie7C3Q81tDJ7Z+sIF1Uwc4f97N48fVMOnEGGz58j7ZAC/5tf/D8WQs4Ippmus6oBYn8WerigV3NfLljM9taO4mLx4LdQVJNUVTqo7RMYHvjmE0KzeEOdDY79953D0cPGMvkMUfQ2NNLOBLHLVsZMWq4ZpXClEYV+aI793LlyNncVluH+WAfYb2Or6QghXNPovyC02lWM5jiEvq4jqKCEorKi3B6HBz48F3enHkh851lyIEgoQEFzDuwhwWPXs3UcdNwmd0U1Fbz79lnUfjZt0xwuQkaU/ySTbDJLHHLK+tByicZTSOCXsdNHg9mESSj4vMVar7f1194galTp7K3uZWugMjINzF6yEAI93Dv9BnU/n6AySY37oyeNqvCXV0tzPrXtYw74xyWPb6SF154mVlnzOTV19cSjoew2iw0dTSxd/8eZNnI2LGj6ezowOv19oN+dHT1r8hUk5mobEPoeFq+/pGDb25gx8qXmeUzUhlIU+9wckZXgEd+2EQmJkKTRMpdlKqB5cgONw7JRbIjxKfL7iH87ItMz5cQ4QH7FTt39vSSLC7CYbeRSMcIJHpR+qLkh+EUYKZFQTZbeSuYYt/AGqY/tRy/rKcgGscQj3LkzOPZvbuRKRNPIhaMcHDXVqTmXVw1bQaLy50MzdhpCsd5KdDNmEsXMeD4E4m53RTW1aI4rKjpOHbZJLTlREJxzG4nUjLF8qsupvWVNVwpWShLQavVzkchP+vSCUYsOo9Rp8ympnYkpkCKnqYmkmoYb3keNp9dy7IXSjjJIP43TUQSMS00oMBgYMWCqyn9ay/nRBN4I378+RIvdoZwXnYBnumnkDHaNSZAVVkeTocdVUwAskbMZhuhSACdIUae2060O8wVg4fzqNPDyEhUcyF9o2Z50ZXHec88o42hY2LsnJSoGD6KNlIoiSy+xjArZk7iKbcVZ6CR1jIPTzR0M+DGJbgnHUc2phLXKwS+ezIKAAAgAElEQVSsdgoG1pASHbiaoDzPgVNkFBj1WLJpDCLYSBR04bPvhwQJvoFo/rSRu/BKiGKezWWxo9NIADljdX8t+qcj/4cY2r/y1Vroftq5AK4YkiSMYU3UZhD+c3HJSBgzghCZ87obBSVQL/gARhKKmYTZTl9WT4M/zP7eCAfCaQKqkbiIixWR7eO/i2YFf1qQrrQOXXSZ/QVUfP6fcXtupJ3ryv+zQ9eG/P/VoR/yof8T4/q/deiH2Of/zTPPqeH/c2A4lLkuCrFJFgEl/WAYra7ncuEP7dj/mV70j9r/Gbsfmgr02+lyI///FPPc9EPQmPXY1BSe+B8sO2wC99rNHK4zo0pO3uhupOm446hbfBEpm4dwCqpKa7A6vcQli5ZxbbfrNKyoTqSiWR10BcLYMlEOfPoGOx+8i8V9EYb53Hxtlrm7voPr3nufZmFNiYWpLsjHGAnw+qWLuSAQYFB3EIOqsAU9X04cznF33KrRvxxmM8lYDDWS5KGl92lhDG+9+xoDhgxiX2sv7913D6l1r3OOTY8rqhCvqWPunt9Y8OxLmMsKiOoSjBozGE8gyNm1E7mhrJzx/l5Shixr03H2e4u5ZNkKInkeDqT9qBYdUyaMJRmIYsnayQsluX7yZCZk0xyeTSFnE7Q4rTzS1MGytW/TYLUS0EWx5VkpryjCKfylkRSKdv9KWlKd5HFy+TVX8dn6N3jppRe54Kyz+WH5fXx6292cV2gnP+7h74ie51K9zH1mBb9mGrjhrjsYUFHHBxvf5/cfv2f13Pkst1upyGTZarCwpqebc1c+SayqkphsQpb0DC/NJ/L9Zt6adzln5HsYENTRalK4LtjKwleeQq4aQCSdxqNIlBb78JUXYkikuPW8i/n43U9YfPPluYLe0UhLSzMVZhflLi/5Hi/ffvM1R51yDhUjCtn+yw7kSA9XjJ1E5Z5uFrmryEur7Mr08nE0xI4hNm58/kU2f/Un1912D1NmnsJbm96hN9FF8+ZveXDabM7z+hgvcq3TMX4tcfDq3k6een8twayMw+JBmGpCioq3qgCP5lvVaR7ZQDQAdgvReAxXQsaluNm1v4G2lk7yzC6GjR5BnzGKKiW0bPKGjZv44Nx/sbB4IMbWEJ1WmefURo64+1qsE4aj2p3YsZPoiTGwfCBFlcUkZJV9n7/PK9Pmc31JNcaWdvweO/cl2xl9+flMmjITs+Jg1LBhLD93LmVf/ch4t5M+KcFv2SQfKTI3r34Ds7WUUDCBMZvksKPGkzIJKnSG8oJCFJ2BdevXMm7yJP5u7+TPXXsoyy9gcE0FLquBfd9+xO1HzWVBhZvqjjgWu5v3oz0cLCvktAfuZcaCi4Tul7WvvcbUE44nFAtgNBvZsetPmlsbGT5sCFazWYub9jp9HGw5SKkW62ukLx7EKCI4MWOMp4j8voO/31jLdyue5owiifLeFA12J+d0B3jsm4+13HWjTsVoiVFdV4nZ7sIm2TDHJT6+4y4aHlnBETrwGiWMg0byaGMrAV8Rfc1tGjRHtaga46EsmmKKx8OgaB8doTDvBtP0jB7FtIeX0a4mKFQz2MwydZMnsOqFddx2xX0MLKvm22/eQ9exm7ljDmduqcLRGTedbX38ZjPzs0Vm1sp/E/Z5KSwp0/Q2dpuC3WwhFkgQiabJK8qntzNA666fWDn7NC6PpalLqPTqzexwWnkm3MGclY/Rac9n4JBxWANpYt3dqPoY3jI3kkchmoyjJnSYTU5NHxKJxzCYhLdfZfVd96N+9CWXpQxUhkPEbAZe6usjeubpDLhgIWGRophJU1vqxaIoINlIZoWjSCKZEryJOE5FQg0luXf6iZzb2cZUgxElreMXSeEuVOateQnMRpKqnmTcSOWIkTTpouTpTBi+/Zs3FpzJA04TnmwvP9t1PNkS4ORHn0WtHAYJlZhRpsNionhQDWokqA21890uTGIdo89iVtPIqRhSJoGkT2shTTlAUm7srlUQUcgFJEntT0dRk/2asP7aeIi81l8p1YzQtB96+58dujgMZPVxDcCUzooJgDBhi7W3SEfNzb4zsRiyQQCcBPdcIisOU3qztnNvVw20O400xqGjJ0WPP4Bu0pakVtAFVlBDoopgGbEH6O/Q/0M1OxSp+j9xqoc2Bf+7KO4/DPL/uyhO24FrvPJcepx2qjmknO8v8JpPTxL401zHLt7niGo57rqGkuvPhD900Di0q/gn3ObQ/r4/ge5Q5ntuT6+QTYGiS5Nn2cfD0ydwSVuIEwwOHHI+b/W1snl4HeOX3EAmz0cgmqK2eCA2ARERaT6SgWwmgkUxkArHKSnxsPX3g5TZFH5eu5KGpx7leoOBSquZLwx67m3q4PoPPqXJZCHu76HAqjC8ooQHTjyec7s6OSIrYdbZ+Tqe4OMxtRz3r1twmkw4LRb8nR28s/ZNtnz6Hb3BDo6aOA5PYQFO8SLdsA//h5tY4IKKoJFsyWCuafqbunmXMvq0E4lYs+RXeRhst3JB6XDOz/dxdDCiRf2+qyb4wSBx8ZPPES3w0hTrQbZJjBs+lHRchD44yA+muGbUWE6wWjlMjUEmym6rgbUdAa577W2abXaC+ihml0JVVQn5ViumRBZTNgf6CCfTZKwmrrjuGt5+eTWrX17NWcdPR2nay3mjp3BBocSoYAG9CTPr1SSOM47h8/AOPtj8M5dftJAnl6/gg3feZtX55/Og240vluRXxcFz3W0sfHYl8YpS0mJULBsYVppP6IfNrDv/Ck7Ls1Md0tNmMnFjoIOL1zyJXFlNSE3jMEmUFfkoLfEhJVLcMPdiPnz/cxbfdBnX3307u9saaWtuoVhxMLBMvIA7ePejDzjtrAupm1jL919/i1tn4LWVD/Hhjcu5yVTE4ISerkSAYHUBd+3Zz4zbLsaftrLssVUcdfKpvP7mWkKhTnZ/uImHz76Ii0tKGRNL0ZMI86UdthqzXPXvlViLKzFmTTQL/vzAUoqri9Hp4lpRlDMJzFaFtlAPXkehJhhENdDc2KEphPNNboaMGUGvOU7GGMeUjfDmNbchP7mJyaoDH3aa8izcEtzLUfddyuBJh5MU8B+dHUPcwMQhYzG5LXRIQWI7/uDuYTP414AaHAc7aTFkeMWVIDlpLCdfeBmu/BIq8wt5asFiBv7wCxM9Lnr1UX4nyaeyiVtfXg8GL9G4ilHOMuHoscQNOQpejSdfI1299dF7DDlsIttb2/j774McUTuSkqJ8olIEF1HOGj2Ysf44J4es6HsjqDUDeWLfLpJHjOK9nX8xaewkNm58G6NFJpaOEc/E2bbjD2KxMBMnjCMVi1LoKSCeitHQ0EhldTU9/j6NlKaTrFgtxZpIUtAHt699mY+WPcDsMoXy7gTNDg9ndPTy5LefYQgKCIeKyZakZng1BhGoZLBCRGXtVdcQevFVTrWCO23hQEbhrrQfo1yIW+T4S1laQ22Mqali9587mK2XqBMCQJuVt8MpQuPGM+3uJXSoCYrE2sFhwjq4iosvvYHvNmzlwWUPctMt84k07eGxy86Ezds5JgQDrF52G42sCbRx8stPk6qpwmW0M7C8Am+eA39fHzqjFb1RQGVyeGJdpoPHZ5/MpG9+4yhBoVOc/JhK8FQyyqL1L9DtKSGalqiQ3KihIHleM2aPTMqcIRSPkk3pMSnCQy4AOwkkUwZZTfLdO++x9Z7l3Ka3MyQURTXpeS3iZ8/UqYy66RZ6hXg4k2ZoWYGWL2Ewu4gKuFLWiCQZkNQwxmQcMS/58PaluN58jVlON66wym6Hm8WBLuatfRmDVcEgmUlFDJQPG0qDIUSJbKf1mQ/Zft8d3OwU3XaITWqAT1QDp654nR5LgcaYiMoS9YqOssE16Pt6Nf1WWi9pU2GxUjJnM1izKcy6DBYJJEk0jklNGIcuh3LWYGTa+1zXnRX0tf5mVKOgiWv7cakabeQQ/vmfqt5/hUYFVbVQHVHHxLMiJUR2wtOurbpF0F+WTDyKWejMVB2ZlIiklTFINnQGKwHZRodHz8EYtIjAoF4/uiN/UbNCAS1CSDRhmrhBYhegWeiEcOEQSlDc1P8aufd369qp5b986P8vojjxs0VB/wfc0k9ZEzt1zbeufS5OxiJhzqAhJjX6mnZH5mD0Iv7uEHA+dy7oH8H37zJEt9+Pqf9Ph94/otdlZC3uUcTj6k272frgTQx66X3OMjtxJG38rINHrQmO+/f9GMrL6QslGVpYg83sIWI0a2COTDZMRYmHvrYgHS1dVFRW41HT/Pjiv/nzobu5XA8FWdiil3k02Mt1r39Cp9NNJhzALGWpqipk6bFHsSDYx/EWFxa9nU8CQT4aUcPUJTdiSKfw2KzEg0EeWfYASlw8+DPoDFFMdict3Ul8mSh1gUZOKzAysNNAQiliXcZEfXkFs5dcS49dJZUPI4t93DftNEa19DBHZ8KYSvO9WeZ1fw+Xrn2dcJGXrnAPTqeVQeXlGAUBSGfFG06zqHYAC7xVTEhGSCQDbJHi/KiXOH/lWtrtToK6CLJDYkBVMSUej6b2FQQxJIuG+wtlM1y4eBEb16xm1apVXHD66Uj+ZuYfO5pxMZjWmYc56+Mbm5kvst18n22kIwMbnn6OE86cy68ffcC/z57DnW4XtlCU7Z4CjbN81aqVJMuKNGWoSTZSV+bF/+O3vDzvak7yKNSGJTpkE7f0dbP45RWYKmoIZTI4zEbKi3xU+Lza/XD5hRez6cMvueTmy7jljts52NREZ3MbLmSGDB9O2JDls60/MOvksxg5cThb3/4Eyajy1Y5v+PrfT1CwbgvHCPuLnEerAp9bUnybSVIy9USe2riJGaefyeuvvUqys4lfNq5n1TU3Mq+ighE9wmWuskkfYXdJHmeveJR0QTHxiKq5BcYMraPE5yYZ6UUWARIijEbWawAW2WJBr0E4dMSjKjt//xu73srAkUPosSVJ6wVIJc79x5/G5G+bGZbIUoSPnV4TV8X3MOXOxRw+fhKZpB5JcqBkTBw17igEGq7L2I2+tYHLSw7j+tIiKjuiBGQDa6QABwaUMP++hzDnF+FRJV6+5GpG/r6DSR433dkQv2fifGm2cNvLG4imnaR0MgabjhGThpM2iNChFHU2ISBL8vo76xl3wnS21B8k1BNjavlIDB4TYX0fBlOUj15byUc33Md1ah55nSGMlkI2Rdt4kRTdXhsLL7mKa5YsIZ1JEE3HaO5spqm1Aa/PQ3VlBbpMBtlgIOgPaMhbuyOP5o427B43ZskjYMKkY0kMoV5+WfsC71y/lLPKJCo7UjR78jiptYcnt3yB2a/DrqrYrUmqR9aQcNm0nayClVVXLISnXuU0OxRlHDQYbCwPdnPZc8+jd5hJmyGuJJlUXcMdx5zCCSYHNc3NZCWFNwSJa8QITrjtJiKKAa8RYoYUkTIPM087D9rMvL/2bY44cjjh5m38/u6zfLzkGS5QJEZ7qtgTirE+3EXqhnnUnnEajiCMqKimwOuk0+/H4PaB5CQW1uNy6giE2nj7pivwrn6LmWY9LsnDT/EYy5MRLlv/EoGSag62BahzlqCLRBgytJy0FCdAiEAiQjYlbFs2dDqbNkJXTGJcnKS3uYknTpnNPUaR1BZBko28m/Tz8YjRTHnwATr6C/ro8iINJmIUE8+MCOtSsNutZENdJHq6qcorovfjD/nq8gs5z+OhsC9DS2EJs1r3cu6al5DtZhwClhMyUFxXS4McolhvZssNK5Hefp9Fzhj6bA9rI33EJh/O8EV30pwRdEuxP1fYI2coH1SN3N2NQ5ANxa5aLxzeIlwm9U9BNxtVFGMGg0FEw4icxTTGrNh1Z5EEyOyQu6p/JS0qsBZCnhX4Y4FDzbHMBQhGq0j9OrhDvbrWeAoktLB9Z/VaFoLQwIgBvggRI5tGl00jG7LIWoCPHsF7SmYlkgg4i4FeVaJJNdGd1hOIJokmkuiO/TWbjcfTCOvaIb+3KJViLyA80JoaqL+o5/zo/5Xlfgh5ekhhrp06RNHX/v0fqW1CHGcQVjgy2uhKrxMc2lyXrg35Na96Lp5VA7L0404zacFg1qFIImZQjCNyhwpR0LXhv7YiyCn8DpnrtbjX/sx4g5bI9j/36P/42rMy+rQegS4OZnej/+FDuhZdzwJbKZ6eNH1eH5d3befkxx+EIYPoiqsMKRyMVfYQUxVkq9ADC362gQPb/+aRhx9j1ctryHa30f7JO3xz23XcbM9DICm2KTIPd7dwwZo36XTmYU3rNZJaQXk+D55xEgv7ehkdEQECSX4iy9bxEzju1ltRDAqyXkdfVwuXLrwIu2yldkA1v+3cpp1fFJ0XNdvFKBNMs8HMsIQp6+ZnVwFPdvzJsnXvcNCcIWLPMqSskJevvgnrVz9xja0IfU+AnV47z3S2ctXaVwgVFdEbDJHn8VCal4/F5cSvR0u6m19VyQ2FdUyIxgkmAnxkDHCgtJjT73wMv9VJMBtBthkZUFVGeWEBXpM11z0K+aUkE8mkOWfuXN7fsJ5Vq57l4vkXEjy4i0fuvAK+/ZlZzWbKDXn87bTyaNc2tojHQqmVTS9vYujEyfz55fs8MucMltg8yH0hdpWV8Wz9fq5Z9STZ0mItkU6RDQyqLKB9y2aemX8tJ7lNjAopdMoK1/k7ueS1h7GX1RBLqbgVhcqCAsoLfOjSaRYtvJj3PvqCy268nKV3/oumhiY6GlswZQ0MGz2K9mSYPW3NHHPYcdQNr2HnVz9p6tR3t31FUTzJ52dfwbEpM8W9YRS7lb8s8HGgiwNFBXxS38bMWafx+vo3obuL71ev5qVbbuXk/CKGdQewOO28m+ljd7mXOU89RrNRJpU0UOktodbjI082oEYDGPPtkAxCXzcU5OeY40YBa7CA3syuv3YiR7MMGFSN35IkZYhh0ydZMul4Zu1IMjKox4GVn50Zbja1MPWeKxk/cCRO2Y3J4CTal+SISVMR2b+9dJHa/zc3DT6WuS4btWGQCgt4LtjKnvJCLlr5FAnJhDuZYcOV1zPhzz1McrvoVkVBT/ClxcqSNRtJqR5UyYpqyTJofC0JKYGFDKPdBegiSV7Z+CZjTjyBP3bsIh5KUucqw1lcgAh1Dya6MMthTnIP4Aajg6Pw0OJvRCodybK+PXyvS/Dsq29w+DFT0dsU/P5Odu75i3g6xogRQ7BZTNrrS6gvQJ4Ig0qkiIicbjEhS6YxW90g7KixOEo6xNbXnmfD5bdzdolEVWuKlvx8ZnZ0s/KXz7D16rGnsjjNaQaMGEDYYyIqOqoMrLn8ago3vMU0nQVXUMdODCxLBXj42y+IpDPUd7WhlDiptVi4b/KJHBnNMFvbIxvZkISm6gGccOv1ZF02XHodXaFewvlWzjpxNlKmgOsWX4lKGKchhCmwjy9Wf8LDhWWY2v3oJBtfGWK8MzSfc1csRx/SUeUro7KoCINipicDoYwevcGGy2Ggu+VvNj9wN/bVazlO5DDE0nT4PNzc2ck1m16jUXGTTJupsxVjiMUYOqaaYMZPZ6KbYCysqcV1OgtpbQcu8s4zGMUhzWzg8qGjuceYz/jeGHkGia9TQV6uKuC4Jx+l2aiQzOiZUDIAQ8aA3ukjpL16pvA57Bia2wi3tDJo0CDk5npuP2Ycc30FjOjNkiws5tzmPzjzyZVECp3YfWXo+iQKaquot/VQloQtc+5iyLZ6ZtjSdKc7eC7axvCrrsJz2Kk0R3Q4zHbiNjM7jUnKh9Qid/fisjrpSYtyrdeIb0Y1hZROIiMKqbCfZTCZRCUTRT2NQSvoqlbUtVqWzWiR1qKlFCP5jKrTmOapDCQzqlbUzVYRFptzZWlasEOiuVy6Sy4rziBCYnKZpwKPmkynSCXjZDJJFNmoiRF1RoP2eIljIJJU6QyEtYAlf0bWtAGCpChsdLppP2SzqbQ4FagYRCK9PksynSCdTWuzfb0sBgNiLJDRKq8mjBNFVVjadGKnJ1z9aWStg5ZRk1kSWuykgsks+M4QCec6bacNLbs32teBIRPRAlkUwbbVyKpCzS6mATrNYqLTxHF67XZpn4sxhvgaMaqXhJjCjEU2acn3KYHHIovZLL4PhK1eCDgk2UBGTWs7O02JKL5b7PS1ny9GIwYks4muQDcVg+1Y/vyVD48+jYWKj3EBFX86zjqpm+iJE6m+9AI6hd8x7WFQ5RiiQT1Oq4KRXtRIH0uuvJHtP21la6CJaHsb+157he9uu5Ul9nKK9Ho2Z/p4NNzLBZteZZ/eQlm2CENCR+XgCpbNmMr8toMcQVLL/m1wKnxVMYgTbrkHDG7C4RA///gRz7/8JJXDBvLmxvcxxC2CJs12gYE0hjjY/gNvXXcXK5wFuDvCdBT7WNFaz/jbrqD6jFNo9gepHVBF+1/beH7WAh40l1GSzPCXO8uj7W3cvuY5mmU7Fk85GdVIibcAvVOiTerDl4qyuGYc99WMYlBDgLZUHxtMYQrPPo1B00/XkISCyGWxmTns8Il43XnEY5HckyiZQJHF+VfHSaecxDdffcWD997H1VdeSbS7i1++/Yb7Z5/FPbKDsYqJhoifN9QUaxQYfN65XHXB9UwYPoQDe77hpokn8IjXjRyM8ke5j6f3NrF09Sr0IgNaTWEwZqipKiCwZxdXzVjMtUOrGNuk0m0ycG7nAS7feC8VA4ehRlSk7jijBw0h35cHVjOzTzqJDz/5kXseupWLFi3SVlB//vknVpOZgYMHoRoNfPnN15x73nyqyor586fftKCIr377A3MqxTibmdsmH8NJMSNDzDZ0Lit/pMO81OVHlP6xx4xi42dfQ2sXLd//wm3nnMN5vkGMikfpDHax2a7yu8vEVa+/SovOiFnxEOkMMr5qMIvPPptMyI9woWcTAbw2GV2oj1hWR7KwjD8Dfo674CzuXno3pkSUbDyK3m4knA6CMcX7t95P4qG3mI4Hn87Kj3KQe7wBxt14DidOnokhZMAUMVJSVIVvxHDiyaAwa9C95TseOPx0ppsUamUX6bx8VtTvIn/WLI669kYiuizeVJh3r76Widt3M0xYuyq8vN/SzHceF7e8sIFE1I7Fnk9CH2fY1KHEJAFkCjPSVYTb4uKhZ59n6vQT6Ni3j/qDDVSPGInbm6+NNXUS9PW28/d7G3lj0RVc4KugrDeN32VlWWAvFfPO5NR5C4mqWUaPG0lXTzu7/v6TmtoqCovySacSmnNGmGPEy7KwGmlhRwaBpzSiGmQiQh2sJjFFu/nqqcfZvOwpTnIKMpmZeoeNGW2NPLh5PfkxG66sTJ7Lgt1nxVLpIayKDbzMxpvvou/hl5jlKaJAldicCLBMCXDdhtdxJF0oFhe7g+0Mcdp47pTTOS6d5kg1gWx1sCGk4h81gvGXzSNikRhWOZDutk6eeXoV23/ZhpIy4nW6NK5CsKsZs5qhBlhaPAZbaxdum8wPqS7uTwS5ceMzJL0lBGI6jhx+BIrRRiCjElf07Pe3UV7gxBvu5f3rbqZ37XoWFdciR3v4JtLDch1csekl/EohXkcF6R3tTBw5Al2enrAxTEgVJMiUlhOfykr0Gc2a+luMqdElyKvycOtx0xnzxTauqxqJfLCFRrue64OdzHnjQTID6+joTDFYV87w2nHsCaRR3UYyzhRSVxele4KcMnMqvx9opLF5F688tBTd5h+4WOfFosIrwf2oM6biu/YiDqgKeXEvJUMraSjqoKK9h++qz2GhrgZ3Nk2DPcvtod+5ad0bxHASTQiAmERKHDiLXaSsJmyqAUUvE89k0fWLv3PwsBziW8s/0eVCznIwsf7r+hkk4tEkdP555rQmrhNpdSlVRzyVJaEVdPE4B4fdqTWgwpNuEBoMLZdFGNJUUjqJqGInppNIpNIkUiliiZT2PpFOaxRGSVHQGSXttUbVG0iKMJt0hngyQzytkjUIJUC/KVzUzmk/ZrOplFaytYKuFcRMSvOLio9FARVFUPvDDlHNtIQ4IS0Bi0FPJh7XzPGSQUKWzBpxLJERkXy5YBpxThAQeGMqiZIM4JLSlOVZKXI7sJtALwYCOkimIBLL0hcI0BcKaqIfm8OBbFKQFSUH/1AzRGMx7ZJK6sh3lyIZcmegpDiYiHOHODWJ254V1wnpWkbzCopIPq2hF3eu2B+JbF69QjDqx+Yz4OxoJvzCWnY/9m+u9tThNRn5tO8AX0phTlyzgsb8fPa2xph65GkkW9NYUxnsuj5+++5rXnzqBVqDfp757E1qi/P56p77ia97hzN7MtjTYbpLPdzdvJ+zP3ienarMUPsIkn0prAV2njh3Fos6mphTlkdLTwMfd2f5aUApJy19GItjACLB786bF9IeqGfKGcdz+fW3kgjakFQbB/7ei6vITH3kLx47Yz7PSm7qgknUch/rOupR588iOWoElUPGIpnNFBc5uXTgeO6lkIkWJ/uUCC+1N3PSA7fTbPNgdlTh8hQzdvQYDnTvx1hh5KfX1/DHNXezuGQ4xU0R2oxZnnP0MunWq/GUDkK2uQmFQtjsdsZNGI/H5dH8vxbROQoATyZJLBLl+muuZdO77/Howw9z+qmnEYvE2fbLdtYsXsz5Xc0cbdKTlbP8YJG5xh9l3jMvMLRsNNVFeRz4+2Mem7WYp4p8SL0hfitx8cKBNm5c8zyqrwCj2Helo9RUFeLf9zd3nHsJswsqmXggTY8M12WauXD9/TjyijBnzRTrXAwqG4BkEU8YPVdcdSWffvE5s8+aw0OPPMqu3Tvp7u1BMZm0rkEcKDdv3sxpp57DkMEV/Pzzz6TSer7fsoNUIsbMEw7n5UsvoeuZdZzq8WKJJWglxR8+M+919GIdU8Or73+IERN/vvMZ9150EecWDGF8PExGjbFZH+OTZJiL33ieNpMFj6sEk6owadg4Lpx5Mvu3/4YpEuC4ulqyna0E27opGFjG2w2ttOXZmTzvNO66907M/pAm7jH7XHT2NCJ7LHy74kX2XxHgJIMAACAASURBVPs0c5yVuAJJAtVu5h3YwWH/msnYo2fgln0UhM24bHk4h1RrFLB0speWjz7h5dMWckZxGUo0xcF0mvfTcQYtWEDNqXOQhXfXGGPVOecwcfd+TvIU0RTt5neDyodWCzeu3gCGQqJRlXyvE1+lF2uJTet2SgUUQzWw7vOvOHLKYXTv2KOF+fjGjsDtK8KaRKO6iU6g9fvN3HTUkVxYWkZtc5SI3cyDqWYGLZ7LcbPPI5wWq6syAsEe/H2dDKytwuW2kRJgHS0YKxc1JWxSmvdZIG51EmmDQVP869Q41mgX3zy9km/vXsVMh52hfjMHHVZO6qjnsR83kBezIcXA53HiLHJiKrOQFJ7lRIZN/3qIlkfWcLrZR35ax0+GKLcYQ9z18XqMbRJmi5f9qSCDnRZWnXAipyoGjhLQFhVeC6kExo7m7MfuoiEeIhNIYM3KXHreApyymXQiQV8ypGWK11VXok/GGBDTUd3dy6n2GkyhdtQSJ/e31DP+uguwHnMMSUcBRdYyivPLCUXiOMrzacz04DSplEfCfHv3cupXPM9UvYMiY5y/5BiPmFTOf/U5+ow+5IyTgqDEmKFDSeZDyBghlhXj9hTmmFBAyPQqIq3MgNsgEY77UfN1fPP0M2SeWMdhbREmYSFozrIi1Yxj3vGUzpqFwVlBXrQAp7kcpTiPlBnt59oDQS4bejwmVWL5J+vIqy1k67cfsvLc87nfM5gaVc/Wvka+s2WZvH4VLXlF5FGqJW22OxvIfvkd0fnLucA4Bp3TxWs9O3DdcCHpUbU4zXmkhNU7q5Bxu/EXu0mZTViFmlykvWkPjVzamXiOC02W2Gmr2kpXjM3FrFo0vOK6/+i2xNdK2Th2XVDTtoiMuJQqCq6epCjumdz4XZZFUGzOtZ6TvGXQi+ZDQIN1RjqyksYIEWN68TvEIUAMNcVMQBTqdFYk0YnbKSKcBR9S/Oz+2yFE4yZTzvnV/6absjWWFeEl4k0SAjTtRKvBYHPpbblMOa2LFht+8V4TB2iRrbnFvXjOiG5eFR294J/LsrbcF+k1mVQGqxiHitznaIhiGYYW5TG40EiekgunF3/wIf2faLb9ojsO9BERgpbiYiRFj1nWaJoaZ7YvjvZi2x1K0xQwYHblazi8aDSjhReYzQITKkKpBOPm0E8+ZG/L/V3iYk4byE8YSUajpJwpFNVPQV8nL1x4Ecf0JhkpmcmqKTb07KT8svmYTj2WBoeD8gEj8PUqVOqshPbu4oKzz6Kkshq8Dpa+/DjmTBz/ex+y8ZprecAzBKu/j06fwtKOeha8vpJdehMFchUmxYm50MmLi+dz8h8/c7zdSHs4yvdp2HX4cE649X46urJ4LDYWzZmGzpBmxfqVDJtyNBm5mD1/NZDpCGIxZ+lVG3h10ULujrkYFYUefYYPYz187laY9/RK9AUl9CTj2PMUmje8Dw+9wtEmN3qLjjd7GonPmcYJS5bQ2Z4iFE5TN7wOm9dMR6ieLx55FPvqT5iStlGgt/CrPsr6wRIn37MUU8yCQ3KSSCZxedyMHDkSu92h5YibZBPxeEw72bvtLqYfP40vP/ucJx5bweJFi2ht7WTfgSZ+e24V1g1rOFbW4cq384fNytX1bTz8xfc4Mi7s+jR/79jEq5ct4anSUgztfv7wWHips4trX3+FRKEXq6wjEeploFD1N9Sz9JyLON7i4+RYPgdDfpapbcxetQR3WRWSYtMy8d0WB4PqBhMNBlh48cV8/NmX3HjL9dx4y80EQkG2bd+O3emgrq5Oe9Js2bKF6dNmM2Z0NT/99BOhUJKtv+zGpMhMnjgYfbCbm6oHM83pxdbURaG3hH1WiW9ifg6WeLj9macZVF3Hb59t5rlb7mZIX5RjAkHK7Rb2W4w81N7M9Z++RL3dQp67lGh3hGljD0cxGkm1NDBv4iQOi8JomwNFjdNlt/J0awvvttaTcQrqVByreLjHQvhDXbgK8rWR5u5PP2b19Gs5R/YwSu+iV8mwPNBA8cJjGHTxRWSNLqoDFspdRZgqC7G4LURCrexa+zqfXHIrc0oqSYcjNBiyPNfbzXnL78U6eAxKfh6KPsZTc+cybU8jJxeUcqCzmYYCGxttChc88wKWkjr+3tdEucfDYWNHCgor+nQCt2TB7cxn/febGTF0MG1//aX5xgvGDMPjLcOS1CGLjArx9Z2NzCio4KqKIgY3hgmZZZbTw/Ar53PkjDnEs3rMZplEMoLdYWZAdTkGo3gBzgmWNAGs6MQ1MmSuoIuPM1pWelbzHNtivXzz9FN8u+wZTrS7GOxXqLeZOKOngWe3voc7biPeHaLIl0deeR5Zr5GsnCEdDvPlfY/T8uAaZlt85CeybDOluSri55Ef3sTYZ0VvctGmZKhzWll+2CROVSSONWZpDIR402Tnz5ICzly+lJZUTBM19jR2cN2iqykuLOC3336lL9Qn2kG6u9tprN9DYSjFMwuu5uLiwRS0HqSorIh1nfUcrCzm9BUP026yocPB8LoxpENJjA6FRrUbSUpg6+3i46X3or7xMfNL6sgLdrNHSrI0HGDu2qeI51cRj8gMVAooLS4k6dUTlqKkdHEMqQy2uOiUFEICvCTux1ACo0XPvnADEwq9XF1UyymqldmWYsJ9PXxl7GWrC85/7TmaFCu9fTqqq8ditRUSCwTJU9Js+3ozqx98mi17/+LDhl2EpTiJ9oO8MG8hs1uTHO8r448Du9iY7ODkxx+mtbCY7pCRI6dMwq7v5uu7l6Nf8ylT5MF0OUw82/0z5218lRa3ODEYSMfEk8KEzuMhXuBBJ5uxJ/QY0zoNMJMR9Sunqs4V8/8q6DlkaY7B8t8FXXy5gSRyOqAdULPCfqrJPQUsRjSeWq+fmzr3B82IEb1Ih9OruUtCp6dXNL8iF/6QoE7Y1LTMd9HD67XRvch9F0VeK/jiZgq/ubgIobgofGLoL2q2+GjST11ZIW4Qv1iWFWRJ1m690JRLesEi12kiP70q3gsI/D+iv1xXnEpqAAWDlCWSCBFNhjXRjmSStdOxSYgCohEsyQQVVjOji/MZ7oO8ftJMTtmee9L9p/Rq2TnaHXnoutwWIncR14eSMboSej75q5WMJS93GBGFWmfQxHxC2HdI6HcIyarduf3kNvH7TGkDXsHpjWfQOUUIRx+GTA/hX7fw810PUdrQwXRPBX1qgreSrRTPO4WaC88iaTRT2CMR2NXIv66/jtpBg9myeyfvbd1Mhzmthfz/uPwxQuvfZ1pPglqbjf2GKA/1tnLHh2tptLjY/1cX7rwiyuqqeGDWSZxx4G+mW2VCxiTfpuHTch+z732crOriwB87+OLlp2ho2s97v35EYyqFUjGUXTsayRcZyaEeEvoOfl/5JKO++oOTjF4kq5Umj40l9X9xxTNP0W4yUzB8ECk5SWkoykOTZrDAV43c1U1vnpVV2R5ueftNWrpjmNxeMhYDRQVOTHE/z85byLhfWznSU0ZPJs2rvftxL51P6QnHYvUbceqs6PR6vD4ftYNqtXAP4ZzQ/h/EkVPNaj7uU085mQ/f38Qrq1/mrDPn0NrZw99N7eh37+DTRfOZLnLH8x182tnNj4OGcfUTq1FCMkomys6/PuCtm5fxsLcIuz/OLrvCs/525r/0LJkBpdjFCiUcYEh5EfZ4jJPHnMj88lKO7jbRG4/xhNrC8fddS91RRxIQz06DierKai1L2up0UjewRlM/P77ycU6YOQOX281nX3yOw+lk6NCh2hPm561bmT7tTMaMHsDWrVvp8UfYX99FV2cHM2ceCck+mja+wfJzb+BMl5MKk4d94Qg7FR07B3iYveQmaocMo6exna/Wvc2uF1/hqvwC8kNhgoqZhwNtXPnFarab9ThtPjKhFIcPHYXX6UC0GbN95ZyTtDMyI2wtCX7JxPm0ooTn9u7QIBmBQCfWuNi76cnaDOzrbUIpcFKYzDJLGcu1lTUUHwxid9h5J7ifvklDmPzC4+wLJqj0S0wcNAq5LJf+pqQCvHbN9fQ+tYYjrflaUlx7vo0H9+5nyfrnkPOriKAnko3w3h13cMy2/UzMihewOHssBl6RMsx76UUCeUI1rccWTzLryKnE+3qwoKfQ7UNxufl81zbKCoto3P4LHZ2t+EYOxeMtxSoSsxIZDKIIZSNMNvlYOrCQkW0punQqyzN+Rlw5l8OPP11DYCZTMfT6rFbMfQUeksmYBsPSMM3amlDEWucKudZCZPVa5yNSAqVsElu8j2+feZavl61kuj2PWr9Mo0Xh7L6DPL/lfTyqi96mTooK8ymoLiTmVJFsBuJ9vXz9wBN0PvgaZzqK8ETT7LbA4mAXj3+9DkPcSdxgJuy1MKGsmNtqhzA1HmeaYtCAQm/bPfxVWshZDwmVu4gELubuW+/gwK79zJx5EtfedD1ml532QCfbdm2nqMTHmLwirh9/PFNSRo5XM8iJGPUOM6s7e7jp7ZcQmXuGvGLqBo/C0JfQppV9ljgmKzhSEd665Q4SL23idHsRldEEzSa4PNDNjRtfoMdWQCCqp9pWRHFZCVG3SlQSAJAEckrFERPJniKf34TAlKihBMlsEmORCSXcy45nXmDLske4rGQ4zkickMPA6sYdTLhlEbFhA0nmFzHp6BOxZqz07W8hsO8A5805B8Xj5YyrL2fcgtnUdzcxwGbCuWMvT540i4UlQ3EoClvaGvCPHcrkKy6jy2ijNF+AhLbz+OWXMNdzGDUVNby47XsKzprOqH9dztcH92HX2TWrnc5gRsnzoXo9SJIJexitoCckHal+wZpWsMU8V1v/5uqMKOiHVOtaJLm4/BPemkafiaLXmllNHaZZz0Rhz4jHl+iwxchYDAH69WOikJNJaRnsArGalM0k+4t57uCQU8bnxug5wd4hkd2hzDkxqT5U1NOC4d7PQBG3Xzf5h6ZsUkPYCbW3gtEoYudE/23Q/G9GMZ7KGtBndJpUX59T8Oc6dtExi1O0CM3JJsikw2Sz0ZwyUC+6+SRWSRB1opRYrUwcOICRLnCAxsEWT1gtyP1Q6daM92IenhO6HTLwaYB3cWMF1EU7wYjvyNKHzKcH+6gPxLUCIvYVFrNZS/4S1C9FMpERZnvN25YT04vpgyag0+qMHp2m5BcHYBXFkqIj0sDIIjdf3vsgkTc/4aj2DNMGjeDdvzazhTbqJRMxSWKUt5r2tm4GTpnEa198zLPr30Ap9RF3yijxCBtuvJXYl1+zoKAGoaXdmw3xbmc7U5ZeSdFhR0HSjsXkJK/AzdLjpnJRn59jPFYCxiifRCK8qui5Ze076NMObr/kanzBbhLRbjb+8gWBPAd/JWD77ga8GQuDK4px52UJfvE5H86/itnGPOwGC36Xk2c79lM2ezajzz+HLrMOT5WX/EyKD2+9i9BHX3NeWR2JjMod9dtYtORWig47nLDLQtCkMqy0GP3P27jplPO42T0AUzrLXreRjcEmFnz0KrsiYZwxBXNGxmwxU1hURGlpqYbqFCJLccASBV0corraO1jxyKO89MILvPn6ekaPGEkMPX80tVJnNfP08VM43GXB6TDxxu42Zj70AGUTjkVtjeM0quza8xnvLL2Hf5k9VKZlDtrMPOGv5+hH7sM8dhjWTBprJsXw8hKcHjeTfEO5bvAgRu2JYrHYWB2vp/bCM5h0zpn82dWBXwdHHn0MSiKlYTd9IlClxMtjjz/O5COn0BvoY8/evShmE8OGDdOmVN9v/o4ZM85l9MhKraCHIym2/VlPLBHj6KPGQsqP0Zxh5VlzYcNPHG4vQpFs/BTqYe+4Sk647RrMPh+pZIbO/Y18fM/9nK1mqegJEwxE+JIknjsvQj5mAsa0QmVhBROGjNL2yMZsnGvHH8XVSR8De6IY5AwfBDvZPHYUC156lkQ6QYnXgxJPEAz14qouRHXItKoBSvVmvrzjMbbe/zzzSseQbukibjGypq+e07/exH5ZxtObZfigodhriomFe6m0yFxbN4pjm0JUZ3UEbTq+TXTRN20C06++BrPkpS+h4jem2bl+AzzxIrPyfDhTCfZkEzwUinPf1xvZkkzhGzAQQ7efGeMOx+gP01LfxMzT57CrpYn9oW6cNgsNv23B39uNd1gtbm8JdtWGGomRTPVSaJeYYi7mlhoP4wJGOtJJVqT6GH7puYw59lQUV75G27LZTAwaXIPJbCQej2AUttL+CGuDeB0TMAstj1snOBraC654/ZLVFOZ4gM3PruKrZU/yv8h77zDb76re//Xtu5fZe/rM6T0n54T0hBQICQlBEAFpFgSuiHApKkbR0Gx4Ea8ooCKxohIRQZAWIEBAWgopJ8nJ6WdOmb57/fb7rM93TxLQ+/zu/7/zPPPMycnMnj17f7+ftdZ7vctz8xOqoJ9NW7ymfYo//eonmUlPsXp2hep4mbm9m+nmAuyCgTbo8pl3/C7dP/0Mtzglxt2Y0xmNt/Wb/NlXPk6/Y9OMDcJNVW7Yt5vbdu7lGStNbnZgaNh8OT/OPabGa/7kvbjZFHEn4A2/8HqFJPzhH/0RV934LPpaoEJJjp4/SSfsU+j7HP67f8f94tf5hWIBe20NrzLOx5bOceVbX4Nz3VW409MUSpNscyoEwwFta0ig9Zgs2Hz1/R+k/zef52DDYx8GnXSeXxms8f67Ps3jrkY7sKhYRbbv3UWvFKvM7Vjy0fyIYt/ACExcPSnokqqomRrNoInbWuamXdv5/Re/Ar78XW6a2cZgZZVzcZ+vmS1e/IHbSV9+EN9Oc0FlC/f+xzd4/9vfw3XPvZV/uu+7fOCz/4q9fzsLK+e4YvNmzn7hy3ifv5v7Pvb37C6NMblpE5946Adc9OKXMn71VaRDnZV/+zLe4dPMlCd54NwC1vUX8Yr//V6+3VtjLQix+jp6YGGlC6Sr4xjlMpZmk++JcYtGz4jxJDVOwenR6LOsmAV11hTkLp9VcX1aQU8I2CGGJjp1uZYMQk0mdANfoHFhro8s0ZJSJudgiDYq6ESBGlrFFlu+TopxArnHyiBmA+6X/b6kuUldVBiz/H1EsVOWtJF65FH+SYT27G+fjWUJL7+QaSUFXeZzlaVsJAH2Mg+oEi+DjdRcmdgT+3RCDQa9LlY8YKaSYctUlrwM+cMBXq/N2rmzFG2LvZs2cfF8WSXb2PL9gz52SvxrE9u8p8b0DVe40XwumrKnlPk/8veBZvPDbsiDC4usrdXI5wqk0xmGYrMV6+TzRQwJFxYIQ0JCklde7UfkhXORN9TESUPY6lOpZmhpDcygzUS3zbk7P8uJP7yDmbDPNXsvIyw5fGvtBLVwSDz01YX5w7V1fu2P/he7r7ycrhbxN3f+A9/41KeYWKnx6ksuY77Zpr58jv5EhseDPg8Mh1xxy4u49dkv4dTRBY4fOcypT32S28plqrVFanqXk+MF/s7zuO4X30z9XI9vf/Jz3LxtM/W1M1z1ilt5zi+9lscijSOL6+Q8k2suPsjK0mPEjzzMv7/mbbxu24XYDY8nGk0eLRc5MpbjJb/7LhadCD8Tc8XBfaSXl/m9F72cq9s6W7NjPFZvYF2wmwO/8DJqZYepgzsY8wM+8dq3cGEX9GOnqFRn+Mf147z/m1/gE2eeIL9tO0bTR/diCoUCs3NzVCoV5TAomlf1voYRY8WS8hB47nNu5OH7f8ivvvVt/OZtt7HSG/C1Rw9zyeY5Pvu21+MfPYStxzy43OK9X7qbs62IyahIVvd57OjdfP5338UbGWdHnGLZSfGRxjEu/4N3M3vzdSqvfMzU2Sp56bOzvGzPHq42xnhhv6ryn/+lfZzidZfzsne8nfNWzHktYOuePWybnuMzf/8P3P6ud7LeaPHY44eoTk6wuLzEwpkzCm2QCV0uwS996Uu89hdey+zMNPffex+xZvOFu77N5m1bmZ8rU6lmWe6cZioy+PXqJVxpFDg4vYvPn36Icwd38aoP/h7dtMMwismbada+eQ9fvu13eM2WafLrEY/FHv804/P2T/4d9GUdZbF71y5y5TwYPj83vZ2blyNuFO/qsTE+Vl/h3l1befu/3kmrto7muVQzKdaba1B2uOCaS5U5TeS3mdOKvMTewUsqc2wLUoxZae5YO8S+29/N7Aufh98akhsrU71gK07gMrG0wut27udXJ/ZQEN9wo8O/Nuu86T8+Qr1YIuXmiM0MNQt6Dz/Mf7zp7bxz6zYKq+u0LIM/aDb46Nf+nUeLWZZ8j6IXcesVz0QjxYff8wd8+M5/ZcUb8vCJw6TMiDMP3Kv8xiu7tlOqTFGUMI9eXzAAinbIs4qbefN8livcDCuex98ELS54/c9w4KYXYI+Nq4I+MVFh+44thJHEQYsMN+EAJZkUlkpHFIcvOQdCmWwETpU9Z+RjD9rc89G/4mu/92GeW5xmZ9NmKW3x1uZxfuvOj7JjcgetWksRPzcf2E6vECOqzDHd5MOvfQP6nXdzVZRjOjA4m9F4X6fOH3z542h6mbZm0h1L88xd23nHgUu4YHmV64X06+T4vG/yn4HPe//1bxlYJnd96vN85fN3cWrxPHd99ZuU5qY4fP4UftqgHvZV+llZM9nrOvzm817IuwsVdqLTN9J8s7nKA1vH+Kk/+18sVYvomTwXV7fSX68pi2lH7E57df78l95C7msP8qKJHVS7PmeMiHfUT/Pr/3gH9eI4qcoMpq+rlU04mWJo+Ui6uu2Fo4Ju4CnrVxPNSqObJsvLC8zPjOG2V8mt1fjCO99H7Sv/ySv2XcbyyiJnx00+c+pR7vXhyhv2c/Qbj7KtUiWXrXKy0+cDX/wszUqRdialPObPHzqEef48VxVLfPr9H8A7cZrpYhlXt7jvzGmOBS5ZPcUBP8Oe6U08UVthKaPz1o//Od7WKb566GEKY5PEDR9Hz5IujJGpVCGbRQt1MkOpCgYdwqcKuhRVxRUbqaaUm2iiK08WtiNIXu6p0TQvV5gKb1Fb8YQxL3tvIcip2VxIW+pb5ZEiNZmLdl18XVVToAbUpCAnDUMyrKpNt/oOKbi64o8l+6Nk6pfmQ1j0Cg0YNQRqQr/lnnVV0IVspgubzhTWnGA2SWScjPYyaQkJTiD4DQebRH4XqZ11NOgwW3C4fFeeCzOooq1YgDEcP3yaci7H9ESVYirZl/ueXAohaSnWnkzPo4D4p03lox0/vucnz2M0tW/sMeRFGhgGy8DJ1SbNZhtLEAaZoIcenh+hG46SEqBJMo4w5cwE0pCXV+QFaEp6IsqfsO/ipDTVda+uLrBj0ySDhZMYJxb4y9/8bVpHj5EyYsKMTlS0WQ16TG/fyctf+XpufsFLOLO+xlilygtvfC7tEyeZiD0OlipovQaxEyuf71UiHjpaV+uIW664hW/cfbciSlxlF/iZfJZ8Y4lBLuZ8Jc8/1+qcdHVyYZ7nXHAxN+3Yxv33fZvPnznM/uuu4JrX/iKTu/ZSMNNYkcdv/+YbMRdOMn2qyWv27GPOTzPA5mHT4HNnTxMf3MMrbnsrvh0xv2mSsazJwtfv4d/f/h4uzUyyq7yZbzz2MOs7Jtny3KvYtH8HD3/1a6x95mv8xN6DZDWdrz/+IK945+3se+lP8rljhxk6KQqmQzBw1f58fn6enCRqjfYngoZknBS9dkddOzde/2zGCkUK2Rx//bE7lGzlB+eX2TZdpXXPl7jjPb+lErcuuPp6nvfmd7DS8NnsVPHa6zxy7Jv858f+gp/Xx9jsmrR0i3+qHWXrbW/jwle8kLDVUiE5Exmb2alJPnvHX/HVP/xzXsE86X7Eg3SpTxa44RdfTfGS/Zi7NtPyh5jdAW9/y1tpdzvMzM/xqS98QXlgyxrq4UOPUC6X1Q5dUIZ/ufNO3v3ud6sYSInrzJerfO1b92I6Ns+54RpqrfOki1nEQ/Dh93+Ur/7hR9nrjPPQ8hlqF27jlR94D92xPEPdYMzJc/H4GL/1vGexaa3NNdYmTrXafLS3yC998L3s3bxH5crvv0bCWj0wBrz+GVfz0rNw0M7RG4O7+g1OXPlMnvXG/0lVXndPnOE8rnjmZQjb9Pj6aYrVcTIYpIc9vvGRf+ATb/9Dfv6ia+k8coJ1NE7u2cqr/vj3OSsI23ie6Qt3UPB8vvl7f8xDH/wYLy7NEQ26LFR1Bpfs4IrfeitHWl2yXhbTyNLQI6Y8l79+8Yv4yeIYFwxEv+vw7+vnue51b2D8pc/n8eY65bTD1Vc+k2Pff5hfuf09PFhv8nNveTNvetMbsAOX8w/djzvsMbZ1E4XyJGWngtftkjI9xcR+wbb9/Oxkmiu1Esv9IXd6DXb+/Mu59KUvI8zl6XRbbN48x/ymGUWGc1ImgRBiBeo0TExTCrpM6NJsxgSBsJaFJCs2mz7OoM1X//IOvvL7H+LG8hzbuw5rKYvfqT/BL/zZ+9i/8wCRxIbqEdsu2s1wTFy7Agp+yO0v+GnmHj7DwTDFFjvP0aDHX3RW+JW/+SDVyjbIFTkTdNhdGeMPbnk+V6FxmRzeoc4XV3usTUzwzr//Sw4vnOZv/+QvRWzMWqPFH33kw+y67BK6+Hz3sQfRymkuvP4qeus19COL/OI11/DHmRl2DiN8J8sTKY072gtc8ttvprV3E5sPHGR3foqsG7GpUqZ24hidE8f5+K/fztaz6zxncg9e6HHE8PjQyim2vvT5WFt2sXXvQS7ceYGKno2qKYamKIUCnBByA13JzuQE75smDceg1euyY2KS9aWzDOM+c8U81rll/vYt72Dtnm/yyr3P4sTKGaz5KgvGgJNnFjgwsYnTS6uslkv8yof+jOIF+znRaJEdmyTwQ8JOl7WzJ9k5W2EqZXLnn/wJn77jb5kvVimWxmgL58twcPoxa+02F7/4edz6xteR37+T7x1+nLHqFPd/5wGmc5PkUkVy5XFSpTF802DgBeiBpurdQJNWJYHZpUgqs7IRPCyFXCB31RmO5NHy/6XoPwnPSwFW0zlYjAAAIABJREFUzjJJYZUpXSZ00ZQrEtuTjycKLkGHZdBJglyUVeyIpa0Iear+jeJIR+tl+f6N/7dB2JNhST5kry5plipnfSMP/Zb/HCqnOLHlE62bFHIxZ5Qaa4wgK1MXT1kNRxjrwlZX6rYkKi70XEqWzsHNY1xVlvhAEOVdKoCC1FCB6Ef2ba6sD4TpJ7T30Ubclh+UyN4VvKH2DdKMbBAVNr5yNKWL9Fb1GyJxFv6PiiFNHmJUR9S/NbrQ7oUsrq4Tif7FkBvQUoU9sc1Pfp40CsMwwMiY1Bp1Srk0hUKac+dPMT87jtutM2EbHPrCXZy67z5sf0g/6DF+YBuX33gjTnqCEAczkybou6wfOUn9yHGm5Q1yO2QqKQqbx/nWkYe4/9HHGStMMlgbcONFz+LRex9WvsacW2D9y59lPq1jTeZ4sLnO4sQ0tdCCeojdGqBFa+r36wBrGtz2oQ+x6+JLmC5XWVk8zSuf/1wsF16wpYx9qiG25syQ5gxp4j07+cyRQ9z6mp/lJ1/yIsqTReyiyZZigfjRE/zq819OceBxw5U38+njP2Td8pTj1mw2x3Xz2zj58CFa7oB3vv/9zB98Bke6XRYsQ5nFFIX82O+riVEKusDtcnHJVBQFIaHnc+c//TNfu+sriD4yYzkcPfwE1117LQeuvobpy66gkHXYbQe8+PqrSBka73nfH6NNbiWbGad5fJG18yd59PT3OXrX5/mZ4jxzrkGgO3x15SzeC57Ftb/4s2jekM2TVcbzaTZNj6Pn0/zM9gPc0Miw1SkTTlf53MP3claPKBzYw4EX3cLp9RUevfdeDj9ylE1bprjn299SELsoKDrdLidPnWRsbIw9u/eoJvuv//qv+fCffYjF82s8cO93mJiZ54HHjjJwPZ7zrGuIGOLpEY21M0znJ3jXNbegHV/Byebobpviprf8IoPZcfRcHqMTcNPVl+OeeIBXXXQTP5GfIo4sDpV1TgdDfvl1b+Sa664nUxX7v0kIO7zuGZdz4ypsNW0WtBaPWDGPTm/hto/8JTnDorG6rIra+HSF1W6NTZu30KFHp9VgU3EKWl0++7sf5Gsf/nteuPNS1pZqfLN2itv//K85nPHJ7dvC1r070ZbXedNF13J9dY5JL6LhddAu3sEb/v4v+Mz99xKXqhTMMYb9gNgwuGhugk+989c4/7nP8VNTW7AaQ9a8JJ3teb/yG8xefTFmSqdYLPK2N/4qx9abrBbK/NMXvsjc+Dim22fx0A+J/CGl+TkK5XGKqaqa0AnapOqLvPzSq/ipmQKXpcZZbHX5dHudLS95ATe9/nV0LJ1Wq8HOnduZnZsmCFwKhRz9QU/Jj4TLIa6IhshfhD0sGmEh7IayozfRA5FjdfjSX97Bl/7gQ9xQ3cKWgUMjbfPB+mFe/K7buPjCy7BMybMesvOS/XhVWed59E+d5W23vIiDA539doEthTEeri3zd6srvPp3fpVyboby1CzHaktMph3+4pfexAu2zHPANOh2+izmJ/jGqdNMXX6QR48cpRTa7Ny8g6VaXRX457/yp/m197yTR08fw8uY5LbN8NY3/DL9QyfZ2/F4/dw8weHjVCZmOUXIf3SWOT2Zp/Kcq3neK17OtfsvJR/A9+66izf/nFjlomRvt0xuIl6p0aRHVKrwHdvj2+sdfMdg676LuP3X3sFV115DQx/iy2SvS+4GZHwDPVJO5/QNnfPDHju3bmPx8FFlo2pWs3S6Teh02UGKxhe+w3t++Q1qcOnQpzQ3z3p9jXZ/wE/e/BNc85ZfprB/P+t9Hy+0GMtP8siDh+gLIXp+EqOgMVnN0zp7irlMhjt+7/0sPnGc2A+JdZMLL7+Km17xMvzJEg0LPMfmiWMncBsD5ifmVSJmLlumODaBI2TdGNrDIa4UStsmFC8BxTBPivRoO6sKrRR0YZTL5/9bQRftd1LQEyKbFHTFTh/VpIEUPfX/n2KISVFXgWOqqUuKY5IgOmLcj4zPNrjrycSeoALSTKgJXf4uP0dCY55e0C++W1EAk/20aWDYMpWLhbhLFLgK8x8v59GDIcNOg5ylk3MsCFz00Mfvdti3aYbLd06wQ1d+EGTjGMcdJrtrgblkLpcCrUMg+4rRL6uMZOR32KjGown9KcfbUZF+GmluY3Lf+LxBlhv1BOqx5cXc+Di+GrDabKkYTzOdxXAyijkoMoCMZWIHMYPYZ9nyCXSNXKCTFb+OoYcfufTTYoITkGq1MVfWyK21lCwoSkE3bdIfq+LncorgMGi00WsdxjDYOjamcn7Dksmq32Gp36TT7WH0YrK+Rd531CJjduc2SjbMRn10v81yv8aZbpszw5iha1AMUuRCjalihvGZKoOcyUK7zdlGj4EfcuGunXQ7a6zWFuivnsNZX6fS9Zkf2Dhahq8ePsKZOKIzVmR65w52b91CbixPXDZJZ2wm7Qzd00t8+9++wCc//s+cWF9hvJilKnazrXUCR+O5L7yVF7/yFezdeQHemsvjSysctkLitM10DJurlST8QtcZDAZJLoAlEkaL+to6z77uetyuy6b5GeEYKxj+3LlFjFyOP//MZymU8mzJmvzObb/Ct+6+h2995z8513Tpd3z+9D3v474Hv0VkxVyxpcTu9QHjg5hScZwly+Dfa4uc9AJufeGzeetbfpkdW+fI5mzS5QyplRa/cfEtTA5N5aqnlYos6xFHug1OuV0GRkyv1WR+bpa//8ePs/PAAfxeVxWA733/+2RzWdWkfOKfP8EdH/uYQqou2LuPxx99jGa9zs3PfwGb917AM6+9lisPXoRuG/hBD8MS86MIOn1u3XGAuO+x/6orufHnXkn1qos5s7pOcWhyw7Ovw+ufwVpZ5+O//F6+/dVvsuOqqzlZW+eHR49y2eWXM7tvB1PbZrnnu1/niW8+wE9NT7NnapLvnHyI763A9W/8GZ5x4/MYLxSZnZ5gaeU8V1x9BZFMVI6pxFq9fotsRpATnXP3P8wnPvARFu6+lxkyVM0c315+jK23Phd7fpyo2ePw1/6TZ6SrpA2De88f5dmvfhmvfs9v8cNTC/RcHU9Ls9rzGCtVyXoBl+7eRHP5EB/69bcQ/uBxLipOsKO6i3uPneSQ7vLdYU01RHLvl0o5qjv38dO33c5VN9+qtKZBu8HyE4cYK2QJHZtiZZJqcZZ/+5d/4cEf3MPSQ99jbHWBA6k0W0OHyM5yLzHfWDnHlusug2KGV7/65ymVCjzj4oPU6zVSKYe8OCx6Q2WQZerSyItlRqAmQCX10SQcMcPb3vomPvsvn2ZOg71Riu1Bmq1xnlUCvj+h8a3l87Rb8D9e89O8/OUvZ+/lBznrNbni8svQFmF/zmCPlaXgBui+T92CH5o+C33Qh/Bzr/pZ/uqf/5GKozMfRezM2MwZMQPPZyE2ONoLWRNprwPV0FTmUcM4ZrnXVpPoe37/vVx46cVsvegCDtcXedGtz4eFFrkIxFVdzlAp1HIGdmXAMeCWV/00L//5VzNTnWLH5i3c8/Wv8Bcf/TCnzp3AslDuk5ds3sYV1c0s1WocCge0MmmcfJXZyU1cuvsAu/fsRSumcA25muQc1HDiRBMs60pBOOxAIxVopOXA1TR6joYnGmVLJx1BuRvSOb/MiZPHOLm4QM3vUBorsnN2ntLMDLVcGiNfJhtm8BoercU2w0GImc9iV/MEBZ3IDtBNX/EVtPU62noTq9lT5/hwrERcLWGWi6o49zoDBu0B4UCSzwycbIFMtkguV0Q3HaXd7kYhPYk9NU1CV8qiENFGkPeoeCZbb9mfJ4V9w8J1gxSnJmKFqCeTtdSdDVlZUtCT7wlkEhcQWsHpo+TQUWqo4uYaSei58l9RsrmR38poXy9+GBsFXR5DoQOj5yo/zx81EE9O6Fc8JE5xwlZPJB6mkYjrxXLO0WL8boOMHqEP2mS0gCmBFCWFRnTGMql7Ltunxtm/eZotaUsZ9dvhAE0slIReKdOxMEtVB5Ps3De6IFW/k/vqv/zZkBFs/I+nlHZPfemGp+4IIVG7DCmscm2JvE3EeD3g+PkOp5eWcWMdOyPeyg66ZSk5nd3p4hsRazkTV9NIuRopTy5QndCAfkHkLQFmt4e5WiO/0iAl/IBQ7BAD+qUig5SDb+rEQaiagfFUhqlcgVwxw9KgSSvs0xx08YcuaU8jG5lkJFPXMCjMTpLOmmpPKC45EhpR7/bo9iLiIaSHQjoOVZHKj5fwUya1bp9O21N38N7d29DMgMByMRjiuAOy7SHFuo/mCensPOcHQxqaTjZfoOqkVYBFUHFIjxVoNppUimWMKGL15AKN46eJGm2cIGCgBdz4upcRF4SXrNNdadE4usxKt89KNav0yps0nU3FEuXKmLoge/2+IigmaXgxaSfFV+66i4lKVVn4rpxbJG07iUlFJoc1PUsql2XvZiEdnebwoUPc+vwXcm6lQWOtyd2f/Twrq2cpTKfYUS2RXVgiXqpTW65x3/ETrBQLdLIO1950HT/10z/J3t3bGZss4Wsa/bUlNjXgzt/939z5j5+WtTTZSomGHrM47Kr37O23/RqXXHYJV95wA2vnz6nOV8g3Dz9wP+vr62p//j/f9CY+/7nvJKl+o3VSLiWdPrzx117Lddc/mxuvuZ5MoTgKJfZYiTt0ey2e+OZ3+B8vfjM3XrGLt/327XQnSvT9mDmjzIUXXQjOIHFGqmt8708/xq++733qZ1xw4TN49MxJ2nrAWq9HNgOby0U436LnwTXXbOFVb34LncIUuck51hYXyecyuKHLc254FoE/JBII3vNwVMMZMRRFSjqLu97kC3f8E5/633+Bttbgposv554f3qsa+s1jU2RMm0cWTylW+Gv+6N1MP/NStl55NXffdz9uV3TbKTotF8sN2VOpcsH+TegzMSce+Q6fft8H+OG/3EMlhh2T+3jca6NvqfLw0hN4lkaxUOX29/0J2668gTBTVPJAI/I4dv/3FH9i+759bNu2i/seOsqtNz8POx5gt1bYFkfssKEyhH6ocdxMsUDA+cCnOp/jXe96JwcOXsgVl11BrbGmJnNRvqQzImFNjLDkkpQDMhTS7Ii3s7S6zB0f+yjfueebWM0+lfqQ+TDFnJ7j/KDD/VmXet6ikCvxype/iksuvpjpbZvpZTTe+Vu3s/LAE8xaWbaVx5gfrypyaJ2A47FLy4+oGmWuv/pZfOkrd7FlepJ8OCQf+xhuWzU4my+7kpPtFmuS/hXrjAc2M5VJilMT+JaJbxlMzM1ycuE0E1vn2bLrII8uPML+ygyltM3Z1oJqzKOGy/LJJdprHWwri5nKJq5lQcjVV1+lro215hp63iKydWpxl4zE7a71WDm/zBOtGk1P2NcWWT3NbGGcSTGXygsLW2Bp2dnKZJggm77UiVjOylhxopxYznqDQPLXTTHtkTqik8ag1Wpxdm2Jc2vLNAdtLFNnIpMnVSzQztnEsUm2raG1QsJejGlnSVUr2JUiQyvEtQM8U9Yn8uZ30RstnLUW7tBl1dSIshkcJ6WI29ogFNfUkYOiQ2p8HN12SBkphXTLKrYXR7SFTiHnfyDy6x8t6E/foasJfMPn7cdJcaqHSXbuye47eW3UTnvUBCi0O/EtVQVdocjqc7KfR08CwhJYPTlhNtCCRP+eGK5tFHW141cFffQ+iD79aTt47cDjcTzoR0RhoPSulpivyA4qCikYknboUpDwEjNmx8QYe6YdUrICGPjkLYPlU6fVRDddyVPOWKRkMy2G9uqGkd21Q4SlnrySqMnHhh5NPf+RDu6/Keo/8k//XdVP2AhJh7ABi0hB15PVvBR1+TjT9Dh5flEd8nZWLBcNhlJQXJdKFJJOOwTlPL7l4LkxA4F//FB9fVei7QwNy/exen2cbl+yTOkN2vR7PVJ6Rn3d0DEwMikVl1iSjGXTwdENzp0/i+j8fdHEi6Oe8GwNMfCRhkGjI5aDGQs7K2hGhOu7uL0Bei/EdCNKZgrPGxLYMVY+Q2SZeAMfc2hgC6xtBKQrafJzRYpjWdLy1jfaRIsNBs0+TRkU/QgvBCsSMkioJE5RJU16vJxQNRwLP2NAr49xYpl4tUGxkGNs0zT6XAXDccjJ3qw9YL3WZH04oJk2VDzlrmKJyVyObC6nLjqZ0AWyls9S2BUKo+kUCwUFv8s+3bHkVYC1ZosztSax3OBjRXbv3E672aLRbCsFwrmFs2Qtk3whxba988yU8qRa3aRJbHU58thR9PKEygLvKFN+qJTyjM+NK+jQG7TY5NvYLR/39CqPHTrMAyeO0Y0iZjZtZl7IbDs3M799CzgO3UYdQzKHWy0OPfaogogvueQSOq02xXwBzXEY1Oo4poWez6s92Kc+/a9s2bqdXVt2UMiVUVZOZsRqJtnNyf3wh+/6Ta6e3cG2zTtY1GMlV8z1BC68FFIDVhdOMFHdBIHN2S9+naMnT/ODE0f4yCf+gem92wm1iGfs28NF+3axe8smbr7x2VDKs/DIY5zrR+QqE0o6J9exuDw+86rLlUWlLnLUoYdWKCiErNap0/FdUk4Kt9Fh9cRJnvjBd/jwb3yId1a3sEsv0ol9vr72BN1dm3nvJ/9BIgSpmyYnfI/vnjyFmy6Q9R0u8MvMkWLHpmk6RpPH7bNMbqsyPHOO1iOnufvD/8bD338YbarM+ahFZd8UN73wFp5/009AnKXjptGyZeqxxPt2qZ85rtZdqXye8sQMmcIUX//a11k9d4JpB+a1PhOSROZprLdcTnoG/bRDx6uL/STXXPtMMpk0e/bsodfrKi6HIfvM0FVHw8aEJOiRFPvEkVLHsi1WG6tqVVR18tCViuUk00BthQdXjrIcD+n1+uTTOVK6xdy2rUxu3cFybZHxIIXV98mIUUalpA63pZVFjtfXGA4jvJUum6qzrK+tcfklz1B+CZIhT78BhQyPHD7Ccq9DU4h8w4DyQGN+YoqZXdtxigUOnTiq7qf66hq5aoXtBy5iGA+pRiaRZLv7fcZKJQbdASePnKRd65BJ55X96GqtTmVS9OQzCsGRlWlG5MRpi5bfo9Zvq8TFpXqNlVZDqS9MXwjLIZnQVCohaSa0tIOWcohkvRaFuKI6kvPVgECsyJXTmoGt2TiRScrX1eCidN6RvKQBq0GfWr9Dp9sh7PRJ9wMCPaZdtpTzWbYVkwptnFSedLGCXR7DlkjkSO6jgL7l41kBgeERD7qYtRZ+p0+jJ+tIA1tQ1UCIpCZGOk1Ykuk+C9WSeis1N0okWX6sZGpdKeiaQSaylHIrQYVH0PaoYCoy3NMm9B+XrSVmayMH0g1C26iQP9kEKFJdUsk2wsSS1XBiPJMkrI1UXWrvnjwHZWSzUdA3HnM05ScTerK7l19JPYONHfqF93did+T0lrFt5WgjU3c6jigZGkavxb6ZCfbNVNhdgUkgrWReyYfAoo4pXusxhuja5OWLg8RkXpHRRN6QhMHLRG0pTfvTlt6S26yPFuP/X0X9x8d1xRJINKVPkglEkC8Xm8D7WvLLrg9C2q6rwiyEANf1YGm1Rnd9lX3VKuVMhmw5q8YvmehXerDUcWkNh3T6fUXey5smGcMgpbStAZ1Bm2Gzi9kKFMlm4OiYpRxWIYspr2OoYwXgNtoYXogmxvnKPjciMiI8I8TXExN/Xdj+UlAl2UZIAgOXVD/ACsRVKKDvD+kZIZEl0IyBvGQC26dMk/qwgT2eISMKgrEcdhTg1Zv0FtdpNzt05GA3bBWUUtAc0m6IH/q4eRMzn2GsMkFt2KNl++RNi4mmh7tco9nv4Jua+DJQzBWo6mm8ocvysJNMWtUy47I3L5XJOyksx1a7HfElEJMZMQXqi2GPNE6aztrqKoVcXlmpNup1Qj9gtVbDzGSVEVHKEYg0T6lUVqsJgfAff+xRAq/P9EyVbdvnSRs6QbNJVuIEI1g6v8axY+fJjo+rXZ8be2ydnmJydoIgJ4ELNlbkUtTTsNzm7LHTLA+6pHNi4aurNKqxTRNEpoZpWUzPzqgm5L7771fNycUXX6wKuZNKHO8SLYsAKUPa9YZyVDxy6hj5UonpqU2Mj88mJ5wVs6T3aDNUU5DfX2Nbaoylx46pmNBMboxcnGXfJReDKQlWfXw3wE6XoO7y+He+z+lekx2XXsSxpbNUxse4bP9+lW9wdv0M1VKBtGby2P0PcWq9RaE6znDQJ5dNokIvOrBfweWKzDP0VLOupWw0MfqR+8FtKbJPPm2zfPYIf/7KN3Dt/U2uT8/Sd4ecz+v86eox/u3Rb0O5wqnBkEPrNdqWw8BM0V5Y58KgzL78OBOlLOZsigdT5znnrxG1u+wpzuGcHLJ2apmBA2tRi2HRYxD2efZl1zKoB5RT8+jZMkdaSzxx6jBxt84Vl1yElc6wtN6iPL2NdCbHsL1OxQiwm+dJD/tUUgXWmx6HV/r4uk6hqFGrnVcqC5nExdVPirbj2Eo6WS6XVAFPiESSDz/SBYtplgxIpsYw8NQUZ4caTl1eIQGwdeg0OO7VWBy0iWTvPnDJaQ7jU1Okp8fJZyR0NgOuVMGI0IppDHucW1thpdYgHAakfZN4EJC2bPbu3kWkBeTLGZbryxgpmydOnqLtufji3RFAtuVRzOTIzYwTpS3OrCwpD/pyKqsaX61SUPdRJbIw/Uittur1hsp4bzbaDPpDpejJZPMUCiUlgbINk83TM0yNj6vzRQaERrvJkZWzLBk+zWCo8gwyukUmNjB9CSDRlCpAHMsypRL5ahUnm1UmLMK3kgAROQeGWYvA1pWVrhUZasee7sfkRBbmw8APGFoGTTl344BBv4/XkILcU+sQkUNGukYptMg6OSyxSs3liQRFjQzSoaHev6EpZ2xI3/YIIhdrMEDvewQ9GW5ibDkvIw1bVFq5DMOxLL2sTdfWGYTS2IZKpqZ822Sgk3M80rACkWPrIzLcUwX9v4PcN2B2ZUCuIHfZa8vImODHiSnNhkFNsj8WUvnT/VU2irma6kcEuo2A1Q3Z2oYzXdIqJGz5pAGQqXwku1b/rkzNn9ShK5+VG+45IWrsZOcpnZaQA4ZDdG+IE/oUtIjnXHoRB6u6Yq/LJk4KuhxqQnKysyNWsxJ6S9ScMCJl56IpCr+ERqjpXFAQ0XyOdOwKu5GyLynuG6L2/9eCnrwqIwB0I95lY0oXuENXHaR8yMAkbMDRGj/peqRot/oMGnV2T1QpyP+UqU++TtKONNT+qyEFSawT7RQl8Y5Pa5jiWKlBR3bv3QG1hXWCIFY3JPk0bsZUZhWiTEiFBpU4RcqNsKRyExJYAa4E22suYRySNlMYpq0OFNMwscNYFfKUEHXigF7Qox979GSqFmegUMPyICfaStOgr3n4OR2vbGOmDBzPJ+71cbt9+q5LXwiNmCozuKgJuhKrQtQ1AuVPPlWZYOC5DHSfnGMzKUb/wyGnV5dZXl0jhUlaYlAFqgpdVm0XO2+zbazK1FgFy5EmSfZAItUIn9zxSMDAYDhEkvyKpRLnzp5VU5OsJU4cP66geLkAe4MBlp1iemqOeqPN9u07ySu7X5Mnjj5Gp9tgdnqc7TNzKn1oYWGBpaVFep0uXs9nqjxHulhm0RdnwQ4zqawibIoaYWrLLJlcRhW/XOwQ9IY8ev4MZ0+fozjUmBir0NE8XMnQles6m6HeaCj05MILL1S2isVcSZmUCMFPVgby/OV+GfR6nDt3hnprXZEq9UxBFfVN1XmVD9B1Qlw8ZeA4HK4xozkYdo5Th45wamGZLdsvYPPmeYwMeN06A9ug6BQhMBT6cGJpUb0H2XKRRrOBrWnKESw9VYLAx272iL2Is42WIvi06nXy6RTVQpEL9uxWqJKwvF1hcKdSmLKgFaWH2u/p1OmzXl9l81iFw1/8In/30jdxsZvm0tIs5alJPnXyEN8O2vzmF/+ZzmSV8/UecWCS9hNIdm56ji2T0wyX11j369TmICgbzDkzeIMu4ckeK6eWOLZ8mj1X7uFs/7SyuKU15IKZvaw83lCrg2gmp8xp8kbAji2byOSLtIYh7cim3myzZWaCguYRrJ5UxkGlQoXewODcujTHglJ18dyWgtdFYrh161Zlt1kpV4Syq04eyXMQlEwK+oZ9dRLyFCu/9664Gdo2WTtLpg9a31eWq22vz30Lh2kFA/K5HE6sUzElcjVH3XeVLHZrdQbHtunELouNdVZaNVzXI3IDVdAnyuN06i2VTS7PrzvsUJmqstJYVTkHcul5EkCVSZGVxrvjYek6w6yhCq2gjZ16k5LhqP2/l7XZf8F+ZlMFUqZDX9d5/OgxVs8vkclksXNCBhwqJVHGkiANDwm42rRtK9Ob5+m6fSLlse1yemWZk35PNe45TVPNpymr0iBM1E22o3zJhX+SK5Wx0xmVbinIlMyUkW3gZm18FYGtq0lXJnxjEGAPIjQ5fNFxTYNOSmdgivNZKFUeu+USDj26sYvhWIosK0igm7bxDANfbMN9ndzAUHt7QTP7RkDTdPFMySqHjKAC/RhnGJMaSmBK4vwmaGkjpdGxNLUvVz8zENtVQxV8GTAUsSyMVdMgB3oCsz8FbW/o0P9vE7oq6DJ/hf5TfikbDf9o2hd5pCgrkuZgVOk39vUKlhebWLlKRzp49XlkMytQ/9Pge9mXb0z9T8napMALzXzUYEhBf80XfhAL8WdeHLZyIimTQASfc6dPsnp2gQM7tnHDpTuojvpWzXUpmnIzyNOQydhRBVNiCrVYSrhA6OJwI0eZOOckHYr8Ebg9iZ0LYKOz2aC0/3gx/++W5k//mqdenxGksRGSOsq1GckAFNv6x1jwiWxNXr2QtAWmdNiKG2iBbari349hKE9TumzHRO6NWLiAo15CLui+F3Di3LpK7xK/ey0jlogarcDDjw1yRoayZ5HxBJkQY5yIIBUSmgIiSScdqJ2AGB2Yeoq07pCTAqqBLQXX8GlrfWUq4RlihhGr6VwKunSuUmBobUogAAAgAElEQVTkkXpmSNMRg4OIvBeSEscuXSO0dKKMjRZEFAeQDXUcmdpMHddJvsZRt2JMd9il3+uolYAUXrHFdIce/fV2YpIv8p+shVlNkZWdfyjPXeBlSdyx1XsgBV1gKtFMSucoRV2m4LmJOWqdWtLFhiH19RrpVIq+yJJsk25nwOzMVtbXWsxv2oqTcegNW/TcNsur55koF5kvVtTve65e4/zqslpN5FN5rKFMng5nBjXcQZfZ2MbwPNLlHFsv3M2K31UFOh8nksy6JuFAXfQzDYaNNpZkf7eS55ZKp9Vz3rJlC9s2bWOtsaYOw6nx6aeuvDDg+OOHOXN6gUI+w/RkmaVGjWUhXWZKzE5tZnZyRqE+glatdM4xni/QWD9PtViFps+3vns/mfktHHjGQWxNNBpDOqIljl302oC8mVETT63e5Mixo8qwR1i/6/0WcSULsqZZ75Cz0wxNIf5kSVsWRSdNwbSoiLOcoSk4NUiZ2JqkjmlErovbGYBtQSGndncDWlSwuPuPP8IXf/9Pubm8leFSHW1ijCfMgC966+x4wc2MzW3F1Bx2Vua57rrr6cl13mqxfXyOWk/SwSTze42claV1psHO4g7GcmVOrCyw0DjJQvsopZJDWa7znkmhX2J6ZjOH1k8wvqnCbDWn0gel6fDNNK5TVKqUdm2VshVj9lcZtGrqnnR9B98rYks4U7iObUd0u101kcv9LsOJcB9EoWCZpjp0paBvBG4khOJE65JOOQpV8q0UlopaMVk8dZrjJ06o1LPJHXN0hh00gUE7feyOJHE5qgHIF0tcfOCAUrh0gz4nF8+ysr6m7LLTkZEUTtPE83wcCdeII7woYGJG8tmH9Lt9UnpK3WcSxZy3HYqDUDXqnRSse12y5QJWrFExJNlRY7HfZHpyCqcvJ5GhuDFDP0SX1YqcddmUOsPkV3T8mC25Ko31Ol7GUiEtS70WjmawySwwGPq0JTHSMilIpGngE7p9fGmARMpkO3SGPrGEboncb2QDbmkaOVENOA49FV+tqaleqpErCGEYqOYjCiIyhq0K1kDXlGRM/PMl2zvtChI8YpYLt8qIGRoxLSNUzmkyhjiBTbqnk4kc5YvixgFtw8OzIoy0Tsp20AcRqUAnLTh6JGY9sdKWN7WAfhQqZYOcm2pyFlRGlFwKSA4IvBDdcpIr4f+BFLcBuT9Jcts4855EjpNZfHR5qfdLCnqiM0/27CNq0Qh+11RGvJq0FdktGT7VNK5297LiEAfT5O9qPTqC35NIVoHmkyb1Scj9b+9+IN63fz+zE/KmJdOrXCrHlwYcPXKY+ekJLtg1R1mFpwyxhdRhaQn0jE1DTO81nVQk03eIo6w+FcD+JNVfMdxHcnM0H02T3apsGMXWrvCkaP9H1uSjgv7jq3PF/h/9kccMjaSQPf1FVLP7iGwnOerSUQR+QoaR6UrlvItnvR4rjecQPwlvCUQ7b5LBUp/VHylaGZ22LgxSSa4OlCyv7MfKiP+H3T6rgyHmwFP7uIGt05I9k2mTtrKk+mBL1yrdk8DmToCmu5hCHJQLzkphRBbpMKVCGQrYOIq26uOmfJbCOn5KbhqdyI0w+jLti9+VRP5p5HRbkVZqjqJiUB3GpNVe3MC3NTp6kuFb7Ec4ngTwmOiyE8s5KnGu12mSk1Q86Wx9l543VGwLJxRPf41CZZJ1v8NavwnhkHGB4EUFqLvEygo4j2nmVNEURqegIirqTy52uVhjgQVthu4wMfgwxYIz4VO06jXmK1UG7hDLyDPoh+QLY0ob2/WapNIWXbdJQSD5YUzsBrTlPZPwID0iny5gDEzS+aI6MMRBIS3vV6MNvTYUbMJKUckapWk5316nZsVU0kVm+gbumoh2XJbra9iOrexehQsgf1cmDSNkKZfKMRj2iPyAbL4Irsu5hTPMTY/TWl9UE04nkyPMFXGcCiVS5AcD6Dbpuuvk5qpE8YBuvUXBqrB4eolzkt2+Zz9pGorpccqXZDSLea2ispkR0mO6oOQ/rVqNUyuLiiAnKod2u0XBhS1z86x0OkxOT7NlZhpHUKa+C/KzbY0wa6poxVbUJefrFGRHLLZYQYgfuLgpnVbQZyyTEXEjP/zHT/Len3s7l6QctlZmGJgWD7sdGuU8h5o1jq3XuOKZV/D7H3g/+YkxNcGtr7Wx0w520VANckHL4rgO1iBDrzskzukcW3uCIN/h9JnDbJ+cgZrPrvxu6msNZvfPExpDymJ3WyqqKNgo0Dhe6+BhUMw45IyQsuUy7LVZaXbwwwyOPq12vq3+GSami/i+sPodtTKRD3Es3JCriVeG8ssQb/fRdk5ZwoYBtrpmNVpyTRoOJbuorv+hBGjIfr2zosKesmlH3ZtGc5hMdbkCgcQ6mpJfYeJpEQPhvwwH2HLfYCnte5iVc1VXDagQ8jYMtKRkDfsuhUyZoeurx8iIXl5gC8sgyojP94BGv8V4tozRGyjuyen6Ctl0hoKcU9kCS65HPlemiEmn3WIp6hNnbbLCuscgW+sr34ROwaaZ0VmM5QzXmO8aypWupZmq6OQFgQplPHDxjIi+rTHQdZx8WZmk+D6qQMtAJpNxTtexDZuu9CyBRn4QqoTLmuWzbvusOQG+FlOMDCw3UpO7FM5Azl7DUN+j+zFpOb+ikI7h0ZXAGvH6UI5AJlZgYw0NFVLkRMlkHekxoRnjWaEaWHoy5Kjin7iA9uKQoUi7JJpbdPN+ghwI8CVDkYLaBSlWzYTwAEyVOyIF/ele7k+f0P9vpDgprp5ykktKxWjOf7L2iMpLTLZkUk88tkSmtkFoSyB7P/ZVMJqswBLNusjgElti+RAXz+S/k3AWFdOqfmBS0KNI6ujTCvqxU8uxGI2olZGbFHMJUJBfYr0rRdBTkYESoiKofdLPCMmrpzq3gZFXqWWydZKvUZ2aHKobFVyK04gaLAU00jzQBaYQ3qRFFOWTCf6/mcj/SzEffd3GvytOnCzmEyuchCM4KuQbn4WIJaQskRwp4F8KvPwJQ6W17qflt0oM8RPTnIi0H+PIEl5FtoWQ1mlpES3lu+VTxKAUiaG+zcPDoZKRea2ugvo0x6YfR8rRyLTTOJqjLlxdirdkwOui4HQxQpco9DHTGbRQLnrZF5lk5UKWs9H28VI+g4xcuCP24zBA70lub7L/s4XkFsgbr9GV1DoNCoMIQxoKPWQgJDuJy9YNSqGO4SXdICJNTNtqf5iV9AtZjkjDE4b0Ao/ID1VT46QzLPZaxHlHrQTShBS8DobbwdeHigVt+wVSVgHNNkfKAuEIJMVdunRpIITo5tgWuXRaHXgCB8rOvJjO0KgvUcgWcAcamXQJ08nS73URwFr2jQGyU0yjd+Wg9jBKeTTDVPtYWXVEgUwKabW6tr2AouxLIjkQRP/p08lqrHSbSi5XHhvHxcKlr+Q02XSOodsjlZEWDerdOoVcUV0nK40VpsrCGIGltSVmZT8OtOt1sqkMRiZDZ3WRvBQy26Cj2bRCjdBIUyZLQS5JP4FTzp18lPHNkzh2DlY6kBtjkM2qBrGQCIBooeHKlSgkTYEaAwNT2DxZWXSJ/ETqjEcjdrFNR8GjvXaXTGGMUGFhMabyqTQTmA2fHh5NIyJly3NKqWZWncCCuDgmgWPQlx1yKId8QElgqHPrvOOFL+P8Q0dpyT2dyfFYv8uSrNumi7z053+G3/7dd3Nm+bzKbpb3wg8k8rHP7q07MHqQDtI0zraUbbSruwysHmFhwLQYCLVqbC1uwQiz4oohY2TCoQkEGmwo5Qf5Ir1Y7p8cbtjD8PpkHSmBIVEQoNsliEo019Yxsh7ZnMP6+hqlfFGhONKMmakkWClpLH2V+Keik+UclOMm9ImlwAYB+dK4CtWQdt2JLaVT7wZDdbaIF4cXS6HuU7LSyhs9jYUxNk5nbZV8taw4LqGJWp9JUIfb6WB6AVYmxUrQUwiK1+opRCWTytBottCzaXXQZ8wsvh9ipCwsOdBbHXVADzIarXCg6EFj6QLrZ84yNTVFJw4U3yPqDghCjb4kdbmCzMWkMiniMUmbF3TUx5Lde08KXcyqEbCi+Sp5MG3YTPV0jH6siMCy8Ux5gYr3jFIasezGFXfHZxhpBPIeKxmqQy62yES6MpmRo7Eng1ygUexIQmfIUtpnNROynomVsqIq9rDDUE3jym5bGPCC1AUxmjzn2FIFXVaAniNWqKZCdwMvJnSlpqSU1awU9JRpY4k3ig692KMdeQzU48lwE6vzayBMfIkr1UVJZGK0XUyRdwmdRD4kx1TTSEeCMhv0IokxHWWEbOzFN6Zpdew+JVt7aorfILgJKS2BwmVI2ShiG3VIjbWSc66CXRIzsw2X0kRHLhwqX3mzJNN5UtCVe5wg27LrD5JVq3qMkeY9QRSSYhjG4uL3tII+9ELliJr0FwkjTwEHT1bTDRhBgk3kpUsM6QSCUk46ai8n1H+B0uUjgdaTSXrD/WbjMeV7NgDwZL8ioXLSY20U5Kfm740x/L/8y1P/ILGuCuIfdQM/JoF7amrf6KB+9DHF9SkQkprI8KQtGVnbyuQrJgobnYawMT0psvIFKp0p4QIEuklD4DdN5/HmmtqHyBQpu/VqdYKO6ylSmbyWaekLwohcmOThurowNqW/kKxeiaLV1ePKxafAFbm59JBsMaN+Pzmo1GsrhhieQIi+4jDI81S58baQ6nR1KEjH52vC0o+ITdE3CsNdfu4oPla92MkbLFprOxaZnmTbjxz0ZO8kH5rYIoqBQ4QlMkZCMjLlxB6+7ikLxZSXQ49sfCnilqGkNrF8JHl8DIMB4dAlZwubVAqWmBVKpxooEpc77CYkuMnN6iZfX60rwxaFqggj1hADCF3JsSTS17R1Qn+IrH5kX1iL5QawyEcGRWkpRWuooCaPXuzjpYWYKbyESDVVEqFritpBfnm1fhAVhjSyPoGQOcVjYCNbYHRVym9i6ZZi8eqK4ClwlbxGfdyUAHwBVmijCzQovmy6nTSQmngcdJFFqRkKyVHpfZT6Q/TWoSE7YHmtQgZJC6NucildArPKpCfEJ2HeC3QrxjHliUk6/bYiZDVqdfLFCrqEKKmpRggjcmFK45YwkcXoRiZVYWer5y1cjjAR03i6Ri+OlcOilCJZC4k1Kp0eC0eP8fiRIxw9c5aJ+TmqM7OUxqtMzc4wMT4t+VLUuitEbov+sIuezTBRmlMHsKwEUn1Bg+xEkmd69O0hriGvlFwVFk7sqOteXldTglVa0uTrijXrpUwiWyxyQxrCi8gWceodZdspEtLVTofp8jRBKHImsa32FfFUdtzK3lX2lqMhYugP1GsQCAdFGn+5D8RsZmOm0m0sU0x2LXXFyj0lk7TMTTJ1SzMthUlOCD2MSYcaqVgY3UnYy3qzS3VyGpeA7qBJJZ2hU1ul3Wkwu2UrJ3rLSiqYangUDVmXCC08ZlgtUPcGlPWMkoz6sRD2AoUaKNW33Lvy84NA3fumus51XENXBSiZ9jRsI4Mp5LFR5rYMTYp5HQqhNiLsyhCiM9Q1hqbssSU4RFNTuhybg8hVxUiGAykYos+W37M4iLCDiGHoYU6UaeZtOkOX8ShHMU5TWxI72QnO9OoKfRzrJxaoq+mYjiOX+ej1cuXcQYWgBEpuIMeZijVTMjMrthQSKGeNXFOK5CVnnaorhrpGDM3E1G11ncuk64eher3cWAYQ+Y6Eo5UUvSTgJDnPhfCW/Ex5TCVnHiWqye+o5joVD/50n/ZRsVbnaKJDT8RmG8S0ZHeerMuT0J+n28I+VWmSWprYtCZfr57fBoN9o37+COntacluIxb7kxD8SP62IY/bYMyPAPenIPfeMDGW+f/nH7m6nqzcP6KJf7JHGGXNbjQ4T292pGiJbXyYTtM0ZYkgyZU9Vs4tKdguWx1jXfMUM1SkfqJRL/hJ+9K3Y9U1StiMXHDJ5JAc5tLmCFog5C7HElMMPZEUqjQ56W5DQoEQA5kyEs2F7MNjSRwT4z31kbg7Jc975CO88fjq5yU3geUIF9xQu3s5qIQaIVB5X90wPpEhqIIQSgIFaYsvkaZJwZDCLoxY2e3ZqqkRkl1oWuqzNiogYlAkjYSodcS0RQSMxWyawHPpDjpkqwW1d+u3B4rFOFmZI/ICVhZXmd6ylX6/A8JUjYZEsUfWMcEdwHAAqRQN2QdjUvJMsqpMJ1GEcnzL7xCIciCWwynEkoNcsf6FzCG1S+SDmSRhSX6jWKYMOVATr+SkyZQGS94DKehiBiQ/T5yXxBeuz9CSOVbYzBZ2IAwE8Te2CWx5pcTFcKBCFYWsaMrdKQeMvOdSpOXQkqlYAhmEPKeexahpHBmGCCTp+0MsS5CUmEGtRrpSodNpks+PJVIjibFU1sjJKCCTyug4UkQwKeiGuImoU0nIQCOnKV2nH8WkrJQKulBPWEU5xiyvr3Bi8SyhPK5MPz1XTfaVUpm5zZspii82HoP+IoaYiRgpXJkMI029D4poKqfPUIIAEjLoUN46xakRepIkn+nqGhsXFKsnmKjsa106dqwQnkHoU8pVFQlXbw0gnVbSmnY8JKuZNJtNUqWsmshtQdUUp0c4MKNAZi1SjaAUdGlw5ZoQpYkUIEPZbhrKi9wQNYTKqoifKuiy0xQegvz6cj+pGMyk0ZLGQfbQKobVzFMf9hiEQ5CV5HDI+GRVvYa1zhp2foy+OKR5Agtb0BGS5JD+eBE7U8CQ5C25n+X5xUlTKeiS2prKzwxGlGKBWjUdXzdU8yyyXLnRs3EKOzaUQEZIfnLlCzcnCbQKleJEhYyo4JCnPifTnrQOspASkr6hTEq6lqHY9lPdiKwfUq6WefD0Eab2H6SNR2qooXc1FSy12KjRkVVfHFMcJldcLQWucKxGiiZZ8ykSsbh86/K6i4/BRhS3rA4l+CMhjSVT58iVTdDRkeVqsi9OPM8FlhYERRkECQoojc2IL/V/yHsPKDvrau//85zez5lzztRMJj0khBJCDUUQBAVpAioKiILIRSxYEEUEVERELKA0EVARVMBCERUQCwgYOiFAeplML6f39l97/54zmet77/V9X9e71n8tw5oVkkw55Xl+e+/v/pYZmFw/T5/VjA97O8XM/GgDe+sSYEbS2DaWsXfddgCYFuN/8HI3fzbfX86GNvu9XeTbJ4cW77YUzhbJaCOmhV2aRCGOm6xz493eZtnvQgDaBXwXaW8Xm77tu6I9i+0kZ2XyuX/bgt72xp3dzLSnevvSsjsz+zNs9KL9+a6mRVi6bpeEvMBoJkM+XyaXL2oXGevrYWcxo0OZmbhkSpf8eIuqS+x1LZwtuSjsdYF9gckN4hRymbzpjZqqDyRz2+eWsBwp9XJ1NGmJn2+lqrsjMSCQC7ztyCdwum4MdBcsB1nT3PSCothohD5Hy1JLS2HMirxFphTZldVrIg+p05JcaYcchjJB1TXP12XJLk0aBrGykRJtvs4pDYEedC5FHmSi0OlXCHRyy8ruW4xvZCfudpGp5dlenaQvNpfBkS3s1rsEHz4m0inisW7Gc1OEwhH97rV6nma5SECke42qFjmHz0dZFpwtJwFBC4S1KI2E/J1Diql5TTRxy5YAKvrhbCkyLfaObpEt6M0ktoqmmLeJJnJDGihN4DkJKxKVqynoAmPWGmWarrwSPN11F46mG8vyalEUvwAz+Vex9N9l+pLDz3gbi/mGvF4qkVIoskHZauJsCHTeVImnPId8s0LQL2uthkrCdHKRycQviy+Q7bdHYkGF7GMXdHnPRZ4lD13IYP99Qbd03xh0eHDJqkLOdtF1yrdy1pkuZfn7a6/oxBZpOglbHvwOtx6gmVaVYr1IZ1eAeYvn4wnEkUVJrdYi5pYNcotWUdz6DStHnp+u7+W6sEwuuU6O1IjjxSla0myOasRDMyhEW+OwJVe7T6IoJ7O4fF4KYVmZNIhZfqrS2NnZy4JsKV/GbpBNtGKDqjR1MukaYNM0zXJ/6XrOgccdsKdBARYaOp23Pb1NwlXb29s0we31nfwuBK+ioHQiGRQWu+zFJ0aJez1YoQC51Dgj9YLC67FQQvfGVrZGNC6rHCf5Ul5NVjRoQ1o6ndKV82ystRXxNNOsUSdIg+FUZKcu4S7ynrS8ZnpXRE+u9zrVVk0nWHnGamuq17d8jvwsGRfssCpFOKtmfywtu+VUkqVI1uKVJsF6k55knDe2byK+YAGjuRStrKz0vCQ6+9g2PIwjKG1UC7/s2EW14pFp25xngjhKcyBPQXbjMk0KYVDuHdO3yvQt6iJ5bDadzBJky8jgpKDPyLUUfJJdszSs5rwz07zZK88U01kF2DQI5nuoO6lt/tImo0sRlLNYR54ZUtx/nsTlZ84u6Gaga/utS6e3a7qfmcJnKVwNFma7m88Uc1O81aBnpqDbMrhZcL9xpWs/ntksfPPy6Z2lffgslvtUNv3vW9DlJpF3efay3v5j+0Vpe+zObEhmfa6rAc5CWQMwhExWqNcpNhpkSmX9fTKXxRUNK/QpRVQOJznGpFhrHo0WbdPNmuvKTOh66CjnoaUcBrfTgUdcjcSqViZ1sbKUwq4Hdk0nMvm9Kvtvu6hLFr0m7dlrEulvdTKx1QZtKwPpjGXP43RJsyB+18Y5SW88aSisJjX5zxIQUqZymdIlOLGlE25e2Pcy4zQcuksTiYlm84kHgXwvn4d8xewCg94AuUKKSrFAIhwh2yxQD3gYrYzR44kqSUcgOH8wQqpcJhRKKItf+McOIetkM9o+yAQjpDhfMEBNrBulKdJVhQQJuXEo7Co7KEuZz+rMJAx8OSwFyhTkQuJ9xVhCdGPy4BQLNLO6kKdkulGPJ2WVqum/wrkC/RmmhUCeVRzNgpIbpUOQwxJJ95M1ipptyM1epyU6cJG3aJES1qrYTjqVeEhD2CcWNV9TGxBfVQhENt1VCEABiy07d7DxxVdY2tNPzPKwYcdWDn7PyWSp4asLcmCer+lMRDLZLgwyzfz3E7ogOQIri6zPWXFASZ6HsJvdsqOh1aqxfXqCVDZLLV/UNZO7Jq7PwoNx4PaJvKjI/KWLiHb1KvzZkObKHdS1SrWcxSOEVdnzaWa0DJVyXYgqwm2zd010sZXO0KrW8HTGFO0pNsp4HbI7ldfUJqhaTSYbRWUGy+sgumM5pcVARjOi5TXQEAiJTzaRy21mu3nvzV3dPo/1OtX3X+UXikwpsVObYHPPWtJcyTsu39dhzGhktSXXlpCpKuJ7gYvpyrQ2uT2+ELVMikYmS7gzCWKT7XCzcXSQgZ7FpHNpusJdCjvnMxlcAfH/Nk2kNBxy7dnl16wA5TSQCdaWMAlhrCl7WW2+nQQF6RCER+5TR0OZ4IJ6yAqgJtd9O0hD72m5T5xYsj+W11Uc4JoVRfQauLWgy45b0IdQs0VQYPFKmWS8g5HJCZqyZnD5mc6VcYdipMTK2uPWl1UQD3kZFdK2IWxjJGaKrRDk2q5nZjwWi1NLPTK0c9UDzxRzw1yUvzPMevmoyZAhQ4uQxGS1qYxv20bcXh/OnpCNO9uuhsA0M7um213nuymUM0XdtnzVPytkbn6WFPFdISm297pEpNrQvfFa32UIY4q7GdpmCvMM7G5P43Lfi3WrDd+bCd3+OiOw1OdurGfN66uXatspzvZb+U8FfTw9/e9d0PWF2lWl/7Fwz5jm/0OhNxO8yF5EXjTJ3599jpbbzUSpRKZW44C3vAWH26PEkZkljH2YiOxDYDuZU5Rta0O7uvmxoXfze9N0kPI5MmE7LFPUPR48HrcSzqTrFblYVcwp6lXd2ehEahOApHlw2t2+bqVmphPpNGVSNRe94ARyM4kWXpiZMtWZlasccvb0oIeNRgEY6F+kJmIuIBavNYc6RAXqDlxN4/esN6XXrZCl7Lu8Xj/5YtbscGs1/vjXx1iz/jm+dMnnCTWdlCay+JN91HMF/rjm77y6aSMnnHoKPV1dhKUAlMWEpaoEJ7HrDfr9qnmVg0+mAplcxAVQ2MUeMZ8RmE4LutxosiTQzbJ6EckXSQPgI6AIgOmk5LnInlVgaVMU2wVdb2inHGgCFRv4T8R5Cv1rqINDD3j5kF2fWw4/eQHlUNUo2Totm9egKxGnpT4FjppfD92c1xT0WK2Fqyz6G0FbWpDwccyxR7P9pddwTrfU2EnWzd944BYOO/GduBouXFLQTfemP6+hcch12xFN0P3/GnIXxrBA0fJ+q45YwHBpJtSj2WbyiDa/VWSwmFFehThyBSst5lhB/OEI1Isgxki4NMWqJgYjAXEvkFIkbPosrqaYfhjOjPo9WB5aLtEvCyhgJJwBsQ91SnMjlro5NXvp8ARwC9vf54eQxHUKeVC47w48tRqemnBdpCi35abyDGTqkecuSVAG8ZBrXqZdc4ya3AoxM1FszBLIV55rXVc/QjGSaVGLaVOACqHu2gVGUBC58J1CfrS/rCLyUoupZhF3QBgEXjZueoUbL/sKv//F33Vql5XBtAVPrv0z81fspcTTWrZMPBalWM/StOT9su1o26seRdLkR9lxryoeMnvulnAE5D6V+1X+rJyZphbzsoDoOqXL9WtCkqSoitGVIAQeIeAKQVYuSeFINisqUauL9FQaVm1aHUrMFXMxZy7Pq3/9Gy/++W+KyNHRwbqhYc7+xEWE40njgy7vtPRRLQlwMfKxNhdLmlfth6UQC8N7BvGwYXRFbNowuzmDTDE2RVQcOzUjvF3MZ2B5kw2uvCXb+tQsF9sT7a7YU11E6HTenqbt7ZPtyjZ7oDPgwS4u2QzDvQ3r7xKm2UE/7dhTm73eZqvbIIS9wrfNX9pwvm0Fq1ovo2Bq27nO+LbPuMOZ19IU/VkFXx67eH/ITKCIgHkc1vDUxL9tQZeDVCf0WUH0egbbmLr+i71rnoHg7X9USEkO/GqRW66/nvvvuZeW28OW9DSBvl4+deXlHHrY4XoTybupicLSpYr7njCGRRMuNyrEjBIAACAASURBVKhMd/YkODM96J8N+VA0tVJkGrJr02xnS40s5O8dbpdGdwq7VCYx2SupeYZ6LsvkKk2AScaT5qENNepuzvayFs2qEn6EdapJgbJXdGN5pSBKw1DT76Pe/LJ/le8tDne6WxRzDw0N1MNVQhqkqHvkkFX/fqfecJ6OGOVyUfWp0l3HwjFGRoe57OKL+NODj3HBB0/i4q9/EzIFPWBL0xnO/NC5/GXNGzz+9CMMLF1MJNGhEKK8mLVqmVq5jE/YqmqHYFF2C4tVIEmx1hUtvxufFA8lgcnsY+BXOfia0sjogOLA0/IZYpbsI7TTl8+XYmBeSyUcynO2C4EWdJ0YpSC0oGhMaQQxqIiZiw5wDvW21sNNjmWd4IWtWlfyjxQDqRiCaribfj2Yxp2in2iRaLXwFcR8w5A9M/U00WScQ5buwdF77U9587C6h5146YUcd/b78fujuFweLGnAFHJvqE9+u6DL9fLfFXRp6GpiBuUxe21pcAwjQXMZ9fQpNSpk3OLSJVr2gO0QWSGSrZnnF/ab10uuczGvcXm0Malq4yfTbh5PU4ySbMKd/ARBMVxefR0K5CjVC0RdIYRyWChkFPbuiCbMXShpI/J4QhYj1TQNl4MOh+yey3hrFpYwS2VN4JXCIA2CLIdM3rQUcyEiCtlzxuVPbgj5EJ21vN/KHWjoWqgu96c2dgahklWDW4q6vIdt5z29Toy3uXyO2+WjMDZCJeSk5LUouRp0Ozt4+YlH+dy7P8zRC/fEb3l49MUX+PIPb+QtH3gvo/m8uqh1JuLkqpNyRes9K49xV7ZFWzTZ3q8ar3RpHPX6U+KY2uZo4ymPXQu5EFkVwjfMaV0RSEFX0qsDd01+l0bIFLeS3BNiJy1rApdHjaQkcKTuFsZ/g0S9xTv22hfnUErJZqNeB1vKBR5Zs4ZAslP5GzKVl2weok+VfLaLmZyvgmYIZcXWqbeLpRLcZGpWtGNWEW9PsTZELgVdOa729GuGL+PAJvdNReyN2+f1TIZ4G+MwjYE5NezXcQZ2N18lqEH7l+kV7K+xyXPtxsJ8H3tKtn+gsMllQp89Nc+G9ds79DZMP6NFV07ALi/2NndgxtLVhuO1kCvyYXMM7Olc65UMKUJ6VQO1WZD7jvGRf9+CbgC4/1TAZ4Jj2mx/mwyjiOwsWZx8ZajaIFFr8sUzP8TQxu3443FSAQ8HnHwcB574TnoGBmjkqmoWkHc2yUm6l8eWl9UceOWmEtb4PxR0LfACCcsxK3p5HfPNJkbtKhVONzI72d3pGWTrcbTgyuEkpDmBeu29oe7ld2kZjNOTPCExoWiKTM84LclN0hCpjl92pTpj6iHuFw27kKNaTcqOJlmXMIdrBJx1nFL4BPIWu8imfDhxCbQnu7EGBGIdlPJ5lduUqlUi4RjpfIZrL/o0o795BGeuyIq3HcKJZ7yfjVu389D9D5HaPsaO1DR/evJJXLsNUO4MMa0J9kJhauDPFfGJfleelAvyPuExGOa2TF5C8hM4UiY4tV8SAo3Akeq4Z9AJoeQIVC5Qukcme52pzXZKCIcCXQsqov7f+tpbRsevCYKGvkjZkBIlREJeF1FNSPMkFprCHLb1ZuZ7SlPhMOsCSwKPJNzCktx6J+M2CUfc9WPyPYvmMdOhvowwPMlec/fgfSv3Yef4KNvdFR5e+wKVRks95gWx0UIlu0Vp7IT/oNOeXEP/9YRudKx19SMQJr02Ye1xRcz/bWKY7L5ldyuvvVkbybMy+cbV1JQ2gRKogV/skyUrW+pwiUqziNfRxNtoEJCGUaqlcAwcUviFayB71QqT5XGCvrDiHrnRcbrjSW0OyjuG8W1PQUcM9phDmholqsQIUs+l1bfBIba+wqYX736Re2kLagyuRCUgATJynxmDBHN9azGXCGe51kUWJCsrXbEYxYhCq5pCYuB22c07pKDLhK6HrFGBuGoN3KUqdVmtzevVQr8+O0R/pBdXPssvr/4+r9zxIPMi3QwVcniXDHD5/T+CZJxKReJCS7RcwkKXVEtTyXTdZbO05eI2edxGxiTcFDMO2CsmRR4EgRJCpxRxaQoFgzL3tkGS7bWewNv2/Sm2yXKftvfzwueo+n1YTvHDkFeuSc5V09Ac99gURyzem/ctXaVWss9mx1hxwtt5/2c/TUpeM6dLG9mCIHVyHqmHu5keJb2yqtekqDelQTKPS1Yj7dWFIGptSNnIu3ZN44ZANsshzS72+ibYTYCEz/wnlVa7qM/s0tu6rDbLfBfjvI3Z/KcCaMvUTBHe9TVtMp1xZWtnA8jaoA2R72K+zybFKRdkBqS1mwXzUhlSnK0tn5nQ7b25YbHbcL39XHZB9zYaoAXdqAtmJvQtIzv/rQt6G4ozL7ANFc2e0u39ykwxl/urPTTUGiRzZc46+jji7hB1t5v4yhV86ZbvUYoF2Ty4k7g7rENi1tlUF6Ssx5DSYgJRqy3t7AndQO5yMMiEbjNHcEhy0Sy7eg0FUOOEFklvUHdeLo/LFH/RNoqRhpDaGjVjTWiDWO09fTt6V/tY2cdjqTGDuokJjOWUAmW6Z7fDia9hEaxJoTZewmJDm3IJiaxCzNnAJV2+/Fxh0+q16tTkKPF2lv23eCU3qnUt7JVikby4DXYkeea++7n9veewev5CtmQnGUxn1TY1HOkg4oswNDXFj197GRJBmv4WQ7UcTrfo4V34qhXc4jEgoRaulhb0oqMl/nsKA4Zwa0EXzbBZQBrWr0zomvinh55AcSJ1cql8zFD7jBRSyIiy+5YJp416yLQrzmPKUDeAqEYXyCKi7KxRFXc/VQMYIpcEVWg7pDYJxhC5ZtWVZGjJ6SaF0QpoQU/bgLBE3IQF5i0aiVWjWcEZicHwBNnXNnDRmecyZ/4Av37pVZ59/WkciQT4fepdLs2GnDZtUpxcJ//TDr3N1ZDXRw9YZdIb3oUYMQmaIi+dxOAKMjGzOtL32UgPrVpNEQJ5LWrS8Onr49bCIuXX0apoQfcpAiTFSAq5XdBVBlpmNDtCKCJKeRf1TBpfJEZufIwfX/c97rvuTt751kM56ZuXEF+1m64XhEXfyKbxi65f2I0uNy23sCykoAuEb6SR3paFu1xXiZYuiuU9k6Is94mYt0ginxAbZTq2i7dc73J/qk5YSIzSPNv7eYW/dXoSFKSOVa/hE9WErFREekadlKuhqXVRWYXkWlx64Dtxpask5g3wxIbXeGD7OlqJqLoAhjuCVJopLEuIk6bgaVaVPHo7X7sikLJyMlxYQswUQmG7IOvjLpl1Tns/3JY32ZOmMStpw7o28cyeWgW5CAuR0+GiLGZTot2uWWoNPe0Sf/cKg089y6WnnMmpi/bV9/+hneu59+W/MyyytEQHhapc9xZF6fKaLf16hfOFn6RniSnoMqGLgkZ5NRLTrYiHeQ/a8aRKdGs2NflTCXDSrAoXZvYufCa5zIavZxX5Gf6g7Xtu9uw2CbAdnjID1tiRqDYpzj7STaW1ybz6/RRCt5Wwdma6vqZ6n5nwmZkh0F4VtAu6XN2CSrYndDM82j93pqDbLHr78c28j3Yz0W4GbGGAHTJkh7MoIvkPpLgNwztaSjKwH6RBHUzcoHaqdkGbwSX+D/9nZgf933zdv/r9/5Wvl2Ku6XK2XEDfQPtDH7foMz0eTUoSG0lJ2cqm0npoStfud4mhQZX9lu+B2FSffeZZfPRrVzBYKeLt66ZWbdLnj5PP5Gl43YzkUnh74hTSWXotP3VJVQt6KFTKhMJB8vkcwWDAmGTEorjcTopFsbSs6N8LtCaJUkJ4k8znnlAMX6ZCwhtUMlwoHNLvIQdOLBlXK1eFVdX6sqL7cLMONMY0WshlVSu2jy6XerKXxee9WtbAFPWvFtg9X8Yq122NrzDbGxTlHHU2ceWncbla6ixVcAmb1aIpO3iZpMWAotIiLKEwYhFcFiMdvzLAp4p5kk1478LdWO4KsmfvQg1Q2DY0ROfypTz85kt85MuXcsy5HzT9rdtHLZPFEfDgDAWZFHMjykRqVUGMyYgLhVuU8hbFVpmwJfCwURb4ZCKUmytfwOP3MzQywpz+AfK1EoVKhaCEteCm1CzqKREU61UgnZ0iHolpepfKBj0emuJ4J3eZFk8Hk4UakViSdHmCqM9PsZFRzkLEZRvCNN3U8xVc4jAnUrp8Co/PIl+YJhaLky1UCQTjpKmIRyCZ/CQdXj8ht5/8yCghmU5FG+kVDXOL+674Knfd/VM11Tj7Exey8vAjNLJyyZLFRCJh5W2U8jk8XmHcy4HUMHwIscCsV0xhVpeyvHrV1wolXVFYIgnTm1+ETwJd18lnc3RFEjSKJaxKA4ekttFS21LLF6BQzxOQ19fjJ5fLEw53UKiL8Y3swhsUK2mCknFQEyMlaRpkXy0FVabqIJVqEZdVxuESDoKLYjFLSJogl4fMyDCHLD2IY/vm6ZqqtN88vvLjm/H7g1pIPeJ5HpAEvwZOiY215J13km3lCVrieyde4WXCLh+tQgVLDZSE8OfR907cCauCEIixTq2I3+HS9K7uWJKmbSE7nU3jFYtcsSxV6qdoHFxMpscIyXvkDzHWTKnJT0dO1k+yy3dSy+d1/RXwxWDtdi54z1m6jls3upMv3PY95u21B8V8id2WLyTQYTGdGlM/ibhYDNdb7Ny4hf4FCw0Z0eUkHu9hPDutSEhnKEm5VICKuBYGqGUnlSkvKYZiWpPL5oj09GmxTI+Pa6RvxWqpDWpZVgVyf9oNTaDppLvqxuvwMV4tqtS0M9BBPpNiW2GMaNDLAzfczOPfv4Pj5+zOU68+zbW//DX1Rf3kO8JMC09DIpOrZdzBAOFwRK2F5WyMJ5Js3T6IJxDUZkO9HNwePF6f7snl9RF3vzbxTbg/Zk8uXIK2jbcUf2PM0vY413Zd0UghpjmoiL1uW+pmQ9MKUwuvVGkbpqAbWNtuAmax4l3Cc7J92c2ntGF6A6WXhYNjF+HZkLtRBsg6rj3J20XWLv7KgNI9dxtbna1FNw9ZG4W2WYy9z58h09kF3aSv2aNdm6Db5gkIAiJN+2yW+xs7t+nzaBf02YVdp0Blz/7f/1LDi//hlzQT/8qvf6mg08KtpDRjHNEu5gpF2wVd9nlS2HLZrBbzSDBEb1e3Tm6piXHVZr/7+BPp9EXZd/XBHPvBsyiFfAzmMhQLFRz5ujqLLVy+DG9ckoT8bN+2la6WVwMbJgoZXH6PFvB0JqWHclnsIz0espkU3d2d+mfhl8nhLNO3msq0msR9ASKllrpGSVKZmsQI87tc1GZgOj1FpVZVRzijSZfn2FL4UOxNhd3sypcVxMs1quTqFVoeJ34hm0lnWqio7KQjHNvlWGbfTEJaKqamiItxSyFDwWdBNKLTpqSMya8oAcq5lBLm4t6IThjtLGUxVglaFkOPPs5n3nU6y8LdJL0ReucO8MKOTdQX93Htw/czkZpUrXxhZIpiJkesM0Gwr5NaWBwGBeKYpprLkuiIU6iVlHnfxuHllhShmXAIKFbxevwG6q3VyBYLukePRsJkCzmNqOxO9uh8p1NCvU7IE6JULZgi75X0pyaFdAafy41T4lPFXxof6WoeimkSQQ8u8Q9uNjRnPtrRheUOg+WjXqhoylxnT0LT2KqFSbMzrblwxxJKyhqbnqSzs4dN2zeyZN5CA36L65sUiskp8Pr047MfOIv7f/UES/eayxe+9nVcgQBdXZ0sWDBfrxvN/G7W1ekvmxZI3KHBIKaYt7SYyy9pUC3RwZelGdIOTWHb8YwY1kTx46NeLuHzBqiMTuBNdhqGt9VQ+Hs6NcVAR4JauULT5cbrDlJtVdVqWKbySiaFN+jV/XZ5YkIXJuGeuVTLDe1RJCGtmBrGIWsIWgSjHZAu6Pu39Y11nH708Zx70DGMTk/y880v8tT2dUQjcer1sjq6SVEjJNeBuYPH06NKBvU4HcQCAar5It5wjFY6a3wRhMSnATviglbHGwhq47JxeAO79y1WOt3I1h3Mm9Ov07nTH1BrTsuS1DET3JEtZYj4QxreMpqbwpfsIVsbZ0HBRbDmpFYs4hYv/VjETAcVB8/++Gd84uOfwp/o4MzPfoJoXy+d3T10xEMs3a2XgHg9y+PLFBndMULP0mXGWiwQUMvYpltOGQOFp8enSIZjBHxBtq1/jUDMQ1hiQsW4KtyhyW/jO4YoFSv09s9VqZvsWcXyVKBxSUgTEyqxFRUFfrLmJDuZJtjbK3Y/7Ny0Wc8Jf2+UwvQEXz3/QgqvbqBzssLbjn47p191KWumR6l1J1jzxjpNXCxmcxy49yp8gYAJFIrGCARCKn8V22RZG4g8su3nKWRVsXGV96Ig6XBasAXxM0zxNkNd/n02yc3eSszaWdufb9uqKvlO1yNCXjXSWf3+NsGuvX83BVo+WVj2tte6jZDNkOLsfbnEbLcLervw6+fYrm7/VUE3RjWmCM+Wrc3eoduWaCbLvL2fnyneu+SSM3K7f9Cp6w5duTs2stwmxa3dvsnmAhim9z8W9n9WkP9ZMf7/84Que2VhnCsz+B8Kuhq1yJSWTjMwdy6Z6RQBrw+/x0tqckoPw2Yqy8+++R3uv+9e5geS+Do6OPCEYzn+7LPYlplmNJ0mEU0QCIfpW7QAdzSkWb1TmUkNShGIWzyjBeJyuhwUiwXCoaBGNUpohKRlTU9N4nRZ+HxeLfpV9aou66QuqWid4RgTI6MEA0GNJuzp6Vbtsc/nUaherGdriDe6qIQb6jcvB5PEm9YyefqcQSXaZQMOKn7bxUsgbVFIFqvqw6y50pIAJReR26kOYMIiDzaaatRCZppcs0Qz7KMR9FHExCS2ynUWx+eqTK0mUhfRcft8uEMhhcbzExMkpWGcmOJthx1OLiP6cpgzkOSh558jPTpCbPFCLU5/f+Vl8uUiK1eupLPDxIU2GlVCIZm8KqpFn9qwkcTC+eoStzUzgbcjgt8TVtJWREJbHKL5VpcQKpImGApCahICfpCpJxZT9r3l9jCVzxEVi9amWNzKrttFq17VaVXjVJ0uGpUqxUBUTXZisjrJZSCfgpAfJCTD6SWVKRGL9pnNs5xOpRyF7ATB3ijNqWkcnqRxt5OdriL0hnT1xpY3WbxwEZnJCZLJblrFApbfp4fQmif/SrVUprunj6GxKbz+oELuK1furcVcUIhcJkVY0paUZNCikMsSlIImdqgCE7s8mv8usZ6S9R3pNja3crhMF9MEZBJuNCmksiQ6e8yI5JCM+YLhXbjEUEhGjAqZbJZgrFOJR7ncNF0eiXGV2MKSZorTKztxWfhJ7m+MgkyX3g5VLFii/ZSgpmLJjFTCT/CK93Sday68iPW/f5Kp1DSLjz+ca350izrqhaUQj03j7+qm1BTI38f09IjZvcv7UCySGhykY9FiKORBiKVKZJRJzei5BREQ3XalWSLsD2okp9chCFyKkM+vaX6S+qfrlVaTVCZNRzKh4SvxZEIbQMsfZBsFpQB2Zar0CSrjlzjVMqPFLC5JEMtX6eiawxUf+Sg33Xk/7zz1aM6+8D+ouhx0d3ew58J+xrduoZIpcsxbTmbx/C4eeeLPlCuSKubEFY/g9ofJtUpaBEWqV8sWiKhKoMa0t0TJqlErViimC3QEYgzE+5XgKOE5OgWrHE0+HGbVINp3m4Nj/AOdTInstlhRy2dhuQvhNeiEo/fahzkOL56JHI88/QzFoIentm1mUFZe4aC6Oc6Pxulv+YklEuQ7Q+QcTfLpPCFRLWQlTc1LJRag6RF8Q0LUTSGWo0MKriGStRncxh9COf6Wg1KlokVa1gEaRWrL8NoEMlmvqSpV4fpdum0t3nJuyTqkDbvPMohpT+K7rF13RafOSMdEFqY7egOTm6nc1pS3fdd1x7+LLPePWnejrGy70c3a47f16bPCVtqpaTONi63Nb+/vVfZnEwTNPl2gDzuetV3QX9qy/n/ZoSuz2/7QQIF/4dc/awj+1Qn9X3hoJg3HToNrZ8tqYRftYJvtallEwmFGBofo7IjrwVYuFOlKJNn83Etcec55LO7sIScHfTTKEy89z533309KXK56exRSiXd3E47HKNaruLxuQkEJl3BRLBTwBf1MTk+qXlp24PJjJWRBvM87YlGCAZ+ylrPZtE5stWpFi3t3VxdT6Wmy5aLu+ZLxhO6npRGQI7xaKur0KdC8TP0hV4CqeHsXUhqU4gv4iftCOHMViuUiBb+FQ6BLGhRKWSUxdfpCmlImue9CBIvEE5pxn5W9o2URc/hoTI4rKqBEo1JembZe/bMUsAYTwyMKLbt94pduMTk5rTvBZGev2eQ162QHd+AK+Xl57VpGh0bYffFSJnYM09fbx5A0NJGQchBE7nPo6oPp9ndQGp8iIDu83AiNfI5ItAemMhCRAJIC9ITJUdF8e3nduiX8V5IUxMBESFThIC/+6Y90Fgp4alW2T4wxlEkxkstScjqJ9fexYr9V7LP3AVRaEnJQV9RCsti16GQyvLJ+I3c99jiucpUFhRLzgZ2vvczjT71Escdi3OOmnuzlnvsfpjPQRcwbUiLYBWecxuN/+z37L98Dx9Y0FBv4Oztwd8W46Rd3QdRve16b7eHg0HbmzRnQWFJp6JYv3YPjjzuGL33pCobHp6nKzt3tYsWK3QmEQnqAFfMZBZlkPePxBdTUR/awOjOIR8LkJFdf9VVu/8GvNDwoLsi4nH06p0LLC6kK7LWyl75kN4XRSd570ql86JxzYE4f2bEh3OEA/mCQolgZez384lf38rNb76C4cQdLG16ssUmSkQD1gINid5jXpsepRWO844RT+foV36ScynDiiUdrjHGnN6QubYKwCFLRM9DP2jWv0SMTZrXFn19fQ2C3+Tz+l8fp7u5mz6UrtP2oSmMtcHi1oHD42JoX6F65j6Iwr//+Ee57+AE27BzkxTc3yMusRXmvvffl3ae+h7ccvJqwT0inNT5w3jkcf/JJvO+DH2LdSy+SHp8kYLlIBMIM7LPKboxETliASIBtwzvwzUmytZpmrq8fITM20mki/rBpSGwdtLyeU4NDqgBZ9+pr4PXQCniZrhcplfKcctQROlWfcuQ7yE9nGeidqzyRWx/4NYTFtyGDKxJix8SIJhT2hOPkpybxVBuEEiEynhobJ7exOLlYVwJTsgIT/ogvxMjgCPFYQhPHVJook6sgpraTlVhaj+dSdES7mahlyWQLdHd0Uy0IUrCNsMPBISsOY3lfkO9/89ssWLoU39y5PPbSizSjHWQKOSKuFnt39PDXG35CR2cnu597Cq2eOKV0nkDVYlmkV4eB4bCDnGR5FGsaSV0ulqlU6xqsZHLvTEHdtWc2u3WjAzfF3WjJzefMMMLrYg5jdvK6bxaiZq1OVUyCGk284ulvowHmbjIrx3bzquILKarKFzE6clM0TfE0/upmuGtrwc0UL/+ZwJS2QdlsY5n/HcjdQPL2emFmx9/OWjdkQLO/3/WcDQRvNxbC51LStKmCKlt7Zccm3aErk9fepSuDWi4A0dX+iwX9//WE/q8U9FZLLgKBs6RrN3aTCmHYe3R9GS1LIfep8Qmj+azW6evuYWxomDNOOYXyxAhz+3o48MjD+ckvfsGceQtUC33ZlV+mZlnMW7qEeGeSsAR6yI5IYECXkdiokYTdacmULClKQmYTCYtceqGAn9TUlCEvC0FLSFlOpx7eclBI/rKruwNvMESplKMh3Wy9QTwUppLL0x2P4xcTioZhbAta7hINruzTymVtImTvJf8vU72EMjgCBnoVUpPkj3daQZz5Mm5hXYtm1+mgJKQ4ObM8LpIuv3o+S8JZetsg41u2UcpkjP414KEZ9pNqVtVHesWqVSSSneRzRaKhqElHKhbpiEt2dYu3HPUWlsxfxFnvPR3JoJcpKRSPkS4VSczrJ53Ps3zJUoY3buNDp7yX7dum6e93kdlZZx5oxK+8ZxI/e9UffkTsoBUKzYsb2VyJ1BGXY4d44zupN8oce8ABdG7ciSSYRqIW7q4kW/MZXhip0gzAW044lLt//ktNZBPmuFQ8SZrye/3kRsd49fU3OfTY01nRFeZI8eQeHCMO9M+L8Vwrx2OjDUbD8Kfn1rDvgpVYDYvq8BBvO/pQntuwk3lRODw+n4gzwGMbX2fV4ftzx+O/I5saJ9KZZNv4IP5oCK/bjatcI+QP84ef3MM3v/Z1Xt84xXBlmB1bt7NjdFQLd2dnksW7CVxrzA9kVSMfsXiSSqmgEHxblFnMZ7n6a1/hvvvupr/mYq+0m1WROfRF4ow0ijyR28EWR4lt2SpWEU5YMp9k1cmzmzdz7vEncuq1V8AcgeCh4XUySpW777mHe79/G9W129i/5uWYpSuo5FJsLUzyXCPHRpl4Or0ce9J7uOEr3yEzMcUe+yynlmnSa8GhB+3Pa4NbeHNQ1guwaH4P+y3fk8sv/SKdc/r469+fpmevpbyxcQNzInH2W30wm9PDzIl14ysXTb7xVA627+T2q6/ij3/7i2bZuboijEseutdHqVynVKiSDMdxFctc9P73KYR/+ffu5JzPnsG5n/44ixYdhLMEi6MQLUiaGJTsRicnBVqabj9ce9uVfPCM89gxOUhXuIOYx09hPEUklmBsxw5uuvlmbrn1LgLCi8xBf3eYdxz9duI9Xaw8YjWBcICo28WilauY553LCYespFlp8Mfn17I+N66rLKs7odC+JxxUgqkgEc5Kjd6uXsY3ryfWG6PcrOILhpjK5LThDkY6KNeaxPwJMqWculFKQJO41QsRTs4hOSfKzgbpQIud6Ul8gbBa2U5MpuiOdLA40kl5coIf3XKTlrNTzjidaHcPr765iWLLwWvbBlmwaD6Oapb1Dz7K2ut+qo1y1wUncuaVnyPpjxIrO/CPlik16qwNVphyNgk0jKTUpRI8p6alzcDONuRuduYy1To0Z0DAobYOXadwm6wpN3tDgm0EwpdmZdkWRQAAIABJREFURdZBNoRtCl8bUrf/3ta7z96VV23jGOEgGb8KgxQI+bdNSPvvdujG5900I0p8myW5a0Pu/3sTut3IzCrq7aleEYIZXbz6+840Iyrfm8Vz04L+sl3Qde9mF3X5itlT+r9SNP9fF/R/9v3/x/09kvTjVU6s8UETprbZpSsTWn6XXZrlUFlTNBRWQlvA42X9a69zwTkf5GPnvJ93nnQsc/dcztbhYe687Q6efuoZPnzOeRxzwvGqjy6WyzTzRQbinernHpIs8FZNnc6kqAX9hhBXKBQU8pPJuiq67XKZWDisbnGRYFALuxjLCFlpemqK3kXzGa7m8EaDjA+N0NMR15sxMz5Oq1gm6vFRzeVIjY1rMpXMZ/L9BKOaGB/TqfS1kUGVvkUKNYXPrICLSsTFC1PbePn1tdTGUuzmirEo66Y+mmGiXGTEAa/6IG/BYcevZuNzL1PfUmIA2MvjJaY3a4tKwMmGcp43ijDthEuv+SgXf/YSJApDdO/VYgWnkPxcXrZs28TSRQfQ2+nkZz/9KcVcjmRnJ7lykYlMikXLlykpbY/FuzM6NMRZp76Hl/++npXLEhzat4DFo3X6a25S4+O8mBlk3rkncu6tX2eHMs+dDBDBIRnSVlCnrdc3ruOYPQ/j6/vsQTSVoR4JsLNWZnM5R3T5Uo778NkceNzbaXoF2ZBfEu5QpVYoEhJHvUaTVCrDsy+v5eZPX8q+O9Mc3zOXZKvGaDPPz8bHOP/H17Lg1NMYrzroaEaJ+SI6OVKaou4r8c5D3sL+zl62vrmF4z/1Yd594YdxBH2KlJRLeSy/W41Uwmrw2qK8aTufe/+HNUjl1U3r+dpN32Pf005h46YNuoaR82rFHntQLpUU+akKF8Pn1Yk8l8sRiUlKmSEiyWFQr4nPeolXf/YAz33mBvarRwmVmmwtpfmDY4q9zz2ZqYiLHRs3k//bOhYRYv95y3jqxWeoxiN8/cH7YH6fFvasHbDUmBjntbt+wxOf+wYHJ/pwi9lJ0sefWuO85RPnctgHzqTpDBBzJ23dZJGtr63jirMuUHLmm5kxbrz7TrrnzqF/0SJy6ZSqHmS/PDK4nWe2v0m4K0HE4WGPvfek6fFRrqbodAYpPfkC/nAnnz/8SLKFEnsfsAdDzTJbimmm3Q4OOeYdFIo1HvrVQwRaHpbFOlnUsNiw8U12OOH0S87ho1+7ktvv+AGb//4yz//ydxy/aB884znc5QbhniQvpHfyamWS4ZiDq2+6gcP2XU0kHGd8fJTOUAzLGeTh73yfa798FYFYhEB/FyOpSXYOThOWGNaaRDRD95xOPnjeORx94rH4AwG+cdlXeP3FtfQke3ng6Wd5c/tGEL6Fs8H21JiSZ+uNKjd969vcet0dOPLQLRkRTeiR5l7yIeT+7nbg6+mmEQpy+9330NXfr46IGvwkoVIS9iM54DLFOuqUO9wMZ6YkP4hQOIYlE222TH3zEOmt29m0/g12psaZf/AquhcsYPHAbrz04jrKYgRVKbBi97l88sjjOC4VVc35r7oK3PDnh+gNxOjIQSwvngMO1ndZTPks/GVwVho0KnUN5ZSY6bpA6W1rVlu61iaDtTX3s81n2iQ4TaMQHbgy4g3kbiZwcQ00bo31ulFqzOzBbYi7jQRU2gXTHqxmvNbbkPiMZMxMyu3C3d6hG1LbLve2NuT+fzaht1fdtpPdjEhZIH85s4wnfVt2aWqeXcyVAGiaHC3oT657qfWPxXs26/1fJcX9s4L7r5Da2o3H/23DUZf9sjNKVWwPpZjbRX32lC5MYIHYpU2MBkLqsS1TuoSiVCfH2aOng1I5y7SnRbFRV5nUzq2DhAMhUpUizp44/QsGCDQtPKUa+e3DdCUTlH0Wbp+XgJK0GprhPLevV3WxssOaHB9VI5inn3ySdWtfUSOY6clxLfJjwyOKoFx3/XdwR4KaR13NFQiLfKhQ5qx3ncbIpi3kS0UBmjXCMO4Lqp95tV5Qe9OQlIhEhNdaOSJeP3vl3ESLNdLNHOup8qzLFOGlSdjfCnFKo5+F9QDDqWn+Vh/lyS4YmR/lI1dcyrZX3iD1hzUE3xxmZSPIomBMYwF3VNM8MbGDQ887BdfuAxx47NHsuWQl2ew0kvrt9IV1H+iOxfntnT/hpuuvV0Tilttu1WImzOWK1STR3UVXd7fZZXt8JslMzDJ8Plb4unl7Txd7j7TY0xunJ5HgyfFN/JJx7h55nqEO2doF6ZYYRxmz8k2JmOOK677G4zfeyuHjJU6Od5MPeNhaLfD38Wkuv+M79J9+CvjE37qlW1JRv4ucqVovqhzKr6Eqcl95ePQr1/HGlddyXKgbfz7NIAUeBs76yVfpffdpNH39hAjQTBc0sxurRN2Z4tSj34F73Rgjk2n+Vp/UVbpArOLZ71M3MCcZmhSqGfo0yDnI+2J9HL58Fc9veZOeA/biqj/+lqnUhDLxRQkhagxpQo30UVb9kmsv/vWGECcf+ayI5IQf2MLnbfHKvffzi/dezpnRefTXvUxZNX5T3MZ5P7qO0ElHKMfgzTvu5Zrzr+SYJYuIuQO8tnUj2WiAqx5/GFYsYkcti8/tp6tqkf3t03z3lHdzcnh3mpUCkxG4J72dz9z3fVacfLKGMNeGsviCEc1Ltyo1Pv/O9/HUX/5Cc14nT29br49vIjdNMBwnMzVGrydGYXycRze8xNxlS5jeOcIRhx3BWHNaG8jwZBF2pvj0fm9h5Zx5BP0eBrNTvFGc4uqf3k7imCPtfbgEpNR49bEn+fLZ53NEKEEo4GZTuEHy8JV89NtfweF1487WuPfSa/jrjXfx/t1WE2u42DI5wi/Sm7jriQco7NlHXSbsVojs4CgR4W4U6vzovM/wt/seZnn/fLxdHfxpYhP+JXP4/NVXMrV9Jz+98lrixSaJlptntm+kc89FnP+5T+tk/6WLL2Ogt59SvcZ9G95g4wvP4OjpIDS3C09ItttOXnzxb9x63bfY9OLLLMo0OdXqoa/uYahWxDG/j99vWMtTxSITwJOvP0X38qWU214bYrZTrat+Xn4XweVEbpKuri5a4kxouck3mzz403t59IbbKe8cUwJkx9K5PLB+A+6Yi4FQL2effg6HH3EM3f1dWP4SFx5yFO9Ld5Ls7+NDGx/n6C+cQ9IZpCsLXdsKeLuS7Ni/j+bcTuZ4Y3QHYySjcQKRDsYrVeqyntM9t57oM7twKa5iLCPTt4QLSaGWglmXc0xklQ0x97HNc+yVQtv+ty11m5Htya5bJ+82G93stSu1XU5zs3XnM053M9ar/7ygmyLeJqn9r6S4mX+fgex3kebasPlsPsEuy1fbuW7GQ952NlVjSAMLKGoh9/k9z7zYEghXdq8SmOGRXaiYk9QN9KsuYTPmqAYa2PWrHYdqDoq2Vtu8LeZXu5tof8YuEwC7R7KNVdrMRmOEvws6Md3YDFJoX5rmZxkowoSVSGhI2+JUfoY4hmm4g9qemoRgYXirbAMXroabVsuLO5ikarkoS0Sq7nHkTZHHIAeog2wmy5yeXiX01CYnWBqKUM1O89LGl4n6vJQ378QvB8CcOA/89gGsQlk7XG/dwbZ8mrWuMhdd/WV2X7KMR39xP7dcegWuXE7dwEW9a9LIYd6yJVx9w83sf8Ch1FothqaG6Z/fx6IFc5kcnGR5XzcJYew6Hbzy+hs6D7346gv4EhHtHEWi5a41iXiC7DuwgH0XLmIg0aUykqnRSXLpNH0+H6sSHXT5/Uzmi6wtpLkvNaI//xBcHJRcjKiGxoJN5p5xNKecfxbfvPQyeOo1Dt9cZF93D+ONKi8GavguPIW3fvkixjwClybw7hzhD1+6jrGfPsgyZ4DezgTbrBI3Dq7njmcfoevAlaSbRWUhF9M5unwxGsU67pBhNl901NtpZbMUm1VC/b1857HfMT05ofGe8d5OpqbHmDtH9u4WmakJIokkmfEUF5x6FpueeplTcfH+BavIb91MozfB9ZMb+PhDtzH37UciLYwvXaQzkDC6ZaebeYsWEBvK8J4GvLuzn6ncNNb8Odz+5kZue/oPsGpPKhKsE5C9ZB6H208kHEGi6cVbz9loUC2W8cvUvXmMi5ev5KzQAEtpMFmZ5ll/iZf7onz2mad4ducEe8SX4MyUibotAskgeVeFfVesIDJW4Ae33Yp7j3kE+7tV8iMSMYm9FFc0a06cLm8HwUaDNdfcxO8uu4b9uxfQjHq4b8Na7lj3DEM+p6amLVm8VK1KBcpplLI4Az47F14DWZV/4fRIYyKnYlFDhRrk2PmHv3LLOz7KmdEeugotMh6LG4qjfPTaLxBevbfq+xM4+e6nPk9oyzjznAF6QlGe3bqJyv57cPlD91Pr7FQWu6+So/yXl/jy20/ivPieJB0NXi9NcnthnM/85ocE9l5GzeEhXgtQLVUouOvEvD4e+u4P+eFttxHZfQFX33w9vXP7GZ6egICXmDeANTStSNkwJSbyGfZZsachhrpadElztWOIj+y+Hyd0LSY9OEJoyXwefmMdtz/2IBy0rxIlheAmUb6pyQy+podNjz/FDz7xMd6632rufuEp3nb++/jYTd+Eeg0yJX702SuYuOdh9nfHiJUahBfN5+JNa/jV0Gbo8zGSncSTbpDonktr0wa+/YmLsV7YyqqB3RjO5Xhk28tceNN3WX3+GdQdVYoT40RKDs7fczX7BHuIR6OsmdzMy5MpzZ4XbcieixZw/Y03Y0UDTNSKbM6NEe1LMG9+P6GgTx9/ZzjO2qef4XOHvIcrQ/2ssCJsqpd5rVXiFV+Tbz73JCRjtNxN8kEXBaVtGpaQQwqkFHTZPastrrw0JSIhH8MbNvOz793O3x58jLgVoLunl2e2rOONUoVWl4c53f3sHZjDpr+/yHHHHs0lX70Uz4JObr70Kwzd+hv22HN/PrXuUUbdsFs4zB4tH4umSlTdLv7SZ7GhWcKaqtHjDrFnXz/dAwN87FvfJOP3U/Z6lajobZr0srIk9FktlbGJ9t7dkGm7TrqcJy+Kj7FJGtkMNKsEQyHiyW5iiU78oQ7q4t5nOci1LCo+j9oMqR2tFGeZ5sUcyymIrINazYm33iJSLRKQ3AxJqHM6mPJ7yTvd1OVAVP97E/BTc5k1qWjt5e+bDnHqNDVqJuClzYLX4Jj27t12rLMbCwPoG1DfDLWGGa9pEu2mQEaItvHOLAfxtgTPTObGI3+moF/y29db4incGY8QFHlTJY+jViLksQh5nTQqRZDQDynwWtyNEYdi9+K65RRA0kh11DpUGLR2mpdMVJKMo/sNkV6I37UY9Su8IT7EDXytslpNSmhD0yEBASakU2BwmYuUdKDHuPGW1hQi8+6Yf9f4Q0j6LCZ3bKYv1qHs5TVbN7J0xTIq0xOEHHWq+XEqzjpvZlNsG0oxxz+fhC/BwoF56ocbXTzA9vFxrKYbd8uPuymylwa5dJGbrv8uf/rdA0RyQ+xDmk5gTIqx8F9ybmLOODVPBbejRtKCQKFOZyvAiNfH3b4sZ15/DQcf9TbW/O5R7rv8qxyIh1M75hAa2YrXMYl/aR/Xrxtm2fHv49Lv38P42ASlLgtvwssf//IAzz38KG/+8i/MT/TzxtgIbzvhOI466nD2XL0P1ZiPsewUHsuhk1Nzusxb99qbEw5ayeTgMNuHsxx57EmsPupwrrngfD4cdLLE76Oc7OX+9Zs46HOXcOpllzL67DN8/NwPEwqEGc9lOfWC8zjn4k+y5jf3csd5H+W8RgcLHF4Gwy7uHN7Oub++i/iRBytCkM5M0WkFeOTyaxi7/oe8MzmHUK3OBg98amKYJyc2EO6IU6rkqdbSRKMxCmXpsJ24XX58QxOcu2hPzlgynx2NDA9sSfHriY1kilU2j6fYfb+VDGW20CXZ8OW0MfHw+PC4khyx+kS2P/s8ewOX7r6ABVvHyLYa/C7pYeO8Hj507TdxhCPsM3cApzDA4xG2bNrKAasOoacAJwCn9/TRkZ1iIhLg8tEUH//xTUTmztGb1+GsKmRZbwToiCVYML+bgN9JtVbUCbjVsAiUnPzkI5eS++2fOLpeY3HEy/OpUX4OnPTgHTh234fMms30B8MEoxY9CwfYlily4IH70+Vu8JfHf8d0McdkLkdnfz87tg0yN96r2vCufZbrtB7J5vj4Pofw9skWy2otKvU0L9QrzP/Sxwi/42imPT7223c1iaYXJHK2lYOwW5aMJlKUoN5feW1VKwQbeZOd7vKy4YHf89NTz+OkZIJwqUoq5OeWsXHeddUX6Fu5P8GuTkrlKeqbNvHVcz7Lxct3w719nGYoyN3jO3nXlZdw9KcvphEOUm1OsfnhP3Dv6RfxNleEZfUS0wEXl02N89E7vk9g2QAFsSQuogx7cUtLRCPce+dPuOXmuzjwrau46hvXkM5mNEGuVK2QFEnipBiwWASTHYSiEQb65+IRGaIyl6qs+d51/OqS6zjR6ae7d4A70juxDtqPqx58WGHZ6sg4E1PjjFayCk03Wi6C5Tp/+sFtvPzkU1oAVq1ezRW33qiIxB8feJA3HnmE7D0/55hYhIEGrK81+UYxz9cef4zpSI2628JbdbJHJMbmX93Pj754LZ8eWMb4dJaHqhkCRx3KZb/8OTtKabxxH4XpUdzDE4z/+QW++/EvcNrCfeiLubnhxTUMHLU3y97+do484p10z5nH5tGdDGcnyJAnEvaxvKebuKzfxNWt1iTgCnJMaDFXugKscIQYi0T55eR29vjcJ3jHxy5QZEOW97lWFqfXw1RxzGRBOJwUMkX83qC6FFoFIYQVyFlD3Pzpz7Dg72P4Uk22uFxsCbv5+D03Uu9O0t+3iG9/9PPUHlnDvEaZsYk3yfrhHV/8LMmFu/PZM/6DnvmL2Rn2c/Lbj+X5G27h6ECQYyN+tkzv4JmFEZ5LZ4hZnSz2xBhIp9k2McIzXvjSg7+itfvupItNDuhZzIb1G6h2ix2tZFJAbbrIHGcHPreH4do0/3Hyicx5fQu7eRw4nOJbD+kSDGqgL9ocnXzOxZxx5ZVs8zoZyheI+yNQrqmXhTceIhVsMlmq4W3FGahDbN0LbHnofh676066992bw667hm2BGIVqSFU1QRGxVDJkA1WaUreKLYJuiX72U2lY2mxIfRT0UC5KI8Nrqj23lm173y7FWmqa/JtaezfF9ld899Xmy+jmRZWgEbCW0eEramHQhXbhNrK1FiWJyZ2tQz/3iYmWTJgBtxj4l5UtGnDUSQRdxINevFYDh8hKxK9ZiQNGViBF3SGuV80cEuSohVysCMV1Sv/ftBQK50vCklOKtOS/SkE3jmSSGO1vFnTiqYuBiSXdlLhMufT3unRAEvJh7wuMJ7nIqMR1SnoZF+Wmm1azRlfEQSU9TsLvY/3GDXz5+u8ytX1Qd0EiyBHbjKBwZjogJyYO7gEotChmR3Va2//UYznsXSfRs3AJDk+UnTvSdHXMJR6Ej557CU88cj9HxsJ8LBChqzzCRmsTVm8326ZivDk4Cd4yfqtMj9Oit+biqL6VvF4u8wN/jr73ncjJZ3+QOaEQ9Rdf5vefv4LY2tf4j/kLcGW3sjEP6/sT/GprjtufeAn37kspdLnYUthGSCzcRqd59Fs/4f7bf85EtcLPH/4Nyw/Zl6n8BGlXnUKzQsDnI+L0E6x5WL14CfN8DSrZMj978I/4u/opeR1csHo/zitlWFCHVDLJfdsnOfXG73PgRz4MtSx/fOwPXH7JZWSm83zyoos57eQTeO7J3/GzT3yWj7nCzHW42BB2ctvwJOf89GaiB+1Hw6oqTB4NRPnjN75L/a5f895ogo5yjbUei4/lMtz41CNY5QY+V4tyZRwZcwtNF4nufpYu3I2Nd9/PIx+5iNO64mRiFvdsmOLz995Gac5Ccpaf3mXzqQcKhMVgrJXT66vplHc0wSFveQ9vPvkk+9DizG44LivqswR3lbP8yWpx1a8fIis245USBxy8nx5yX7n6a9xz0z24hqY4Bjijr5e5U6OMR4J8ciLPf9xzO4n+PlpWDb+rQiQUxefpJRLpIJn0gaNMqZbH6RE9rQdPy88rP/0913/gbC4MJlnhaFFpFvhJoYTz8xcw/+TTWNiIsDCZpNSaJrpkEZ/63FV893vXc9H57+Har36RYibP+NQ0TZ+X0ZFJFvTMIyDGMwEXPbEkO9c+xydXvZVPRns5UL1ux3m+UuGpZd0cde3VNBYtxR+Kc1DfEjONOvM0ipM4QyJ180IrTN3hJaN3TYloPW1kYo4oGx78PT959wc4oTtGqFxmMhzi+2OTnPLVK1mw5yGaGFh2ZkmUc9x02ukc4YqweLJCuCPBb/NjpJYt4SO33oF36QDBmMXzD9zHD0++kI8v2J2B0W1M+z18fjrN+Xf+gNDSPmXFu+oOJYouWTQXn9fNDTfcwLe+9R3e+tbD+fa3v83ExITu/UvlMkt3W6reCJGoZIgHbbmbTNtVrLpFdesWvvyuY1ndcLL/RItJy8n3vEXO+tEPWXXUiWSmC1R37GQ6PcGUr4EjFiIQiBMWMtXUKO8+9jj8niinHn8y7zn+ePLifjdnDvd96xrcDz3IsVE3C+oNXqs5uLxc56t//isFv0TntqgXayyqN7n/vPNYunOCg6p+SsEg38yNc97dt7H3ye/izekxSo4i6bGdxCtVrPXD3P6RL3FwMMH8cpqUr86PKwXu3fA8Dl8Sd7yLV9a9ytD0COnqNJ1RP/v0zSERDlMT46BaC78nwjH+eXwjHGEZXnb4w/x4fAvdHz2Xgz9wJrGaWrdRCtTxJ/0US8LNCdERjWtCoccdwlX3Qs4i7Gtx462X8OzNd3NuI4mr4OQ35Szvu/VbJN55GP7ueQxuGca7NcVvLvgCu9WyONIvUY97eSTX4tmpChNNmL9iGRd+4SvMtXxsueV2Ol54jsNqKRreGk90eXlkW4ElCxYTyVSZMznI/iv25IV6gbu3bOYj9/2M5Ue8g8E1W9jngFW8mNqCM+FT/kdlPMOyYB/bN24g0OvnXctW8tUF85iXmsTpLKhToyeapOAMM0GYP2zZyQEXfoyVHzqboWQH4/UmMXcIT71FK1cQpymmgy1KtQZxYtSefZ5Hzn0vK6sZlkX9bKiVubNe55M/f5DkboeBz83wzmlcIRf1uENVQla6SjzURb4meRXSFBlqn4ljNSl/YvAlefRq8ym8FSEo6zhq1goisZQaKLWsHXHbLugahKNJbG05n3zNrklcCrrEJ5R0TTzL+vWEZzLi4YijUcGqSURimZCrRTzgIep3qRezuKkJbcEYmxhzT0m0CjhbRK0SvpYkIBnnMUk20s5fFfcm7EPdp2Q6lx2kMBblqTtduMXnuSn2kGLHKcQ0KeQeqi2nfhgzBeNdLC+TS/LD7YJuDAFduN1h8uUcrmCVUjlF1O/hzZdf5VtXXUvplTf44tJD2LtcJ5YZVb3oNmeLjDeCJ7qYqckc/maRoqPMdneZdbUMtz71GJXubgbzdfyhLpqpOu5Gi7Gxzaz53g3EfnEf70km6AwWeKGY4YsTZY48+2w8UUmcLBLIZph46mXiWwos2PtArlz3DBf95AccdeJJpMdG2C3gYfj3j3L7h87n2ESI3R15ilPg6R3g3qFRakcfywV33cZ4oIHld9Dv8uOlycM/+jmfu/DTeFouHn3qTzTnRNiaHsFyOzQ2VeJUw+4Ac0LdHLlyb0LFFMe89XAu/9YPSZcabE9P8pm3HsolbljSgqlYkl8MTtJ91hksO/l4OrrC+DwuPnH+x1m3diNf+tKVrN5/FZtfe5bfXnY1nw3G6G3AG0G4bTTNmT+4Dvcey1UDLnB+Mprkb9+9Bcd9j/D+eBfRco1XnC0ur6W5/A8PU5rOEQm4abYy+CMB8Efp6p2nbPcvH/cuDnj+dfZ0OalEnfx1MkVt9QGc+JkvUBeYPOZn3t5zqFsFjVGVntfX9NFshFi5+iQ2vfAcnz/uQOq/f5bzAm4Clpe/+N08mEpxytevYu7+q2gUc6w+8jBa7ha7LVtBLd3g9JUHUXn0Mc7o62Pu1Misgn7HrIJeZmDOAIn4Evx+0XWXqdcylBt53D4JkXXjk+XJUJEPzV/O6X4fS2tVOkM+Hkml+M3yeZz5netZEOxm8dx+3IE6hMPMWbqK4cFBXnj6EVYdsLfK4oYGdzKWStGoWywZWEIs2cVUvULEF+Arn/k4j3z7Ti4IhXlrIIJjfIh6d4KrxqY44WuXsPD009iZKfCOvQ/SOFLIUcuM4o4GaVleLCLULI+uH5yUCDd2FfT1D/6eH532AU76//g6E2gb6/ftf/Y8z2efeXIGxzyHUFKKzHNKpPoJJSqluURSGYpmKlM0UjRqkEpKQgrJ7HDmc/Y8j+/6Pvvo//uv912vFnutfdhtx36e63vf93V/rhwrtlCEFqORF5uaGfv0Qiq6XkFMoyRliNE1z86H8+/Hve17hsksOEw2DuhSvFFbzYJN76DtVEabzjmc+mInL426k0cqOpF98RQtBi0LWjzM3LgGU1me5HoW5ECn1U5Vp7bSDXDZM8+wdOlKRo0awrp166irq+NizUXpJtapUydMwszZSrnLlOXC1BdDqdLy+j33Ur1qPTfkZFHqjVNj1jG5sZ7DqSZqznoJNgWINDYQkkeJFJgw5TgpMORiFiwFg4y7br+NdW9/xK03Tmbu7bfT4vagzSvgu7VvEN60gRFmFWWJNEfi8EQ0wdO7fiCoCZFQCuyxEtmR42z5zz3MLy9Dc/oCQauVJZ4mNp79kxa5htPuZprCjfhdDbSz2cmPKNnyyAoSv//F2HwnYuH7kb9PcPNT87hs+FjU2bkEkgncITfna07htOrpVFyIzWQioVARjaUxqq0M0eaz2GCQBP2i0cLGhrNkzZ5Oj4kT0AUyUaxeZQhznplUOky200Fudh6phAy5TCNRY0XaoOvEMZbMGIMEyl1MAAAgAElEQVTzop9x9mJqPCG2qmKsP3oQjwz8CbhQ6yFbbmD/xvfZ+cJi7uxcgsfTxMe1fn5KwuApY2g76GouHzmRdJ2LnQ8+SnjnJ9xtyyYUcfOZMs5Jo54lL79Dy5kLrH9gHu3VStoYjJxIJfjIoOGFn/YRSVs5L9bnuhZzrPqidN/PNlhQeiLYlGlOHf2ZlRPGsbqiA1UuD8p0HI/bBxorAZODYwoVG6v/YczyleSMGEaNTkdQqUWVUEr+JmEIFBs9cWUaQzqO+mI12+6dw6igi3ZBN3FXIy6jnn2mXL70ppj58rvkXNGXfbXNKOwWyd8kiC7RYAq1VkVIyF1r61zaImpNyRTfe7GZJCGf/zvXvHWF7t9wGeEMlExvrca9VnPgJda38ApcQtBmWuz/s40mdDQquoetYS2SKa7fbyFpNV4hAA3pmGBDSVARNQnU6YR0gtAoRIKVXDLXCEqZOFwIZJ5FkaZEk8IoIP5y4QQXOIMMSlQIuphXSJAAASpICzEXUZ8iJUZBWqxfCfBJOprh5IjUHuE2TwuDmpKYyJoV8i213KVwT6kyl3K9Be1MVOtpBUaFkVA8RNgYxhVrQatXkfQHOfXLH1TUBDi+eAnTKKKPSUM45ueL6Gn+FnhQWRk16SbGFXRDnggRUqU4LQtxxJTktldWYL3yCs57QlgTJgodepKJNL+tXk31gscZRppOugT/6FXc6fKz6Pe9uFMuCnMtGENBvL8eYefjr6PXO3i/9iyPvr2WrKJiySdtJiKJ+oTOfZjaNo/OQRd54TQJlxJvfinza49x14ZXCZfl075HD+wRGfo4/PD9bubOuhOTQsXazRs4k/Sgcgg0q5x4NIJaoyHb5iRH72Bgt67YklG2b32XrOLOnK5vodrdzDPjxrPUpqU8FuOi2sS7TV6q5syicvRwDBY1blczfx04zJOPPc9jjz/KdVddyR97d/Ld4pU8bHGSHUtyTJvi7XoPk9csQ962HK0qTTQYosCZz55Vr5Fc/xETs3Kl1u2fKhn3eVpYsfdrUsE4KoHnVAYpr6pAZXZKIR1hf5Dh2RWsaN+RnPoG/DE/boeF16sbWb19GzFTFs2JCD0G98SdcCH2blSpNPaYllRUQ/dBY/n70D5+eH0p62c9zByHHrU3SqCknE9qLhLo1ZnbFz+BSqPA7LSSUsupat9b8hzsfXszb0y+iZv/X4JeUEBaHkcjD1LRppLcnPat0Z8hYlG3JOhKvUDNKgm1+MgxFrD5lpm4PviIK8wGspIpzum0LGxy8/DHmwX4kry8XNr1bMfu73czdOJ0CgsK+Hvfd6g0Mgks88+JE5y7cJHiwlLallSh0Oil07ff46Jv+yo0DWH6io5CtpOcxmasBQWsr7lIYtDljFj9POfjMQZ06I5F3FiUIn89LHIrpTmf4PYlUUsneiHohtT/CPrxHV+xbvw0xuZayfZFcBmNLG9pZvSShbTtNpCwSkbCGOPyDm34Zc1rbJ+/krnmXIxRGedyDKysPsWEpc9guKwDzhI96jPnWTtkBlNt+ZSHW2g0abm/ycuszWsxl+Qg6FtWtZnC3Fzy8pxS0u6iRYt4+plXmThxMJvf/wBXYwMnTpyQNhs6dOoomQkvRdkKA6mo2BOiEFGoGF5YzOyUgYq6JtoZHPyhTXFDi4sffCdo/ttN0hWFeBhVlh4qnFicWeRhlUJmXP5a/j55nFGjJnHL5KncMm68FILy15lqTn7+KbL33mWUWUNZMsXRmBD0OIu/3U1IEyKpTEqApV3LX8Kx/WuGmbMwBEKcUKXYZIFF33xNrSuKVwCiEh5kqQh9ysopMjr58sV1fL10JdNzsogGvRzOMrKjvp6HNq5DU9oGTzRCNBlB2CCsJg3F+dnodVopbz4eSWPR2BhmyOVRlZoqVNSZbbzXVEPuvTPoPnE8hmCmUvSqQmQVO0AWw2Y1YzFZiYZFt1VFPJQk317AS/Pmcn7Leobm52H1y/mppgblHTcw5dmn8dW0UFPXQkJnxe8JUKjVcdvgK3mhqpTwhWrOaG0cVSu5a/PrqLp0pEVjRh9J8dmDj9K8biP3OZwSTOlrZZx9Mnh+25fU1tTy0tyZdItHuTolx1FZyV1HjtHtgfmMmPMILWoDZ1yN6K1WUvEkeVYr3uoGOudmsW7JQ5xe8xqz0ko6hELo5WqCKWH7M9GisrBfI+fjQDNzv/wYunfhhD9MSmMmEc6MKdQypYQ7Nqg0OGI+vntxIYfefpkFNiNF7gB5dnClFQRLe7Ds0GFkl49n7AurOWHV41drSbSEseoNiOyiQBziGkFry7DeMkWmMOqJEXSmlS7WjIUXTbTkxeqdOIoKQ7NC8BMUGqlTmRJpia2IWFGpC9+AaMlfattnnPUZMZeyBFqjdkUOhfCjiMd/w1l6/pmp6YWpTCMiHUW4RDqGLBaBeAS1PI1GxHQKt2xSCHqm3y+431Z5isJUEEta8LSVaIRIS/m7mba7+I3SPp4UgiEBgiRRl1K8lIJIJED+gsQlzHVKaYdSmqEL1GJrhS5d7eKcJoWiZIRc+qaJmMmEDF0ws34azErSovQj4qU1CjkaX5S+QSVruwziRqWFniRoTrSwEy+GYdfSb94CCaLw5FXX0iGW5sqSShqCHj5t+Ifsm0ZQMG86jh6XoQ1qSLiCKOJhQrt3c3zBY/T2ueggi+AqKeDGi01MencDsjwNRquaaGMdpXE19R/9zJY3thDMz2PKvHvIKy7B6jARCjbSqcjJ8F5XManSyZUJaBtIom8KETWZeTfaSGPvdgx46hFSjlx6ZbenwODg1z0/cv3woWTnO9ix6yuqQy7iqQRJX4Yz7sh2Ut6mgmBLkK5llRhiUHfhIJiLOHaqmlO1F3hm9BiWWjRURKK0GLL4qLEZ+8zb6DbtBnQmJcf/PiatlN1x2ywWLHiM0dcP4bfvP+Wbhc/zoCmLnFiSf3Swrs7NlLdWIq8skwYk8mSCkoJSflj5Cv7X32GUwYwpEueYQcN8n4dlP32FIiaTOjLxpEfyNuiseURiKX767jseGjeVuToDV5vtKEJ+og4bL587y5QnnqDtVddyIRqk+zW9caX8JDQidCONI6SGmJYrho3nt193s+/d13jvwXvp2hChlyNHaiX/UFfPN6oYD2x4HblFT1qn4ug/x5l338N0796LdQ8/yQvDRjL1/yPoWkWY8tIKnFltUYhQEXmIZMIvCbpMI07HKoI+H3nqLMI//crc68byn4o87HVeIhYrL9TX0veeO+l8zSDSOjX9BvbltltvZ9O2nTy4YAFPP3gPxAPEtHL+OHaEliYXvXpchtOal9mxlavYuWMHN0+YQvc8E22iUbrHZYwxZuNvcHPOYmZLSy23fLoFX0E2BY4cqvLzMMrEmCwi7SqJVjuYJUEXmW9C0DVC0CXssoVjO77irfHTmJBrpcgdwW00stTdzMhnFtK+xyDCajlBbZBu7Ys4+/1XvDJmPkvyypDXteDJsUuVoeO2W+g2fTwRWQvZjR4+n3AfQ9UWquRhakxq7mv0c9f7b2IryCEWi2PXWiktLMIhKHJKGc8vWcKTC5cxbtx1kqA31Nbw9/HjKNUqevbsKTHcL/2IxiPSTTEUDeML+ZiU34lndHa6e6NYrBa2emrZ0s3JLa+/QVbYRtorSIwpzIUOdJW5GPQmrDGtNEaM6cTCqoJ3tm9j9LBRNJ06I7Xxg3EZu19+mdTGtxlt1lOWTHI0IePJUJTFu3YTVgVIKBIkEykevHIsK/NLKK5tRKtXsk8eYU/PciY++xxRrxy5WotPHsJkUtOzrAy9wcbxr35k6dgbuNtkxhKP0VJWyuq/jjLmucfpOmEsvx89SklJEXkWPWpVGlOWgBLJScdlpCMybBobww3ZLDQaKEvARaOZ95rqcM6dTtdxYzGEMoFOqlw9BZUFII+iFpRH8Xn1R1AqdMhjMvQJBdO79+LaYIDeFrtENvzQ52Pu3k+gshzfkXNoZHrOh2Lo7Q6y7RbenDWDdj/8SB+LjSZ0fOSq5aa3V+CqKkHXtgvpQJRj69/h6JLnedScjT4YYr9Fx9aWZm5Z+6ZEkvvu7ZfJO3GcyfE0vkCUL/Ky2KUzcePKV6gYdB2nzleT7cyTEL/hFh+5BgtGt5t3Hr4P3W97GZ9OUhIIEgyFMWisGA0OatQqvoi6+ToV4IZ1L3NKpUDnKEChsRIJp7DZclCp9cijKbIVWpTVp3h8aFfmX9aWrvXnyfW6xbeJSARCcg21uVUsrj3PyJfeJHxlX6kDQHMSi8YoRcb64hARgq7M6JLgdsiFyTspRtBxKV47GRfeqkxBLIHDxIy8dRYelalxIXIIhKC3pn6K6FqR/ieCtYRwS161SyS91hl668xcfG4TaY3Uc/tX0C//O50Wpk6xhyhEXS1LSm12kaAlE0hS0VQUCELppJFJn5ES/ZRKzCRwRFyYUiKQQYG6VdCFBLfKsMTzzcwFRMUt8sczBgGxkiMM9YhQAAlhJ2ArQsxbhV2CviikToA0QxdXs2S4EyegzLxCk5CRJcxr6RgecwSfLkZYMlKkMUSTtG/ws+2qcYxNqeivAlfKy4eKFkKDLqd46nRi0RQDoikW3nILD1s7YknLOJn2877vPNd/spZQZQU2dQ7tCttKVc+ht9fxxZ0zmGAw0l2X4EgK7nZFmPTWRgr6teVk/Sk08iSFMh35NTEemb2AM54Acx9+lCHDh3H2whmU2gQVxU6mjx6K7GKIUWL/tbiC0iYPsUSYP41J3nFFuOqthaTLO3JZaR9ytA72/bCL0RNH0qFPR77Z+72023ru9BlpHU6w5bVmA/lZRVyoqWHi8Osxpbz8/ONPuCIaTlTXU91Yz/Njx/OcSU1VJI7HmM1W4bq983ZKRg9BY1Cg1wnPhJqfdu1h/LjJlObn8t6bq9i+YCH3qU0UJmWcNMpZV+fh5rUrULevFL0nNHIZ5SUVfL/8JVpe3cBwjR5zPMlxo5an0kEe+GQbqrgCp91KNOaS1vgMDrEfq2LqpAmc3P41VcBsi4OOGgM1Hi9/WQ0c1aiY++pruAxaCjtXglVLXCly5JNYRBJMWkvffldx4sRffLflFYKHfuXdp9cws10ZnPYRszh4ufkfxj/xEMV9u6GyW7jvgQV8/9NfrHtnLRVpJZun3sq0vAKKXLU0mo3Ma/Iza7NouWcqdIMqTmlxG2zWMhRyNUqNcIFEiKcCJOUyQqSllHC1L4w8muSW4irGleRQUR+RxH6XLMnvqhRPfLCRgE6BxaDnyquvpSmU4vCBQ3QoypNery7m49jpk2gUSnp27YVWpLAFQui1Zm4aPoK9e3bz4N2z6VaUw2tzFvJIYTGGphBenZ43PNX0XLgA57BByFQaru52Gdp0kLS7EZnFSFwhmvDm1l2IjKAr0/8j6Ed3fMXaCdOYmGOlrCWCx2BkiaeZ4UsX0rHXNZKge1U+KsqdNB39jeVD7uSFnAqUF+oJ2+y8566mZmB/bn7hKZoC50n/cYz9c1dwgyWPgriLswYl9zYFmfvhWzgLc4mFYzg0FkqLirFJgi5n2dKlLFq0lNFjhvHOli3U19Vx6sxpKXK3R48eqFXixpUhdIkRk1qpJhwL0OJuZFJud96w5dI1lCIS9fCtLMbm3oWMXraMQkUhCU8UhTKNozALS1GWBAbSxzJVUUQboTnixxNNUWpvQ2PdGc6fPIdGa+WzJc/g+OwTxliMtEklOZKAJ4JC0HcRVvhJKoR/Ws6dA8bwTk4pld4AdTE3P6qTHL6mC+OeXITKLRj3erzyENl5NipzstHoTFw4fobZ3S9neX4BeYEwR+IptgY9tL13BmVjhksI2S4dO2ISuOFUhKRFQVx0JqNylDEFVqWFYXoHiyxGSuMJLujNvNfcSNacm+k8ZgyGkCDeKiVBL+lQjEwelwxmgowbDsSk7QxdQsHPH37KutnzmOXMQd/cQtKexcv19Sw98RP/CEPluWaclhzOB6I4S0ux2c38s3kT++Y9wM05+cjTOt5tPE3w+svoeu8sWoxZUhjSwQ2baF67maXiOm9o4pDRwPcqOVM/2ELUpmfPu2+xf8U6njYpyNGZWBcI8rVSxfSNG2gymenZpy+hYASdykDEFyHH6MAaiDDr8r50lyUodl3AEQ1hUpswqk2k43LqZLAn5cffqZxRS5+gOpUiEpah0VhBrqWotFK6FhQJObakihOff8y2R2YwrVMBuQ2nKQiFEVejUvhw9FaOxFSsScaRT56I9aaJKEqqsCmcJCOi4FRKxiyxAJpUSPZsybsiF5qZikljL7UshcgmMuk02CwmTAa1FJkgUBSRcBRvXMYpXxJPXCbBvURFLhITRUdbFGsi610YQwVNTuK2i8Z3a8xyxkSnJJUSY8z/qtCvOpQWHQGRwCcZ25TSzFy8mUvVcGZFTDjWRa//fzi7MrTEsCR8aFIRlDKRGyzLPEpAG+GHFz66VMZA91+GACHLQuQFKEWREIziDEZPirOUmvyi1Z6h8IgLWqrOM4jrf6tz8WeUKTl2rcjYRjoBJ7UpojJBREthUSoorG3iw6HjGegL0CsdwasIslXtheHX0HHWXEIyBZaGGv555W1Mu/cxo7A3Lm8L3wTr+LTCyJ2bN2CwlSKmLyJ727NnD9/cM5eRuRba4OFsTMaKGpjy6tukSs2cDzdQ46qhb6euFEa1PHTn/fxzroYZd97N0BHDCIR9GC0iVMLLjMnjSDVE6A3MateFjtXVFKjTnA54+SoFRwe355pHF2M0luEwODn+y8/8545pdLiqCzt2fioleP2x73ecJjPdunenJeiTiHE+b4jPt36AQxNl6pSbaQmrOF/vpra5iedHjmCJRk25L0ST0swWXwtl991NzvUDpYozN9uJVW/BbnJQlF9G0NPMd59s4d27HuBumZY2cjVnzSrW1rRw4yvPYujUAVkijIp0RtBXvoRLCLrBhCmW4JiYnQbcLNj+PpqkGqfNSjzho7JDO1TGbKka7du1E7nRCFfo9bTzhBhlLZJa/4HSUladO8YDr72Ksl0lCoeNfHGAUIq4lTgmsU8u03FZz8s4cfoYB777mAqbjnFdrmF62wIKT3gpLqjilZojKAZ0Z+pTD1Md8jN+0s2E4nC8+jTNv/zO2+Nv4Ja8wv8SdB+zNq/7V9B1ighlpeVYLRlBV2mlsFQpqFPQ9PzSGMVAyuOR9sc/ePB+jm78hOFyK4akimqTgTV155j3xlIMHcrZvesHHnvyFa64tj/ffPk1snBAqqIPVB+jztNM26I2GfynGApEk3hO19G7Ww90Zi3f7f6K3KoiRhhLmaU201thIxJN8kPEzW99Khm5/Cliei09OnYgX6MUvXowCOa3gCeJpDSRKZcRdFnanclbT1s48ulO1rQKemVTRtCf9rYK+mWDCSjShHQhStrYqT95gOeumcULliKyG0IELHre8V7gwhV9mbT8caIyF03f7uGvR97g9uxSHKF6TunkzGsKce9Hb5FXlE80GMWmNlFSWIwjz0lalmLJkiUsXbqCMWOHs3nLZhoaG6m+eEFKiuvQsaPUghT8dFGtiCrHaDRKIUTHjxzkod4jebukkvxzNQQIcdig4+VSHdPefgtdyiG1ljVqGYX5Tgqy7FJUrtiwEKldMk0CbzxEQKlBplSTpTBKaYd/Hv6HP9ZtQL15A6PNRkpI8VcSHg+GWPzdLiIKPylZDE+Li9XjZrLKUUjHeIpTsSa2R+Ocn9SLEfc/gt2jR4sGnypKeVUpeRaTNLas9wW5oagjL1r0VHgjNGssfBp1Y7xrOoar+5NbVo5Jo6VXSQmRWJCAOROVqU9r0MYU6DFxvdbMIpOOknicGqOVD1uaybl3Oh1Hj8IgkPsCPWyVU9K+pFXQxV1WQTyaQqsxYQyleWrSragO/MkEs4W0MCLaHay/WMPde3ZwLBlDWD7SKQVycxbZuYXkWC3Uff45H9w0lUk2O86wiqOpMG/ofNz+4VqOh2UU5BWz/733CL7/CbODMuyhBD8DXyth2IY1NGnSBI8d4MBTy3jGlE1WKM0Rq5NlF48xd/163HlWklo5bQU4SPy7KPREA6ALJBnYpohSjZrCEgFbiiF3RUh7o/ji4nClpE4lp8uo6xk47SaSAnkckmHQWjFbnVR2aktTRFTgcSIuP28tfArlscME/9lPmBDtgAfaOVGcaMKRUhDIKmK9Isbvhdn0nj+faF4J9uwyYjElqrTgaBhxiy6p5O3KFMDKZFwqivUKENDNiuIccQliVkhBypnVbgnALFwucFq4893Q0NBIQKQaKpXIVCpiaWHay+RKCPCO+NvF/8uLdmkUnUoKMf8vU9ygPWmRQyKJsKiYpaG+aB+IgX4qKVXeraw5yeAmZQO3RrspUkn0hFCmo5nNceFyF7NteUbMxesKYZeiOUWyk7iQpIl9Zs9crK3plUlpTzzTlhc74GK1LWPTF6cQcYAQ7QhpNi8dEtKtr5sJFYjERGtJhkKdQKtTSqEdYoZhN+nIb2piw3UjGBgOMkCVxCcPsCHcQOSqy+g6ez4hgwFVsAn732f484GnmWAspiAlp96i5v66E0xfswxTVU/sBW2kSMuar7/hg9unMiHbQSdtlLq4gpfrZIxd9ALGzkWQrWfckCuZev/93Dd9NpveWM9Lq1/j+RUryS8tJhgNkE6HaFucx80jh+GvcTO0XQc6egJcXX+B9qSxZKn5NR7jUS/cveVVIo4KOna/nOP79jJp9FAKOhSwf/+vZGttfP/tt9L34+rBg6n3u6R/eKPBRjoRxJD2Eo/F8SYEd9pFdU0NT183guVGFd2SMoKmXD5oqEUxfTL95txGJOnH426hfVk7SgraSCd4eTzKru1bWHfbHO5KaajS6Dln0fDq+Xomv/gMxq6dpNOoaF2WFJay+8VX8K3ZxHCTGYOYoWsUzA8GWb7nK3RpnfSZSiR89BkwgEhKy08/7OHmMSMp0ipZdu8cvl68nCnaHHJSSprNet5uOMm1jz+IbeAAvDIV3QYMQKU2CIcFBp9ICNNx7VWD2PPbHg788CUd2hUzbWBf+mPi8uNhzGjZb1fwkesiS7Zt4uN9v7B81au0796dd3d8QuCPo6y+dhjTJUEXpjhRoYtZ7/qMoMuEr8RHZXlbyRQnQ4laK6AtERLpIAmZsFmKZ2WoAmEJFMS500ysHMxsWxZVAr2pVPBB9TFybhlO+3HDWbZiNfsPHmf5qpeYduvtmf6eGr499KN0ROjXvRdGhU76bIs41Y9fepsnHn4Ua34WPx7Yg8ykYM6gq+n3Vwud3SnylToumLXc03yKp758j3iOHZ1BQ5+CPGnGL07qcblwxZhEmKxksJRLs/VWQU9lBP31idOYlGOlbWMEr97I075mhokKvc+1eJIxkqY4ZRVOzh/fx9MDZ7FMn0X7iJZGnZx3vdUERw+n5+ybMGXLafj2Jw4teJVp9kLy4y7+UaeY1xLh/o/eIr+kkEggglVpoLigiKzSQumkvmThQpY+u5yxY0eyfuMGSdBr6mqJxeN06tJZSgiMiHCX1ghJlUpF2Ofhg41vcfKN9fynLk5xyEuWwcm7wSZOjOtP53lzSSfMksnQbNHStiifUrMFeTxFNJq5C8njQWR6NWGzBU8shqe5hTZFZezY9hUn3v8Q3UdbGGnQUyRL8WdaxmPBME/v+paozC96Bfz43fecXruZBTETBW43PruSN11+YncOpveU2ygMWNEmVESMabr17opGoyIS9NOcTDLcWsbmAgedPFGa0wa2hhr447KOjFm+WCo29Eo1gzt2IRTz47HIpGAVCwZ0KRXqlJ5hKj2LLXqKY1FqzTa2uprJmjuddiOGo/UnUSmVaApMFFUVkRL3aFkalUJNIpZGqdBjcIWZ3W0AfZIK+qdTCDDw74EAv6hg5s4dnFaLteM4oWiCtMrIoH5X4zpfjeLoUV4ZPoKxdhudYnpq1CmeDtZx2RMzKR4whFhchvuvP/n2wSd5wpxDflrN514PP1sMTNi6hROBFhLH/+DXR5awxJSLtsVDsqw7S878wtjFSzBe3glPMkB2eTFKmw1/VIbFkM/fPx3igZGTyMsxserzV4WjD0NMi6/eRUNtA2aHg3NNTRRUVEjrfV63X4qbNekt5OQVUlhsw5WEJm+cs+eqmTf1dlTnm7h59BBuvH0o/r/3s3bOY9xi1NATGw1p2KQK8YvDyE0rX+RUQo4hrwylzopOYxQIfuIysT8vjklJFELQU3FJzE0aOQaVnB5lTsmrkbF2Z8T80mO0dcXuQgxOnm6gsdklmcdFmFBUBNckklJMcVTM/eUCtCXufKJTkzGLS+hZUcW3GulEhS8b+UtaUDolMRY/JcNZq/FMeu7SqeKSO6+V6CMV7GKPTrRyMqv7mT8rGdcuRRNcQs9eCnvJWPEvVfqixW/TC2e88Am2Al3E61/ayZMEPiUBAcR7ES13yXwgDgxSIpCSiEhDkoEuCdpkUsr3VoqWvCxOid/DO6PG0N/vpr8AO8hDvB9tITWoH13vmI9bpyed8NEmEeftybcwxppH74QWTyrOVrmfcP/LuPK+B2lSanA4skgcPMwXN09jZkkxObUniTlyeLi+hbtf+whLRQE//vUbjz+7mJl3zmLmf2ay6+td3HP7TF7ftIlOfXtR03BRAn4UO2xMHDwYX4uXT7ZuY8Xkydwtl3GlyIUOxQnkatgSSXCyTTumvraOA/WNUsTijHGjaF9SyN7vvkWr1bNnz8+S07Jnvz4ktUrCqTQqlYhP9aFNuqRKIKnJ5vDxcwRCIR4ZMJj1RU5Kmty0KC18FQigv2Mq7aeMkWhkarWSXHs2bYrKSaeUaGVpfv5yK+/Pmcu9iiz0TS248rNYV9tE2bSJKKoqpa0Dr8dNU0MTkX2/0/mfagYCRRoDR/Rq7vO5efjTD9GjlyItFYooHbt0QaZ1cOOkG9m5fWziDC4AACAASURBVBtrli1h4oShDGvTk8ctuVQlVNQHfRxURPmlwsEdb71BzCDS7LIpL2kjwXjw+VDp9VzR53L2H/ydHR9t4roxQ9i08ml2LFjNqsJOKGs9nMrW8F79aUY/9QgrP9nKr3/+w5IXlnPb3XdxdMdnvD16ItPziiSXe4NZz7xmH7M3b5AEXaZIolWEKCooJje7veSoJh0Aib0g8tgzWFmVGAmF/a2shCS3l3dhkE9HT60Ti0bD7vrTbCbOE1tXM27KXDwRAfRzS7nfxOKEAi1sP/gjOaX59KvqLnEdVKhRpFUMbNMJd6OLFWtfYeCY60gYZPyxdStbJ8xhirmY0nACt0HN6kANhbfdQMeJIyisKqVUr8HssElXotgeiQn0LRq06TjJqJe0wivlU4OVI9s+45WJt3BTgZ3KetG9UfNM2Mf4FUuo7DUIbzKGxgImY4rGc4dZc8O9LIjbKA0qabJq+TzYQnryWPrffQu+VCPuvfvZfd8q7nAWUxJz8Xc6yjPxOLdveAud3YzJYCblj9G3Z2+UIl5VrWTZkiU8tXgpI0ddzzubN9PsEmasWvyBAF1EipyUl51EIyAkIpNedPjSSX7d9Q3vzpjDgqiJbsGUNH7bSYgfrunCFU8+TjigJie3kPqWiwzq2wu114tdLebxagiEweeGogISkRAtaWHaVKDVmjj1zwV+XPUKyS1vMdZixRoN8LdazaO+EI/v/AKNKU0s4ufnb79n39I3WKR10F2t4a9wLZ/LITBrGP2n30FWg0YaL5zz13HNiGulEVVYcp8r6KvOZ3u+ha4hqPMkOWQ28EKqmcW7d3K6oYmS/EKKNTqK25ZwMe1BLUxdyNDE5WgjSkabHTxqUFFOihqjjS0NzWTPu4lu48ejD2bEQ5mrJ6s4C6NJI2GjEyI/Xjil4nL09V5urOjFjIIi2gV8JONxfk8lOZnrZPQrq6g2qYmqUnjDYUqL20lshCw0mC5eYEyXziwoyqNdUwyXMs3ysIvKWWPpNuJGqWNae/ggvzy7nDuVZgpUOnaGQ3wajzDz68+pjQZo+O5LLry6lrtSBjqbcvktnGSj/xQ3rX4FV74JrU2DJxmh6vI+BONywh4Z367fxmeLVkiCvnLXmxgrC/jnVBPN/ggnLp4nJzeXiDeALBijX6fueOqbpYx4QZQTPgytVkE0DWcbmjjnbmJUjwHYLFXs2vUtF1PVpF1n+X7xU+h2/cZcR1spCW6HPcWmpovcs24TLnMWIbUZtT2blFqNQqFGKzcQcPslFoLTZibPYcGklmc4LiqwiVVbaQMsI+RinTvDxEtLwixgQt40NLvDBCJRVCI50aQikIDmAJy8WI8rkiCECtEL9YvSXq1HodVKoUzxaDCzFafKzOFlo38RVrXMfLqVj/Y/FXCroGeIb8JnLnbKMxVz5jkh4NJWnSTk/y3qmVNIpprOkLAz7Xoh6JmqWy6tHBiVCVSyjKBnvp75mnTIaAXPZ+bnEucuQ61r5eQlRN6tuCmlZZgSKak9pE2JikmAamIUBz28OeQ6Boa8DFKmiMiEoLuID+xHRyHoehM6ZZqsWJD1c++iuzvIRGWWFGDwabiFnwwqJm9YL0EbrBY7soNH+OG225mTV0J2/Qm8WXbmNDUxbfU6DFlW9h8+yPLnn2PRiuWMmjgBlVLFJ5veZ/SEcXgVCU6eO0U84KNNlpPJQ4bi8Xj5+pe9fLbsWeyf7GBqvh1TgwtXHM44bXzkC3LFyhWYL+/LhZoLzJk0icsqKvnx8y8kgtBPv+xBZdTRvV9vUjqVFG+qURtJxoPo8UrOymDazMnqeqmdc1/PAazNtVDu8kuO0C+DXiwzbqXDlLEEYh5J0HPsOf9L0A/88AUvTZzBQzojhfE0Ddlm3r9Yx1/5WTSYjFL4h0fwto0mOqfkjPGH6a/QoAtF+EMj57G4n/lb3yfbkI1WrsDnreeKa64hLTNRlF+EMuTn0B+/IrfKuXfwUCY0yeid1NDUXE24KJ+VnnPc+vbryHLLkens9OnRQ4AMSEZ9GLQqBva/kt/2H+C7bz6nb7/u/LLvOx67eiqvFFZhvtiCP9vEl43nqe9QztcXztMQS7LmvfcYNmY0f37yMevH3sD0vOKMoJv0zGvxMnvzRmltDXkCvSpKYX4R2VlVqFRa0mlBjRNzdMHeEqspwuwnh5g/w2pQqNi76k12P7SSIY4SrCLCMtfEcxfOIOtTwneHz9NjwOV8/OXOzCUuXNHnTtCkjlJUWYosHKbAnEM0HKb+5AWG9hooZXe/uOY1rG1ySdmUpM5Us27SXYxXWhmkM9EY8LE3y8h+k4I7N7xCExHaF+dQIP4OgpYlMgsUFml0pBMYiqiHlMIjGcuQOTiy9VNenjidKUUOOrTEcau1LHI3MmL50+R26I05x0ky6aHQoWXDqqep/+BzZsTzyArJuGDVsKbuLFc99DDF119BQNFC06/7+ePhlxlpcNI26uacLMnCUJLb3lxNbrs26MQuuS9Om6JinKVFBF0tvPraqzy16DnGTxzJhk2baHG1cOyf45m1tS6dJaZ1PCkyzHXSQVWhVKKWyzi8/xeevHoybxa0oaimUXr+s4SX7we055qnnsSizedCTT3ZpU7k6QijB14v8cQFHMoItMlIO9rOHWjSKPDGI9x1z/1MmjCdDfc9gGftasZYrJhiAY5p1DziCfHkN1+iM6SIh/0c2vMrB1e8xgPYKAtHqNVGeD8QIT53GH2m3k6eV5D4tbSk/Vx+VV/SsRCRVIKQWktfdR4fZGnpGYaLYQUHDDpeT3t5cuenXPT6sVmstDGZKW9fRi1eVEq9dG9Tic2XmIrRViePGZSUC7Kk0cqWhpb/EvSM78hclkV+RT7I4sSiEdIJGV53gPKi9iiaPUxwljMrN4+qQJBoKsUeWYqTedlMeGkVNQYVAUWUSDJBWUk7co0OCdlsbqhnVIcO3FOUQ7fmOD5ZkjdTXrRD+3HNrXOJJhWc+nUvv69+hfuz8km0eDhgNvBpJMhNG9ejtpmp/Xw73z63ioUibc3vxVPQgSU1x3h62zbqTGIuHCOtVaIryMVgsGPBwrPT5pD8ei8G/KjbGajRphh916P4TFZSuRa0FhPZegslJgc1B49h0xsk34HRZKR3zx6SPolq8e8zJznlbWTU8Ikseex1Ztw1mp9O1xDyVXNm5yfsffh5Vme1J9rcws9FBlZdOMvjm7ZQrzYTSuvQ5xWgKHBIWqgPp9GlZBj1GhwWg8QtES12veDstwq5EHNB5BPda2l+LOmXFN5OXC6a9SDIu4IrjzAuyqRAaAmQc6I+zrFztTSHk6T1ViJyDQLFlhBbYWKFTRaVQr4SSUHVSyEb9ltYorFKO2yXWgKtrfJMhS6Y0JkPh2h4i7b3v+x34XZvba23hsD9W6ULgb/EeMu0GcTuo7R89m8bXRjvNNK5IyG9ZiblTQBrxP/nUos9cyLI7Otn2mSCyCOIOQLdF1WoJK63IZFGkxLvUCkdgxKquCTob103mGujQa5TpQnLwmwMNeC/6goqZz+AV2fBkUyTl4jww5pV8M33zNHkY4/L2ZsM8UaolnFvrSdQVCy5crW/H+P3++7kTlsJRvdJzjr1zPC6uX3LFkryCln3+pt8/O6HrFy1mv7XXyulsvnP1uLMzaY64afG3YC3qYk8o4WJg4fidrn49JefyJPFeLjv1czvVEDbkzXYkgrOyDV8HgtxdsBlTHjmaY79c4oHZt1F/27d+Obj7dKF/ctvv5LUKujWv7f0GE2l0ektElPAJBft/TTumJYGT5hQNMp/Kjqw2q6nSqwmqW1s97Xg/M9t/5eglxZnKnSNLM3Rfbt4+vppLDQZEJ72M0YFX3pa2BGHOqNWuoEKNkFWVhaFLW6GuAMMMZjQBkMcUsEiWZJF33yKRWEhHYkSj3rod8WV/LzvKNdcO5juZRXs2vMNAX2cH9a8xa8LljJF56BYoaBGk+LFlmYGPDqTymvH4UlquLrfQClrXRBXhZNzUJ/+HPvrKJ/v3EnXXl1oCdTywFXXckNdgl4prdSmPE6cl7zNnBAomrblvLRpI7169+bwto/YMP5GpucWUeyqp8FkYF6LRxJ0e0GeJOgGdZzCvEKyHMLlLmrxoDTekUnkJPFTVNkRSejFeZRIElwxbivtygRHqQSsyS8rYeXFf/gkBo3AM6ueZdpNU9CYrJLg7vnxOxR5Jqo6tyMWFI5ekdkm54k597Nr+9ecvliLT0SpC1OTBvQR6AXMLKmkfzBMqNlFU3Epr1cfY+6G1wjlGLA7jXTp2hFZWnwuVMTUFtSStAjzjvhstLSaUbP5e9tnrJ54iyToHV0JiTq30NXA0KVP0m7g9Zy5eIEcg4Ire3XktfvupHb7d4xVOTHLtRwzKth4/hyPbthCOM9KUOel+dAhdj+wnOFaK72iQfx6LY+4vNz00goKL+tANJ3CLNOT78whu7SIsKuF115/nSefepbx44ez5s21RONxjhw7SiyZoGOXzkTjMan9LmJ/BaxDLRC2cjF7vMgtbQfyVmEpZTUu1Do1n4Wa+ahjLje9uAq5W4lCqcZekYVcn+K1l5cTO1tD7OeTDCtuT2Ekxj/VZzhp1/Nt9UWJADlrzn948KHFvDLzLnSfb2O01YohHuCIRsNjnhALv/4Cgz5FKuSn+u9TfPnQYh7R5WFvridq17DR5SUx8zouv3UG2WEboixMW5V06FYFiYi0vpRU6+irLeAdq4qO4RS1SiO/yGVs0yR58MN38QhmqExGgdlEhy5VuORBlMLcKJgTERmGlJYxtlwe0yup+F+CPiVToQdasdsONcXtSiRjnTBLOWxOmhvdFGaX0fz7QeZedg2zC/Lp6A0TTKXYqUrzd66TG158kQad6OyEkKsUlLepwqDUY1JqyfJ4GFNWxV2FTnq6RNGQYIchwvFsO7cufoGEXMsfX33J8fUbmRhLY1IoONu2lB1eDxNWrCQSi3Pmgy0kd33DDSY9iWick6WVLP3jL5b+toc/mlvQJWWo1RpMedlUFpXRRmlmfFY5szTZXGZU8Gvtz/iUsCuhQdfvSm5duZCIWcv5M+fJtznJU5sJB4KEVWByWGhXUY5emLZEulskQNKo5a33PmDU0GlYrHJ+P1mDK1BHIFDNk1eO5yN7FRZXmMMVNhaeOszzn37PhaSOoCuN0pmNsnMRkVQIZyhKscWM065FMJzUYgNVgKxaxVwwWUQnSSDIL3W8LyUeCl0Tn2+lRiN5zDJ0/Qx4RpQMQtSbEnC+OU5IriKmEhV7lFM1jZK3QGe1kFaLrlRCYtKL7HfZ0N+DUoWe4cmKijoj3pce/5fIt7rNJfGVZu1iKqeQ2gj/hsHIMi5zaVLeamT7V9ClOl2IdaYKF612ZSqEUibmADIJmyft6Ekmg4yIC37zpRa71LK4ZNkX6TqCOifeiwjLiKdRCbefdHqBqCpGUcDFO9cPZUgkwBBlmpCgdwWa8V11BW3mPIjH6EAbDFMgS+A5uJu/nlvOA4ocHN4o9U4brzWdpPypxWh69MShMKPbf4w/n7yXO0wlaIOnOZqlYEJjgHlbXqV9YTkzp9xGzBPh/kcfZeJdMwj5AwT/OYfVZkVW6sSTCHPm+AmydCZuGDoSj9vF5i8+Zvy1V3PzVd1wHj7BvfocSgMpLvgCnLabWR1oYPjCR0hoTMyb/zD9+/Tmkw8/QK+QceDgb1KUabd+l5FQK4gmUxj0VpSpGBalAFwKKp6RUEJBJJFgYm4Oyww6OoRiuLUOPmpuJPs/t9LpprH4Yx5UGpVUoZcUl5NKZ1ruf+79hhfG3spCWxZOf5gT6hTbPWFk1/QjXdkWs9VOfkEhJoOR399eT9aevYwXpLh0iv2yOPd6A7x+6HuizWHS4ShOu57Ktu2Ydttc9u7dx7QbJrJ42WISBiWuwwd4uNtA/pOTTydknPM2soM4nq6VTHnuVWrjKjpUdkJv1GJ2qAlGXFzZsy8Xzl1kw5YPGTpqGKdq/mbniuVcePEdZhYUom4JELBYeLXhvGTMufq2W5k0eyYdOrbl1I7P2TR5KtNziyVBl0hxzW5mvrMBe0GGFGfSirjcAhz2CskUhyyISpNAIcwm0jqlmkTAR1odRqXRkgjEUUYVPDRwBOX1Hq4Ox5DJY+w2JfigIchJPazdtoOi7Gwq23eEYJS9B/chs2mo6FiBTSOqsCSkVFxWWkVTbQs5hcVklZdysaVRSriyiovtbA29Emlus9vJETNLuZVPW86jG3ENIx+bQ120iR59emIUHZukirDSJLXcxZyUtNj1bM7An+ROTu34ipcm3czEPDvlDSHcGh1P+90MWfIY7QePlFaDClTQNsfBw1f2ozyapJPCgCscYQ9hAiVlzF++hiZ5koDJR7y2miUT5rGgvJzuDfUkDUYWNzQy7PmlFFzRlbONdZTllNCurAKD1SStYz1yzz28+dZ6pky9kWefe04ywR09/ve/gh5LxInEYmi0Gskcl0meEssxcuYPGMy1x2oZbs5Bl4Yf4z6Wq8I89vE2NH4NuXn5nI/UosvRkFNoJfDXSeb3u5G723ajyB/Ck4jwmy6Nv00uY+bcQV5VB4pLOvHhE4uoWbWCUTYL+niIo62CvmjnF1i0GUGPugIsnnw7ywsqyGpoIK5Ps90XoHnS5Qy+Zz7mqIVwMIql2E5JeYEEtZaWe6JprrdX8LpdS5tInHMGC99HovyVl83M1atJmMwEomFMWiXde3YiLA9LXqRwOIwiLpPCfsbaC3hcJwSd1gq9mey5U+g2YQL6gCi8IG1X07ZbFRq1nGgsjF5tRIlWEoDzu35iydCJzCotorMrgi+V4hNVkr9ysrh5xQu0aET+eBCzSU9Zm7ZSsaRRasgJhxlXWMGMfDt9vGnCyTh7slVsbXbz0KbNpFUGfvngQ2re/5B7cgqICq9DwM2PKVjz00+cPXmaLffPY5BJS1tXAwqTkVW1AXSDr6T/Aw9JK3IVWQX4/QHKunWgY1425uYkVzuVrFR0obdFjcv1O5aCXPaRxRcuD4lelTz77adS9RsWM/9gEr3TQUAcgLQiv0CEaoWk1WoSUdDIiAnbuNxMIJiU8tlP1J7ErfVyX9erWKcoooPSxL4cNYtO/cHLe/7kQlyH51yAuN6Askcx7mAjHY162lgt2K1KyemWiiVQycUaeJJENCwxXCQtlLrL//cPAbkR2whiPVMKoxEra2LFW6xwizVZrV7KkxLTOZEtdfgiHDtzEQkloNPiTkWJiXVGmUiXUyK77kDgX0HP3KIyYi252i+5yyUPeub5S+Y06XpKy1ClFa0ct8z8XBLzf1vxrUa51pa7EHPpd4sKXPpPsODEmL+1lS5e/5KYC4OdxNu4JPRyKbji0nuT9u5kAhkrKHdpCb6iSAhUnjAQQEQZoyjoYtM11zAk6OdaWZJEOsL7ET/hK66gbO5j1FkdUtvUEPNgbTzBZzPmssiQg83rIWLL5x13Lan/3ELR0OHY00bU+4/y5/MPMs1cjDZxjmOmFI/649zx5qsk3BEemf8IRp2FG+74D7OffYqauov4Dh7Habdj715JfdDL0UN/UuTMZ9KwMbQ0NfLlri/p1LUt3+/6lJcm38kSayHtG4M4DQbOqhNsjjQi69OTToOGc/vjC+k64HI2vbsZk0rG4UP7JWNW9z69SChFclASvc6MMhHFqhTrgBCR20iqBGM7xSi7jcVqJR2jCdw6Bx80NpE3YzodbxyHPy4EXUl2q6CL76PgEuzf9RlvTZ/No8ZsjI0uau16Xm3wMWP1UpTtOuILRCgrq8RqsbBNZMBv2MgIRza6UIBDqhQLAmFW7PmcpCcuZYmbDQoqKtpSUNIRs8XBfffezZWDruDUhTMc2LGdXzdv5Q67kfaeAKVFufwc9bGpPsSCD9/H6yggJdNQ1bktDocKl6eWoQMHc/zvc7z74XaGjBrBkVN/4Dv8G69OnM3ckizatiTxp1Xssht5p+Y8c95ci6WiDW0Kc6n/djcf3zH7vwTdyLxmFzPf2Yg1L5e0LIZZlyQvO18yxWUEPYBak5IuMElRkhrS0RBJXVgKkQC9FDN78PNv2Tjrbu7PySfSXEdtVT5vnz6LbfRobrzvAVJ+HwP6DeDIob+kFZX8igJsTrNkoEnHI+zZ/jV33zFHwiEfPXeesFyGzmAg3NzMkQO/k2O38sjIYYyOR+ijtpH06jgrV7E+eI5F371PjTZEbnkR5TlloqFMBIMkJTrBm5ZuDe6MoKdsnPviW16ZfBOjsmyU1Afw6g087/dw/bJF2HtcjslgwtrSTEelijuHDGFsTi5KeRJZaT7LDh5m0oL59O87mqAcvGYfFmWCKX3GsKx3TzodPyGt+Kz2e+m34EE6Tr6WIxfPSvPYThWiYo1hys1hSP/+/HX0b55c+Dgz77uXsNfD74cOSi32zt26Sq13UaULNrbX52sFdSQxGE189twK9j+3ljmFBVhaQlw0aJnfXMfST95FnTDii4SR5yqp7FWBzqLA2uzjDufljLXm0zYSI2XU8FGwAdt1A3hg05t4wzEu1Pj4atkqUu++y0iHuVXQtTzhDrPkyy+wa1Kkg34Mci23DhnFEwXFtI3FiPncHEhH2d+rnCnLVpCO6QiEIjjbOClukyc5oEX6RNOZOmZ36MdzTiNZQsjNJnZ6fKj79Gf0PfORifCheFhanezdtxvpVBilSkYgGEKeVmCQ6RltK+JJnZLKlIwak2i5N5E9dyrdJogKXRqQInNqadejPTq5EnewRTKKlRdWSdnpseOnuKfvNcwuzadrSwxvMs1WvYwjuU5uW7YSr0pGKuHFZjXStrwtqVSGH5IdjTI2v5L/FNjp54NIIs6+HC1rzjXx+CebQWfi1w2baf5gG7OMVnSyFN9oUvyWSvPI6xs4cuAg7yx5iqFZBi53WDjj8bKmIciIhQuRt+9GQm+l0OGktqWesr5dKM/Kov7733j66mt4VJFP+2QDSbzSNehNO6g1Ofg21oysR3vm79gGegMkVTTWN5NVki8hUkWzO5VOohdseL8XlU6kXEZBkOS8YQxaO0f+PMh5tZsXJ93EvSdi9DBm8bU+xObmOhbu3kdtwoDvXJCUVoutTxn+qIsKo54cnfAniO2BiLS6phVtcznEY2L7SzpBtyaVtQaKZQbW0q+C3yI6J6LrfOmr4rMuSlyRb5JUqAglZKTUBhJKnQSz+T98vQd4lGUatn1O7yUzk0wmnYQQCB2kKwpWROxlFcHe1l7WXXt3VXTXta1l7b2ja1ldlUWxYAFRQDrpdUqmv1Pemf94npmo3/f/x48HR2KAZDKZ972f+76v67yUooZQLM3OwSH2plIkdcK7opc/G82S734r6KW9uCjcYnRd7tSFAK1cXH99OzpmFyN3jRh5i3XAaDEXhwH59Mnxe2k3Lw4CZdrb77p08Q3oytD30ZG9VJ7KE41QzAtVZkkxL3zwOmHO15Y6+NFwGFUnEnIK2BQNxrxQ0RvJaCFpzFGTDPHM4kUcFI9ymHhMxRzvKnEyiw+l6Y/X0u2sQGfTQ3qQimQHTx51Bo/V1FHVFyZks/FmMkj/4Ycx44yzsGKDHzaz8a5rWFlRi0ftocug8nAU5p97Np07u+jo6qc3EuPgM0/lsL9cIMEXyvfbqXS68M9uJ5xN07e3h+aaJhZMn8tATxc/b9uAQoa8ScPq2+4m9OSbXORuYFyhQF98mE1uHf9Lp2g+9gRueel1WmbO4NX335Fj3y1bNlJUFGbN2oe8TkMmm8cm1OmZFG5dUuoOcgYvqsEhQQhHeCq41ahlfLpAxOrmjdAIteecxsRTjiWejaI3lwp6Q2OLPBiJgr7+03/z+Io/co3VRUUkQbzRz607+7jttX8RrRRxr3pEWqfFbGbN/f/AuPotDrW50CWjdHrs3JRLcPkrz+EzeagwW0hEBnC5Klh4wJGgN2OyGuWLv7ayCkMkSF06wpIqD9PDYanU1TUEWLWnn0P+fC11S4+iKxJn+pyp+P16krFhjjx0GevXb+eDT9YweeZMBiI9JHdt4tXLzqO9J8ZJhkoGgnG+9Pn4UM1wxesvM6wtUu20MfTZWj67+hpO9zfSOFIeuQfDnPv8s7irq6UtabRDlyN3rRCeJDCIgi5SUMUrM2uSM7aCJiZ/jla8KOEk5iIc6Kvl9ooK/IUcndUubt/ey/XihtfQRDYUZHr7RH7ZvAN3hYtJ0yagM2hIZ6NYjBZO3f8wtm3ezsGC7vfYE/Li7uvqJra7E5PgQlQ7+eChe4k+/jyHms3UKwGCBht3xTdz5I1XUnvETJkUN79tBlq9U6rchZRPn89h0iigjZV0KRk7XR+t4ZGTT+HIKi/1w0kSDherIoMcfM/t+OcfIGM7W9NZvvvHIyTf+YDxVR76DUnWxoPE5k3l/JtXYQ47ZOjSgCWIx6nntFmHc1ZjDUdH0+QSOV7IFag+6XgOvOYserIxbJho8tdQVVsDqRRj6utIK/D8S09y8DFHk43F2LDpR4wWM1OmT5N2NUmG0+uJREfk2D2fy2PUm4hs+oknzjyDhQY7DV0JjDV1XNuzixPvuJX2afPojYYwB0y0zWhmJNlPY7rIlS1LONrqYZ7ZSlyr8miwH8OCNpbfeg1Fnx+TNcC7d6wi98yLHFlZKuhb5SoizZ0ffkilQaWYTFBhqeDvF13C2N5u9nW50A8F6TRoeNkBl774AmnVhGBhOv022saPkSAmR0HHxv+s46HjV/AXhx1HPsMXDhMfhxMsXHkOUw45AtXtlo9L0aaZN28GxrwiLcXicCJWP2atlWXOem6x6mlVtaUOfWioVNCPOx5rslTQjQEHVU1+bHYTaj6HTmPAaaogq2oo7u3khNap/DHgZUZEJabR8YYATNX4+eM99xMXr8fMMBUuC23N42RIEVoDHiXFEXUTOLfey/yRoly5feXV8VRv5aaz4gAAIABJREFUmMvfKxX0Tc++wvALr3KmsJlmFb7xWHguJHI7NHhMViYYcswb10Rv9146ciqtK8+l6aBlhPIl9LdGzYBdS8v+06myWHnzz3cSfPoNztU4CER6wDuCMpLBXLSwN5sjP7mdJ37+ieUP3MHUP5wClgqJlxaee63ZSEZfQrRadBpJQNUpWRFACHohSk1h1fnZseEH+iwJnrngYk75rpcWg4nV+hB7xzZw/D0PE9K6UYIqFpeT1gUT0JuLpAcHJehK6LvyuQw6TQGT0YBOdualrHL5nwTHiPvEaKUrtc9mg4mskkHNC5aLFqNYoI/u2rVakmlFhioV9WYUVSOTQW1un6St7grH6MLIQLZAJJ4mlc6gOeobQaMdHbn/VtBLLwdRsEsP7Ffk6qgdTezXxYOT6TIlgZzUtP0fHbqAwIwWdDFGL/XlIvBUvJVb9nLMaWk8XzoESBqcfL9koyv9TdG9l8bvYiwv9u1ix6ka0pjUPB5FjzknDhcWFL2GmFWlUonw6EELWSy6jYIqn+x3lATp/Q6i5vQr6NQKK1WGQKUetz3M7fsdy8sNNTQHU3Tk8/wnk2TznBns/6c/kTfZSG38ie+vv46zq6uYoAyRzsGqpOALGClqbDgbm/gpEmThRacz6cI/yPjL1Nc/47VYaZw/HdWoJzOSpt5XQ3NgDIODfezYvQmdWc9gaIRCzxC3H3Esp9c3M3swiE2JM2Q18H5K4fsGH+91BRk7to2P169jwBxny/ZNmEfS7DtzH1S9hmxWxWZ0oM0kcSJCTIrk9F4yWgs5nYaj/X5uM2lpTRUIW528GYpRc26poMdyUfSiQ/f6aWhokTwAQQn88cuPWbXsLG5w2QmkcgxVOXlgzzDnP3kfCX8tNf4xjITjkoL0yX1/w/HBvzmmMoAmEmSgrpKLh/q4/t1XcBTF/s1AMRvn9dfe5NU3PmLMuHYGRoLs3bkDPyZsZPACNcB1dWZcQQWH08s7QyG2TpzJSQ88SG8+R6DJz9hagXHMcdDiQ1j/3S7eePc/zJgzj0hikOHt3xH68j2+veNlLnM5KCZ1PJsdwXLoMuZcfTn95Kk0GRj6ZA1f3XzrrwVd2NYuGQ7Jgu7y+2VBt5ty1PjrJClOrxP40VJB15nE9EmHpugArUqWqNS9axQTFr1DetT/vGgRc9ZtYIbLzI+FDP/JFLli3WfsLhSxqTkcOiOqUqShvk56pMXrGWOBXT/9zPJFR6Dmitz00IMcufI0gokkxpyG/M5eftm5FdvMZvo3fM67y6/kZLeGCck6FFMFzyu9DEwLcMRfL6RYYWV20yTctipUs08mGFLISN2KRkhuJL7RRfcHn/Dgics5qsZDUyxH3OHktt5e5l9/BfUHLcFtttPQH+LWY47gPHM9VXYDX9PP6mias99+mMCEuVj2aMkk0wzYw1jtRb5+8Q12Pfosl1tdOIpm3tdY2RKoYPFN52JursahtTBGFPSaGt7817+45tprqfB6eOfdd6ke10oqHGLX3j0y6nLazBmyoAvwpUGgPnMpqXoX6El9Toc+McK3773M5/f8g9kdCk11E3h8ZIjElHaOvPgSjDUewko/rW01+Fw66uI5ljccyLk1DdQPDKH3OPjXyDC+4/Zjn9NOpOCrRmes5NXrbsPz/qcc5S8V9G0GM7eE0tz9wYf49YL9mcRicKAd6OfvZ5zO4TVeWjNaOvIZ/haNcf37L5I02GV6m8ZSYOaMiWjzaVwFHe/c/zSfXX8HF1kt2HQF3rdpWBNLc9nN9+FqGs+IXk/GZiCuTzFv7gxsmbS8HmM5Bb3JLF0QS6wN3G4fLegVvDQ0SNUlK0sFXY7cNVSMrcZb75MYfKvOLBHEH3z0EQcdeDjWaIKlvjr+WO1lejhPVKvnNaeeHdV+Lv3r34kbIEEIm93ApOY2LDqTQH1hiY1wcMtULmj2sSBYlPCwTy0Z3i2mWP7KS2C1s/vFt+h7/BkudXow5xS2NfpZOxwma/bhtphp0KfYM9jBD2oR77zZnH7dnYTiRSwZA4V0inwhiruxgvHzZ2GnwCUzDqJ56yCHZ7Q0kibtjEjbmDEtohH07DZo2ea0cXdHhO/S3WQUHVpjBQa9CCcSK1ikDkWsaUWskyuWBouOjCFJSklTkfcy1N1Pzq5y+YJ9uSyioaKQ4Vk1TMtZyxi/7FSSlkoyeT12u5UZ01qwmcwMRaLkcgLtmpPs9kwmLTtz8UtYK2WsqoxRFb8Fa+U327Zoc4WEO6dkJGXOYhD4dHFNZtBrChj0WrLZrNyvmyx2lLwo3Ek0BjM2YbPU2+i1eehIwkAwykg8geaYr9P/74JeTjcThfz/KOi/estLEvxy+krZLS+47eXV1ujovRxzKh5jqYiXfou9eKmgU/LdlSPPf297G+Xiiq8v1e1lZbuYHshOXZDrtEIVqGAuqHgUHVbViFZjRjVoUUw5/JkR7ls0j/1iYQ4tCmudyupkhsQ+s6g+7nz25HQMD/Qzf+EUatrMXD7tQJ6vdDIpkaUzn+Ubk5E1zc0cdvOtZCxWYj/8wIZrb+Bsv4upmaic2Pyo87Jb0dHSOpEdkQgbkxFmXbiCiZecQkhEbO7sx46OMVMnSDpeLq7gd/gY3zAWJZNi3Y9fUFtfS9/efqLdvXzz77foeOlVzjO7aU4qaEwGNmrz3BIK86MQdY0JsHbLT3QoQ2zbtgV7Os+CfWZRMGjI5VW5I9MpKZyFVCk20lRBUoTd6OHE2nruMNppSaQZtjlYPRzBf/4KpvzheFJKAp3JhLPKT0NTk5xRWTV5dny/lhsXn84tARe+VJ6tujzvBDMc+dDNmCdPl84fl9VJrcvBm9dcj/6D/3BKoA5lYIBtFh3XpTI8u2kNPd1DcjXS1ljNvNkHSCLSn6+7ibHtE5k0YSK5cBQl1IchH+Th885mSQomqVp0KR29Di/Xxwe4/fXVRDwOVKOGyU1+Kh1W9p23gF929vH3fz7BcacsZ2fXdsI92wkwwk1Lzud0u5VxgVbu+WUTZ4qOa/pEQvoiLqOe8P++YP3Nt3OqvwFfMsKww8aN/QNc+OTj2AJ+sto8JnOBQKCOqqpm9Hqxi0tjNAqikziAivWRk3QqTtEmzGEGEpE0nopqwqkYfZ9+yuoTl9PusPNzLEHriUcTOHUFYYuFWreTkYFhjFoTixfuL9Wliugk3TYuP/tsNq/5hlQizYv/+YCatjYMVged23eT6xigaNCwSxfHr1W4c+EJnFXvwdNvxFXTzOe6JG/1b+Gcx27DP6GZZm8tPk8AoztQiiSWccUZdCJeVQRD4Kbz3x9z50nLOaQxQF1OQ8ps4e5du5l3+slUz5nPV/9bR/fHn7HI4WN2VkNkuId1aoyHQluJmQ18uXEnDWkf2UicglfF6tAy1l/NigmTOVPvpN1dw9aijWe6NzLxnBMZu2g2Lb5aJo2bwIafNnHRpZdIVvuMmTN5+Lln5f1gqKuLvoF+WcSnzZgmbyyiqAthmAiMLLUE4hYknrikTDs8p20yc3oKTKwfz/qCytu7t3PN449SPXUcSWK0tzdhyqewhpOsaDmAk6tqaAqPYK+r4vaODlpPXsTBfzybpMlCIlFg/ZMvoL64mqOqK3ApaXbpDNwVinPn+//GLgRj6TTagp7pC/dlqcvDcT4rh1uq2RUc5s50nBtefZS4y4vWUyHjdvedP4tCLoY7W+Slq25n66MvcLrLg1EECVkyfJ5Ocsfjz5OxOglmMmgdgvKhMH/ODEyKIgTQxApZ9BazOG5zsLGeu+wm2aF3uVy82j9A/UUrmX7sceiFglKrxVBpo21Gu4z8DEVD7Ni2i6VLjuH9t9/jsPETOLK6hQvqq5g+XCBW0PCmRWW738v5d93LiGD4G7OS79E+tg2HySKFx4ZQkMXjZ3JRcxXzg+IYC2/pFL5yWVn+6GPozDY6X1/N7ocf54+2CioMWt5OhfggW8p8F+rtKtEEeuCUVXcz48hjKWgd/PTdZuqEeFPNoGripDVJ2vebgcdgZZF7DG1xDdMKGiY53MSLQzT5LHjEmkKkRwp/ebWHJ7rDHPiXC5h+zCmMn75v6YuJw6ALkpR+Cx2JS/jCDHpS2pJ90yCY4eJyMKaZpbXygK8Zq5rmoWg/J/79KtzjZpF3+klqDeiMesaPqaaywiNiouQhIa/myWUzREZCDA0NyUIs8jU0Yr9drnOiS5fLZWn9LkvGRWZJPi8FniajoF+q0o0gaqsAAwnmezgyIqFHdmdFibYqQHBoCWGk0+ihL6shmkiRzuTQHPlNujiasSq6XsGclQW3XEh/tZ9Jn3lJrS735yVNyq+gl9KeYFQRX7KwyfF5eScuKW/lUb7sxqUkWLzmyha4ssVNju9/fb+MoPl1l//bfr9knSuQL2SoFhD/wTA1Hg/heBKf28ZX//2I2tgwqy89nePtFhYWBTM+z/sJ+BDo0ziJ2ESqWoRjTz2Jky85iUtnL+TDtiYqtncQNsPXZgPPW6s4/8kXSKQV0t9+zZ67buUkp5mWQk7CTl6IK+QsATTpLK0TpvNJz07mXXgas688i+86dxGwuIh09TN1fDseuwM1paBV8hw6fyFdoV7WbtlIfWMdsZ1dxAf6qKiyct2yozjD4KW2axifYAPUVPF4Xweviidslo/rHnyYBeP3YddP20ink8ycM5O8iCbNZzGZzOgzOTwC51sAxWojZRBhNFmO8Y7hbo2fCZkCQ14tbw8N4j/zeOaefCo6RUvRbIP6KgKNtZhFl5+L88u6D7nvhCu5wG4goLOx3arj8Y4QZz95JzphJ7JXkAiGWDK2hXf/dA2pF/7NQU4PTr2J71Mx/pVNcslrT2FobGIwHGakq4OrL7kKmx22bv0Fk9FLZzAkDyi5TBSPEmfr489RePYjDrZVoUtkMDQ185eOjSy68FzajltG0SmwldDeOIbjlxzGhh+3csvf/8qyk09kc8dO8vk01XYLd192FZqdA9S4/Hy1dRuvrvmM9d17MQV85PUw/Nladt22iqVeUezyKJUenty2nQtW3U7NPlPpSo5IYlXNmCYqq2uxWSxSKJjPJynmMvLULGXnMm+gvCcTXXCuKPdimkyOQ5tbmNY2nre/+pG3P3yNsNFIRqcjn81it4qMdQ/NTU1YbFYGOjo47+yzCfb1U+epQs3l+Wn7di6/+k+cuHw5vb19DHb3cLBIm/rnP1jz2msU1v3IiTNnkw6mCKUyOCeO5auOHfwc7GLh0kNZvnIlcw49RMY3ikcYV2LYzWapo73t+mtZ++qH6EeSTK2vp8pkLnmzDSY60im6RdCQWiQaj+Ox2CSaJjjYx+K587j10fthwli2bN3KUDiKrWDCki1gy2ZpbmtGrTDSsf477jv6FA7xttJoq2avmuCh3o0UAiZy/Rm5yTc0eAmpOZYtW8af/3w11U2NkM/R3dnJwNCgtBzV1dXhcLtLLYRgZcupoGh9xIscUuEgVp+boW++Z9UZl5DrjzJ56ky27O0gWMxz5V03Y2n0UdtUi02ktmksnONuYL+KGvaxWNgTG+Zjq0rFIftz5NnnMhyLU+f3885dq9B/tIb9jDY8I0kKVX6uGurlsfffYMBgIKERwBM7M8a38u49t/HLE8+xNG6SCvxnMsO0/fFkpq5Ywe6ROBa9mYXz51IsxHFodZxmGsPR/mpaojrSeh3PxbtYesfl2OdMYaCQw2F3oSuINWKBA/bdj0R0BJ3FhKIXeRhCcKxliWks91hNtOutbDbreGcoyLQLVjJxyRIZpasUVHyNAewBD1qbhThpbrjxRl76+7N88N/32C9Qy40HHsDEgRhHUCPwSLynhlkvIqNfeJKOXBZdQYfXV0nbpHYsBj39u7bTXN/IwZ56Lq6tYkEqRa+S4gldAfvhR7Lw6BVYMRD8ci0bH36As8x+iRH/1Jzlm6zCDY8+w4DRwKCtSMZm5MDFhxKPxkkMjhAPR4nHY6hqBrfLis/jomnsWLKRMCPRGAOdXXz25mo+ffEVTNEo+zmcTCLBFKdNmrYHNDp+8Dn5OK1w+Yuv42oYz7jqZukfU7UpUkaRZS6OQnosotAbzfIeKdKFiaahkIRKPeM0FTzZMJVMKMI9yS7e2fg5A1GVvphCscJLKKew/6L9SBdyuLUG6TgSv/JCbZ5RSKVSUrwoirpw/8TicUKhMLGEYMNpsDsckmvicFj5ZcsmefsQ7aaAVBWMFoomAZMxkMyLGGYtqZyIV9WjM5jR6o3khKI9l5e8+Z6inoTGKLdnclJ+5LfKbwVd7qrL1jQx+xc7bEGGEx12uYCPKtylCr4oNOWls8boQn90VD8Kl5EK9dF9/Kh6Xhb00ihfFPTRIj76sVLxLxX2X98f/diowl629UVUVcVlNmFMCAWngXAiSv/e3dx20R+ZpsszNz7EIUaV2ZkRrDY9X+qLrM/rGHS30VWwsrmvn6POPIWlK5Zx7py5rK6tomlgiKRLx2dFHa+4x3Daw/8ipShk16+j6+5bOMluppYigyYLd4RGGD9/MYZEnu3iBmLRs+/pf2DBWaeweyRIODxCldvL9LZ2lJGohJCIxLTFM2bTFxrkw43raWtrpfvbjRSyCRomN/D9q6/xwWW3c1nDOGqCCfKaPFvtKq8kQ6wZo+e6J55kmq2FaF9YZqFPmz+TnL5AOq9gtpjQKSo+kYesQtyoI20CRZfleO84VhUbGa+oDFWqvDXUT9vV5zBp6dEke5JkxXiqtY6xk1rxiE4mG2Xnf9/mvhP/zMUBN668gW0WA0/s6eOsJ/5KqrmRQY0OixaWtDay4f6H2bXqeQ52uNAkC+w16nhQGeHG1c/RazLhrQ7w8A038c3na5h7wFReeed9yDlI5XK8u/1L0GdxhCNU/dLNOxfcxklmPw0mFz9Fe9lW7WRNNsJVLzxJbzrLginzcKBj6X7zGQ4Nc/IFZ3LFLdezNzhAKBolm1To2bmXu6+5Gb/Ty35z53PkcceStxjJmHR0RoP8/Pqb6F56hyXNraTMJoZ18N9tmwnMnoF/5hRaF8zFVOWhpmUMnkqvPEFbxetZJCllMqWcAb0Y4I1iI8Q0SYzMREZwQYrOzj37HF589X1OPGEJl191JUlFkWsqm0CXqnmcTifjWtuIhcP8476/cded/6DGa5NQkT27dzOSKoUzXnftFczbb1+qagO0tI2Te+Werd3UlVcUwtOQKItoxW1DdE2TJ0+QEJ3m9nHYKpzoBMlOulaLhOJBHln1N/5522MS1DOavSBKpaPcyYiGRXxc2Gemtrdz+nnnsO9Bi/CNa5Udc19HB8FgkGAohNZkwKk3UK3qqZnQBgE7sb4+nL0jHD97Pi1AozlAb4ud3ekQNc4KKfbbpaocedppXHHFFdSPaZL3kUhwWOahC75BVVUlVVVVWEUhFs+E9PqX6ZViz6rTUcik5fOuNVigP8y9F1/F56s/ZGZbO1u79lCssBGY2c4fTl9BwOVly5qvuPeO+zh73DTGGrTsiQV5KdxN/SEHcfUtf2VPRyeGgsLmd99hy1OvcUpLM42Kht50knvDAzz0wev0Oz30KmncLjvzp0+EeIjzm8ezrOjEYzDxZT7Cumye0x++h8ZZ88gI331dDf46D8oP33HTrKUc4q+hsuhldyLGh7lern73Kb7NB5mwcC7frP2SMb6AZI7Pmb+QbCpJPJchmlWwOuxUWFwssVdzr81PXabABlORT2JBZp53FhMOX4JqtRHP5bA77bTPmEwoE5MhIgcsWkTnz92sW/sx8xob+fSh+1h/1+Ms19WTj6XpCjh5qH8P5z1zH6ZxY1FjYgOsp22faWiEjbOQQbNzL2fPO4xL6huYmgizI5XgxWov2dn7snzlJTj1Rr567Wk6XnqFlQYPhmKBTyxZvsymufafT9NjNtPtNlOwWZha34gmFEcTSZBXFFKCHGo14vP7pDDOrbeWft5GGI5HsDoFK0/L9y++y4er7iG/6VtObavF0xkirGQYHtfMrTt2c/UrL6Gra2Z63XicPpFtHSOjF9eeUIQY0Mf1aIzm0mQsBfLS0KTYtf1bVs5axKWe8aQjCXqnN3DRI/fTOxwjkddgcFUQzuWYtlBAu0GbywrBfGkNXGa1iCtstEkWmQMieyAej0teu/hlNptlHLBR0OwSYRJKmsGROD2RGJFsgZTOLIt1oqiXYrh4RiVb0KIzWNAbTKhi8prJkS0K1LlGomdFnRTXgOa4DTlZ0FWBmfsVq6qRDHZxfDEJ5ZzckZc78vJ4XBZ2UdDLhVd+c9LQXu7ey532bwX9N6V8ycdeKthiGlDOmSl/rEStGz0wlOxz5Y6/zIcf/VpiBCcUwoZikQqtFougxpmNbN3wPTcffxwz66uYEellmVXL/FSUVDrBawp8Jx7r2CnEXAE8Y1tYfMTBTNtnPKdMmMCzlV5ao2HSDhOrRxTWTZrNkX+9l1g+Q3b9l/TdcTMrnHb8RZVOm5k/D0Q46d7b5Orghltuw1VVzdJjj2P/Qw6VoJeokqZhXAtt4ybS2b9Xxp26DWZmj59IIjLCh+vWMm3aVH7++mtpkxo3Zzw1uSyXjZnGQUU784s2UiPD6OpqeS87zBPGGHeufh1HwiT9rWkUps4V+3mhNs1gthjRK3m8eaNY7RKnQM6oIafLc4KvnbupZYJSYNiT4/VgEN3yQ1h41nnYcjaKJjvZWi91Y2qxp2OyQ9/96b+59YSruchtwZjI0+my8WZohMuf/yf51maSZqGezuIzZfnxX0+x877XWOkPYEoWCfrc3Na3jZv+u5petSiz3M87aBlet4nTrj2PU848A7fWLwvR6p/XojUWCBRVpio6bly0nCOMLib5G9jU00lmn3G8susnllx1GW1z5+GxeDHni5x29DKqA5XovU5OOPs0MgYt49rbiUeiTGppY/6kGeRjWd5+/TV54SQ1BZ545UW+3/0Lxb29rHRX0qwzsTcSJqQpEjJo+SmSRIS5LTp2KedecRlNba14nR4JUDKU4xHkfK68Bip16KWJkzwqyxSFEkDii/+t5bLLr+DBhx+irr6e3R0dpLNZ3BUVjMSiLFiwAJez1H0mwxG++/obXFY7eo2WkUiEpqYmqepWcllJfssVC0ycMZ1wJITHWSFaboinpFqXXJbBnTsZiIQx2G3yWsgUVcx2Kw3NjdicThQlgVHaeLQkR8LY7BWl6i8ev1Clie8lmaJv+06UTBaj2UxGVSkY9NQ1N2GpcApIuJgP0t/dw0B3L+F4FK3LhsvjkkW9pqFWRkIWyJEJDlLpqGTXEy/z3COP0hEfYlc4jKHKzMR587j4quuZMGWGyHstTzkK5DMZOjo62LNnNzNnzsAlxGam0mFEKjB14u+WRUgGHcl0UgqLPGLCpC0V9U8eeZKnHnscX2MdO0P9BA15wsm4nBx5Cwa88QLtFZWE+zrlGFYzezIHn3kmk6fN5ZVXXmWov5PPX3ubZY1+Zrm8uEdS8jUiksjOuP1a7G2TaZw6lZ7hLsY3VjOmxkvqh285atZxHD+zHmUkTX++SNvyk2mcM48qd0ACcshEuPO00xj66GtOGdtO31CCzYkIpz12BzvtKq55E/mxcxceiwNrXku9zUODv1bevD3V1WTEaDcnEKNwuG0M16NhvN7CTq+NT5UogROPomnJQRRcTmnpra+sYlLbOEbCwyTiUQ444AAG+mHrz2tobW8lvH0DZ7YfydX2AI54kcS4Gm7cvoHLn/8b5glt5CI59GYb1ZPGirRjqixGtr2xmhdPuJBzGpqpG+pnwGrgLjXNmHPOY86SY7Bajbzz9D8YeONNLjRWYSvAJ+YcX6ZT3PDg0wQNFmJOu7SrmVQVQ1LBnlRlM5lzmdBXOaloDFBj8WKMjGCxuErXWjJOwWlGazQQ6R9i15pPWf/ofeS+2MTptfWM9A4RawzwSGcH7TddzYQjjsGv89BaX4/VLcKr05JvLlmmGRMao56UBkLJOLU2EbGU5vUH/84LN9/JMTXtfLN5A1c8/QSOGZPYFYyg0Ztl7K+oRs1T2jFZTfJQLqfVImV09B5QPlj//s1okS9NpUc9XkKoh7Sl9YVSdAcjBJUccfREVQ0RMekzWYllVRknrjOaZUGXEJm8ij6fRp8cosKsw2l3YLNa0Zz8U6EoutyCKqTzo4VTiNPFoF6IUESH/jvi22jnXNL4Sm576SBQBsD8X7za0dH8KMO2BKb5rUPXlX3vox542emPjuel8K5c+Mu2uZKtrvQ5CoICVGEik8yhicWlxzCrhc6dO3j5gfs5uMbH7ucf4ESzmaUyAi7Pe9o8ianTmb3iKmzjp7OpczdjxtZTadFyzpQp/NNXRWMkRNxm4OWYQt+iw5h31Z8ZIUtm/Vf03XoLZ7vd+HIp9jhtXDYY4aJ3XkDjdXHWeeeTFOjQ5WexaMZ8TGK06XHSFQ8xZd/ZFAWmN6di0+qZ2T5JEpQ++N9aJk+ezM+bfySpJvG31TDJW8HOR5/n2Qtv4pyKGjzxHBiMrC1EecqT5s6P3iM1IEZEGnIahenzZpAzFFDyCharSRZ0T96AXtWQFhAeAxS0Ksf7JnOntpq2VJ6IO8crI1Gs5x3L3DPPwZgSm1U9+YCP5nFNeMWuLp+i+/23uOm4S7mivgZ7Rkun1cRzHbs58dYb0LW0kNOZ8PorqKw2sf6pp+i593mOqKzDFM2zRwc3pgZ4/KO3cNaP4Y1nXuY//3gMm03PqbdexLFnnoaqmBiIJ9gY2o3La6PBasba0c+jJ5xLzUiO8VV1hHNZdts0fJ+KsDmTZN+ly/j6i2/JjcSpNhtobW3mrU+/IKEBb72dv65aRVN9IxNbxnHkokNQEwr/+2QNfYOD7B7s5fq77uDLDZux5OCkWi/efJGBRJyq1lb8E9oYzGZkitLsRYtomdTO+IkT8fsqKRZyGAUeVLyYM6JvLUhsqRB2yhXSKGtGvC35ZOTPLdzbh6cm/WAzAAAgAElEQVSuVh6Qt/z0M5FoFLvTKTvlSZMny/GcuM6sYg8hzgHxJMW8itbpJNbbi9PjYcOGH7C6HOhNRsZOmFC6VwgRhzhup4WvVoz+NfRv30F/cBhVoyGeTmNzCElRgZn7zJTFWaYwiVN9Jo1OjNil2lcw30U9FRMGDaQUdm78Ud5DxWO1Op2yCwg01uPxV5HIKETiMQb7BhDKUEE+M9dX4W2oRmsSExszYsubFXoDkQilRKiMFdj9wRpuPe8SQtkcM5YfwsmXX0xVTTNev5gzCD5PmryaY2BgQO4hTSYjEye2y12kXDKKnGnxoETHJnaNwmNsMNMz3EtdZa28H6W7+7F4A4LMy6YXX+b5t17ju11b2RYOy6mqXQfmLMz1V1Jnc3DCUYez4NSTSTps7InE6e0Y4rxzziUUC9HqtdNi1FDsj1MLVI4J8GlwkL3C7eeo4vgzTmfxkYs5aO5s5EC7bw/Bnj384aAzmBtwUcib2DySYOqig1lwwEF47HZ2rf+SHf/9mHkuN8VYij3hOO2HH8ySv9/Mlz99SdiuI6QkcejMVFqczJ0wBaPFTjGblT7jcCSCAS02rYET/C3cZPfSrDWwQa/y78gwjmX7M/+c07A1Cn67MDMkmDdtBmSyfPj88/zr6af4YkMPu7vWo5o0FKwqp06ax3F9Nua4Gxm26niq82dOfWIV6To/GtWAv7EJS0MVdqcVEynW/e2f7PjL/Sy1V1GZSRD0OPlLTw8Xv/YiKbsbk1XLp2/+i73PvclVVi8OVcNn5jzrUimueehpIgYbOYcLo8OO2ajDki/gzpQyP7JuE1Q6MPjcuLDgE6LqUFIQWECM1q06qU/pHOonPzyIZ6CH+09YyaF52MdXS3cuzcfZGMkVx7P/BRejjWiY0NxKdW0F6HKoxRwaoRovmKW9OSpS0eQMOYY7leLvZ13A1o8+Y8a4Cfx3/Xre7d3DjsFeOtJJuZKoVk3UVPjwipREh02q12UCmsg6L8eiytXQqOarTFYdhbGN/pn4c5FtX9BrSeYgkYVkAdJaGMmLkDuFzmCYVFGLSEpRhapRb0AtFqVWStxvXGSpLcZocJqpCQTwujRoVmwpFlW1IAu6JNmMdtwyK7XUZZRG5r+N1kfh8uK+ZpQdfGmAX+5RfgeUKQeplP/9qJd91Bo3ehAofe4ynEZ29qPpasLWVhon/OqN/9UTr0HVFFE0uZIqXuy9AgGSxVJSnMgYbs0l+esh+7JQiTEvFCKdy/O+FdR95zDtpEtIe2rAZZLKU3NokHtPPoXHfDVUh0LEnGZeEdjOE1fSctppRHR5lG++oufmW7igwos3PUKny85Zg1HOfu5hLK0NPPzoo2x89X2uuugqDp++r1Q5hi0a/vrkQxx+8nEceNCBGDMqFq2WeXPnEO8b4rN1X1Hf1MTWrl2Ec1HMfhvjq7xMzmq4YuZC9ulVWFrdhtodZn0xyssNBi569Wni0RIuV9VkmDFvOjmDiqIqWMwGdJmcHNXpxfFP3AglUiDHMd5p3KzzMj6jErPleDWZRHPmMqauPA01qlLQmbA3NzBhQhtmJY45Mkx00/dcf/gZ/MFXJUfuAzYrH/bs5fAbrmPc/P1QBuPU1VRhrbHw9j1/Jf7K++xjcNNo8bFXzfFA5BeufPhRugZHeOCOe1k6fipdvbvZlOlh6bmnMevgI7DW1xDSidNznofuup3N7/8P1zAc6HcRH4zKCyZs19OtUdmdKWKv8RGNpohHUhLfOWvSGBIagUY04W9u4PSzzqLKWwlKjiZfNaHeQca1tLL5l1/oCg5RtJkwepw0+rzUKXnsNqdkquNwsGnbdhStQIDm8Nc3MDAUlGlftX6/tFOWEsoKpQxEwXMkKw9qvxZ0ecWWC6PgAETjmD0eaS8Uatpdu/fQ29ePr6qS2oZ6ampKxUy85pPxGDbhoc0JBbfoRHWyc926YQPxVJKMmsPqdEhfdmgkQk2VX7KlRKGLRqOEwhEiYh+ZTMvHY7eXkr36+3ppamjA7bRTW+3HYLOSj8Wk4MwoTvXC0KvmGeodoJgvSCBST08vFRUVcq0gVgQi3MdgNeOr9pMp5FFyOdKxJB69VY7bzWMCOCr9Iv9KciU8Uv6jEpHg2RyBjI6DzPUsxsSEwDjezXQy7rhDmb3kCDx19XIEKZwSmaxCf3+/FMlNmTJZHkhKCD5hgS0XdPGaFgW9oJKVRl+tPDhINIC4ZyWFQU+oFrV0fPcN9toqfurbK0EtNZ5Kpja1YrB6SocZc+lz/7h1GyOJPOa8ia49ezE59PR27mDqmAC7NnyHMjAkpyBf9/Xx6cYt2B01rDjvHOYdvgCv28gkXwWpcB82t5HQQD/HLFqKR+Oi1lLHLzu7CFsNVNrsBPoitHndZAwpNvWEuOjKP3LIiuX0G3LsTgTZMzJEU0sL/Xs6aaqsoa1+DBaDmZF4DKPBiNvuRGO0QjjGYv8Y7nV4aNAb2KTL80kyhOmgBSy+8GwywpbZP8D06jrap80i98XXnLn8FJKFPJ1R+CGzl4QSpVdN8PY9D9N958sc6RuHwWDis/4dVJ50ONOWH4diMqHaLbTMmIjTbMZKmlXHLKf2wx+ZqbXhrrTzUVcHu9sncvaDD9MjlP/GAt+8+ywdz7/BH40u7CJb3phnbUbh8ieeI2h2oFodGOx2xrU1Y9FocOcFQVRDyqqT6v6slJiCM69iEKQwIeAUhcCmQ9HAQDbKQGcHrTYHW59+njeuv4UL6ptIJmK8GwmTXr6E+eddhDFppbGuWWbCG006SczTaXTSbi1eJbFCGovAqOYjOAfCXDfnMOxZlV3FODOPOJQrHnuMH37cwIA4/GTy1CZghuAneJ1SVCfCxLIyf2RUQ1N2ipULuSj0v5JVy03vaHZ5sajFIITSKmRF3RVBnGXR4ObOBL90dMkY3aLRiMZkltqJWDJBKq1IEI3fpGf/xipqLAYqrMIQCJoVm1XZoRfVEtlN4lfFO3LkXqQoCv3vwlZKfXi5AMvDstCv/1/FvHQMQXbf5e7+N+Lc/wmukQW73NqMwmx+E8WVQDOjI/jRSNbRXXtBB1ldAZvJiBoZweN20zE0KAVLk2oCaHds5onlx3AoeQ7N5kjnk7yqVeCARcxa8Sdidg8ZY570cA/Gjr28cfU1PFLZhDccIei28HxogMClf8J92CFE9QWS33zNrhtu5pJKP77oEL1OOxcH45z0z39gGVvHz1u38sCVN3Db1Tdw1PzFJDMKP4Z7uODyC1h51aVcdvHFGJJZTFotc/adR6R3mK+//Q6nz8fWwU7CagJbpY3JIi98OEjn6+/xwYW3cYKnkaYwbCXFC/U6Tn78b2gMTnRGI9lMjBlzp5ExqqTzaSxmPRoli7OoRy/oeVq9XI2I7vJI73SuM3loyxRIO1Rei8UJHbWARZddLtPQcmK75PfS3j4etyhe+RSbn3+WJy/9Cwea/DhUI8NmEz8pKVqOPYqpixcz1t9IX28nncO7ePuxh6nuHGSa3UuDvZKdIxF2Vjl5ZddWHJjwi5toKkTAXcWO7CBbUjlOWH4C+x1xONVtDewzfToXXXwGP3zyCVVplVlNrcwePxmLzc5ARsFaX0fMaMRS6aehuZViJsuCWTPIR8OkREhMTmFH115ZbBrr6mmua2SkbwizRkdwcBiv3893P/+IzmHDGaikdUwjrnwBnVUcC0pF+JNPPsPu9kgISy5fkOmATQ2NVPk8WE0mdCJ9UAYFqSJvGAppCpKOWO7Q5UX7uyOvCGCIxjC7XfKaioTCbN68RRb0CRMnMixG5xVe6QLJ5TLyhjra6WdGRtiwYYNEnoq9qbBwhaIRGVDirapkyuQpct0hvmLXQDcD/UOyiIms5Vwmj7fCg8lgJDQ8jMNilgffpvp6fIHqMku6tMwqacahp7eLSDBMJpUmFo3hqfAwHAziDwTIiq5AwDMKKpFYFIvdhk1not3fJElcGY+FjMZIQnY8BfzkZecTlG/hu7fe4umTL+OGwFxZSF/O7mFwrJc/PfQAcZ2WWCxGOp3CYjXLg4Tf76eyuvw4y/ccGeZd7oTEzV0AQ4LpBC6bl1QuQXwoxJhaIapDpF2UDkTaIp2hQdZu+p6axnocRjNWVYvfYKOqrY3evduoHdfGD7/soq97mBZfI6HBITIoBGoqmDhtnORXyJ93PMkvQ0F2dQdJRYvY3S5SpjQTx9YxRq/H4rWT1SSlfVGNZ/jXnQ/x74dfk+EhIzoNY/0BqvuGpUbBMNXPpXfdTNv0OeBysXHnVn7es4OWCW1y3dDkr6W6opKmmnqJOhaIZYvVTjoU4cuPPyM7PMJLV13Dee4qWdB3aot8HhlisNbHweefSf2USVR7vXjSeRwmO1uee5nVr75KylBkUzDM6s3/Q9NQzXedeygORHnshAuYENWxr2cM23q7WW/Pcv1bzzHis8sp5lHLlkqtjCY5wh/GTOSUbAVtRidBh5ZH9+5mxXU3YZk0mbzNisWQZe2r/2TknY84WzDtMrBWr7JWzXPJsy8SMjvQGKzoLBamz5kuxXZiPSinWnokRyQt8jjEATZTxGwsXRNKOsFQJiHT8eyCdYGOSDhEo9XGcwcuJrv+a6b4/fyQiPBJcxUXPvIkmqgZu6sKX3sDLpdVLGrQi3OBpsTPEOAeEeQlVmmD/1vPTYsOYZ/6qTzb+yMf7PwJd6CBLzb8wIjTREERsLIiM9ongdNcOtRbHJIRMVqkR8fso3kn/x/T918/JMBs8srLl16yRXGuFpRTYO9wkr39A1Q3NqIx6SkaZH9COBqTgUWioFdZzMzwOWRTI65fUbI1J29MF0WambSGaTQyck8vThflEJTRYi7flvfioxay0c5CLuR/ZbqXivmvCNnRcX35Y7Ioj+7hpbe8vHgvC+bkYl9uOX4D2/yW3lbyVpZU8sLXVyCpKjhsZixZkXlslEQtcZKvNhnxhQa4atYkjrIaON5gYiQ9wmOJOIX957DfOTcQd1SgtYvufhjz7l38+9KrudvbgmMkRrfPwiODXSy84y6Mc2ah6IpEv/qKTdfdyKV1ddQM9zJos3NjJMkpjz8hR0RCzXj+ytO56+Y7WLrkcDrDg7y27mMevf9vXHjDtVx81rmY0jlpBZw4cyqxcJJv13+L1VMhwwIGk2Gq6yppqveTGuqjOVPk2RUXofn8R47RtrC3kOTpqhwrn3oQq7u6VFdySfaZOx3FkCeVT2Ey6aRgS9CodKKgqyLNTnhFMyytmsmfbF7aVC15N7wrhEdHL+KAiy9Gp+rJFTWYK72MHdeMJhVDFwny0J+upv9/X7Mk0IZbZ2dPMsWP0RG+joWgLkD9hHH8vP1ngqFeafSc5EKOzVMhhV4F+sQpu9Iqu//GxjFMHT8el89JlARLli2j0lVLPJFiYGSIw444mJ7uvYytbyh1niI3KCkgKAY6vt+I1eNja1cX9spqCeuwmc1Ma2kml06gt1vRWM1s3vELezs78Lg9TB4/gUw0gdtqJxwM4x87lq/Xfc7mXdupa21mwYJ5mDUQFjnQiRSZTJ5QOIZOWwo8jEXjMmBHQHPMRiM+r4eA3y9fswIiYbYaKWhyZdtlWQ4qR1wlj0eJvQnDff1U1taSE8hSNGza9JNUtTc2j8FmE6LAtCy8mbSCzWIjGY1iE+N3nY6dmzfLFCnRoYt4VjHeF1jU6qoAI0pU3gTEBSFBK9k8JoNQsGtRcyJVS4OSTOGw2qhwCPh9ORyioJKKRKT9KWs2khQ7fbOLXCFDIhqTuhmhsBfXk81mk/u6wWAQvdGIUaiHdFrs4qacz2EU4g3xfRrFj1+VN2KRzeARSCut6LgKcvz+r+tuoePx1Zym1JBLJHiDbn6wZbnx5WfIOGy43W45Yi9SkEJBIYTTCh+v6MpH/bBlUZxoQORTrNejCBuPZOHpS9JE8b0FI1gtYjxrIR2NYPa4GEpG6ejuYkg4CLxVFKIpkqkEJp+LpNhL5/Xoi0Zy4TROm42axgDpbIxx4xsk+Gigv5u+gSEGYils9kosOheZTIZgcohjFi2EoYiYx5D3m9kV7Wa8q0G2XXu+385IJMnmnbvQxtPMq6ylZdYkotUFrAKqg4nu4CA79uyS9zRVNB6xBJMEfra2Xk5YBFDHYhXM8ywPrfobd9/yIHVWDfvY3cyOp2mx2DHX1BHU6fnPtq0MFlV2ZsUCDUTenriaRDrAAU3jiVs1fB/q5sG170FjLd9t2IyuoGXL19+w9am3WdytxVHQszq9m0NuuALfEfuxZ7iPo+cskj+HjR+t5m9nXsI5znp8RhufpofoqazgpBvuoF945x1GzKYMa17/J6E3P+MSrRVrqsganco6ilzx0mtETQ4MqlGuEKbMny5tYAaRrJkXU52SrVmsnIQuwuK2E00kSOgLWERKn6wNKtpUCr3OQlxroFqwwT79kPMPPpyTm/wM5LO8b9dx47OvwYiVBAZME+vx1lZKDKuxWKCqqEcrL8cc5NMC2cbj51xC3wvvUOGsIn74NK5/+SkSIym+3byFhEUnV7q1qpZJY1vk6F9GH9u9oCkV9FEh3OhbURPFGuH33fvvC7xU3ojM8xKCplTUDQaKBj1KXiWuZHA67L9X7cipgiJiWnX6ciCyxGDI86YQy2lO/D5RlOP2cnE1GgwYZEBKSZwmhAqycI8Wc3EMKP+SxjGhOi2PyX9Vro8y38vFefRzlYp56cZXcquVR+rlkb389+WQmNExv/j6/y+RXHmHLtGv2oKE4Ys9jBAROQWyU82R7O1lttvGfUcfwr7pOIuTKWLZBC9rMpgPX8I+K/5Etyh49jw+TQZn517ePPdSbrSPwZbKsKPGwT0921nx8EMYJrVTKBYJf/U1X157PZe2iGSnDkmTuzyU4JwnnpS7TWFTuPKyy7nm+ms56qTj2dHXxfWr7uCrNZ9y66p7OHbpMmxFId4zMHZcKxlFZd0XX2H3eRnIJugc7KWpvgajRUt9oJrsUDeptd/xyIkXcYFvCl3RGE+6o1z2+jPoTS7i0SRus5GZs6eTNuZI5pOYTXryGYEc1KLNF9BnCuhEIEEhxyHV07i4oppWwf2t0PPRUCfvaoosPv8CqiqrmTxtOuNnTpW88Pvuup1n73+JGZVgHoYZdjPFdIFeNUvW6eGLWJioHo4561SGRoSfOseCmVPwWU00+qtwmG1MmjyN7Xu6ZXxnRpqI9WgNWgINAeoDdWSLChvWfI/NaKW1rQWdSYPNaUViWqIRnFYRJqIjl1QY6h0kJEIvxP/rDEQzWem88BgMtDY3oRTzRNNJOnp7MJhKxdFhsUrvbOuYZvRaPTqTkb09XXT09dDY2oLbW4FZr2fn7u3ERuLyd31tI/3dA1iF59ZglqPfZDIpUaM1NQHGtraU1hjy8hOT6pJntAzaLFmqyqmC4s9TsRhWp5tYJCw/l8lqJxGNypuj3emSr/xkNoXVaCUnYkp1RomQFFz4XColI2LDQ0N4qqpIJOOyoNssdgZDg1R6K2WAa0b4ytHLYXcmn8EqxuDCMZ9NYzda5e0ilYpj1OnkcyMv2HxO7uQEeHkkm8ApgETC1paK4rQ65GcTl2g6U2KIi0AR8XyIyFgZkmKwoBP+2YgC4rBgEFkJirwZiTR3bVxkl0NRLK3F8xNXWOys5WrbJBpranm482vmXrKSU6+5mi3dXfK5aWxsKCE5y1jMTCohOdciC730nJdU7qW0Na208CTkK0KEiqpoxCFERtyKu16GeCKOo9JHV383/oAQluXYtvUXosEQRnEdWs1kdUW5ikslMjitbpxmOx53Bb5KN1a7kWwuSVf3Hrp6uvD6qghHBZFLRVMwyemXxQAuwcFIKBLfm2zzSBaGXZy2UwXiMYVfdu4hqWSptDtx5lTslXbs7Q105SOgMfLNuvV4bA5MRS25WBKn1cbM6TOJJxOYxcpBL5jqRew6C5GhQV5+8hmG93az6aOPGFNQ2dMjoEZQjZa4Ro+1upr+eJRKTwWVOh1j7E6qilrMJgNf7dnKkE3Dcx0/09PXy3BvhJ693Sw76XgeOPVclJc/Zf/GyWyM9LJFn+YPj9yOpbaSid4aTFYn9556Kpkt25ltcJLTa3kj3M0Z964i566hYmwru8K9WEwZNn78Ilv/+Q5/stkwJQr8T1tgnRaufO0N4mYnxnTpipm6YCaIJkT8BLN5jAUtFoFYFpdXJiOZEwkR4WoRph2RHQKWokpFUkUtmIg7TUSjOeqjezmisY2zxtfz+bZuxqw8gjnHr6Ta2sxAXEE3oYaatjFSTyJyywOqCZ1gquWSYBWg9Dj7Vvo5o24OP/Zs57YtXxCv82LAzE8/b0UpFqhw2Kk0m2ip82Ow6uUBPaOK+G7Dr+Fio53573fo/39dugCvCb+5KIhCBS/CWoT3XB6cERkcWSm8Ey9pcR1otBp5cBCTcYPGIAu5OKeXJuegOeG7eDEvTwliJSCk95pfx+9CVi8Latk/LjoTERU5mowmirIY1Y/u0EuJbaJtHB3JFyVusMSAF0z2UuKaLOzlUbv8++Wo1N+P3mXgi1TBl5Pefj+6l2NNgdMTVhURw6pizZemAoqhxHu353LUpaLctXQxB+QVDsurJPIpnv9/uPsOKEuu6tpd9XLoHKcnJ2mUhYQCAmWiwGQw2CQBxuabz4dlbGOCAftjPuCAwQaRLLDJyCTbSAgjJBBJOYxGo8kzPalzePlV+mufc29V9Wikv4C1HH5rzZpRd7/36tW79+5z9tlnn2AJmac9Cxe++o8xRe/tzDLWldmT/H3s/Kvr8HvRKvS6efxrroYb6sfx5m98GTO5LIaKPdh3483Y+fGP44WD/Th7/hiOlQp4w2xLejbLBBm22UyMo8ZDsFKQxfM/3/QmzC8u4O+u+zguu/wyjI2M4sDDu/Ciq5+FpbkavnjD13HBpZfh7h0PiiBo69p1KPUVcbg1jQ0TI8gfm8Ffvuh1mPjFJFat24SP1nfj7V++nqaBIj4idXTBReejTco9bKJUyKDrdxBlXTh+hHw7xDe/dgM++ZlPYaIV4upOCZW5BWQH8tjeWcb3lmt4cIH1YOA73/1nDIwPY/Opm/Cn730nfnrzzdha7sEV287GcJTHeWefh/LYKuxZWkJ+22bURWHcRF9vBaPDfRgd7kelnIcT+ug02+i2ujiw5yB8L0Kz4yHMuPL8q9ZOiM1pc7mBY/uPIe9kUSrm0TNQRXWQtbUCPCeUDoZOo4npQ0dQm16QTILOT2QSvFwWxUIeuW5XD3lqqiMO7Ink8BPGKAI2r9+Aof4B9AwwV6E2qIUW+2uLeRQzRXSiumSjzA7oxc7hE3lm6FwbDEKMHwPXmyhVuebV0SS2M1Ylm0bo8roux5IaXklMkex2M5wWf262oGdEaqp71bUua9tQy7b+pk+hO4RZCr/kcJLf5uvqz9RwRSl//jukvkS2i+pj9NGaqfMsiMB1qvvJ6mSsCZRcCfvpTe1PzF306uTvDA9dFv/4ePKYTAll/1ONTuFLiFbOhQcPvR0fN/3d9fjaOz6II91lrH7ahfjtt78FxWxFPlMeUENDg1izdrUq2kXNbvv7tcTBa4mTCWrkeLhJpZWJgA/H07kOcnFUM/PnjPqMkZW5s7LPeObR3avTbsprU1xHvYCTy6kbJZ0qSfFHPrrturBv1Ca0OxSfAi1eSjdAqdVFttNBMQP0TAwif8o4qtmqMGPqtZvFXG0Ze2ePY3phDkGLU9MgwavDwDObQ7vRhtvooN8tYA0nhY2MokQgL2QRcIZ5qi04y3VKhzy5FR7awRKK1So6hxfxs1vvwPaH9mCp3ZG5EYePTmLP9gdQ5vs81pAAeMkBnvnaa/C/PvohTFNvcWAWudkmrrr0SuDwMXzxwx/CPd+7BWdWV2Hn/n04tqqCC1/2XPRtWYsDt/0cPbc8gA3g2Oo27pg/gp6nX4b/8YG/xN7986h7IephA2N9Ln70lU/g8Fe+j9fnyuiLSvh3r4M7ijm8+rOfxjQyOH3NFqnxn/+UC+FlOBtch2wVfAelMIMCuWd2MeUihL0FTDbnpM97mOUmGsjWfUSei6N9PeLYuTGaw3PWjeKKXBkLy3WMvfQFuOTFr0ApGIDv5BAMlbDq9I0o9feCA1H6uyUU+RkFLaCYxa1f/wr++LW/i3MLI7joGU/Fiz71F6gN9+HY5DTmjsxi+egMBgf6ccZ5pyNXcOB3aujv6UWXwd3jqNsfD8zZGdVxc9IhZfdenDibJJrngOxkKuPNpFPZ6+aM0241xVvBXQV0WsFHEokroHO+OQVvWmi3gjQ7+UxA1mTb4uRmRXHm3GLNVil6Y7Bh/h2L68xjYlGcsZFVwxo7yc0K46zK3SrjzfeFzYzk3MzSyz1IATqAiudhbXMJHyCgey08MwzRDFr4R38RztXPxIWveTtm6Ytb9ZCfP4wjN34Hi1+/Ec9tVDHUN4Zvllv4eZ+Dl3/wvWjlc5go9uPAzbfglg/8BV46MowL6rOY7i3i2uk2LvvTt2DTqtXiFFSjj3pfL1YNDOGeH/8EX/3056T++U83fRt9a8fRCgM8+JM78Y6Xvg7jgyN424c/gIufdjXmFhZRn19EMQC2nnkKFis+Ds9OYu1gHx6+4UZ84dV/hG0bTsF3s8v4g+s+isHyMLpLLVSRx4UsCRQDdKI2qsUcOmEXvqn1fvR9H8T1n/4sJqfq2NaXx7r5Ll3p5RhslIGBJ14Ad2wcqzeuwwtf+iLJzjnGs+N6GCqXERw6jp6x1doaVe6RQ2z79gexWC1gvtVEJcpI/3+lv4LBwX709palZt+q1dGqN7F3zz4RoXhdzeyyhRzKvVUEboRGoykgLQYamQyqvRX0jvSjNNgDh4yA42Dy8CHUaYtba6E3X0FFWpOyiPI56efsL9LOUsbywWVAyj/GGphrqdVgkFNAiW1dssoJ/IFgNYErRFdYJorBaE0sYO4y6snj9rYAACAASURBVGat3G5HhTF2VfgOA0mFP74uxViKwQmgc1a9+F4bKo17z5aslJ83WTyPZAPoOuIoAXQCsWzUeBMngG4BleCsGKpQLjhtLJ3k/0UZzolqZq/Iryig8zm0z5yZgGa//I4wdRrr6/siA5cCdMV+c2MInmbMpxHamHY9fc0wG6Ims53bGEUB7eMzqB06Dq/gYmrARVgsoLZ3CtmO+kkMDw9h46YNKFerCCQLZ2Zuevt5PwygS4AhMQs/P73/rljBGiEvv5FzRZnPx6dDJZYWg8AXZX5Eb3PfF28IlhOiPAc7aRBB8l9bE8ll+hpgSFTFJCCPVtaRgLlQ68AJKM4L4ZSyyBYLxuM/4IBroFxGw2vjSLeOOQ6Gatbh0aKz1pARsR5LRXAxhDxWVfqxZmAYpd4+oMQriFAXE2G9Fu4rsm1uSHts1pp9tHKsCgfwpptYmJxHbaHFblYRiTaDNrZuXofRvh7kmy3kHAd7D0/C7e/BptPPxx277sXSwWnJvs9mZ0A/BYg1vOv3/xd2fuEmnLthK3bXF/FIm5qiHE4bHMOTp4HC/BK8tVXkztmMt37hH3D/4Rk8+LNdWDe+Dp7XwFC2i3/7+w9g7t9+gVf1spWxBz9ot3BTo4Z333ITFqsVLBw+LqXAy6+6Ar4b6cQw7qfAQY4mbvQMikK5r/VOXYL9P3vnOzD1yG689w/ehq0XXYzZg8fQ3bpNBpaszyzif1z5FIwfPIbpmXn8xgfeh1VPuACtWQ+rh8axcPwwTjv/TATjfdKvPlQeQ6fegtdeRCkLvOqlL8FIoYyHfvQz3PSz21G5+Bzsqi1gx/bdKHg5DHo5bN66Bd2BvMz/4ACs1uIiektVCUR+lS+utWY2B59gbWaX8J7I5yx/Aw5pdMFRZQH1ywTrHBPOkoGdksrff/Gd9Yh0IiMDMZEhoHMIAhXsuRxC/szQ8fwe/dSZXVuBWilnVe56+Ej1kPascc6gwG7/iNBOzOc1Xrb95mkwj93oTCCg0p2kfq41eEfORR5CNC7gPHS+focZOjRDJ6B/8DlX4bJuE88KDKAHS4iufCoufPXbsZgtoJhrYLizgG+9+0+wbbaFJ84VUBpdhY8u78fqVzwXT3jBM2T06KpcL+Z+eie+/WfvxbUTa3Fe7SgOlzN4S7eLbW/6PfHjpiE/r20QOYR7juJbH/sMLtlyBn5y79340I1fRfHUdaiuXYV7bv4R/vzZr0LByckc38tf9Dw8dO+DaM3XcNEZ52D1pnU46M+jONaLBX8BqwIX77/yZbj7jvuwcPoE3vG3H8FIaQjBYgcF38WFF1+IbolzcdvoLXG4gY8uazeIcOj+XfjW17+JreeeifM2b8XIQhMjFEVVxEcTj+w5gplWBx2mW9lIJitNrJ9AcaAXrcYihj0XueoAvIV5RJksFpfquG/vbtSrBXS6Hibcsvj1cxAIhVIDhRKyXoDWwhKWastYhiffL5Hm73rI+ZFQ362ii1bgi084Dyi2bZXoa91fRbG/B06GB5qLNtrSzkSBn1hPZgoIqfnIuMi5BXS7Lam5ycFtXAdVoKKAyMjWjgamZbDtFZVsO6KegYuIB7bJ7AjEUqA1madVqDkRQtGv2MxWZxMUTIao61ozVwKp3QGETtmIcZBra+ya/XMCFAMXfTX92zxLHIXbDDmRj+pvxCMZee1G1KeSe3P9AoYEV9pN2kCELAYhQkE5D625x5m1nBdG5CIUd5IVK7ArG6HnSgTPtaI6+gwwazW9e2QxbZLKANveR5YhABxHA3fc/QuM+SW4dU/q0SMjwzjt9G0oSvueqffbs8L+v70+YUkI6KYcSBW03AeTgeRdad0zsiP9menaITg2HdLmIUr27WVdgCNGwfsTomyjuaWaBi0SHCi9yuyfc7ZJUPRkGCiyei7dzbK+2aFAaQETwGw3kL+X89IPIUFEUGsgWKij2emgXckLMzCaKWGkUNVWwhxfJ5DRyG12b3AnCGOgB7zWW5WhXFicx8yRKbRnmihIsSOPuh+gRc+j3gLmFqexemwYRT/ASKUHjcU6mo02yv0DeGjXLqzbvAm1hTlpveO0zoONKVSyWSzesxt/+Jo3YvHogrREBiN9UootzC1hvKeK57/ouXjma38bR4d7cPt9D2NL72YMZ3rw6Y/8NZZ2Poju9jvxtOERPDnswcJsHfuGR/CdhWn85if/Bs6G1VheXMD48DDO3HaaMCldlhW4bzRaFuaXa4CDvgayOXz2zz+AGz7xKZk9Tp3QJ7/+ebhbT8XebgFzy8s4b6yCVzzpIozN1rH36DF84q6fYH+rhUKUx4+/9HV8/7qPYX3vKJ7/p2/FNW95M2ZrZGx9YRZ3PXwPrrn4SZgYGsRVV12Bd3/g/ajnMzi6WMPOXYfwlc9+GbnZLj76iU8gWDeAhU4dQ7SL9anzIbudKNx/GWBnwNnO0BiGe1mBnMlploAeEtQZl2ZlJkcYMGGQFFaTBeoMWMZHW7RkymQ7cF50Z1MBnYuRHL2cATZDzwk1FY9OlX5bJkMG0KNIFYqkFS3IE8xjdzitwYtozgxp0Y1q438Fes130gCvuU1amCdHpLyGiU9MlM5FLRm6zw9fAZ0bq+pRkbiEDxHQOw1cE4ZoRx1c311CcPnluPg1b0c9X0HUncW5fXm885rn4NUbT8G6Tg8O+JyidhC/8+m/Rn64gnq9hqFMCe17duIH7/9z/N6Gbdi0uBf7nC7evABc+sevQ3GoF22vg4nhYYSTM6j9+AEs3rsLW/pG8e3Jh/CFW76L3OkbsOP4Ydz2tX/F/R/9CrZu3oobjjyA9133t1g3vBp538WaoXH0jw7hUGsGnb4MGtUQq4plLH3/Tjzr6S/H+KWn4E/+4v8gXPIwUh4AB+NecNET0S2G8KMO+knjhR7aBXUvG0YVs0emUB4fQZ4HzMIyUC2hOXMI923fgSaHOBRKyA2V0GgvY9VALwbGBtA/MS6tblXO9y6Use/wISyzZtRo49jCnLRtFLJ59LUicJBds5gR0daAW0SBVoX1JurdFqKhMoq9FfTkC3J4VgIXuWIRbdYnRUtF6GOGnhXLTP4fQZBEFml0EXiJ5pxiKzJGtD1UZTcPwqxkmAlLxEqbCIkCTzIxis84yIP/JuCzNSoro4ZCRPyemJQYmliWpgFHuzMtrhvfAy1ZKZAwOFBAZ1CgEGmzd74P3eY2qlZ/BR5YantsQFPGAK88BtLvJs7SV+wa88xWzyK+j0yJBc0M3c+X4HVptiw/ZlBiAEuzcQcF+mLyZJB2PAPGKwDdZuhSF1sB6CFZFrIv4iVGj+wIWY6GYFJQ1PnNTXTRgzwKNK0JA8w5XbQLLpxMAdsfvh+5hQ7cFj+fQFzhTt12CnJFBUkJbXzy1pYkMNcg16efUxAFmslwiLRWHrTmnJWquv4vPwkZMm3eoxuhrXMzJCAWoOfz5UO0XGa8BPQQGT5f2zyvtZslOjsRWsUIbd5qVhY4AlOqrQ4KfP+ca12hkYmLMGgaxsO8CXYRkZHqamDIfcN1xH2hhkR80QCdbCR/uvIuIgkUsjzQ2b/M8dCuEQ83OpiZnMISJ5llStRwY6HZQssNkKsW4aODarmA2swMqpkcqm4RTifCUN+wJCqHl6ZR6CvinHNPRzvTRr3gCes0jAIe+fGdaD58DPt37sdde3bDL+dwydWX45pnPg2DfYNo1RZwvJLFA7sPIl8r4NjOg/jYBz6A7uH92IAAl430Y209RKHQh8I5F+DDt92I+qZNeOqrfhMveN6zcOTAQVx20SUI3QzaORc+y4Q64UvLqZxdUSnj2L0P4F3PfzkmPGDb8DAOHNkLrB/AB7/xz2gMrEUjiDAYtXHFGadjtONiYPVa/M2/fxc/2bUDrcV5vON5L8W7Np+LTLeFT04+gr+96RtYc/HVaLgOFuYO4UPv+GPsue12ZPwubvzpv6PrRBjoG8bx6QUcnFrEK37rdWhM1bFjchKtVb04PDuNsWxJhryEdCvUjfdLf3H/+BkpEsr5RhDPMnATMCfAa9LAA0LuhsvGWc4w0ZIemY02GUYOROOrM4t/4Z2tGNCFco/rZpqhU20Yt55ZsDagyjoTe745VEWzePL81glHwZc1d5M4xdl7bC5jMikL5pJJmf53vUCt/1kaMA3mEnjwT9aRG1C1gJ7NyPX0dLtY11zEh559FS5t1/CcKEKHgN6pwXvKk/Cka/8EzUIPeose3J0P4ht/+Ad4+aYzgFwfvrnrEXjPvgLXvPV3Ua9NSxtcX7kHy7ffi/s+8Fd41fB6jHf24nguxF/PA+e/7mXo3bYei506lqdnMPmze1F9ZBobsr1YPTKOf3vkTnxu7wOY9Gr48Cc+ju0/+Bk2HA+wfsMG3JVfxL/ecT9GK3l89R+/go0bN0tC0D8+iE7VwdFsDc3FBTxleCN+95WvRmXzBjz/N38Lh3bsx7rR1QjaHfFy9wqBCLQYzXaCLhrkkQIHhZku+kfWYKlVE7q7ks8jaNVwfHEK+/YdRLDsoFztQz3XRov3ZmEW2YKLwkQ/NqxZg/WZPhGU7Zg7hpnFRWQ6AdrdNqLeEkqFIiZK/VJ3DitlEST1IY8SAYJfOWAxasDP8Z88lEKU+bNsHkEuw6UYW47y6FWdsjnKA1+EWBSJ8ICVkprRbMD3UXAyMlSBI1gdlz2r5jUNEOgmC9DxCTcKZFr31nWaXZGJGxrZZAUxsGk7hfUhNsSngrmF/RzfpKm1S4YuC5cbz+bbNvfWzFYA3Wb/qXLVo04DTVSUZTBq+Zj6thmyGFEbStpS7pKhm3JBinLXcyEBdMscCKCz/9PuPRMT6AlhrFatwYSl283r+5kINWQkU2UYxvYZTr+SCy876EgmGaLCu04VOKlkbSCQr+MzU5jcd1AFi5kMBgb6sXrNhKjbg25XBvgw6IoBPWYcLaBH6EaBlO9dO/RaDh0aLllAV/rc6dA7wKiH2BpV0JShSNclZtVkaTI+6lnqMQJUuV45c5iAz5sn9XxtMSKdz/fRBAFXyxQC5lzbZEAJ6JkAjWyArsOc2cfAki/lqnYB8JnpOjm4mZyUH3hok2ZWQOd1RGixTgsHzbCFXBihLB0r+vl1aeaX16xu2GHk5KHu0TUyK7OyO/QVEVttYH72uEztmp2ZEn1BmWM4F5sypY77pxE0McbxqiMVBD0uCsV+7K7tQa7p4ZKxM1HbfhDzh2ZxrNGEMzqAwqZV6OmpYrirgdKPd9yDbKUX08da6OsdwcLSPJaOHcD0Q3fg0J2/gDu7jLv3zsFx8vAHx7Crvizn1Pve+yd4xpVX4tQt26RNi5Pd2F8uu4MJY8ZBjiWuZh3VhRr+8Krn4MpV64HJI9i8eS2+9ovbcOY1V+BNf/NJWVeHD+7FRRc+GWduOgUvfuW1eMGbfh93PHQv9j1yD25469vwV6vPQmdmGl8JpvB7X/w8vHVnoH98NdzFo/iN887FKWy2bHZx5lVnYdMpm3H+KWdhud7Fj+7fgS/f+H2sP/t8fOH7N+OR1hKK5R5syFdF25PvyUmG/Ct9OWTCaRvjr6DcCebaOeagy3I4S4ycBsVzkzPSXe45alMcKVVwglusW3vBXR0BdG5CFcURU3WR5nOa7suRlLJ+ta5wWaMYZBuBWLgyexdbO9Nc7zjSoiWiOBHBMcvWPve4rc0cHArmGnXK65s3ZRXy1nxGtbdKrzMyITBkwhBV9tHzDUoGFqLHU0D/8HOuwlMaS3iuWIB0cX2rjvaTniiAzsEio70ZfOe978YZ9+3ApkoP9hRL+EFjGa/8h+uwVM0h25gXJWupvw97v3YTlj/yBTw7V8FQ8TDafXl842gHvwiBpcGseKZPHfOxsQA8f9vZWNM3jDsf3o7bZ6bxur98O27d/RA+94//gsEQODc3gCP1Bcz2ABOnb8bVF1+B5/3GC+G7WZzOSHNkGA8f2onM+iEcnzuM0ytDWD4+gzmaxgyN4ZH7d6KULSCKPJx/MZ3iAvidJoYzWXS8DursR/ddVGYDVEfXYml5AbmeCmd04Cc/vx31oC6q3mK3IuYIB5YmMTrWh/4oRN9ABXNoYu34BFb5RWRKFcw6XdS7bQy4VPe6aGdDZFn/6XgoZUmFU1lteEgBONLiAeAwR6B6sy3BWi4kmGYRBo6042RLWfhRAI+feQgUKEwjrUmlq81iSe0y8xaymH2kEYqCZVksU6Hk5pB3M0Lbkz0ScNJ0WMxYHNY7RdAVIvKpimambpBFkNkgDGn6wBeXRO2UYllHxTkKpvpHK9AmOxPwNMAfN4ZZfokQYAMNY9KUBnSLVLbIHlPZBrl4zWS/bJZva9myVyTilWAjpvXFe0MKY0nJwIK+pJInArqLPFPpNKDL79mHG8rdgrv92wK6ZAgq2mIIU2aGIXbVbDtRUBVdGHwUWOjkEHk+N8dLVopoNWpYXFjSgULssy4VkSsVZX97nC6Wp6OXEeXZ2x+fnFI0EU2DjHaWUqIJvujPLQyPflpFMgfMtIVe50HnCCXNcLLCPIsRNJmAjIdGhhI+HxW6ZBLMWzRcyqLJ7DEEKixQZ1z4VRe+WVNyx6W+zTMwJ0FYN/TQiMhGhChRIU2DfT9CyFITA0pW7t0sfI7J5FQ0BgOCC+zx8LCcDdBxOMQYYnHc0w5V8McyRjbCstzKCNWFJvLFCrrlMpapGWG/g5tDiQJSz0eJZy0DnNATEWEWRaH6OaOe/gxtDj5pLaDvlDHMooZGzkPJKWIYPTh+aB9Oz09get809s/NY6mQxUJPVoLswWaIKn0AatMYX7cRu/bPYnTtJoyvX4PIq2OiwjKLL6xCb88YHnz4KG65/W4cmV/EzPRRvPDpl2G4t4rTtp2FVsbFXI4mYZFMEGYAk6OS2wkxP3ccF207DR9/1Rtwyxe/jNdsORtRbRG964bxnTvvwcW/9XKsfdLFuO4bX8X9Bw4hKvbjez/8KaYX6vC8Gq772J/h0D9+Ee8vjmAol8Gfzh7Hlpc/Hf/zrz8HJ8zhy+97J+790pfx9FXr4S3P4d6pY1i/oQ9HDiyBjYhs8nogBJ706pfjjR/6P9i9uIhVY2uxFlUsT88irDiSZf8qX9wzbkRoJsuklLuKwfVLrJkcakGYjedE39HhH5rZiP6G48fzQsFLmZsY/Py7ugrohnK3gM5FKvNcWccQ4lMpkLgP3ETl2YCNL1pzt0I56S23fedGnU4gV0A31LkAv2Pa4tRRzuYyK8Ryhg6N97OhGfk7rJF1c+opT8qdKk4L6L3dDtY1FvGXv3E1ntJYxHOFqvLw2WYDrQvPxSWvfQeCniEc3bcdP/jff46394yhOTWNm8vAljdcizNe/SrsPn4UQ34D7cY8FjMh7r3uK7jwe3twNUVX5X1oFICF6hb84NAxLK7rhTPei4WFORRIoi238PCxGrwRwF8zgCe84NnYd/w4dt/3CLYMr8WpQ2ukHeoJV16Ep13zTEwdOI62F6Jv7RqsXbsO7mIdbJJe7GNbTQM99S42Dq1GCyGWl1s4Onkc8/Pz8KIWzr/4CfBzPqJOCyNOFt1uBw06xnkuhhn6ZqqSaASk3roNPHJgF9roYM34euRbZQyPjGPBXUa56KLSbiAIWpjya1jbN478AkdTllErOaLeH3GLIq5Zai3BI1CWK0KF97ZZJDTZDM+uTAgnEyJDnj9oo+2yTk+aMYNM5KCnlZHFG5QYmQfwGMCFnFWcQ97hacseZBNFZpn5BmgKpPuiQC60fUlmcj1DcjALhJ0gYuM3WCcXZboVOYWB1KYk7KTClADo0gJFfyeIfKHnHQKFrGPVhGhLpkE6qcWarN5m8Qbw+W1VjyvQMrzU2rd2g4iZhKkTapSsdL2I12ygYL/PR5ygMtedrm+Uz+mzJz5um9P3lYl4b7ljjChONo8CutHqmyDARTYsqWxfQNpwD/HHyLqdsbqVINoAYqyw5fdUq8HAw+0yCzbuhCUHbcfBgljftLCGQ4T5EstsEyoiomiN78H3kMuIx5s5yfS9SeslW+ysKM++tlwCX4/BHcFWz6YsP2Stg8gfO6CGeTrHZRYYaIiAT3VtzRwDfMJbFZRVoss2uy7quY6IzCqRoxm6m0eQzaNhCjUVWpBScV80HT1dWjAH6NCH3MkiwxYmUSEHcCm86zSQ5zVy9mkmI4czlfn0tlNPPRlqq5l/EMo6rzse5tFBN/TRmy+g2o1QIZUvgM6ABFgo6QrrWaLpTA7LfRXUkTcOay4GPQcl6hm4rtjLX3TRDrtYZIbvZtHpRujxHIwtd+CUs+iOFnDIn0Y+m8HcwhRWVQYxnh8Flinuc3F0voZd01M47Del1DUYZJDttpHNdZErcTpYLwZXrcfo6gl4zSVUukvorxQws0ynxyIWZgPs2XtUyinN2jwmBqhfcjEyshrNQg7zPRkR8pY9B5VOiErbh0Ns6cuhuziLoXoTr37iZfitzduQPXQME71VNLMZ3HL8KLY7Pprb1mFXEOKDn/sqKpVRXHbKFtz347tw/Wf+HJV7f45rjzfF8/yLlSYeGhrB77zz74GZNj7/u9fihWPrcGaQxfTsIxgYG4FbcLFEA6CxCcz39OALux/CKW/7PTz9bW/BcpiBt+wjc3gZa0bH0a0Sc37FDD1iKEqMXen7IjtRhq64cHm/ogjLfoAlL8CyH4HddmQ1GLjT3pu8uh1L7rxAAF3HEDJKJihKKxrrm2LskNDeVvCm+Qf5/QA5iTDM75jELFGqK4WuNfjEIc4ekPx+MZ9LaHXJ3im6M/uSm89k60lLnHGwSx0qXOR8Lm7uTjaDYhRgmG5mywv4yLOvlsEsT6cwKOPji0t1tC/Yhotf/zYEvSP40meug3fP/XhN/yocP3YEN+a7+NQD9+A7O3YiWyqhp7mMvY88hJ3Tk/jJp76E17RGcWl/D+b8HTi63MRUC5hCAQ+hg8M0cuAAg7GymHP0r5/A0lAJ+XXjCPoqKBQr6KeIrBWgPr8sdePe3h5c88xnodvwJOJCTxWbNmzEgPAMPmbcBkrVAlYVenBwzx6xCm01O2g2Ozh89DAa3WXJ0KNsIIA+RBrP66KTzwoNORD1onN8EYV1a9HutFHzWujvH0IDLSG5M+0iSsUezAUL6LSXsLZCHysP050FZCMH1VqAfL6ApVIGy60GRnIlFAsFtFrLCAtZNDIOMoGDwSaBq8BRQuJvrmGm2pLKKe+yXzoSmjIMffQ12W7ooJXpIsxT4MHSjIt84CJLUGCBnSubQztYPciztUUBSxqVQg9Bx0fXpbmLPpdk3koTxZa3POUZBJAF4FoUwyKuaenNdyRYUUBXcwf+LlXvlm2iujTxT0gBumBfqMmwEWhZ5Ydm8CsBXcHaROAW0GVPJnS3FdXFzMBjAbrJ0FV1fyKga92NmbqwWWIfJRvJXCffo7lCuWesoZtau60F2gxdWGC9FxZv9S6ZyInsHYViDDCkVc0AE+9/wZFJUDVEWPQWsSY3gCwNMQj6xTxqQUsGzgwUKiJMpFYny3sh9yNEu9WUdWarE3H93gT4DDT4Plgvl4/AChiMop/COxGOwUdJ2qFERBDX72gURbIzJ8M+HeRo/Rt1Uc+zah2g6LOU56JFpXqphCBXQh4ZFctJS50J3Ti7moLDXAYtsoak74XZ56RsMgdc+5HeDwbVcvYziy4aTQhnaHiIWl1pe2RbM+1s26IBYHtagLIHcUyTCMgEJDU6IjkhehhfeF0slnIIMpQessDgoa8TosjAuN7UMbMDFfhBBzM+AbwidG2pFWCYzEnORa3SxWR9GusGJuChCacdwl/20Jvvh0s3iGIPWm4Gk7UlHD12DOFiAwUEGOzPo9FqY9MZT4T6rUUo57IIFmfQUy1i+/69eOCh3Tht6/lYmG9gaWkZo4N9yLsdHD18EJu3nA6/UkJ7sAS3VERPlEO5G6LY7CIKOugI81jHaDaD0rFZvOWKZ2G1F+HcVetwfH4eRzIOjvaV8IOlY/jYTTdi7OwLMNA7hMbDxzDz8HYc3PUzXP+O9+CdwwMY6a/i0zOTaG5dh99/50fw8y+xs+nzuHbkNPTNzKPEFVHNY6Y+g8F8H2rZLI5US/in6UM4/91vxrnXvhIOa+tH5jC38wieeO554tDp6eKLM2vdLVZBY7OME4VzxEa2xvLz0lKj8FzcC/zjZuCRXs8Xsdj1MdNsY7rRwny7K5oB2s1yMWS6qvXQdjeq3O/qRqI6t8Yxcj4lM895QEqsH4vRNGPh77NWLRpXRqPG7EXV75qTSD3drEErrNOExtRJrDzf9Nlp9u7KwBfTcWLUe3yuZHCMHC6Og0IQoj+IsNxooDXQi0dmpzC2dRzuchfjU8dxuRPhLy58Is7rLuKSXAkTa0fx+X17sbsArHnhs/HdO+9DsNjF1Rdeip133InF0MdbPvkxbL3qCtxyz32oN9uowsG7/uhtmNyzC6euW4/CkTmgu4SJiX7pl+4ZWoXKyAgKI/0o9lVRpFmF1xHwpGXfDGvX1SIqA+osVaT3fQBMH5uS2nPQCXHBeRfitFNPQ75QlLnrnXYbo/0D2Lx5IwJmuqTlZFCOdhhQQNRud9Dx2piZm8LYqhEMDPVLL67XbGiJo5gXhWS2y/MkI9SNkV6IqlqWV5RFMd+j9p+uem9TYMiDInA0o3Q6viixKRSRvmdiGDUTGdI9nNerokm2m5BKF/UlZ2+bzzhHn3DzpWI37YTmQmR7ZOgwH9LGHKmjE5xJIfGYtnPGGeGJwZEt5lrHM1qwK7ukg4VM4Eg2SMxI+BOj4Oar0OI49kgwmWSG16oclK5a85/pAyd2MtAQhonvL9623BUcatSVb1FNn+Kq4+dhTzyFPoZDiO8FryNW4cfZafzj+B9Jq8qjf5bKqVNXtbK5JX246KFhs3uLlfaenvj8MWybH5x4INmEOpWdGE2dBWFtxValmuajCZlIMOa94ecdawpitXBgFpDM3wAAIABJREFUXLcCETEm99welHysjqgU62n7uvYtkBQy8SCDW75GTpgY0wZnLsOWToiybHtjVt0lTUTxqFkRNK/R9rhUW6EJDqWljZ77pNjN2rbXaoXBGcNwROwgitew7efngJmmhH4sbfKxHL7BPUIFNCEi5+bg0mPD4++Yko9LAZl2dUh7nROhy3PBtH6JyJRq6TBCwICD1yYtTgyKyWyauUFhiDKDEydEKxMJiyelz5AjgtlKxQSPXSXMJNVJUjTd3BNCrwQolcw+k3bPnO577kXZPyFmFhZRq7ewtNRAs9FRpTY/u6Ar+9Hrhij09KA8MoBKfz/KpZIwrtRQ0MPEybtoNxoyxW+kWMLi7gO49Tv/ittu+h4OH5gUo6aznnIJznz65Rg/6zT0rl4tbov+9ALqBw+h0m7iVS98CV5/zrkYHRrAvzx4B06/8jI87UUvxftffi3eOboRp8/X0dNlAyTZJGp2yKzl0SxXcHiwgi8f3oWX/tX7sfWFz8XeZhsP8HWLPdi8aav6sihdZ4JeC+4a0lthN9eWDeptWVlYcHGZY/BJcSmHi+XRzRTh5UroZEo4slDHQifAXNNDzQe8bB4Ra+mk4i1TaLo3JOl98Z0dFq3ji7G0twVUC+hCOFp9kHxoPOi0duaIyl0P5DibMVS7rYFboNfnSADdDYzk3pjNsA7A5+Xa58KQVjoJDhJAtwEBF2N/syVtHjPVMpo9wHQzhDs/hydXSnB+dBuue8Vz8KZTzkP2yEG42RBLIz344dRh7OkrYc7NY6JvDW578EFcesXVeNdH/hr51eO4a+cjWGq15QgqujnceuNNCFtNXHzBE3DuuWdiw+Z1OHDkAG749jdkshXHU3KyGrMGDuAgmNPFLpPLiAsQh96zZYoLtFwuySG1vLSE4YERuH4Op2w6FatXr0a5XEaGlJzvi+XmxKox6c9mRsvNo4JD7UIQcwzfk+Ch2lMRF6hAlN1dcdHi/dPs0rSCmKxNFM0ES6Fk6TykQyziIMt0MiiDzDF9nm5A0oysMROOV5iUWErWlFykB1uVmVLbkf/nulC7Es1duKk1ww2YMZjnTPquuQZMCyXXmX3OlCGLbCBufN9PTBZM37aYMEjt27aImVYr01pmz32b1PH3eM1pKFRJh7aK8Gd8voR2TwILZj2Oy/scmxXHm1sA1z7e2sGaWFxbUJjhpsV8vxygP/q3/6O/Y0OKx35dO5xCvO5jQGcpRNcR17upXyTBjsyT1rokAyl7WNrgRAoHoi0wpZNHJT/JN+LhGPF6MGhuFf1sGzTBwYkDNlScxcAyXcBXNsJafSaDNpLXjNeKoTZiLwGj77CPIQPnRy05K8xy1v0hT8U9lKRDul9VBe6yBVT0HTwQTKkm1aopCZqjgKotwiaIM/vX3m8pC/D3DKPE14tYlzWqajXgZkmF54VqMzQPTfZxrsD7o5omfilZQ/aL+4dtmRE6HQ9NzheQ4Fu/J50ofoh6rSmuiEWOLy2XZNAPh27RVIoaGwZsIYVhfoi8dAgA7Xody3MLaC/VEdU7Euy3siE6Wch434H+XuQ6XYT0rzg2j3tvuQ333v5T9PVUcNf2e/H7f/RWsbO97+v/jN+pjGDrchu9ThZVmko5GZ03HkSYzbrYV83g7w/twZvf+Yconn0G6n39aDKw6AQ455wnyMhh6iceDeimxCaC8ST0Vk2Mfh4yY8NjQpBBmMnDzxbRcYtoOUU0nAJabhGTczUse478oV6Fvxdlc/AC3iNNhPiR2PXovPiudhQ7zcRWrUbAZlrU4gxdMm4Fbb4BZRsNoMemMJrryM/jDP3EPnLbHxqBgG7r7yq84/NrdCMRjBHqWUCXyNccroXQQ1/AWltOfIw7pIL9CBMlB6XJ4/Du/Dk+/pqX4aWnn4bo2CTcTITu4ADumZ/FsWoVzVwBe3fvw0c+9vc469In40ijhsrqCUzVanj4kd0Y6O1Ha34Jp2/egrO3bkEPXdAoqXVCPLz7IdzwL9/CoblpKRvS5MTNuALmeTqY5XNSy2YZo9mkJWte64yuK+MyW80GNq3fhPPPvghD/UPyeHqGc66t9EvTGrRSlmCJNd3IgLqci0ZZS8venET97FNk7dcTwM9LyxrbuwyNaYVYVjAVHxTM9rkkCLyuKEvltQ0g8vPga0tkaQ4MZutCDUpGwwxJ6yxxr3Sq1szDRwGNz6vgboHP9j6HYUeA3S5IPbS1hUGEbNKpxGvSx8f8r80b7bAOk6XLo1NmLCJq02+uRB0jwuTAkxjQTS9nwvPalmt1ZtLn1WxefydEEHbjYDbtGBXH68YFUd+VOQhtuYi/JC0gJ1xb6kofL0P/j4bvR7+eoZ0f50LsfdP3r+8z3WfP9WDd6xJAtfV6+xgLOumD0z6bScXliZMeeftcKz7/9Bowqn4Jls36tm/Drh9Z0ydZN9arOx0ApNednE82gLBPaq5N2s7ITIUi6aM8X4pCdt3r0rB2hLT55L3IIMMhS2YPyBo0E+jkOaSMpYyF/tFWKN2fGjAl3h9q2BLTGlT3G8I4HUhwKBFPbZcKa/X5jPufeT3y+kJKGUbLGCsxa+Q1c2Y3AZ33QuZ30yCF1032TkaAevC6AfxuIJ7uBGWW3cS8jZbexgKJnynnHHjNNmoLi9LRwLkEQaeLxak5eMsteD4NdjhxJQ+XhjxhAG9xCcH8Ek4ZGMVIroi3vfFNOHRwP973wf+NjWecgj/7mw9h+49ux8XFLMabPvpDR8qJ9AIoF4oIMlksZBz468bx8R//BH/z5etxkAkUx74OjuDA5HFceMGFyFOpboImu7qTANSCudE+mExetrww4o7MSSCzEeYKCDJFtKIc6oGLJc9FPcpiarmFFnJos5yRKSDK0dkxg24QSgcP15nsDpOsOC+6q2XSJUuh2Zqhgmsy7cy6uCUEmWTSoka3NXRrOHMi5Z6iQw3lLvlQTLnHq94QW9rpy/XCPnbN6tUGVq5HsnnWTTsohDXxZM71D2Dv5Cz6ewfROD6FN1x5KXKLU7hyYhhby1nUJw9IPYximaC3H+vOvwjlkRFcfsWT0TcyhMr4KIrDg2LFODk1hZnZORQzeQwUKzhr6xasHx+Tci7N/I8fP4ybf3gzbv7xrRjbshnzjboAMEWE4oaWzcqmorf82rVrZbSlKPA7pJxCyXo5jP6J5z0Rz3jqs4WqlizeddHfzylC/KA9AVcFct2c2jClEbdJoMWUhdalftCV38lmXWTZVsNjIvCN6NACRjrqVyDxPVUR23u6EtDt4wxgS0lWDwx7KFE8lj4IdTHbx6nvcPLcFtQTe1ItDNIFLJ318C1ae0O9Tpul2+dKvWhsdGIX9Yn4Itl6TInbn6oWgz7JFtDlII6tSJL3oJm2pZbNtcjqVHMaPfPToJw8Nh0c6MmZ/hn/97HBPA2C//ngfbIrSJP+v9oVapCjFLoFHQnsNXKNs3cx9TWZkKyBOKiyv5awMIrtJqSSTZv6sp0EFtANFXoimD+qRdCsgTi7Ts+0SO2fR601eX4NNmzQGs/O5ntyfM3Q5cuyB5ol2//n2s/IfA0NbO2a4v3yQ5L9yd5ZOZc7kselAUYfq9eitIBenzlR4gKpsrmudIPo6W0AXc5fZeB4MHd57sjnp3vEArpm6EC368nEQtnDfA9yPTzffDl78rmiakLZaCBlCyoAaLGsFs61Wk3OSmbozWU2STroLVXgtdqYOz6DNg162h00XB9+zkGXbBkiDFerWNM7iPFcCUP5EkZ6enFg714MjA/he7f/EEPrJ/DIww9gfs9OtI8ewezOfZjfc1RmtVBFVObgpWoFR0IPd87W8blvfRGTDbpl9iJb7kW91sETzjkbkU8tkvmM5eNLzkM9N1jS0O/LyWg+Yv0UXDi5IgKH3Q6cd5FBw3ew1A6x2IkE2FtRBh0nB8/JC5hHmTwClj6CEF2yk8bnfwWga4ZucworSDPtZpK1PBqQ+SkwOdMGeBXRWZV7XEOPa+8a4yWtakY1zBoa88P4UDPmG8a6QwDfeL6Lzsk8n83QXbcDx1kS2qivbxyLcw30FftwfO8+vPG516C/msPG/hyed9WTsYWTwSZWY9XEJkwvtLDQCFEZ6MVSaxp+xsc5F18oysEbb7kFvX0DOPesczB9+ChO27gJo319MkGK/YL5YgYHJvfi+7f+O37x4H0ojo6hJkYnVOxnpLZNUSEp855qFWefeTZ2PfIIDu4/iNnZWYwMD2PL5i3YsGEDLrrwIglAuDka9boAMLNyHnAUCbF/VAFW2/5YM1O9g3FB064wUYerEkczpjDSrcF9x8fbr5Wb1mxt4wSWzko0+tfPUzNr6+ev9LBQngRgSo6kQyLNedrDYsUpaoIGS58n1sHWuc1yjpbmVp8TG2uazDhVGoizcJuBpw7qNA0avy/bR5y6G3xN3ww+0KwnUbMnWbghKGO6Pg3oer/VRDWGhJWHsy0on+jnbg7w/5dr5H/tDJ1vgjXklZj5y/yfMjsW0BVk7DliwUcNa08A/BjQbQvfygxdMTSCI+2J5qC1GbxdK0Ldm54Ey+qcJCNPr6cTKfZ0MLyyzGPytYAlqySDstclf7OeTUGcPXvj106CPAKyDWItA0Sg030SwKfgLQboJAjW4Ch5HsugrXQxMr4fFtCNNkpof1OuYq+6pdmNFtMEA4oYLa8twKvXZBo2jCkfT2yfPfFSNzee+nRujPcENbOaAIjvPv8Q2O1MBrMWmLB4PFc9X1pTKSYWPYYXImz6WOAY6HaDs+7QJGOGCKP9/dgwPIZwfhnj1V5MHZzE+PioDHF6+OAeLHLCWtGVsbvjQwNYVagiu9zE8sEjmNy9F3v27MWBqWM43Kihns3gTe98F5pkHHIVRGEGo4PjGBsZQhjSeCFFfccslN7+uCHGGCHZrcLPIyDVniuhS9AOxCMMDS8SK1sCe5sq+FxZfs76uvRD8DHUPJEFIQ4Y8eSjAF1oU3k1zdCFTjd95SJyiGvoKpjjl1RjWaclANvauK2jmza3k9XQ400gopiEqJQ1JFSEZqNpQLcZe1pUB7eDTLGNRn0JubCIDeMb0F3qIGi0UHA89BQjFDIt5DMeBnrK8FseDu4+jOVZ+hpX0Ww3kO8P4DltLNSWUapWsXrdevEdZ+a7df0GjPT1oZzNwPea2LHjfhw+dhCL9Xks1BdR9z3cfu8D0lqgrUSOeIJz7N/mzVtw1eVX4OILL8YD9z2Au++6G4cPHcaZZ56JSy+9FAMDgxisDGChviSg2Ww2haJnLZw0ICn0YikvgEyWgnV3grqlvlkfz0RsfsnDjRT4WculFWq705T2Fz5GggCjGrIDPmLokc9VDzT9svSlOYzYIcOBFaaGrBmspZz1EaS79JBSULNUnz24hGWw2ZfJ5mPgpDkXe5Pta8cHrzUuU/pO7quhIu3BpCI0unGekIHxm7GgLVUKiCnQhHWQX5W6YsrN1NDqqp1OkWgxCKTr7ZYCNpRwDGwaGCipxgOMJ11y2MY/E+tX68BmP5WVf//XBvQEEE5+9RoU2mw5zprj2rKulzTIKaBbql2aU20IGb9Ekrsaa9vHCyhsW2CK8paVbsqG0k4oT3gCvW4+b5a1dEmtvM4VJSbDGK54DvN4BuYr359Z7fom4ZOBS+kSY+A171ZFgfplA9yE8meGrs+fXI+WdewaC+iOZ9ax/V7ycz6pCUZjRsR8ZgLqbDLJGcdc41KXEoty1XPQEX/PuurK27bPJdR8Js7aNSDQPaWlqwzajZZm/Ew8jEmKBXU+VaVaQW25JoBOcSPr6c1aXfwv8pkcegq9aHW68HIuKkN9yNHfoNNCc3EJUbONkWIF3mIdQbuNjRs34Of33oXyUD86mRB7jh1CaaQPvZUyqpEjFH2wsCQGPjyTKRJc9DtY9n30T0wg4JAXDwi7ETav2SSaqEKFQkBzhphAhcGQ8KiiwWDJwnhXyH5PEgRm5szCOSux69MzA+iErmTqPo14+HpuHh6n8LGBxLgbKwdhWA12TqQ1SC+6uyk1dLnJ5m8BcgPgou61AjfzPbsZBNBtQ3zKktX6s8ciOtuTnnq8/Z2468fsKc3uSeGrLazN0C3Ai2rQHAgcTh/lu/C6bVTdCsb7h9GYaWBu6jhOPWUd5uaPYGyiF3v37sDqVRwPkcXOe3ailw5uA2tw7OgkgnwNhWoG1Sp9rhyhiFjH3rJhA0Z62bIR4uDB3bj/wXtw8PA++E4X5b4yMsUMumGEex7chSB0MTM1LVaoQwNDWF5YwupVE/it33w5ztpyFtp+Gzsf3omHtu/Ali1b8aQLniSv1Qk6UkPhiEhS7p0uxXOko6gA9QTQGYVL2UGYCkMlssOAE6KcHApuEaFHcZVm4xRptTucSs12M4695LxuU+eywG4OCGtsoMtPVkDqj9LDGToUme9r5mRocwrVjMBFDxtlDURgZBWd4qWuPbkW6KV0YClKtg25HD1oao7xyWapRx1KEEf+pv86zs65/gjoBjwTUEmES/FaiQHZHH6pA1xrUCmaVoRHyfuLGQu7YWNK17i4WU27yVISwE6CH6VC7WFuRHup+/d4gPhYP/sv8f14LsPJryau9aa0Djbj5CO4zvmlLFAMXfGTBabGres/HYzpzZQWw5ROIQZV+2QE4lSGnGghTGISa/XSpY+VwrcETPU106I3+axjHlX9N9LlI/tGLBVuwdcGpKSWLUtjz9UEnLX0IJR2aJX/us/MgS0Mk5bTTQBpAlK7Z32q42OwTpguq6aSeq5cVMLKmRuqoCH72e6PEEG8z8kuUDHPv1UIJ9S50bzYeQKWbufPhI6354yIqjMI2cZowIkAqB71yhDwLbGLhcJXZuV0puSubDdb6Ha6osQvZEtotel0EAiYF/oqUvqkSj7i92cXUc0XZIDO4SNHZAjVQquO/ccOy7XTbrq3xPkTPlpz8wjqdRRzOWTzpMADROUcan4Xs8t19FAQt9xCf7Uf68bXSLDiZ5RZMNySXLeko9JJ5MLJZoUil2Ip1ezmXsq/nQzqPs2XXAFrdhFIFi6tuBQHKi9MrwzeR7l/hg2xrEaHcG5EcbK2X3xXIwZ0PdJtu5lS5Gr6bhXmST+5LGzWuGXyj0bVVuFuRXEaGJjntJZ+6Uye4Gxc6fSQTkRxFtApimMUaQE9jiiVmEa2khV6ujdfxZF9kzh1wyYZ39loLqDSw055jkf0MTd9HMvTcxitDMNphlg8soDx0SFkyh7yJUcGD5SLJUyMjWN0eAg5iSBDych//JNb8fCeHXCLDqJ8hJbfRJiJkGdrQSNCbaGB/Xv3Y/2adbji0svF77xSLOOlz3sJgjBA3s3j2LFj+NGPfoy+vn5cffVTkWM9xNSb1e7Dl9GerEl3vTY6naaI2xQAlS3hpuEf6dfOFzS79bPotknbhSLEo/CPAQH3ZzaX0WxdNolRvpo2F/msqX2IuvK3HjQ2VbB+4xaQmGWbfS9CGVPTMyI3ayxiM3ErytHn5HVzm/IgUiGdPdClHSwyYp+YEj8xqFAFsH3v6SyPzyOiH0MPJhSjyRx50cb+1NYvVxyo5nGqmk5KBVb4xueX+22ClyTgMQedBFtJGSKp4duDU90a5MCKAU1/pge6ydBPjoXmM3n8GvvjPPQ/5kfpoSknecXHB3QHntcxIky75my6bXYFxy9bIewKnYJqSXyPx6EplVhwtb7rvB6WVIxgy66dBJCl3mcRzfxtWBcjMDsZxb6yi+KEz8c8TkWjOsHyxNp5HJDyzJNWM7O3bFNGKuNWwZvOItBOE5N8mQxfgme5BOOFbQFTvsnOGnXbSYJS+2+9bhlsJIe5zZyNGNUkAV2vG48j5t6ldz6/eB0M01nS8OVcUmpdY25tx+Frdil6M7V/qbObzg8hpiIHxWwRQUCmgW6RgQYHvA9mXxPEJFAgUyIdUa74o3CCI/32AlriFkoyarYVeGj6Hble1ec7MtZ6/649GB4clA6k+foyijSl8bsitgvrTfQVS8hweNfSIrxWQ86pVreN+cYyomIGTiGHNofbjIziyMEjWDUyhmq+gv6hESyxc5FCPzt9xLQ4EtClp1xaERXkeZ8kCDL3SYq4VLcbnpTArQBOal18WOWxbLe0ugWrYeKnRTtsenvI+B4rinvJ3Y1HieLUk12pcB2uYi/X1qkMSEeRWG7GGbztQY9HoJrgwLYT2e/H9XQTDJgFfDJAj7N8I5JbQblLZGeEIvzg+YHTXjTD+j43ehsZeqt1GwiadUSkbTzIHPFqroJSIYeNW9aIAIIUOyfHKSdC5SWw7+Be/NvN/4aH9jwEt+Qi31sQb2V6wnMO+4bVG3D5E67AI/c+jN5KD+67+1685x3vxuf/4XOSrb/u2tdLu0djYUky/5tu+h62nXY6nnDBhfI6BPtMPicq+HwhYwRsJFACtDp1zC/MYnl5STJ4+4H19vZjeGhE2n0YmVaKA/D8QOj6XD4rNDsBnf23BNFMTiN8+dipUJe/zUxsDuExgJ6mge3wEIlARTSnYZn8Tmq4CH+vVGTNX7b4Sf5AZ7PzdQXMlT61B6K01IldZqp+LQdVmrcxKZT0rqqK14Iyr4c1fD6f9COfRFnMbOnErxW0Znz4JyIsyUzMIUXKMV1Pt+/UbizJHA1zka5ZCpXPnn0jAkquIQ0A2mv83/crpeL9Fd8EgU/2vdVCmLWk68UIQM0wKL2/us54f9W06iRoaHvACOSpaXFpZic2qrGSY40aV9S740MyJXqTtZMOGFKvZX8/nY3baX+WJrdrN9alcG/H906DmPQX97W9D3FZy4C6tj0as5wVYksTFJsWNAV0Lf8k4lLzPfPiqlFIgEHd4HlG6TR2o5xZ0aHAbJS+8TGYKd+u/y8qeb0OoYgN0FvA18CEJUrtmiagC4/H41d8JMzUQNPuKEGBsQ7X9mgV+EYEv4hZLsci6yhZDQLUeVJmkfCsZc+776Md+OgEvkykzAaRuNIVZA6ImV5I1b4T6mTFTISm30abgQI7k1ptKamWc0UMVHuR7xlALVtFx6XyXMsJErSwNEAwZ8YtLAbr3lo0TgqcOmtAZgrx983fBHWGIzKExfSay32UHEUTFRVIa+We/lt0TI0DvZfeVTfcVUwaxK1p/ChkAlv8MZke8pSFBk0MbVaf7kO3tXPbWJ+4baWsNKWGa73iT56hPy6gM6JhGx/dqkR4yb7KADmXAxs6yIZtjPYU0F/MYbBcQJk0NQ9ZGkxlsqAbI/c7u7xI/VAhrqs3QKtVw50P3I3r/vFT8HMhBiaG0HY5BKEOn8rmrINt60/Ba57zCqzrXY35+Vncc+fdMh93fnoW00eP43df/wY4dCJrddCo1fH1G/4ZlzzlKTjl7LM1ihXvUvaB80X5UfuYPHwAM7NTaLXraLbqOHrsKPIF9YfmCL3BwWFs3Xoq1q/bgJzLaUr8dNirzp5uNYFRwNTDTyhLUc3x47e2LqY3VcaGUkTy2JR72izlREDnnRLAM+xKmmWxhxId2BNAt72xtsTDI4atbCsBXQMK225mfdb1LE+yYKXOZVKgqWGmM5+T4kuKdrc/pxjH1rotYMhOMK9lW4SS3o60SC4JLlSVnQQFloJUQI9RJ65n6nfSUtRfERH/Ux+m1cFf5ysB9KQyriK5tKrdqt4toKuITu2lU4BuAT8lfovpaZv1Jry+ib/sXkgYmhPXmAXhOBBM0+yp2nwaEE/UDaSfI71erRe/slymZBWzOZr52iDmUc8pteuVezdm2ayynGejBOOJgU/S9qauoBrwJ2CuqvVkoJEwiULrGiseS/FK1pkMK7I1fmWeDK8rYKNsgaXkJTywgK6+PBqmiXuvCZjE2MQVjcyKIEBcFjUYIKCz60uyX7Ft5sRJo7Q3m9iKa6U3Xjz2KSQM5PeyPi2kPeTEvo/vXxMekWCKAY/+Xxxz8/c4j57aHzeDIF/FUn5A+sUteko2brJzAjjLsgRsnZlnAT0J5HnNgjgis1GDdQV1V+h7tvtpPGXcGK0eiQmOoxawMpzF3FPn5Xc15BES/Vn6W+obymTGjkcmYxeaMx6PqrV2rWubY9E6yyWxmsngjZwqpYaXDflrALoTZeBwlBffFJnXLCNWD27YRj7qoBh0sbqnglXVCsaqMhdLPhu2hPFDY08knXrk06DvsfRU85cCLC3O4ubbf4B/ve178PIRurkAi60lFKpFZPOaBZ+5cRve8PxXY13PaiFWDx48gFtv/oFQPQf27McbXvd6jG3cLK/amJrGP33xi3jhS16M0fXr1Sozm0Gn3UGGmXXGwdTMUdxz7x2YPHJArkHod78rdR6OAG23uyiXqti8eSu2bTsdI8PjaHU9lPP0s+NiCdDusK/bGMrI56J980L6yL/N4BEj1RCnszg61ygwqSeT0k7c0Sygx9m6yWT1gNJWQpra6NFhwc1sFjk0VK1sW964UzM0yYjPZEudmrYYqVcacZrZ4PHiNuDM50p/WVCPa5sr2p9ipI4fouZber0rjGXMb1hjGM1wknKAlktMJmBFXifpM9frV/BOZ/A60CURCf06oPif99hfP0O3bY1W3R6fRdpLoXfOLBCjIkmy2NjgyBzwNtdN1c1XgLC9UTGoM0hWlfhjfYmxzON8WQYoHQSk/31i22bCIiVsQ+yvb/wd0n3uVhSXBCZJNqZAkASVegLb0oWuucfav/YtsWQh1xvrQEymrr0HRlRrMYVe8yZfl8cQuDW7lISDzxEbyvAxVOmYNW68L4wMJt4TcU97qlwiq8pkrfSpl/q71OAJ1jw/iFUMZjh0RrN64SBN2xyBW75nh/XEmbOWuKwwjaXGkMZWQvUn7oTWRIsvTI2GjHbOZMVemrS/zKQPQrScAmrlEbQyJaM3UFDWsoFm6QLoAs76famxG3GghPPGddAiIQMCfe8a7JOmF7ZBDmXeXEYwmhgRyBXQ9ayV33vNfR2poWubxIvAAAAgAElEQVQ7lJ3ZbLNmBXabe2itytTK7RElTmQW0JPWNVXGJ6RL3LaWcopLU/mPVUN/vAydlqaEaV46oyk3ywy9AzdooRh6qCDEuRvWoC/D8YZm39LQIGhLDZzjC+llLdls245WZH8cwXMZ3/3Rv+N7P/shalELy34T7bCDvv5edNpUyQPXXP40POOCq1Fxihis9KFeX8Y9P78Tt//wNhzYsxcv/82X4apn/4aoN6f27cc3v/0tvPYNv4N8qYjleg29g0Poiv0p+zXb2L3nYdxx108xNX0EhWJGA4fAR6HIeruDZrPNyaFQ2n0U1WovVq1ajUK+hEGq5geGhHnodLrSm876rsYo6rRHQHc5R5l/yyG5MvpPDpIkE15JhZqT1YqQxHgmoUyV+jauauZwsVCWZL+MlLWPPV5vqQPTUv9WKWSzCelfNdR/TO+nBEgnZlWJuUdq2pk9uG0GZ8U4Rj9gjsMV4MtDwgYwlrZMA/OJBqkn9pnb8sUKMDcUmnwy/50Z95hjeGxA/H8FGwlQ2ZKNfYT5/5TPQQK8huGJgdi+vu2bSoRjUot9zC/W4Nn6akIuG5ilsngxPdHj0qJaLLKTHXSSkk6aFZBD1mg99FrS/fWEIbVQWWkMY9pCpQavCYvNaM2Vxu8oUY0b5XgsitMgJ11eirNiS9mL0yIDehOexlS+qrYJfjSbiu+ujAdOAJ3PL/MQpEZsat0GYC3lro6I6hqpvetJiY3f131tnRg1K9Uas/7Nnwm/aDJstsHZVjj+mEOdZKXYWrt5feUitf4cZ8ypj5D1e8nCXZ6/yghxr8v1EjBpeEb9DDNymvv4BHKJItRmJ5NBN1PCUq4PbQqT5R4qMyGDVQSYSbnzOvQ9WCcRvbeG+yRDagDeeMtpzd3Yc3OEtC4AA+ak202WzufnBDYCeky5v+HBQL3cddWsGFtqHeEUnBMVfEwYpNSllvpScsVk7eIWt7KP3QYEengmtflfBdD5obB1K/C6yDg+Zz6gmA2QC7uouEBfJotta4aRI1aTmicDwf3JP5zTxyp7J5IBMVFHDXJUOACEroef3n8n3v93H0Y3F6LYX0G+VBAB4MyRI1g7Ooa3vvHNOHP1GTh69Ag2TKyThzZrNfzT9Z/D7bfeigvOOx9vftvbJMXY8eAD+Okvfo5XvvY1mF9awNTsDDZt3YpCoQ/tqIPjnBq04348sP1u1JuL0u9O05JOt4tcPo9sLidgLs5uktXqBukt98hiXrdmHZ500SXYuGqT1JHoB0/RR+B52i1gMnIFc3Pf2ZaSZ1tKim4zNpj2EEkovyTBTLtO8fnStUkNtC2FnrKUjTNgtX6V+eSyeXRoysovThmz39G+b6n9xWxBkt1YCfxj1SghlGPqwDfrPIaN2GjMiIJidkEPXqU0E9S1gjn7vbjm+Rh95gmgW1yI+QjdcmkK+HGg57/qj7Qz5tcA9BWU/WOAOt/8owzbE++MBGyNm0kKsH5ZQH9Und2O1tUippyR6Rr5yT6XNIjGz3di3V2c4pgZsvqr5YWYGbP2q/FttWWhhCGy648ZrC7PR+9DftdO0tRlr50WSfCr8xt0KqF9MV2fciaY503vnjS4C6BLH7kCiqXU0/VyAXLjbEdGNHF8VGtmpaJte6OmGKSZmYUTxGlxKmBo69GiPdLXEjEYVebSaeUgEnc6/V3xw+d7zlAtbrJjaySo6IqQ/vac+Cxjha0wVg8EztugX32BbWfdAJEXICS/b7scshlxblvys/A4MtcUn1b+zZKEcMGpDN0OS9QpoQ4FzOLpoXPNRdEuFH2qDKEKQl1/IozUZEiy/Qznsacy9DcKoCcfGesDok431oJx/TxO+zUmtId6QimaWNFOfeFbTLWdWctY1XAk9rGxdOIxVO6Pl6GrzICKig6qHMXXV0Zf3kEh9FHJuOjLF8HZARF7BzlelVayeSpL+Qa6kh0HbgF5FtM9VeRHjNhzQJBzsHvqAD755etxZH4KS82aZOYlquGdDLasWouXPO+FOGvbeTL7mFFbyc2j3azjkR0P45+uvx6VUgnvec97kCnkcNuPb8WOXTtx1TOehtnFBUwePYwt205Dz8AIZubncfTopGToByb3IHLYspZBq9NEocTsnCveWi/qLHECuwhKuj5ayw3J1J921VNx4RMvRhlleBGvyUXQ5fAUBjMcomOodzM0gBshV2T9x6YohqlJxf/Wy91EfCeIdtivacwD4izCFMMMxWy93JWWN0NXBCKl10Y+h7TYJ84ikhgzVsnG7W0nA8GUoCkOBcTvOtXke/LT15DnyQ+TXnsNPiSTTh146XqkZjeP1WeedA3os6/s8///B9B/1XBDD6qkNnwCxS6fs1mTqd/Tj9+uWhsE2BG0pqySpN3JxaU1FCYQSRvLyCeUro/LN1IZ9Uk83FcGs0lGHIN6XHIxZ2xaPS9e7p0TnOIMaFuKWjhqW4KydLoBeA4yogYntV/1XlqrUYj982OK6iJ6pSu6JR4Vph5r7rD1adCAwIZOKQMbiQcMSphMU0Vxut6zuYIqtFOgbrs8CGAtDmExVL3ogMQmlmp69YPvEkhNC5iCv6GsyQ4aQJfcWGfMiEReBWasqzuiQBdAN9dE0JfBg8raw3M5iEqV9UayqylpQMCld3x63DEHTzky5IbCOplHDiZEykUrmNtMXVcoSyJCsUtdXYMPe3+k5ZsaIKmz2xq7mYFua+PSvmcTLgK5EYsK5c5e5bwxAjcnzBvu4Vy+ZIPIxDPpw00EcPJStq5uP1lzPqUXvNlnpmFCAZ2LSQa3xwr4RBSnb/lXF8U5DnswuzIFeKxSxsbhXoyIe52203EOsZy1FmPUeliuL+x60ibh5wtKK3UDlHMZeJ0OvLCLbLmAmc4CjizPYv/Rg9j+8EPYft/9mOgbxGXnXYgSXX1qDTz9+c9DudiHucUZHD5wAJ16E4O9vfjaV74kz/Un73g7+oaG8O1/+Sa273oY6zZvkHGF+ycPYXz1WrR9VxZ1s1XD8alJzMwdQ77goFjJiSiONq6yuM0wlZALNuSGYcuXi8FSBa2lulgonn3GObjsyZfh1PWnIYustL9x4pq8Z2bCVKyGnv7bLDSHTlB28EgsbrOt3YyUrdd1Ugu30b6QSGZ0oD1T7EZOD5PQg1IPJY3QbZ83f6Lk2AoaPeVXIvWyuC6Y+PivrEWmz7SVWZQ9WB8lmIuDAg0s9Bi0NXFroKN8k+4Ou6lSDIRZ6fzpyfvMTdAiQL4yM48z/P/ulHsaJH9pXDebMb5/CaDbtj5dF2mRnK5NZQ/5ZdItW0aRbMYIgKQrw6Zl5tdT7Yly/sjHexJzH/v89v2lrFvT5R1bknq0diOtmdBgI80iyXM4BCsD6AYAE63FyuEsGgCbljPOz5brY8DKDNisUHPepo2cEifHlfvX3jvCngxyMbfHMkp6Zmrbpv5MQTrJ0BXIdUyv6UThhQh4Jwr3XFbLhYnawoK/WPqg0W3rCSCiXtP6puSdZK3SEid93Zq52ueSxwhlbob88FoE1FWEx1OLY0g9/jGP5/cJ+q5Mk9O/qYLnF0czE/gZBOiUkoygvJSsRXnPjNyFz1ZgJ0STw7E8Dz1uTvAmFu6JUNGANjNullRTQK+aPk0SeHTKKHUJLvQ9MvDQYESDEtUTWAMsC+Yaegi9zwl3hiGRT+nVdzSimFo3mTnb1mRUp52uJmCuPekx0MtmMVFBKseRtSXiOr31pCk09kjNRLeRcFyDs7V3s1mlPzKhhXUpJzPXbS2fgI6ogaLjYd1AL7YM9qOXj2WNvOvJQANOzUG2oH2NvA0+HdYC5Pn82QzqnOrDD8Dz0V+piPtPu9tCoVxGPWJfeF4iwQYauPmm76I3W8Tzn/pMzBycxNf/+Qa8+NpXYnBgFMdmjuKGr34NxWwWwwMDuOPnPxdBxdvf8XZMjE/gK9/8Cu5+4F5ky3mMTIzjwKEDKPb0ohEAuWJBgJtCvOmZozISulTOodVqaHDO+0Q1OefjmrHTpJ8Lbh6FLhA0u+i2fYwMjuLqy6+WPxW3As/nuNa8lhLE4shDGHTEH55/dKHS6ciArFHHx326Mk7RKkCT7D2h3CkkWSkqimvgKXGOVZpaYE8GtdhDL2GIrC+1nMuMcKWf1xwoKwa9WDMaG1mm/rYtbukTyLRGqajdiB9TB1EsCjLOdHHZIHZSsG09Gh0mB7gOv3gs45gE49LInWTqv14N/ZeJBk72uwqWZoU9Dhw/9utYM6pfGsvtA/TASNHYxtMipqgfC9Bt5mxl0qkoMO0KGHupa7Ag1HKakRQntscpGZww/CdNt/NglnZJaxkcBxIW4EzAcUJvuu4DgjEzMxXoxidpnH3o3uBwFNs2GbePpvrK9bEabNpWP6uJsmZPGrDYz9kEMHoa6ix2C9kmSEiUT0mmzWuxtLzNMMXu2qro7V4y9577x9bOLRWvQ1t4ZiSUOTNdZrEM3HVKm4Kd0KhG9Z1Q0GYEtHGmI6B7ZriMBXMGGRbQCdDs4ZHR0fLedPKkAHrkIMvsmxZsDADES16z+kAOXW2Hy2bzwuRyGApbxAjoNJPpkAIPAhR9jpw29LclYZSwk/dBtsGq9+1bs/eR10K/E7m3cZ1d6Xat+xtRnJ2mFtsf62mlve2qiJdPkyz6b3M4i6G1zFuOXeKknCyKdgV0Wu/FGbwAPsGRGbjxcje/p5S6irF0/Kp8tEn7mw0EeNGSAervakymv89/E9Q1iDgB3E0mmYl8OF4D430lrBnqwXAxiyJ7zwOOPtXJZo5TECUk3dxkwABBIQhkKKCbZQTHTWWiTbkruojZ1sC4tVAood6pSxZfyhZQqy+iWixKwPPZ6z+DredsQ6mngl/87BfottvYsX0HnnLJkzE/P48dO3bgve97D/Yf3I+bvn8Tjs8cR7aYxWlnnobpuVnsPXIIC2EHG07ZjNHhERzctxfL8/MiJuy0WhgZHhJLWBkPyH7UTEYCjTaDDs9Dhb303TycVoTQC7FqZBUuu+RyXHnpFejNVdBo1tBXriCK6DzXQuA3EZHiY9udDDTmwuUUOBX+2INp5VQnPcytat0CncItRTVtbfeQcZfaH6wZuCrf0203erCYs8vQYuB8X4nx9T9DstqcOEXHmhaeE+r9laK1jk2km4mMU4fP6Buw1Kwa7FgQy2Y4rz2xeTXHXNyHzgxDLzq2azihC4DqhMf6ejzAtT97/JJAWmD16FdJU7ArEPIkF3Sya+GRoF0OyQezMvCwJYeT//xXhnGzpgyPm76D8ecU54xx0CH3QujHpB7DdRcbvaS0DpbxYckoJopNh40sBxnPbCn1JKA0J6O+MVMvj+9saorfCne4+DZYsjNZERzIlH58+o6ZUMXUkNMjjPWQFzEd52Xbso8B7qQEpMNZ7HpeqbRPdCmWhk9KG0mZQ2e026zRxDrS321P5dQcBeljt6I2BWy2gNkMnoe+BXK5tcw4CWjGJU7axVjmjME7lKmsthMtXYNP2rg0HbSiMg0szLWJnbv2wSuQ6/etipyBAM9+ocKNal7uneifFdTlzKEOywjV7N+iMmd/u88BOvpe05mzdMfwuUSjZBIT43BnXfKUcjfZuk1xLWlkUC6m6E0PfkzP27KBub/pToJY80SVu8feJmsJHsF52d1tJVJEPaeDUiyAyzFnhrAIHLJmkxpfyqWWQyCCKwHjFbS6mWfOCNZQ7gIYqd5R/r4sMjnn06TMyiEtiR+8+T3DFBDQ834XY31lrBmuYqjgIE8hf9RERPUgVYBCmXDAAd2FaOrvigiBgYgEbTmr4lR6Sds+k0WbNhApFHKoN5Zlpjmv/Xu33IR7d9yDpz79qfjsZz4r74PDBs75v9S9B5ydZ3Xu+9+97+maGfVeLNmWkLuNC9gUgzEETLMDaYQQTkhODiQ5qfeecFMPl+SmEO5NKAnV2GAwMSUYcMFywU22LMmS1TXS9Jnd+76/td73/b5vRpJNDimc8U/WaGbvb3/1fdZ61rOedeGFerEfeeQRfuM3f4NYIsbf/t3faFuZ0Pl9g336s/3HDtHMxDk5Oc7GdetJ2TGBMkmoVW9QKhSJxqL09vfrBKK5UpFOJKQOQdJPGSdGqp5kMN3PquWr2LJ+M5vXb2HF6DKt50sWHpKaS0emvNV0kEBXzo+MFApLLCpnI6HDBtxD7fddO4rPf6DdjHLjnGaBSKY92bqO1y0RYGyspMWj1G0SoNdGolKZMiTCNeOp5qad+SS4W4y9xSoA6AJE0aibLWBHPJpxP9ahzSwodkiBNbZxxTYD0JGweNW7WeYGzPRutp8jLI+jG/3FOODL/lI1+hfFPJ/SP9fLfjRAD747SPUu/vniT3GALstY8H0+qHuLtQfB/xpW4KUBf2GGHxwz6a6E28aZtXT/nnVDdQKvtUmKm6tuRvzaGrm9yiZ8NMGaj8kLKfrg+T+zvu5/nn2AvOzfvS/YVhkEVPdOrYMGMnzPcMZZsVqtiWZkgTHDen+qqM4YNy0EZf94gl0qQcA3r5fDXxjMuvtAe8fV+tkF+y7I8E1qBOBkHfJpZDsP3T0/au1rgkVn9mKsYy0treVsf5aCAS2zDTsyx+vHdiCtlrCBYMMArxZPfFGeR3HLEBPzOxPCW5SxlLfyvtrnbVvv7J3g9kMCCRMwWKrfCtHcZzkmw6GXl5YGWtPspBNTOAoEHC6lMJPlAufDuuk5RkQHsLiQ1p4bl+lrX70ERwGh40sCerfdtnPNDaDrjHNbcxUgj0u7mGdP6lyznB2JGNPIYu1PW9N+ZftgaQChwxNMBqWn24o6jKpe3LZMVcPcTg70bY+8iDqadYZ7MiwdyDCQCpFQ0qRCVyNzFNBF5RYKiwVOROsdOpBemAF5f0xEcrb1QighsUrUYScxtW2U2eWJREI9p83wkxrJZIJYNMr+Q/v41Oc+wY6d23Wa2nN79rJxw0aKhRLDwyMcOnyIW2+7le3btvOHf/6HrN+0jm6kS7Fc0FaJh594nGYsxny5TH9PL5lkissuuphDzx/Utre+vj7Gx8fVTU6GIMjFj6WT6ogkWXo6miRS6bJ13Ratnb9s+056oj00ZV/bHdLxBPVaWVWBAupdZJBCXeWbIe1Hl2sqGbof4akbUaBm7WpqJuv2bV/9Fi+XlbisyfedNouOfZQUBxYqcU0Ea+g1l2X5veBuafFT+jMzDDNT2mQDYlAjgZvcb7YLQENNl6kY4whv2Ifr35XXquDwbH3mToAf7O01kbkrLZw7O39pMDNH+BKivZfYjB+CmP3yM+mzvdGdS/e3nJvgcB73Hv91flve4vf+KMf30q/5cQHd00h4wGyLJ64V1+WPrlZurp5d3h2q2f0M6AHcveaJ24JCzEAfuxcMWCpfqe/AIBcHqGfLjvXe0cVwYXa+sH3SKwb5c9QthS+ZuZmHbu7xYPDhvpeSwNl+bo5YPtv3mdCfuIjb6j7MPPXF95a967Q+bf3FXVlBxWxuwppPoXs0vqeeN2fOZLA+kHv0vAfANjteAMgGnA0iWMraBQMWOE2/ubFcdUBuljZfmCbPnjB4nqudbRULblvLsYsAPQjMZrysDSpsoOKCB6cDMD3o5jg1WLFrrOyjrOnGIc+suyros+dDfqJMsQskAoDuVlbXh++CtX8VoEtEKxm6o2ZluYxqxWHx+FR/qVLrWKXPDQ2rbWzWnEZuE6Hx9dJYHYvX967ZvOm9M5fNB3u3iEkg0alW6M8mGepJ0peKkAzXieqwOaF+I4SVMhVfXGmxaGs/YUwyfIks23WlnsUhTl4rH9e0F1gyM7lYohJNpZJUazINraavFYtVuaWq9TKf/twnePyJx9i0cTPHjx1n546LuOGGV3Hy5EnuuOMO3vyWt3D5JZfz53/15+y8dCe53izFapGTp07y6BNPMjlXIp3Js3rlKs0rr7z0MiZPjzNx6jS5XE4fxkNHj3Dg8CHNzJPZDIVqmXKtSl8uT4YYO7ft4JqXX8PG5ZuUQpJpQzKeJxmP09HARpSuMpdYAN1k52owoyUVsZUNtrL4i7onvPHGirq55FacpnmwM34JZDsaiDmDCsPeONpvIeBIycXSX17tzWzb+1KV8Flg0wZ+LTkmfXFgZrMyLGahElbBfFlHLPW+drStBHK+ra0B9WD9088w/FKDFfh5C8qPA+k/LqD7rJa/6LrF91xgeq4MO3gcwQx98fH9x2boPhiZ+8ixLYG7NHCgZpnzM1EzHMh82fd7rzbLtqHk/K/FjMhLtb25Vjb3mYv/9gHRXqFFHRqhqO/lfrYr5oIDV7t3f3vB8iJR6rmu+tmZnrB6cQSDSrN75pwF2+/8Koe5HxR4tc/aDWcxOghVdTtAF4CyveT2bHuPv7kartfc0uQBwHLUswNTB5JBSt2hTJCqd4BpqGzruOb5GfrTzlwwIMOx3GeI0Nbtl/u9U5/7lLfPBsj+6zS1ALOgx26d3/TOEttXCSzUeMcOqHE98+oNagA9GNQsBvTFGbp56u32XInBMoovCejOIMbpfoOArqRpV+zk7QQteysYm1fz7Om0NNu+ZgDdTFVyU9ykpq0/t/O+JQAwdXNTO3fGKC7O8huBjDlKq1YjHQ2TS0Am2iERqhMLtYlHZeRolEQqq9m5tD/UqzUinQ6ZeJxERBSPDdqtMrFYCFcrlbYJLQcHTBnURKBRV5FZNptW8xRRkKficT77pU/zzW/+M9dcfQ29Pf3s+sEu/vAPP0yj0eDDH/4wl11xOVu2ncfXv/HPDI4MkO/Lk8wmOXbiGNVak4mJAjPT87z9rW9jqH+A4tw8y0eXks/l+OY3v8n111/PC0cO870H7ufx3U9RqlVVzBdPJ+nv6eGyC7ezZd0G1q1ZTzqZIdQJ6zAYqeu0Gy1tyTOZqQH0jvwdEkGcMBkdnS+88GH3s+jgA20e8IUJoHxGFENZmyEpAbWrA+FA5mIWu0DwIGJLO6RhgQrd2RSqnPksGWwgQxJjDm+p1tqftZq0bT+xqNTI/QXddpx6NXQt4gVqr4v7zA1l6g9bMefBP04/gz3XUvpiP39pQA8yFmduyXvU/1c+3C7kjnI9e2Cy2Fv8zODqxwP4l8rQXxrQ3f3hwDwI0IZmfzFAF6/34BEsvufPev8FgoKu1QCdDdDlZYtV8PpvrzXO0L0u2HD+6UHh3WInRAOm/rVSn4Qf8RKccWxqkOI0IvagFhj5GOMopx/x20stbS5e5J6RjBXmOT92WzvWmrrXzuaAy+y/ATpHgztlu81ibavXuQDdKw141rE2u3UDYGyGLsYyLuP269MmG/Yyb2eBZjN0vwbu+sGDbnh2Pxe16GmNX7VavvWsA3Sl3TXw8XvoTSZu9Ftno9xtJdrL3l2pQd9nVG9GV2C1AT9yhi63m2s1NnX0gHhKMh1pg9JqaMBFzpalXD1eT53tPzeDX6yaXcWX0h9uAgABSgH2qKqtBdi7aonq6u6mXSXYTmc8niX/jnXEu72q/u1RWsRlfng0SiyeIiJKxWZLRWuJEPTnc+SSMcJCQ7dLVkAntK/YwFoKJ2CBKoNOEom4tnDJBDS5FOVyib58jsef3sXtX/w8b7z5TWy/cDuf/9wXOXjgIB/60Ie44847Vfy2bsM6SrUylUZFGa5EJsHk9CQjw8uplkS7EOWV117HymUrKBUKDOYHOHn6BHfffTfvuPWdRGIxdj32CLd/+U5OT06wfssm1m/aSH9Pnp1bt7Ckr1+HwVRKMowmQm++jwhRyqUy8XjMtKgp8DXVh97EhMagwIgW3SLh1xm9emPA0MMp3t2iYlpWbCkjYmhz0/ftHLGC2ZHhm3xAFzCXAQqur9AZGNj3OCB3N4uLKHzz7kDWFRCe+JbH+tDKKMWFX24xdH/bYo63SC70vTYZ0n8e5f7igK7L4tkZDC+IeTGsV9lrAFSCr7WZ2Bnb/7fN2F8K0H0nNgvOWppbAMEGcFy/+gLFdjArd0ughXc74ELuScMQBrZ5ru8DQGoKua6t0z9vi+vk/mQ3W6bxwNwukgbaPLOloGOc/iYwjMh9ir+vIRo6b32hI1zwWIIMQfDnjn0LR6Tk5p8Tn02TzXZ1yJOvY3EOfLaF02qUtEZtMNICtXke3XNjKGmXoQaGwCjQWWANZrmWmtb3OUGaB/C+KE6TlrYwt6433QQHBrhV1eVpBPyM36n17edqVu7a4Vxo5dP5wkCYwMOskS7LdkGKGwmrVVw33tSOiTXnxE5MU9dYZ0lruym9/vdzZ+gue3dZuwN0Ob1K44tT3L+mhn4uQNfoU6lLU+OWG8TR5eZ7AWJfJW9Ec35dVF8rmbtk8Ysod98rvkMsaih7BR7rLa/ZvXUk09qrLEvtBpG2ALpQ7mJ7KnRSRCfeJBJJjZ4a1QqpWISh3jy5RJRQu0Ii0qDVrNJsmExMxppG7QxwpYtAwXtwYIB6s8bs7LROQJubn2HpyBDRUJv/+ed/yuZNm3nXT7+bbKZHle1vecst7Nu/n8cef4zhpSMMjg4xPTdNJBGhXCur/Wkmnaddj7B+9UYyqTQXXnABfeleBdzPff6z6uH+2htvJJfKc2zqJI898Ti1ZoNVa9fon4FEng4lEra3rVmXabpRkvGU6gWaDTO4xFCV0j4hAgzjUKWZqgRTyqQsdIozehwrGnT5b0B9HKxbhlVQZ7IkJaydq5tS5WcbTOIWTtu6JSUBl8WrAEUSfTvC0S0lgZqMmS7l6t0+uJjvbH+EM7oIrDILWovsvprlx6p8z9lnbh/uBTj2HyeKe2lAPxdgLwbes2XgLvhanOL5QY/TQAQga9EH/ojp4Tl288cHdAvntmbuAlF33kzg6ovtgnS87LkZPWW/PLD1fmDuwEVAHmQNjE+D+ToTMEXvaZ+B4Da8N0jWJsyZXwMPZvqLT9mZtLkMJ3FZvv/53vMZGFoU3L9gQKAeknqIbnCSP0DJlC88z7IF51HOi7q3Sa+2q6U1yf0AACAASURBVGPbYMqUAxZm3vL5DhDdcRigNIAaFMRp5uky4CCg2yDB0e8K5OpUF1TXG1bPhFsytS0w3CUI9taSVa1mHUtg2xp90VvYWHMHAN3zibfqeQF8XXe8coEZcb1A1Kcpo/OQD6jx7ejTFxPFqbPuWURxP1aGbk65AWiXoZsbxHyUJlPOPMYNX7FtTXHJ3OwzY7zbLahbQI/rds0DZ24BS4ZowtaRji3rXGdoeQVqC+im9ySmr4mL4p0mMZqasWtmLyNGG+K6ltbtNqplUtEQgz0ZMnGRihdJJ9rUKgUqlSrdjoB/SgMAV1MXQdzc/CzD/UsoN0rs3buHEyePMTU1qfPU+3JpDh88yOlTp/m1X/01rbvv27eff/mX75DN5ZgtzmnSH45HmJiZoH9ogPnyPINLBiiXqtTLHTKpHH09vbztrW/V8zw3O8u3vvUttm/fzs7zd1JqlpktzKs4LplOaf1cTHH6c3k61SKhVlsz9FQijfjbC7DLhyZiCVPDUoA05sEC6M6PWW9541qgbWdK9Xm9jjbzs9c42GLrLZqmwdKueQ5S5fpEVR0rVLwygvoGOw7RaxGzgYZMg7ODgYSuMouvifDkfW74hKMpw6LJsNz/wgpA8F/+9zIyUZ3fgkriBcpec3MG+99dxmNq6r4K2M++AuYQLzG841xwayHgJUVxLw7oZuLU2TlXm53q4QUz1eAeGUg788u93mS+C2n2/9gM3cwKMPeKuezBDF1WjIU1cx/QDZUtpSV3fV326fQcsjnR8JzZghYMOm3bowVkPyAwW3WAfkbAaLP8kCYH7sv2yrsAGulvNmOOzxYUBEH47JS+MGJSUnLPhM+eLrjKbl8CbXfuGZKAwAG6WQPMHwPK0hJo758zAnoD2jK7W8pcjmhzLVWu1i192IGjt6I09xMxjvEzdI9OdsIwy/06ujkYJHhIIRatFvSdG52uNWEbaMgaZA1avCDBU6sbFbt6p1ui0Bveov8Oa3uw/O2r9C0wOwB35i8ew+D3pBu2wA5b8aSLQZQTqZMYz5w7Q3dgb86iX1Y4Zw39nU82unoB1RoUHZcqVLlcZaHDhf4+F+XuYgfJ1FUwafvQTaZu+pRNDd12BruedC+D7xJzQ1ycuZON9zTDt4Duhrh4Sncv6wwRjiY1IIgJzS6185BpozMGIqYPUTJdoZ5FwBftNBT0MzFIx+T4qpQK04yNnWJmepaenj6WL19JIp6kVCqzfPly4uEY1VaFcrnIY489wgMP3q9rgFDet731FkqFeT7+sY/zgQ98gPXrNjAzN8fjjz/B1//5n8n39ajuqismEhGhSMRDWF2c9QIlYyl1IxoaGuL8rdtIp1Ls37uPYrHI6tWrWb9+PfneHu3f7M8MUOqUeejhXZTKZZaNjLBqaJj1I2uYmBlXL+ORoREqpaoqvs1IT5vRyvmUC6mBjtPR2rYNvVuCLUNONCY1H9fH6wDCX+BN94KFJrdo6OLihGYRbQsxi53fCih1LTdtTA9e188gILtqYlcpxXgsTqFY0G4DOfEysCaXzFlDDpE7+gyB2VJQaeG4QKfkN69w4GzYGHP85rFyilUDXK5tbSFo+gv+2fLesyDkOX6kT8yP/vJFr5Rpg57z0OKtuB3zNr+QfrZXzS7ci66hFwSYs/JigO6f67MfxktpDF4qQ/e36gcZwU+S7NZnjM48CS2dJugcXO29GFS5ezVs+wzoX/bkLepDP/MIg6I7SzMufpFdS2WbDpQ9oZsAZlQWab/tbDFlL8e2+Gd+pm4A3TxvPpgHg4tgVh8MClyd3uCtDa6D19oG8lpmkyTgDIMpm4V7XTKB2q7Vysh2xWteQVLEYvq3/aOMmIZUXp+5n+Va0Z3smoh2dQ1z2gN/5Jd50s1asxjsg5S7y/idYE7Og1GdmwzcAboB82Cd24j+zqlyt73pZvm0WfqifnLTNndmhh6skZucygZWrsXOBhiLKXevpHAuUdy/DaCbh8FR7R71btXtJlayNLyNtA0lLyp5yRKtO5RdSLSergGByf6dwt1k+mZbqlTWGosAF9oPL662QoELoAstrzeCTvOR7F7a1ZpqE5uKdEhHOyQjLVqteQ4d2qdZ9dzsPKlURkFdJpjJhb/oootU8FUozlGrVXjhhQPsf36f9qL3ZrNcd8UVRDpdvvjF27nllrdywbYLqdRrHDp0mC9/9S7K1bJaFIp3iwwDEDCXLFmmw8kRrFi2gmajSa1W0xY/OS+z0zP6AAwPDxOPxXjFK17B+uUbtD7+7JFnue+B+5mdnaXTbHHtpVeyY9sFVIplzciHB4eplqtmznhYxGoB0xg5J7LAu04FNdoRnwDXy+1Trc6IZYEPtFWHuwxH2/4CNXZnHeQVVoIZuqXjPbW47bOVc2HIegPoDiptVZRCuUgymdRrIHa28nsZPtPqtHT0bDaV8TJUzc6CAjefD3KVVb+H1R6qtk1aOHcgFwR8o5JfyAX44O48DP5XMfnfANDVmWNRkh6MMrxdDwKifYHE7VKj9XQJC8/fwvPijnFhCPOfDegLAwZPS213VhZna1xlM013f7j7zLwwcExOsmy3IM/hmeJQ/y4NnrsFd0EgKAgC8gKnOcnMI6a/PPgVBOFzf7ainadSXwzc3tVaRPUr7R2Ye+BcxrzzsGAIjmFg/bKLC0oMLWeocl1tPW2My9Bda5c+S65VzIKWZ4yiK7sJSj1+1mW8NhsNu7Ywz5jF3NBejd4BuicW8+ez63hVnfduwNbVsL1eeJ09bmy1XYauLXdetv2vAPSA2ty1nqmdqwV005pmgie3fQ/If7IA3Y3iPLuxjKri7VJtsm5bcVETGjMFzO9jt4DtZfiGcnf96c59zlCh5lGWGoz8XLLvmAC6GN3YjFBupHA0biikTpN4uEUq3CIZbhLr1qXBi7n5Uzzz7JPs3buPaqVOLBZXylhU7+l0hh07dmjry8zsFM1mnbm5Wa2f9/X1kozGWNo/SF82z66HdnHVVS/nuuuu1/2SzPKuu7+mE9Y0K5fsXB7eiMnOBdzlv2w2owxCqVhUIxnXl99ptRTgJWO/8oor2XreefrM7dq1iyeeeMKY5tQaXPGyS1m/Zh2Nao10Ms2alavJprPks3mS0ZT2vJsE2GTqSj95BhthYqGEOiV5IjivV9zQm4bOMg+wvxBYalwB3foLB1Yks4ZYJLHepi5L9+lsGZUo58RaRGq0bVoY3bvdJl1jh7jmddodUjpQBhKxlAK7OTyXZfgMqlnyHIfg8Ts2K7ZUu808gnVFP8AIHMcZQizzu//cDN1YVC5EA/+sGdbFAZYz2Fm0xxoYu3MeDFzs+Vm49TPo/Zeq8f97Z+iLAT04CdCj6fUYTEATDBnNjwNgGgC/xfVq7/5YUGcPRlKBYDgA5k6lHgR1v4Zspju6EtjZwHtxXd5l3+bu87stlNNymfAiu9rgJQyyBPK9AKb/dTY2JigmXDi8Salo6aVVL3Frq7sInJyxjDv7cj/6d6CsAQEBrfNqtyU60xYmq7q5cg4o3fpixt4H6tdeD7p1+O9CvSHrg/9eJ1wzGbKxhHU1fJehBwHdDWxxwj43z1y3GcjQXdDg2tMcva8ZuirRFwG6vSPdVLufiAzdSpAMGLjhLa7lzC53ZnxqcIa6n8lLn7nxbBeVvMUcS5ebDD4A6DYQ0MuwANBNXV/pdO2LN9ty7Qp6w6iitaWjVZPhBpFWiXZ1jnptjtnSBEeOHeLEiZOUyxUVx4m5jNTCM+ksq1atIp6IKZCLQKTeqFKv18jnczLnj0Q7RF+uh2NHjnHhhTt445t+imarTTaW5d5d3+OLd3wJ0Y3Jn66AuU73kSzd1KhERZrLZmg1WzQbDQXwaDhCsyYKfHMsQwODnH/eVjZv2sSxI0d5ZvdubScpzBXJZ3tISXmgUNQ6/KUXXcKm9RvIZXIa2JipeeZLH2YvAjYLQiwUt97kRozmq3LNe6Jq/m9FO9Yi1C0K5pY2E4C87dtxo2bREpvFRRldcH/kxomaecXGZdBA+hmwLqCtjm12aoMoO2tVwvGEnawUWLC91MtS5p5xhlv8zALkqG5XUvAXyjN70X9yM3Q5WLm5HCLbGq0KuUy/fUBSs8jP2yb2VkDkA4QLYlwA5P7t/l7IVjiTljNw391zLxHy/LiUu7ny5lp7Q0nsvS6/iXoahyBY+cGfDCxaDHjBfy8Acj0F7vjPQlPb8arBOvvZnOKCACrTuwTQg0K2xd+/WNDkfOAXu8gFzW3MbrsANiiAlXnnQeGqe478PdTt6OhOu8ibM23LB0b4Kpmw9/zbioWzc9VxzxJGBdr1/HMa8dZpB7oefa5OkobBEoQwanPTGhYU0Ik1q7zHy76twlxr3hZ0g1S+od8dvW10Pa51LgjoZn/MGNZzUu52H4MBhxP+eYDuAge7/4aJcK5x/pjanwxAV5GbAVifcjf1c0epuz70YG+6oeZNjGN82o2iWpk/aw2rgYD6gptLHLCg9z7P+0zNzOWPofD1jNl2hIYYyURFIAbxSItws0CjOEF59jSl8hTNSJ1KvcL09Cynxk4zMzOnNEkmkyWTMdlzKpWiUpEWsCidTotavUoqlaBVlbnrCaQ6Pzc3z/nbLuCWt75d69vy/od/+Cif/cLnLaAL3S5/ZGSrA/QO8aiZhiaUu2TnqURSR54KnZ5NpdVgZs3KVVz78qu54cpX0uzW2fPMsxw/doynn97NkqXLGJ+YZG52hiUDg9r+dulFF2uwMT8zQ39vn5ekeYDuekStB7J74PW6uMlrtra7gLL3xGjmATb/D8wz99y5/F7ZtvV4N0uE74du/hXStgvT123vG6m7BWdHywMrf6T9zE5G0nqaDIeXxToeo21uHLt9fWS9zDSqgB4EcTtJydZO2+KFvcDB7n8nQJezZmeAe+pEJ2Y0pkzuvBhwdy1uFgA1Erc1ykDG5yZ7ucXU+T6ak+qP8vQz4HPzFP/eGfpLA7oDLHf8DqzMPsssiSD9vjhLDjSyLzJisPecFd2drUa+UEBnPje4fV2mrLHMWQHd9I14JQGXhXvbDXVpddx41KAfuwtw/Ouy4HMD9Xzn5W73zn6WPSOiYpehTgGWbUH0o/tmRHlu4Ii5I20w71g6q+XRfdChNK6LxQiXgzVuN6DFgaSK9qwnuquBO1CX18j6rkp1N/DFAr7zUJeBVgZhbDONArUP6F6m7rpnncLeAvGL1tDlc63Nq0+l29Y222YnWKKDV2zLW5By13NlnfN+YgDdKeBd8Or6xI0oznjDO5rda1uzLWiLAd3UQA0l74ni7M/85ggnbDELuKjZhbIXb3bNzq3aXkOAcIR6o6k95ElJRJtFKrMnKU4dpzJ3mlp9nnayQzcWVsW5ZOlTUzNaPx8dHWVoaAnHjh3TyL9QKJDOSC03pOCeSidoVxukSRJuh6lWa7xs50W886230ui29AZ7+LFH+eKdt9NRyl3+dJR6NzV0k9WKc11XxwZ2FMATIgCbm1MKfaCnj2XDIwrQ2zZtYVn/iPaT18oVyoUiT+x+mvXnb+WpPc8wdvwEYtN76c6dvPxlV2rDWLlRMFqE4EwUa0Ho4FisdYOAbr43ebLm8BZwPaGNDmgwNK/vhW2WVQfaQRpTAiAD5E5YE3Sls9aTQvkbht9ee59K1M0KmKsnu60Xex+nfZF0rIuRabExGYWjXiNeDdwAuVGtO5pPon0j+vvfknJXMJfhHy6oshm6zcz1fHiDaCygBaZu6TMSMuMXTZnB/e3Oj3pDBs6XvS6esl7O22KaduGS/+8N6C9FuftjVm3AF7hP5Z5zxjILgNxms/bBWHhAC/7VRYxlzkann4uyD1LmCm625KTP3YLQwkGsKS7qf4sodWH4dDhLQCV/rp11n7tgX73A13y6WxN8cA+h41dVY+OeyWBQIuVOM1zJPZJetUF1TvLI+qI18wM/fNIrYuvrCuo6jW2hMUtT1kanKPfMWwwgC7Onk9Rsi5sCfYB2NxqrwKzyAGgbilycKjWssjX8wOhTC+hn83L3auEBQPco93+lKM4kWT8hojg1fLEAqgu8M4xRAxrb5qY1dAfSZtE2N5fcPyZD1xjmR1G523qgm8mlTmcK6G0L6FZgpzeKUU/KEp+U9Jw6hekxJo/vZ278MKFGgXCsRSXcoCkUeEey5Ib6sItqdMWKlaxZs4bpaVHAj3Hw4AFkOIvYvoraPZmM6/zdSD1MKpqmUq5w4fYdvP3t79S+8dNzk3zrX77Ngw8/pGXOttbPzR8Bc6Hc5dAToRhRmfbTainVnojGqJYr2p8vznG3vPGn2L55m7IV5bkC4U6XdCJJX7aHuVqJZjLO3qPPU5qfZ2ZiQt3jtm/bSjIS1d59sb1zgO5T2SY7Ni1Azgs6WL0OLO5Wne4WfPdg6zXshonptLIAhenVbB3A24w50OfqiYBkjKFQ/qY3Q0WSi4V1VGuQy8PpcRhaYj5rfAKWLIFaBXrzRuhn5zFp3/ECf3Lj069WsF1hA7T24SmDRWJnSFu3v2ZhcwvfT7QoTva9W1ZrXw2oVJFsPOtN/dx9H8jaA0YxomDpIIAuLYaGxTABj/s+qsZBfgBkBYJGWWkDocWZ738uoAezbY+d0D11Qi6fnle+IUguLKiPO5Bzx2Nf6DwTFLn8wHExgHvvUsFvcNyuW+jcni60fl0cAAVr8EGVun4vWhxvWt7ZodztVzCQ8EDdAbqj1AMiUgfqApI+Y+OOw5bxnMWy9pLbcN6yeN7T5DmZGdBSKbD9pWbcMqnRZsxelu3odbVKdQNf7OQyJ35z1rMC2IuyZAV4W1r81wxnUY2RR4cb1Kq3xJBr4XCWxYBuUzPffCbQdnculburRP6bA/ptT9S70rKmak5RnYuaWDMhOZMCmKauack2a8XqTzdyYG0A3brFeYBu29YCWbfL7BygS4TvU+5B0ZzJ1qM65tA8PE4U51HzqmY3ojrJ0FVgp57v8tCYf0VjMZ013qwXOXXiAEcOPMn81FFSkQbZXIJGuE2pWlFDGRHBSR19br7AwMAAGzduZNPmzTz11JM8tOsHKq6T6WfF0rwF9DDhRoT+bD+zUzNs2rCRm296A0uXLeeZ5/bwmS9+nvlqmbYH6HKjyXQiezxt2LnlAlq1BidPjTE+MaF4lUlnWLpkmFVLl3Hza25kdd9yGmKCE46SDMWp1MvGDz+eYKZdpdJqMJTop9otUS4UFNRrlZJZmu30PB+uDWBpvbzbIR5qqeFMTYINuW4dKQGYIEnd5WKmfhZtJwh3hOawNfVwTZ/gZDRrZgeLkEEFjk58p9Y0ngeWyTMMuKsVsLSztcX4IQltAXSZ2S5NpQEhlzwp9S5MzvG1j/6l2uJKICRtfDd/4AMw1Af9WSOisNs2S7cY3Brqzxyt9XnXGr3N0h0roBlrW330tE3SeTFKqCO2kbbPV6DNuNqZ1xPWBnt5h5fhugzHhgQ+3e11mvp5mBu5KBmEfi/nQMZBakncQK2Wj/TJtyugy4Y9+lz2umqCMjv3wNTO23Rl/2QOgpQ89PkRAVaXhkWwuPxIbsyOAHZUyxftsIiEDIMh94EcWycsAsQIcTlvFshln62dlG06sjNe5DIKG2UtheQjpMtalv+YHJ9JhnQmgZEqdYnrvodph/Q7UZUYp0ddfzT6t3IH29Wi11A2ZK6wug+G9R36OREFOOmDMEGa/MaBk6hs2t2kKetRsZOvY3Z1a5p6qohE9T+zHfNHvmL2WggFLR8tHgshuhEzt1rudacp8cp+Mq1LonkdaiXrl51LrsGTnHe5UwLz3OnSsmJZ6ZyRLxnCJF8S4MspkXNnPk++RJRqLJw1Q/Z65f1bRkRpwYDCvM6CrwQbdnyq7oul1hdm6zY7t1m6K48ZRsPUmf3M3raXBfi6ID3urFGNuNbc54222FDLDgXU315xyGXfdnxqYEqbvF5Me+uiSrfsgTksczbcUBYdw2pV8Y7GDx6ftPrqOfFA27XAGe65bvvQ9Sl0DnSuZ10zdOvU5iasBQeoaCnAfL4T9LnjdMfsmEQT6Ni6vxcQOA/B4Pud9awwvcYUx5QTzPtD73q0rJdE/+HqmM5iVftwdYr4AuGbocPNAiQ75FgUf3yq83IXQDbtaXrZPfGcgRcFbHWC813JTGZvFjHTx26mrum+BSh5dwnEuGahuM4RV4Y2lracdqtOKCQzwQucGtvHoYNPUiicIhUPE26Kp7u7iKLRkN5O27Mdhi1bNjO4ZJBDhw/z/MHnmZmZot6sk8mkadal7z2loJPshulLZbnp1a9VQxgZK/gHf/xhZhoVyt0GiXyWcq2i+5pJJGlWqmTCMd58/Wtp1ut858H7KLZqxHMZRpct5Q2vex0D2Tyr8yMq+KvMzjM3PU2tUScSjxKKy+IUZtmKNaTCGSrtim6nJ52n0WlQLhVVAyARfiIeVwahXq+TyWW1r7veqBOu18knYsxMj9Ee7aHY7dAf6qdbqdGXTnB69gDRPnnomoxE1lIa75DPLqXWLJDsLVMuj5Oij3Cmn+nqPMl4gshsjeTgIPMysjWcokCZLDkaVMmQUrhNEaE1O0u6ZxBCCRrFKvF4AuoV6JGMv8X81Bg9yTzMw6M/+34y8zXa9RqFSIumdCLGI1z7ib+DVX1MV+YZ6B2kW6kSSstnhJmhhcyXy+mnycPZpdGqkwjHSIaNf3WtXiadEBVtmzmqJIF0MwYyUTgWp53MMY2M5I0QqUJO2OdGB4TZqZwm3dtHi5RVcDjYMDGJLMBGnCmPqgCM847ShkJTgyFEuV4lk8hA1aBgOQGznQqD4ThJARPVEDTFAcWMcmhUCCekB7NDo1aEeFz9+EMtGRssWoMwlGeYbhXo68kRFietWh3EsSwGpzolXZiWkoGWHGsIkmnoNKgJU5bNESdtcCya5LRCY5Ql3TiRuogYxb6py1y4TSKckYITnfkSyUhaBY71ZIcKLXpJ6EIzS0edDHONENTbkI5Qj0CRjlZfs90S4XaCajSBcA1ztMhRYVj2u1CBXJZOp0k4EWO2VCGbHYa2dKkUINLWFK4ZSlGN9Oj2kq05iJSZDdX1rCcqBfIJCfrStOml3M5p3NgTL0gXMpChUS4RD1UgnaFCvz4/veESUGCGCVJk6RQhI/djtEKlXCWdWQGVNt1UgmY4TF0mZ7WqxKmQ1WsVhXaUZjiri35CgbcB3RLNLjTCORLEiXbKZvJj0wQPtZTcFmFiTdPKOt9t0C9WzpWGUtKRbFZ8MJntlHRtlfHRUU/V7jsYSpDki/Z962K/nGZSKzHmcl4GC4ShQWo8wGIEgwFtXBMNgP2h54ZmwUXu76qIey3jFQQerYsL8Koo0AfzIOCp+twCovu5BtEWWXXeufqhuwzacTK+FaznF29IwAWCOvNqE7BpYCKJibrGmaBWOqhE4OwCAl8cbJITqY03OhJ6m7Y9z7jG1ca1pGU0Av5x+Y55JrgyoYcf1LiygTOoceI+t/8m4dH43QF60Pr1Zx8r24TRXDVP0GYDY1ddMCp0p0a2gKxBnY2LPOtX8zvXi+7a1pzYzQUNDtBleIi7DLYUaoV2JtYyAbqr8rlTa8Hdzmo3FV2TD5ptyA1s+qulLi3jQ+MJORFlTpx8jmeefYgTY89Ds0aiHdOsTEMIDVDs+A6hiEOwYcMGLr/yCuYLBXY9/DAHDx1UkMz15CkVSkS6UVYMLSVLlPEjx9m8ag0rli9n+8UvY3DlMv7sY3/FUwf2EskkiScTFKZnaFfrDGTyXLBuA+99+21MTUzwt//0DwysWsa688/j+NhJzt96HuuWrWDqyHHirQ7tkhjgFBVcFcyjYvsIA/klXPSyS+jL9pl2uG5H1fKyj9l0Tie7SR+3DIuRelgiKbAlU+WapEKQqJQIJcPUUwnmaVKda5GLxOnPyeuK1DgtZrI0mlnSsWXQzuuiNFl/mlwmQrKZpzRfJzTYSxwRCIah1lSQkEe5ZorgRolKnTRhkrL06tMtCBmn22jrwBnJ52YbszrqtV+f5CTNP/3/mPjuo2TrLWbnZygmOqR6s0QaLYavupj0hz8EaZmpHgEZfSvvS6YVMCSv7DZrJGXinjI25l6qNSoa5Ehne7NSIZZOMU9L2x7TErELK9DsUI0naab69Hw15uoMphKiwoF4m3ZUZtNLdideh1JHlPvNDZsJaIsi4p3foqnAqLkvUe3/l6gkjGCkLqmzTbqNGid7Q3QTMfqJ0C5MkxcVspj7pNVIwabCLejU9Ofldt0EBJ06xdMnyA1kICGgW6XWmCVXatgOAbVFg2zeUOjjZdh7HObrkE7DSB+sXg7ZDKWT42QzA5DNUY5lNNYI1+qk2zGSmR49iwK8pXqN0UQ/Ecm+m2bBmI/WNdPv7yZ0UMVUxAREfQLojS7EQ6qjmhVWpFlmSA6+GqbQzlJPQzHcJk+VQTGEEeSTyYbGipJmWzLinGY9qdA0nfo84WSGdifBRKeHRLtDf/UUREsUsnHN4OSpEARvtYSdGITYoCYHCeZoNGZokyMTT+k93ao0mY0Pk47FyXCcamE/1bzsfx/xWj/xRB+EClQ6RdLhXiMI64SptTo0ozIUKUSMouTlJo1uxChF+ghF02RUM1OBjrm/6+EUkXBMCx6Ui0bkmY5TirXUu6KnIbdxmlYsIVeSXNuAxql6mVYsQiYucxZDhJp1LXsqOGhW7zJmy6kqyWG1EUFxmqKCAPpCpzkTlvp18mDfvAEg+1maTRrWR9tPLYg7BboBSQlyLPcVAB0jRDODe9sR0+Wi665u2m9D0zVD0dAmXPb3HuUtw2Hsym+A3s/GXY3ds20NqMv9fZR6vWhQLKALiAvzooBu1PuOgTAcly8qlSRAVphWRxIrYWHsRLVA0GDGpprU0+ybP4DGD4ysNbE9t06Fb1xK7HHbYzMBkw/+qgFwTIkN6kK/8ETtRQFdRB8LeseVwg0Cuok/PBW7zBVFVgAAIABJREFUHbQiWYoaxOi8c58uN+1thp6V7cZiZl66OWxDuesfawXrJBWGZreA7UxspETgRHchS7I4FkD708Pa+iV+84Jj4UiNkyf38vTuH3D46B4atQL5tNilmpPnbiZtgVA2L8S2bedz4+tuUsOZZ555lkcf/SEnTp4kFk/QajSYmxznqosvYcXgMHufeJrz1qynJ5vV+eU7r7yUE/PTfO6uOxifnVJAj3ZDLBsaZunAEAOpLJds2aaU/vd/uIvrb34dqcFe7vn2t1gyOEBPKk02FCUpFHizrer3lkxOEzAX6rLVZdnQSi67+HKWLV1msm47kETAW20zZfHSee6m0hOLxnRynPw+l04Salag1aBaLtKUCCaZJ5/L0y4VKM+cJhmuER/o51QtRCeSZSQzQidS5xSHGSCJ5GiNuSKd3hwypqdZKJGuh0hG8zA9L5NwIBWlFu3SKddIt+Ka5cmUnG6jAaEUIamRh9o0aFGhiiyVCBB9/wkO/dHfUnvhOJ1kiLUXbqaWCnN4z176puvElo2y4nd/BV55BdTLkM/RaTYJZ3JQqhtWNpQwGZAk5cmwzXSbdJsNQq0IxPpp15uMhcskUgkFUqVM5XS1BIo7RAUwVd2NHlMr0qHSl9S7NStHrU+qAK9Q2E5VL7jZgagZi2MMPiU7j2hXRLQb1cxirFsmH0qSr1RVsV+KghQzhFdQsltFezVOlk+Rz2Ypl6bpTWYJ1zvEMxJ0lagWTpIShiMZ4rmpA8QHUiwN9UkeTUZmFIgbnmTvckzFDjy6n/m77mfqyYNMHDtNLZXg9ECSy958E2tueDWsWgk9eRUjzkxOkVwyTCeU1Wck1mwT7UYIx8VOOURzvkg816Onx8zyiyrQxKvSahhhPhGjRpNsuUkmnjNAV63RjYYIpeV8FaEs4sZBTWprCbkPpsgVKlTLJVjST7FaYzCaoduO0033axAk1E2UMklZyDpJKtFB5X/C1XGJEKinZLEPk23LdRHGRd4j2W2PAmMsNKEAWydJpVUj1wwRTfVRJc+pU88zEn6B9HCMeSrEWU2ytYVQKMZsuMBs4wQ9iTbxbptcaNiULWQkMXUa8o5qiVQ4TyIxQo0BDSw6c0XSVIikaxCtQb2I+Co0klkaREjEY6RiwvbIKlQnIUFlPE6xU2amVGBlzxI5+xzvFGk2W6xK9NEqVenGzGho/ys4SMjR5Q7UDTg62lzBP2CDfDYdgIriFgG5+yxtlVMG6hyArt4VPo3sawBcdimALmUOYVKt8lzB3WagzpjFo/d9wHctaRLzSabqZfAWQRwfZmai+7S3B6p6osW61zgJapFLS0oC6hL2m+fYBQlyqvR4rWueBjESuklpyoh4Fqr1Nfhwc9CD1LgDdv+cBc/vYkDXMpDb/wCgm4BAhN92mp2j3H9pd0sB3VHuTrSm7WZyodQL29LxgQzd1FDkoGQAiIkLgxPXjNObr3/0FO6LAF0HrXggbmIxzxHOArjfERsIDNQLHhLS9uXq8G4uuw58MRl6LBql2awRkZa1cI3xiYM8f+AJTp0+RLtbplicVhGRidqM0EuUvWGpnXYj9PYMcPXVr2D1qnUkExmOHx9TExoZy9nXm+Pb3/gKV192MVvXbuCR7z/Azq0XsHP7Du74yp0cO32SCy67iO88eD+lRkVP0vKRUV7/6teSiyd5+pEfct2ll/OpT32SxEAPF15xMd9+8D4OHj3Mzh07CLXbpEMR4lLDNjJQ078eCdHS0x8i0UnwsgtfxubNm8llcwoW5oyKA5JpyZHARkR30pImfeX1elUBXcoGNEqiTIGWnTQXi8J8QelW5BzIkyGZXS7GXHFGz3cz1qKdhHJnmqFymESmh9lWhU4kTKzWJR/rh1ld4UHmr0cFVNqQycJs3WRdcckMExDJaAY205TMp0o2EaNXIt5nT/Dtd/0KQ8dm2bJyJcmbroVbXq+BAPd8B27/Ds8fOMjhTaO8+q//FNYvV7pZpurFU3kQ6lxWfu1KE2AV6roEWcmMpW7bgpLs0wqIJanFBf6qzFZnyDabrAinTNYvJ2BuxtzgfUMGfJIpuskQp0szjPYIAyRg6ZkNWCpT7Q41qzYT6c1dLpAuGbpcJ3kmBQQTspOTs+a8SCYuPfdFqa1Kn658XpN25xSRlFDkVYjkYEroa6F1j4LQzBJM9AvtPcdMuEylPE+y00bm7rWrVWqhDvluHHYf54l/+joT9x1nNAQX7thBsVLi6y8coNobYXj1Wl73e78Lo4N0W21CS1bo/sxrYp0lJSWH+SbEMlBrQD5jjjMmlHoTpJwhJYuK9H6mKFWnyQwPm/p7uQGlJkgAEAvRbc4TSgoNnYRmr66IldC0EgbUhIUQ5JVAKozy9B35LHkupTZShuacYWXkuDppZVWozBomY4kECFGYLUIqAinJxKI06df5AInQnALndLdMJpQhKaDckmueN0FG53mhTTTIorUExtfqfUJvB+KzwIy5h8abEM9APmbuMavGEFq8Q5rxuQoD2UEyElRJWaQ0bu5DCS7lWYumIRwDGc88P0u41VZtjGoqWg3oT0lWZMQVxSKt0V5qwr5J3alcp5PNKuXvZ9Uu2XIgHwR7l31bUZtmjH79PZh9O5A5Wx+99zplaE2Tmpehe+AfbA/zp5WZOrHN0AVsJUNXY5ozndTOlqE7NbkCuM5jN9ysS8aMst3P1pW3dSp4lyE7aYqlvH1Al+0YYO+qA554uJvjM+1lhmhXnY6CuwC2oelNlh8EdT/IWEiNu9e42r0LUvwJdp54UAMuX/QXzNAXALoGPsZYKPTLz9rdsaDu6uCm/cyAiANZR8eb2ECEVW58qlEnu/d4Ijrv/eaUucYHzdC9HnbzO/MZ5ueeI5w1iTGAbYkXqw53r1FAt37DDtjNIBmzF6lEimajSjjcJhSuMTl5mEOHdzMzdwIiNU5MHKbVlYlrbU3kZJSpKK9jkRSRUIIVy9ay48KLWTa6isGBESnfcWpsXAE9mQjx3J6HWTHcx9qlK7jzs5/XB/dXfvn97N2/l70H9vOt+77L+MwUS5aOaPvcutVreMcttxBud7nnrq+RDEXYf+B5fuaXf5ElQ8v5wr1fZmJ2Win+sRPHWTW6VIeviLpdp6LZkXuS4URCUSaOjnPR9p1cd911LB9YRrVdoTA3TzadoSeV13GpInIUGl7Or4j/uq2mUu7SYy/12eoDj5GabUOlAWuWwdhp6F0B7TRM1KBWhq3DsH05nfIxwkvStCMJ5iszpKs1kv09FGlSLlYYyQ/Dk0fhseMQtgtdKkyzPENs6VLYfwRycWaXp+i78mKKp2fJjS6loXlMm251jrhwvE8d4+jv/zmrVmyEC7bA6h4YOwiJCMjP9k7BU7t5bOYQF//Or8L2zQZU0nm6rS4hWZxPzdN9Yg/Si6qgozS1BFayCIch3QvLz4NlK2mnw8gyXdRKa4M+UdA/uAuiXZiesBlrVoq8kOqBbdugLw3xGoTbJvP0aEwvwvWoRXOHyyucQjxETO7bUg1mZuHYEThxxOybBCShPgMUJ4/CSgkaDtINlwmVO5AYhbGwBjfN7HFiF6yCB56EmQnYOgqXb4bKOCwRel0KthUVU0WEpjg2B/uPGyZh2QZ45gXI98D5G2H305yamWf0TW+ElDApaSjLccXpZpKEoj1wogxPyX72St0GMqYcUBFmRurxnR6odg2Nf94GA0gSQEnrYSxhqHm5Frmo6is6FEmSJUQ/9Zo8o9Pk5PczXXh8j4IY6R6Yb0PvSmj1mO6GTAkKR2F+DPoHYO126F9qatFSphD2QogV2Va8TjN6gnpI7rEBczzUaDRK5OJSJurQPDlFrBqHvrUGSCf2QGMWCgU41YTJfhCGYX0WVvab8yo0+kDKZv9taEhHhpQ8hCbvMNOYol+2L4F1uUGk2FIanlDS6AkqNXh2D6XZOUrFAslwmN6+QVg2CitHYSAHlRno7YeHnmPqqacYfPcbYDAPlboJkGMJpa0XfvlFbwO+5o9CqaWtTQTQ0T52/Z1X9w62lfoU+9mydNW/ho3w1QCqM31xfd6mFc1k0+4zXD+4yRU6YTn7CwHd1aODgB7MwD1qXg1nDHqYAm3ge/tzZUccVR9sabOnyOyffL5JPw097n9v+uBNadmfMOHOpwC6M8CxKn4naPMmuNnhLBpE+BazWrCQW8jOa/fYC6+N70zK3bW3ua4AZRDc4JkgoAepFkeJG4W0LzJ1/eZOye6y8pAIVhzgWkW160U37VKuHckJ46xIzg1qsTebN/Nc6XT/fZ71a7CObtdL4wVvLmVY1crOqEaA2fiOiVWotG4lREhElZOnDrBv3+NMTh+lG61RC5VodGo6oazV6NBpicI7rmAuC+B1L7+BKy+/hlQ8R7lY10wsHpV+9BiTk8cZXZqmXJhgSb6Pr33pTg7v3c9vfvCD9PTmqdQq3HHXV3hw1w8olIr09vZw9ZVX8pY3vYn5mVm++c/fYOzYcTZs3sSNP/VGxouzHD59gvlqSXvYdZaxUOdCTXtTp+RBEA/osIrbluQHSITjOkSmv6+P6ckp7VHvzffQl+9h3dq1+rcwJp1Wm2RMMpyuZuhxiezHJ7nzz/6K+ft2kyhUGRzpp1ltk48NM3WswvL+8zhdmGPkolEu+fhvQfgFGOmh3hSzHhFTFWhU5oln+yhOTpJLjfLd9/42kfueZ3m6j1PRBp3eFGNT4yQzScqVIs2hNNHLN3Dj+36O/rWbmJucpFotM7p8hcnMpipw13fZ/3efojk+RSsVZnJJjKloSzPavkaYZWM1uvUW9XUjXHLrm4m95WYY7NHF9NTzhxjNDEJ+iL/6mZ+nc+IUI8Ua63JpMjSpFCYIRdtER5Zzwa3vg0uvgA0rqUTbHKbCsmia+Xu+xZd+9/foKU4xHI+wetly5mYrnByvUs4McvnP/SJb3/JGWD5gQN/lHULjaV5vFlDX0W8q+GYVkd8JcZCS3H2uxp7f/z1O3/9NVvVnSI4MMFmsc+DANJ1qh/44rL5gkPKyGWYrJ+mrhakda1A6GqMVizG7pCyEAefFEixbMshDR05y6dsvovf6i6BXRGohFRFGE3FC1RYJyfxT/Ya9eOEYn/jwp+jpgTd/5MOmR2hwCRSKKkYzwCNTjATMktCIsvsfv84PP3U3a6bCjE2OM79jhPnBBJ1whNFimO1HO0THy0yGu5QGcxxOdXm2NMPaKy/lHe/8adas26ag1+yLMamjf6tGdMagakCSlEm0anD/Xp793F08+tCDLBtayuF9J8kMbWQmu1qD0RXdKXKN4yRbx2l024x3+qk1M+RDOQZWbWH46htYsvNCRi8aApFBpMek6q9+ku2uiNHyKiYsF06Q1VZGCVDyMNZg78c+zpPf+qI2UIzNT5KO5ViVXandL8eqY8RSGYbTKxlZv5GdH3wPLO+HniwIfduqUk11qOZFu1CiPXOcIQHe+ADUhFlJwCMHeOjL3+Cpe7/LeUt6OHXqMHPhJoPDQ+RE0Dk1QVXklkv62HrlxWxeuprZ+3bz7MmjXP+Fv4RNy2C+CL0DWk4xnQmGQjbAYLJuzSSdsZP9nbsHHdA32zXrKLgQvBdFCGZrgfq52bow9vbOtgmhYToNwGvGKkDjebm7YMHV0CXLjhrhWGCgi6txq3DO1tAXZOABEHcq8sUT2Vzr2rlq6A7kxRXUp9YdsBvvUs38PTta23LnCdhM/O6r6Bc62LmSgHu/U9278+O11qm2xw2O8l3zXQ3dPw6jeA/W0PXYtNMmoHJ/z1OiVPEpd/leMjojLpM2Nv/7oIpdBXKq720ZQLd95wuzdDMkxZ+WZmvkXg3d6F1MPOR+54O5bHdxtu5l8hooCLtmxHDaxOBsZG2PtIB6NGyGt8RjIRqNAocOP8PuZx5hYuoIoXiTWrhq+sLF4EW0LML0tUKE2hFC7Sgrl67hTTe9haUjK6gWa9qX25vvJ5dJMzU9QSrXoladJR1L8ND37+e5J5/i3bfdRn9vr9f7+vGP/x33fu9etYv96dtu5Y033cS+Pc/xta/dzfjpCW5797u58JKLVOV+Ynqch374CD98+kmdpSznX+xhhTaWQS3yJdPGZHJaPBrnwq3nc/zocSqlMq1mk9J8QXvZRQwo5jRveN3r2bxhIwO9fWonqxP1xJ2pI1SvsOpxqo89Q/jAOLETU3z1Yx8jUQvTm11LszlIrTXCbKHIsmUhXv7bb4K3r6KZjFCpxXXiGd0C1dIMmdwAzDbgW0/y8J99kuTzkwzmepnviRHLp2mKSr9T5ZJbX8fcSJLYBSvpveIiZiem6RscMdT4kVOM33E3L9y3i9qRk/QlEhSrBTJLB2kMZ7no+mt08d71ne+TmasTni6yJJlmcnaOyMgIK6+6jKH3/AwM9ivd2pk4xf6D+6nsO0By17Pkjpygv1UjFWlSDpUptLucmOlw/mvfSOaX3wdLh0DFgFZh/fhjcPAZ5h96kLn9B2l1Iqx71U2w5QK44hoYGRUhs7LBpgBlS++2niYhpGxN/oiBkFLzEakttynTJkMdyhX2fOSPGamfYqAvymPPPM6Te4+RSA1zxYUXc+yxB7nk2tXkbl4KsRmk1nHs899n4mCcnvQI9eY0k1Nlrrl6K+FXvJzDn/ska665CF5/JUQqSgVXZSARPdqz3CyWSCQH4Ykj3Pv3n6F35wqe2X+c67ZtYdVlV8KGtVROniS9fDXNdphospdWN0Z5rklv30qYKNJ+dozIoSoPfO0r7F4dZnJ1jvmeBOmDM1z5wCwbSymKiRjP1QvUt6zkRC7GiViH08fGOT80wC+9/78w8uqXU6ejGgQRhJSbcaqhLvFkg7ycSSnZ7N5P4cQLhCIJPvb/fpZj1RSnezZQrdRYXjjC8sgYy/unETvyYmcZs+MxSi/UqVayxEe3kF+7hnWXb2TDpUNsvzZLtE+Edi0oinZinSlthAt60WqPn+Lr/3APh+57jvljh0kzw4YtQ6zcNsLgYIr1a1cxNznGwwee49jRIrMHYmTyaylmM6zduY3rb7qOgeu2mosdn6caHyMl55+iKcfMJth911P84AtPMb57gp5mlBVCkjRPkx2NUd+5gtSaEWLNFnMnTzN3/CT1YpnJiQmWxDJEj85SHsrw5l1fgDVDhtkRJkf4BQUF5+VuZisEp6M5c6EFP9P7VSaNuWmKPoSf4ZbnwgNfNu+1WHkW2577ms3AXQuWZMBWYW6CDQs+tu3MAfqPSrkvrpUvVsEvztZdW5cXYOjn+4r0jmXWTJYeELA561nNoI2JjSrRnQmMDaA0EFH8tNv1hG+2mdC1tbl2Ok80Z8J9ZRAsQ2EE2UH3OJ/GdyyHA3Qj9A+rJa4GFa6G/nOPV7sLMvRFrWsyPtUJ+YMqdwfoiYgbrmJ70J2tq6XOxSxFAwFLsXuZvQV1sWVVosTW1h29b1rVLKC7Wenq/W6DUbtNtY9RVZJxCXNsgTYHdSVDNzVUOXWl4hR79z/BM888wuz8KaKpEDWRIEWkldn0Xwt12m126QqGSmtqJ8zbfuptbN+2g3wmT63SoFqqqs+7UInV9ixDw73aS37vt77Ns08+xa1vexvDg4NkRGw0dpKv3vUVHvrBg6RSSX7m3e/iVa96FQ8+8ABfvP1LXH3tK3jV624knk1Tbtb48j138+Wvf5WRlaYm3Oy0dNCLaBpE3CaDYiRDkXMmAF+v1tXtSnrXZaDL7OQ0+UyWnmyOwuwcr7j6Gq649DJWj6xUdXen0dShL3LKhN2Q9pio1Molcyu2+e6rb2ZFpJ/pSobpUg+d+Caa1SZLeyqM949x84N/RKtXxIgrUDoqUtFxtMw3YD7CvTe9l7WVBPHJCslkmpNUicQj9LdCnGjOcfEDX0RZz6yoySuQykIjAs+Pcehj/8jUw08rSM9V5on2Zyhnw1z6F39iHCbT8j/7RETjHPvjj1D5l12MhpK042kO12uUVgxzze/9Jmxcbeqa8Q5IQHTPLib+6u8p7dnN2hVLYCDG1MQ4g/kRnjs1w8irXkv/+94PK1cZWkpunEYZ6rPwmc9w8gtfI5rMMPw/fh92vAyy0vefMtS9rOHWbVb6sIVVNoayVotnpQSasoSl/tyiSpOUAHqxxKMf/SOYfJZcus7AulGWvPUdEBmEsQmO/8WfsmJ9CF6TheoLml2/8IUDLB/ZSuK6txj6ORpi9itf4uThw4of297xCliTh63LFWCOTo0x2jNIPJamND1HNt6rGoUv/P0dXPqeK9h/YB9T989w2+//EojvgNSN+4eZnStSTqToSY3SrXfJJ0bUaCNRjkEpw+HPf55PH32EqfW9nBxKEHp+klsPZnjzlT8F112rz+Qdf/2XfG/yGEdG08QTWVJ7JjhvyWpuvu2dnH/lFcb9T3RXyR4aYZH4zRFp1+iRbgqpiYdEQNbmd9796zz2QomJwQu1zXRj5Rgb+uf48Gc/aK5zdzntZwo8cueTPPD13Rw4UKbQTTCZaLHjho288bZNvPyaVYR65NpKi+SoaepuFjn60LN8/h92cWDXMUbqCZKdAqu2xnn1LRcz/NM3QPm46VkUil2C6qdPc8ef3sOu7x0n3nsBU5U6q7f2c8u7XsHG6zdB7yykTkCmDdUQ7Jth13eO8MA9+5jdU6a3naY/GSbXneXtr90BN10EV66HeMPoEEQnMFeG3Xu5/x8/R3nfMXJH54msG+Xyb/wN9dG0VnlicWnpM7VeU0MVgyzRA/mgbrrPTP/7QrdGc8Pq6NbAmrrAyS6Qpi/OzuVXpjYdzDANGDn63dW7XwzQxQBMA5KziOIc5e7q4qZ64CTUhmY3Wt+FlLv/uVaM5qnfF7auyfuikbgFcqNxCWbSLvtVwAzOVLegrmfWdnmZIME62LmeK0ezO4V9oIbvgoeGutuZkoMDdA0grMpdnPPOJYoTQG940+FsH/rPPlHtCv2q2W7EgK9QsyarlYXf1bed1aczKwlk6HYmsSeOsy1vcoqkN9lIDQIUvu1xlL8coAfr7qblzXyuZKjOSU6ns2kZwNyBuk1xQlMxnNTfDLi7GrqAeqvRVrOcRCxMLNqlWpvh2PH97HnuCY4cf4Fqs6mzxifGxxldMqLmJedt2szKpSvY98xzSJEml8ow2NvH615zIyNDw0ycGtdBKOIBXw/XiSVjet6OHT7MPXd/netefhU3XHsd89NTTJ0+xVfuuIMjhw5SKZe48XU38q73vIe/+YuPsmffPn7uve9j09ZtPH/oIPsPHeDk5DjNcJen9+3R7K/WaRJLJohEo7TbLc3CZU69MB8icqtJbVx65wWgQ2Gl1CUDF0V8s1rTQOOdb30br7nqBq3eFspz2rIlgVatVCIv7VvNlpn7PTbPwze8g57pLqmNF/P0Cw3C3Y2EW1H60nNE1jZIv2GE8z/4s0C/KsBnk3MMaYNzG+54kOf+4rOkp5tGZBSP05I6c6dFbLrIqXiN7Q/+IyyVeqoI02TBE3FwjAff9avkjkyzKd7D3Ow0U9kuxxJ1bvzyJ4SbVotXe/HN90JWlJs8+Zp3sKkmDntZxqo1JnJJmiuGuezXfhku2kQnq92isG+cr99wM9uSKUbyCWaas/T1pUglozo2d38kR98V17Px538FVq+BmCx4ktEV4Rvf4cj/9XGK5Srnf+d2GBngdDdKLDZChhCJaoeQ1nrFtER6isXBLkNHDU+kkU+MeWzMKYtrpEk3oj0BGkTd/Tv/led338MvvO8t9LzxlWZ9mpP2uCQTf/jbLBkuwisj0FMQJSJP315g/QUbyFx5k1mspcZ6aobKl77KvZ88xE3v3QA//3poT9EezOkI2r5uVuXz3UKR0MrVfPBtH+adv7iT+UyVlAQ8jx0i045x/rvfKWPsIJGkFo0xn0xSb8cYigzRJEKTDBniJCsJHr/9K9z10PcIn7+Kx9JV4sU2lz7b4NdueAep17zWAmaMX37323jygkEmoyFWFeNsK6ZZua/Af/vSXTAgAknh+uK0JTBhnmKjwmB8WP0XpDs92grzB2/8r+zbX2eibweZZI7eY4+xcWOb//aJXySxLEm0OwhNKRfEeeDP7uH2v/sXKp0hJnNDjIdmWbK2xNtu3c5tv3gtNOchNqrcydijB/g/P/gxjh5eSrqxhL75GfoHi7z1Ny/h4ne/DNIlkB51acWU4EM6KOa68Mws/8f7P8n02E5qzSyN1CFWravwhteOcNEHboDYmGnXLK1kz0e+yZ33HKc8myBfhWhrhpHVDd7+3leTeNNlkKlCvqOjlaWbRVMuua4S6NS6PPV7H6H+1UfJjAyx7RO/T3lNL9GeHgr1ColOzCQi3peBA38wj92WZ9EbKA85uXPQ6nYR13425bt7iWbDdhaAy7wdze5n0r4IzMvOLfipul0AXUVoFgxtpmsAz40fNWDr2c96RjJGih0Uynng77V8GaW6E6zZHiqrZgnp5Eax9ZZrG43Fadg2OzFaqtYaxFMpqvUmTSl5SptqWEo2hl4XvBRvC7/E4AO6o+I16XHT1iyg++WDMHWxug0Mtzlb29qLAbrxufQp+9DPPFHtigJaqXabTYuyURZ/AXQ3i1z7wS2t7mXqXTGONE5FJmO3ynZv/KlPuRuQtoYzNjs3Ii2p7tpao6vZW7pfwFkyU0O7m8ljXn3eviahQYh8vqjtfUBXfzux+BSlsLIFktEKE9uk3igwX5ygVCrQboe47/v38/TTT3PpxRfRl89z3qZNbN24iW6zye2f+xxHDh5ksK+XjWvWct3V17B+zVqOHT1CMpOmEQ0bwVEkwonjx/j0Jz/Jzu3bueXmN9Ct1zn6/PN88TOfZfzUSQWwyy6/jBtvej233/klNaO46pWv4ujJkxSKBTZt2cyqDev49ve/yzfvv1cXuHg+rd7w4qgkAJ6MxRSwu42WtqlFkwlaMh62LbPgwyqKlsEu4momZ3a4f1Cz9EuK753fAAAgAElEQVR27CQeidKqN1QwFw/HVCwYb0uQ1KHZrpMudnn4/BtZUc+w7N3v5d5v7CZTXEO8m2Zs5jlq2UlGLunhqg/cBldeDak2lWSVmf17WB4/jwevuoW12VGWvuL1PPp3/w/b1m5nrDxHLBwmXqxwIlXn4gc/Dculbc22Uc20KP7T13jm77/M1nCOniqUqwWO5NoM33gZg//9F6y4yVlmRjQjLcdCZERU9Nf/xIG/+TQjPSN0Yknm43HGWnU2XHEJAx/6RVguyN+Ex1/ggfd/iPjYaS69YDMHTjzPksEEjdMnGVo/TDE7yr5KjPHoIK//nx+FZX1MTBxjifRnf/N+Dvz6R5Ue2/zQl6AvyxhxNWCJlcfpiaWgUIMf7KI7PUPo8ktVJa41zN5hbY0SWNdOBc0oZDUQXUQHxorc95m/Z3r6aV550yX0XLvD+q9Lml/n5G/9KsuWzMMNMegpquDssS+VWLVzLUuufoNRSov6eqIIT+3hmW/dy/nXXQHXXUA9UmE+KbAVI9/MwEQVhlfy2P/9l0T6e8htWcqR5BTJSIfQk0c5+niVW//La2BwwKrEY5RbXWrtCLnkILV2mE5EGhUTJBtJHrz9q3zvoV101o7weFaOMs7WvXXeffUbWH3zzabT4ESNP/mD3+Lb2zK8kOzSUwxx4ako1/6wxM//j4/AZetp9GcUf+oiRpPSmNKxUcZnx+iP11ga6eWP3vK7zBeXsKu6lFA4zvD4k6xaVuGP7vwdYsOmH5w50cv0wp4SX/zzf+ar33iB0/0vo5BMUazs5arLUvzSrSu5+KYLIZmhcqLJn/32Z9j9wxbjM5uI15KsaJ3ggkuivO/jbyCzpUOtWyYa7hIVEZu2dSZBtDSHZ/n4B7/MnkcvoNocppg4SE/+ENdtq/D2914Fly+Ttgim/3I39959mof3S1IxwGB3lv6heV7+1uWs/9krYWkCsi1mZb6DGiHJBEeLaqL4kqDghwd44jc+yoM/fIwP7PoS7FxPoVwin+mlLILVBV8OsIMzDZxILgjuJrMVNbe1QFq0HfNPN7XtbL804Gmc0lzm7Gad28KpzX5Nxull7oGe7Lbn7xnItD3hnnP89CTRfjbuXuM+X4/FBgEB2tuA6bkAHarlAsXCPPFEklw+r2Ct/u1CZ3e6RMWLQkg+FceZHvVmR9rdpIddXme0Muei3Bc7xbl9MWp/Q7n/2wL6k9WujO7ULFrAUaBTBVimJcy1lDljGb89zViHRkNt/duI5YzgLSiKM3S3rZPb15htmUQkpoYivte717Jms3wninNGNf7vzTS2tIh9um2jYrfe8CbwkAAjSjKept1s61SlcKhNLN4R3RTRmGEh2nX47ne+x4ED+3nFtdfQ35NjaKCPod5eNYrY++zT3P75z5FJxJQNEIX4ja99DVs3b9bBAGExb6k3SIk5SXGev/joR1i1fDm/8NM/TToS4eldD3Pn579AYWaadrvJ+i0bufiyS/jeg/cRz+WI5fpYtWYdO3ZsJ5PNkOnJc9c9d7P36Au0YiH2HD5ANx7WueEahzdbqngXo0sJwKpinWiZkLj6wJd1eEt/Ty8rRpdx1WWXs2rZcoYHhoyrakdYk7i2snVqdRJifBYRPJqlr5Nh1/KXsyk1Sv/HP8ahz36X8btP0Zca5vnuOK3wDOsyTbZccz7x3/8VGOrQGqwRnSnBX3+f7/7BX/Cya66n9/2/zhPveA9rRMxTKavXgNDexzMNrvj+J2A0Akkxb+kqffnAe/872dMFtolC/vQsZOLsj1fY9icfghsugLyx2JRCgwRq0l8sU96Hxcf84Bhfv/71/z9t7wEd113nfX/m3ju9z6hbsmTJvTtOdXqBNMiSRgIBEspSdmkPsJSw9KUsD2UhAUJNAgmEJKST4iROcxKX2Il7tyyrSyNp+syd+pzf/85ISiDwvs973jlHx5Y0mnrnfn/lW1jasQC9agfdSTKRpZQpsOZ/fxXO7bGkapv2suHL38IcGOTin/wY1j/MthcfZUGbTG3SaKEujowVCXWsYsTjZ8UHryV6ymrU7uWpV9j/3m/icHnp3nYvRB1Kr2wTHTSjsH8n9374M5wQaKY0NsWoWeC0j38U493vBm+EpNoKu9XWwD3dqdd8PEVNlRC3sAFotYNbnqWJSR5napijX/si3Y1JeItIprLKm+Tl+0ZoPXkpXWdeokiA8nkV1z/5rPUP9+FtDGAPeykZutqdp4sTNMiYPGHAlj723HwfdlEQdjrwfvBkjlcn8E+ZjO48Kjwurrjx02SHjuPp6LR062IKEwgrzpcuLnIVmUS42Xb/Izy6ZSv2xd3stGfRMmW692e44cKr6L78Mut6R7N878bP87vAJOmlHYqbEt0V4+NT7Xz4R7+GzhBJr06hmMdvl2leGUnoc2hOJeMXIxbyGt+4+JMMmHN4tDwHT2MzS7KHmGeM8aPvfRq9J6KMYZQ8TbrTnI9XfvA4v77zIBuTqzEaVjHVt5+lkUGuO32U9/7wPeDNs/Gmh/juT46D9wJihTm4imkWVLdz+lvcvP+uD5K3j1IsOvDqbjRpeoRAJh+YTAam8mz99pPcdZeHjLaQSeckemk/Kxx7edsFHaz86vsh4eSed9/B4LEmjpYaiQRC+LM7aVuQ4F0/vgTWNVkKCZeNmGQ8UFFMB1e+YpkbCbAXTHAGSf72Xh546gned8ePoSFMoW8YRyhM2V7CVIZDtUt9xF4jYVqkuJme2urca0Wlcjirh+/8XTz/p4BeB6z63L4O3Arga4YxdYWHdQ81cFZOwBaYKfvj2khbfi+deH0XLjr5NxrOWKv8Gnt9mlQmL1ctYrXe5c9yUqsbu7yuQ7dVOLhvB0ODx3E4nXT3zCfSEFVFiuymzVKZnCmduagiapMErdalV2xKIivvWZ3zPpvMZ5HZxPzLMqCeLZ+bVgPIc55+fjMOcrNla9bf1guVGVLc9A69tt+f3qFf/2qtQ5eRrdio/pORu3o7prvxWsKZNRCZZc1ai0+dBmqLMmR12PXfWSCvssrrlq7T2el1m1fZmVseydPGNfWRem2/LhJpVedIYaE6dZkuWHpf6c6FkW55UMt9SRdfUJp0XVjONhtuu4dMKo2ZzzG/u0t5oHtdDnKpJMmpCbrntvP0+kfZuf0VGiNh9u7ayfBgPx/+0Id468WXki1pxDM5XD4Pml3jxz/+EeGAn4/ccANeXWfj4+t5/MGHKOVzJJNxIs1RepYsZPvuHWgeDxe/42pWrz2JxkCU0clR3F63Gru/+NpWnnzxeXJa2ZKIK4tclReIrVBUcjen3al2KDJ2l724JLVlUilFflvYM1/p4d/+lkuUMt2ag0hBIhKrOoND3j8bml7GLCWI5Aw2zruAReG5NP7pN7B7hJe/9BcKk5CZG8VlrzAnNk7FnWfJ9z4CFy2FygAYXl44+XqWB+cSvuJSWLmW3s/9N4xnsTtc6IZOsWjS6zU5+7lboU2n4CjhyJbh98/w8n/9nHann2BZU4Dob2tgL0lW3fZDWNMKXoFOyz9cChn5N4ONFjELHZni4XMvYvGceaTH4oqo1+AIENtzlPnvvRy+dC1EXLD1IA9+6eskx8d476MPw9AxRh+6g9juDbR5nYz1p1gw/wQGRjKM2p2MdEZ5+xf/F7Q2wiu99F/1VdXVdWz5EylfFae7Eb06hV7t46XvfJWG3cdZ2NAJpuVU98CObbzjjjth7kKmiFBVg2rw1QHdsrKqZ8NYGma7dFtJcvaMcnoLJHs59LXPs6AhDRcGUfZhWZ1N9x6m5bTVdJ15oTIYkpuxSxHu9yC+dEllmJLHg3xfxlEsEUzqCmAq376dynCSUUocbyjjvGIp4yHLa6LVF+QvN2/m0x87i1BPl6WFxmcVXpEQZbOCLlLGkjjvudnx0OPc9vSzRNat5aC3gj6R55T9JT72jhvg3DMhXYJNB/n1XX/kHkaxLe9GM5w4D03yYf8KLvno56C7iZSoJwtZQlKcC8spboLmh8kECFv80HFu/89beWnSx8PexRjRBpZO7mJlaYzv//wH1otaiUGwAql+iHbSf9vL/NfPd/DXqTPRImfhmsjSnt/OlQte4t9vugpCCW754PfZuP9iRkrrSLka8NsGWWVsYN0FBlfe+gHyzgLFfBivIVNAYaMmUJrKrExKbAz/cgs//f4gadtyxsQJsjTEosQWlrVnufy3X6b0wn5u+94ecoUlHK9ECIZsuCaeZM7iOO964BPQLrp9g5KkPRrKOQJfsTYNEEBXwCXmS7rlfzA5AavnEzczhORQEaMpv46pVBZ/v4eeka3N/n39+v8c0N/khmslQS0wpQbSFijPAu3a/63980zFYQF2zTpeVn2q06+BtDJ8menIZWRdH1HPjkitd+Py2iialNQ/syNUpyVqMz7o0yYxtTZVfPA3bVzP7p3blKX2kqVL6Vm4EH8ghE2sn+tphDY7laqhSLEyHRKAl9OoWSghefYzTnc1prsqZGr3W9PJK2Ce/lmtq1fS73rB8n8H6Mopr144yXpcAF3t0JVve22HPmvk/sYdeh3QFaiL9WqNRlBnwCvgluCQ2vhdAfIswJ5tLavsT2bp3K2/nbVrFxJczQv+dZ17fTQvT0D9vXTo0oELoFs2A5axjE5FHKAM0ZUbKshFAF0+JJqAumzudB27SC/KJbweN+lEnObGKNlknHIhT1A82/M5fvfrW2hrbmTNypX89H9+hJnLcdNNP6eptYtsoYhZLePwOPnFLT/H53Hzr9e/T1lRrr/vAZ56+BECHrdykMqWTHSvk1y1yPzlK/jUp25UY5ysmVYrDqnOYolJbrvnT9z/5KP0rFpGopBVY3d5Dm5NF+dR3Gg4DQcLFi3hwIGDDA0OKkD3ejyKECc8gDXLV7J62Uo1nZAurh6lKqAu43vN6SBdKVKxmXj1AsHRJE+vuZq2UAtLfv5N6FpB6odP8PjtT5INNOPR3HSk8kxl+1n+/pPo+OxVqtM59PNfM3TX85xy8pm4vvQJGEnw6r99j1CsoiR1suPLmVl6/UXOe/F26LCTcRTwxovEvnALifVbcKrnVcVVrlJw6hwkzboHfqd0vyWXRGlY+m153lKuSbRGoJhTzPjN73wPLTJ+HI8T8PiY442QPjhAdUk7gQd+ANUs9CZ44ItfZ++xo9z49GMQEng1Gf3eNxl6+hlWRjrQ5STqDdA/1Iexopv9ZpJzP/tpZR6S/OQt5H0hml74PSN2k5BbmPkxXI4xNn7na0T39LFETFhkNOt28ecd27hGAL1lAXFl7+JWqgJHPdxOnMXkLJSQzk8sxUVbJjrlOEVnmqIzgSfTy5Evf4aehhxc1AxCak4avHbvTlpPWUvz2RdQsJUsPwEpJMTzPeKmXEiRwkT3uBgcGWVxyyKI2+CBjYzf8xzDk0VWfv2D7Ovbxf4Dr7Bo3QqO6GlCLVFG9x7kyLY4X/jRZ2BsSgG3sk1sCZA2S/iKbijIiNvNjgef4M/bdlFesYgdwTLNcRtvfXycd7WdiNbVxcDwME9s2oqrq4MRt8FQPIFRsHHKihO54qp3w6Lllt5dBbqJxET03knl3iecjGdvvJHJwy/hd3rJFlt5Pt/A+nlnkDEcLDn2Mpd5iwRf3cyqthCHkn3kmnX8J87lkp/cBNtG+I+vP8ZdifMZyC+ntRgmMvw81/Vs4EtfPgXWePn1B2/m1WMfZutkF85QG67ya5wXeprL3tXE8m9cRlEsk4thtdWQc1iRCQqkcJLFbXro//0Ofv/1bcQzizjsnEtAr7Ayto1293Gu+e2neeZnt7NvS4R0eT79uAh6s7QmNtC5osDbnv422EcpOR3qhOyohxMp1JHpjZghQdnnYXhymPZQmzr+xytpYtkMPYF2KuWcyqmoS9FepzGvN+xq3/zGS33nrlhKs0JZ/s41/9F+vdZVW910re+vTWFr7doswlkNqJX2ugbo8icSH1tjaf8NYCuQnuk/6r9/XeBLDRBVfSyj8NkRqgrULWCVusCSd8njsGbGOiZHD2xh29aNKhwrGAoTDIcJRRro6OqmqWUOLl+ITK6kPJRExmnYPSqhsFSUjIuKAn4pqOtdt7UDr1vJznjKK7b965jwtRKn5oynZiazWO6zrV/frENXXva1YKDXdeh1ez/VoddG7sqPoWbLOj1Gr4dbzhqvS4pQnaFu2bPWLF+n9+kzZjH1PbpVFNS2LHUDm1l7dEv/bg1HZlu/Thvc1I4f9TtJlBJAt9UAXYgl6s2q7c+lqlJxGCK/E8AX3XxJdaXKPa5aYGjgOJl0muamRhy6RmMkQjo+RWtTo9KBy882PLWeVzZv4vLLLsPtdHDrb39LOBjls5/5Io0trUxmkxSrZW77w+24HAYffM91uCpV7vv9HbzwxHp6Ouci2eCH+nsZS02x6tQTedcH3k/V7iUSbcJp0wm4/GTMFFPpJA8+9Tib9+xgIBnD5nFgl/z1Yon8VFJN/RZ1dLKkZyHrTjuTZ595ju3btuP3+Vi2ZKna8c+d005bc4vatytzIFnbqhS9qiI9Kkteh0FKk11QlhajjG0oxlOnXkfQF2bl/3wB5+lnw7YpnvvSrzi6O423GqYjGCWRPYbeHuMtH7gAlnfwyOc/i6vo4IJPfgKuvgiOTbDhyi/Sk3Qpcpy9qlHK5jjkMzn9pVthrkHOWcWdLDPx8R+SemY7uaJJQzhM0OVmMDXJ/kqKi5+9D1o08g4Zs1sOa24V56VRMTQ0iVYdmWDz1e8mgvhv61ZaYL6EMZ6huKiV6AM/BDMN43Ye+uAnORgb43NPPQJzApaErK+fzJ13cfCu+1nT3gb5KQi5GIr1kwt5cS1ZSKvRwuitmyi2zGXuRunQ7XgIoJdzoMXhyH7+/NFPsioYITc5rnb4p3z8IzRc9U6KegN5QsrDXjBLgbfsPhxZy2VRWcrWIsjkRC7OfdoEafcQvsRBDn/zS/Q0FrFdKHasdph0sPOu7bSftJrIOedbbnHi+Cdd9Ng4+FxKC111a0o84HS6IW2DvgJHv3ET2nCZrjPXwBfeD7EBNv/0FzTMa2Z8TTMH8uMEXU76Nu3i9IZWTrzmvZAUUliZSqufKen0i06MvLjBOdhx/3rWD8Q41hDgNX+JFUQ47fcHWDwIeZeL3mwaz5IFTOkaw/EUkaZW3nbJZXRffoUF5EIAE+mVjIVdsjIQXX4WxCc942LXD/43fVsfIWz3MDrk4tlEmI1LL6Jgd7H00PNc3lhhUXmYzqiTwUySZNBAW9LCuo9+DF49zld+9hK3x8+hf6KHVr2ThqGXeU/303z+3xbAaY3c9LFf8uKhG9iRXkp0biflsZf4l4b1fOSTiwh/eh1lu45WardED3pZfATJqdIyS6To5+jvtvDod15lNDaPLbZuIm4PJ01uYb6/j8tueT/3fvcnDB5bxnh+LsOGk6AxwcriS3QsL3D+E98HdxxTJm9VGw5Z1AqoS0qeQE+1otRuSZdY55pETJ2iWSTtsVMx7LhxUS7ncQpXxppJT4+zZ2BZpqF10xmr6525nnX96dH2P2rF3+R3ChuVDn0mbvh14K660lkGKbNlb7WuvB6fKrv6aUCuAbMFvhYCWGQ7y0q2Doxq2CVubbXnPg30s+JLpwF9FsN8BtBzOGyTHNi7jd6+Y4yNx9SX2xdgzdqTWbpyDbHJFOOTaYplg2hjO5FIqxiWUxKrTt2u4gmmO/TZkjX1lsxKiav9v86Gt9QAtSJolr7//w0pbhrQ/16HLjf9fwPoCqRrGeeWdr0e4mLp2JUhzSwHuNdp2WuSs7q0YjZxrk6EU8Cv5GrWSN/yc58Z78+M3IU0ZhnMWI9B4i4N7GJFKQAg1ZSq0YoK1KtVYSfmKFeSHNy/i1QiQVtrK16Xm4DXy8TYGMsWLyHk8ymSWSGb5fZbb6Nkmnz2M5+hr/cYX/3yV7jundfxjsuvoGy3kSsX+NM9f1KP9z1XX4XXpnHHz2/h0M5drFi0iLHYCAf6jlBx6Vx69eVcds01PLL+Wex2NyGvj862dtrntGE3nByZGODpLS/xwDOPUxJplF1TQFxJ52j0+jl99VpOP+EUlnQvZdfu3fQdO0Y4HFaj9ubGJjy6eI1LpWgpGOQ9UtMQNeuqqtdDCpCKpHVVchiyg0wU2bDsUryBEKfc+z+wqAcmNPj9Zl75n1coTbkpdbWQqQzC5POctNRPZH4TW7c9j3/dGhZ/44sKDBnIsv6Kr7BwwoGzpBPW3DjSJjvsCdY8/zMmWqvKxzuSt8PND3Lgl3/CZtcJBAIYlSope5VXzRhX3C8depC03QJzl7ibZaVAEZc0kRyZCnDuv/ASFngiRBzCyDap5Au4zCpN552M/dv/allrHqyy8coPM2wWuPrlp6FRYyg7TltDA6ST8Ic/8tJvbmLZXB8BXSJJi2oMuD0ep8nXhflCjFzLPFa8+ADVYMByoqsYmLksTpfTCth4+TkyyRG8Z6yF9ibiFRu63oZdHruw+a3MUAVeWSNNnhxVUlRLJr6yF5ecwUXK50qSdw/jyu9n3zf+k65mcF/UaYF1zMVrd+6ga+1iQmedp+xzTaeBU9i48Qncult5pRN0WzaxwUbYfhge383Qo68qVn/4GzdCs2HZtv7mbl7cvRnHh8/nVUecWG6KFf4oB3+wlc9+/p0wJyrzfHINQabE7KTsJJwxIG5nz73r+ePB40x2tnMsqLHUaGDt+iHO9M0junwxCbvBeKFEeN48Otasgbntynt8smwq8zi/MyhzJpWmVq5M4VIpZTbK0nbYw+gyWSkOKN7Ave/6Lq8OR3gicCK63cvSw8+xqnGMT9/5cRFcgHiq20NWN1HSSNz7FL+6dw839y5kqLSajsIc5iZ3cW3Xc3z06+fCfBff/uD3ebL/7RwrnYE90oFjdB+XGQ9w/fuCLP7+uZSrcfTqUih5Laa7UaLosFHNpnFUnPT97FnW//c+xtNLeE6bRzhgcML445zcOcI5v3gXL/zqTjZt6mQg0UUm0Ig7f4xTSy8S7Ypx0SPfgRadkuFUXaMc90W9SlIKa9mlmxU1AU0aFQzDjj1ZsOLuQzKmcWBW8hSyeXwutwXTs4lktRG4gmxVxFvMp/r+ejY+KxX1bJL8G8D7H5PirG7X2iLX9d0z/1c7crVDrsm+Zuml5WciyBJAt7rbmu/7rNG5Unnq9hnC2WwNeS1uQVkq1/3f6zavrwtqmQ2qVvdcZ8vrZDHKI4wMHVTR1WOxGINDI2h2J/PmL6KlvYu+/lEGBmNoho+ly9fSNW8J5YqOeH3ZXR7SxaJFavt/EM5SD5CZMdGRV83yD/j/1KG/HtDzauSuAF005/LA1Hh2doc+k542e+QulaWi0ckLr9UddWUPL9eXl7pci0+1CGryQgoxzfJ8t7TQ9VxjizlvHXZ1M5lpAK+P4mdJ3yxmvHSdNa7g9A7dKiDUTl98rAvyveQR60oiJxw8cdcuFjKUSkn27XuZwcGjJBMJDNFnC9mqsYlcOsvaNSco7/XmhiZFJtuzcyfPPr2BU08+hTPPOINbfnoTr760mW998xtKN17Wqtx9370UC3mu/pd/waMb3PKjH5OPJ1myoIdt27cyMjnOolVLufjyy2ju7OTBDc8wMDSqAlt6Ors45cQTrRAXt5uh+Bh/fvgBdh3aR29/HwG/n6XzF7Jq4RKWdc9nbvMc5gQlK72gRugOmyR/WRfxa5f3p65cqM+bNHHhUAleFUr5PJpT9Pcm5GRRbuOZnvPwREKcsusByE2AqxmOGAy9/3YG98QZjATQPSYNqX3M8aawSYVbHuWC5+6DRhfFcIjUnj42v+MbrE0HKKZMGlwB7NkCL1XGOOXR/2ZntIjH42SJWMO+OsTLN36XOcEI5XgSc3SC9sU9bJrq44IffQXOXUbRJ1W4gUvp+GQOKSErOsjIPTPJ7884m7NaF6lAi2TRxBEKYNoNFl97KXzgEpmsw5Y42z98I0dHY1y19QW1Kqi0hZigSKO8OOMjVB6+h81//g1ttiydYQ9lM03CZcerR4lvm2DQFeGEpx+AcBOkhVnpsuLExf11SjT1UrVnoJKGiJ+kiguRTTbYJY1TOnT5YHlyJA1JshMNvzilSRCLyMpKkIxbPuW+AYjv4LUff5vOFgif12FZfU562PTHbcxbtZzmM84nI5LLSglPW7MiObY6fJBKWIWVeNBLSEocjn3+l4Qz4ApFcPS0k1/Spk5gnVoDd971OKEPLaF66lwGqlPkjg+ypD+PP1Xi9I/9qwqZyTeEkGwy+cRHs+CY1Nh+92PcvvsA/tNOoc9VQe9PsGZzkk9d8h644jLrgyyPWU54ogQwdIZVYrmhlIjCvs+oCF9J5pP0tBQNzqD6/XFsVjJf5hARPcqXV70XvfE0/lRoxOEMsm7kKItapvjkne/BMVc8XsNUkjqar0WR6I7+fgPf+u/7eKl0AkXPCmzDJh3lXt62YD+f+8t/givFzz71Q+59pZ3R6jri+S5aijHOKDzM2WcnufIv7wFXAkoRKEhTIKhryfnU1KJQofem57jnvwfIcAK7nBHC4Rydo3/h7JV5zr7pAxy7+2n+eIfJaKIbe2M31fhhVlRfwd04xDV//CqsaKLisFHQJYRH0uDKZDWV4UVEiHEyJ/a6ycfjuMQ73+WlYuYpyWfd5VXNjVK4THfntS79deBe79zrwF7/Xo03LfOraaLc37bidWx4swa+DswzsrWZDlqAVpHC6jasyhe9Lk+rWdEqctzMyHo24c3avdco1bNTzGqMdumMZ3fIVl0zY9s6E4Nai2pVr0stflT6bFuWI/ufZ2r8GDkzj6bp6vHqhh2bYSebL+F0+znSO4hm93PSKefQPX8FmWyFVFrkxD7kbVLoOQvQVRde05HXbc/q0roZlrv1WAS/6oA+m41fD5dRRVFtklJ3iptm1NdCDl+3Q3/fNmuHLhcJMlHNtLAynd8AACAASURBVOichYAky6P6jnua9GZ14KpzrkjIhBUbadOskBZNvNBFxmVk0TSTSkk4yU60ipgaatj0nAXoiikrnxFrB27lqs/4wYvevA7oln3sTNJafbQvlaxISizZXD3UxbpefV8smmvJBpf9ss/rUUzzckniRYvkcxO88Pz9TE0OYJoF5XOezuQol6u0tLQSCoY4/9zzrXwMw6G06H996CFl13r1lVeiFwt88/OfY+3KFVxx9VUsX7mS3/zutwwODfGRf/1XlU9+809+oqxbhfne23uEZCpBJBrhs//xWQ6NDPKXjRs4PNhPW2MzJ60+gbddeKGSn/kNSbeqsnXXK9x0880sXb5MecFffvnlNEYbVNHis0neuRj7WGOpepWuEuElaKa2b1ZVsvKR0DAMA10AXWk8i1S0Ag4h1eTikl3Jtp63UrBXOW3PnVRaI2hZIeME4OHjPPfFn5Jxh/B4/FTHx/E5chQdQ5x03XnYP/4u6AwQs+loR/vZftZnOGnChcvjI5PLozvs7IvCSfd+i8ONNiZGxmjBQXBoii233k365d2cHGihs2iQGBvBvbANx1XnwAcuhiY7Wb3KZDmPI28jqslwXTrQFAzu5C9vu5wLm5fjq/iYyBZJNobYYmS55raboD0M8RwcSPDn6/6dsCfMW+/+IzSIXEiTN5YJM0HU6bBMWh5az97bfkMhc5ylC1tJp8dU4p0+aWNP0cbKh+8Hj+zPI5RLBmXxlhGgFi/8chaqEpwtYTYGppBnsHK67WIaZtH0VYeesE8qU6NmRTrTqOZloiSjd7EXHgO9F/Q+tv/6S3iNNIsuWGgVYlkf6+/fQtO8NXSvPJ3Jso2C20/RF1SmL7Z8hraAnWa/MKUlZMRG709uY07cy64NAyrnYyQDtg6YykHI6WYgkaP7LfOZe8EKtiYP4WsO0qS7eeSOp7jxkx/H3T6PWMnE3d5KgjyOdI6GZJmXHn6C+/bvI9feSr8LuvQoLU/284V3fgz9nHMgEqRqd2JityzvXV5iwhdReel2lZOeVmm1VuEvki23BLg4DEbtonmv0C7FwFCFm6/+PAcyOo80R3F4GlizL06XJ8M37vsEznnSlRep5G1ozhb18v3xJ8+x/tEDHBl1UKja8Wgp5kRSXPO2Dt7xqcuRKmv/X7fw05tf5sDhEGX9JPylEq3p51l2coZP3f0umGMqgqGcYby4McTXLlvCbrhhcIi7P3Enr75yBr2jIWyhHG73IXpCr/GxG04l8razYEjnt//2EP29PgzHHIq5GA2+fnyNca769OX4330mJc8USVdRjc6FS22vM9ZN8TMQkxmx0pQ9tw7Do9A+F1IZK7FQVi26FfNc10LXO706AMsYeubyxlZcImmttLE3u9TDWf7G9lUhr5xULOix7ncmRc3qyiXcxMr1rivxrLO1Bepq5F+zdq1nqdfH69NFwEyKxwzb/XWAbhmvTNve1ha1VQkrqjqoVAwKxSpmoUwkElZRxtlcCt2oMj52hP6jW5ga76NoFvD7/WpKnZGUP6r4/H4K5TKJdI58UScU6aC9awWNzT04nRGKVTvpclmN/ZWpT801ToJbLECfFdZSN62ZVZjUnU7lxaiT5uoyNiUGV9I563W0rGitS23Iqt53NWWtvf/yHtnet22mQxcJ2d8H9Nmd8yxAr+pWlKJ6QeuAa1nFGnoem81UzkXSnWsVj+qUNa1gxa+KxEjFHcvDs8YudZ94uT3xDlHArQqKumtczRe+bkwzDejCcq+N5Kc7d2vk75L4xlxWyeNkbF8uSSiJXX2VinHGR3dz3713KOMWedGKpQqG3aXWWWeecRbJZEpZp8poq2dulyLh3XHb7Wokf8O1VzN6aB+/+OmPOeuss/nIRz7Kr371a3K5HP/+8Y/z5JNPsnXrVgXELS0t7NzxKqaZZ/HiRXz6U59i17HD/O7x+0mWTZyaQXO0gQvOOoeVi5eq8Ja+w0d56YWNhIJBrrnmGnL5PF6Pn0wxSyabVftYn9Ov7Gol7zyfM8nnra9CoaTiVe1iNGN3qjG+mpBoOi5ZKwSCuPzSZcqzzqNnUtjjNnYuuwwj7Kb74a8z0OEjd2CUxaVG7P0ar/7iAQ7u6idsb8Bb9oK7RLkjw1n/9TFY26O+P0qGucMFtpz+cdbZWimbpuqaNZ+Hx1PHOOee79LbYCXhOUtVQqUqiS27KT23g8D+IVrH0jgLBXJ+jbFWJ/Pv/gnok+zVMiTFHKioYUwWCE4UaUsnOHDvL2kcncBz3MQoejiYyJBd2MmJX/13HOefQiWbZOrgMaLH09z6le/itjm49qs3EvNUyDWHcTU3EZ7bKQZrhIVRfHgCXnye/c//hVj/TlZ1RPDLcThp8mzfMOc8/CDVph5sRqc6wRSLVZwybu/r58if7mT42D5al8+n4bx19Bt2ks4oGn4Cphun0jLnKDjzZMIFdHEqHJ7EITwDRxC3w41eKUBuCGfxCAHbUV7b+Bu6mkp0nLnK6hKLfl544CVaOk9hwZmXQvMc0jk4PpJlMpHB73PT1eQjKDP+QgJe3sTmPz9M9niFcy+5FLp6QBLikgOk+o5j980hnkgzMdLHGFO0XLSKPZlhxnMZbOkywZEql5xzKc72diaNKhNGiYCm01l28/hdf+aJwcOwuItBh0YoY6dhwwD/cc2/Ez79DAgHOe7UiWcKeMZLylJ5zKiSNQt4shV17vC3tTKRTVI2KoTLVZpH0iqetq/dhYmNpcUGWpMefvHZH3DALHNvpErFCHLSYZ0lATvfu+cz0CrGLxPWFIBGBnek+fF3HuHpR3fTEu3BYS+Tzh1gxZoI7/vA+cztCpDJTNHg7+CPv1jP9mcTTBxvV4ltdtswK892ccO31tJ0QoUp5xQeXYprB+VUGU/ahuZthGMj/PLfbmfjltW4/Aspa6+iOXdy6hkOrrpqHaHGVjK9OV7ZMMW+rXEGD6fV2igYMklnDnPJ29dwwrc+DI0Zy2tebYKLZNOTuORcKHp36bNyZUhmFVfk6IGDdL/97eCWqFwJebGK8nqH+0YwrxOl3hStbXVAnw36r7/23wfyegFhNWMWxMyOKa3WQkOs+NA6GM3s061D2apErFz2NwL6jId5TTg9a4w+DfrSoSstuDxmC1BrfS9VGZ1JCh8uNM1FOp1VdtmSoiBxFppRoffIa2x68SEMcmo6K/gg1nMliVYWXpZE/BoaukNSAyvkig7aOlawYtUZBILtTCRMcHsoT+e514Bc7FjfAOh1+ZkKfqmtDtRKuvZNvRMvV2vadOsR1Mh8YsAzk6leL54EyEXFUn//Xw/oNqkOLdma1aFbI3clK5OR+us69Lpbmxi/CMjK2N0a90pXrsbgVac6aStTF01Y1fLxlB5RgEU6/IJyEHPqoiO3DpD/PwBdGc2JAY6hK2vUYsFUsaEC6Jn0KHt2beDIoZ1kc3lGxyfUzqazq4dqxXIpmts+l5HBIdqamlmxdJnaUWcSCTY8+SQDRw7xlnUn8sLT64mNxVi6ZKnyVA+HQixauIhnNmxQAS0NjY0EQ0Fe3rwJu9PO2eeezQ3vv4FdRw/y2JYXyVVLjI+M4hb27vwFqlNPjE+wb+du2lvbOHHtWpqjLaTNNOlcFs3QsTscOB0y+ZD3q0qxUKIgbHuzoP4tqvS4CvF4opblbbFJBdAF5N1uDxWPRi4MIbedBZKkdWiK7addiyvqY86vPom+bilDe47hS+s05XyMbe5lxz0v4Esa6GkbE84sPR8+laWfeZfFVJbGX85CI0XWL34Ha0pBdL+HWCaFNxriuWQ/7376tyS7QuRtVUaGh+hpbKV0sJ+xB59j5NHnaRpJ0d3YqOQ4eyqTnPi598J5J0BzmL7kGKmhKVpsPqIpG7YjfWz81lfprhp4Kz48ze0cNTQmOxtY+IHLia5ZYjGGJ9JwcIS7v/gV5cR5/Xe+TH+7l7ihMz/YiSFFks+HRyReY+LtXYT9L/LS7TfjmxphntONXwuwqbefUx97GEKtmFobxUIWX3UUxo7z68veyZVr1lKYiHEoPk5y4TzWvO8Gyt3LyRsRnEUv5VSRQipBrpgk7y1Q9ZjY7Bnlp61V3bg0B85yCWchRqDST4M2wEO3/YITF8KcNW2Qk91BmN3rD9M6dxHRd1xHQpytQh1khm3Eh3P4XAHcWhm7OU5YL/D0rb/BUyrh94VY/h//C7JjkDwOfkl1k6mEA1wNlJ94gd/8cT0n/NvpDPqrjOpFfKbB/l++zNWnn8zKc84nSZV+rUw1WWS5p5Nn7r2XB+MH0U6Yz6jLwDVRpmNrnC9d9ymcZ5+rOsic7lKERne8SD5TYEwvK8tgfTJLNpkhKZbMRROv38Ucj5fWdImivcLRBo1sqUTjWJXwpMHvvvVL9uZMHo9q6O4IawecLPE5+MZNH8K1SCJIZQSiUx7K88A9m3no3r2MDWkUTQeZ/BQnrevgfR+6iGWrG8kXxyhXTKLeFo6/OsUfv/cksS0Owr5VbM1NkHIe4vJLy3ziKxfAMokRLpKthPFUJfWtqBQTex58hV/dvAG/4xyqms5Y4Tnmn2Dn3R+9mI7Frcr9TGuZx+S2w/zh5/dwaNMgnf5OUv0jeKsp1i73s3BtG3M/d70F6K4CeadJySHn0RJeAcpYAqoBhm76LRseeRJ/Wxv/8tPvw9wGJg0YLSeZo3twCqGu3r3N2se+EeD/BthtVZUL8Y9G7nVXzr8P7DWFucLzWTGlAuK1cbkAupVgVgsXqRvA1Dv0GqDP1mZPj6XVbdadUF6fpmaNtW3K9MW6qZq1rRpUSr66YJedvNBJAlFy0uQU85SrFqCnMhNs3PgYB/e9RDjkxON0UyoU1LrZIc2fXqVQyFMoF/EGwuSKGhPxIh5/O0uXr2Nu13I1hhczq7Jo4Wsden36YMWt1hj29YJnWrZmgXqt17Zc8mrPVRmYK35ALaGkVhDVR/r10stSvdoUF/Z1TnH1kbuMrKVKEVCtqq76743cZ8JVLKlgCZsAtXIo81q2q7aklXRWCivPZbUBEb93+6Rl/FLxYxPmopbFJiloNo/yXFdxqtNucjMOccKAnTa3UYx6KwjGGtjUR+7Ccq+tAaaNbawOvSQ7VbuB2+VUgC4dusvlJJfLMjhwgEce+g2LF81l7779OJ0e3F4/0WgTK5av5pkNzxEMBBkeGOLC89/CquUrmBqPsWLpUpx2O7f+8mckR/s5de1qnnpiPft37+HkE05UwShZCcGQcX8uQygaVmlXL2/djDcU4PRzzuTcC87j6FA/UyWT4Ylx+o/1KVa6x3DQGIowOjiEmc5yyYUXsbhnESOxEUIS+KLe+Ap5MRKpGfNYK7A6i7X2r9Le29SEIZ3OkEpmFENUwFzeLwH+dCFDuDOCPZlmhbMJdg1x8MNfwxHx4f/8lUQvP5ehPYdw6B50w0soZWfvrx9jfPMhkqNJXMtaOfm/3kVo3cKantqAQhn2j7Djus8zHx+mViVTNHH7ffQaeU766Y2wSnzWZacq+C9pODr0jlH+6zPse2g9k0eOYnfrGE0Bhj0Vlr31TDpPWYMRCkGkFQw/PLGR5373ewKjw7R6/ORKGgOlEq61K1h21aVUFrVybKSfHk8At1TSh4bZeMuvlcPchZ/+EGMLwiRcTqJ6I5GlK1WSmzjntVbcFjFtYA9MDbLpZz8hmskzzxHllbEJTn30fsvHnUbM/Dgh5wh3fex9rMxUWer0Wzashs7Dh/ay+N3vZcGV15MjgoZHxXTnJ3NMTIwQy42RLo/ji5QoV/I4xXrWHSAo0kRzEkf2GJi9PPubH3LOah8sbLN8vt0tlJ7eTlVrwn7+ZTC/B/xtjB9IkRzK0x5pw5ZOMHpwG0Z6jNjBXXgMG3N65uO65FyY44H8IETFqz5BeSKPLu/9BBz//R84GtYYjTgxW4Pkh+OcW23j+LM7OP/ya2HlCZDOkBuI425dzaYf/YDXPBMUFjQyZFQxJit07slx/VuvxXHGmdDWCj6JF5X7tEO2iOnR1H6yOp4kNhqj4DRI5zNUCya+YokO3YG9sxXafJimiXO8AntHue07t7BzYorNUQd2d4QFfVU6y0VueP9ZtK9ogrCddG8vzzz/Gk9u2EP/oBNfeCH+xg7cUQ9vu+YMzr1iKQSl8MypUXFhKoPD3kz22RjP//IAWzYO8Gp8ggULPES0Zzj1JDfnXHUWeLzQsARaeqD3OCP3PMYjG3bT219hcspLuClC09ISF7/3DBZdfZ7SJmamJvA2Nih3yGLfBLd+73Z6XzyEZ0qjzTAoThxkyYJGuha00HnROrjodPDKCDuFOT7IlISz9I/wwp33k+gbpWvuPE6/7FJC119DiQxHvRXceghv1cQt2RNvAPI6mL9Z0Ep9eFuS8d4slfgbQV+4ObMLgzfej1rv1Xe8tfOQ6rZru+w3Aro1Wq7Jx9TI3SLs1QG93ulbBcBsMK+FndR/VgtSKZZrGncF6OWat7o0Y9KSynS2TCAQUefLsjxXvYRhrzIxOcyzz/6V4eF96FqBUqGkXDSlSxeskP7YLOZxuESPrlPV3ZhlF6WKj1Cki2UrTmPJ8pOYTOWUF33dIc8yhan73M8Q8tT4XQG6BebTO3YVy2q9A9NFz6zflyVox3JsqQfgTr8fMvkoiTR7lhe87X3K+rWobnH2Dt2yfrXPykOvgXNNcqaAX7psQxZy8pQlclSANY1WcWAzW7GV7GKJqzTfNscwNk0STwTQ7VSFNFexqehEXQIGlKNcPeBFVkcyQldahVkjdwukVYdf899RO/RZ+/fXadll9FEqqNsSd7T64SEj8ER8iiOHd7Br51OUy2n6+o5zzjnn4/eHGBgc4ZSTT1dd72N/fZyGcITW5hYFrn63h6GBQdpbWynn07zw9KOUcml2vLKdqbExlYdeyGSZ09zKCWvW0HusF5sYR5RMdh7Yiy8apnvpQlo72pnKpXEFfEwlE6QSSeZ3zSOXziiHrEwiqRLSxBzmhOVr6BvsY86cOWq0Lgd/sVRSwQp2xQyuX2ofrunIQU2xTDPpHCkxzzHlby1HQJlTuUsVvIkUe/7yGN69Q7SN5kns3oPhDNJ/QgvONfNxeH3MP+0kqj1zaG2YS+GO53j+tvuZSmU490NXY1y4iEQ1S2fZxdQWyWw+QOnQEOkdh2l2+UmIUY/Pp6Y+EzaT4oJm/Kvm07h6Ma3vvkJpwZUHupTaUgy8uov+Dc9x6MVNJHoH8JdtBA03UW8Qv9tHIVcim8mj6w7cIR/jZpyC287RySnOf891RM8/i/FsHF9bA8n+AXofeRJ952G6J/LYYnFMUUu1hRhocmAsW8jC8y9mwGngO3EZEW+UgNpPyt4yDUNHGXn8Efpf3ETp2Di7xmJcf/cf6PeHaZ2/FidpjMph9t/yA0YfeYazzzzfIkxh42t/fpBv7NkGrghZmzV2l/pF7F+l2BuKD5FOjUBqGKNYxG0EiXqCOAtlpnr3MbL7BdJ9W3CmjnLKkgg0ikNbBQKtsHEnvX1F3N3dTHb1sOiCy9CbuimMpRQI9L74HGPbniFUTnDiFRdRPbCfsakcMco0n7aKhqvOpTinSjofI+yPMvnzP1DaOcjURIYRnw1tfgepiBe9YMN9cIpIQmN8/zBedwMnf/P7mI9v5NUntqonU24rkw7DgLgwZjWiezMsaF6IvXsepbntLPjg9RAKq+hVSebCW9ulZYqkh0c4Oj6qimOZImiJJA02DefcVgrVDAd37MG+bxRbX4LNj77IaKHCQFsYnztKe3+JjqxJsz5JQ7BKzpZhKDVFvGJQ8rZS9HVj+lpYcd5bWHjGaspNJdKeOE1LwthcNkRjICnspfFj+AILIBsm/sQ4L/7sV5h92znS/xBrOhtprwSJ2FsoESWj+AolxvNxjo4OELe58XSdzLyTT2XRaUtoWNyMb1ETNDkp2orEC1PolTIRl2S424k/t4NbvvR9nBMFGm1u7BMxelwVXKUs+UKOXCmHJ+zB0xgkbjM5loox5aiw7qq3sfraK6A1CiE/CeF6+LwYsgYo5FSh+PdAV35WB+S/6c5rw2lhmf8jQP/HHbo1Lp/tpz4dlVoHdLVDn+nQ6+QwVX8ocLMA3UoRq7dps9LQ6o5z9UJA+cfXiwIhsdXY+zZZ25aoyr9qCiBNoo6mi/uDTiKZxLDbcLhsuNziwZ5m+6svqdTNkeF+YqPjSkXkdjoVqFeqooQqY3c5yJhFlTjo9DTg9rcRjnYxr2c1nfOWkMialiXs7HAW1WFbbnfT8a21xzwzcq+qUX1Rs1n+TbVo1JmQFgvCLUCvcxSs5Lr6e23Z0Eo8mdx/LZzl+u3ZaetXQzki2ajWsredihRX5w3Wduc1GZq6Xa1ARc8o5rpus2PddBGtrGErerGV7ajblIQpPYNNNJY2h7K7kxdeAN2lOhfRFtc69BoZTgG6euQzHXq9Fqyz4JVOfXZk6rSBTV2kIf7tOoV83jKoEbKcZlMGMmIMMzJ6hLHR3bz88gYaG6UrX4Xb4yceT5HPFVk4fzFm1lQxpVs2beas08/gjDXr2H1op1pPhAMeHLYiL2xYz9YXXyI5No4ZT8rWhuULF7Ni+TL27t9LvlxgKpfheGyY6Nw5NHW1k6tIkWNXSWouj1tpxD1OF9lMRnmuyw5dvpf9uWjLBwcGVKKaHDk9PT1qJ1+VilPCQKZJJjMxftaHxcIA6cgLZlGN3+VLfi7d/hxvgPLh47z6pwdJvLCT1oKDBruXgs/FbnuWfNRL45xW5p11EolFzZy4ZAUcSDN8x/0MpCY54cqLOBKuMBobZXHRzaEHn6Gw9zgNmpNoQ5TJyUk17ZGJRToeV9K0o7FhAgs6qHZEOeeD18G89tqoXlWU1tEqwP7SFoae20JqTy9T+4+RPD6CW3MQCEepGnbihQITFZMFp5/IyksvhHnz1DSm2taEvWsu5FIkjhzh+V/dhvvYME2xFEExrdEqjFfzTAQM8m0trL7qnfhWr2TAWaVQqrBuzkJswqCvJC2zk+EBhh5fz/C23RwYGeP8r3yBUZeXznmrCIqlbOU4pMfY9pVvc/DZF8nG0rQt6+HiX90C0Sbwi5e72MQ6rZgW5YRVJlVKYGYnMUf7KSfTylXUIWPCdJbJY4cY3reJ1MAOGh1TtAcraGaKSl6SYd2MjuaITYK9JcKAW+OMK6+lYfU5as8/vGMfBzdtpHB8H61eTbneSjrg5FSRZFXHPreVCz7/EeLuJKGIG1J5xu99gJFXdhKLlTGjUGnzsH00Szjko9WMog2VaSyHMQouOhct5Vj/kEokNCtJivYJ8p4SSY+TkD1Ey7CGZjqY8HgxW5u5VIx5Ig2ge9TBmRfJvJzEJlNMjE8wVSwoyWa0qlGcmEAv5vAHvRybHGb3i5vpe/xlOu0RHEU7WiBELORDK9mJDBdoK1Twm2NolSTZakYZEjX2LKR97ekwZyloHnJeL8WQkwn7FHEjgdGo42nx4fL78Svv9HHSmTyV8mKCWgSGhmH9fex74g5CBRtjLwzRILatzhYGMhn2G0kyoTItPX5Wv+VsXAtXk3aF8DZ3kNKrHM8OEZoXoaNnDmVK5EsZIoaX7NAQHnFG1IJwYIwX73ia8V0HqPbvpd1rxy/BILkMWXGh8xq42qPQFmL11z4HjV7Zi1Eu5SlJ9+hWaUWkM2lF9q3Nb/8uqKvi/U0vAhizrWH/wTX/7ii/3l1LATwzcrd8yi22uUwFZ/zUaz+vW7Mq4J0B9DoRzupUrVGyAsBZSWf1aYB1XYNyyUqbk2mxqJeqoodU50MpNqRzlt9pxJMJ1VwKCdvurJIvpNn22iaSqQmGhgaYjE0pIrXLKatiy1VUM6y0S/Fuz5dsuP1NLFp6CkuWn4rb3UQ8aWJ3e60Rf/18W09Yk8AZVahYkwU1bZj+ndVtC6CbumgahFVu5dirCcis+NvZBZdMZuW1kIvFR9ApC6BX5asO6NuytXCWqurQVbZZxSK4iTe46n5rXbEFpNaX0pbLi2czLRKcnLCqTvSSpP/ksNlGFeNXDjibJD2Vm61kHmkOdamkrArIpYtHuhyT1n1Of9UA3TKOsY6A18nZFPO9ajVT9XCY6VCXGeMat8MixUnsqOzRpViREbwUGmZ+kv0HXmDPnleIRhoVkSwSbqS7ewFHDvVSNEtc+JaLaG5sVnt0eQwSbCI2scGAX15OXPYqqakYz69fz7OPPYHdLNLkD+Kz2+loa2NiaoKCrUosl2IoOUHn8sW0zu/ieGwEl8+ndu6yz5YDKSHSOU0OK/HRl2jUvDK8CfhEIWAjGpHRrY15XV0s6JlPwOfFKQYr6j2ueenLNZQ3slW5yohdktTkg5XN5kgkkuRFriZBL4ZOSziIPZWj3DuOQ6b4bjdT+SwTUqS5naTHpyg3eDncAIvmzWNFNQqHj5Oy5RlzVDmmRtVl5hUcGMfG6ay4MXq6odkHmTjVRBqbGGJMTuIRj+REGkdDmN70OM1LF1JxuPHJaNIhyJMhn4zjkk+ekIJ0O0xJEpIOozGG9u5nPJEg2NBIQ1sbbqcbPdJoMX4jDRTGxhjIZrD5PCRzKVYtXUwlEUOT2x4ZhomYStbTXE6qbheDk0m1j50oVkl7XUrfHsloLJrbiU064lLaMp9JJqB/RHkV+M84jXS2iKfiQ1OFygC+kFcBsSqkzQzIbcm/jdLZeZQRhd2shUKLQ5xmktDSmNUMpeykMjHKJvJqSuGoil24GIYkcBGnYY44qWUgPWKluEnal8MLug8aJHx7UPnkF/vtxGM6FWcDzkCIEialTAbbVAZPxUOl4Mbvb6BYLpFLTLDj+fXEhoco25ycuHY53VefC2Y/BMTYpcBkrkKk5TSOvTKKN99Go7MbM5YmZU6RrUzibdLwR22YhTF0v52Cz0dIHN7KjSBucnYnBCR+100FpyKESdcyWaNRidCsKCdghHBWxBabIjbQe6yIyAAAIABJREFUx0Q6hivowu5zYE7EWeFvwemNQDBck43ZJYIQhjPqeZfjfWQLUxQrJoVqWckbA5FW/I3zVCTr+OgEB44dxhVyEGj0MJ4YwRv0MGduB5nCGI0+ZQxAlcUUkjki+rjlC5+TYs6ErTG2//YREjv7aO7upvvai3CdOo9qqQ9bGEyPi2NjKTSjDX+kmVh6hKncGJ6QRijsZ96c+RTSGVwBD8i+Op6EhA08i637cKdgvJfC1LgKpnFEAqoLF7maYriLp4B4xwuIh4NqelQqF8jLnhcHlVLe8ph4k935Pxu5C0j8Ix16HeLflBw3ndRR81avmcy8DtCnDVZq5LlZI3cBvL8Zub8R0BXje9bt18CRqgC6kHfkxC+aCEnEE1AXB1K5L03ZszocToZGhhifGKWKSUNjEJtRYssrmxiNxZTOX6jiEkUtORjCs6qUC6rY0eXcYdhxuIM0tXWzdOU6untWUSg5GR6ZwCPTx+k1gjzGGohPA3qdzFbjAEz7zVcpaTqmLoyJ2kWBshBnpSu3Jid1L371nOqvy7RHvqgIFKDOAPoN27LVUknJ85WkSaWfyw5d7AiNOinOIqzNGMTU/dgFiUsYtgp2rYxDWO8lB3o1AdohbNqkBeiVCBTnU6kGqBoFKsr/VqoKCQaxvNrrnu5105jXy9asomK6M68XFmI9WwP0+rh+tpucAnzdRsHM43G71Ng9l5VdchmX04Gm5Xn11afo7z/EwYOHKJglFsxfxIlrT8HlcLN/7wGaGpo5YdVqBabxySmCgYD6+7HREVqaGyiXcngdOkNHjvLkgw/Tt3sPjlIZe6msDGpCkRAVu8Zwaore2DDzVi+jY+kidvceUklpboeLTCarss6TqRTRaFTF+XncMkXIq/uTEb9knIcCAYYHh3A7nFx84UVcfOZbKJSyiik5W7ZiSdjqHXqFUklUAJo6sOU9lp368PAwo2Mj+EIeTly5Cl1YnMksOU2jf3yMQrmKrVih2ekjVslxJFTE4zQ4z9uGS3a5ER97YwMcmkri9wRxTGZoLtsJJIvYAx5l89rRs4AG7NiKedKpJPH+IbxJE4fTwcH0OLaAX2Vky+vu9brpaG9Tu3bF+DXFiUXQzUkplyGdyZLN55lMJoknUlQ1jYDLjaNQYsnak0iMTRFsbiNbqPDytm00NDdSthVZ2D1Pef3nSOBX0iMbcfHEzleIx1IUShqmbicpx7vNSUPZraYjRoOXpo4GSgXx9rdbUwPhLfi9TE4mKQynqVQd6C1SqGo0C4irwqqEmZ7EiIYxLacEZfkqdYHysdREv5Ujr0siehEnOhkzSWIyQTqRxMyklB7bZZh43QUMI0U4YuD129DcskKRQAib0siK77vdGFS8C1txLpPjBofHC5h2N/agC1u5RLjqwJVXPHsKkxnclTJ3//JmVreGiATCpLUom3ds5/LLz8YeqRA8tZuqvUjcJil+IaKOhRw/kCAZq6IZLjUyN7wV0tlR7I4Mbe1OHH6DtLzKKZhrn2NZtxoe8ppLBaA5ND8enCpFTbTs8kIFawkDImmT/qVR9Ucljk32Mzg1jFnMYcubREsijdXwNTeqQs0TbpLwVqVRl/e1f/wIIxPD6lhxqQlXXr3mTdE2IuEmVcyKLHdoqJ9UKoHX6ySTSamiNtocIl2ZItrQQUNwOU6bPJYh8vFDRFxROGJy8wf+h/TREuGij7iZwrO6ibOvP4e2E0OEeoLK7CeRLTE2mCWbKtRimitU5HMp00NZGfl8NDWFMbMZXK1CbpQTWAOKseXIkC8nKDlsOD1exVpOZCepZnL4qhoBt1r6W2zwQpFcIYezKYJpONXjCRhOdbz+M+B9s5F73RTmzXrzf0aKU41wXf89TXR7Q4euOtiZvXGd5W2x1a2x/TQprsaW/xuW+ywWverS1Z3WAF0ZuwigFxSBcYZjLsZODmU1u/WVrWzbvkXJq09dt5buBR3s2beXkViS7u6FBHwhBvsH6T18lER8Uh0jcrxIsmNVN2htn8fSVSfT2r6Yqs1HsezE7vBQKsvIXQqq+nhdCHkWqKsOuv4ca655FmnOMtIRPwFTtO81PFMEXnFNrOXZW2P4evhLrdOfncsuxbHiIMyOT31FlKC1lbtydrPAeiaqtCZZs3rAWfGl4uUOehk8DmGwH6dsjuGkSsAjO/l+smmrqw0F5+Iw5pHJ2TGF4epoQrd1USw5qdpMaxQ/azdvZZrXOu96qIsKaLE679clu1mUgFl/P9sExxILWG52tYJglle8zZanVI7x2mub2PnaTmLjE/g8AVatWM3qFWuIhKPcfdfdrFi2nNPXrSOfy+GS4JZsBp9PNOBy8IiLXJqIy80Ljz3Bsw8/glOmAOUyTl2jrb1N+bcfGu7HiPjxtjWRlrhSp062aLk/hUJhNRKS8XtjcxNmoaC6dRmLp5JJBeYSuCKRqTK+lpG8dOlnn3o63S0d6OpNnX2pL1psqlAoFks1ULepzlwmMEI4kknD+NiQWh+4HR68viDOQFAFaOQzJmY8hZEpkKqaHLGn8PpcnBJqVQl3ZUzKDgfZop2peIbExIQa34bKGmW3QW+gRL5a5MSGuXiEie8y8GoGRr6qOo6+7AQjuTRV3aXsKTUpOspl3IZB0O/F63EpyUhRXAIddtVZxifjJCbjFHOmmuqUxLo3aih+gt8dprtjAQ3uJmUoNDjQz/DYMEWjRHROA76wX/ms+4oGATlZC0lLjepMEiWTkUyGVCKLnpKPoEZRvNVdGh1zWwg47XhUJ1ElkUkxFZuiPJYhnbeRCreQKUPU5aSzNUIwaI0LpRyRv5CBp/TREv+uNOY2sYvNUTZMdT27TK+KGmSzKgwoGR8nlxUP9Sy6PU+RFJqzKPiI3aOrnZ7hMLAZBt5qAackzhVgouBjNOsglfs/nL0JkF1ndh723f3tr1+v6G6ggQYaKwmCBEEOd80iaSRrZjKLpIxkRVsklRPJVsXlSCWXyy5VLFt2VRLFrkixEikaT6yZTDSSRckzmo0cLrNwuAAESIDYl0Y3en399nf3m/rOf2/3Awg0pWkWCiDQy1vu/c853/kW5QtRtgKU7RgTnHaJcLQDoMk89Q38yW//Dj713z6CfHkIZrwHr3z9NIJOjKNPPI3ckTmsGCH8PDBSLWGIr1HgYy3ysBLHWOFU6OdR6xZhJz1E+eswSgGcUg1DuTGMakRMamCcW6ARnZDUAZhMq4IBpfBlIi7vccKN/DcBLeTDRRcr7TU0W3UEnTaqjPkNAgkvofSxXBtGIV+AEWpIfBfd9jp8r49+Tyk7mGlNPXFtqCpqFqI4nLTYNPaJeHUJa/eEFBu4Bqr53VhbaaJUsVAY1tAxVzE2ZMCpb+DGV6/gG797GtHKJBb6RfSwgd1TK3jiU3M49DPHkT8yAas0LmY7jAvyey246y6idoikH0MjQ7oArK6vwLCLsApD6Hoa7FIRldECYspVk0QUN4EWYaPbwlpzXYi7tWIZo/xVG1WKtpRJDkODa2joiwSLa5rULVaKytaudRuc/bZ/Imltuw+RQmVW3yKTo0Wr8gwREzqdaY+UjLHfpZa7At/zcevWEsbGd8ggQW8PnnFsotopIinooe3Adf0Ust7KQx+E3Jk/vskW36xUWwU9iWzhCdHKO4x68MIuSuUcisWiPB4qKrq0nb54Ea++/granToOHprF+OQw1upNVEd2YdfMfuwYm8T1K9dx9q2zGBmu4Vsvvwg/dDEyNoL9hw9j74EjMJwqOi731gycqkA3TEQx3R65tzeUMiqF+aXAp9Gwm2S3WDnjsYjpfP8MA82+L8NJpsbijpQDtfiycE3MqGwG0JBQS+USq7DJsBimvQWyFlCTvILrtV861VcEen4DgbbpvqalKWeKbb7p1Z5C7Zlfv5lQF5ygYHWg6ecRehdgYRXlnAsDDfj9hkzo+cKQTOetDgv6EJzcAZja/QijKjSbwvhMR77lFpcV4kFTGcWiV40FP7JCPQi5Z5D91kQ/GN+a7tb5PWTt46FQDHHj+kUs3VpCp9WFqZmYmd6NfXv2olQsob5Wx+c//3nsnd2Dn/3J/wZnL5/Bzp3TCAIfrU4LlUoJehyDBoxvvPgSvv6f/wKd5SVUbRvlfA5Dw1WsNutYbNTh2RqiYg5R0YFVLYsNJp2JWKxYk7m7FW0hCUIm9eI5mS7oxx72PZkuuaLwuj2M1IbxvmMn8Ikf+ghMxaoY+Mj+n9aL9KxXUjXLsOSC6nQ6st9mEI0eB+LrLn57bA4TA4VcCZVSFUUnD92P0IGP62jBtHUcqo4gR+QmJFPYxtL1NbT6AZp+X5LcOHlFOQMLJcZghphohMhFGoKyjUq5hJl8FXq5hKBgSNFzgxCxH6HXbKG9sQG/35MUPF7g7E2pDmCcJrX9/V4PSUg0yIDBwBe9j3P180gcDXmjhLHiOHaPzGCsPAq/62KtsQ6j4mC924SWszBcHkbRNTESFTBamEjha19iNwMiAWSNuiGanS6Wu0103B4qxRzGyxVMV4cUFKYBzWYD/ZUGmm6EFbOAfqSjZjvYNT6KWkUNU3Qvzd4FqmEdnspclCecIJkmRoJogqAdQIsSRF4XvfY6eu1VeF4Tmu5Cs0P04y4SK0JCS1Cb2wVdyD2mqaMYJxihH3pk4VZSRT100OcPTkiy6yJvuqivz2PcyWEmNwzQBjn08NX//d9g/4kZiYZcvuQj7BSwZ+YIdh97GM2RClaiPsyChuGCjmE6KiZ9LNs+VkzGfLKYVjDZrqEQBwgLSwhNWuXmYGsVlI1ROPlxoDgK3R5CKTcMLXGU74RuMB9PPljQqW6ISKZlweLL4ntYj9rY6DfR67YQ9XswaLsc+OhwVWFbck9YPNBogxz44jvHzkjXCmL4UiqVUR0qozacF7OpOFEqHP58mZyitChxCgocdDds3Lq1LlygyPGwEdYxWrNR9jpY++4ivvTbL0HfmEbTGINe6OPAvnU8/eNHcPC/fhLRWA0bakkJG3UassJJbOiBDfQZGRyi11pC13Xhxw68xEEnMBBaEWKnKehPPrRgE600iTfEiLVY1DFs4knALXPFsqlKS+Tw51sciOOlJiRLuljea0LfvrArr/XtMHeeHWyo+JH9mYWZfy7QitgMEcYBlpdX8PbZcykSaKMuaGYNTz75FJqtDqrVITnLWGRz+cImQZcFexByV3tmJcmSKT0jl22Gngww5Kmm0vLiyWE7GgpFE0HYRbffkvOCyOe+uYPiz37y5Cm8dfaMTOijY0Pwgg4WllYxO/cw9u27D/cfOSqqi5df/BaOPXBUcjcuXbqAHdMTGJucRGV4DF5ERQaZ5WwS83IuUeXFoU609AJ9c2Din5V2XIx1Ut96ZTgTCZlZfPKoLLPoCx9KERdWQBqmw3M7lAaArpg2wliHGxH/UyoRSdYNY9HTC7s/26H/d2donpd1d8paX3bi3MMOEOA4aWxFmKppxUo0WF6EotWBrl9E4J+EjlMoWBuw2a34vkDdmqkJMazdLSCO70Oh8Ags8z5ESQ0JPcpl8k792TP713SyFjlbSn5Tk7sit6mCrjLZpei/6+vTuFaB5Eme2zLHkVtBkApeXCH6bksSweIwgd/3UcoVJU+cdrElp4jnX3oOr3z32/jgh96Ph48/hCtXL0uhZrdfHRrGSGGIjtRYuHwef/X5z+G1F19A1bZQzjuoDVfRdnuo9ztYd3uozezE6O6dos1ep4NdIY86ocBKWf68ulEHe948yTxRKA5GnMod2tKGMdxWB51GE5NjE3j8wUfwiz/xszDpMPauj4ztkBkBKTtcvvG8gHiTJpwgWCBIAtOpSaaJBZ3KAJTLQCEv+k7fjLEQthBpEaYMwqc0OGFx4u5JsUhdOv7pOhzudDgQUlLI5+HqYFQRVy2BqcHmXtwysC59rQaDPuaGMr1h/5mhRdw30jffTDSsr63h+vVrWLx1S4osSSQ9r4+WW0dhKEKx5ECLOTnq2FGdwoHZgximVIUFotPEaquOkclJ7Nt7AGWtBJvSNJ+ubETImTetEAR6GKo0ctYXX2SOWsdFzXBQsfNp6hA1tnyksUBldbcL3/VRYXgDg0YMJpFR8B8jtg14lNMIisR0Px8W89W5SxX9bx9ioca5NWkhcesI+qtIwjZ0I4BuJYgYn6tFCEl+FPIpY39joRwIHMr3jCY/ATPB8/B0DV3LQy/XQmy6qOgk41koYhTwLHi32vj65/4c2q0lbNxcxsTOfZiam8WRJ48Ce0fh6024SR8lEjP5QgQ0MDEROjratoaezfs+wahLCapKy4oiDVpgI4kLMp3rhXFoLOqMh5Prg3GrNkJNTeh8j3kNcUJncpUYSaWLRIIVAZ9rGAhDnF4Lm2EE6dduqqwY5sJCLzhICUlEuFMFOzHYnYftlt+uZN1tGlop/g/XFyEaAf0A+Hg1dN0QVS1GqbWGlTOXsXahhTf+5nu4+cZ5TM+N4gd+5Rns+cT7Ab2ItdUmqlNTCMDGYgOWBLfw8eiCmgT9CHQss8ujkk7n+zFgWUjMAL1gGWHYg0NMkwc1kSjLlGmdscipXdftDHRWO5pjKcNWebxi0vV9F/T0S7dLVGPTGTD/QpNUP06C/H+u7nK2hXp/FTcWruHcuXdw4/o8arVhlEolUdVMTEzix37oo9joNlEoFOXc4fqvmC+h5/YRBhFsJy+FbxNyz5zUUog9y1vfSjFLib8Zkx0WgjAQshsjsdfqt3D9xhVBODm1Te/cI2mb75y/iDNnziCMXOhGgr7bFjlaoTSJXbsO4P3PfADDQyP467/8a+zauQvHjt2P7736Cvbun4WZU1rzrke2Rx6GVZHXXyWwMVSIJxKfg7FZzKWg8+pj5VUWqlLA6VTHZiGiIVDso2Bp8HoqvluapHxeTMCCKEbfCxFxDWTmEWo23EjnCSJrAF5l7OVFsCSM/JQU99+/FQjan8E1twWkbELs6T2Vwd1pMTWTGKYXCLxnaeuIgtPQ8DIs7RpsHlwh2eXKus5nIHw0DUN/EoXicRj2FIKkiFAkbMpDXunQB73cU915GuKy+W+pbE0V9C1tuoLj069PIXb+fBUac0c0q9S7ECEJMEmAUqEkxcbrEF3QkLNscQxiZOlouYrnvv0cvvHc1/CRj/woVlaXhGE6NDyMsdEp7J/dh5F8AWbk4St/8UV84U/+GEbgSdgEC3q+VMRyYwOeDnz4k5/A6K6d+KuvfQWXblxDaXhIYGW7kBeLchb/xNCh2aZ0ntzdU8rW2WjK0bdzbAI7JyYxVhvGcL6Cn/jRT8K8F+QugTvUHiQyqWdBC7wZiUSwpPbjtvgB5BPKiuhOlXo+iyRAOjvZfdIA04ePIdhiUSk7ZR6kjO20THg5teNxqIlFgq4F5MIENqM2+amCO6tJgvfBioD2gQSLlrln31TSZ/lPCfzAk/eAVrpnz5/DtZvX0fVcWGT6GtwfdRH4KxI4QrZrvxOi4FSxZ9deTE/uhJPL4eSZU1jbqMNy8qgOjWB8eBoPHX0EO8d3Itjowyb5LgkFvm+bMVy+9vJK66DQkXxihwiIxJ7GYrUJW4MrQCMtU1yC0NBY3WMGe6c2nZKoZiAwuNlTNzIP+xyPEYYp83DXu4hz6ywp0LEBLVqFFqxB43vCpbsMLwpaZafPamXEATQWMrYeOrtzyj8LgM+iURIiYWAG6OY6CCgT9D0EngHbmIARlYWBrtX70BaXYHQ8dJou8uMlVI5UYe6gr/iGPB+5Ezd8wKipCFVqx5nZrZOE1QPirtp9hhR/cYrkz64Cdg2JOSRXCousE5WkmDEgh7tINaGnBT3moUfcKfXITBVIshJVU0ba+KgIRyljsmNUDTwZzRoVNLKHZ/OQQdO8mIj/tKVpV6cKw3RIfOT7w0OWOeM9wOjJwe5hl1ymbA2kRfW66MwvYm2hjnzfxwQjjCmNqwWo7J3F8I77pYFShwu/kq0Ki0Qd7e4aWs0O3B4trmvYv+9BYdxHTDmUe0BFOPP5ZFd7lnumHqv6iMi0lvt0cymarhfVsJJRlNUO991we/Z3957SM233vT+DRZhrOim4MYNiTEFIaEjTczuSSvjWuTO4eXNBVnuFfBGNRkNIuE899QyefvQZNPttFPNFeD4dLAOUimUp7HzuAqlLBVLPcdPPPLWRJWS+STpLQ1iyz+FrxX938g56/QauXb+Ii5fexs3FG/J4a8Nj0lA9cOw4uj0f58+fl2La5+O+dQOuT3S4iLGxnXjysafwzBPvwzeffwW3Fhfxvvc9iitXL2Hu4Jwgp25EmWeIWC/CztcEQWBBp4KLcjleOZzMZUKn21u6HhCTGCbE8V4VJJrnBiXHVIP1YHl19FvrsgayLAtDlRpyfK0CyM8LeArZFcRWEf3Ygk+sz1BtI21hRcTAhiIr6P/gtLdZ0Acn8myPrshpWQRqBokrRrVJFmDgomzkkY9t6OEqEL8EQ3sTOs5DS1ZS1l4VcbwH0B6AZT0Jq7Abod2DS9mVXhUW8G3FPJOfpQF0agLfKvaK1Z1B7lva9M1iPlDAMwtZxdQfKPjyPSJoRiCOQDk7J8zy2CPEzaxxJXfjLrfbaWFkrIYv/81f4S/+8ot48snHcer0SYxPTOGB+0/gyIHDmBwZxlS1ije++yL+4x/+AVqrS1LQi6U8hmpDuHJzHjNzc/jlX/s13FxdxR999rPC7G70OnDKRbhhgI7XF2a5WcgJY5eMbH5wQteCCH6nh/GhYTzz2BN45NhDqBUqGHJKAj+/+0Pd4LwJ2fllwTMC+aR7MM+McLFxA6urS7AafeyqjWNuZlasDmUI7/fF0a2QH1I3FaNktZwKR6FFEa8mHlBUeaXmBxSR8Is5sxBqxlpbaVULrPD0XFS6yzoSuFQJCFjLY12uYOQ4OHEqcxgio2D3jbiHV98+hdffPInF+Xmxk83r5E0HMB1q6yOBb5OI1xFd8MoYnZjA2Ngo6uuraDU2YJsOdkxMY/feQ7jv6Alx5+ZjLXIk5F1nRwi0WBoX9tuyAYsT5DwNjuaoxDZ+GDFiPURH88HPrtKglFB6yGdLJjPLgYKX2RAlVgyCciQ7cbZisWTuO5i9rrvoOesItDqMZBVGsAIjuAU9aYpFMndobIQlZIJ+8pLKFUILVbPMKRRVF75uIArGxMzJDOjrwC6WRSMAygWRmMVxAZ1uCDcIUB4pYql9E6XEwningl63g8aIC2uE0HEbpSSEweS3Ppu1EmKNQkzlSQHx/u4hsbvoGQY6cQUmhlBNqjCtYfRskgFZ0CswQ8rRxiCG99wXiG4oPbl5/Uj6HJ/bQBjYJmMqQUiNH5MG5RNU+eN7k1ltEPEIwjVYFIrG45IjwfNKUEuT03kbUUynRA16zMaDMTnqGhRyIt83ki/ZdOo7BCn09ZvQC+qgD+lA6JbQF3UEAzoC6E4RBcoR4Qhs7NDXnV8ohhttdN0LWK5fRqOzjjCkv8IU7jv0BApOGZ7fRo7G/0kIr6dBtx34kmWR0D9TrR74vSQSjOgMENGEJjWG5Wsgfu8kA2dgFhvblPWseqB3w+/3Ltdbud33+hwWdBbjIAqErEtOTrlQRr1Zx6UrF/Dt115G1+0qaawfII6opulhdHQMn/zkj8sUzr/buXOXnCnkMdB6OjO5otW2mm63JG3sy1RBzEy/0/jUtMfLjGn478wvKFUKuHT5LF586RtYWLwmjRAbj2KhgmJpGB/60I+iWBrC+nodlUpZyG4vvPQ8Tp0+jYnJGezZPYexkQk8fOwElm+t4M1Tb+LBY0fRd3vYMT0Op1iUZrTVD9EPaDJTQBTb8LkOFZI9Vztc5WwV9KwJYedF6DyMfdWAGkQyBd+DFTVhta/Bby7JeoBIQqU8BDtXEgFEqxcj1AvQ88OAQzOrHPpJDpGZk+NXCrrAZAMF/ZdPdoWNkPrtpJNsZvCiyT5TKQq3/i7rIQmpmrEntJdc7MBO1mEmb8JIWNDfgq4tpT7tNSTxAWjGfdCsB5BYo/D0vhxWpjmGJOGBkRHeUqXhAPSeMdezdcBWgU/NbgZtY7Oc9bTgqzS2ge+ZTfDS4MbI5U0x45eJjJKxKEbetpGzTARuH/mcjbXVJZQqeZSqefzxn/yfePvsaRw8fAD9foj3P/0jGB8Zx3CpiIlaGVffeRtf/E+fwYW330Te0jE6MgTTMnH+8iU8+QPvx4d/7KP42jdfwNmLF/HoE0/gm99+Gf0okImcBb4XBTIk88+aocuum9P4ULGMqOdipFjBhz/wIbz/0ackrcrzO0JOvGtB1xIp5ln3Jk+Zzz9N1fO1CN+bf1OMFQotH/t2zWDPwQNwkBN95voKJV8OJid2omAVoZNukZDNrXyk4ZgIvZbs/eR84XXEIcrQJNLTZMY75x1OrwINqsznRE/QtAlt87LuowBLbFdEhc7mRLTa6kZZri+j7nVweWke5y6dx/zCPDw2Wo6DXN5Cu99AFASyu8yJ1tmSq7UwVMbI2DCCfhfdZkNetycffxqH9j8ksBVtTCn8GQ5sxUGw1PTtgTAsPRJi6KEGx6D2XxnxqI8YMaduSRf04HDm5NTI6Zzwsrw+tgrUEEiJkDmfJ0sRRVUJLJ5WPKU5QTtcIdRhMocsWoQeLQJxXRUcAgPUmOo5aJojr6dA9VLQyWFoA6W+vPY+RqAHNKYpMiRaPOP5CkfdBkB5X35UYklDWjxXHKxhndtrDLmjiJtt9CsB7HyCmAiB14Vtcz/qiJEfEQuDSXf8vnyu1OcXfLgk66AkxD6bP1eroG+PwsMIgFHkUYVDCVtIa1YSAEw1AvODmz42rCqhQpAg+WAV42vNZkhX1wg/2C7xyGcTyOOQmA7nasWvJ5Q+rmLEuc4UCXIPmt6Exilc3raSCoTi58rP5MrIVwl3nLS1EcXwtRekYXGl1SzDiSqI3D6SQks4N5FPuJmTOc1ZE1hcaPP9pKOa2UWz/Q6M+81fAAAgAElEQVQWVs9jo7sqqECtchA7pw6h4tDfle9Uyv4LckiICOqKG8P2VD3/VJskelwiY9RCZLcEGy51/Vih2n1HOt/Trbv/70qMU7Kxuw0E6nuSPMtYYyJ85N7k83kU7AI22ht4+9xbeOHbLyBfKkh+BIlwE+M7MDc3JxD77t2zOPnGKdSGhnHixCMiv6V0lvbTnOZJYCSkrh6DAk4yQpzan/Mw51omLe7pS7NV0Hl/UFqm4dvf+Sa+/tyXBXWtjZCA58Hth9i79zB+8Ad/DNPTe8RfhGcxlSLnL76Dy1cuo1Aq4Mjh+1BfbcDtkc+i48rlyziwfx/CKJDvPbpjAhXKYhMDHdlIcsFKWJxvu0pvi9l4p9M5T5bNx8/3Jw4QRK4UdN2km10g7HjLX0W+fQ7o3EK/R8KsCSdXhGbk0fM1tD0NRmEMVon5yWPoayX0kEegFxDAktfO0FSDuDmh/+LrTUL7KdMglafJwa/Y7mp3PjgFZ1nkPK8iOPRpj1dg4Cpy2gLyWIUVLcIEf7XExz2MmDo1jNgcQ2yNIzamEIMT+xQSxhMmbAm2CnrGZld56lkwS9rID7LUxWM+g9O3XOa29PKp8cwdDHc14auJ3WYR7XVlgrXY6fqh6LNzJCv4fUShh4mJEVy6/A4KZUp5PPz2v/wX+MCH3o9abQxPPfbDiLwYpRwLSoLm6iK+8eVn8fxXvwRbTzA5Piqv5ZVrV/HIY4+jNjqBqzfm8fhTT2Pu0CF88dn/jNfPvIn7HjyG+44fw7de+x7OX7+Ccm0IrW4Ho6OjYgNL8svczB48efwRfPDJZzBRGsb8zWvSMGTNmLoFM/BK/V8+nxNSkezMKeOjD7xlwSB7EhFefvU59Bt1DAXA6M4dCHfVsOF30ZxfQq/exuzMXuzduQ/DRcpseOUyMtTGoi16CFR5iYWc6Da7BbimDs5FTAzikZ/n+e8msDiV8vMsU3bWHGaDmGxuddP2PBe9fg/ddgfdjSb6zZbE1xqGjkavjQvzV/Hm9Qu4Wr+FethjuYKVzyOnWSj5FnKhCTth0IkDq+TAcDQM18pwmw3ErS4euu8YPvTBD8O0KliPApQMOriZMP0YpjhuEUOLxABHduEyGXPaNuUY9oNQ6cRpgCMOMUozKneCZsOHLYcvP3jfSH3IUgPF8ILvgZguqOLDJQbT2eJ1mNECjOgmtGQe9GFN0JXiG1lcSyktN3fOdhzBjgMgVsS6wAnhRwaMfgk2JXeSvEcmfV1kbYKgFLjbJ7OfLVMOMQ9V7uddH7pZlSnKyrGhTJD06vAJRxdNRNS+cm0SqVAcNYnqopfuMlGUiX+xCc2jhwCXE2X45TH0cmNIMA4HwygEhNxJ0bfh6+QppNeliLECuH4ToRmjR6IjZ/3EhJUYiHTCimqUYBNkiml3uvLggcXxROvDi1cR6za0cCf0OK+SFvn2iKlCAxgA+aPAQhJxocaTuIdID9CPfTg25Yy2/BwuU/jaR/02TBZ6awbw2bzyAXPVsCLe7TEmEEWWNEWSamd2AKoS+uu4tTqPRqsuO9NSpSyITaUyiVJhDDqKME0GhrCosZirM1dVBYWocaIj+S3hk7F4B2XCMF52Cjni76IDInks3YH/XYu5NASbrpJbTcHgn4SUK2Oo+uDky4/19XXcWlmCkbNgOY5A7pxsadC1b+8+LC0to9lso9VsS5EnOY5EXk7o/Lmc5hlTqpzTUsg9K+gDOvQ7C/pm0RdInrpnvps+vvnCV/HSy8/BzhmiQGIYSxTp2LPnMB489ij2zR0RQiQnYTaGtmPCsDQZXCYmxtFYb+HqpeuSN3D+3HmMjg6j73ZlrTCzdxY7Z2dhFysIiNaxyddIiiPxLT0CpIgrgxmlRVeopaYnUtAj3lPiQRGI1LjXa0HvzWOoewY5b0VSM2kQw8aX3hBeZKEfOTCK4zDLU9BKk+hrFfRQhC8FPSfBN+TUsMneLOg/+xrzMdV+TjHLUzJZukJVStpUspZmjHOalWKfRCgaNPh/C5H5FZj6deSSHJzIghNz4gqgaw21C2UhMGyQ8Go607DMR+CYh9BvcaoiMYL7ORYZwptMBWPsKkMrSCYip4B7dsJpvJFZTHiHsRciuCsvnaAIvF0VD0DJ3uRYoB5UUxGrWxKM9ODlPoL+7o4jE7rf7ao9mmUg9PrigletFuG6HXznuy9haWUBsRbixZdewC/+/C/hiUc/iFa9jXIxB5MvbtDHq99+AX/2uc/CQixM91KhIBf8rt170Oh0se/AYfzmP/vn2Ghu4Etf/Rt84c+/iJ/62Z/BR3/0E/i//uxP8JXnv4Gh0WFcn7+B4WGadcQ4PHcADx4+grHKEHaO75A9Ol8tdn6p/dhWp73ZdSvoTtbhBk1mOAsk6HtdNBobaLfqqK8uwG+34HBpU7SwXEykoNt+grKZx+TIJA7MHsZwaRyJxxCeHPqmjQUa2kDDMHoocWqR7YAu03nfADYM7ucjFHTxAsRQaKg9MysezyfZD8ciDfP9NhbXV3FzZQnrrQ2ZBkzmEgcx/GZHLHDZSdfdDi7Xl3C1uYpbbhOt0EfPC1DNlVHwdATNLhzdRm24Bp3Ii9tBp72BqZERaJ0+9k3vwU98/CdRLY6jERIuZTOUl425xdGOhZI4sKL7pziwjsCyEHHClFlQ8W4ZLJQEqmUhC9U3mGyeDt7pVpdfIbIiudR4cqpZK5P5cFozJT99HYiWgHhRdNDQ6iqGVYukWLEbD2IWI02IqLY0qCxuiSSTEeqzqTMTJjkfJk1u1oRoxwZFUsiCHHzXgO0Mw9/owJ6YUDpoFieyZfmFsrqg1t6W9LN6ryHxqjINEmmX3kVDYBroM4WKiwv+G4lzLNzGEFAYhWuPIsCwQPH5gOqAAhLLhqsx10+9/apdIq/AF0yEPHn+R2Ccz5HRkbyrFT7AlXfqaCY+p+nJz+9m8VXnxURoX6jfUhsTvY9Eawm9UVgdsj9nAhcjoskODuTnkjEjHBPu2wMfeSYTJoGsEkUrGBSBbqzMi/JEFJYQU42CCQSehjwh1X4dutWGnufJESPob6DdaSPWfHlmq2vrKOTHMDa6D4ZWQy5XEZSs06mjxHz1NDNcCrPBIqE26irgQ51TmblWKsBWjaFowLNi+HeD2rPvKk5u20zodo7SMlcKBgs7/7yysoKNjQ1R4+yc3Y3RiXH0ey5OvnFSCiY/lm4ti+8FCxWJcicefkQSHsk+Z3wzd+hEgYJQwdVyhwwUdNm8sFlJWe7v2q8LEx4wcpRwJnj5W89JQXe9rkzWbFInJnZiascsqpUx7D9wH3bt3J1KdnlmEueJoDOmN1DE416rIwZiLzz3DVm5sqBTjz67fw6zBw6gVBtR95KVR8L7MtBhGRUkiYOYmviE1Ubtt/nYBLWUbbVIEaCzoGtd9PtraLUWEDcvYzy8jFJCEixROF6fRFSJMloI9CI65KcM7UZQmUHX5GlbECaOnLUCcAktcku29umTiTR2KkZdPRxWfV6yhKttQrYhu0IdlmbDFOmL0gE6EVAMAkTJt6BNfAZWeRl+ZxZRZw6Wd58YNbju65ieKCHo0gltFdN7dOzecwidxhRuXuVQMIFELyChaYbNaFBd9gd04sjZHmxG2zFUJClIVm2o9+BT7pJU1QpXo8yJumRDij67e+6UpfPVSSpR7kHyK0XzhFWZdrUmSVDp3kkah031YAQ9iVAbKuPm/DV8++UXhHx16uRryOVtLC8vYXpiGr/6K/9IJF6Nxjpmdu5Au7mGU6+9gq//9bO4efkSpsfGoccMiSE05MDI5/GTf/9n8MQPfBCvnzmJ3/lXv4O5A/vxj//JP0GhXMLb58/hu6++gi995W9w4NABYT0+dOwYHjp6FCOVITGRYONBFQLJGLHmqU5VJjPlGqSeqCojDKLx/J7oNHOWAS/uYP7mFdyYv4JWa0OannKpgF6jKSx2o1pQjFuVzQfLyOHB+09gevyA6CzdbgwrV0Fg5dDpd1DQQ+FSCPKUkhSIzJK4IeoFQVQ1KfiSlCvnDglNqsNOtBj15gbeOvsWFpYWYNoGfBK5Ak8IgUkUY3l5GcOjo6iNj8PXNVy4fg2vnzkNj1nEbL6cHNwePQLYDAJ930V1pAqdzRpVAnYO7ZUNTA9P4Kc+/mk8MHdMph6WCmkgOQUKuTJjVQ1IeWQay3Z5mSeDOjxVmmB61ZB9nEXSp62V+DTIt5LjKG281IugpqkONNwCknUgaajCLr/qSJI24sSVCEd1nJPMZUKL6d7I95mQbIJAI5SXSB4ClRqKMKacGBVZK91RStFT1wc/L7vmw7QG8h6Tx8X3Tva3qaxGgpcUFzB737iz5S+20HpALg2n8wqgU38+BugjSAi7J1VoTCgjIU1IcWmGT7ZRkVdWcbZFX5v1eQMksKyYKWmWalDVAJL+WZASXusyQqevS9Y8bW2f1ViytY/PbE5So1C57zM/C4nUEMcueTHSe4lTQoREV0sAbrOVeobkOqIBCoFhk9brNtBsNdDrdzEyWoNBoqKv4/KlBRh6EYcPPSBwc8ymdZNhnuJsm9eQ+v+tcBTV3mztyJU5CbcwaSK4XJN3TulZnnk2yMjrmYVb8X1UI/qmcCDtHjb/n7IqqnlYzKv5Km6uLeDLX/4yFhYWMLt3L2b27Mb9R4/i2WefxcZGQ4r40vKy7ND5swmxz+7dhwceOIbp6Z3yd80Ww4o15AslhNKE8R4b8HLPmO58fIJkpQ1O+uAyOJsNULtPq+ASbsxfxmuvfwdXrpzHCg2zCiUcOngfThx/DGdOn4WuW3jo2EMYnxhBs7GOtfUltLsupvfehzKdFd0WzMRD0Uxw9tRrcoZz60G2/NTOXRibnBKHycDQEJs6eoGHVjNGLtmJWnUvpmcPwalW0fBCuCS+URHiezCtPAUbYodu6z6ScAVu9wq63fMw3BuoBqso00EaBQR+Ipu/PKNcowjtQEc0sgeN4k6sVebQzk3CJzoQa3D8rphVxUkRSWJvkha1nzoZJqJB5wTL24qHOQ+ITUMXdQ4RDrMNGtcrQYXwRvnDO0C59jYWk3+FZngRo0M/Ajt+BEF9P4ZyBVTK51DQe+gtO+KAtXufi7HRClr1EpYXdFRKB9ByDTQTH75VRmCNKOccC3AMD3rQFhKRFaem+YYruww/rsmFmTNbCglILBj8RfhReFqcpAjr8IYjIYGvqoqpE2/hVO+nrFa3DGiy5y+9VkKbWAMb6yu4eukCrl+7jMWbN9BuNiTcxe26+KWf/WX8Vx/5GDq9Fjy3i0LBxDunT+H//j/+QPVRfoCCZaPb6QkC8WOf/BQ+8elP4+zVK/h/PveneOutt/BzP/dz+OAPfQh5p4CNTgMnT7+J1fVV3H//fYijEDvGx1GjjWYQIHQ9pcOWwINA9D5bBV0d+vIrnQtJGCMJg5KOIOxgZW0eN+YvodFclTc2imORmXhk1yexQPQiTfGYXw1x2zp88AFMDO+Bz9z1foJ8js1UXox2yDLeMgZSnfag3eR21pMyqJuOyF5OnnodN25cE421ZZOdwSmKXsoRXM8XWE9jtO3eOYxPTOJ7r76O73z3FZH6VWpVrNRXpQjZRRsu89ep6xWtcoShYhWaF+PAzH78+N/7BGbHdssuX9cs5Vg4wCxWk8vWR+Z5cOffZxOOxiI7SErMCs7gMbm5osw6GuXbrKGNJLkJTSbyDhJO1PEGkphQMVMLe9AE+uCpJkwvtauXnGfOrSxqatr4/j749dt7hW1vHWogDLnNLkLX6Vc/pHbR/JUMAzGLfBUgkVJ4F+n0nK68RM63+dplE+bWa3RbAd98PQf/fZBNd69X4K4Ekzs+efBnZ/+UNjibIvB3f44mBZy8fR8B11TNOjrdhliz0nSKyN/ExA74foR8rizmN0QWK+Vhufby5RpCjwjCvXfYm4/mbix2lsG08bpbMeffZSYw2fcZLOxbjeXdCzqfMZnpjGrmB4vxRqMhu+fV1VXxBDh85IgU7zdPn8bi4iJWVlZR39gQlIzadCeXF2h9//79eOzxJ8RGu9luwvV9VMo1dHvc/5qpN/nWrlxtpbRNctxmqMuABSzPcMq6uLLr9xvodDawvHwTly9dQLFYwmOPPiHNb7UyjPPnLkgeRrVSkGFm4eY17N53EIcfekqkc73WCoLuGnK0ZV5dwMrCdakhPTr2lSswc3l4SQSPElI9RqO7gY26j7g3igP7n8CBo4/BKA1j3fUQWAbMsg2Phjc6OSRcBSqhjx4uI+hfROifg5XcQrRxU7gxPmqIQ1tqXS4JkIs7cnU1zCH0agewMXIc7fxudJOi8DiKQUu2aZFWRDTo5f6LJ2+mTZ1Kp2ExIKNV0wjPMh9dZaSLTGRggiF8nYs12G0XU1MbODn/b3Bx/lU8cPjHMTPxPmjdAiaqGvZOrSFmx3qlDCsMsWdvC9VqhH4nQadfQq76EG6uJbjZ6qBLU5L8ECLDEf4Up9Ei9Y9xDIswLOFjGT5JBFGaauX3xSbDhk5Th4QTDNtchTiYFLhKF03oPTW3V99EThfuZzPRhFo3qE6d/AD+4s8MAxdJ5OOlF58X7g5dyOjmdOHsBRTtIv7xr/8PuP/oYen8bDPB+vIi/tff/dfidJUjRKrp6HV7qNSG8Rv//F9ganYW/+xf/k/4zquv4onHHsf/+Ju/IeQO6rgLThEXrl/E8MgwRksjonHldo+0ql6vI0Wd1q+CVlBDbSjv4q1CPjClS8fOYk4nJRp0tLFWX8DS8g1xTKLxi+eFwjoNmP3re3BynDw0eC5z7U2MjuzA3N5D2DG6m86TCFwGGJRhGnmlTyWku+V88a5ivm1BF4KehZdeeQlvnj4pqxmSwzm1y1skuk0SJQwYlo2+F+DI/Udx7MHjOPXmGXzjuedhObYEwVy4chHNTgvV4Sr6VAsYutzUfp8OexGCXoCj++/Dpz7yKeyf2iee/qZBx7vtSUHvWdBl6s1ootkEOVgUMsrRFrdBCft4XBFuX6YZrWKOy5S+ke5+G/LvScxchLRgy/1pqV2bohDKNT74+v/dCnsaCnH7fPa3/ha8+xKN6Ykl6FoZ0Amvk/xVAxL+mQW9vFXQ+eamz10lSBEVIUK2qVMb4IDcMZEPNki38UTu5sGw9RQyqebdnxRRPCmF6T/frbAPoja3v69qIifkHyHwW6J/rtdXZYdPbg4tolnseIaODI8jDGirbYgKg9xG+oPHgdIw3+sje/x3laWJEY26mu5V0O/8vnc221vQ/e2fmVm68ucTdue9zl9EBWR/fuuWwO+cwKtDQxifGJdCvsDMC65UnByuXbuO9Xodhmli167dOP7ww5iank4NZji9KpIi0ScVNvJ3LOjEkRn2JY1tgHyOYSUk5y1A13Ts3bMPG/UO8k4RURBj/voNvHn6DVy+dB66EWN8xxQeOPEUum4fjfWb6DRuwdZd5Lm5YjaA6yIiSz/RxADLFfIyJcU6mr0m1jc66HVNHHvo/Thy9Cno+RE0/QShacEoUM9iiojCTHLIRQ5yJK/15+H3LkJLriBnrcLv3UQYW+gluwB9WDZkpt9AMV6AbQRo0Fmzdh/84afRcw6hFdoil3MoGbci9FPSrXjXE7H55TduKB97uahUQZetlRRyU2BW3WAMHWn5ZOhRBqVkJEaYoBjZqFTrePP67+PNd57Hzh3H8dChx1GzS8hFa3j8oMMtAPzlUSSdFkZHb6BSoutCAV4yjSYO49q6icVWH109QVzUERoWQo9SLQdVk1pW7mhbSrdnaHDyDNhgaAfgdnLQGMkqWzmKP5TRieruQxiUCaSQu8Sxpg0ADxKRs4h1Xpbemxb0LMGN8XkGCecaysU8Tr/5BkaHa2hsrMs++uqFy3j2i89KvOpP//Sn8QPPPIEo6GNp/hr+t3/7u1idn8dIkdaeoaSdHT56FD/y8Y/j1TNn8NkvfAGH7rsfP/fzv4BHHnoEN1cXpIANM6VsY0OkboTs2GxQC8/4URZzpZFXum3C0gaJTHIrpIV8czrPpmVCvbSoVSQqarfbnXWsri3KjckiTYIOnYpaLUJmlhhI9Ls95HPKfWv/3kPYtXMfDD2HgN+Gdp0mJ/nsQMyse+8yaaR5yvc6sFpBH5/7wv+Ly5cvYmp6h7wG9Y11gRKZQscmh4dLqTIk3Xq5UkWlWsPirWXRu5KFOzo+hitXr0gTMLFjAlevXcH62jqGa8MIvAC9Zld8RB57+DF86mOfwu5xtUvjhc/DZruP9yrofN23PuduhUHUtrcVjaygc7+rs4hzUo85rTeRCNyuijpDPhNO6bx+N5fDKtNQ3acEnZhz8LeuwXd8Yjahf3/fgES9WCbwCgwp6inszkldoHYWcxKIaA5DppoCtVWbpkhdlJqpgr7V8GwROxWD+Lb/33wGg0Xs3hPu9lpsTlBiWXKXon63nzv4OvHPNI5hiiTPEBdXLl8QKJeEK8expEGmTKpWG5EpcXFxGbpmY3Jqn1ruhRF0g9yHexf0DDK/s6Cne1L1yGXTcntRHyzwd7s6VGFXSFG2ahn8vKyg0x+/S5vcIECxVJTCS4MW/srCnmZmZvDU00/Lbp1SW+7KCdUT/Tt/4aJI1sbHJ+R1klAoynB1DT1hdrMgKyXOln/7lnkMKRoZ5L65V5enqtZQfmConxX1EUZ95AsmHFrpBgG8foA40NFsdLFjfAqlYhGvvvoKzrx1Cvm8hZGxMYxN7cLlq5dwa/ESAq8J2wpQLVmydmYYE/f8YRDD9QP4UQgrZ8Eu2JI10OQqojiEyV2HMDF1P4pDu2Dka/ASHV7MQSqHsK8JuuyQ4OZ24Lcuw229A0O/hryzIXHjblRATz8Czd6pCILuIorROygYTbh9F2ZpP6LSM+hb96Or1SSbSJkfxmhTl8NrmFwIFvSff52ytfSiTpm7nL4lWICGR9RacvdLpzLO7qYNx87Jl/hugoJN45Emmslf4dKN59BYb+Po3FFMlyexfP40nj46jOO792ICuxFsLMKxz6Bk6Uh6M+h4B/H22gyWvRG0Yw1BIURcbSCic1m4A2bowOwDBQ3I0czCXxEYvlJto1C7LsV4dWkEcTguu9BEyyGmqpn7OuULK9MND0ROMiJhi4k7cCpQN9FtBV3OFbVy4PpB9umU+XBXb3Jq7aGYc8QOlxOg33fxwleew59+9rPYNTONX/nlX8AD9x9Ca20F/+7f/i4aS0si6eOR3+/2paDHjoOvvvQiJmdn8TM//wt4+uln0O500Pdc2NRpE5FwbJFXrK+vSTIcrSBlNcCiHoVy9kmBj0NYjtqlqkNhcDpXN2wUsRPmkdUX8wXPb8H1GHCyKlGqcWxLgEG5VJSCThY8i/ry0hIKuYLEyO7fdxD75w4jb3P6SveU/J1V9z2nu+0nqOXeBp798n/BpUsXkSs48ENPJmw+f0EeZEWiYWx8AkEYodXuiv9zr8/VzSg8Bu8UCmg1mzj+4IN46MEH8fLLL+Obzz0vhjw7xidRzBWxZ9csHn/0CZw4+ojwpvm4wyDYJAreqyRuV9AVVKooo/ee8gYB1fTQlYLGPytjGiScxFnU+X7UEcfriFnUkxZM008LekqCSlOc+HMJV8tu+/urxwM76e+vIeA950VlJHoZpl6CYZDsRdidv+iBy0y1TMaXMVRUO5N5nTF6Rd2LdxbLO5qjzYJ/++e9l3nKtv9O5EOapbsV9MGff/cJnsyKgBI/JydhLJzQG8015HIWTEtHv9+Vgs69sq6bWLi5hEK+jMNHjqnJlGx1na/RNhGnwma/e5paZim6+ejuUtTvhlDcvodXgva0Rt7WLkmfpSnPcH4f8UcPfLz66qv41re+hdXVNYlyPnjgEI49eExgdxZuQvQcEg7PHcZKYw1DQyRIWmj0m0KKI1Oej73v+jKlb+V5pxN6SpCTU5jbpsFAkgHInU1tHOcUHyHx0GqtCdHQcUzYFlGFGI5ZxPDQOOrrTbnEqtUyzp59C5evXMDu2RlMTk3j1de/i4uXTiOMOrBzJOvRtyEQ9VM+VxK0OAwZcqXWtpSqxUkocuPa9BQCvQTdmMDO3cewZ/8xBImJZreDQp4eIRZsksRJCu430K+/g37zLHRcRTHfExlqgAn0jBOInT2SwBb7N5CLv4c8bsCMe4A2Ad94Hzz7AbjOHHzbQWi5cLUA/YQL5yycJYb2Uydp7ZXap6aRpMozXe3RCV1zQtUIF0SBFDYmmPV7HdQpB3JstMOrGJm5ib5/FVcvXcau4RlMF2Zw5bVTGNf7+MijT+LEzHEUkxUUCm+gSCP95iwa7j6cro9hNZpALy4idDR4+QZ8IaNMwUnlooxtLpmM4VyEGXZRq3ZRHVmAYRq4tTyKIBxHEFnwY9pL5hEbjhgBiJZVxC8p2Y+XDrXvLLKpXSpJRwr+JIE33aWrJFsp6mS7U+fn9roYqpbh9bknz8ubW87n0Vlr4NXvfhfP/tVfyGv09z/943j6sUfwJ7//+3j79dfgJBqqxZLElubLFSw2GggMAz/3D34Fz3zwQyiXh3DuwnnMzOySTnNldQWlckmaKSIiLCgk7gkJjt6+hLnZmxqGNBWE4remty1Ngioysegdh0pFAva4cv0crl0/L1a3psULk1ME7QYr2LN7t0D69Ajn93vn3FnJgfe8ADundmHv7H6Mj06l3mnZjj4jGWUT0sBhmxlcpFyFu5UMfnYPMd64eFoOiQsXL8ALXVk3MICEcB0vBSJEFQbVtDvo9T1pKjmZkzDI14aRh0QUPvGxj+PvPf2juLZ0BS889zxuXp/Hww+dwOTEFOb27sdYdUImI3baPGBtaUiUOOr7LeiZy4H6+rsVpXtN6GrCoyhJ/N2TDqKIBV3t0AV+lwmdph1cGW2lLvE58OeyoFuRCkn6fj+EmPh9fjEn9EgfkvQpQydptSS7dPAXIXhxZ2OTqtwgU672bRM6uTnvLuh3ebR9zKgAACAASURBVC03YYi7v8b3egq8Z+795vI1zYhzA993oHlQxe9uzUXmnqn2+L7bFIMmupDZNvktoTCka7Uh2TeT7c17aag6LPBzzinCtCsp3397lGgw7zz7szJiYU+t4Ors485J/U7I/s7Jnbt+yeK+E7tJyXl9t49KtaoKu093O8jzuXDhApaWltBqtXHw4CEcPnwY586dw/4DB4UBz4yKYw8cEzng/MpNNFtctQ5JU9B3Pbl/uUYjL0au53RCF21Sqm7dLOhCoh3MW1cTOocL8jeoaacXFYeU11//tnBx+LMmxiYxNbkbe2bmEEe6uPcNVSvCcThz5hQuXDyHD37wA7h6/RLOX3wTaxtUMPURE8mkS594eFD/oYJXeC0ldGrksEf+EUm3+RxCo4IwHMHuvQ/joUc+AF10+k1UymWEfR82VShUSrp1uM0L6DffhoErKDoe4n4EncFl+gn0tWkEhOvNVeS016GHl2DGbURRFW7yAAL7PgSlA/DzZfStNvoJmfoVREKKo2tkDO3jZ1uJwOp0euOvlI1MRjKX7g6nU557kYsoXEfOIQTYxsbGDVxbPYe6sYC2toTRCVtgpva6j7K+A7VoBu58F7mWi6cPPoQTM4exa6SJ0YnvwNHXEbRH0dXGseQMYbFfwkZzHB2vil5swgtox1kRkygGHkyPBhgrrQC9JRjdABWbRdKDZthoemV0wwJ6vo6ub8KNHYQ6tdKOWPZFtMaUg5NsbJLryMrVN+1SmeiVdehKv56ms7Ggp6Q4Q09kOi/kHUlayzlkrfooELmIYkyNj+P/+7PP49m/+DPsGKvhoz/8gzj3xht47eWXUGbQQqEkU+V6swW7VsUPfvQj+OGPfRTFWk1kG+v1DYyPj0sBZ+oa4Xy+OWwcYkqoCG0PGOLwUmZ2PT+PsLua0DOC0O1MXhLnSg7XEAHeuvQ6zr1zSsxoCkUbtp2H79ko5Ks4cviQdKRcpxCNO3XyDUEGeAfnnDyGa6OYnp4RRyUe3nIwiG+2knMNHjSDh8Z2O3Tx7dZMnL11EV//+tdw9p1zkj9crpYFuqMXO2E6/k5DC0J8JGUyTYvymKx9IUkk8kN84OkfwId/8IeQMx20N5rYWKvjwNxB5AlrpkWQ+zLuxEp5rmn40rHZ26akbeNznQkj7z6hZ0XpbhO6mlAVKYyPgZowN4XdKbVqC9zOdidkJjubts1DV2mzNws6D5zvtyKnARHbffl2E674sFtVJFpeyD86yW8642/5elOO6ogEJ4Pb313QeSQPmvZs9z4MFtbN8vW3gCe2e3bKOlfJPgebiOxnKbtT+bgLQsBVgS5yRobr9OAHvLboPNlHfWMV6+urEuTE1RAnVjrLlUoV7JiYhGU5sHNDgAwW2xR0wvmDiWgDUzivLN2gUoPXRIr+3FHc7+Yct1X0VRG4K+Q+AOXzHmy322i1W+l6QU3uLM5f+fJX5N48ePiQIH4s7vM3b0rq2ujYOPqui7Nnz8pAQ7Y7mfF8pCzoDIzq9qnS4LCi0taywp3B75ss97sVdFkv5sRoKpfXUd9YwssvfwPnz58TQy3HLuL4Q+/DzulZ7J09KEqjZqOJsbERrK2v4Ev/5VlMjI1gcnoMaxu3cPrs66h3lhHQzkiPUSyXRRIq/kexUobQJtvg2pkwt2lj3QNm5h6G7cygUJrB3gPHRZvf7PYkY4I+7UYcwo5CGOEGvPYF9Ntngfgy8loXjm+h4OxFNzqMtW4ZIQOGhnnmXoXnX4fnbyDRawiMQwhy++Dmp+E6efStrthUwRuCFuXSgp5A+8TbTRrN3rWgs6izllt0kkz6MPQWyuUQjuNibf0ariy/jhvB63CtVdFD8w3KWRWgU4XT3o1R7Mbh4f2YyY9iplTCzHgdE1PfQ+QvwmtMIslPQa9N4EYUYXklj1anAi+sStdBg3q6f4buEmanDUyV29D8RSTNOkpaiLJk0jsInZ1o+jm0egnanoFO6CDglM7sZtnjZAU9EstEixK4WBV0OdBN7mizLU1W0LNJnR1ZKAWcBZVwNxELi1/DjpKQbZJgZKiKdruBy+fP4jN/9Ifw2g1MViuIOl1oPnXymhDP5peWcd+jJ/CLv/arqO6YQD+k6U6CQrEsBBOZ+kuUIcQIQh/5HPdrCSLadXGXbqqpnFIu2a2RGCENSdax3knwIrPdFa2rhw7OXziD+ZuXVAKVHsNzSQwbgmVSSnNQtOks6ITcz5x+U9LReONyXWCaFqand2F2916xJ+Q553vMlS9LFztYxDOTA3lU2xREFnSGUn3jlRfx1a99TXZ1tdERNFqU/bQwtmNC9vmUrdFyko+BfAK+JpTSMECn22xiemIS1VIF+/fOYY7rnZExjJfHxNDBFMtWrlnoCkAjLq5R1CHY93oo2c6mhOuuk9x2BV2gQBbXQYTizgny3qQ46ZYESed7yQhiN3U2owtcmswm4SNZwcne30Ek5k64+u86br9HN0D51j0/5HRQv6SxS4NYBE7mbpQES8XHUX6sqvBskQKFDbDNx+Bu/G6Pc6vw3vubbNuu3EEoHJzE1Z+51toq9rdP6qKcJ+xLb342Zw5fgwid5qokdd1cuIGjR+9HuVySokcvCl7Ds/vm5C0lIdUyVUzNvT6E43HPCVyHbqbOCO9h+To4uW/+mUNLinzc6R4tryz9dHQH12/dwKVLl+Se42qQxX16ehqPP/44lm8t4/z5CxgZHRUnuR07JgWKP/rAA+In8pWvfEUGFk7RU1NT2De3H2NjY9LgEMp38nnVkAxO6JkmPZ3W1Wmc+c6rSV2J8A3omiNns+0kWF29iXPnT6PTbYpN7YXzl/Hw8cfw2Puekde5sdHCyPCIrBXX6yuyXv3j//Af8IlPfgwsF89/6+u4vnQFfuKJu2OpWkW5MiwuboEbKM4Drwf6VTAQRbcQWhV88MOfRnXoMOpNE8XqpPCT610XFlMg8wb02IdJJCSow+teRrd1DmFwEQ7aKEQmhgoz6PWnsLTGSNUSRqdG4JR6aLlrEmxDsp1e3IcoNwXXqkh0rmd5wuDX2w6McGBC/4WTfkICAYX+5HszlIRwLotXFPiwLV1+kSSQJIzpIHOcDjgxQmMFjeQUbqy/irXWZSRmCzEzkrslVIKHMWkdw/GZx1FDDqWki6HiAnbPXsOIU8Pq4hzOvtOHNVkD4xHYqGpGAXFSRkDdmh5LQTeTvnjejhZD7BmPULVuIulfhRU1YDtjWGxNY7lRRNcje20YsVVDP7LF0cfMFUT+xANT2dRGUtCpuSX0Lrnqaa6wkq6pVYMiyXFCV0Y7mdVsFvTC38UDgjNUq4UdYyNS+BH7uHrhHJ79wudx/dxZjBSYGa3iJxrNluiof/2f/hamD+xHh7sTycVVBUfI3CkBaNPJjtu1TchaHV53usJlvvZZ2dj6XT0PTgx505KCfuHi27h85Rxcr4NcjslORZSKk2K4QTgpDJkf7GNqahJjoyO4evmy6E35OjGWcmpyGrtn9qBcGhL7xF7XEwlbBpllRX3w8Bh0mdqcq9LDhxGQbT3EH//pf8Tlq1cRULfquSgPsalL0Gq3ZVKnlSQjXhcXFgRad1IiGxulvGFhYmQU//BX/yFWl1exvryKJIjx5IknsbB0E1M7pqQzX1y8Jc2IJ4Yy3NsBXuDK129LKhucju44daWQs8G4TXY0oJVOpT7vInVlP1AcQ3nX8WBlUSD8q4I71J/5d1lBzcSiqd9ARvyUoJZtYOX3qu/brETSLm377yDXrII/lVySv7NhEn83ceeSpkeaHzXpyn9c6yUxjb4kYGmbirbNz+fXvZdk770kYRkHYvPqHCjg/GP2/ZX5FourmmrV8/ZdEmeVhJD2NESYksgT2Pfy5Ut49H0nUl6K2iurZjd1F5PXfrAhfPdTzUhxd3sRpBEQM657NwSZjv3uL+IW6nGvgk6EImfl8Zn/9Bmsra1hbGJcGO5HjhzBE48/gbHKGDbaDUHXKFubmdkN23Fw+PARCVV6/psvCCxPwhyf/4PHHxLeUK1Sw1qjLjHRylAmkRAT6uLpgCaBJmqncNvUrv4uLeokkIUMhiyg269jdW1BnAfbnYasLjvtHnwvEULvnt37xdu9I2u7HirVEnaMjeNb33gRb556A7MHdqPeWYWeS7DeruPK/HXkS2U88dT7MVQdwauvvIZrV6/AMXXkbANTO0Zh2TlERh4PnvhhFEoHoJtjqHcYsAVwu1dvJ7DzCqrXuOaLO0C0gii8Cde9hNBbRt6I4DZd5JIRaEEZvkvlTR52dRi+kUdSGkbIockeQmwXEOo6vCSAF/WgBz60egtl05KGkYOY9ruXGgnN9BlC7/tMLyJrUIVRUOdXKJfhB+qgJSnJZLxfjuSzBH64gLb7Haw2zkiUJQMbAizD72uoag9gZ+lBHBw7jkpSRiFJUHLWMTVzC+PFcbQ29uP6tQQepUOGB81sSJOgxdy98YijJSYlBCbMKESBDPB8E6Plq6jm1lBAH1FSQpQ/htVeCRutGO2+hW6YR5DQarICK1cQNyMp6DRNIYROuzwWdWHYqv2s3JpZIEzqrJZZiXAClqKeZnQLv0BPm4H0QJIAGD2RuFQtdPHy17+Kv/nzP0dnZQVF0xI/fFoeTu7Zg1//rd9CddcutGgrK57qanLJZi+1y1ezDCEegdzVyToAjW0dgAIDbd6td040MfzARamYQxi7or+kqUy7Qzc2X3y6J8b3IY5MSeVy3T6Kxbzo38kU/e53viM/c2xkVLpr7qVUs8fXQxcynUxg4m50+6Gc/f+dhhaDphahkeCNi2fxmS98DvXGhnTErW5XCrtuWSiWS7K3e/TRR+XIunThApYXF0WXT9SCCXTVfBEH9u2XQ+LWwi0szC9gfGwM05PTOP/OeTz15FNC6rxx4wZmd+/ZZMDyeTEfnY3rlhb63cfedrInOVuYFjVIiruDrf2uHext3cPWxKeuNyWV3CrkaWTT5nIhIz3ykFMOZyR1vXdm1r2Oc3W9bKeD3g5hUU0vmw8+D4UaKIKTajqy1cBWmkJW0NXv0jAzdWqzQL77carL6m5FWRERjU2E6r06l7v9O29cZSy09fG3gfYHEZO0IQ8ZTOJDt3k/xFi5tYAb89dx7NhRdV6kag9RV6SNHFEL+f9teo7tSX/UaW/fELzXq8LHJtfAHY8hm9CJHBZLJXz+85/HpcuXUCgWBR08duwY9u2bw9yeOYHTr169imvXr4tMj+vDgwcO4+z5szKdU75G6J2fTz16vlBU4V5c6YkbnCroVM1IURf3uszXXT0/Fnm+bpv/nl4XvuehVqug3VnFxctvYXn1Ojq9pqCdRIx9jynQVdSGxsUx/9bSMlrtJvbuncWJB09gojyO3/uf/xesNJZw/4OH8eQHHsfz33oBr506ieOPvA9zB47gzJlzGBsdx8WLF/HWmVPYPUPGvAMnZ6Hv+xib2A8ndwC79rwPVrGKZh+wyiqJmuClWB+J7zp/MaxqHVG0gCCqC9TPK3BYy8Gve1ifbyGXn8T47MMwh3ahoxdA7z0v8sUyVnFqAlFn5BMfc0M5jORoLVwWPxHt1fjtpNPxUG94aLWpDbfhhnl0gxzcmMkuBXg0WOUNmLfEIzvUAqxsrGBj7U10Vr+KJGjCye1HZWQUkbOMnldHrTiCPRMHUIzHUIqnYbvTjBLB0PgCRsaYDpXH+mqMTpvexiwOy4iDHuykJrKsKGakXF2ygYt2GYbvQPNWsaO2gr1TDkqajXqrh2BoBJ5RRM+1sNEEWl12OBUYdgU6c2Qj2s/ymAmlqHOPnvknc8LjBJxJOMheH0xk44FBXoCaoDSxsVbFfSu/nR1bVwgQBRRMEwSQFm9cwh/+3u/h5oULKFnUxtN6OsHckSP4R//0t2BUqmKvSn/rrGBnm28JweFRmPrP00s5I+Womy6VqaXEah6Kt0+YA/CvFsMlM7+YlwzgZmsd9Y0VdDpNNFu0fqUcxUK5NCxkkXp9XQgt+/YxfnQS9fU1gbpZIEdqY3LjB4G7yVTNsWHyebvdDpxSkjL4IdAkX9vs9+xwA3B1fQH//g//AFdv3MDQyAh0y0YQx/CCAKVKRRyq5ub2qThbz8Pr33sFgeci8n3sGBnH/j378PCDxyUMYv7mAt4+dw5DNbpzmQK7TU9OiePcyvItHDt6FA/sPyyvb7NdR96hXS9bu3ufqO/Fos6g5K0pPBve7gYH314slFPe1udJFHDayG3SjmWdke1ZWSSVbE1NvaqgZ4zx9zq87/rv7yEr3G5CFJ8G4diKkX/aGPCxqalcCrE0HlurIPlzSrji1zNcQjn0ZR+3vxc85FVBH/j7gSKvAIbtYPVtXhVCljT+YANyj0ZLddfpzbbZWGePhb9nEz6T6EKVuhb4uHVrEfPzN/DoY49uPj7e61mDyALPYSIImcX3fT5+aBIQsl1Dtu01kQY13e0V3NShc2ixbfzlX/4l3njjDZGiEW5/6qmnRJ5GUuPZt85idW1N9tbcm09NTWN2dlbuRaJr12/My3R+4OBBFO0SekFPVCrlCrkyKjtPCrqw+bcsYDeh9oFCvjnJZzItMjYKFhYWL+Pkm9/B4vIVRLEr53axRK6Njzg2NleDPCOazQaOHXsAP/yBH8GO8jRefv5lPPfi11Abq+Jnfv6n8cprr+CN06dx/JFH0e1zbcko1lHcWr6FZpuWt31cv34JI2MlRGET3V4CQ9+L4498DFOzj0ghj2xAOEKCNCiffnqYsIZQOcW8SV9zscEESySoum20r83j+ltXMD42h50HnoRWKmPNU9lW9Kpw9CZKVhvVAlDM26gYIQ6N51Ex6QLKqC4LWj15ToB0LzbR8220ejY2uibW2joaron1HuDppMnbiLlvzNvoRz4WVhaxvvw2Rp1ryOkGKpUTQvJa6Z/G9VunxJmMmdPTtb0oYRZW7xARaVjFRZSqNEOJ0OtoiL0JFBxKsi7C7y6CMQnVEuUIqyJDCEMTO0b3woyH0VlfxGi1jvvnxlG1clhcXcfbqysoju1EIb8DnsfUnyI0SmfIfgyZ5kZ5lTo4TD0Woxgp8OL3zildecArG2XqJNPwmfQ+5r6ct0x2Xw8WdAUixuj32tgxNCqwT9HUsXTlMv7o3/87dFfXkLh8d2kAoeHgAw/g137zN2BUSlhsNWAVCrLW2OSKp6lxghxsHpHqZr8drsx47arw3zahbx52CvolaY4XN2U0nMqj2Je4WBb0ZqODW7c2kMsVMT42iuvXrgtTdefOnXjkxMOY2bVLyCoqPEJBjTyURO/IdQElFrTGlNdP/ZJ5auB33uSDf6cOx2wypAYBePabX8Lrp05hfnERPbog0RWP/bRtYe/evQKzN+t1zM7shNvtoFIs4saVK2jV/3/O3gPIsus8E/tueDl1TpMHg8EMMMiZIAgSIBhAUAygTJGgSIuiRAVaKpW8a7tKVbZVZa+9rrWtrd1axaVkUWIERRIkQYEkACJnEGEGGEzA5J5Or18O993g+v5zzrv39QxGFF9Vo6cbr++74Zw/fv/31XD7O9+Dndt34ujx4zh+6hSqjYZQlzLL5/gfgX2cVFg8dRLbNi3g3bfchMsu2Y1Srgjf68k44PkzwF/UPSYDqKRhfhuHnnAcNOQkFFLZqnZb8tjYm9X3SVPLKiduvsh0qEYGSen7y5bcBX/POf8LBDQXdOgRK1+qAmZexnmbYyrIlfD8Dh2z+X8iUWuP/n38Plk1ssbUK+HUE+nkhYljRuVEz32i7MESgGs+I66YqI+My+sGSqGWb7zjAtJicy6Ullrfx16riZMnT4pDf8973qP2A7+0pjj3D+0M1RRJDqWCun/9S7gwRX70lw9IVYXQ2Jf4HEyGLvvatrF//37Jwju9LrZs2YKrrroKvhfgyKGjeOKxJ8XObtu+XYCrHCO7/PIrkEqnML+wMLRkKoghlz5tUQDPH8SgPiOfOqT5Mvydmi1OO3pm6gzyVB+dHa+UONjXDjyHF196Ao3WkpS5RQWNAj++Ai6SqY/3i/19tvI4VXTlpddgobQdW+e24evf+Apee/0VfP4Ln8ORY0eFuGrrjovQaHuSpb/2+huoTIxh687NOH76LbS7DSyvHIVj1YS8JuXuwr4rP4gtF10Pz8rBdyNYBE+HAfzQRcT+IvEyxrZbXfh2hF6WegEhstVFdE8ex9FX9mPPnqsxs+MK1DwOiXCMuI+pQgvTxS5mip44dNr0vDVAKVxHylc8ARzDtY6f/evIJtgoV4SbLQiveg8p4ZFt+S5qPRutQQprrQjr7RBdn0IVWRFg93otFNCULDdf2Qrk+zi08mMcOPKEPKidW3dhdmwTyu42ZP09CPsZRHYdbpoRGcshGaTdMeSJJfFfQr/1InLWKYyXyI5VkzGlwaCIhYV9sMJxLJ0+iWKuhiv2zGCmwGCjhx8/dxLjs5dhanwnbEzACieRciYRBURwM8NWQBUypZHbnehElvaZmAjCmEE1XbrWfVflsThTV6NjKitPOnaT1fMgXr+LufIU1mpn4Ph9LB49gm/93d/C7vXRqa6Ljrjnh7jo0r34vX/738MqF7HUbiJLAJyUfFV5XYIMASJqRKWMp8UbTmV0KkcXnnQC5bjhpC4ZG8wN21L7UFYZSLWqro2sbGwDMHqt1RrodXp48sknRa71zjvvxL7L9iGbJkqZ89pGrS0UB6gUlxQCmJmwMWTGqY+wUdkGwZswlro8T9lVhi7Vfg0HDx/BN+77Nl569VVMzc2jMj4hvThm2Zw3DwceMo6NyUoFd7z7NqycXcRPH3gQd972XuzYfhEef/YZPP3iC5jaNC8UjYFjodFqSPCWsi2MFXPYs3M7dizMYfP0FC7esVvpCIsM6S9nUAXTprmwR0ab9Fox90g9j3MdvExnKi48jbhXzRdBrdOp60zXZLzyXchZlHiJlJzPwVX84o6Bx6EG84UcggnIzndU2Rd6f8RVJBOAKifDEuno2owdnwoSN44NJtax0BAkRyOTTt04/LfvH/MdF3b43Gmc5EgcY8N4HLEiEpJon6nWuFnyDJgHsge4J9h+4YsBKIGcq6tr2Ldvn/w/2TMasa5G6RTHQhgpLbW3e134/JUCx4We378Y8NCQnK/krqsorBCykiABvGOjI+IqDiqFikzkVFfWcfjQUSn38rOefOppYWh8zx23Y9/efVhZXxP8Dbc8aWPZI2cJn4Fau9uVGf4YA2CQTGpMTWXu8b91/UrdL1FoU8PFrHLsf/05PPPcI6g1zsDNRAgi4oEGyGQKSKVJkEXVyVCmY9jGI3Yqaxdw160fx7X7rsM3v/lVvPLKi/j85z+Hl156Ec8++wKuvf4mbNu5B8dPL+LJ557D5p3bMLUwjYm5cWzduQnf/NaXEXiLSLt5zM5cj/lN12Bs6mJYmQK6YQdWmqgK8oXQoecQDVzp+Vsh/VAPoe1gvecia6cwMejAaqxj/wvP4tobrsH8JReh1lvHzFwBBbeFmVQT424bRbtH5AY4QEj55qi5BNsnoNpXvfqX9v9pRGBCKptGOpdDKpcXMBlcSjbmpEE/QF6c+3o9QKtrww+oBetiENioNdro+RGiTB49Zw1vnP1nvHn8FYxXtuOqfTfC7wQYy25BybkENnvenLmVMh/72y6rzkhTsMo/CL/9NFLRiyhmzsJGQ914dxJjE9vR9zI4c3pZhEAu3jGHTTNZeJGLpw9UkSpsRSm7gKw7i6w1h6w7DSdkOcQGOWpkLEU4x4UlX8rPQhDAPeVFIh6iMk72y3U/XRtlUrwaZ64cut7QGtjDVJrkJlRbC7pt5KwIR/e/hvu/9jX4jQbCbheRTwyCJ5Svv/3Hf4Ts9CSqXlccOsESjuYBEKU47dCH5Vd9HiZiFjpUvdm4pNNSyjZja8nSpNqoRMXTKEnpXhR/NN2taPhGyGbyUt6urdfw9//f30uE/aUvfQmzE3NotOrCh55lpiujbwpxz+iaxyVadGPGogzTxoxBG3mZlVSMRgrVGmAQDZBPF7DaqeGr3/wWXj90GLObNgvvPTWNKY7A2ft8No1COo19l+zGO2+6Ea16Dd/91j/hyr1X4q5f+Rhe3v8qvnH/d+E5QJ33tlLEam0NA5FFDbB31w68/7Z34tqde9Bpr6LCXmC3hdAmF/7bg8pUy+P8L6lbBIrDYWMQZRxcQEmkkTnmuOzOqg3NuWTKUmpncDZaYDbGWj1/OnKV8UqSytFSIUn6xZ346DtppA0G4PzHuLBD5/5KD5neVE8/piLlEQUIlgw2hy0EU81Jfm6ylD2a1Y8EBcPrPV8Q+6+5FxyXMi0N8RLnKd/r3+nWSBysqt/TlNGRcS8pXAlHTklC5cmYmkxmpBT74mgfXQdyIhT19ud8YVDcximLc4/zL/Xg1VTeuUwMpuTOQIRjozz/vJtHL6JwEoMYR8CmuVQetWodyysrePbZ50Sb4n3v/wCuu/46FEslAQOLjg5FfpgxB4EAsCWYZGt1OG6r17XmcDcO3UyRiJjWUFRLCQMxnGUVtlDK4eix1/DIYw/greP74bPP7CgtCM7/p9I5SVyIEeO18nM5RdRr+Lhi+w34yAc+htcPvILHfvYQ7nr/+0QP/cTx0/jox34VOy++FA899iSeeuEFBGkbl99wBXbs3YmTSyfw9NM/RbdxCguzW7Hvsg8gV9gGJzUBJ5dFvXMWkdsXf+fYLuwgD8vnWDgJoUKkXDp1wPMizFUmsSlXguv18cMffBuX33Apdl6zDZHTRBk95LCOclhDqtfmHwgLXZP3P/KQ8Skq48m95TOxnjz0JyLOImZFNNCpl51BOpUV4Yx0qoBctox0ilFWGsGAHOJcsD5qnoVeeRZL3RCdIEK1v4yfH/kpXnvjMCbLV+PaK26H1+qhkp1DJbMDKQKIxICSQjaFgKAQOnR7gJy/Ctc7AKv/KKzBQSCsw2I5jsxsuRy6XCcYOgAAIABJREFUfoR6jXNOc5goLqCSY38/wmK/jU7gImNNYrywHeO57chZU3DDoihTqWFpfqbmPXd8hBy2Z5ZO5zkgyYx26Lq0nMzGk/z10v4zmboY1UjKuxJl+x4quTTVpvHi44/hZw88AK9WQ9RRZd1Wt4vxuTlx6GNbN6ER+HBzaXE24tCZobMbvdGhJ8Bw8pToiLWt499wVl9tR1OiHTVy3EiGdEAZHlUelayB6mueJ86as9r/8PV/FC7mT3/6XmyZ2ypjXf6AY3tpWRPKoRNMR0pdW7G5CcraOOxRz5J03mIutSM3/5Yt7ESCdG33enjj8BEhFSLn/dLqGtqdrsycf/2rXwXLmCyV/+4XPo+xbAmt9jr+y3/8z5gqTeHez3wOrx4+iP3HjmD/iaM4vnIGnkM53gjlSgET5QJaq8tYGCvji5/5FEqOTT5BAXT1whbCC4ibXMigyp2mIVcpg45jkmVbVjGSKOxRrnfJQLTDG+YmcpjEMYRQRvXaVTCnAUO6mpPyOXJ6AY9wQf9mSeB0oZbDBR1CxHJgRVHRDtepyT7VNSgnphTLtDDzUA2Q10/gUvz5yexc/fucknuidG+O+8u3TDYGBBsduiqNy+kPdSzUDVU/h8LZzgyRTGLkbHedlJAWcd/R6TAjpJMXpk0GZAKKU7ZW4S8u3PL4lzAcKlx8++d/IVAjL4yEK+c4dJ0w8G5QgIVldu55Jlg0gNz3PG4+WxAGOPKks1X3wwd+JAA5JgQzc7MSjJPmVWmQc1JGjcE2mi0JgHIkmenTyaoxYAlU2S9PzKMbDEaSWEa1L7hL2JrNoFgu4Ig49B/g6PHXhBzGFv0KC70+MSYKTCrcDbYjjp7XkLELKART+Oyvfg69TgNf/qu/wKW7LxY/RdrYT3zi0yiOTeHAoaN44JGHkZso445feR+6Vh/PvvyMENkE7TomKgu47NI74DhTpCKDkwHW28eQL5H7vi48Lhkrj1REaV6iDiKk3QA5u4uJTA/jqTTG3WkgdPA3X/kyLr52B7ZeOYk0mghxEsVBF+VGBLeTQugX0XFKqGYL8FM8Rg2O6AnoiZlHjvyxMkfsjXKxBcxcFViMgKFiroi0mxWlNZe9iAwdfB625aITpbFqlbDm2YjcDLpRD/uPvojXD57EZOVaXHvFHTh44CCKmQkUs/PCCx5xvtYmstMW+eIgy4zRRwkeMsEJ+J0n0Wm8hnBQQyoTYEDWHuJM2K8NJxD1diDsjyH0IokWvWwPzX4fGXsKm2cuxfzEHmQwicjLwuY4lijJMYDwENmeZGTq8+nQOcpGicvYEQlqXBy32twi3jLcLzoqH/5MLviMIKe77RqmynkE7Roe/uH3ceC5ZxH1eqgtrSCXyaHV6aI8NYUv/vEfYW7nDpAWgOUDKVhrXyDkmFI8UCZSjdEpZ2EYveLvsh3hikqeceimdhZnOrw0Rm7qOiyJrkVv3CXfdFqoVpvNBubG5/D8yy9IH/26667D+FgF5QKZrHjsUMgyuAldlheH7E6h8A+wsBQ7aWXsxGgNDZ8ygnJvDWBOTpmIVl9mw/OFopSRXdKJwkeV97Mwjb/4yl/gtVdfweb5OaQdGx+9+0PYMj+PTMrFV778Dwg7Li6/4io8+tyjuPod12GpVcehU6ew/9BbSOeyEjx+8hN34839z2D/C0/hf/jS72Pz5AwGTQ8kDPLIo87KzfA1GpSMjqEn/p/QBJvnZLK7jd7zfKlz/DvJQoa9V53HDjERcWYoJDTaoatMXQV2slYGpDM2o2w6bRdKUzO/riVeqdAm2slcbIbylKVJ/bdDR5m4Bg0AVU2eRNA47Im7CBg0D7UTDGDTOEZzrcpxMnM1ArQmAKVexGhNYtQ5xWOPyd8rj0OHSfKQUZS6LiFrJxc7tGT2r0NQqcxtHDscfYaq9R0HrElSFuXQVQWMma5kYjadDCtQ2ukk2gbS+9VENQYU94sx9769wx46/GGaP3qdGysKcTlHPU8l9LOBWikhA9yjbc2Q+pv64CyRM8lLC8kMxZv6XR/TU7PCGvejH/0IJ0+ewqfvvRfj4+PIZCmyFYlaoqoQqiySL9WJcfVAcTzOpzRGlHMf4i/0PLpBw8vYn3zZCEhcZEd49fXn8dhTP8V6YxHZAn/vodPriETrgNLVNislbPN66HYJFM5jfnIT7rz5LuzavBvV5RX87V/+NfbsvBgZN42V5VV89GMfx/zWzXj25y/i/p/8Mz78qx/Fpou34tiZ47jksj14+eUX4IQD6Y9v3XoVwoAVbRvMfVr9M5idyyII68ikLGQ5ioaUJG2KuSFEAR1kcQZ+r46om4XjFvDlr/0D9t5wMeb3lgB3HVZ3BUU/xIRXhBPQHnOcrYJaJg/PCZBxmoj8tth1sbEPH/l9JYg+hBcqsJgiTVAJLrN2avqSpctx00KSUsjnkUmXMOinYTukMcxLP6fWaqLZDpBJz6BSXsCB14+gXuvikt1XI5Mt4tTiokRtBDM0+z10+TzSETJWD3a4Cis8idA/i3brrIiIRBRXSaWRzo9jYmonHHcBJ040cPZsXZHkR3WUx8cxObYD+fQcIn8cgZeHFRbgCIMVU1jptCgjJ9zuaoPyd9kUmcKIhDcbIXaiylHq9xqmNkGG6hKpKLzlZSQh4wxgDZqYGUvjL/7s/0J7bRndOntMVGDLivZuZXIaN7/7Nnzy1z+DereFRruLfI5CFsrZ8hykkJT4LBV/m20fG3lldgJEQVfPzo+C0aQbq9sI2p2qax7xUPQIoZTS+P7Dxw7h+/d/D3e+73ZcdsletLorSLk0TqpTp2YwOGdM4hDGmSS6MiVrdW5iujXjnsTQ7C2qZnNczkxkO6riJwhFVfGIfCGEYUksiAL8r3/6P+OjH/0VmbE8sP81XHP1Vdi7Z6/09X/wnZ/i0M+XJAC95h278M7bb0SxMomnX9yPnz16AKXyNJ59/klcf8Mu/Nqn3onlswfRazRw7eU3o7uehdfz4Vs10bg2uCX2Cc2/pSKhe6ijhtCsn1Cib17fCEOoipe1Ixg1sMn6qmTcJKjQztK4oiSALDlHLJ+qn58yx5yLJtkRDSKZ2TjOxoC1BzjUnKbCIDXUWe6rwApZZSGGpAs4dTXrHhEUxizZjJvpfrLRdWDwy4BN9owJDpS2uvQwpQJmnKBaA0nUttw/HZTGwEkNoowsBL5qOKg+ddzOitHrGkl0HgwC12PKySt9eLk13Ou6hG7GQU0FwvwsqHuzDzgzzkBHZdTmGGqPmCBEtbOG46Vyjgq/IFgUr6eD7uQIqh5FlbE08/cqRI+Pze0UYhD1ExWiDWuFxLDkNJXAWN1jM8euuhuhVAZFU11siNT49Odox2n69YLIEmol/d2gy9Xfxfdk1I6MVKgSjl6dDEFuWbSaXUxOTuJb3/oWjh07hk984hOgYAvxL7I73iYeCZFGZ0CGECXPKodUhnlYtSH5jFlgcSisdwoDWydEo9PEz554BI8/8zj6QU8klLm3CMojAG5udlaqpCtnlzBWLKFVb8DrdvHZT/06brzyRnTWumiudfHkw08h7EZYOnMWF19yEe755EcwcNr4+2/8VxQn8/jgr3xAAhqS5JBcq9VYRzFvMExpFRzKGmQFmH6FDKXqnqs6WyjkNIZClmRtfm+ZjQNVTeZ+ok2wiQGiLLIH1w6EN8X1LVghk1qXqiTwGDhyCos9ZZ1AyV17+OgXlUNXqvHyXSgNteEgiCG+y+LNdMbnII00pvJTCD324tLisB2HzEd08jmkMyWcPL2KM4tVXLRrD8pj06iuN6Wnwd5dP/IR5G0srp1EvXoaUUgQEwn8l9HvVYXRLFcgnWQagZVDtjiLVG4aa7UBqjVPdGz7/SZymaKg3AvZeWTSs7AxJhy/pJ3kgpRyJjXBbY4XqGBFnKfFMZIWLIs3XwPhhoA43ZtOINwVcC4GuVJmNvJYNgeyDpmA6hgvWPjyn/8Z6stn0W+1UVurybx2s9UTooLrbr4Rn/mNzyFAgK5HvXYlzqCcCM9JGYrhLLrp3WmDNhJkSAhFUJEaq0s67POX2mIkunpzCM/niEca/W5fNuPTTz2JW995Ey7dczHaParKcUHSabAtQKRmWohohNaTn0z5VpFQ1Wo/BqSlcQFKJ4BriF8KIS/lSiLmCbjj+uI9FxtIqcKBOHVB5Ec+Dr75Oi69bK8EZseOHxPULGdhieh8+MGn8Pwjh3DjdTfhXbdfheJ4GvVWC28ePonVVR/79l2Nb/3T15DNefjQh6/H5GRK2P3ymTGsLQ5E6707qCp5XW1ORjMaomiV8Y5f5t8KosPKlr7zifuvDCwNUQwaNNbQOAt1/8kPMMoEp42ZzmZVBqb/ZmMWrbEhJHOJyN9AXWSKjdgdwK0BVl8CLwRF2P4UEGbVWrFbgLuiOOJD7dBFU1k5arM2lPFXLTLFJc9r0AQy4kQVAdS5I18J0zv0UXHWPrzHmhgkjghi8KlyPqz0xA5IpeWJIJtlfF9xwfOYEhoIaFA5Vynxa8yBRIxaNlneS8dM4lk9tpZ06MrxSoSp91XsoOPfqdtkCk7n/3tqiPM6VGVCHdMA/ZRMcDCC4TjXoQ/H9nivhpVE/T7h02ACYNablsDWn2cCAFNlE0czdOiqj62HeM9rOy5crhcEAYLQQbvdw9T0HJ579im88MILuPvuuzE7OyvMcucjljJ7SQ09ZkRm9O1eF2o58P65uRRavQ4ee/pJPPDjB1FrNzA2PYmu18OZs4uCZr/5xhuRdhw89djjKKSz2Dw3h/paFZPlMXz21z6N6fIMVk7W8fW/uw9eMxDJ5Usv3417PnU3vvbd/4pq5wyuvXkfrrviKjS9Jryuh6nKjGjZ23ZX6wGoyqQokg4rOiTrojyuothV/9/giJQKqMNWsFTTNr7UHmJl1bzkuEnADANiibXjiMl6+PBvDzN0panKRRqHYvy38ffJA8uJBaQGpIG3deZeQCqVh+OwfJBHOlNEo9nD4cMnsGnzNszNb5GZPqJBmYu6eRutcBWvH34Ji6ePIJv2UciTbrUF2/GQL2TQF73ONFq9CL6VF6fuh1k0O3QUObh+FtGAwJwy8tkZFAsLyKYnxeEEPnt0isVJSGtkZE0BKlh1iBe8YezirPkoyt0g3IeZp3a2spnBsYhQorCsGwBeE6VUhK/+7V9j5dQpBP0B6mt1idyoEmalXFx65T58/oufR6HCikYoY0tSPk2A8RTURc5uWHLXkBG18RIOxhGMfhKlq8uu+u9HeKATi0EJOpCVSWmgd9s9VFerwgy36+IdmJ0ZF0lCyq6K5rZQgNpg/8NimSuiwlGI0CEXs68XsWHT0kIBktUriloVlTKA0k5d95YHZNgTYh7l4LhJSbdJZ87MkGU7VkQymazQTrKyQ0PBn5978iU89+gr+PBd9+CKK6/C6voqAinY99DsrGHHri1YXDotjF27duzE5MSY6NoHfhfNOnm2F9DssP+kI36pVJnMzKz2OFsbHaniRnLA01cOJZnhaQcwkqUnHLk8WjoVBjWMxE2fPWnQVcn2HJR3YvPS0XJ6Qzn0ojC08VgRHTozcLaZQo6EMkMfV86bFSqboKFVlcmLg+bzTDK9GTlTJV4iDn2Ydxunoa7xfBl60jQNp0ESGIO4TEyAEMmJkkj1WNJTgTjVPlAOPg6mdNShASXm3sf3z9w3rnPl3NX9T2bIPAZFVEbPVzny4dMfouzVzjNOWW1E9dyTxxw9PgM6g1Ewz9ME3nqNCDL+7ao4yvaaa9147gwa2QaVapCUuuKJgCSxk/p7td9NoCTBkoy9KcecdN7/kiOP75fK0NutLiYmp4RJ7Qc/+AE+/OEPY25uToGaR3tWI/dabrNQ+ScD5pG3XPAHYReJUshmS1iqreKBnzyInzzyMFq9NsoTYzIWuGXLZnz4Qx/CRdu2Yf8rryLrpnDx9h04uP8AXnz2WYyVivjg7R/E5k178Pf/+e/w1CPPYXZ6Gnsv24XSZBovv/kULr9+F26943qUMyVUu6uI/AilTEVGjkn0QhyRahMozEzSqSsMTRyExk6ZK5LU2zGp7ejF6hqcbtGc9/mYOD/xh9ZDh35L6oUmSx8CNrTjYGakUIpqHpELVEaZNNqZ7GI0riwNMRhlGTMILcnWKT2XyeRx8OBRTE5OY9PCVqHLY5+JmXOxnMPxxcM4u3wcjdoyMpkI45UMCnmCbSgj6grhiJvJo9ULRYAlW5oG3CJqjR56rQA3XXELwh4NaxYpp4JcZgrpVFkQ7tSxZY9WRUcmOyQVn+7n0YgJU5QayzAlvxHnqkFKQzpWvffMbLaA6+AjS3vYayNvR7j/W9/CWwcPSeBVXa5J8EARAh8+tuzcjN/+0m9hbvO0ZLZdsv/QcOmyZBJFHw+k6HK2Xvfa/aiSFzMlPXYTE7rECyhpBGPKSmOefcEViHqcF0qvicYsl83ADzgeQdlEjnUpNjJZGxEdOtWHaIhCeFEzdugGxa5HmejEhSZXz7Cr1o6JVnV5VrJMjVuQBEaJltBR8DtL9qtra6iMTcg663sDAdlMTc3gmSdfwAtPvIq73v8R7Np9CVaryxifyiNfsnBq+SDyxTRm8vNYbKwg646h1+5j4HVQLlNlbhmpNGdcSVNqBEJUJqXSOlW65Roa9n111m3ew8iYvPCCTh+uH2Pk1XdOCcQ94mTtUe4KlD1PMI+N9EI5VqaZyHQQMGL8WVkSh+4gCoxDp9Fmyb2hSGcERZmDxf6blNZZDuzAcqqATSor9TxHHbpxsIrO1Dh0tZZi58OfqOYX99c3AgPVJIWceqIsOARHRqSUVkxtMWAynv3m36gx9POtZ2XFFBnU29R0VV6s/bN5j3Lw6kU1QspTJoGLo8eLxxKVQ48dvR6roi0ZBgob/Q+fX7LUnmx5SUoD1jmlTH5OXVpZawUKNEGASkbkTLSOAHEnybGvjRWmc1psI0GRg4Cts2HL4tz7eGHn7shImNcnHbgrbIxklPvUpz4l/BGKUvztp0RoIG2XJfW3f88FM3RSlfVcUTerZMdxrHoSX7/vm9h/8A3s3nsJ9l2xD5s2LWBudgZjTgktry4TTTOZSfjwcPLUMdz3jW+gUhjHu298Lw69egz33/cAJsbGMLcwiUPHX8MHPnYr9l6zA/Nbx9D3Wxh4A8GTRZ4lZXvLJotLgs1T23ETRFFAKw6otJ8dvkfRH49WAIcrTO+beN3Fz0Il3CogiiuIYp8fevM3JUM3X/EjVT0tPhApAWtx+iGogVKehABI+01FkuwtBAM6Tik26k68jdOnzqBYKGF8bAL5XEEMM6O3UmEMXs9B2s1I2ZvUiQQQFPIEU/hotdtYq9WRL4+hH1joDixkinwYKZxdWUdjrYoP3HoLUjKzS+Vx9cWMg4QnQiUo8oC6zCE68HRG6iuMXPR9RdYRv5RBMU7TOFUDlktuaB7XSZGelcprKUQEkETAwz/6CV5+7uewBjZWFtcELMNMvOd3MTlXwe/8wW9h+65N8K0+ejQoLFsmOkWqB60TE/VYhz8nzYo4EtV8jheFLkmqjaBAfaocbvS0jcISP5C96qZk6ES78qtSmhTQSLvdgONwPI0pKEvSuuxOAymoat6zAAPyE+sMPTbUqqROh05BGXP+4vQ2GGc18aBm5FUpNB4hoy/gWlldW8fExJQYrna7K05qamoWDz7wCJ5+9BXcfdeHcf1N+9DqLSOyCTfsYq22htnZTWg0qMRGsqJp+H1fiHbGyjkMBk00m3W4GdU6kP6j7kHyuzg6YZFjpGaAY2bEifec/yYoitUV1fJQ2ZrKdkw2JQb5HMCZWV3McNTnq5f+nkByq5n/Df9f1ZE1uK2vAg5m6GyFCMLSA+y20voWHV5W0YiTUEEY2EO32d+kMTV0sslSugkS9ULU5e84uzOlP86+Jh1iYh3q6xGwjnZWsdM2QDOtdz3sD6t9Kiter1+PFbqRlkfSaXJNs+Wh2oJylzbMkctelkPG2b0EIHL/fLjUtRw6lKRD0yN4CcCsaSvFZ8D1aqSEExYkAahIBtGmWmEMMwMpN2JAqJ32SKKqHLop2Q/X1LANoB6dxwqKxKCG7CmexIkBfTqVM60b/WzYknQodSswLe12Rq5XTcO87SviGBqrZzlhjzx+/Di+853viEOnTjpFXC489siRYEVl+navCzl02vm0O47l1QYK5RIy+RyOnjiO1fU1TM/PYmp6Clkng0anJkDjQjYHr9NFyB44Qbh+iPX1On74vQfRXO6jkplAbbmFDkW1XB8L2yfx8Xvfj8KEhU5QRbNTFcEsOvRBm/gl2kdispRDTwZT5lmrKYlkkKqdusbdsLcfM1Wa/c+jqcRCBfSa+19AjCqolqo5J9IDSQuUJgTtzkMHf2PEoevtNFwg6kTVhlBjT8rgCliHgKCshVavJWVQbpJiIY9cNotep4NmvQ7f80B5S2pX+56PfD6PibFxkc/LuCXk7CnMTm1GIZ8TaVKCBjjzyP9frdVRHptAoTIB33Ix4JhMroJ+BCytVNGuV7FtsoScayPtFER5J/TpmNSN4c1Mca5rCLjh4mREzKyAPMJpdAeBoKvjoEY5c7YfTGYp20Ev9JGIlYY8pYAx+VQGth8hHbp4/okX8LMHH0PYt7CyuA6bRtUBeoMmCuMpfOmPfhu7Lt2K7qAFX3qUiZ6jMTzGQBlznvg5tlvEBKhno4kTY+et+42KqzkuY5oRReXg2a9uqhJR6KLbCYTzuNUgroDBAB0VR1X4xWyP/XoN0KEVkfKtov7caKxNUCT9Pf3ivVPVD5NxkBKXx04aW/Vm0wPl6GS700OpNI5ez8fAC8WAFEsVfPPrD+C155dw44034N137oGTraHZOS24AFLakqe+1QDaDc6x52WN+QO2EKCDSLo0BdpKOnQZOxLn58BhxKqRwMpyGuPLDUSHwAidhsmMIalSbDwaoY2pXGLSYZigiMQudKDDuzTiwEei8vhODh16FLFlYMMKCIrThll63qysGEAaj89eOc+LCHk6/I52hDpgMdc2DF5k5kJfCz/Y9LIVsNT016UaYIKw82WZ5rqHWICk41B8EIa6NtkjNv8mOHLklXR6FlUJu/o6TBYfr3XuX3J6m5HA5D6QXSNVOwYMvLY4iDDBhLIb5tPj8zSOnYbUTXOSQjfIEhS2Q1lSnYGp6tno8aRZxoLJeQM+9cGc9Y4rCmoNmZ85Muu77Dro48p3/aXYibS9TvTYJQEwpXmCrPRzHgZRyedzYaY9Xn+3M8DYOJOArgiwsIdOWlgqqpFGWvFXnP/FyqYdcR1egOthA4306Fpw4doFdDp9+LzPjg0nnRLnznuyXl+X509yLteyMVGpoN/pCiiOzr3d6mNqZiva9QAPfvchHHz5CMbyU+JKvaCLL/zevajMpxCmWmgNVjEIO0K2JW22gYN8JivYLAGm6vs3DEg3ApnPU6WStFdav+Z5JGyArhCq2HBjQJYY27NysOz0kLzIeuj1z8kWEWetEaoiJyrZElHKqhzNBUoifJbYGR5Q8CKdz2K905Tsk2xpNJbpFHVoXfj9LrrtJgrZDOZmplHI5bB46pTMNG/bslWOFQ4s+G2gUpyUTIwzz6FPJ8X+rC0zitlCGalcAQNGg5aDbLEMPwJa3b4AQnIhZ/FoeDNSwlJD2hpYZkciH6qyP960FCw7B8siOIgT4xaQUn1b9UTUAk72qMUYyO9N1q4djtZks9IuOkSrp3NIRxmkwyz2v3gQ3/vmjzDoWlhfaYqYiZMGOv0aMsUAf/hvfgd7rtyOdq+BYCjuocz9sPc1Ul6Pfd4wmpM2CMV0eH10tgqcNGJIpDKR0DzWZWzzO/bHnVQf/X4X2UwF9RqFXCYEtUrJxzA0JXeWVQneUP1wcwd4HFLjqsDnPH0wbWNlOW5A15ufzZw2/579TnUUlTHTeQYBmaA4D1tEt+sjncqLjjtxGN/4x4dw6nBWELXv/dAWTC100e6fktnZyJ8EgnFUKtvRqNbhB3UUCyn0vS78PjBW3AQrlUUQdWReXT5Tbyzj3IcO3JChDA2h2mCSWZhMeLgXk9m0sPe8jTnj+zheo7jZR5292cQbDeqGTF0UELkfiYClw2a2pyoHsOkIGXCZiF4UDBTTINc7nT3Br+Zv9BhYfM1xVcLUExR4h8GLmhiRUrw4ZPXM4lfiPEeMUQwIU3/C0U0GdBszHH28c4KgjZ/Dlpq+zqHBNMNOuko0nNDQvUyj/63Xa69LHIEOerVqXZJ7QtbnsOoV7yWxmfyPy5aNnktPzKubY3AWOnbkSdCfquzYIQNM05Yx1xffPyPbZDIzlZ2pO04wWejk4QsXfQwgVIGKul6VgOngcSRoo1H00ffXdbCerIzE6+6CJXPYwr5G7XNWXPleItvJHcGkjE7+ghl6RDVNxZL5dq8Ll/yVpHW+QHKsPlrdjtBFU/GOPw8oR10uie9ZXVnRjJwqJF+Yn4c/cHH0rRquufJdeOvAKfzkB4/g5OFFlIsl5IspfPo3Po4g04Tn1BE6bdj0Fewrc9kiI+Nt1nBsOHkNsR024kGj1RnzXlPt3OCwE+OdA09hl4SYx6L2AP2xmqePoiyymVk4FnFrnEBzYT3y+mcjMaSUrNPzzoq8gkAy9WCZ5XFhUJWt024JEr5ULCJXKKLW6orcJSVW67U11KorCIM+smkbWfKHe13s3b0L5WIeBw8ckBLsnt27MSDjTaeLiXIZAUv1jHosjpFwrpMguxzSHHM7s4zISaHjkRDGQa5UhsUTdx2MlcaQ8R3YPsuKCkEqbGuyH7gRubDJEMe1zV6TizDKsKwgN4PXmMqpEQO+pH+dQKHygNIrN8CEpMmKFGuXnc4IyjPr5pC1KJdawqFXj+MbX/ke+i2gsc5skb2iUKHGCx7++H/8Hey5Zifa7ZrM7w97YIagOFF+l6mD4eeq89OuX4GewF4pwRnl1fnWAAAgAElEQVQbS+rKsJmSpdrkqi89dPIaEc0y9NTkJjTqfaTdElqtnsyRdjosmRGcRmeujbh26ApwyR5oXDIabr6EIRaDxAVqMqAEWpdrSzFrxeM4Q1YxeV4OMtmSCMAQfEP99mJhHGxLU6P4vm88gTNHJ7Bt23b86q/vw8SCh0bzAMolKvYtIOgysMwpjn63AwKaxZszk3Wn0a82kC4QGa6M3miGqAOLBNAoDuXMM2BAReBPnGHEhle9Jx47O9doSeg45FJPOsSEazynP5x8Hze7ymCtkMBQ0x6I1z+zB8VdoPjf2S81nPCKZtbQDCd7eSqL4/HIpKYCHZ4/s0VTseF39tDNDPz5nLp+9trhx+0IndFaPno+1y/beiZIitsVihQpsenOmbWO4FJ/VeO1VZVIgYzMd0fGekad+TAolcee0dURo2mq65s6OPa8vt5bo4GxcqgRelRZ09mYyexNtczsORVUqS/zONXlMjgizXUyQzUVnY0BkiqzqmtU94RwXJ/gX+4VmRrhPLyvv6v9HqPkdXVJawOoag3L9SQvYZXi/PP2F3LIsme0s2FFldVXflFmledJp36hF+1HihXTJPXuhj+4MLETe/cEhtK2doQBrjxWwXqjJjPo0zMzWF1dweTEONarVZQoZ+26qNdqKJAwp2uhWNmBlbN9jGWmEPVcfPur35Nkc25+Aje/+xqUZh20gzWEqY7oJtChs+TuROQe6SItJDv0kWyfabZRrQlixl9Vu0RPMRF0rTlBzJpXEXHSqZsqCsGOKrmRsXFbERQNiYo4Mh1NwI7UeLZ8zsOvfTriP+jMJUMnyMS1JeseUBM9CFCplCUzb9Tr6Hd78n28MoZrrr4BR4+eRTqVwzv2XI/XTr+EZ55+HJsXphm7Ie2SESfC7NQ4SvksBl4PVhgin8uKY+p215FOdwV1TMPhulk4Dmn6XDEU7HH7oeoTeGGE7sAXGVcv8IU0pJSfgNdwUclPI+WkpTeSdlOolIsyktbtNpDLu+CmZmDV9+j0iMAvwfdTkplGFsvLijpP6PPIJKRpCnmbxRlo1L8Z5ZMbp6HpXfZkKxPotgawgyxK6Rm89PQb+MkPnkB9rY/ammKKovRdaLXhZDv44pfuxdW3XIpabQlOJgvbJRlFqClVHaRTKRnLYvDEVoVOAYabOQYY9eGHdUDKhhv7h8pAK+pRhfCPWw8axSxKXRTno6XIIGKvld+NWIWgsPvylS+kRLmNJTT2dapr6yjkymL0ee+58Wk8GKUzgFE4Cj5TkvtYQ8pH3gtudG54Rp+c0ZfFKpzwCkQl+AuSdDgZISNicNfr0UA5KIzNSbvk5888gx/e/wL89m7Rdb/ro5fiimsngXQb8FcQsBYZpEV1T2VgLA2zVzdQqZWUp7kumM3GKGvTXhpG1IwO9biIue/x/ec6eDumtaRBNl5JM4RpoyWBhMtRvY3EPHG2NAwIRsZV9OOWrEw5AwNWVN+NAyboqyfkQcWxeaxWF5EvTCFNbeWIwkABOAvLoI2sgV6/hnangbGxirRdSpUZYMC1YVoCPE+O2THA47rgXhlDJGvGVALMuWunI1K76l4kMQbys03mO8VjkHRUxmExdjQ9xDjgSoa3pjVmsuA4GzZYDfIVKAyQBi6OYDhoOA1GIVFOMv0PzgT7Rm8+Rtqb6+F5s2UmAE7NtqkQzhqEK/vOAAK1hdWjTeJAMcAgJKhUoaSVU006bUsyX40lVX3T4diTQEfhph2haGYAvra2KviX6ekp1dIUsHIay8srWFjYjNOnFlEolOB55N1wMTExger62gWd7oUcOncq21MXYqq7sEPnGCzVLJMYptG/uFAPXVpdtF9ix2LCJSHVHQ5qmYqrpvrW7VOujxAZdMhZEpVQTk+hdraFB+9/CIO+h7lNU7jtzptg5TvwnAYGVktowykfTXY8UrgyoxOODm0+Rh24WoumAmm6cMl2o9hjFlc0/kayb04tSRaucCzj45PyO9pI/l4+mz/DBfku/YBcKJwE0g798dfvlQydqjD8YtZJNkD2JOjQyb1L8XSPeuh9KoNZ6He7UpbYc/EV2FK+BIvVZYyNFfHmwdfQbK7i8ssuRrtVRa9bg+9RHSsrild06BQjYZZO50hgUirdQhAS6ERnmpFMjA6d6Etm6moozEZEh2FZ4tDbnY6QjlD6MPQKUm4ksC6XzgoVJ0v/rBAUC2mR1usPelJeT5FVylY3gfPfuVwWYUB9Wm4aFfkyAjObiv+gcxcol5SGEiVxPbLDXkupWEbgOcinx1Fwp/DMY6/hR999FGvLXTgUVKV8atCBmxnAt9fxa5/5EG5+1z5YqQEa3YYYNPZ6FADRkqhPNhINg9FDH9KmGgAjjQWfDx2yGRtTZkI2gXYABhRnMoRhJC7/n5UDBXoUBLQ4dE0yIhaXKGMGGhxtU3KkFN0hRqFQ4JhgEatLNbg2F1s8MmPAHHTSHGkhXwAVmJTNikd5SCqScnLy92RxEnpMIQLiKucmT0nlxutT0SqLdGEckRfizYNH8eILL+PY0XU0a+Mibdjzj2Jhs4tL981i375dKFUmMWj1hU5RXIBkgWq2WW0WXeqWzzNOglUpnqQyxMJkR1ClkUlK9MVUSZXrmL1rJVZzvpfJGofPJZkJEYNAqsINPALJ8pxhgErOX5vPMYXXYXwvJXSFWjdO3SmWUFs7AS8YYGxiDml3CxaXm4jCcWSzGUyMAYcOPYPJyTzGxjOiK10pjaPTXUet2sDkxLyMKSoAJs+VFS9m52zDOAh88j28fSYm+2bo0OMsXHl4ZjWq7z/q9OMAgI7JZC/nlF+luhD3gNV9SQRP+icDKJPvGx6SQeGbQC4+htpDFCYZZvhDrIp2ujIiqGikzTUMA0J9Lmr8kvubJekBBgNVmuYXg5mu30YQsbWlZpbV9BD3nMIrmTbQ+VsalDa1sLq6rKRMdbBMw7+yvIYcCby0eBJ72tXquuzTQqEgtKzcxxPjswm1uXNXcIzSPs/qFhrYJKjzgrHBuf9TAu1zQYXJN15YS4EtWoI/dQ9b0yIbNk2uhT4F0aVtamp/MVVzSKa7KI2Bl0I5NYn6Uhvfv+9HaNQamFmYxJ13vQvpsQCe1RBGyVAIyGw4JCISmlPdvtJBYoy9iPEYJMTaCNQcrjHhoYhBn6rVp6tjmiCJWhtCV8sERzJ1laHzdzyPyeKMtJpNQmo9ceDTkR8GkvUyhhRnztgx4ox0JEhFRsmiuhNZSDspydJJDTs3uRm3XPFedFt9FItZnF06IUQkmyYmcWLlTbSaq8I05nBellE4R8iMgxLQGsviClSjSgt8uLwBKUFP0qETFEUCf4vE8y7J+H3hFu71ewrMZqWl5F3IlrAwO49wEGLpzBmRSl2Yn0a5kpMIloFKNl9GzwNWq0RmZzA+NonA6wszG7e6kk+NM3XpTYqN0FxWptxlRnE4iBa0JUDxuiSXKSP0cnj6sVfx5COvwOu66HciRTk4aAFOF1a6iU/9+t245oaLEdhNWJmOgC2oyMZojhk12bVcm7SWvO8K1GMAPcogmRIe76HKbOMIP9kLM2MzegklxFHU3xiKUF4/wYKGNUvCRlmIrU5dRpeYtdG5pjMFrCzXMFaZRnW1hqkJgkiUMzfjO4wmec3c7H3iIMj5TD1zXwkzqAWqx6U4/iaRrrqqGFxGFjJbyuxUTErnCWjp47lnf45HfvY4zi4uI58vYXxyBqlMiLMrB3DppQt43523oJjPY6xIbuSUwlRIxG6QtIysswoVTo6moKVQzgm6X6lmDOeek7O7xuHr58FxMQmCFJI/fsXjW0mUc9LZqKeoeAxUjywefTOVlORzHnE0+oNIjqLE3uRI6gmEapRRyu+wsF5fxdTWnei0ltHq8JlPo9ebwOaFG3F28TTWqs/jiqs2o9k8jr63AoeKTmUGYk0U8yW0m75y6KFi/GPlS+4lR95UjjhsEI10B9TG0dTL+hno8zYBS8S9ToY7TSwyeg9M5hI7d3mMCZleGjjicNT937gz1K5RoinaUGqiGVmrUm6ntKXiAYhL4ZqtTgfE8fMbVVxTZoHNVEWGZByyEkJSP3M/s+Vl/q0cNqmXVeWT9Y4+NdJHpIf1TLjGHpgph5EszqwVkX52ZHQylyui3xuoipaTRq87wPT0nPyOn0vyKHLOM34tV4rodFoyaswO1Ch17qjfvSDKXUYCkwHxv86hG42CtwuGf5GjRVJBMRm53oOSnas9ygBKgq2E3RyG7yT2SbF956GUmkRrtY/7/vG7OH1yERPTY7jrI3dgZntZHHo/akrgJYEtkwSf0tGsgPL4KhMXHJB+7ubzTYCnAnu1H8z3ED5yBVaiFYZCJZLqbFVnk61uSYGGfXNlO9UakVDWJzmNLvnz94++ck8kmTg/zLERstzO3hhP07axeHZZDiwztzQ8LF13eqqPnh7Dvq3XYMemHZiszKAfUWt2RTLvU6cPI5WOkM+78AdE3IZgtMdtxlk+XrBkjxFlTRVykyevejIp+TdJaLLZPDz22MNISEV4IT65k3nljoW+FaDG8mCuhJ1bL0LGyQrFn9dpo1IuoFSm1GsXAct7cLDe6ODs8jp6A8icPPekUNo6HJ9TjohkNOQsp8EgbzFzdAWCEkqaOJsgMUvQQYajBUEKkZ/G4okaHn3oBRx45SSy7jjW19qYGJ9Ep1tH16siXwnw337hHuy9fAuavdNwsnUpu7Gyy2hOgQ8pa6oqGWo4QQN9NKVqvAFY1chrxSjjtJPf9dIdQR8ne8UGzMaAhfeW18zvZHpR0Wc+nxGZRHIhExE7ObEZreYAUxOXoNlcQjqtyWM037LyjAyKeCy2TqCyenIU6JFGcfZ8liTGsDIi7iAZi+AAtEY3MQqRJU6bG+70mSXsf+0g3jz0FjwvwKaFzdiyfQ6h08Su3fPYvmkWS2snUKLGfD/EeGkKrXoTuSwrAwJLldI/HXAYFBD5ZSFHTKUVxaJyomrnx9laHDgpo7GxF0qmrNhcnOvUYxBU7Kx0rCQf4mDQV9/NKxnl83hqjjnOOpPzi0KsIRMd/BxFACQ98dCFzUADFrpeB1bKQiqXRaNlI5fbjd0Xvw+RvxMTE+N4+bVvo9V4DTffcj3u/+F/wvgky/Q1tFs1TIxNwO8zOEgrakoG3YJNIZ5CaSOwDKlK5mqNirFKVDKGFaLEvRteIzkAQjIlKvKnZBXDBDAEOMod1j3IpNOnM7MCMsUpgydYFMEkxBSwPYp/6IqPojhVfXmFFQuQymqA4NDgm6jD7COtDCiEIaotZqZ9aIgb7XVFhBQEMndNVP4wA9fG3ZyzShZUn5W/48hbRLSszrzE7rjqS1p/Wgs+iT1IjkXSFoWDANMTcxL8Li/VkHILKJem4A8suE4G6XRW0OfpNK99gEzWQXV9STL7SmkM4UCTCv0i3nPDe2hW2LI6f23qFzigEEmp9fN2rwuD6pItr40BddxiPGdf6jOmUBiybG12MJadQb8e4Wt/dx8Ovn4IxXIeH/zIe3HljZegbzXRj1ri0G22swIblq84+xW7pWqnJJ26wSkpDEZiDUVq/ah9Qppr8pDwd+Y9Su+dU1Zcp3x+w+rMhmkIBvEI2pIwDytcj7/68YjyeAOWlzNpBLaNXuBLzzpySOpRFQk6Vbd3EA1CgetPTU5hIjeB6fQMtsxsFgH53mAJ1foi2t0qmq1VQQr6QRfegL3qEKkMF6otCl/s4/Cis5QWTKmSAXl7BSilZ2/Zi2UUyY3Ci0y5lCAkUEchopGyMXBCVGsN2dhzU5swPTYLy4/gUeubc+1ZAqIYCfex3mxivdlGzyNDGrNQ9iNiPWSdCySAcZYIq6i+uoqM6OiVCIOYE6RtB6VcGblMScajfv78m3jowadx4ugairkp6eVWKmPo9prSr47cBu78wM246rqLsbA1j7XGQQyCmlw3RevpxOnAaSRsmwZElXzVrKMSYhk6nMjFwCPQKZ4j1Z44UabUjFQavDIyK80gjfKXEgEqHuIh85WQvUSiZERHTNW9TidCOjWBem2AUmEGnXYTmVxPWP3kb7UREgAWy1HMIIhtoHMOlYNWzjwDb+Chx3GTni/3lMGMqDjZrMz4QiDDQI5iD8srVayvN2T6YXJqFjMzc6iUx5HO+xifGuDNt14RCcN8uoywb6NSGEO/3RCe+1SKwEGF0Bc0ecgAqIgwIHCOJdU6bEGEK8c8SuFJYpk4ek4C51SGR4nGjSxmKjMdfulMNXZYCeMlmTTXYHLWNx5BMo5s5HjyS11sF6pXsr/xbzpKk0DiDk3Rq7ndrcIE1tdOI5vfhFtu+Ry+/91DiAbTuPzS98J2jsBJncHxk8+h759AabyDnreEbDoUHAdn+AVBT85zAk/FEyqgJFWtfKslY3Bi1DS1JdeuQGwjjqCy4maAmIZxTgcAAqrkxIluWRiNheE9I3Wq1iPXiWDSsXMHpm1yT2gudmbiHDm0U6LmKOIfIat4mjyIDpQtPCNdAUoDO2RTkFqDCAVpeU8SytDEcBxXYUNYLleKY8K3IY5dI+ATPB2mwmdaULx+k1UpZ63LptIndeGkiNQ0Ad1oNSIGSiWDxiTxDVttHcHcdDsk2cgil5mUNlCvQ3XKDkqliozVTk5V0OnWMDNexonlw5iaLsMfROi1FI3z270u1MOWsyIHyS/gu8//FjU6O0rsM/rOC34+949UFmMMjNkr5qxioKLelwnq4NAeIEr1JIGaLm2G37Lx9b/7Nl59+YBgE977gdvwrvffBM9qoY82V4j4QJvVqoBJCvni47J7jK3RUw908xofM8zch3tEcSh0vYaAGA0+wgSLpu2rWg4KlK4CAVV1UtMLA6TS5HlQLWN5Hi8c/mTU6fWl9GOl0+gFAaqtFtp9RuCOICh7PQ8pm813RTS6ddMW7Nt7GeYwI8466PQETZ7Okd2NcUcba/VFrKydkR4hZ43Zw1PaCSwzBuh0e+h1epgojyGfJUrPgsdedxQKQxw3LjePRGjMzm1m0Mr5Djyi4kNpXTqlFNYbTbRqPaStAqYrc5iqTCHrpsFyDCNRKxVJr/rs6grq7Q4sNwU7RU13hv0MEFTWKl8SHWkclC59sN+vsniNMCTakA49SmM8O43Ic9HrDHD65Ap+/vwbOHjgBLxuCpXiLAae4vPm+Fx5LIPltSOYns/j2hv24O6P3Ao3U5OZYJaGuPHYr3NTBOLRmfNB0aGTPMM4dDOeosBKBPcZxSgubOWQ414MHagiTFFZM//N4ERlDa5QbypCAfM7BS5hv5lBWLPdRLE4hnxmBj2P8qkFOBhDrToQ4EizcxCW01FGS+5PShw3++N+EIEVZTGi4heV4e17PlZX17C2soqs68rERLlSEoIb3odavY71WhWtdgdvHDyIfn8gzHC7dl0ipcXllTXRmq6MpxG5q+j3A1yy7XbknHnYfhaFLEtQp+CHJ5ErNGW0D8jIqCJLvDT4ip3OQxC0FB/+sHdFpDjvoSJaUXrZhnwlRp8qY8strsamzs9nrtsfOnpXqlxsqRh6yACWzPbHxDqqWqU1RkRvO1muHuUyl5K1U1YO3W7CRl9Gc6TkTiEW8jYU2ApbQmVqCrnMXjzy+HHceN0XAK9oOg0IoyrWGvuxZUcaK9XnUSiRV8HG2ZWTmBrbBAQZWGFO4RFkb+iKB6iE2GeHeAgEowEThy5ZCx0fq3HKuQ+/axAZ11hIu6DnqGNQUXz9zHBMCyQJOpJgjAGBJmaR1hMzcZujqRTnSCNESqYk2BagU5fvMumigks6ca5vtrkUmJNOmyVq9TMNJ9eeqD+cQxyknEi5WBlqUbM8rQLWRJ/TUL8OaXx16GjEYkQUJwmG01gesUXk8o5bGucABy0PTqqLTqcNC3lMjm9Bsxah1YgwP7sTjp1FnVUqEnVFPSwtH0exbKPTW8PMbEXAcqXcrFRg3u51Dm4h8cbhJNQv6dBV5dG0tM5/kAt9PvcpybAkIZGtprPy4SClqRipINiUwU3BkiqLgdUVgpmZ8hYMmha+9ZXv4fX9h8QRv+O2G3DH3e8Sh+5ZKilVoLQ0bJ8OPRQCmnP3f1zlY4XKtG1M9WqYsUcEdxMjpjBQpmSfLM9z9C/5/wy2Qt5LT9tjMsi1qjEXby79ZkSQWY8qMCmlgLa4WhWnTmeeLZTQbvWQcTNK+9bzsXl+M3bvvBilVA7NMytoV6vI5lPYsn0WuSI1Znpodtdw8Mh+5EpKwpJk+awE0Oizn9rt99FYb2OyMIlyoQSH2rUedXMHyGToMFmi7cmYAVe8SydquTKnzr5jyk7BzbkYpAZo9brot0IEPQeZKI9ybgxTlQlUyiWFJA3IyNZD1++h0e3K+zt9thkojqD6LckNa4BwAgOSHqdGtZvSuy7CO0EBQb2M9bM9LC2uYPHUKpaX6kK1mU9PyTgBy9P5XFHQxsVKCitrb8HN9DE+lcF1N+7BFVduw8xMGdlsGu1OUyHJ03SOEbx+G65LY6JEWPjgjFE05UlS6RoHLk5VnKYCURh05FCJSTOhKRSlEtoIB4bD2yDfVRnJlMKEj9lOo++5aDUtFLKbMDN7GZ578hVcdc1ueNFB+NGqZNN8LuLEfUomsvwYYWl5VRwoS4IMnIQe2Bugul5Dfb2KLQtzKJfyqIyVZeyj3W6JM6c8IwEtFGLh+xVgzhVmJ35NT89g9yW7UK0t433v+Q00Tu3D7p13Yu+Wy1BrvIinXvpTTC4cwVr9KVVS92dEwETOgzznmbcAu4WsXVYjX+LQFRBPYQmYubBikh/iC/h7tiRsOg0dBLFdFb90Zn6erJzPTfE8q42nsrsWBv5J2Bb5oA1SOh4r5KZVoKTRcr8pIdJhRc6YCsDsOmz04BB1Kw6dwYuLVMaVYD1TqCCy5hH6l2LQ24cr9n4B7XWOfnp45ZV/hpU+Ay86DDd7BqVSl5x86PZbaiRGqGM5IpNRJEm6ly4wI7Z89FibwmQoUCGdOQ2dVOf0ujWOXmUkDGJ6GAQUiVGjYSNfOoBVVWc9Upfgc1cQD0tQ+EJFLGV27bApTqkdOkGwcp/0z6zMcQ0op+6g3qD8ryGW0mA3HdBz3zPDZQDMcjidNSuGxmmTR11auMkMcWTunm1EHkxRTcc9Uo154RoISUyUZBpMAgc19euwt6oydZWNsWQ/gJPxpJpF2utSYR6Lp9qwUcbczEV49eWDmJ/fhHTGwZnFt7Dn0q3oD9aEO2EQNDHw2lqs6pfzyJq9/JfO0EUETCR9N0IV4/NJqg2e7yxFfyQuSiu80VCCWE03iK00mAiD7ZA+O5NNXwBuE/l5tNd8/NPXfohjR05KkHfl9ftw1z13YmB34JGvgr1q0vWyBRVQcTKCHxFlv4EY55zWnAk24uqatFx4BhTnGXJ7xIBm87uYmCdmczVVB4bIHW+gdopx6Mea/13ETMhjiclxUe/1cHppBau1OvzIQjZXRKvZQS6Tl+y8sV6XjHqsVEG/0URq4CHsd7Bp8xy2bl9Ag5KntoeJ6TKW184ipCiKA5kTJJUrqTZLZOzxBlhfa6DoFFEpVqTE0eu1xQHnc2lRRiMqnjKtnFOP6Fh9CEsPnflYeRylsSJOrh4HGZNcK4dw4KBVYxk3xOz0LLZu2YxqbU1Q7tlCBpXJcXhhgBNnzmC1WlXCKI6azdZx87BXroBwShSE/1v6GoHqbwwRqIMyXn+uhvpyiFazLQ4rky5irDwtmfni6RUpVW/btg29fgsh5fLCJiam8zh15hDqjbO4+prduPyKS7BjxzYpL/o+5zk5rmWj223JfL+KZHXWI2InumcTEWNAohzVk7PtLGwUZFJADB5y8PtlICyoKFyrUhkZRYulNop2MINNH1Plr8EcQiFlqSBy2rCyh2FnaiKWgnAKlncpeu083nP7rfCCJTz9/NfR6Z9Fo9FCvdFAq9NEq91FuzOQUbOeKMpxBE3dY9fhKE1OHCJFDlIRpxGyyJUckTHtenUNnMuL4Ww11wTQI9rH/XEU0ldjenon8mWCilZw0UUltNcrCFavxbuu/2McPvQfsLDpnTh8+i/RCv8ZxakDgNVB0NkO3ytjEDAqX0KQfh0haui12YfNSyleBHs4wihpKIM4togKgi+QdotkXqy4pGBLqbsAOOOIglmgv12V/lKnARE+IaUlaUdZrq7A8hcE/GVRBY1gSKcPy1mDHxwCQI5oigkxO6zC99tiaLhJVR9V4yhY2iYYzXDrg62LggLwOVU1fhmmRR9dzf9HUvVgNQwug7JZFLLvxuLpKfzKh/8ITz56GB94z8fwne/9OdzScyiMLcLzlhAEREh7yGf5jIimJWlTTiY2bKsgwCqLRBsCSishooqbOPoSEMwhQlHGnFmgtN0SwjCLKMgxH0bkHpHRt6g/Btvqw00fRxh66Penpe8b+Svwo0UM7EWEFoWNCKjtwbLZQpmC170OQViB5S7BcZaRTVVlRDYM8gjDlBi3IOIkC0fzSqg3ub+LCKKC/BwEYwhEVGhNnnE5u0MCSSe7KmOzqegipNwi3FQbTmodkb0Im1K0QqrEfj0rIg4ipyWxixvxmhlIsLyqeqOqNMr1o8RTjHiPTFfIbD1peqe1yFFDjhuEEwhDVpFYLRrAiThu5yEMOaHDJIncGZyY4X7vwHFPA+4q7HRLyQ33bKTtcUSDEhbmduHgG0fxmXu/iOpaJBLNbirEN+77S5THW8gXezh16hC2bZ9Hp9fWma2ZUomDJzpcwTAbaukkUFQHmTIF8Eu+eF8UgDMumW8s3xtm0rf7CHL5C4ZkaMEVujYOETQ2wzhy7f1Vts5qL7dPBqXMJNaXWvjuNx/AmZNLIFB831V7cc+nP4KB1cEAXcmIJfygHeVYNfen1mIYBSUn6F3NxMwwaYw1Q5RctLC/DHEyqgoVt+zM5JPCycTtFjVJbQsxmVgH3Ze33mj+QbT/9dexVq0jk3/ijJMAACAASURBVC/BcjPoeQF6gwDdHoU7Cuj1+oJOp2gHHY3XU30HOxxgvOhgeqKssmGOumkkpUvZSX3CUtIi2CvwZRTO8wPZVPRNM5MzgponEQBjFvaRCWRKOQwfIunZp20XOTeDQcdDr9nD5Ngktsxvluxjub4s3L0s46azOfnebHeEYGDztq2yFs8uL2O9TvUpjq5l4YehZH0sB5IsQCmxjZJgSBCsaLWGmsYyKuAoYRn+vdfNo7E8jm4rg1arKeViiaw4IUDjLP1vZlk2sjlX+vkECqq5SUZWPVhOF5NTJczMzIjjCrmDwlBGikijy2NJ0dcmyIWfTyAce9NKZU0AhEEkSmQT49uweIqfmEcqG6GU24HW6i5smbsEl1z0XuljdztN5As2KmMWHv7pE+DpXH7trTiw9G/ghw3Ujr8T73vHv4PVvR6+9RaeOvppZKYew8mzz+Ci+dsRNj6Ji3fcCjt/CE8993Wsrx/G8sopQb43u3VpJzQ7bQQ+0bYFmbEf+C3kin2cPn0MW+Z3CcVsPluC7WeQ9cfg2CGuuHELTq8dgJNro9nsYe+u27C+2kDKbSCTtlAmF3vjBlyx5a9R649jy7YWHnzsT5Er/AzjhXEsvXk17nz3Z/HIY1/HrbftwYE3HkPffgFO5cdI2R20GlsQDSYlcHRSPfR8GsQOQicQkFy3NsbOPxqdVzE+QY7yNurrdVgBQVu04VQwa8JyiYVgVsjgYBZO9jK849r/iInwcwg9Fz947DcxtfUQ0oUzaDRWUcntwr6dv4t09/0IvAL89DOY2ryO7/zwLzA+2UEYHkMmlUPQ24Zg0Edl7CwG/lmsrZPBi3rfGbSaDQy8JgZYw9QWG0dPvIq5mSn0Wj5Cls4pN+ueFYKd119dx97d+3D8xEso5mkwlcFrd9uYHL8e68vXolov44t/+L/gr/7qv+BX7/pPuP9Hf4Ve/n/HxOxxNJds2Wu8747dkxI+VfJY1p0Y24xeuyLUunPbApw+eQQ756/CkYOUqdwF+HuxdOJGfOzjf4ImS+2pGTS7m9DvbUchfRUG0WE4438LC6vItG6FEwAv/Pz/xbve9UHUqu9HLjWLTu2nWFy7D0vBtxFljsDrUdd9ESnnTTSq1+NDd/hYX9+FdvgdPPrk/4Tx8cdw4hhVs65Av59CZ9BAp5vH/PTtuOfjf4yBP45urwJYc8hnLkN9bQu8sIGJbW9gZekEyoNrUSz6uO+h38W99/42Tu9/F/LuVtjZV/HkC/8OmbGfoOc/i1IpQMqdQH11Xlp2XupNpFMBWosOFqZ3qpFf6vx5HVSrq7h45y4snlxGJTcpPdcMuRc4NT0I0GrO4oN3/J9YW7GRybcwMbUbp07sRIRZFIohvM4ZZKNVFLItBFjFo09/D9e+8/fhpnagXi1hcqqJH//sN1GaeAWhcxq+X4cbpeGEBZSzm7CytIZ8EQj8cbTru7F5fh6z81fjwMEfwy38HM3WayjlaYvSWK13kc6WUciPSxssn08jmyUeZoB6rYl8ZkrrGrDNEus6KEyPIiwaHan7V3h3cbym+qnrTudJ1i/Uo1fESMk/Gs3Yh2cj/GBaK8BgHpBB2qJoU4i52S146onn8OgjT2B1ZR2dbhc33XIj7v7oB9DzGqIPkclRTjkQuuHBgG1m2mTaaBPUGJR9AsQqJ5DA1AxPKJ6VV6dv2gWG4GnjdL+qyqhgJW7DCTFq4vKtpxd/Kzrw+htYrdaQyRWFzINkLixLDXyKT6TFedP50ZkzeyHYjJlKNg3kMz7GK3kUC0X1MVTY0sQs0mOwhLcJA6JAOetOp04HHygRl3wur1GhinOXTi2TSonGL2fK3chCJV/GZHkCYT9A9ewq0lYK8zNzKBYLOLF4QihoyeHb7LaxXF1Fm9zqpSLKE+OYm96ExfUlQev3eySQUcxkzLR5LY6eAzYgFlV6NbKFulRmeuqcQWTpV2fEREoH/U2oV0OsVVfRbNZEfYpgNslILR/pDHEFtszDc7NwnptBrfqYAfp+Q5CnhlXJ9wbi1HnfSNzP8TWj386fk6N1GpYnxD9nV05gfn4XNo3fiMU1tijmsLY4h4/c8WeorgRIFY7jpZd/iEIOOHasgemZDG6+7h60qjdiZqaF506/FwcPP4Obdv0J9i78ORZXpjFZXsbjR25HceoRdHAc/cZO1A5/Ene86zfw48f+HyxVn0S9+bpkawL+4UxsbQm9noW9l9yB5bMt2C6JgZaRKSwhk/XgdUO4dg7NmoeslUcReWxe2IYBeQnsHg6deBHjkxVctP1yTI/PIfJ6MrlAtHVjeR/uuvmHsOytOLT+VRxf/BtYzj/BDnzcuPdPcPzoQRDUXG+dwA03XYbnX/kO/NQLKJULcAdXwPeycDJVVNfPYmF+F2rNJbTDM3DTNnpNB9tmdqEfnkXgr6HXO40waAhgM4p68IMGBuEaBtFZIWrx+0X0/Rn0rV0IWvfgk+98A2lsR9P6Cr7/s99DL3U/5rf20WtHCOs3YDq6F/v2/CZON/4aZ+sPYGreR6t7ClbURTG7BWeOjGHHlj1YXX0RQbSChW0z5LXEiaOnsXXbVlTXTyJy13Fy5TnkyxZq6y0szBIvUhAyp+27tqHVDlFfTwvQa3K6jcjvIBWMo1GrYueeMpZXBlhd2YFP//rf4J8e+PeoNyoI2zfgnl+7Gt998lqUx86ieXIXts1cBd+r4q23XsD0TCjcErsvvhqNeg/V9TrsdBfN/iHs2rkJpw8uYbIyh3Qmj2btIpRTv4Nbbv0DfPmbX4Nb3Ivl1Qr+m3u+jrB7Pezs6/j2o9ux6yIfjSNX4u733oXDJ/4STzyxhM9+cgmd9XHk3O/jjaP/G84MnsLsdgYVq8jhLNrtZ9FpvAc7tx1DvngHKrOP4//4D9dibOy7yGYWMTd1HeqNCOUJyjZvQ6t6Ma69+hN4/c3jaAljI/CxD9+H1upVyBQ7+M4Tl2N2GuifAD71a/8eTx/5t3js0eP47AfehBvuxMB9EM/v/12EqWdhuS8gQ52AOtBv7UO+NImecxD+oI7N5V049dYSsoWcEHIVy0VMTuVx5vR+bF2YQXO1jSYZCSWQdNAlD0fqSrzrhv8bzz/3Xay3AA4N3X7bE+j35hE5J/DwT96Nog0UMsBtd3wUz7z0HRw+Ddz2nn/ARPEdWFv7Z7x65HcQ2o9I1a9Q8DBWaaO+ugqrPyEAUYKTu90ybrnxD5FNXYLHHrufHQlEmUeQSh9BOWej2eqg6WWwZfMVOHRoCTMz0/CDNdRbpzDwq5ibm0avw7FFjSuRfjcxDQrXo14beQD+FQ5d+7HhGFmydp6Y7UgUrEcOrpgOyWj4i32mqmImppTCDLoNjmL//6S9B5hV5bmGfe+1e2+zp/dC7yJgAxFEETvYO0ZjEpNoes45yZ9iekwziTUaWyyABRQVC6J0BZRep9c9e3bv9b++b8+G0ZTzX+ffF3NNYWb2mjVr1vt97/s892PFZLbxyivr2LZtpxyRCpv0+PHjOP+C89DqhXg2LYOoMrkwKk0Gs0UrP08IhE9mKIzZaRePaKw75dQufOz/nUrKOwXA+WyA1eeWS6PVu2TDK44STp0A1ebeOwqHjxyTiVZqIZGXamfRItUVrWJqIWLLSA+5aIML77hoA5vNRqyCHhbzYTZqZCCLJKwJAZnoyY0q8RRJaROedjGvKBZ1+b5Y0Y7iQ4v+UuS8ULDeRWEXHYFCNode0eK2O2msbhD0XLz9g9I257a75dw1koxgEyxhMnT0dOMd8SH46iJ7PJlJ0zp+PMO+EYZHRkgmipAKWZBHLx7pLZQK2tLHRz3VozxdsfuVFiyprheq21NqQ9Gm9Q+piEcLRKNhmeQlNCxGUbj1gq1boKLSLT+m1QoIg7iginYFOU8VkA6tEI8VrS4CanPS0iJmb1KgJxoqAmdbfDnpl5cdBTVGnRWNUCQrw8QSUUIhBV1hNmau5dblL2JIX44/+gnvHDiDOO/jtkzAbHDJmZpVvZBLz3iPWLKXDYfGk1MNog1+FWMBOrtg4ixQl7/JsZ5XGdc6g77jZfTsPQOTupoBr4+85gTWsoPYPH6GR9pxut0U8i5SsQo89gXEo3osNjWHT7yHynCAhmYdfT3tMmUvGVXTUF1OOtGOWVfLrm1Wyspm4q6yksGLzjREhbsSc2EKOsrwuKC3G5x2ySkjb4Vweg9q9ccyUEEVW0hgyEIyFaG+RUdBf0C2eLNJJwNdGhqrpkmBXrSwVTIBHPqzZKiD2TOIxTGMN/QxA10hqq2XYNVVodYMki20Y7J6KSAgHOI6TpJjRI5G8hkL6YKFaN7IQOdsrl1wnGBuEmeMm8DRwQd4dF0DVRN24Attp9K+AO/em7jj1m/zwvqrsLjbgTi5rA6XYyokmzDnZ5KJudDpxbUCQX+ASHiI8rI6rA4zx3uPYnOK60lFMpnk+IkI1bVWjhx7jokTWjl2UEB4HFRUuygoQ+SVwwz1etHEp9LW1sCJweeI5U9Q19pKKFJGIjKXbKoMu11FQbcT7M9KKpomeD09h6xMmzyNVPYEKtMOqaQODVVJ5kJ1az+J7HE5pjLq1KhSccrL7PT0ncDvt+C2rmDFNX/gidX34wtV4HHdwMKz/oBdeyk93ld469MK0rm3sWRO4wsrv8ZDz1yD034V86clUGemQv4h1q3/OaYyJ6m8j1RuM6ROYJa2icn4U8uENo9UOsC4cV7U6texO/xo1Fa6ur043RVoNXWER+pZufKb/O2pv6CoKrEbamio+DkW5UoySge7BpaC5hD6aDNnzpvJ39bcw5RJ1zGj6g2MuinEVWtZ9cr3MJuGMRqHSGVOYNDa0Sun4ferMNgUdLo8uViA5oY6egf60eqNaLUWMrkBArGNWMxBXBYzeg2YTVpGgoPEhQhT1czCs37OmjUf4qxIMOyt5KzZL0GhHqP7CFu3fgGj2ode28eCBWfz+JPv0jJxDq2t92PWnI3FMsSm7cvIZPdjUE+no3MPzZP2odP58HYq6JUqCgUTjQ2nMTJiQK93MdAjsfOoDDsxWbrJpfykswUsjlZ6+3LYTeOl1sHu9jPs/4S6JgPxZB+5XGC0xewc1ZqIeXFRyFmc5xeJi//Xx+eL8efzff5zrR5tf/8vM/jSzlw6k0ZHBBLgk4aGmgn0dg3S2zfIO29vxDskBINVhEJh6cq6/Y7bsFj1aPU5Uumw3ICJ8YVKnSkG58h0z8+6VE4W2NFMlM8U9jFFvljMi2mMpSJeKtRji/Tn1jmfOdVyXDx2h/5+1xcL7R2dBIJhqRAVoibR5FVrdLK1LKxEQsQiVNY6rQqTQRRvATLQYdQrhEODaNWC+KUpYvHEvFSqw4ueTdEalhIZIUATH5PAmuLbRTJbUQQixAuiTS8paYIdL0R6oqCrNZj1JhprGnGbBWI1RjaVwWayYTDqpVI1mU8yMDRId1+vnJHbnA6yqgIjwSBOl4tkSszohLWmyA6XnYTRMJCMUAhKn2sReF88O0LAJc5b0Ruv1ejl3FSgSkUWt3hJCFtcRiEVE4JpLVqdBqNRj9lixGAQ74uVoFDsi/aV+GZFtrzodBQLeFrOSY1WcxGxKxJIhCRLeuCLdDNpzxO79eIypPh6lDdfxNEqBEYiqLV5ymu0ZApRhkf8TGm+m/5Pb+emy1ZjNU6lx/887x2ZjNa5hf7OFFZjORUVFQycqEQXu5Xb7/gCz793Gg6Xnhl1f6LSdjFl7ioOnHiBrYe/REHtIzw4gdBQBd/95u8Z7M2gpgytTsyxj/HYM98irf2ICZPG88mOPGW2edx4zXfkbFWQx+oarDz06H14/dtonhiho/NjGmom0n5sP0b9MHXlZ3Lr1RsIesdhsTXSN7yT6vGf8Pq6NSxfdD9H2wdxmMLYbOVkEpPpC51g3MwwGzb/mkzmU5rsp7P34zaWX3IvrooM3f072fbxy7JNXllZxbTxV+JrP00GuxQsGzl4ZAszJ60glVATTQxyqP1Fqut3MeANsWT6P7BpJ3OwZw3R4AeE0+vlvFbJiw5UAZVG3JDFbNxMVqUnqzdSSC2i1f44Lt0NHE+PUKWNY2l6il8/Np204SWmTZzH0L5lXLTkYjZ+fAtqwxH0ipNYsIFkdDErb/gBqWAfqmwtydRiQukYZ0xPkkr04h/SEY7psVe1oui8vL7u68ybew51NV/ik8N7aGrcy6EjH9BUv5hCthatuoaR4DEsZXvZ8MZabrrslwSDHdjqe3hq1V1EE3Yy2RZW3voXjJoaQt5OXnz5u+gqXpICr5WXbcSUv4DOIzmsrgCPrV7Id7/3QwqBc2ROw4btd5JUbcbr34/TrmAW4Tx5Iar14XDWodNO4uAxL1VtNeQK09m7cxZfvvV9Et6FGO2HeeeAg4zqFSz5JkLhYfyF3VitK1nYKjy3S3Da1/HwY9/mhtvvIeYfwFmZ57U1f8KlH+a8864E2wX4owpWo5c33/oJZRUfo9Z2yVloNJbCbvcQjepw22eyf/9xWiaUEQnZyATPZPkFj1KILiZR2MffNtjIa99BG3dSUV5GWjeIt38yNy0NEQ7Xgmojm/f8iGUX3olenUGjSrF27T8or4Rp064km2ylpqoO3/A2Nr7/Dy65/AZCwRxWcxMDwzuIpZ6hy7uWbDyAThH2OA2ZfAyjQ8FkbKGnWzyHA63Jh983jksXHSSZrEXv2M4La27C5XwLp22QZEJFTdVFHO2oY1br/0DhHFB38dGBK1kwfzJKYgVVVU5e37ScUHQH4+rmMdynwqBtkZsZjF6MhhasylV4B4foGPgzodiHqPIBaqqm0NFRxpy5y6iqtsiC3t89yInObQyH3yGvOYjNNVKc62cqUHKWUWKguJeNEs5KLpn/a0X/D1/3v2+8i/fq/6TKE/fTIn2v2PUUBV28LRbFqURWuqP27NpHX98Qfn9I2q9FkmMgEEQngsUqPUyeOoFxExowmgStVNh0BRclKWuA0EydarmXRG+nds3Fzu+/srFK0EtRlzFakf/ZADjmDIzqAuRHThbwkotmzA591a7rCsLWEhftaEGBEyEoo2Q2kVZjMAo1nyjoWYwGjcySNpmEZD9LNh1DJ1YrouBLZKkW3SiTW5y0oky/qHkVxbRU2MXbQgog/mlUQqw1mmY2ylyWEZvig/kCRq2efDpHmd1Nhbsck9aIUWvArDPJQhhLx/CH/HiFJS0akSx6rUEvX8uZfVbMyIvlUBxPsV1ePCdFcYxGAnSKJVO8LoInipnf4m3RdRAQASR1KRotFnThRRXH57RapHdcjArE3FtoAMS6QCSV5fIZ0umExIlKIdGot7uk2pVNK2GvEwd0EiwwOucZDWWR3Y7PtaZO/T7FDEcj08VE/rdal0VnSREdOJcvXyLaqaeT0W3myZdvJKF7Br39CDXVHglOsFsrcdpaSESdKNo0avMhcikH2ti1XDTnt1h116Po+3l1x1ysNh0XzFoPOQsvbbyeRLoPI9O47rLfEx+pxegY4C+rJhOM9uBU38rXv3Q/vUO7eXPDs/KM3nzdd/F1O/jzI3fTNHs15fXH2bHtI06fdRouqxn/oAdt5nouPf9BOvrqcFoi7Oy8lGD4INb0eVy67Co27lnJiaMJrjyrG0XdgFd5gA/3/ASN4Qh2zTzObtmAP67n4OEvc8bZF2FRz+OtjT/EW3iMtqZ5jDO9QZl5CWrzAXq8mzje+TBzZ38Lq2oRQ/7N7Gi/iJqKKqbYnyeZqmR80zBPrb6essb3UHTHpHVLonhVYqYrrGoqMgUN/oQQRp3LkrkvsWPjE7S1bUBncBPP+FDZN3HIt5KtO55nQsXtLF40iedePwun28dIlwOn8U4WzN2Kx13OP14U4iwD88/5BE95M2teno23fyvzpt3GlCnfxp+YjcZ0kC07W5g8YSpm5RWaG89nyP8rPt77J3K6IS46/5uMnFghVfmb9nwRm2OIdMjK9Nl23v7oNrRaF3bVT5g48XJUjg5efHYdX77sbxgNw7y9bykD/n0kfeey7Ny/MKPl+5zo3Yxr4p/5za9/yTVLdlOubyWlf4znX7+c1pm78Y5swawIoVoCjT6K3qSiu2+AsppyDnWL7sKZmPM/5rqLNnH80ExcJj+rP1RjtG8gMpjFbDcQ0fcST13MVRc4yfVPA+0hjLYu3vv0fzjrrG/AyAwq7XFeX78Ad4WdWXMexTegoNIe4MiJh0mrnwdNJ6q8A63WJLMbOjv7sJrFSM6Gb6SfWKCG+MAS7rh2FaHIFNQc4qn3bJQ37MCq1hKLRlFbTahzV7Nwai8Ww4X4kptweMI8/4/ruWjx7zAzEZ25l2fWL6CxqZVpNQ8RTxlxOQ6ycfNv8Pnhqiv/i1y8FaOtl+ffnI2nZj9WfZ6If7ioF6p0M+BvZ2g4zZyZt3O4vQebKw7ZxUyq3g65KZB/iYPeH5HJP4ha2Y9S8JCInU5gZBk3X/cmA50NWKx9JJVv8smubUxvepoKz3j6/H9ky45HSIYj3HL9vSRCjby37Y+knWsY8sLXr07S1Z7AWf0q23bdTzjQTjYxjnNOe5b6xhaefeN82RW94uzVxCNx1m+9kalz+ukdeRlFOCiyZShZh9SUSAutEBUKgaYU2/6HzPT/n4X+/1tR//cqeTHKFFbEf1XQk4k0u3buIRqOSy2SAFbFY2kEjEhYtUVqXGd3B/PPPYuzz5mL3WkmlYnIbAuVCGqROrDRRcXJFvvYIx7FHo8RuZ06HUKHUwxAkmLlf3mePv9Rodb//ADicy33v7y5tBAKi4AAIZLQy4IuofsCZ5pJy/axmJmrCmkMBjV2mwGTUUsqGSMaDVDuEUhQoQxWSdKaKEBydy1T2hTZWi8V9ZKerxQEI47OoCmpyE+BGuRKapS7bDGaSQoeuEor7W0uq5NqTxUmnZmIgIdoIJ1Py/FAIp1iaNjLkG9YLiDMVovcBctYuYIoyIkiwlYKzARwQkVWEOpKM3HpRy++lMAoYvUldGqimAtPqtilC7Wq9JxqwOUUytQiVvQUBXHMTyxsRNJXXIp0Fd0I8b5oWinEUoKnLkRIYlZbDDcR50+egzGhIXIxUtJcjPnlC2GcRmsknVahMWTJawdRRa5kxWwNTVXXEtE/wKOrlhHNr8cX2oXH7aGmqo3jh4JSqW20agjHfCRTYUzaZqrtV7BiyZM0WH5EZ9+HPLQ+h8GU5zs35ujtiqHyPMqWHa8SGahlyZm/w8QlWBz9vLi1meHAMb644hOSESfx/Hu8t/lpmXK0Yun3cCs3Y7R18/DaArbajVRVuIVjh0xMi8s6B6NmCWWm26m2/A85xc9LW6dT25Bi+KibOXOnsv3YteiVSVw8XUXIX4ul7WX++szV2J3DnD3tS1RrHsdla+XHD1Rx1XWXUudaQSS7hT1D5xAOaZnjClDIL0SjfMq+Y1eTVcOMSfeSj1+OzeBjS/sMaSG7dPY6wl5xXj5h+55fY3BsQ9F2SJ2xEJ8VFSFJqWLPCcWyxk0yNovpzffz2qu7cHpg6dJnOdbjoaHcTpfvxxzoWE8mDCuumcTb2xcS8H+KMbWYJWe/hKrwIN2+TXzwgZ66lmpa2zrIZRxUVt/Pyy/8DH/POO66az2RwjVEM29z4HCe4cFhlp3bSCjSTF3FJjZ99G1wbMfvdbNg0ofYjBPImVazbv2v5OL3trtm8MiqM9CrJzGr6hBm49lYm3fwxMMPctvCx8inu/Fqf8r2fc+gUy1gStu92PgOSU6wems5DrudlQtFa1jLuElb+e2jrZhrH6Gg/hhVyopWZSqqf9WC3phCZUiT0cXIJGcS7rmLyxa8hj1/ByrNUf70XIDK+u1U2moYGB5AU6EhFF/KBecksWiWkU98zItrLyBuhqsu/x/ovgCLNcbhrnkMeI9y+rQ3cXvOIp16h3UbvoTieBHF0E0qaieVEPCqDIHgEIl4eDRUSYM+P48y7uGKxQ9j15yHxraPtbvrKBhXYVGSctdmcNawd9d0LpwbxKBdRJQPWbP+ClqaYOnC1xnodNNQl2Ltrjq8Q4NcN9+HNj+RaOE5tu/5If4AXLL09+gyZ+ELfcDunsUYHW+TiQ2hVyno1XacLgcj0R4KajO+EQuKxkAi3U14+GwuPSdBITsDU/kHvPT6Zai091PIfyIBQNnUOSTjt3PlhU9g1i9DUR/h76s9EvB17UWdpOKVlNVu5clnbsdqgXPPuQSjehbxfDsfHP4SZuM4Jrmfp6HiAgbjP2HTtl9QU2li9pQ7UMe/SzQ9wLpd4zEZTMxv2U69exZDqV+x6s1rqGrZh6LpRcmZUbIWFOHYELpqJSAjemXb+D+kpf3Hen4yQOXUZ/1TvfpfFgQCm/ufHqIGjW25l1C2pRCptMhzdxQDULxeAbCKIlguwUCY4eFhwtEwngo3ldUeCedxl9kkTlyMS0UQjuhEn9oy/6s5+efn6KWjFffzUvbCWDBOqele7Mt+9nHKfjd2Dv+ZGfpvXrmgIBR96lGfpWhPC+KXRmSaZ9Ny7isU2eSTaNR5bFYdNquYG2RJJiJYrIaTBV3sFsUhCGGX3LGPro4kInBUnF9S5RXFtyrUgrozJo+4JOEvwlwUiVUV9ibpmMgUsBgstDa24LK7iYi5tfCtmwzoFAOxbJyO7i46Ojul6lvsXHUGHWazSXLRM6mUtMKJDoAolrlCgbRMSSqevFIhl0JzSTorEs+Er1pQlWQwl0pzEs8olKAut7CsCMXjKKd31KYgbhJi4VDy1gpLSymJ6ZSPWCEhfLSaYlpZaZ0mxRujAo5/ig8cbb3I1rtAiSTFAsWAxVxGNDWML7qPMt0d3L1sAkFfA3nljzz61mXoPa9jcybJRJppPwgzJlxOb3dM8vEFHqW8wi1FT5Ggih984zV87YvQmTv5y4ZDuKuiXDn+faqbb6Z/cAuvvf46Bz+Gv/7uGMFBB8H0Bp7f3IjBVODysHlupAAAIABJREFUM7dhN09EbX+HF17+ifTYnzPzLgyhO8jRzjsHGyhYV6HRJGVCnSrjxmioYySQp9KxksXTP6R3OILK+ArtXU8xa8INHO94lrRxA/FQNeM9mzGpTiesf56DHb9BGAmWnPVVvD0XosNOTcunxLP76e/qpXriCL9/tgqH8XTuXNhGaHA8KcM/OND+cwaH4KJFX8euup6R0E529Z1FIv8eFebZUn2t1nSRS/tQZcWSSfx9DEk1viIsUyIyVTcgLY95VRn9XY1cvWwda9e/R8K0C62+npmtDxEPTMZssqHXpXjnnWUsvXwp7+85h0JmgErly0xq/T2xwlcJpzbT0Wtn7+GPWXaJGZNjNqr4j/now8fx9Tm4eeVzdPqWgmE7Wzb3o1c0XHzBRAJDM9Cyhh2ffI+sfS02RzNTax5Fz0w0+j527PxvFi74Es+9+hXKxq1isMfG165o48ShRkK5tbjcOlxpEcSym4JnFavfeIRAoI6vf/kNov3LCec/5eG3YjQ3NnF29VH0TMdR9ioP/2M2TdPfxBt4HafFTj5hQ0m3kYiYqK6uYzjQj8GZobfHhlP7DZac+SCW3CUougM8tV5LZd1H6HN6unuHUDts9A8t4JZrhbPldBKhZ3jl/f8ipoMbrryPWvu99B55mg/2TeJ4xyHuvElLNjmeyspP+cEvpqCt+AeKsYt01EM6qcJiU+F0idFZUP6NV7hbyQXnoQ1cxplnPoWT+Wh1e3lz/zhSqqepc2sY8Q2js9eQSV3D6eMOotJMI6Z5ji37v8+xQ/ClW/5Mon8GBusR3j82Tu5IF7f1kYw246rbzAsvf03OpxfP/zNEF2CwHmP1h2XYK95GlfKjFvCTtJ1Dh49hL9dRWVvPJ3v7sDsdON0F+k7M5IvXOEmEa7HW7eC+X0+isfEdytxeskkLGs3Z+HzLuO2mV/F3NUnr2YYtE6X76LqLvQz0p1GMm/j0wH8Rjvq45uoVxMMujCYPL7zyML5BuOu6bulOUmwv8NLa/0GvhmXnfwN1+gaGQjs4EFxMT1c3KxeFifhqUPSbOND5XUbSL6LWH5BZAWqRE5Azyl3lKCmfglS+/3t0638qtv9u9/2ZMvYZC9o/fzexQf783P3fPec/ieLkaFWF2WiV91GRO6HTWSS8Kh5P093dQ29/r3QthKNBTGY99Q3V1NZXYbWJDII8ipiTf6bnP7aol+xr/9yKL3XOxTT2lA+/OEY9GSFd3CYWv/to8MzJ9v2/UQKqfvnyRQUxTxD2IlHIhWdVpRaCD+GNFMhVoWgX1U2wolNYLTo8bjtmk6ALiXCStHwRxUi03MXuUhLeFEUWVIlzHV2JjS3mcl0jCmYqj0aI8ESVHYW8SPJVMepDsoolfhU18VBMfu74lvHUVNaQSCU4dPyQLOjCs5xIphgJ+BnxC/RsVHYYRDH3lLlwuxyCFCvJVKUUM2ErE635EgpStNoFJ0SgbkUSkSjgopCX2u5arR6NQJlKOEqaZDqC0ZpFpRae0eJleArRV/zF2u32k7nE0tI2ugQtspzV5EQQjXhesYoYU6xLdKASWGEsMalYzIutF9FOcjo9+EfiJDJRGtqcdO6fxjdWVKFOn0HBspmHX1xM0vxrYum9lNsWcsMVD6DLjIf0eJKJStzlFkbimzCYMvzp98/yhWsfwpC8DWPZPh569yBdg+9Ro/4rSd8cUgm45+5folPqiPoENW4Kzqpj/PLZlBT+3XlJAG2+haTuJf7+3LfQ6zJce8lPcKTuJZs/yro9DrC9KL20FqObfLIci81JON2Fr28Kl83rxG1eQqKwm5dfvYurr76BN979DUnlbeorz2dmzbtEotVY6/ew/u1vYVDBhfN/SXhwPgZtjte3n0NFkwDXDGN0dpKzrCLYP47LJ1tIxSaidb3AE8/fK7ssK6//JbHhhdicgzzznpm2aR10HBrB47BSVZkhKjKUNY0owjqo7Ucluk3pcplyV9B2kVcEGMWMkpvH1OZfsWv/AZLO1QyMhLApX2fRvD+QD59BJKpGL6xa1rXs6TqXdGo/Ferraaj7Dv7CddjcI+zfPRFftJe5F+8lNaLw7ls3kQ0cwa6fx7mLf0tSsxKNfR+b3+slFgqwZFEF6vy56PIv8db7dxHSPivVdGKmetOKvzDSa5YuFJ3pMJs+/i+qmt8kGm+l2dxBleEWYtrNbN9xKWKCUFMHAdUGdh3cS5nrapac+0dSoUtRbId4Zqtwn6i5cY4aU246cR7mvR1fIJR5CE91H9HQCKmQmXLzYnz9CmaTAYNVCO0iGPQz8Hcv4fZrVtE/2EiFZYg1G6sx2t+l49BhZs6YQ783jkq5lgVnnyCcsDBz5gg3ffFMwkqB++57iWz32aDs46l1aUnqumWFDo0yG71xA/c/eAaqsufIaoQmoRq1yiTzsW12FTpDmIpyJ/FIHn16Eerhy1mxeAt+XzUa7aes21NPddNWwsKPXV/PvhP9VFbcS4vnXaABqt5g3cZfSZTuigt/Dv6FJGKb+bBnBnabhxmu/dh08whmn2Dduz/DZBYLxAdJ+Wfj8oT40/NREjyB26Ii5A0zvvFM6Q2fOK2BvuFBTDaP1N2Ewr3Uuu/ivFlDaJRZhJJPcqjnh6SSfwf2Yza68I80oTNcxzlzHyM6IFT2PrbtnyIJnLMnbMdqmovauJmX190u3SwCxpWP1xAKwqUrvg7ZNtTxZcSSQ5hcG9m89fvSgXbumf8P2fiFxPK72NozA4vRxHTXFmyci811nGdevgJ7/ToU4w7Uqljx7yBnkJqh4q78lITr/9RZH60LpcJeKuRjd+mf+diYbvPoflAySOR09D88SvfOEiNAfKrkSghipKBBFhTSMkTKIgPBpFhWLMQNJrQ6LcFQkP6BXjq72hkY7JXQr6aWRtpam7BaBFNj7ILmsxa14obsVPrlZ3bTIl1EgqBGLWmlkW9JxzW60Sz+2KXd+djvX/q6MR2On798aUEQuYSNTGBZhVxftijEkwmSovTpCtuaYEWn0SgZqWp3OizYHRaSImZMkqOKv52TauzRZKTS/Pxkm13Y2OTYoZgUpMkJqpUoqmI+WeRinyK3qSRPWiBf1XkRZCGqLZQ5ymhtbqXOWMfugd30DfQRCIbQG42S5CQANoFAQGa4i9a6y2Glqb4Wp8NKKhEVSBNMRkG9Qqa2FR+lFscYvKfE3ooFgMAznmrDF9vy4gylSRGS9rPPPk5dYUXcp4DRnKKEnQQEqNXFjKxSlu0oOOAU+m+U2TumrVQq5vIiVWUwWQqEhF0uo2CxVqDW2Dm0q5Z1f5vJzndEp6WKx1ddTMxxL4p1Iw5rPaFBD8nh2fzkOx8RG76InLqPXz2tpa4lj69jJnffvA5L/mpyut38aa2XeKYdc/TH3H3Ly8QjOkxmNb/78+3cc/cD5APnkkxv5aX9dTKe8QvnCSrbJBw1e/jtA1+Q0JRvf+VBIgPno7CfV3fpiKgeIxVP0FA7hVTERTIbonZymP6uGq46Z5hC+BKMOgdrX1/EilsuZvVr9+Cu8jPSX83ZE9/EYZ+HvvJjnnzmR3iMsPSs+4mFzsXt7OeNgx7imlfRFGop9zhJcxBvxwyunKGgy80hkH+CNet/QG09zJ5xD7rUjahMh7h/VSetk4eIdk0gG1eYODmHf2QvFiNo1Sl0uhQ6tRldobqIztUNgzpOOBGhxnMRExt+ypq1b1Mofx+tLUXAX4ldv5SzpvyC9MgMdPk2XK59vLu3jrx2PS5jA/3DbcR05zNn1h2Mt+/HF+skUD6OjdtfJtX7FGUqM74TM7nl1rfo8y/DWd/H04/swe3Uct4ikfw0FYv2BR578mLyzk1YPVo0zODic/8MvpVkE2CvfZ1nXrkSc/kH2DRLWdCYI5KaTlXTXlavu5n6yoMM+V/BXidshTPoPXw9p035LRbjhaSNW3jwrTD1dTWcX9+FQzcHjW0NDz95MUb7NuLJfejUKqrcE1AnWvEPC990HxpTAnRZlNw0NImVXLnk7xgyi0jnD7Bhx2zMznfxDRyi3OEiHbdgNd3M+Olvk6WR1toj/OHRm/EVYOXtj5L2novReJiHn48yEvTxra/XkAo3UFa3kx/8YjpZ80uY3b0yD9xhd2PSO1EUQYH0ks0H0OrS+DobGGf/GefNeA51ai6RzEbeOFCP3fMuxngenVpPwWThyOHJLD9/iCzjKLjf4YW1P8Zlh/m1N1Jd91+Eort4YXMFep2J5XN8xALVYFvHC6/+lMNHu3ngN+8wdHwqNqef3zwVpG7cFsyaJLq8Fm1eLDgMqAwp0BbIi8wGNWRTUfT55Uyr3YnTeT4Y32fdW7eQzv6B5pYhgiEvHs9Sdn98Npec9wzjGu7lWPuLvPqBjsYWN9OaN2I2XoDTHuR3D1xCTetxVDkHC6e9gFrtImV9mS1bX+ScyR/L+bet6j1eevUrCLfuxUt+jZK5kmBmB28dqMVmsbCkrYNYZAI2wwk+3H0ZCeMLqM0foqgENVBk8VhQ8kLoKzDVAuksRGH6z0Tklgro2E3IWPBK6e2SlkqUJVk/RkW/pVoii3YxseuUIHhMUZedX+ka+veP0q68dE+VG6lCgXg8LvVQFrOzKEwT5FG1XsKF1Grx8xRRwmLjJjop4j7e3n6cYyeOEgz5pYZM6KSEJqm8vExef2JTKrrSJpOwYmeIRMLSUizDekaZJMXO7Wi6otgwpyM47BYikShxgUJ3ioWeQb4tyJglcI8YXYvvIfIGxKkSmQBifCBJnmNa86r7Xr6skEyliop0MccVBVdKvIsFPZWKoFYEVEEQm9JoVGlE3oLNapDWNUVse8eWxM/NecUOXVROsVgQu2FZReX8WKjDVSgZMUco7s7lOkQyxIVGrLjqEUpvrVqLWnDL03kZj2oxWaiqqMbjKWNoZAivz0s4Ei2mFGm0shUlcpTFLt9qFkEFEcocVmqqPLJ1lE7EkNwbOcUuNTVGC/rJlWexsBd960WLWDGt61TEXU7kkauT5EUMbOnxuf5POBwZTWkq2d2KJ0juvMU5UYvpbCl2b1QQN3phi89Ua8Tyo/go/SGcfFuVIxIN4HTZJBI2FBYJbdWos6fzyYdNvLu2wPH9dvKaTu57qAxnzX7C0UEs2gm4tSu47PwHKLNcQ0a/h/9+uJ3ymhzBY9fznTt3kg+fRSb9AX9914G7XMV1iz5CnTxLjmEe+OsXEH8Ht93wIyz5a1Cbj3HPHw7QMq6M794SJeptI+L7iIf+8WPicfjBd3+LLjOZvGYrP3nUj6dhl7TbBXyCiOVGb0kT1+4iGmqgxf40F5/zDIVYC3ZnnEdfasJde4BELI7beBm3XnKM3h4zsdS77Dj8KxE2xAVn3UaZ9gvEModYva2Bxim9BIY1clyi6AK4dFfQZH8FA7PRaD7iUMfXGPTBsgt/zPDQEnS6Y2zrr8Af2swXL91MKmBGa/qY3/z+Kmoah0Aldudi7GNAg0MuGvXGlHSAZLMmNIUzmDXut+w7eBQ8H5DS72PA34FOPR5TdjlnTvgZhejFaDjO9hNTqWn+hM7jfdQ1XUv1xN/y0nNP0CpClXSwJw3uuiym0DZs+QIWzQymz/g+w76lWCrzvLFKdKtSLDz/KHrdOGrKPuSxp5eQca0ho+skGDaR9J3Pb+410HWin8dfnkRV606s7l68HY1ce26AcvtyDvSs52j7rwgEn2fOzCSdyQ9JRCeTGPgGN1z5AYePZ6lo8vPEe2YGB3r5ysUpEv5KTLbNPPGP69BYPmTqDCN2iwElK3z+NWSSCYZDHzMS6iad1UHmdFK+67j96jXk07MocILnXp2Fp2YLBn03Vp2W4Q41dRVfZOLMdZg0E4lmX+K9Td+hMwzXXP8Iucg5mHU9rP9gAinSLLngILl8K9nI0/zlxdvIGJ9Gaz2E0Sy6A3bMhmqZA643pdHoUpiMBYZ76yh472Lxab8D5lBREWbVllYKmlcxJKKQS2EudzEyfAYrlvQw3OcGxz5ee/9bpNNw2zW/JNl7LqnMdp7dNEkimu9ceoRy9xWE0m/wxwe/QVklrFj2S8qtt5PI7GX9zlacVe+QjLSjEfZfQV8USgxNhJw6QU4jIqMN5KI29NmrOWfmTuKJMlAfYtOOuzBZVlFVc5QB7yFi8fE4rT9gxsQHMBcuJZp8g67QEjp69nHNpX0MtdcCwwwFb+fTYx3cdM03SfV8A6PZwZPvTEGth8vP2kkmZieZe4Ytu35KSzNUuq6FwnVY7Vne3ncagZEg15/diybdQrTwImvfvQ1Xw3uoDZ8WCzrpYpqfFHOJ++NocqFMyzuVaT+2vIoOYun/xhb6Ivq0mG4sb5mlSOoStlVuRAtFx09J4f05HZH8WhEO8x926EXaYgntW2yBi9rg8/nw+QIkYuLuK7C+eoxGKxazHa1WkAYhI9IhRbFUqUilkiRTAi6jwyW6vVoN6VScI4f3E49FpTupsrICl0tYT3WSkSLSDEOhoCy8gtNRTB4sdmNl6Eo+icMsRtRxCXETyaKi2ypGvIGgAJUVn19CxETBkh3sYrrbqU10yf9UPOuqH58s6ELoIHboIhKyCMwXvvNUMoLVLA5Qi04jhstiBp2R9C7RlpeKcnHGR/vWsuiMKrSlyEu0HEYLugC0yxb3qOpdjF40+SIeRS7QREtczArEvLkUxSg57gKIX0SF5tICTKLFbDJjMBpllLLgfosiXmSUi8ASsfhQMIp0Nwr093Zh0qsZ39qIzawjm4pDXlivJMV5TBdk9CDG8JillU0W+dGXk1ePSmJtc2KOKpaun/UTnFziiBXU2CSd0VCc0dxvlXQ8iOCaUjhECcYjd+JC0DFazkvCjqLdrxQkY5DoVnlI2oDEEGq0TomVDPtdBIca+MYX16JXWqipcXPvN29BaxzCamwg7avj3nueIhD8GEPzfh5Z20Q+p4H++7j7+m3YdQsZCLzDqi0tbP/obR6+T08+IeAl77Pq9ftZectv5Nw05puK2XWch15XGEm+DcmZfP3OJ/GYL+S+H94jQTa3rvwZelMPDz5xFTrPi+TV++huH2b2rLkMDfahM+cIJDrQasehTi3ntuWvkh2+hMaWPD99ZARb2TFC/U1kfJdz+1UnqLBfxEBoJxt3LEYx7MKiU5g38UHqys4mnj3Aujd/RSKVZclFM9mxZzVhn5Mblq5HWxiPSutl9drLyCiw/Ipf4B+8kLJKP6/utmAyZpjifBUb0yho36Rz6Lf0hO4jr94r0ZpZEQqUK4I1ROeKXDWazNkYspdz5tw/suW9v5Gy7yFv30Bdi5cUKYJDrViyN7H8rPfp7jrAzq7FDI5sYGrT9VicVwN3YrXPQxXaT5XHw5FhH9gM1OnD7Nx8O+HsAPPmLyee+YoMntm9YTkXL7mFwfj1WHXjiaTX88qaK9G23UfavI1Mtlx6rRe0PU1z6wQeeqGegmETuXSGaKCCavttLJjzK5orv0bQ38f6d67B5NrOGedfygfvr6NMezG1Dc9iZT4RtvHEa9NlrsJXlrcTSZQxc5yOR56eTtusKCPRt9BrUyQiKZzGJqxmPZHkIcnrL+Sa8Q9Mp+uAk298qZPhETM2o48Hn5lITfMhnO6DdB87RL1lMZ2Hp3Drbfux2ycQDr3Ks6tvATtcfOmzBGMTaTDr+fs/JhPJwnV3bCGrqkejdPD4s/MJ8mvyug/lfSafM6BRyjGaHJhsenQC24wRk2oB6vBMbrryIF2dBurqNfzhmXoqanopM3WSyfTijfpR5c/nqvOPkEvOJhg4yMPPnEf/YJY//eZxkkNnYrUP87sXTOjNWb5y3VEi3mZstizPPreIFTc8iE5Th7e/Gpc9y2ubZxPLP4vHFURNrMj+JkVW7SOjDpFRJyFdj5sr6T00m9tuPEiPN0trq8KLa6YQj29Brd9Kdb2GcLiekH85ly59hUx4DvnCAbZ8MpdgeITlFx0mEmwjnT/Epk2XSP/F0kU3UmX8IT2RbnYdXcxpU65Anf0SdeVz8Y68z9sfXEY49yF2axUL56ylrn4CDzxzNg6zjQVTXqaloYrv359l2XItnV17UETwjyjoih+VdqCYB55ugpyVnJIsztE/t+EY+/7nC/nJnbtKRVqiT09OIsc0mYtFXuqKSkV+TF2RnBOxD9Rr/mPLXe5gS/nxY2xrIREA5Q+TTBQIh+ISmJQRVFKt6PIWeSzSwi0jTMWYVVBQ03JM4nDaZcEW83O3wyZFksFgUD6PcDuJ3bOwVJvN5iKYTXTARW65BKcJC7RguwiXWJRsckjW1MqKGurqm2RuhiBlpjNiAyjiaQtSoC4KuugJCwS3GIWXWO9isztWPKf6wUuXFIRHW/xBiOAUcVCCLysqlCjoalUWl9NCmVvYs8QzJCiMCuTE0kl4ykVBETVdKrHFb3J0tVVaqckCLnbdxWgRKUYTb4s6qM+LTGwFRS0WE2K1Jb6n8Gtnpa1MpoQJFboQC0iMeRH1J5cBgsEsGPDplExfK8arquXbom2j12jIZZIEfUPYTDoaaivk4kQjmbwCDpIpqnPHXkZjCrb8UeTPUty9F21tp3i64lPTJ0vuv1omqqSOoFTQi4V4dCU16p0TCxjRTimt2krFWnYyVCpEcI6cn4wujmQmcylKL2fBrBsnA02ymi4MFrGUFfhbsRgwY9ZPJjI4Cbv+TJZf/C0qPNVkC91kUpCO1Ev07GOr78VY+Sm9ob+TTdr58d0+Qr1nQNRD7XgzvdEf8Pb76+g/dDq33PhVKpv78QcGuP8Xr/Ddex6SszqTq5uI6Rc8/vzdsgWXjjZwx4q/YTZNI9bTTeUUJ/f9eoX0IYdT72OyxKhw13L44EGamsoJx724qmwcPRbCYV4sZ/83X/xHHnrip2g9fyGTa8elX8I9X3iTfPBaBvvc6B1aDPaPeOTJNrRKkNbyrzJj/M24Ha1S5ewoD7Fj11r6vQe4ZsUd1HkuZMcOwRHPU1tj4/UNj7Hw3KvRF5YyEtmLqf7PfLDxHc6f9Bpu4zT6hl9k/4nfgeVlFN1RVHmx0E1IWlwqHZLBQdl4NZcuepMK62SigzPIkUJfvomnX11JqLCWgjpCufNMCpH56KK3Mn/+AjqDv6Cn7yDpkbl86c4NdHkX4xs0kEjtYHx5G36VnWFvlLKCmjRvMhT5Ht3DB5l35l+o90zl2L4nGT52gFlnPEK3L0aNJYqnYS8/+VszYWULJkcZJvVCfEeu4MYbLuX9fQsZDr2GRdtAVcVUPv2kD5fxCi5d8CYmdQ2x1Coax4X5w4P/jcnYxoXz/4pRfS4e1+kMh/diqHqDJ554nJsvWYNRGU/70FaM+oN0+n+JL/w2iipOubMSVdpFd8cJ3BVpassnsntvmCsu/jn59Hn0DTmpdkxnMLgbT8VujLaP+P5/n8+cGZPRxtu4bOn9GCwr2d/XRTmdlHuyPPXSUyy96E5syhlEQoM013cSTuU56p1LuuDBak2RV9bz+sYFZFVbiESEpTRHMqUW2llUujwFxYBOW8PPfvwaHTtrQX0GNbWn03dsO1Qcwug8wsvPfx+NzovOZmDFFT/De/gCyEzDVWbD79vPC2t+yre/9l2Svma8oT04W99g3VsvQGIeZ0+7m7KyahLJYd7f/nsWLfoKSf9knO4ciu0Z1rx6N2p1FxqixXx6ke6lDZHVxMiKyOFUC9cvepxg/+mkcvMpr5pA//BWNJrdTB7XzuOPf51YqhOzbRKzTv85WvUSsrFJmI1hCqq/sXv3LqZN+wM6bRvZ7DEUzXE+2PxX8mkTC+f+nLqGZo75nuTdD97iwvk/RFMQXQIvWdVWtn16j2SNBPqXsmjRTRjsxzEb3CS9s1nzyo+omfYOuw88REvDpNF8ANFmFyJaUdC1sqAX8kayip+CWJx8boc+dm49dsf+mS6jUGGNir1KQuDPQLTEvTInakCxppQ2i6UCL3VYOuEN//dNd1E4RZu7dF8Vb5eonKKAC3RrwB9hcGhYhj4JK5sM75HFVACM0jLPQ3ydyIEQAUSiqMtWeCHPrGnTsFutcsR77NgxWWgbGutl0e7v75MaqnA4LNHJYpfucNjlDj4ajRIJDRHwHqeuuoy5c86U0dCdXf2EQnFsdjc6vVHq2ooEclEnBDpdBBkVQ5CKILci2bT0UH1/9bJiQc/nTmJNZRKUKOhq0Ch53C4rbpcZreCe5xOyBS8KolgtpHLZ4gx4VMhXmoWUFNuiKI8FyshOitixCya5iL3Iikg6MatXw2hBFwuKjIxgLBZTWRDlzyAUx+piyPyorzwnYkbzAr6iRqcVoS7FvHShtBcKN50iIAsqyhxmTHoxdEnI93VqiEdF+IlI0/on6cVJnF7pGEokubHtI3F0Ao976vHPRb10Mf3LFax4XhkuIP8aTrbUSx0M8dxisSI9/KNQHlH4SwWdvIVU1IHVYSStHGE40E5ORLo6a8nnLfh9anKpaqzGevRaM8PDI1SUuclkIqSzPhra3Bzv30+aBBaLBY3KjSrTRDpWhrpQQTobIJjcSlm5iUxChEfkQDOERqPDbprAYG8Um0UElIzgT3xEWYWFbFrYWszEEgkMRi3l5RaGvYMMDwbweCz4/EcY11aNf8SHVqPCqFVIZYIMhbponXA60WAjIyNxyqtyDA4exmU14bZ7CI7kCAXEnKsRo7kWNEZCoV4M6k5sZg1kHQz2x6itbsPm0NA/vFPeQE26Gpz2GoaGfDQ1tmA0monHsqQSClqlTB6vsKCZXV3EQj6qnXPpbR/ktFkNdJz4BJNgXmsSaPUxFI1guYfJEyVbSJJLW2Toy8iQmlgoT21tBeHoCYLxT3HXDKLV5/F7TdjMbQT8cs6CwZaktmYm3q5mkvH5nD33J1Q3nUM2chh/oIusRkeleyL5QSeVlX08tKqOhkkx+gdNGLVmJjcYOXzgGDWN5zEwFECj8XOs4yjVDVNoHzwMNtHkxFMIAAAgAElEQVSNmswV89ey5qWH8RZWUlHXAckKGUAjIo4LuVoSgTmEfRrMhgiZVIygP4fLWU95eSM2azWRsJryShNJ9spFvlV3OuTcxfwDQy/+1Gt4KhO4VE7ae4aw6Vood1fQN7iPSDSByzUZjaGKRE5HOKrCbm+UIUAGUx89PTsodyt0HDtMIlrA5phOz1ANk9pm4NH2Mzz0KSOJfmyWSqzKJCLeIFaNl4LSQn90Phk1uEVtKnixmjagqDpIpQzEU2kiKT+RtJdIZohkHrw+Ne6ymej1EwlGFBSdQkNLJVa3ilD4BHZzjE8+2UQ4HpaUQ21hKg5zA4VMhImtdeQSQXl/ctk82F16hqMHiSSj0t1QVdHC8X2HmTS5miPd79DcMpVUaDLHjpygvjGI0dhPNtknhU9KXoS6aMlpsuTUkBOt5Ew5qkALDtsk8mYHB9v3ozOEaKzSER04iM0oxgZCwW6hYGngRHcWq2kC+USW+rIchw4dQGWup15w4/sOUVGmkM30EfSHcNom09ERoal1Ksc7T9AyvhxUMQLDPVRXmvANHSAWT6PSNlJVPYGBgQGcDo/UQaD4aWgV13gnicSgjM5VperkbF4q3MUOXYjJlDQZRQTYiK5VKXTk1GtxWxOC65PF5nMWMzmCHe3aylvgaA0p9kmLd2Wx6SvauEdtu6MR10VRXIGCprgJ/HcPcd8UBVwcnzgWMQIoxtwWUxOFCE7GSCuis5uXrW8xW4/HxC45KzVWYlMlvk7YoKuqKnE6HaTFjDwUluCzpoZGYrEYu3fvlq35trZWOU8/fuK4bO8Xa2kRay6ORezWxeen4gGa6+y0NtXQ1jqBEX+Ejz7+lEQii6e8Ws7whTBPo9OiEd1mMd4WmgGRVijgVqPC8rEse9V3Vi09uUMvccqLCTdi9QKZdEKy2s1GEc0pctEFYEZkkxdXDEJZK1sfYwhmcrU1WiRTIo1tdEcuxXDi80QPTy2C6ECTycnXxdl6seUuGu4yCU3OlsXvsiSHLBZ0EaMqnkEu4CSBrUjdEZnlcsUiW355VJLAlqTcaaPCbUPJJ0jFglhMWox6NbFIDLXGROEkXL/UKT9lPTgVbVfE036mfSSeWEwn/kU4wD9dYP9iAy/m8QJ8I2NP5Uy9+Mdw8nxJsl2RtCc/JkYRJ9OcxCrHQCZllcldafVxGTqREyIVzKTSIq1NnGYLNquDbF5kJqtk6y+VCpBT+kjlAxgcNtQaD/4hCy57PaHwCG63S2YlCylsU3MVu/d8zOzTzqS/vxu9SegTshQyDjn6iMcHsDv0mK1mQqEs8YhZXmyOiixe/1FS6SB6rYWW+nkcOdjOpEkNHDq4l6rKajmXjodC2O0WMIgUvAAq6tAYkmisu6mpKqP9Ey1mbaXM+7a5dKgNsP/IcRqbZ5JLawgOjtBcX8+xY4cp8zgkO39gqB23R49BbycVdaNVW1Drkoz4+2htq2ewPywXJHZLJXa7nhHfkHTelLtd6LUKfu8guXSSMkcVqoy4iQnhokhJExznsCTzKYqIUhUMgiJwxmM30NlzDB0GDPoMqdwJOjra0QuVvEaHzZMjmY8TjhcYGXbQWHUtFy75Oa+v9zHQD5PGgW84g6dCSzYGBT9cdNH57G6/iXhhI1abg8DIEOp8FLVKSyCooqG5lXhWpKxNYWLTfdhckxmIb+XBRx7ha3f+lSef/RHm6r+RKezBomlgaHAElTZOMJTFqJuMpuDBYbJhVJy4bOPxlJWRznWTSgWx28okZ6KsTM/wSIh0wo2icqJS61H0YaK5Xag1UXRiURnWYtU1YDaYZQKf4Flk82X0jXipbDUTSoZIpPTyb9liEtUshc1oxDcyRCwb45ODHehsbajSeWo1SQpxLxOmtpBOpIkOpdGnNUxpbKazvZKly7cQzVaRUe1k9fP3UmHej1EzgqK1FJkUqgiRrI9IdphoVoCnTASieXzRJCanmUQ+IJXRIsDIXeYmMNJLKh2hoqqcrs522lpa8TjsWLRaYiNBKqwe1PksGo3QAil4R9IY7Da0drW0eU2onUCh4CeS24M/FMKkPR2npYlcKoxekyKXHkItOo05G4WCjqwCGUVDVqVDlTVgVdnxDo+QsxVQjHkqK+0kAiOoQ3HK7U7phc7pVPTF/ZQ31MsEQ3VWR3Y4K8N4hpJeEQlDMuZHySVk6EptTSWHjx6jsWE2x4+qqKppoGNgK1p9lGqPg2wig0lxYDLbyWoLDPqCmI3ljPh86A1ZXG4jB/Z/QnWNBZ1eoF91kGpClalEJdIZxW1cLQp5nKwinELFTc3Yol56v5SWVvq/k4Iw6fIRTmRhmh3dfY+Oa4s7uOKL5JEIMV7JvlYSyI1uuXLKqJj631R00XI3Go2yiIuiLApsiZEiwCGCLaLXm6TuQtyHxf1YzK5FZ1ZAyEQxjycTxYWJSiVdU2aLWbJNxPHpFK3074sC3dfXK0O6jEaRPliMghZfZzCKHb4QWCfkx8T/iZ27y25gYnO5HAMnExkOHjrOifYeaZ2zWIWdNIXBaMZoseBw2bHarWj1Iv636C6TJFcR5TyGA6D69osXFoT3XJJ0ZGEpqtxLM3RR0AXiVV3IkMvE5C7X5bJgNgq7VRaVSBEqKRTFiR9tTpfOr8yLLhVxRbTziy1mwXRX5XI4xUxhtOCLlZacoZ98DVnR95C5YsUZtjz4fFGYIeuopLUKBXqBdDItwS8CcGM2GDHpRZRkFr26gMtqwKDJkUtFMOpEsIxKEoHyiDznUdLRZ1Z6xaIu1IwnZZYywu7UlSMuMo2MAPxMU+kzl1bxAh7dhJegb6W+e0HMZUeZyKVFzehuvbRzF/OTU0aFU4rOIoVPjdFgxxfoI68ZwuUuI5+tYcgbJZ2LYHOa8Ad9VFdX8uYbrzN58kRpJxRuAZPBxrDfB8JOqTLhsLTS1eGTSFivr5OKWpXcHSQTSTIpI+loOWq1jkSmh9a2BnzeOMl4SooljUaFeCok09XSKQdmi4N0PiBDDMT5E5bCSCiFUewOFa8E8qRiWnIpBZfZQTAQR2/24CiroqOnn+p6G/HUEQb7BmmpXIgGPfsPvcOcMydwpOMgTeMmcaIjSCqZo7Whit6uPuyWOlxuKwO+3TJ7vqFmJkcPD6DT2HE5KyXHP57y4ixPytVz94kUHncVmcQgFqMej7OWaCBHubNRjmLU6igej1Fe86JgC5a74DEUZCyqFiVfKa+7dK4HT7mRzuPHaaypxawxEA4MUV9vZ6jfJxGcI8EofYHDWMrURHIBgiErBtUSbrz2AR56eCcKdXQc72Xh/Ons3fUeE1rq+OJtX2X1mvvIaJ/FU9VPJOiVYlSrzUgmVUCnKuN4Ry9qh4GKimto8TyBSXcBSRE1am7nhTfvYDiyFrOtgxPHd9BU00Y0kqSsvIyKyhaSCRtOWzUOo4VkNC7toSIoRqcLYtTnCQUFeKhANDaCxVyLw3I6Ab9CJBGhttlOLHeERCKAUVVGPqHDoLai1+Xl9RGNizblBGzlHjoDe1CbhfDTIheY+bQi5/mJiB9FrxAqpDnY1Yk/kcaqaKkrqGhxV0POhEFRaKu1ER/0UW9tYqhnNqefvx2FVkI8zdH9fyTevw6Ttg/FkEWlV5HTaEkJMoQqT1JV+H85e7NeydLsOmydeYr5xh1zzqzKGrq6q5o9qptQkwQhWVSTFOAfYEGADIO2qBe/G/CDX2UYkGHQlmVA8oNfDBg2AdmCZFG0xG51NauHqsqqnKd7844xn3ky1v7OuTcyu7rYXZEIxM07RJw48Z1v77322mthliZI9QoPXjzCLF2gMApZZ8sl7WRp6zyD32G/3cRbb+4hju/j5qUxZvsr7PW2EWg6slUifdYKDrqjS5jGESq3gGN1MX9cwTJC3Hw3wqNnd+BYr8E1LmN1psM1dPiu8qlHZQljJzcoSaKj0Gh1nCOgm6BnYV56mC7pa+6gWM6xS5nRMIVlDJHQf3vYw6yYIMMBPBMY1APkiYZlBQT9AFoVyh4dL+fo9wIswimKyoDfuQRdH2I6qcQt09QXsGjFnFRYRTFyyxC1zeHIk9HeydlSiqaNjQ0cnzyG7YbQxMSiK0kJ7yL7ah2g1nNU2hAV2wlrPfTztiELtkYwiz9veUAt7M5AHheZFIRCfGvGcSWAN9W6iJW11XrradFKpeocnP78gN7qt/M1GdD52Oq5n0uTy/Wt4pLIkBsmbI4ocy3lqgfPOMY++dnZGaI4guO5InTmWT6ymPwt+psE0j+n6yb/T+VQ1SqllXSMOI4FkicayqJp1PegpzNoVYZnz17g6bND9hAQkHGsUeGO/XMLru9LweR1HGhEJGRcnNNXil/WMMpVUvVf/m+s0Dm2xopcVb6EVvlndFTjpUhBDTLxKCQTBBZ2d8bodX3yxZHrmVTJwlRXeYBSNlW6MVC4vYnaMlHqdBuqEKY5VrRkTSK8vtGDXRWqt97+TaOsxieqKG7TVrC8EMg+JB9JWOdkgdOVTEee5FhM5qIqRwWlnfEWxqMBrl3Zw+zsGKaWSyZUZSGqIpaWQZ4VsBwyxNf0diX4rs36Nez7X0wAyc6vZfyDjxe3l+Gfdg5R5GfXkgFZ1PRLtjzVr2mgdEHhDbLrySswwJFCxQhVzytfN4gIv0NYiBrDMFdI0hpVvg3T6qLSVwJlD0Y+Pr37Mb7x9a/j+fOnwuzff34sghthnCMpQ/jdPvafzjEa7kofaXPHx8HZB+gPLYRhho3BLczPeugEIzFOmS9PJMDtbO8hjSJ4non9F4+xuUWrTGanDh48uYevvPdl6R8xS5YxCzvFKnkiyoPj4U1E8wJdJ8BylmIwuinBfHN3iKLmeznBzuZlTF5oyNIU27sasmqCk+khbL+Lsuqg3xvi5PghxsNNaOUGXhw+xaXrPFcVZicuPHtLLrLT46nYQ9I2dZl8KmYLtLzt+BxjPMbGoI/paYxkZeLGpa/g5OgEvX6FvDwVm1n6C9jGUNjtukVrVRtVuqWSPesArpdj0OmjiDPMT07x5ddfx8cfv48rezdFTjeMUmxf7eHh/s9hdFJ0e9fx7/7fELdf+318//v/Gc5OdVy5/A6OXzzH5W0dq8Ux/vk/+5+Q5A+wsfsItnMAxyhFxOlkcobtrctYnBUYb13GsiwxnbwFffVH+N3f+q+wSoD//V/8N3gw+68x3HkgRFZbr3Fl7zJ4uI7bkcSL442zs5VAhmUew3d19HsGnj75ObbGXeRpIjbGhNhtawuzswGGg+vYP95HqS3RG5fiOlcVPfS7m6jyAnE8gWEvUNUGZrMuFkmKSfYItV0hjGpMpylQujKGenTwBBu7Y0zzBIlRwQiIbejoxQXMyMBqouO9t95Ex5pjaFroFRtYHX8Vf+/v3sGLsxIbO+/jn//Tv48rwQvYOEBGopleINVtFKaL3HRQmBqSOoHfdzGPJ5hHbO1MsEwqnExrwOsh93SkyPH6rZuIwud483UX8fQQY2sb1SKDkVLBzhVDo+k8gdcfY5HFqD0gWhTYtm8hWp4gte/AG9A5zYVl7CCeByJXHYdPJaCLGTQLFb1GSbIrR9i0CFX5CG5gYRLSAGQMz+phcXyCG5sdxDN+PptYJRpSTu9ocwTDFUwtQTmjmmSAeaUj6PeRxTOUaYx+p4ssjVEbBWzPkf2WztGXt7+O1TzGbPIQl7cHeP7gEa5cuoKUwllIMNjQ8ZzkYW8Dve4GDo+OMd4aISvmjbMaoXYbqDwl+UrzIqNCYW6jEJ92yqCSud/cG+lvqnMykIuddFFIUFVSrLyOGGeUIydHQdnKI0rMQCqBWNMxHPSlYGLdRgRWmUYrpJbbdkH3T4Gf2zt5XA1iUAO7u3uirUKzFbYBSTSm2JjsnVkqZmCKJ0X1TvbGVeJFYjXvpmVJVZ/lithWUH8kjZFlCWqS5goKj1WCAtACm3KxfN40odgYJ8U0LJeKc9Pvd7GzswU/cMXMazGZYHe4AbqfEKUh3M8+OkfoWGz6QVfiskyeEbUWp1IqufKcMbT+oimO9g//2d+UWEFzEH4ghlh2GvLB8OBNg6Yp9PuskOYJ6E4WdAhXjRAMLWidEKt4gjIp4RouLI4y5IqJrVsW5klMj1S8WIWo/B4GV2/i/sEpPrz/FBsW8N1dByOjhG5TTo9jc6oWr7IIFRn2jgaT3rtViYzyrqxqTRel5YsjnMmFkaTw2J8KE0wPjmHDwO1bt3Dt6mXxbqa8PA01qoobCkVwaPySoS4zeBYhC1beagaedxmZax6JWgjRsh32F3hedXkYyHX2xz53ErIN9b/Y5+HQXM7E5LyHfzHzp8QGVHJxoUT0qioRyW8kTSiPdVEZ4k7DM0jxE41wfpugrD8XiRRKHKIQD3eiR4YkSyRH8jPOtRCVVkgWX9aWPG8p0DNpgEy/FFpiG64ybJB5UL6+mt9sbf1a6V9F8uMxkYfLZMYULoTqkfEMqgtJskGRT2J6x9fg++FfKDZtQ6eU45WkE6kSZmAVI6k9e3ZqxIya5kqYv5le4NS//Jw9GfV65IEopgYF+KlayGqDyRfHbehbTyU+HSbXtsUemCFjLabeFTSLjlu04eWRm/QRqAFL43GxlaSBGKshCVgOXaezX07mCLSqD8IjacHEgWMxtWTwHBNlEOVFrJkFChDaTOQCZuVg2LTgDeA6XVhmgPk0RRr3ES/3kCU96Qt6QYFgcArPZ1C2ZJ1KR7IZN1LnmRrSTWnUiDOLCYfWOGm1BFeZOrGk/64+I35g5M1kKDix4vWxygqsFkvMF1MslqcyQ0sL3byssIwnYqFr2YQ9qf3AdacEnjhTy3VScmNuxo9ol6zJZ+vAIBKXR7gy3MKt0TUMjGuoF1eB1EDAcUQnRJBMoRVLJJwpMCpkroXEMpA01RuvVpN9VG6uuoa0LjGJIzyfLfAkCXHoAZMyhalBrGh3Bjb6lomB5qKvWbCpg0HlQLnKNeSEibVKKm2uXyu2hAtS2CEyPUeq2ULGqypHNnyPXDjODhNplAmVFp42UPFaspYo5dq1Zb0a3N7ZRczIXK0E+eB6qTnCIteFGsfVSx0ZIWPfQUohrsadUXrPVKg0NXGlWyYx0qxCxrHxrICj5ehYBgLTVHtmVGNrvIGHTz7B9t4YtuPgyfPn2L18BWkuDU2UohNiSKAxKNWt0ykyRKgVeBwlyCiTV5WS3GdRgpqjanToLAqMh0OcnhxhsZgLmYzEMN4o2DLwXXh5io1OF5rO6tOB3xnKMDErY46GcZ1QS4R6rJ7poO8PUEQF0jCH6TiSDOZ1KuRttoGNOkNdpKrY0k1c2qP18ALTxQrEWnWH55JQv7KptoVwLWdUkFreK/IDGkRYoHfRWVEtaJPnumYxGItoWlbWkgioYqspxCgpXmSSWM3nExFmC6OZcNFu3rqCVTiT1ual3VuwsSXFxHwxl72I+7XYozHuUt2UnBUmORb3H0cSDhEwkD2zlKK6tbKVjvY/+F/+o7p1RmNPgFU6MyMRThGHGmYCHJ+qRHmNfXPayrGXYHVKuKMIJSLopQG7dmDXNvSmeqYsX2GbyBwbdw4OcZiW6F55DdPCwL39MwRliL91s4d+SZ9ZVX0zS/O4aRHOzyPYVQJIUKZWuYfCdGR8JeJ2yf4Fs5cwRt/24cPA9PkRohl7pAH6gy56wx68jgu/y4yYGVUKje/B0ODoFdLFBEYT+CR2M6hLcGrGKaQ6Vh84L2tu1e0Ym/ouocovJn1IDflC4+JRpfurEoLqlZtALAH+4v8q2LfH9csHMdfFHV5FGRj/LFFLUpiECD00PS1+duw10uCGZ+Lcz54CB40FrpyHgsJAikXajhryeYT2QHhLtA0ajoQiISiznEaIKGPC18A56libDamZ/+RFIhOR8hZfJi/yvFvcWNeUms5ZtA2R5nzyYi2vap+FOtCK/qletz2nF+dJk4kJZehDDX6ORbaeykqnwPe6KgmmuuJLd41bAxxOYtQM7kz+KrWCZFNgEpmLxzI10HnRirdAySovR5ikSLISubSWSEAil8JAUdWCynCzrQoDPWcTls6L3RJSqOu4Mu1BkyQel7TSpO+oBn7lX5MrCqmoIRe9ujZ+lf/nuo5Pj4+xyhXJhwlJyyoW10DTxGAwkEqCd/6/FfaQth6ll6NQSJ5JVSCpSkQF+QccESpF88GqDJSrBE6m4cpgE2/uXMOl/hh6WqKcLuGzxUYZZ1NHqpWI2F80ahgNASlPeL3z3DdQq6EjrQoskgjHVYb7dYz9ZIVltJJElUZLgW1jgwqTfgd73T5c9nJFD5qCNaVU2RX3I02HmbEaqlWQ5yl2LHDnb7Ul2F5gemJyZErSxmamhn+mFcitXB55jHw+S7NEDVMhnXSdpIUyVSvZjhQTCEE9WckyCZoUEWpTB4FpCr6wdUJEK2KVWORYpZHIeFP62rVMeLoG3zDk7mo2qkSH5/pYxXPoVg3TM1QVyOevNeSVibI2JelkTsIAQ4VOzuLP8hiRbyOscvA8s1WFLIdeVXA4ZWToePuN25hNzhDHocSMbpca9rQx1dG1TPRIUssrRAkrUQem00XC91AU6PY6WK3mgrQSAVpO5jBLCxZsaCUtstmqiKHZJRyrgmeV0EhAKVI4TFpcH1ubezibLqXtRd8OOJYkOjnDOxnrnFOnaBivTAnkvGr52Pi8i9y32ueJ6mocd9bYu1bXrO50EKfszStoXtxGCVbzHFaqKDg6eo69vQ3s7o3x4sVjrMIptrZH8NwxPvlojuW8RJSsRIHOMFlQUhWRU2caHNdWUuzi+OnCkKSYxQuPEQh6nqrY293rj/7nv1Er1rS6uGUWnRle8wuERvjEIs3KMFeyL0oYnqTNBIMdDZ2uBdfwgFRpszsmIRggylOUtonUNvGTR09w92QCb/ca0B3jcJHCylb4zSsdeMlM5si5Yig/OOp24BF2pj9zA7uL9allodRNpDVhIh6nCcvQETOA2z4Gjo/l4SnOXhzJBUw4ZbA5hBdQCESZzGSJUoobdDvY6PkwywimpjIjqWZJsuDlSFIeN2D2sOVkrM+it7KHCt75Rdu7X2U7VIGkYjX7aoXewutNMJdQJsfQQEPNY4sa/KKI/8Xrr4+JfFZAZ+VxLq3TfO6iFcBFyaqQWTIDuigVKe6D2L0KtEbAg7/YJIDNSF072SDjdm0Do1lx/Bzbt6veDYOlIhfI+ms2rXN8QpINlQicYxzN76sKXX0G7ftc79+t98vW04H189AKGF0oBbY/bYL8GuFRiv210UMeu0FynMhI6rBNQ9ajQxtgmeKoEXAutTlOakNYOk13BA+ArpFfwPNKYSfqQJgySiQ2xtxMS6oAhhLYV1EqkJyqCAwRUDJ1F6P+ngR013EEQRBiayMlzAqxZQ5LSG8De7OeJKCfa0T/amt2/bcKXccJ2bpMBBuIlYGbs7bio9DM78qn3KhjvfQqrJzFPKMEbT7oq5BWFTKig3KugdV8hWi6wup0xg0FA8vHZneAze4QA9tD1zAlkLDy5mt4mgGXraxM2S9zA19qBRZmiUrQFQuU5vHTWmZ8XxQpDpIVnoUTHCRzHJchEtqddlwMggAdzcDYDbAddDFwicyo42Vhw/PLT5dBlPtiW/xwv2QNK9M9lToukoaldcj1LsFaJcDUsRACsASWBlZmBUZPMxbkJHMRFdCBTAh1miAjRDVIPi2ImiYp8mWMYhmjijNo9L7gxaLr2NhSVbdHvwvTEIIeA64Q9dieMAJEeSGw/zycAEYNr+vhZEryoI7FKkFeaciLWpIssrvTjCIrkVSobKfSeZLJSMDPnQxyaOj7njhRvn7zJqaTU8TRSrlRsq9Ma5Mih10DPp+i5Ego7acHCIINaVERHqcddSdwsTfaRkKfjvuPkMclhr0xuv4Aum3iKDxBSd4IYpTZHAURmyrFoNfBaDCSKabTyRKTRQRqqtUcZTaoIcITVMKsVDWvKnSVNKtg3hQXzc7PqlyhukwWdHQ8F47XRVI4mHNuPEslaSKaTbOysiK6zZZwDd+3MRgEODk+wNNnD4W0uLO7iafPjhHFDqK4RF6QdEe+GdsSMfIiFvJbLmZirDQN2WuoYkeUi0gcUbatbYoKrYm7/dE/+Zs1N2ihfjHTZVXNKk2SQVZHyp2MM90O5+/qCnkai9FJjRDDTQObm334VhfJkvZZSuyei3m2WmGexyh9F0/nCzyZL5H5faR2B6vSgG8Ct4IKbraAXuZwdWCDCjscoWJuk5ChGMC0+KYTnJ5NJJgw6+dgP29JlmB6fCYX6cAJkEwXSJchukGAXq8D+p0Tdk/SEFG4EJU437FwaXsLl7dGuLLdhwFejFKjCsRKu1jK+in524avfy42czH311bPa8o0v+auqMbWLgL6RdD+heB7/o116F4p133RgC5PWa49XzP7ruYem149zVtYfYt6n9qEWrEbVg4aoWtxqWvU7hrVOyVORGldNXYnVrXcqAnpUwREGPuA5fjSZlEkvwYhb1Ikqa75M6na1xob5wH95URHzl7Tqmjj8Pk87Gd8MurM0/53PYi35/MVNOD8onm5mldji8odUKZwCLdLNcbLrIJL0yMNEuBZ/XFTlZ68acLUKgSuruC7jOtNE2iNgZ08EQnoC3IhKiQpIWpNAn7Q6aHb7Yn2tFa7qImQNNoEJPesH/m54c8rwbxds21Q/zUXrvy6tIykNWCeV+Hrqlyqd/qy6Ij6TNUR8tgUWFmjkk1WR0VUgagbx5kY1PJKploI5Z4eHOH42QvkUYpRb4DN4QjDfh+2QQjZRlAbCDLAZh8+aTywux4WWoG5USAzmFAZ8DUTnYLFB30SdcyrHCdVjP18iaf5HAfZApMyRiItCKAfBNjq9jH2OugR/ahVa0WmWzRT4Hh6CrgM2pR6zrnmSaAkt8mUPfUcBaLBCSdyeM3QlJrBuWF5S+BXVoxyvXBFkEGa6TXDFcIyw/o0RnkAACAASURBVDLPEOapFEt8nXI5g0kuUF7DrQ0MLA+jTh/D7kCY2wmN4ulZT6lZsZGuxSaV8H9RG0gMHwtWlyb7+yWW8RyrJESYxUjpIw4NWV5KFcprl1cpoXBC5w6r/EqDVWnoBR0Me335HpOFYbeLbU6NmAYW85n0jFtzKlb5/JpCxUNngJ43gKnRQKuLYW9LKtA4Yu+9RLfLpK2DZT7Ds6f74qXBqpuqgDxPHLmdFyeYTfcxn+0jCUm6LbE9HklPm6N501mIySJBRgSDU1myzpjvVNCKuOm5N0is7DdqD+C+wOSbvX66QHFqipU544fvubDsLvaPYsSpatmyN879JIoWYl7meiaCjou93S08enQfDx/QN+AKLl3aEwW56TyC7Y2QiQGYCugk3jKY50zU5Dy16K8qKHluGMxpEsYxyE5n/JIfu/Zf/NO/XafsBTBbNHUkdYmQzX8iO44pcD0DeuBY6JKRXpZI6XJGyioJJx1ga3MEW3MxP1uiSGp0/J4syNP5HMsyhd7vouoEWJkWXsQ5nk1pXGBj2O9gwyC7NUPfrDByDWz6DnzTQBwmmC9iFLqHrd1rYjN69+49FEmI2zevYXfcRxKHOJ1OMZ/MYBY1fN0SZmhgO7hy6ZIwep/tP8VsMcFsfiaJiKXX6Pku9jY35TkujTl/zU2H0Co/GIKw3OQJl7A/qjYcqQ8byFI9trdf7I3/ypujKjzPK+/1v3s5yP8yDEDN6H/Rm0LCua2qJ2mrZwXDqi1fNuQWsZFGbtMekAPnmCD71E2FvQa1t++qDeSCAtUXAV2qF9r9lMRDVGKijG3a8Tx1PMxO5eyvQe5tRS9ufSRINGI/qsJvkyR1VmTKYu39rJ8uyclZQV1oVankSH5JBW5FamzFhPjYTsiqCkghW+riJ6Ij2wIfZcNv8n5Nk8pdKnjeCUczwGtAx6KwEqc/bRGwYDAPI47YzTGbL0XX2bY9GV/x/a6ITRDqE1SlYjLASo5fEzFRCRCfm9Afk9Gcm/UrKd86P6PlOnyxNcTKjSN8ClJv4XSSnkQJqyiElNiiJhebk/qcxHJZHAmZJKpOID8tKSoEcWaC4yiykig2akiTFPPpHNOzCaarJcANczjGW8EmtgsL7jyFFmXSKzV9V0HwLFDkc7xYHyp90mBzY2TQEnWBHKdVgqfpHJ8sj/AgnqDe7iM2mJCW0ksfliY2dQdjWg9bLlY1BI3Y9QNs2jZcilyF3NBzmJ4pSUEqAlR8f8r/mjWsXasqiy03QsFCzSGPgJ8ZSsRkRrM1EK/k6yiLsUoisYgmlM5zaVQ5tj0HA9PCyOtigxwly4Mro0yKm8yOgKrwa9SUECUJkqpnYi5VI8pMaevMwxn2ruzi4GRfDK+Gm0OczafwAl/2cgnmjYY4CWCB76Fr2tijO1mtwXNcOCQ+U5mtLLHRH2Bvewsnhy+kl0yWN9FeXlxcm67vwndoh30J28FlOTfJskDfH8MyempPTEPAZuAqsZpOwDg1GnOElcUcP7MEYTHDZLGPyeQZwvAQdTWH69bYGPVEX50Iw2wRY75i0WqiNh1BHri2ZEkVyXnLTvFD2p1LFXi8bgtqgRSZJCuB68B3HGmhkFt0eMb1ZYkrKSfZCgbjLILrGeIdEnQ8PHv2BM+ePMHe3iV86a0v4fjoGPv7B9jcvox5xJpK9cMZzHWKuRn85KjDoq6hdgOjCiqrc8NQAZ3rh8nWSxX6H/+T79dRnoHIKUcYVnWBGSsGvYbpO7BdAigVuo6NvmPDyDPE0ynqNJHgOBx66PBDTzWcHs2Qx2T8daTwm0UraB0XWteHv7uFutfHk+kCn+4fIawM6ad0jRIju8aWW2PTBTZswCgLzBchjmcJnpzGuPLal1FZPh4+fAA9j/HOa1ew3bOxnJyIZF8ap3AIs5FMkhbYHIxw+fIldLoBPrl7R8xLCGN0AxeDToCOY6Hnuej7NhyNJLlc9UkIiVqakFwImxIyISmjhdVbTeH1GPx5OsJ/9SYpNUgTUF9NEV6u3M8z/DUPYVVZ/vL++fkG9jkHIq2UhgMgve8GEpfgvnZrX+rl79J+UNWiiom/pufcUvqbBEBV381fn7vv6VilHH1peoQM5m2l2YyisjfVYicSxJqnaKcE2l5X+9oKSFEJwHpiolCHi/kFvjWh4gmxsX1X67Wt+uWL06DConoPF78nr7HWMlHCSsrrmGekJGQmEguqbSVfN/AzK5kuK3ZdV1Bwg0YR8SC8zhnZTqfXGEcQblMjKmS+VgWDFI+PfWlFZD2f8VU7QDN22QhQnDc/2ilM9fPPE+X4q9Yv159t2BfoQCNLfMEzUOfr1TbIeYVO5ELGmpSFMbcxdUWodg97xjmDD98vkyLC+I6LgujffI7Jaomj5QJmXmMzM3Dd7uN6ZwNDN5AgRHRI2i6klVVMP5URUqbViEy1hXqmDZMvRk5CXQmsfYYUd9MpPs1muFNMcWpVCMnE13QMagv9gmz8mkUYQtOSNuHrgyFucbaYQStcwNByWL6FWREjIdte0E/SJG0hDrughoEt/PeEAlJlhrjMEFUZVnmEeRIiKVIsqQLJSo2jlDWP10LP94XN3nNsbA+68DRNihmHaEFJMjM5FuQilOjvbCMsS6yKDCHHBcnPCCOEqxB5WOI7X/3rlOTCZDHBzTdu4vnRc3z46c9x+cYlPHhyX8ZeGQMYgDlfTdic7R3XduFrBvpFDY/XCZE3joUxifM8bI/H2BgOcO+TT2QPVWJl3F9NeQ7f9+DYPeSZj2s7b6KDPioqgGoki1qEXlHN59C7vvTEw9VMeub+5p4UEmEUYro8w3Sxj6SYoChn0M0Ilp3AsnI4ri7S4NNFiGWYIeTkoOYCnH6gElxDYCMvQhLc8/EsxZbn/5XXR4WS0pplCc+2BK1xLRtlQS4BsEwd1DrbCDmyPERRRHBsYDDsYNAPcHj4Avfv38f21hbefvMdrJYxJmdz6YEndBp1acdsKXg9Z5VewjTYVmOCTktXRYglw18FdAZy8uIJw/P6eNmcRvuHf/L9epWmSNibcS0sUOA0DZFRTa3rCRmNMGLPsTBgny5NkM9nsMsKXc8RMQ8KvyynMc6O50iTGrYdyIXDRWR0PWS2AX3YRe57OGb1wUVV6dKD6Zg6xi6wbWcYWxlGVgFHB8K0wiTR8eOHJ/C3b6JyesIEDPQMN7a6GBgpkukJdGE4VLBI2ohTuTgv7+7KnB97PY+ePpJ+D9nJO7RR7XVgkUxVVXBNkp5WTTVOQiBgWzoC14bvkmREudlMKi5+sG3Fpap1FQQEmv6rdr5f8nO1YMRv7SVKXAv5rJO11Kz/q/B8Czn/8qD+eT105bF7wbxVb+ji3fArqbzWoez2fcsjK9SWW9CM1AkPozkeCdS/KDohG3rjuldROIfnsDG9OQ8AIrADabXI94RoQoKQks+Vqq4mHMi/bQI4Zz5b8Z2mf2+QA/CqfW/zefAoCZ1e6Ai8DLPzfItQ0XkisZZ0tUTCNXxFBSpVJbeplko81GldP4+SUNSVkJTY0+R7o8qh43jwferKd0RTmhAjAzf1FThGo06nGukhFC39NJGAVIQ3Bkf2bZXLXyV9vSbFv0Ca2nivJLi+4OpV541BhtMxbQ+dT9aS4JhgnFcY68ne2iuyZXYuOtIkhqpnSDKgMHIFgs9pqsGxHQZ/9uldVxCN5WSJs+NTnJ1OJNhd3dzBpd4GuqUOfZmgW1uS7FN/gdcTe9GEuVmxStXqsPWhw4tL6HEOq9ZR2gbOrApPtQR/dvwAT40Uh3qGzNbhcNKBa34ZI45yGY/zdBOvBz28Mx7jKsmJKbXbE2iuhqWWIXEMJKaFUpIfS5rhesq+sYHTJMGKqmNZhEUeY1XECIsUSZHImBRbNb5uYGQ5GNs+tt0AW14HQ9eXds50NZdPsNX/MKj5zTaZYyG3DTyfThDVNWZxgskixGoRCdHOszxs6F388R/+XdgpEx0NgdXBi+QQq2wJp2PiL3/+H3Bw/BSubwl0zIDOgEz2OOefmZLk86ns1wxwnIoKfB87m1vS8iTz/cnjR6ikylRQPZ/DtJSLGUFex97DeHgNQ3cDPYsW131gmaFcxGosiyMiFjA9PcTxfIre5hY6G2MsohiTBSc5SmhGBNNJYToJipqV/Awlme+WIaJIUVojzQ1oZgDNYEIoVOZmsqVtSjGAsyLkTy7u3J/rspAYyPMdkEchVXuONNcxiw1YToCqThHFFJ9K0es78CkWgAJ3Pv4Y442xqFTmaYVnT4/Q7QzRCQZ4/GRfxH04GscpoTznBEMJ22HgrqQXLyI1DTosKKbA8yTEKp6Jbjtq/2z3tD/+x3+7XhHG4UEGDmYocMyA7ugS0Em8MFFiyODtubBpN7paoqsb2Oj3RL2G/rFnx0ucHi+RZRxRCVCZJpK6QqwXWNY5IkvDkkICdJ4ZjCQzPXxxhHHgY2RV2DQjjIwYYztHx3dQ2wGWWoAfPjzDyugh1Fw56KFbYexW6JRzaOECO90N6HRhS3LE8yVcw8KN69fR63VxcnaC2XImM4Mc39nZGKJPk2jK8VGj1yTsQkKKyiBZpbMyDzxb7q7FYEb6Hefs26B+Me+o9sXPd/v5vN1SQbMKAWirPlUJt4G77dK3wVyFiXU4vpXa/WWv00KNn/3zNppdbOoCw69V/dyQ1as37Nz1YXrpN7UEkldeodWqP+8B/eIRSDhhr/QlOP3iPfN9chZfiUa11buq+JTFL0UcyPNgYqF69CTtncsNN/3+zwroamKLPVw1tnJxa+2f1HdI+FGQe2N52LDd1S6qjr0Ni63mvkIj1GelZkXbC+7lxIsJYp1niv0s8ypqWxY1xAZWcx0PlunCsUl881QLgqznpkqnsBGXj2KNNzO9TBIacmsr47we1C/e68uNnV83skuCW1UCP7boQPvZtHbBn6kQ1iSFMkciQhnqs1COdgrdaNseYu5ELNMyJZBT+5vBXYSpihobTk8SO+5Zz44PcTo5Q0+38ZXta/jS1lVoJyt4pUrMuIb4t9wAeaMXEWF2SnJ6WQ0tzGDJrL4nxc3cAiaBgZ9M9vGjo8d4HM0Qu7qqGgkvw0DGQBFluGrZeHdrG693Anjsf2ZLVEaJyK6QyKSPg1y3pEWSrkrky1zIjk+nZwirAlGeIGOjwdJhOGzLGLCoKOa42HA9XPL72GMgrw3YCVEA9m5zVN1A+sKayaoTiKoUszTCaRZiXuY4mM+Q6wbSHEiiHFZh4fJ4D1+5/Q7e230Nv2FegkYVvc4AURHiaH6CrY1NnOQv8Oc/+Ffob3rQTY57cp9Uc+Q0yZLWAU9jyYpUVwlkWWK8McL25paIqxwdHiKNY1Sl4iJQUKXf68quSYGW4+MVvvOd30c405AvSgRaF27hIZsmGLhdBK/dluqcGUN58BQf3PkQeifA9TfegNPrI0oXGA3JYeCkTIwMZziLH+N0to+MZGfbwul0yWIfRWVDNznq7AnhVAiHZHBIQcKvVUB/NZgThjG0ih8LLE4T0CiF74DEyNrBwWkOvzeCTo4GEyGXUsYOijzC6ekRlos53nv3q9Iee7F/AkPzUVd0aqtFLe709ABBwGTJkeLZddgX91UxWZUwmaBxbysq4dkkSYaYY6FxgjSvUVsdlEKibEjF/+Af/V4dlQVCrUbqmgip3qQVAjFV7AtYOrpk6dkmgrqATfZhWWBoWei4rogaHB1PJZiXhYVac5EWuvRGU71GZgHzMsGsShFz0Xk+SlncJuqighFF2Ass7PkFeliiZyTwfQul08FCD3B3DhxlJk4S1cfqWgUGZoa+HqKTp7g12oVfGdCJ8Re8xBSblKNVCUkjdQ63qbgp4ci0kMSVLuEb15HZP3ZzuRnKYJqQmiiSkHMYHiNW9EYtVTuDPOEj9u65ANg7W69APm9DXK+UW2KQDJ1JRthMGLwkKdcGNrXc2pvSQGA0arZoxT37QjfFQlezwPKsF4j4S8pNcrzrhVxbpQtZTY1bvXT7VYs+Gg4UHPdQvfJ2ukIZ0KhKnDKi5wGxeZ326RnQDd1VvsyEt6VP3xDwGkOgkMIWTeXe9gLbvr6yw21mOl+B0uUCkVGnZl57zZSnDfASuM85kheflyLwqf+LMIQkfRd9+PXTI+Nr6sWkJ6BkjtWTik0lJ5MNzjrbEtTV3ZH/m4TaSXFQEfFC85+kQ0lw1NipIls1Gtttz7riFEctqooKQWiSpOazbWHxzxKvaD/rc77AF6zypVfenD9V7QNsH+ok/8n7V2tdaVapyYuSJLJmAoNoXF/zMVussHR11F0Xz8+O8fThY2zoLt67/Bp2rS42TB8uGcwJoetSjYfJpl7KPLny1G7SVvIyeG/UKDXTQmRqOCgjfDA7wA9mz3CvWmK54cEejoBYhxnmGNc13hiO8Hq/iz7fU0n+T44qsBGZwKwocbaMMJ1GiBYp8qgU0lnOBMFjP10TojEFfTjutdkfYNzp4tbuHuyshJtXcLICblHBqQCH2B4ThP4I07LEMgkxS1eYZiucpgscy9cJcjG+ctH3hsCyRH2W4huvv4c//M2/hdvYxohJBDMbmS7heESCeTLDi+lTHE6eICxOUesxNEMRh1XixZKcFSiJeys4viESp5xq+PaXvonD1aGgqc+fPZP15zmOBHPeGZw+/vgj/LVvfxs7wXXk6MJEDw41GaY5Dj55gdXxEm9cfQ3B7TdFN4QV+vzuR/jRhz/BzXfexs13vyqwe4EQJmIso6d4fnQfm7sB4uIMD55+jM7AF/3zB4+ew3a70A3KYdfICoI+trRueG0zQHNGnu0CUdIzNMTRUgiHZLPbloYii+E6FNIaYzGfIopXGI9HWIQVwqyPk0mEbs+B6+mYz4/wzpdv4/HjT/H0yUN885vfEG34LCYR0UKRGUgTaiK4CHwK55Rw3VKSSl6IhN2TJGr0QRQpm8GcN2lz+B3ZK3m+w1jDwWkF0+kr8xgWX//5P/p+zdnPi4BuYKGXiLjQRRCC4wgGho6BLkoERYagKjGwTPgcS9ENMYk4OlwgIftD70CzAsD2ULs2FmUsAZ0Sj+wllY6tAjoro7KCGyW4FFjYCSr0jBgdI4Hn2yhdkugCnKCLgxg4WPANhHCQYuCUGDsFhlqFTc0FOfEM6JxVlHlO9uV4gZCtjkLgdm752WqJcrUA7Vh2B0NsjIaI0lhm7AlVKqGYtnfC+V0u9kyUtqT/3u/Ih1wWqWSrwoD/FVhpr2ocX/QV236Nqspfhj9VQFiHrM830vMA2vSUv2gjX4IARyXWKvRXgjpfs9Xpl+21ee0GXF6b474I6efA9V8R2KXlwIRmTTtXufCqYC5fN4HxvOXQsOFVDCTfwVMsz4aFL0G2cfYT3KP1mz/Xw7+YlydlTdT1zln6/PoisPEYCG/JazXTBBefnXodw1bzoG3ScVGtq6RL5subgC6PcvxryVpLMjyfolCBXJKGmqQ3ZQVMiFNUtDjaxvlXzqbWOoZeF1bjVsiL+lXv51UUqqNrE4rWREPKDA1lxh6/qrDXdbbbT/NzWzZr2MQXySg5SUMInIG6DeZ8ZKCWwN4E9XattaOUrYe2mDVxsIZ8As+G0Q9EUObw9ARHB4dIZiu8vnMF1wfb2KYQT1jAK3UZb9XzEqv5HLZroqBNtKEY56zeGczdQoOb63CEHWxgZQEPqxV+lJ7gx+kJPq7mOGOB4Y5gZhX8osCO5+HN3W1c396EoReYhTOchHPMixQnqwiTZYgwYsVny2gv105YhrJHsfdN6H7geNgKetjq9DB0PCBO4JKZz4ROZpyVPggh37DWcZQbOE0znC2nmCRzrOoEsZEjJbKvAcPRFpanS5STDMPCxzvDm/jdL38X37nxVexQ9/nkGNUqgtHpA/2eFDGVkSG3YiyyY/zwJ/8KlRFCMzKBgWVtlga0ksVbhaxewO/asn+RE/Xapddwd/+uaBIsVks1ymWYIiXL6v7J48eIViG+9c1vYKN/CSPcwLIoMDI3oaFLgRH87N/8COUqw+s3b8mo8XQxwYvJIfo7Y7z1ra8Dri97O4Waoug58uIMdx/+HINND1FxhuPpAa7cvILT2RTTeYicrECec6okkkiW5QL5c1Zc16nTrxw/BTDSqS3hyliazdZAskIYzpFlK1GYpKy0YxvoDQI8fHyKApeR5Da6PRfL1RmCwMTWZh8/+emPMBr1hdGeJhnCZYJwlQElrb8HGLAt1OEI4wGqkmPbFJVKBU1mkdi2sDgCyuuSUrRUqmQyz0eq6VVagELbwuOnZ5jMppIwaf/pf/v75wE9cyxEtoGlXiGWCp0MTgueBQwsDX2jRq/K0WFgB4XpdTzZP8Ay4mA9KywG8wEKuEgJR1GQ3qywrDMs6hSxXqPgYL9li8qRQfGAOMWljoO9gY0BMxX66yqpGiwqA3MjwFmm4SwioSOFUSXoOTVGnoahoWFQQTSgSTcho5fzvDLcbxlS6CRZLEkJp6nTxRz5dCb6zJdHG2LGQeJJu8WKFKEoLlE4gIGsQp0nsAyI1/Oo34VP6Sd60jZBnRfY5/UhW3/z9Tnc9WqIWu1tNag2xZe2ewnoAqsz2XjFHEYF/HVS1q+7rTba9KIG1kTfizFxCTty/K2WcisM0wQI/kXxGQnNejX/ecFd5By0Zua/Gd1pnXfbcTVx4WsCYItOtGNzUi20wW+NhKcqZwXlnqO350z9tqXB82YgK5ppdiYQrR6DVKvqfHAM7LxnT+SAUHdj5SgkQo5btSN3kjQ0EHwjhqOCeJNkSN//QrxOCmvCyUJMvKgQ1ftV703m01mpNzaJ0i9vOqYMeAGrDeoxyIVuKxeptXMmCEHDIm+1tNvkQyYcSpWwybhUc2vbF/w7Xku/7KbO78uknF9nBbYBnW99vUJnMFcBnvLKzdlol+ca2VF666JsacFISpRE6HwXhW/j4eIMd/efYhVGeH37Ct4bX8NlvYPOqoKTlLChw2FbgoxxvUZCY5cmqPO8OrkGr9Dg5ep8UyBr4el4Yqb42eoY7589xafzU6T0z/Z96NICyDAe9HBlb0dEQk6nZzg8O0ZKgh61wkXBkdWwUiLj/uK4JSjj5pQ1Np0ObvQ3cakzxIBtFqIEXGtMfOgOiRLTMsYkCTFN2HMHDqYZUiZ+lEoxSnFz42OhKYMRo9DhZSZGuYff2HwDf+crv4Ovb7wFP9ZQT5cA57sfPcRgaxej228ojVVkiDDD0+mn+PmDv0BlLAGDHggVNKopsjoviRGQqzHHYOjD7wTo9fvwAx8/+/Dnjdqm4tCQFT8ej3F8fIw7H32E1197HW+9+SY27B1o6MFGDwEGYMlIFOH48TEOH9O/YC5z6GmRYPPSGDfeewcIfGGcc3a+49ko8AwmItw7uIO0WuJoto/aKnH91g389KOPRdkuob4tOGoWSAGWxJEUZAT/ynKBzc0hhv2R6Oj7tg+H4mXLhbhEbo6HsGxKpHDCYIGDF4+kTbu5M8Sz/SVW0R4sZwueb+HFiyd4442bWCzO8PGdn+G73/02KH0bhTGW8xBFXqHbGWFjtAXX9oEyRBY+QbQ6Bv3ZOePPa5gjqZ2ARixKW0KkcKm3wOk52pzrBjw/gOMNoWljPD44xsHBgSQC2n/y3/1BHeb8AGswoCe2gZALnFeSTXN3A65RoW8BQwvooYBXpDCzWOT9Xhwdi5JQrQWA3kWpdZHWDqJSR0xik0c34BxLkHhXIzMNFLwLXFigF8e43AuwN+6iHxiywJbhAmfLJeYpGfdEd1xUhvI6J7OeCm++WSNg5axDGPhUxspTlXmxKtPoAGICcRrBp9m8YwpDXwsj2FmBkeOi67qSHQvDsd1p5VHJCzBY28J41+C7phDl+LSqz6KqS8LzrXbwZ21m7SjPZ250Mj7BmdM12Lzxom+mIs/Hytr/K0SAx6a+I941Xxh0VyOJLyUUQnpva84LhIC/o17z5ZtYIK7dFHysvrEezD+rLaBIgSqgi1BNA7Eq+F3N44oz31pPug340gbga1AFbK3ibWH7lu0uPT/+XhPQWy18xVNg1kaoqxUKahEIFVAZZFXFewFJq2DeGE1w62PvsFHFU3P6Fz+TNgATgLZnLAG9RR/UbD/Jo0Jq4UG2I6dNJqJeVxyim7PJIN8EewZ2fp0RQlbjSAy+psWgrgRmeB67PbKHubzV5srjYV9aIREUcxWB2pfWwDor/fMgdx6mzFh/wZ4P/45VMZ+ntclstJ2EbMfvrX//pbaPvLbGgg6BH8BKK/FyIOPB3RwiDCyc5DE+enAPWZjikt3DV3dv4Za7AWdJB7cKI1bqBQfKKjkOFuP8LPg6RAlItPU02l0q4ZvSsxC6Bo6rBA9nx3gQzfGD/SeoR32xRF2msajU2b4nQTgmgVgMQSgeZ8PxPOEDZGWFhJtvmaKrxeibOja9Li51N7DnDzA0PTgiMlbB9jyZPT9KljiIF9gnnE4CXZUjrili4so8MgVMdLMSuWCSsbS6hFHW0OMK1/u7uGZt4lu77+D7r30PAwbOSUmzb1ZD+Pjf/znc3gZufuOb4oK5yufYXzzGjz7+M8CfizwtDPapmVya0CtGQhd6WcLRVtje7MH1PXidQNzJ7nEaSebelYYj58EZiB7ef4DVconf+a3fFuh9r3cNFoYIsAFSVVanHGEeotvfAeIK84MXSNMI3b4P79quyvJQSTVLZk9eTuG6Z9AMUrkzfPr4Dp4dP8He9UswXRcffvwJbKcjUs1sXeVZijyJpEAbDbsYDX2Mxz6iaCU699TUGA+2sRFsIq9LzKYTOA713XmNx2J49fDpx4izGbb3RjibFjidDuC6O+J+VhQp3nzrNXz04U8loXv33S/j6ZPHIovMNUShm/GYc/YmppMZ5mdHKKIj0UGh+I8fdNDrMSlS46kUkOIUl8i9Ug5XeujUOKB+hwPH6SDobKDXHyGKIjx48ADaf/yPh20LdgAAIABJREFU/6COyDgkfk8RA9tETOKJqUGzSNahnnCFgaNhaGsYGCUczu6loZgB9LodJEmF+aLE2Zxzk1Ti6QBeH5XjIkSBiFq2Wo5YNJA1FMT7OYZSlBjkGTZcG8NeR4hrNIFZLGZYhSthwZOiz1lU23KVnKVsZMKlEcKaaZcIAkd6gcxQKE9LRzfKIYpov0EmpYEOe+CGjqCq4VIZqahhM3hSWpaws8wMK7awTGZLtV5Kz5zB3LX5XSXnZ5qaZI50nDNrNg8ULPtZN1ZMrcBGWyGdOwAZFjIZoWBa3My6N8Y4EuxYIRlq/InjFTIvrQa2WwrEuVbar1MZvRSAW5W2Jui08q3t77SVm5prvajkFXTMYkMhDK/u6e2In/xsvep/KSNg71wxCNqROSGfNa5/DOYcPWorVpUrXJACuV1QN72hfl8EpeZg+JyvSt+2L99W+VwgipWu/uiipXARRKWiPWf3X5w9Xlh8/0r4qyHryXlRs/QSqCQxaUh9zTkT0Z3mb4hwiPxsE9AvIH/1Papzyes3UwDqWBrWPEl9ui2KZeQF8PtqJlwFdW4EnF8Xgp3cVZBncGf/mBlFHpMrcjFSyPe/zlJnQPplN2ltNPcvtv4uyILnScUFY0LJ474S7OV75xaaGhaLUOwldc+V5CJlZBBCIKVRdba48fN7d/HkYB+b3RG+deNtvLNxGZuRBnMVN9K8ymSJiADRAUGmRPpYQ21biMsCWU02NXUEqLnOTlwOAq5/+uxTPCgivEhXWFgaYt8WZUyRGa01cbPLwxhVqjwB2K+nnVVhaegZQDA/xc3hANf3rmC7vwGHDGyy5xMKCQFHsxkWRY7jLMZxHmNa51gZtUwO1QZta/uo0xx5vAKyCI5eoO9aGAU++raLaxu72NC68JY6rlrb+O61r2LH3gZiwq8eUMzx6Qfvw+uNcfXtLyPi7Hsd4jQ9wI8//XOU7hSVtQDMWORItYo+BC5QejBJgnMKbI86sjeYjo2j0xPMFnP5OkpTbG5tyfz1nTt3cO/Tu7h18ya+8Rtfx09+8gEub9/AyL8KksNpJTsKdrER7CKw+oDdaQoDxTyHXgAipcqvbYRpiPuP/hI1HiGrjnHrzZv40U/fx9lqine/9ht49Oy5wO2UcvVdPleNJFzCNkpsjXsY9j1BB8lbWM1DlIWBYW8bW8PLCNwhHCuApdlYpXM8fPwppssDDLdcRPkp0nKGwdjHdJHhbOGhqgNMpxNcu3ZVxMzef/+H+PrXv4Y8S4RHQDRg0O9jb29XdrD9/X1BK6h572o6Nnp9jLe20esPZD9fhdR2XyGkfTBn4wTVUWpxLIFEIIh7pFZLDLpx/YroPfA5td/7H5qAXtUoKONHqVYuZgZ0k6pvpqrQbWDoAAOzQqAXsKsMeplhazRAWejisbx/FOFwkmOVW8hNH7lpI6SNoVEhMuiEVDewFmcydRkdG5QFXIokCHWf/elCiCHcqAPbxDgIoGUZ6jQT0xchZIh5g4WCco6dAlagqhMRs6AAAnthTBxq6s6bKgjXJWjzMTBMuXeo7kSSH00/ckoHciaW5huOJA0UXsgTigSkArNz+iejU1uZoRM42NgYYtjzUCULMWj5ZTdukMxOW6GNlhAnlR9HkjgRIPOFKlwxaDNQCULQPAoiQG17Ie6pAKbCIAlD6je/8K2p+NqAta7HzuckBNTeWuGZ9Rl12t22t/OgvuZZ/CrRbj34q9ljvssLlbjz4C1jSw1C0Gq8N7Kw59rq5BmLdKMieMkZfOXRWoOML/rfFzBxCzC0ffv1wC0BsmGQqmDf9LbXyHkGx0aamTQ1SqcQFPIyeGNwbAUr2qC/fq4NS9kPt9D+SwFdhG2Uol5bUfNR9ddU1c0Z1oLWwSLmosbaRELW4PVkimRnmxA7ri9CNTR5YHAS6J6+IA2U1zLT2/PUzpP/0oDO7VVaj1+sRBclrrXy/qJHrsYUW6inDeCK46LcDdu/JcIQ5zkSelZwxIf7QFaiSimEosHqdGQO+97BM9x/8BB908e33/gK3t2+hmGpwY1SeCSaFazIqR3fcMOa/j55P4S7uafwNRlwnQIgUr6ydNzzavzrZ3fxw/3HeGHViMZ9RJ7LAlOcuEamDy3KYRc099CR1lR74xQRMLZ0fCPo4Gavh/HmllhlTudLHE+mWJDJXANPT06QGjSb4Z3H0iCclMZmibGMZA69a2jomxpGjhLn2gp8DGwXQ7sDK9HQKX3cHt/Cu5fegVUEyPdniCZzTGdHkrjcevurwOaOtH9W9QqT4ggfP38fTycforLmqM2oQTLtJqD7UpC9vhXAQQZyNXrDAZ6/eIE4z2C6NqIkwdXr1+H5Pn7wF3+B2WSG3/re9zDsD+T/o+4O0pmFndEtXNmlD/0VdOxNOCwISVYldEl6OVX38kgQV02q1VrU7KJ0H08P/jVmq0e4/tp1fHTvE2iOheu3b+P9Dz6UnnlGC1JSpSvOkWvYHncwHnrIkhmmpxMsz1L0O9u4fuUNXBu/AaCPLCPy6sGweijyBe4/voPZ6gCDLQsni8eYLJ9j9+pIxgNPZgVWcYnpdIq3335boHPyBH7zO9/BRx99KATq4bCP3d0tYa7T0e7xk4ciEbu7tY1L4z1pGSk+T44l4fkwQZZzBzGhmbY4i3Kf1C0y4clX0JXVKzXrQRIlRESHSIj223/yB3XMCp2zpNRKNy0RV6D5AE1k+l0PtpbDQ4ZAz9E3CwnuPYdyixrMKodrBUgLB4enKZ4fp5isapF2ZR88tQ2k9L82KwW5N3OgJNPZdY0ux1IyGhSwl8hqlglZgb5jYdOzsc0G/mKObDoXnWKSCjSOsOk+YqtENi6R8+ri4ua8owhQONBswvrKWo96x1Ucwcwy9JgR2Q42vY7wArpGjJqKRNQVdn0R8iBLPgpDrJYLdCiA4JioqkzEDcoykYA+HPbQ9S3YDCgC9H32ra1wzgVTBPZUASgjZGZ3RC1KHLkYAKgUJG5dysnNpo4+4TOK9TfGHkqohG/VQN44BX3RgC5OZ21/sglI60GdVq5Sibf988ZcRUxWmPhJJbq2pa8Fc/5hA15/ZpXORIYqVRR6EDucpoetYGEFVQvBUURZFOGLi5k9YkE5JCFjQFfnf70aV3PZF+2DNpF4ieQlDlxNcrQugHIuM6Bet2W1r7+GEtJRsP168GmTChXEWbU3WEDDtVCv3yQflBaxOY6pzpL6WdP7bwiBonPQEgQbuF79XynsJbyuxX63hdMVyU+pT3Gsj8NhhD9p1mLLhsCgzr4cjXk6ZAA3Sn9t4sk1y9YV/09SzucG9Cbx+iLrj9UwZUMZpFVFrFjvJKmJAcq6iJJcDyqYt1A8Ww49NxBuDeVQxVaAPTGiYrxCSNpOS2yONmWi5pNP7+Hu40cwfQ8333oD7126gduhho24FlEqVumm+tjkxuOhgpwi1DCA0qSFxWIlv59QWXN3iJ8uz/D/HT3B+4tT3DcqzBwbiWahzmr0K0dG4ujc5jsc5Y0xzZYofB2XPBt/Z+8aBjQeqUqcZjGer+bYD5c4JVEZtMegKxtZ8HRis2DKRI8mI3vs21NNbRy4uMLefa+DLcdAnzKkdQm31hDPV6jiGpe3ruNrX/oWduwr0ODiZP8Ijz/8BJ2iwGtXb8J6/Suq/cQWl1HgKH+Onz/5IR4c/yVKe66IcXR7O4fbA1hFha+9toPp0VNM5jPcfustPHr2FNPlQsxxWKVfuXYV+wcH+PTOpxgNh/j2N7+Fs9NTnLBVm5jIFh6++dXfwVtXvgoDHWgIyG4QnfJwtZR2XIdaJnmIvEilH08deCJXHTfBafrnmCzuChGSLY/Ny1eQFDU++vQB/IBe7QbSOBGl08u7I4x6JuLVCeaTfeRRjffe/F107D30gm3oINrhoUwdmEQJnAD5ao68jmB4CTQ7wgef/Bke7X+Inat9aE6FWbJExFFuaNgcb+Hg4IXEkeFgKEJoHEcjO94PbBwfPcf+/mOReN3e3sTOtprXp8jP2dlckrmYSI7pwvX7ohXPCp1z84LPSozk+CVNnChOkWJgaMhI9HY9XL58Gdpv/cn364jYPFniFD8gdC0jsRU40eI7Gowyhp6FMPIIgVaL7d1Glz1vD8hjWIaNKAb2Dxc4oq907QBOD4XjYU61G0tHarI6Z0CnXSIvWE3E+b00h87FaXqiYy0OQ2mGjqFhw7EwNGpUHCtYLsVOkHR/zhOWcBDpBfJhhdjMkBSluCjpdBXqdWAyEeDrcLOnw1ocQo9DeHmGke1gp9vFOHDg1gz2DOhksnclezQNA8vFDLPZBNeuX1EkvXiFyWwi/uQ0t+fCYq54ZTSEWWciKEBlaNpPqh2e406q+lTC3kp4nzOZRV4gT0qkJYUJaklmpJVAtq/sHez4KBIcWaIq0LMP1xh7UC9ZAipJU0qSURU0be+7ge8vwsO5uct6F1z+pnG9aikE4hLFfqsQuTQk7LORZCWBVDGsCfewwlOKbI1wjKqPz2FSCXUCmTaPjQyqCqyN2Ao5BEQpWKmLwUclc990E2MgYlCX1xcIVQUlHgNfm2gOz0svcNRkghC7Gj315pHwLAUvhEzYyrIqTpwC7ilCkystZ2m0NFr2CgFQo2eKHNeMk62PCwppjRGnkWFdcy5TPD0l2sNRSxX6lTCRGlVsg4auZkkbQRXFRF9jpDfSu0rOtpmDZ6bewvg6yVBKeKV1paMbG1nflIRUtpeakHHSlHOyXH9cS2oUjs5NrteHyQ3EUWYqRCQ4487PgeuUanVtO+I88ZCF0zhQtwIwbVZ4XllfrEUVHlsk5wLRYQAli5yBWdz9JJirO/eItj/f/oVaSw1RrhG1SRZL0RAXiDfLRLa6tiyZE+d7dXUb8SKES8tb18X9F8/x/v1PUPQ8fO3mm/jD3bexvarhseoualiNMxuRJ945986buLXx3JWUC+Zq0UUbfkaUcHuEp3WOf/n4Hv7l4TM8437X7wOWh17tQlsmMKNUEXMpBmtXGF7exO2dLdwuNGTHp3hydoIX4RJTrcLK1OVODpLlUTqXGvE67ALwcg1+oQlK4NQlbl/fRc8CRpYpgTwoUthFBrvmyqBzdRfHR1OMett488ZXcGlwFVveDlDaiA/ORCkPw7HAucujQ6zMEt2dHs7iA3z04D/gxeQucitEZqfCE6jodFbYsDMXXlHiu1+5iU/vfICj1QTf/d738PDRM9Fcd2wb450N3HjjCv79D/4dJscTvHX7bVy7fAs/+/AOvGEXLw6m2PZfw1b/Kl67cRs73mWByGerJSzdxMgfIUMqBjjHyyMcnx7j6rVr8PUAoZSLM1h4hHn5GH/6f/8LDDa38Na77+Hjew9xdDqH7bDdZCOJImyPB7h1bVfMW+5/8gGSaILd8RV8+70/QFe/Dh3bQNUDyj6Q2whPTnGwf4Ar1y7D7ThAn0lGiCdHH+DRi59A8+Z4evIJ7D6lczNsDMeCDJ28OMWX3noHT548FTb9YDSQ4i+M5rh392Nhy9+6eRW7u9uyP+wfHiIR1r3iWhCB4D5HbQ0CFMRqWfiwnOOjJKqN8BKvHz2K4TUukOKO+nv/4+/Xhydn0Kh2YzkiCEMX3CRdYnMjQB6doozmsngGXiDWdVnETM0W8f84Z/+B8qm6BHb6TMd5jVQzUdoelvTstUyklsbzpJiYOmefc4G3ghiwCxHGlPlTklFMjp6RsNPY8JF8x6tTIE9WaoQpZf6ZvI4IIc1XWMn2ApSBjZSyeaYmM4SbA1biVHaaAIszjC1N/m8TWaA7k+VI9k5ylWNZ4tITuBxtCLFYTTDc6EOzdUzDFc7mK6SlibjQkZVEKAL0ChsjX8fGZoZOJwPqUKQX69KHrvvCcC3owe2soNspqjJBnVWwqw5cq4+04Pwg4XxlwSfBrKA4igqshElkZKvtLVOjm05bUmGRsEdhD6qMqWDfQvbEUQkzkRzTKt2JvC1h+xbel348tb6bWWnRTVeOQ6wKCPnQ3SstIJaGFMKgJzqPiT1Z9ripxsQqnuMe1D0mt0GNt/D1C2mdCAOYLYO145GWAedaWf20vfFmBpsbmBxDrYtfeFZUiJl08tzIz4ge8fUdGnApgwyREeV4hyGCQOQ8kPyi/Ivzxrd+rXUhKEcFcO02vfY2iCvBGHUmOQ+v/OXV2hPiW9vDJvxa+6jpTU3RDY3UnAKlQfY72ck1HPEjV/ap1I2nNzfJRLq4bRnIdE+hUw13QikS8jO60IFnlS8CMU3QlISAx6jrCKm0Zqk1oVzxFEQv/XLCz7mMQUifneucY2pcnyIPWukI+fq6I0HeZoC3PfhuAM8JRNAmjjLkNIfJqOtAlz0meo01oWFKIq0SPdU2Uk6FwipQ60quW0UQkPFE+ZlCLlhpeiV9z7lpKUKaBHNl4KckgYVJ3zaYGp5D46VAW1qLdpaNdLGkTWKJ2yYbzSPPFc+FqWNRZNifneHh4QGWh1P8wTu/ia+Pr+PtzhjBKoUVRoLyZlaNFfk1MvKqSyDlKBsTEIMmH3TDI5PcK7HKExhuFxPfw/918Bj/650PcMeu4d+4Lu5gJNcRchdOjlXD6djYGA+wMezhyb37SKNELHO5YRuuj9q0kVSVyLeiLNDxfdgUTJpO0S8r3NjYwI2NMXqmjpFvo45XsLJUii2PCXZNc9AcJf0COl2cnCzg63389nu/hfcGX4LB5mPiAiwsfZKZCU8UiKspfnDvh3h8eA9bGx6u7W1ieniABy8eY+7rqAYdHK1CGBlw3Rigk2b45pdv4P/5t38K/9YY1954Ez/74R0YmQGv0nH7rcsogjl+/LO/gJkbeO3KW7i89Tb+7Y9/gkmg5qc74RBdrYOdrSG6noVLWxvoUQFwMUE36MA2XHjoSqB/nhzh7uPHst6H4xFMPYZTnyIOT/Djn/wUb3zpHZh+Bz/96A56ow0cHZ/I3nL79Zu4ffUa7t3/Gc4On8HUqGoX4ltf/2sw0MPkwMDru78Dr7wEv3MdmM3xF//m/8C3v/UVaIOe0oUoHGDUxWx6Fz/46P9E7t6HPYzx+PgJ+sM+um4XtmZjcbrE3vYlPH26L+ZKb37pS5jOp3i+/wxZnuD6lT1cv3oZq9kUd+7dR0L1QO7n9D+nb4oUSGydUelRWXjLddAQqKVKl0qdgjrUVuBeciGxrP3+f/83allMlouzxUoWfn9IotsMlpagjM8QWBB4PF1miFYMHhzf2oId9ESYIWMFzL5JAx7yoi8MC4XlIjQsUYdLLQO5WaMgY1DPAS2DWVTopqa6SIRZ+vJdRlnOR5aU9jL9aNTFzv5bha1uB8twiUnZSCy6pkD8HCciQ/369gZ2Ag9uuoIRTtFDDremxWAsLk0Z9fOYjND+z3VESKYb2CjzUHxrx9tDpGWOF2cTTJYpapPPQBcjOma5UvV3rAwb3ZSfNwJbMdBpIKBZrhxvqZHYsIROmz9x7TGg15yGp1GAIfAoAwd7odSt5kKgRm9RaQipaSwiCpRnVMQIZnBioUkkJVvB0qvGyYvHxNlsXdl0kqXPREekxNaCakOuI1Rt8mKmNaAoaTU9benZUDKVQYHiOypD5LlSzkvUilaJhzg5yWtxQVJJSb029fCldcBgRlMHegM0bmQMWLLpU96wIumtkUsVLWflGi0KdBprGgZXQ2QOmVwkJV8/k9cnwlHo9A3g36gA0goDyeuR0GkbEtQpDsSNmi0NBktV7VWQ7lULdTcz4mrUTdXVRAnOIfcGXm7hdq2ms5Qti5GSs/SmYmDPaKrAzZva4Jy6aF6Dimoc9SS502LFzf6Y4dBjUY6JSQmPX6kSkrRWiuzkuelLg2y0YjGtBo044AlqT16GkkxtgX2OcimRSybMarabUZn7RqaZOEorZDwLBcWUuHtQUtaSO2VlB4MxasLHTNDZQisrUShLMn4GJRy/o+bAOf4lZjrK9ELRDJR6nwrmCrVQBkhEDmguwn60oQJkKwXcBHYlZ6nEZNZ79Be+7ooUWxRhk0AqxERG8QSyaqRjBXFk71mXgE71ylkSiT3oahahmOZ4d+cm/vrl1/B2b/z/s/Wev3LkWZbYiQyXERnp83lD/+jKu66q7mpvpntWO7uzO5oVIKz0Qf+BvgiQvgkQFpCgr4KwErALSJC0u9JIYzCmR22ryxuSRbJoH/n4vEuf4Y1w7i8fyV6IjQcWWa9fRWZG/O695x6DGp83+qeXUmgWw4PYMABOpss5xeGDKwo2mwXjb+0UYURKsQm/UsU9Pcevuvv4u+NN3PKHKDWaQgCmRwYtUB3XRq3qSuMdJBEG5D6ImQ2vm+cgVQfT9Qu5RTz1wokMIWc7LaxUHHhpgqZeQpus+TyBRXSKkZ2BL3/me811I8l8iaajWmnh9NxZnKovY8nsoJ16cPIKUGmj8FMMtBjlWhk+Jvh/H/wt7j+8jlnGljabqNourEYdHzy+i7sHu1g6dwY13UaxeYiOBrxx5Qw+//pj9CoJLrz8Mu58sYGSr8OOgStXV5B4B/j0i9+Kd/0L59+EWczjiwePcVjNULLKmEnrGO8codWwcXq5g8WZKiaDLgbHRzh35jxO1y5igBi7wwHub2xhfXtbwmacagWGFuEbl5Yx6u7hwaPHuPTCi/DjDPfWHyk1QRqj3qjh9VdexubGfexvP0GpiETxtHb+tFjgTsYpGuULuDj/hyhN5mBZC6LeWv/4z2GbIZbeeoO6CYC9QdnGGIfY7H+Gkf4FDoO76EY9yYifYaQrs9wHIfTCRBilWFo5LamBn335BYbjIV544SqW52exv7ON/uEBjLKLEQyRXornCQPBOGCRM5Ar9QWz7AWdJBeISq5cU2dfwiRDGp4xyGaaVsnB5B/8d28XYz9EyXYx4d6MMYAO9xeHsI0EjYqOsysLWJ7ljoGxdjoGwxw7u0Ns7B6j5FWFMGLycafZCqczejjrJhLdxIiHADtOIXOwq2VBV8kyJFVUUx3lqdvVSUHnbo27LB5ANP0XP3ES5iitI2RN+JShFnqGK6dmMfb76MYhxiXAN0tipchEIppgz9VqWG030eCBHk1QziLZO+l5jHKFu65UDhcxuTF0WSVITrrGKWYCy9IwCXzs7h/BD5kVPI9CY6h9CZkZYpDfh2tEWLFbOFWflWAIwvyjYoKkRBglhc3tEBuAuASroFGAiSAvMMpi5J6hCIjTVDGBSMX0ThV1P4zlzyzyhFP59yz+Sr5FJ7MpnDwNQpMVWInsZx7MLGTqd0ngkklaFV4evDIcZ8o/WArAVDYlDmonbGqBeBU7WhjSvC5J0spEftP3A7kuRaRS0LegBVwLTC1I5XokK1ylcj2zq83k/RXmqrSi04goWRIrWFdJ2NQXR0CywkkAi6loyHjg0hWQq4dEiooQuyQMQnnkc2Wh62wwVHSppJDJdakdu2sxmUqVDDVZTuH4afHMBeF45g0gxXRqzpLrdENMBSrmgSx09aRAHjEgg3aNLDAkrUE5J3LPzfaKr0XuafpbkyxFhHiaxMbP5rnGhyua5/0HTnbVsm9nUSSBM0mQyOqlJNCzyrBXLnVku3NAVvKvE3tVtZ4h2pKalrq32KDRL54oDKd5+Uh06GYZOol0ZQe6XUahGxL6QZezlOuCRBc4n2oEciBIbqU3NdEBkbXxXpXVzLTJeK5Ai4qDaIV49at/f1LAT4yEFFI/tR0+eQ3TdLuM1qpGjKxERYgyhFG/n5jSlGRFJAMGfzabHaaZkfGcJAiSHJ9eu426WcErC6v45tk1rFUacMY+jCBAhfd7QkOV59j408IrTVKewyzY5GvoM3/CspHVmzgolfCrxw/w1/dv41E5x9grS1PBC2ESmmfZEroxGo4Aathp60tZbpojZwOYZrBNXeSyjaqD3B8K2W1tcQ4rngtjPJbgEt5YoziBW62KT3qaqEx2x2aYtCZM+dRP4BplzLVmYRY6Lp27jNX6Cg76B5itzaFV6uBJ9wBRy8EEMT66/2tsPryDFlGpLMXShbMwmlWkroGd/V0cbj6BTTIzY4FDH2+tncUoOMa1vbt44Y238OjuMYJBDi3I8drrF5GYe/j441+h4bbx+kvvYePRBFu9EfqOQmkr/kQcSE+tzKHT8FDEPna3tuEPA7z4wut4celtrI8PcOfRLraP+hiE5EpoQn5zjRjfuNjG4fYDjPwQFy9fxeOtHewfdzHwJ+jMdLB6akV22J9//AGO9raxONeUKXlxvoP1B49h2w1cPP0e5vEO8rgFI6nJhunowYe4eeNDvPH6a7DsBgYTB26zhcoyqdU7OMKH+Ozu34orXpQEOLWwgoIxqomG2E9QdjysnD6D33z4Idyqh7nFWTQadQSjIfa3tpAGPmzXhc+1qSgiTqTQRFyna9cSa89EoHdRwvDcMPh88xkjsdXAaELB+TNSqvaP/8VLxeFxFzMLi5iZn2fPi/29TQz6u1hZbOHNVy7DtSjbonMOi3cVx/0Mt+5u4eb9TdC7jRdW5q479oE0hKZryHQdgsw7HqKShYjdBQs9d1NT7TEtWL0MsLiXes76UUlI1CFEw3/TMMGQDWkD1BJQ9tieXeDsvI0sG4k8JTZNTEoaBmEo0ZPhxEfVsrDa6aDFOEXul9jBpqFMbo22h8xKEKU+wrFP426JiO3UPXhlunwniMKxPCjDEbvwMirePKLUwmCQIjHGMDr7MCIfC5MlLOpLqBlVRNoYfXcPiTNGVkzgFWW0wxYqcRV2UZGY2r4xwQBjxGYmEO2J7lpNJWpiZ3EnlMqCGZMjIPvlTGB5cRPiasLmBK0gWe5QqO88iaYUP5o8UwWeGmWdWdyE66eFTaD6qTOe7JU5VSufE9nbk5QTUgGgduNsBtQkzsJM2NVEz49Yw6SoUCdJcwQWEh6iAv1OSW0nUjRC9WoPz8m+gOtyIpFgSUU1mFIOeCCpXbti9auJXsBa5TMgKAgRFjknJZGKhV6RpHOBAAAgAElEQVR2v1O1gzDDpxVQdu5sSuTa2aCon1Glu9LUtEcaEXn9z4iJkrYnNHB20GpqPhHOpUaByKWigvcr1zgGDOZsJyVoKgUElu0iyTRM0hzjlNHEOQIajYgOjVrkMQw6hen8TFjUqdhQxV3ea4Npas+80lUbp9zshA1H+JwTM1/79Nngs8KHnfdSueyo90qF3cr/pMDL35F0yO5eRa+yWXvKpp+SLfujsRwk9FHn1KPZtqResWmg41k6JptbZWbHVHOQoMcDSPbiOkQFIAiTCsSQnm3KT+DfGAUbSh7uJyTDk5ZlqrefwuuKCDedwqfEtZimVW4hKCERB5GdkbQmBDeG3ijEh6+LKyy5B7lfl3wAem3oWO8NsLWzD90P8PLSKr57Zg2XnDo6owTOOIAjN1COWIxnOPkqvgLfS64ES74Pq+qia5fQT1LoJRta2cPmeIzP+wf4X9a/xE7NwsQl4cyEyUM/YhNDFZGSrXJ9Rj5RiQWZHB2GYTmmQNCzLQ8Nx4Sn57CTUCbz2bINPQgx7A2Q8O4h65lkKUNHxs+dkKww+gq0KnUMD7twbUfOh29+61s4453Hte5XONVaxipm8asbH+GeMULestE92JO9bBsGukeHmJiFrEqvvPICZps13P3oQ+xvrKNSsWBGAb5z+TKW59v4zfX3ceW1t/Bk08f+7kRSN7/z3puI0y18+MEvsDx/Gq+/+h38+je3RT8/MSNkaR9NDPDqxVM4tbyAx+v3sbe5KQl+Va+N8+dfgmE2cP/RAb5e3xFvE7NaBTE9rmYalQKvrLp4cvcayl4Np86eE7g9os3uYIArV69gaXkRD+7fQTgeYtA9wPkzyzKdP7z7NQZCQtNxYfUdNI1XsVR/GW1rQQJPoHWxc+Nj3LtzB9XaPLKijZmlZSyeb8OqDjHCV7ix+Svc3rgByynh7PIZ7G5so+bUBN1iweX6i3LJyy9eRa1Rw/r6A+xuPhGH1Yppik8Ba4F4H5wkMspAxKZenU/Um/Oc57PFRlqeIXmYFQx2Ylz29Kn5k//6jNiFvfDySzh15pRAoLu7j9Hv7mBlsYPTy3OIAl9StehM46dlrG/1cPv+DjYOfQRaHeVKDaUsQDg6hpYHcCs2dMuEn/FBcBCXLMQlGym1oQLrqmmM3urlnLt0dti/b/94UtALuj9xmiFkRlizIFnPFBODupthrjKGaYRiJ5uazB8uYULW6NBHOAngWWXM1uqocDJMhUIkBaRadbGw1ERhjJFl6nsTP1AZ1YwLpMU1YQ/C0lKUqOOtwDCaOO5GODwKxHrwyqU68t0IjY1VNP0FMBjRd7oYLD8CFvqIjC6sWEezP4uyX0MaG/DNCIP2ELmXSDSfmO9L2MiUOjTdUfLgoAMYD0GB5NNM4E3CucJIzjWMIgXZie55ChmfFDuBNk9IXdPZ8yk9abpHpySPBYwQMPc4hKXpJc3dt9p/c/edyO/I+LsKsZFgER6QTlVsfHl9nBLDOJVdKyEhrm+Focl9oxz0CtKXoi4yReqhQ4HBCUOXDQMO4xUNQ65BIPqpBl+gZ+6VRKLGpkW9EkYx8nVLIIuw43kd/LOqd4S+iHTIFMqCJcQ2NbnxgKenM38WUQvu4IlocDKigZHMuSevnQYkDPERPgc1sfQBLyFikAdJZjnXUrqgMWUYsAS21gWaZgdOTTQni5CZCfwquCfLEA76kh9NXbgUabm2acPF3TSbWTofTv9ONUaKd0CCliXdFNcQEcZBIHnZEltjkdHOhYImz45JmJ+Z6ybtIy35s03nxklXwpeeKgSmvgQKxidbXkOc8zBJERLClRUSGzWujWx4RgtmyRV+AT9zsnJHQYQgzkXBULIcyaFOuMaRFQodHE9QF84dY2iaSif/fTcDVbwFRp+eDYoQp/7Mr9Ao0LVSSYaU75GVnSaWuEauyHa0yj1xU2QjccI9ICrvl3QcmQbub29hd+sJ2iUD3z61hh8sncereQXtQYRKQI5FjrGZwWeqJ2lCRCS1kniqG0GCkm1haGsI0gxWxPtG8TsOPBP/4+0P8UHcxX0tBrwqSrmFfBSjXFioVZuYJLynMpRiRWarkQzsWehUy6i5Omw9Q7tKwDpDOuyhnKZYbbex3GzDM23sbe7gsNvDURAgdSuIXVcsYTO9LCxproXGgzGa1boodxgrXa152NrdxvdefI8sDvzFb36OD7tPEFVMpGGESlFCKzcxonVqOoHbrEik56XTy3jn0hoOtx/j8y8/hh2F+OH5y3j76hV8efMTLJ29iL1+CfceHcH3c/zBD7+DdLKJj373S1y6+CLOr72G/+evP5R7AiZlz128cbGN2VoJSRTg+rUv5XO8vHYVndYS2q1VTKIS7m8c4Ku7jzFKMpSbdUwYNZsnWGg5ePNMC3evfYyF5RW0OrO4dvP2FJrO8dLLL8v64Xe//bUEfnEqX5xtocgi3PrqmpBBx2EB1zwFN7+I777xx1iqXwDCECgHQDjA8cYWNM3DcGTBrTdhkTNn7qPSOMYEm/jwzi8RxiPMt2axv72LxZl5mIYt/Ac2FecurWF7fw/bu9tiYMP6wvPNJQdKSD65ytKQ/RnTP3nOF4KWcVCRRpSmUXZZmugTS3Mi0DwTK/SXeM7bQ/un/2WjOH3mNF574zWB2ml7YBn0OT6ASWicaTfc9jo15HoF67sjfPn1Bp7sjxDQN06fhWEyD72PLByg0yzjzJklOBUHgyDCzQcbSHQHsVZGXuI0yQdMmS7IfpUxdwU71mf2j4TaObHL301DMXhgS5KWwHqGmtDLCZabAVw7QWFTwKQhkgmAiVQlFEkuh16VRvw85AmfUd6Yp3A8B/NzNTS8BLaRKqYtveBFIpYjzwLESSCQuRRVctpLLtLEwe7eCN1uBNfS8dqVedgHJk4fv45z9stwzSoOsoe4776PvvcIhTvmmYXm8TKMUR29Yx978R785T7qpy1UK6bo5E80wEJPm06fYkShrOAUKe5pCtvUuUzT0Q8zIYpRxsDJmFnRJ9MxJ3wlq1KM7RPS0Ik0SvVVSg7HYi6kMinokN+5RnFNTSYGiw5Y3D9zr8t9HeFtaqJ1E0WJB5guu262S2w0YhbzooRJyIIKkZJwB8/1Ab+PHwQLeiKQP6FjHpJqx8yb3uKagAXb5L6ZsbZkZqtOViJCJd0pFm2p7GinO1PFDlUzP4uHFHRKjJIMUaz+mdctB7vI5hSrXCUpcb/Nws7rYEOTi9RI3Z/POAgs6HyYUugYRvxvUeeq3AB40HO1wEmbKEbKhoiuWSKn0mWaZwQoUwbIJs/44HK65U5aEA7u3qc7fEFq+NHr0sQyPUqsIMUJjrJP6pzLUsh4gNDmdDgZS1EnYY5kNR4IIjHk6oUWsXKQmKqgaymqGidCpmGp91bNo1MJIe2dnbJMBCfNdJQnsvbi2iXPDGgpw4s8kcKRE8A1CD9rum2mhY7jgS8Fnf8s1MApoYeHFEfpDCNRfzy9J0/QQ5nMnxX1p+fBcyx36sMHljLBOjkriKuVyAMQ2Zp6fkTnLyxhYgGEL1UD6Os61kcj9LMEvXFfpvTzdhXf6ZzCH9RX8aJeg3s8lDAnn6QxM5f0NEp62QAz4KVMkjBzxrVccrKrhQE9ZcyvhmHFwkfpAH+2dRd/193C0HWgU0oVajAZHcocbaIFSQIziVAzgHmvjPm6g1bFRMVmPsVYkE/6aJTZSEUxXF3HheVTuHrmDOw4wgELRreL4yjBcVrgIIwx0gyktis8iR4NdBwPwSSUBikOQ5Fyffeb78A/2sPdjQd4EPSR2PTyyKBFKebsCma8qsh0szREFI4w367jnddewuriHDY317Fx8ybOO1W8e+UyuoebsCp1jEttXLu7he4wxk9+8F2U40N88v6v8PJrb8Gtz+Mvf/EJ6IfQ8nTU7BBvvrSMJw++wtHhvqT2rZ2/gLmZBQwHDOlqo1FbxsbhIT7+8ivsD3pwWjVMeDYXMU4tdPDKyhxuf/4Zzp6/IGTph4825IxpzcwII/7Jkw3sbG8iCuhQ9x4MLce1Lz4R91A2+KbbQOR7MKJV/OSbf4pWaRFxSFUEGYNMcrGBwgH8MuB40oAe9u/Cbh0Ly34nuodHG3dgaRQV6pjrzMgQ1RsOBNFi4077Xz8M0KzX0arVxAWRsc0kbRdUR0lKLIlfBoqCUlMaSslGBTu7+zLpS5APzx0BRnXZrfO8ykPKdtVzKx4n//n/cLagg83pcysIwiFQhOg0XcR+H1kcyJvMo2oSFdjYG+D2xiE2jnzEhgezsoiJXxVmex4PUHUKvHTlFF68egFpnuDhk0389tPrSEsuEiEvOQALe26gVOiiMSwxxUe5HD/Tl07hdum6xXpTGXbIFCb6XoULW6UAp2Zy1KslWJUKYr5wEn44eXEnxYM9iGDrNJsgyYBhGjqChClEOWbqNpYqOapUudCwl5MNYVdx2mM8XgQ/8hHnBcZ0b8pMxKmDbpfQroV208O5FQvewMEr+CGunvoRUJsDhl/jxuG/w/roS5guYIdVnEpfQyNbxtbGPq4//hTjzjZmXijDnWdRZOOg4OXnmi253pR2tdPITrFpPdFX8/1gATVdpeUmGsKilaYyJQuxTr54rimnIdnB8J8F7lZFnrCP+oR5Uwm3XE3nLIdFiorFIl9IdnyZ6gBK56YMbJ69/P/LFDgl7JG4wUKpJBZ8r3lol+Q6WNjJWOckT/Kf0KVOvMDFs1wE1bJDFGY8faBtxebnjlD24YyXnELuXImUilAId3L4n7zOKcFPEAEhHBIJ0ATdUF80IFJ5wpyqeOCLQ6CsIJTsmMgA50k++PzvS5GXoigUFEFVSmS3j9hBci/Ln5chKWXkFysGtJajQgKU8BpYz1lopiQ84R3QjZH5zOrayAvglCurlWneMQloJ7I94R+IxSvXFjqdmdFhvOoUBmYzF9HGOeKEHAuPRLHf2cSw0TuJ6VVV00KCJc9AuZTJGoVQ/9OiLmlsCg0SopvJffpJCI6yj01yE8OxjijlQURE2ZbCoVuufPZJXsJwHCLJSKZj08H/n0JqRMlQypGXInEgUyZJ//6efWq/q/h0TyF3Xr3SrmvIuIrjGi8nSYhfquknOiN8C77ukgZSE0mmooVrygaF67uSju3BCDGLKvutLEPNT3A+t/Hj1il8t3MaKzFQoaSI5qIlhp5kKCyqLPgs8v2yxX7XTnPQYLQsHAiFaow0oFcp48P+Pv7yaBOf+QMc0nfAqMAJDXGEM21Lnjfav3YIsbsmWk4JrkEyaSKDRRRO5J5jw5BHCbIoQcOpYqVdww9eWUNdloOprA7o673ZG+JBr4cHgyHSzgy26DyWStI2TOrI2UykOmaqLibHj+HYGgzLgtuowW3WhYOy1GjgnctX4I4m2H34QHLVgjxENxzj4qU1rK2cwf7jx9jfeIC1lTm0yxoG4xDW/AV8emcDmwcDfPudt7DkZPj0t7/Eq2+9g6NxhPev30XZtnF5oYHlmSricIidrceoumWsLC+g7nkSrHN40MXa2hW0Ogs47g/x6fUvsHO8j9ZSE2kpxiQeYml2Fpfmz+DOtVtYu3gJ4yDEcW+A/miEqy++KGfcjRvXJZKULqRXLl3A0f4u1h/cw8L8LCZBiFFMYnAberSA1y9/Hy/MvyajQJp0Bc2iR0qeWPAnJryZBSFzH/buIig2MAofozED7B88lgG0XqkIp4WI7tb+LuyKi6/u38Hs4gKa7ZZCYvJCUGOj0BCFQ2hGING0XNWUKMkuUR5nT08fooimIG/dQQ/H/a7s1OOM9uZ0QyWEqRQiT82g/o/P/mHBYPVKzUYYDYA8gGMVSIOxJM74ozFqZLoaFWwf+1g/HGF7EOLJMTXnKSrl06S0Q0uHmG3ZePuNy7i0dgqb20/wu48/xcZuD7HmIivVJR0GBb9I1OFxmaOw2EFz+nlW0OWfpw/x03X/ibEJ07PkcOKkOELLjTE/W0Wt1ZQXFnI6oWaU//9UVJOSpENyEQlDpmtjEIwxirlfB+rxEF6JMXXqeizLRLVegVO1oNtkdkcYjCbYP+wjjAh31pEktKJtYmmhjaX5AsVBhLPZq/jW+e8DrTkg28Wjzb/Ew4OvZLpvGqt4qfNjoH4Z2b2H+NWnf4Uj4xZmXrAwco6RmAw+UAeBkvRME78kD1fx/GULOj24RM4gBUlDqVxFTmnbdBJn0VQQMw80DUOfEbKS6K5IULLfnK6mWcTZyMiQyz2q2hPT2IcSG85UjkVIIxEJGm90TvFl20LZInxL2Z/K7ZWd/wlZbzr9ShMhn9t0emeMaUpJZCwkKkqefDEDUjsjvlIiMmwi1Q5d7fPJ1BYEg1C7NFyGCiIxCnhlNUmfGM/QbOckP13wHWHNq9+V+RCn4USugXsp8V8Q8xa1slAeq0ozrnbLuaADjFZ0yuSRTPfvLIhZgVpmqAkZGYI8xTiPMEpDjLNYGNKWTehdQbRMzSqXDLgCdyvIn0WGyhK+R/x8BM2IMwRS1CkZVBM7X7uKlFWKACE1FgUcEv+4Jig7KDuuvDeE+YfjMUa+L9O8qEPIs5h2i4qvocHkOikcwGHDZjOelV+mIg3K7VZITKOsWKb+CCRbSoEX4msZuTuHg36AXr8v0LZbqckERoc6oiPz80uI4xx+lGDihwiCSJCSlD4DfK+JWkyJcs+c4lRxl/XI1Gjn5Bx46mUv54MiTXIKj+JYnMl8msyEobjHRXyvbAZBkdGvqVUH3wsZ3kmQM2C5NYxGYyGM2I4LK4hQ6U7whjeL7y+ew7utRTT9GE4cQy9iZHrK3QoKU0NmGBgnQN3y0Ixz8cpIswh62UBBQy1oGCU5+tUKPvD7+L8f3cVHowGSWgsVs4Y8Vhnj9bKFOc8VZnndKGBT+ZHSlTKUrAnXm6402NwVRIBsRJMQo8NtLNZT/OCtl/HK7AUUeYBk6Mt9tH50iM82HuHX6w9wbNo4pDTQqktxsuie7rQRDnpYnnMwV3OhBwksQsGdGnr9A5S1DN974QX8eO4ioskBrt28hns7m+hRY1+UsNRawluvvYYPPvx7dDwDVxbb2Nvbx8ylV/HJ149wb2sfb758FVfnPHzym1/g1W+8jTubO7i+viUmL984v4BLp1fw97/6ANV6HVcunpeB4vaNa7jx5Zdo1pv4Z3/6H6FeboJJ8ddvXcfhYB+Lp2eRlQIcD/bQ8BpomDO4c/MBLl2+jONeX5rh3f19vP3OuzjudcVitupV8N4330W/d4SH9+9Kkx5MxtK5M8ekVl1E2PdQt5fw+pW3UbMr6B9uo2JaWF26KAqQ/d0AjeYMyp6DDMfwsy1s732FrDhEs2bAZoBKUaDXPcbM3AzurT+En8ZoLy3Immrs+xj0BsiCBHaJ4m/68PswbKZ9xjKZFwVXZGzTLYCFXTPguB5MnjuOLXGwjPueBGOM/SEmUYDucCTPydOC/mc3/6ggtJykdAKKYZk8uBPZbzOSlNKsJKVlShmx7iIt1xDZLr5a38D7v7uBsGdjtjaDYLSHhY6Lf/QPvoe5mTo++exj3Pz6AXp+AT+1kOtNpHkFYajDtuooWx4mUSTyPkospMWXKW2a/sRjmAf7FGrmCcOLlmCJ6RxraBmW5+ow9EwgCHbNYnlLgI2TRZ6K7pdHuWUZGEyGMFwbRqWM4/EAnl2CF09gSECDgl7JljYtHTNzLcwvzIjhPs+dYJJib2eAQZdNzCxso4HB4ABz8wVmHBdz2iLOtU/hpbVzgJtib+sTPNp8gMuX3kSj8yIQnUL/6x1sbNxFgj0U3gYGpW0EtRwRbacUaPI0ZuREeKRsL5+5i518D/9OxE3cS04tSRWsqKBm/r2SxOkCf3NqD6b7bU6DTwnlLHgnE+9JUMu0YWDjwINeFTa18xWUYxq1aRYZahYnejZEU1KXkO5IwJNlCWLxYv/3TUbUa+X1HZO7QBmQSJ94wKlvl/3pFJoXkhUbFWGJi0H6tAlIUTYSkaSJcxybAokaNCWDmcWJMZNyH4m4Q6XWiWsf99bcw+YqKIOhB+KORuice+qp3l/2WCd2qySp8Wc7rthZ1owCtbiPip6LNGlE9j3zi21L2Me9ET0aSOwsxDXMKky4JRuubsuel+6DVlWDXiaEVhbSlKAKgnCYQprap0dEqYQgJCt6KO+/6zqiYqBXNGWQPKC4Y+ezweureFVV2BMWUR/H/T7KlQq8ahWjyUQaYhb6cDJEzdKRR6Ec5ifGN80aXRAdsWCuVSroHx8jCdU/VxhoRIka+Rx2BUemh49u3hFm9aVLlyTekXtreio8Xn8kJLzZmVl4bkUKL3kFhPyHgyG2dw8Bo4KhH8uEaJRtTBhowjvbsgRqJImNxVdWbiklfNzWKB6BQuBi+ZlsjmQtkHN3z+mF6w0DwzCQgs67kOUxzFMEREKI0pDHQ9hbkByFnBAKdbMCjaTAbJDhZ2ev4p32Ak6lGrwwRN2hHCpAPxnBqNcw0UyYWQktJrhxDaOnQtKjM6bwRegzUa5gW9fxfu8If767gS8GXfhlF26tjng0QMdzsdxqSlG3MsrPxnIGWzZzMSDJYvwiL4EkUDZIYUDy5xhRso2Vho3vX7iMH168glVNR3SwL2sxp9PAYQm4treH9x9t4M5+H6PMRtmbg+fNCNFZ1xJ4pRLqGYmcEYLMh16ipWiAZhTgH7/4Mq7MLQjic3//AH/xxTWg2oEGZm84+MY3XkAxOUS0cx/1mge9OY+DIMZf/eLXePWFS3jv0jLu3/oSK+cv4HfXbmD9oIv/4Gc/QmVygCcP11GUZ3Hu0osY9A5x89rniMZ9WCUNc60OXrr6IurVhjTYZYdoUBeTqIfVuXnc3ryGiytXcTgM8OknN/DmW2/h7r370sgyiezlV17FZ59/hu3tLbz22qto1KvY3NhA9/hQ0DJpXC0dfkZjKQdFWMNc4wxW588hmUTIIx/Lc/NYnbkgJ60/UbRSwyJMHmIS7yEMd5DHezC1SFYwJNTyrIyzRIo54fbH+3tS5zg4LcwtQc8MceY73jmEIbKukci4NZ7jdLWLCwSRMoUi0rl/eKS8L9hUUw1jG3A9B17VVWqGjGg3z5KpRPbf3fiDIklDzhfQDbJtSX6KoEkakAaDNB/dlQdvQpkQHZeaLWx2j3H9+n0kPQNrq+dQSsfQshEunJmDqed4/IQWgCFmlteQajWEmYeN7QHu3d2B71NO5chNmrkGcmNKBOJeVS125cDljpEHtBz/UxtItUdWvwhDNbyKkKpo4kHowjA1YbBXXQueZSIPfUT+BFXPRRCH8kBrjgU/i1H1yiiCgUQoSqiFOGMo0lzFtdCsVrAw00GNu5OkhOPtAfY2hpj0uVH3JDdXNwOcO70AM0oxOdrD2mobb766BtOMsbN7gFrtNCZjB/v7Bfb2jhClh3CrA3jNQ2TOGEd5jPi5xLLnub5Pi7qwzFUR/P3Cf+L+fgJXTg1ZRAqhCEhS1GlOS1h3OrlTP6527QV8euSf7GCmsKeMYyc6XjKcp/ajbDfEnnVqSqdnsVgBE7pVMjjuodWu+0Rz7trESJQ3vdpkKsMUKej0p9ZMaThIAqGTWcydN6e3dCqrYoQk3awYikETBjm4pwYqJFSWEmWXK17byv2N/21O1TYZ7dP4Gh4SRBd4jWTrExEQYyLq/vkwCJEvlemR+uoTHwDu5Z4hHLzpnsnoeOgtuyFcPZG1hvDfeZ3CcKVelA+ZABxIKWULGccrYjBZCemyGJ5AM3LR+/P/xyJO9QB5CXygVZ56gZioRuAjTSJl4CKcCUoaU1hllZlMlj8NYsoOXRfZHBQCK8pnTd1zHAuC5VQqcugxN4FeDmkUid0xkYQsSWCbBlzLRokFNc/RrjdkDdI7PEIpy7EwywLt4jjNcTdK8fHd+3DsMi6uXYBDhnCeC7L3+MEDXF67IM2UKT+f2L9Cl9h0WeUa4qyC436AkT/BMPDFJQyWAbvqSWEmXE5XSYnDnRos8e4RnX+SidMZ0+bYlPI+5mfJRk1YwGxyiMoI4btARBLitJhLQc9y+D4bdmLwipQo/hbkctARMylwxfDww4Uz+KbTwkKYoFFksKluYOa4oSPQ6VRYQpWpdzlNhVjQMynobMWtjJ+DCb9UxqMixy/7B/jl8S5uZQECullGIaqWKfLa2VoVLl9vHCrpZQk4noyEXMxJP8r4DOvI+MUhqwhR2AHsbIxVAG/NdPCT82fw2nwHpj/A0cE2rT6R1zwEXg37CfDgaISNwyG64xR+rqNwXEzoB58BbZ6leopwfAQt7KKNGK+0Gvjey6/IfvhgGOLBMMZvbq1jABeOV8N8tYxXzs5jtcJM9xD9KIOfa/jVhx+h4Vn48ZuXMe7vw6zW8dnNrwG3jrOr89C6G0jDGKdf/DYOBwHu372FYW8fc60ampUKGq6HU0srYt27+fgJLl+6iG73kFIAZEUAx9WlSc3g4qNPvsDFS5dxeHiI425PXDyXV1bx1VdfCaq5trYmvJadnW3EUSDruzCgZ/oAusOgrQZmGqewPHcOTW8W4ThANBmL6ZhjORj3A8QB894bmJ3rCGm2H+yid/QIRt4TroPLqFOD++8IQ7qKjkcYhAHKzQYGfoTllTMwNBv9gxFeOf2qNAdPNm+jN9lGUgQysIhZ1xRtpe6cTblp8fzhqopr1Fjsbzl0iiy3KGG+vSRRrHzNRC21f3P9h0WchshLMUyLRZHdNwt6AaMwxebPNDzoZgWjKMWY7kx1D6M8wtbmPjTfwpWzF2FrMfzhARyT008sB4nh1JGZDdjVJeRGB3ce7OPzz++i3wthGi6CLMOIJhyym1Swq0zKJwv+aWylkitNLTGnciP5PnbWiZpqMwru8ghaKUXNs4XA0alV4Ool7GxsoN1soOyUBf4wKw6OR0McjbtozNWQFtzjT2FeNVLB1nJ4RgntiovV9jzcvIy4m2C4G+JwY4CmM8jjR1UAACAASURBVIvXX3kX9eYcFpdmUHEjJME28ngHwfgA4XiAHDYcbxV7/QRHfobCTmFVRyh0ugjdk9SeUrkt09izX6rYPQs1mf756Tc8+/Oz6f2ZEYoYxDxnEygEQY3wLhmSCtaVA14IdAoK4sGmdO5q9ygufGQHExIWZzhT4ElCQIr0pr63lEVw8xCmGJAquRf32bI918SaBvVK+Sljnv9ODG+mWnleTyCSJkqLeNbT/pU6d0LzXA+U0BtOxLUOhi1FXRV0sq9pNESshjptxQEgobFIKTPjT1Q78DLJblPGPvfg9BrgNMqHT3LDle2a0j4QyUgIacWYUArG65h6KCvnvCnpj++V+CT4svIxC0649Op2YdG1DtQQ27KDE7YqkYA4xZCkNd+XwkKnOzYdJT5rU8UA32cW9ZJuKaSFeeeeJ+uiEwc5HvZx6Is7IzXVDOwQSdl0nUE0QhLBpMAV6A0GaHdmZMolYY5MWa6BuG7gPcBYT64g+PyRKEfORhxGsEo6PMdFFsaYa3dkfbW/uY3Y9zHfnkGn2cJQ1/HB0QEedLtoNepYWVpCSsLVZIwk8NE7PMDZlRVByzqNOhZnZyTw6HB/Tz6vmZkVTEIHaWFLwR6FPo6HQ9Fs02HxcNCDVXFlHy1pDUR95D7k2o0NTSqH3YkEUbA5qeaqYWNMJRt1dUI8RwydRvWyyRnGkdz/RaiCnSgpZIgUp2wny1E5HOBH86fxTxYu4Kpmo0arWZoVuSWMohCp6U4RMioFSK4lJyNDqrM54Kli0HkaNlykbhX30hg/P9rEnw83cSfsy5nEFVONclmvJhp1JrmRm0JjmF4QSkTsRIwCCT8SjiUsq1ZIwmAl92lwiFbu463FOr5/cRUvzzfQ0RMcbTyU59GuVuHNzkOrNrHnh7j+4BG+3DzE47yMvN4RVQSDqPQolNwOt5jAjPsopyP89N13cMrroIgNlBsr+Jd/8XPcTgs4XgulnSN8a+0U3r0yixnPkJUKr+2Tzz7Dwe4GfvrdV1H1bOwc9nH964dYe+F1ZPEY1WKA2dkZ9FIHt+49Qu94FysLHZxZXRAHT+4MPauCdm0GN764iXNnLsgzdnR0gMOjPZw+s4wx18KdJr68cR3LK0wc8yRxjPkDvKfX19exurqCVquF4XCIjY3HQqat12uouC5MW8fqmUU5+yvlBtJIw/F+D8E4UCvNKMbC7AKSkCeqhUatgU67BdPSMBgeYtzfRatCDxY6pRI4VEmL9KXgaocybR8abt55gLWLL4GJ4/tPjnD1/ItYbJ3DwwfXMI6PEeeBcFdMm6gcxx7FvyFnhStfSktNy5DzgvwhcY5kgS+Ao2GgfCJMxavR/u21HxYUxmc6YS/RwkiXzug4z64jm2gIfUKvVViURGQh/DxEpMcIwhilxMJsow3QPN8nMY7hKTwYSeOroSh3EGt1dCcGrn21gS+v3UcQEDbk1J5Dq7hSZKkdPpFuKYKO2lVGhCumxjLPp2Xx3zGlJvap/aRZR4Y49ZHmIdyyjtmGh07VQ9Mpo1Oto9No4tbNW1KM/uif/FOUq1X83e9+gc3JrnTUspsTba9aN5D5W6GRyWCA5cYM7KgEO7JhRy76W2MstU7jD376Jzj34ttSVAJ/HeFoHZPeQ+xtP5DpYXb2NM688B4m4wyb9AbubqAf3Eeu78B2D6BZkWgrVXzqya9ntDi1N3yOJidn1RS+Fp6BchU7McYUcGNKYnya2ybTNou6OgxlTn5uhy7F/OmESi0xGcqqkLEsxkJeYkG1JK6RzcGJjph7dfr78/1SxDrKD2VbL8xwkurYAtDJjucOi6k9tWelyQunXRrssHmgXpgGNrIDp1GM2GuW0B/7AjOSXMfr4m0lcjlKCRnDO2Vxy/Q3tZslC50cAK5cWNDlOuXVKLc6k8S+qdEOO1tZF5AAI6xwTeVVE97MITsqaTiUuEthDdI08RggccwHshCObqJedmBRCx2ncjA3qlW1rtAYxJNiFAcYxj5GSShwHPehjlZWfBKZLjl5Kh8C8a0XdKpARm2yoaFKiWGeIPJF/A3dcTDWLdG2EwLnc0CPdt4yScwAC+UNwIIuMa1FLnJPkuYGo5FEq9I7mmxfvhoehHwG+72+GPvMtGcQjH1FwvJqWFlYEjZv9/BIyTwrDv724T34ZRNLCwuoeRUc0AXr+AjuVHpYJJF87quLCzi7uow0CrH15DECekRUOxiNdbjVDhqtphDVWCT5uRIq39jZQnOmIztxch7YlIguX/wEFMKSSbTmyWMxZcULa0Kp7nmdSn1PQ6OpDl8tXySRMTZUc8h4UyIzo4xDSwoC/0hTWP0RXjA8/IenLuN7nSV0+kM06Z9h65IwplmuJEiGhNiJELLRVTYg8ixymadlJVQSGyXTxbhcxpfJEP/b/h38fOu+ZKlzv+8yCrXsivEMi9EkiBASUTN0RIK48YxQTpFs/KYBESqVLIlg6DEaeggv7WHRjPH2mTl8++JpnK2WMd7ewNHWJqIwgFOroTE7C6fVwsRt4V+9fwO7sLEfkXvAOE8DNduErYVA0kMSHeKVUyv43vmrqBeuOIT+8tYD/M3uDhKzgtoIcCZ9vHTGwbsvncNKpQ0bJdy8dQNffPYBvvWtF8QPfWO7i4fr+7hy9U0cH+5isaOY2u9/dldWCSvLHVw4tySy5+7BLsLxRBDit159B4/uP8GgO8HFC5fx1Vc3MRoNRa2UaxkuvbKGe+v3JGnsytplHPeP5XlmNjiL+/e//32MxxPs7BAZ9sXchasnxo02vSr2jp7I2eWUKxgPfexs7aJsO3LvJ1EsVsgOjX8sR54Rkqu56sqZ4KmlaLp0i5xyjzgb8LyxyKGwkJkWhmmOv//Vh7h06XXUKrMoxRbKmofTs2cw6HVxNNhFriWwHAOmrSFKJxiMjhEmI8m3Z3NIJE8kxTynOA3xzOSZnRfoBrHcJ6yT5Ltof3b9J8UkHCOhFWuZNw73mAWqTgPt6jzySQnbj/dRdWs4e/4M4sLHk711+PkIjucK5s9imIUjmWyZO84ZzY8KBHkZUamOJwcRHmyP8WDjGAdHE7huC416W8Gaoi+fymSEuDOVbU3NNFjoT/KZedjQwIS/8+9o4O9IsATJbpzHKKlhT8QD1UCNYRNBjH/+J/8Mby28jr/84K9wdNjDf/pH/xnGiPDf/Mv/FlvxHrRKSQ4z4aSRO0AYUyehLuPyHNWShbQXopK7aJuzGO76qJptvPXeDxF3mvDjMUabd2BFXbxyYQnnVhalUz068vHi6z8CtCrzaLH79TXc+vq3mCRbcJoTFDUfI2uE2FA7/KflW4rTc+4/z/3bp39NQhDf6alXu3Trz1mWqp9FG07Fcj5J7FLv70nAx5R8NDVmI7Na7FXp3U02OIsbi8NTYxDudjleqylJfs60EVImMMqvmtp9dV2pRNNyWhfp2VQad+Jax/fbsgkXKxc62YWKa5L6Ei97ZgFQZx0nsh4gSYy7dPnPcldbsuWapEOemsIInUquQ0kQxUJVtOMs9MrLXhk5FPAc5WPOnTL3uAr2oiJAFXfunFWBp+yNmn8Vo0oonDvvpDCF4MVeuMLpnyS/0IdrlNCokkTHCTpDQZ6ExXCiFJPERz9k3nEGU2tLwhRfA38+eQ5chTDGl/dkSBvS0IdVytHwbIkyziJfWQiXPQzNOro+XfLo+V2RvWgSMhlwLA/53Ny8WPTSUYqMast1cHh8LAz4U6fPYuIH0hzxe8R0RdNAoylGOc7NL6LXHaDfHWBlcRk/+v6PsIRl3O3fwa2bN3EUhfho+zFS10ar0RDCIPftk+FA1AlVx0HMlEONE5CNasWRPTUjJdmAGIYtoU6m5cIul2Xnz+vymnXZOR71emh1OsID4E5e7hNKz6jpYUkzNIRJIBbC5F4Iwje1f+VNz3OJvvRyj4oN3bMvacfYaBm0kla2q7zfxcGRSWdZDMQRPP6M4z5+ML+Kf7R2FefTAs2xjybPIOqLSiYYsTqy1VR/kkNBaRKfPxLxWAyMoEDox9C9GsZ1Bz8/eIh/e+86vi6X0ON6iAQoWklTMcFVDTkltKaWF0q98nQil659Gr+Xl2Cmyka42nTQbrvQNR/J6ABuOsKcleNba6ex1qxixbUQH+5h7+F9pP4Yq8uLmD9/BU8SBz+/8RCfPNpCYtfgVGcRsUDkExhGBEMbwguG+Odvv4czThODvSHM2QX86y8+wf3uGIvt89jbuIeO18Pbl5bw7rk1nHbbmBx38etf/RxLa/NYOXcWk4mB3hFd62Yk+GpuycHXd2/DNNpoNNtYWKgjzxk9egv97i5si+RbG+9+4z0MehPc+XodC/MrGI189AdDHB8fw/XKWLtyGts7GyiXy3jlpVcwptbbMARuZ5144403pJgPBkPMLyxgubmMUT7C/v6BtOdP1h+gUa1gaWVZ1oa9bhdepYZGo4nxcCzGWkT0uNIjHyiYkKxIJz8bHlddeQLbUqRZTtSUlg3JSicJjooEq4Ivv3qIM2dfwqnFS7jceZmtIsy0LAZI/eExND2FWdZQslL0R3vYP9pAkg1QrvAMDEU6SE4EB062qVwJ8V4mouh6daVuiiKpjdqfX/tpMQpGUtA1m05ulH5A0nmWOqfhlRp4ePsRKpaDy5fPwY+OcevuZxiFh3AaFSR0gCMZh4cnAQeRjfDgd5CZTfzy469xb2uI/SGbyTp0i7FwNbHEHI1pa6esYtlxKykVL5RwmtppuRWmDamO5OSXImWrV1S3y6hWHXhNT7qcvETP5AhGnonxgxUXuLx6Ad996z14ZlV297OVRXxy8xr+r7/+M0zKI+RuIfArGYRMD9PEborC/RCOqUmITNQP4KKCljmDoJshGWtoLaxgJw0w6h1jPi3wD9/9Bn72sx+D4phH927iy5u3UavO4dVLr6HtzWH/7m3cuf8pJvke0PIRugMkXojEIEw1LehSx5+ZbJzQyf7/5ndx+ppakz434v9ec2DblAkqiJ1Mcfl14jxGYxf+nUzvKsmHUyjhd5nSCRUza5uvX0Ja1DQvAS0SFmCgZFVlklbdiHj1StE8UYJPFwBPd+gnrnNq+58LU57Tteijyf6WoAK6kPHWVU2N8CZkzan0mIzLpH+2z8m9VEFCDec0xYyT90n4jLjLTX3jKZEUhvhzPATl5a5IkwLbsrCLUxtNhOi2VoLneVJohUEdBDI9KX9yTtIWCrMu6wHC/WSdl1ho0wimlklAjCXGZPRkBsoVEnFI8ErAZ24Q5BjFLhI+K3SDErc1pannAUVi33jQlQJOnkKd7mFMP8xjIe1McgMTdwlHE35qQKNaF4OeyWgiLoksaAsLC3L9VrmMZqct0+6de/dEt376zBkEgY+y62IwGct/W7dtyePuT3y0ZxdEZnZ03IdhWDh/fg3LS6sy8aw/eISNgz2MHB0jGu5kKSzTkqJOz3IS58iIEadCfn7SVGXyGXN/zs+GRZrrAaoj+F6TqU7ZHScoXtNkzCm+JmgDWzZCrnzmaZDChoCciHrFnhoOKah9ahovUzebWAmnOXmepsVeoUGcdEmKjFUegSA0tkKlJLGO65sUZpog3N7GecfBTy9cxNu1NlbDFItRJnIxPlGRoWHMZo2ciKmkjtnqJ9K6Cg1fwhiD/kj2vk6nhfXeIf5q+yH+dX8b22Xl7MZwD4oRGX8razLTknTHKSFFwRBTUyNibVYOeKYl6w/6BURJKFwi1zUFLR0dbMFJfVxd7OCdC6u4OtdAMw0Q7m2hv/kY/f4Ir7z3Yww0D1/v+3j/zhbu9VOkjRaSKj0FRmjoPrC1jv/kjTfwxuIyDh5v4swLL+DffPYhfndvE4V7ClkRwbV3sGCFeG/5NN49vYbz9VO4futjRF6O6sw8JiMbeeBhuJ2g3e5g7nwDX926iVcvvgvHdHDYXcfXdz7GwdF91Js6llc6aM804XlVDIY+RqMQB4c9nL9wCd3eQFYShKIbNRcH+7uI4winVleEWMv7i3B7u91WVtRTqSeJrFS5bDx5gn5/gFa9gYVmU9RclWpZ4O3+oDvNQDIQ+D5sm6uIEHHsyzlFrojnVIQsLgOI2G+TA8bPjGdkgiGdSsMIw6TA5tEIjzaPUaksoF07hTde+BZOzZyHlbuwNWIZRKcDlEyW+RC9cAsHx+vIS0NU6zrSdIQkHosBGQ2ozOlKT1JJp2tSOY5PzvS/+PynBXcR1FiWHFNIY1GUo1VbwPLMOSw3T2FnfQe2pmNxtoHBaBPrj29gEh/CrJkCu40COqwVchjHIScMA3q5jcJu49Nb2/j8zja2uylMbxZ5yUUY04wnRugHsnvjDlGlaqsxi9M3F628SB6oo9FI4BLuCerVmvzON9sf9mEXMapVG/VOHW7dhWFRRkUqaAKT1oeWh9FOHy+evor33vg2zq9eQhICO9uHMFwNj/a+wtF4F0/2drDXPUSsJdArBlI9QpCOBfaQvQX95jMbjtaAWVSQBoYkKc3NLyDZ7eM1ZwH/8Q9+CvfUEnD4EL+5/1sMtTFG4RhttwpvUmCwv4tRsAtjtoB5XkepqaFHePPfK+a/z3WfSneeFvpp7RTTDU7oimj27NfzxDnebJRDqJ38U1nWc98tzPWTTOuTRJ+p/Sx/MiFuFYzCYsq1BidkZWITFSYSsynhHlJ4p8S958l8ohn/PQvXqRxMWMWJOAwSW2FQDr/KpilOSvzi5CFyQ+53mXrFvbCwOSPpSP28hF5WRpiT4U0XOcV2Z2EWp7Pn7yvRXakGQTH8qbPPJUVQUrCkCVHQs1jlThsDQnSiKJi683EdRSvgJImRZrR9dabBJUqzzd5G5zSlMbqVQQs0m2GMpw7HNEWyxkBcTnChbuBxkqCXZtKkCPTN1020gI2FVmDUO4JF6ZJRoOmamG24qJV1JP4QB8MUTwIP/cSCbVioVaqyfx12+9LJM5OZPU21VsXFS5fQbs3i7uP7+PLadTGfaTYbYqJRb9Zw1O+jN5nAbTTQ8wMcDIbwWjPQLAeDSYDecCzcBsetCjxJi92+P4bdqYlcr6C7FhUGFcpSCylggnRwij1xPiQTmMgG7yk67hFpcPhsRSLNYSMlsKHagiPzA7HO5WuySgYqNK8h4BIlKFvcOVeQ94+F1MoBgDGy9Gvn7zEbBqY1kvwnCWzKD/vZtah0uDQK5KxJ2WQwLZJhnYUBKytB5zoqnCALRtCDIa7Ua/jx8mm8Ua7jgl+gzeeDEatc+erKGjYinYE8BrG01lDOqFnXMdYy+DxETB1V8iv6Ab5Civ9i5za+1DPkYzb1JizDQYmNonj+8/mbBl2UeJ+qWFSnxELORMFCEhzbjTqMzEZ3b4A0KqFW78Byq/DjEEYZsus1oi4uzVXx3oUlXO3U4Iz7CA/30axVMDt/HoOwgb+5sYW/fHyEdbOMQdtDUYrR8btoH+/i3bqD71+9IMogUn62Bj18eHcbj4IGyrMNOM4O7NEWXrWquOw28YPXvyMM/u18gJLXwvGBhrZzDsONFGuXroLTlo8ITZyST3t/6xruPvwYljtCY0aDW8/RbFaw29vFQfcIjU4HN7++I4YxjVZbwBaS19qVFib9EcIwEJKyy8CaAmK2s7qqms/5+QVpmLe3d3B03BX+T71ex9LsAqolWwysBpNjDEZdGehUgaTvhY2EJlrM/0Ask3jVrcBzPJgleqowJ0DZCvM8YEiL+FHwczNsJHoZB6MYH312h+02Ti++gJazjNeuvINOaR6mnAQcqnwUOs9B8iX2sH10G4PJJgwrRL3BBlkhcmJaRfVLVhKffhJcA9DymeqP6ej3f37OtDUfuc7u3FKhBX6CemUGK3PnsNhcwehwhIphwXNNDAY76A93oJsRNBdIHA0bB9tyQBA+5XNaZNSyVhFmDlDu4G9++zm+fLCNmIdfqQzbrmCxM4+Z9jz2D/pC0yesRh9wPlyO58GrVYWty4Obu5BBv4+K42BxYQEVx0W/28PxwQ6KeIKKa6LW8kQ/bpf5oCo7TI2EpHGKP/j2T/DTt34q0a8ZVwSpjqP9LlCKcenUIu4e3cD7H36A63dvS7KP0XKRlZmGxD0OpwglkwkCWrXq6NTn4MLF5GAAf7+L715+A3905T2szZ8GmQ/rj67h5uA24loMzSuEIGcMI7i6hnJFQ+KEOLZ7GGu+2ARykmK4B+FIcSST9Bz1UGclEiSUKYTA7Ro7ObXBpVe1SRb4iXOg0nuJzOJE3saCyE5SJl7ZKTzLHueUZJkskiRuKUMO+W9wd0uClpjQcG+usnkV25IRr5GwLcPcQDfhhMybW2hpqjk4Ycs/TSt71kGcGJeo6A8G19BOljcNkVPVeNAohd4BYsNLxjZtWGWPNB1WBBCgYYiFQz+Hn2oSdiFoA1nCsnSZhtw8F4ai2PtEd5QEjwxusU6cvn6xlZ3iskwF44HP7pwSlwp13pRkkVvA/XQYIYn5fjAQhal6dMNLxQa07HkioeI9ze+VlDXSowilFxB9a81xUXguHiPDzmSMQX8ohEDHqQjUzq4jjUNMhl3Z1zZdA3ONCs4uzWC+4SEZD7B5NMav73Qx0SpwKYOyy5gMR+gd91CtVLG6siqs37n5ebz62mswYeN3X36E23fuCMTtVl0cHO+hPdvB/vExusOh7Ff9NMPBYACn1sA4SoU7IUoDWjfT34DwPOMbLVOCi5xaVT57Qn6cUrJQuUs6jYY80xkz7fnZSKPDHaBQeiWWuKAZvD8EDFNeN99XMunL/FyY5kaVxiSUnHJandJa1zUtLM7O49zCAhYdlzouaaZOAlhoTRvmTL7LcdjviQc2denKcCdSEcVsSrUcw2QisDjbCPqi85MyNAsmHd/EEQjCyRkcbqPm+/jD0xfxo/lTWPM1tNkZcnfONSXvFZL5SGri/cuJm3nsiQoTCm0NmlcWIifz0Wf8AoN2C//Vxk18mPg47PbFQtlwPBSmpZwW6QchULuyX9YlWS2VtLCG58L1DPgZi5kPM2accxW25iJJdHk2aZyTmZRaUt0cwgy66GQjXG5V8M0Lp/HKyjxOw8W129fRHVpwz76Cz2IN/+qjj3ArGGL1zDLsgx2c0VJ4+5v4yetX8fYbV/H1rS9xanUZt7eOsVG0EJV5dx+iPDnGMp0hH23hD99+D52ZGWz6A9Q7ZzDquTjffBMYm0ClisB/AqfSQjZqQmcj6q9jNL6PRifBJN7E/cOvoZUTNHmPHu2htTiDrZ1t3PrqNn70k5/heOxj0B2jZdVQijmU8IlnE9AUFO3wsIfV02cwGI7g0ep25wnu37+HVqMteeVu2UMw8NEwqxTXYrf7AKOoB7daQZwUSMISmrWmSDtZ9zzPlGOR9z8RSbPswiq7OD4i855NjkqHpCeLJFJmCSaFhvryOfyvf/YLeLNX8LP3/hTjx12cbZ9Fw51FVa8ArHuTIdJyjnLVwqg4wP31z/HkyRcIgm0kyQEcN0e96QpPYK4zj1q5ASNTyHgv6mMS+TLwCuT+P3/+zUJIZ2IJGCMOImh5CZ5VQ7Vcx/nVNVQsRtUZGI/H4kdb0gt41Ey6ZNk9xqPDx9jxRyhVXAmVT/0cRlCCrXsoV5r44MYt/N0XX6IbAS++dBHfePl1VHMdO9sj3HzsozF/VnxvHzx+ROwVjZmOQFMs6JzOt7e2pJh3mk15R+kmxGnu0aPHAoNGkY9Oy8PK0gxMdrsZE5JkdYo4zLCydAY/eO9H6O4d46vPruFP/uiPcbFzDv/9//QvYNJPPQuQTmLZnR2YOQZGjoA8MBSojGOYcSw6yKKUIzOB8yurWLI8DB5vwxjHmDGraJcq4qtNuYvp6UirGXw7QGDRgJ8s4mnohzRSKmyExMLEo/d5CDvWJcHIZXZ6RJ5LTYgwQWmAzDKR6W3Z+aXFEVAEQhixchNeUUGJEyp3q7w+um9Jpq4qjmVm3MeU+IiWR3WVdJaTlXcqroDd431hfJKAIY6ZYMoPowdnuEacsmt5RPPBCaFpETQtRKqZ6IUO/NSUPOeISWPgbplsdDK1dfSHE8wy9CfL0Cdr2bZQqbgII/rnj9Cs2IgIbfEBMR1MfO6KSqL1ptSJO1jO20zWI6+BSh9bpIkKySkZjky3k/EQE38sEKXs+c0yCqssU3xhEEqlWx0tWxOVQkdXODZDqY6K48FPfIzCkdKE0wKZBZ0MOh6nUSJyM0KiZm6KQ5xR6LA0vre8Hh7UPDgtrJw+i6XVVfQGQ9x7cE8iHIfjAVKubxweCpTmTdS86HnYKQwck2EdJnCZRc6HSriZyjd+NOiiVrEw03DRKBtouyZW2k0JGVrfPcbf3niE2tJZuBVPmLz+hO9lGfU6VR0V9IZDgY8JsQsHQDKWlRVsqmsY5hHikkrvk8wASXWaNmXTVDiVJcA6TK4Lv0/B29w7awykkeaPJDVlfMPmcEosnyoR1CpGujbh+UlAuzzL1aqHEuWrYYQsCKFFEUg/ahgWGqaNesnAjFPBaquNM3PzWG7PYKZWF7ctFwaqLMDPLVJOWtkT54ZpurQ4qbFhJbJATf94MsZBEeI3hw+xEQywf9gTRUVAcI/cDKbKcYI3KGtyoPs+9N0jXNEc0aa/N7OKDuWE8ZHoiYnK8H3lSorvAbUOJiFZedCU/71qyGnoo6HMHAarjK/LZfzvn3yE28e7GLkW9jhxVV1oXgXhYCCrgCIIJSK1WauiQqmtRrtn8jIMZalNl76MjRDNb0hKJUrFImvBceoyzfnkI1DDnEwwYxVolBL88TffxU/mLuPBo6/weP8AWa0KbWkeHz68i7/99APUOy1E/T5eWF3BOxcv4PxsCy5i3Ln2CS6eWUaglbBdKB5LRSvDY4xxb4Bi1EOzYkgBsqsdlM1FeDgHN58D0qpwE9Bdx7A3BlovozLTAfQNIHsMPd3C+u51fB1vozbjYcG0Me4fIbFT8UGI9sfY2u6h1FnCpSsvVQ3TMAAAIABJREFUoff4CZwSG8wQupHLvW9YFUSpiVGYYWZhAe9/8hsc9zZx9coaVuYW0N8fIBlpmKnNo1JysHNwH775GEadxkP0xHBQ1RdRM2ryelsVC0UeojcayU7c7cygn4bY3ttEKZ6gVvf+P8beK8ayezvz+3beZ58cK3V1V3Vkkx2YyZukS92rEZU10kiyJBj2GLYh24BhGAZs+MUvA9svBgYw4Jl5sB8sjw3NYEZ5ZElX5CWveJnJbnbOXblOnZz23mdH41v7FEkLI8N9Uei+TbLCCf/1X2t93+9D4lC7oqIUNVDUbMzcQ2z32iicfga/99efYd56Eb/9nf8YlxnwNU1gFhqIu108evcHOHXqBCbFIszVZaQFEwlxyPNdfPzjP0DeGaC2osJqEmLkgXfjWmEJTpRH76gLq0jnDTHM2Zpa+aeffzulCI4vPCZGGYwWYM4zww1iFRsnTqPglJDj6IvQ+CijcnGnphkBHm99grZ3iKM0RELFMAEZXooc8YKJCcvOY2fQw+3ugezauNM7vXwCeTdGuxPiTi+HrUEkVCsi+/rTsYxXllZXvhyhjtktEE3ICYDPvTb3rRp6FOzMAsxmM1SKJpYbBRjsYJMAKlOkJMNbgT+PcfLEJmajGfoHh/itv/9reOPyN/E3N9/GH/7gX0ueco43Hk3HMG9gYukITA1WoqDppSgIsCNBpAWInQTryw1sOgXkJj6U3gRFPmb0KoQJLCq5maeeSzBTXcxMF4EZipKeB1qWyMVcZe77E/j5ELESQXcTGIEPO53Boi2FN1+qdA0Pgc5EpYocCJo6lhxgM2U4hMElshTqSE1ElCMFnTB8UcAD3tiVC5mtMW2Jnb+RhSNQ8R6n8EYjaEqEejOPeTwRHgFHaqPxFJqM/wqC9s1AL+x9s2KuKB5iVYWvFOHFRqYKF7wrd5Aq5kzgShQ4hUpmBaP4imN1y4DrzmR8vrzUxKh3lNllDBv8wpzWqBoFipo8rxRTZRRwjpwoVsx8wBSJcTTO8W8GjuFYnIzxEG4QYDonuU2BG2tQLAeqQawi9/WZnY4jLD5fSsCuM5UibhYtWT1Nggn8mBeDbITP2sNibis2dN7ofL5fyPLWkQaJFDS+H+qNJVx87hJOlk5jChePD5+iM+igO+hg5PaRUpehUtg3kyxtOAVszxKMvQTKPEGjUMV6cwWVQhkhyWqzKVx/IoFJSeIJJpN5zvTq2iqw1x1gx1Vh1ZYkwIUWRNmX5zJqHAszL8osMse43YztnpHiKLai8EqyyKWgf7X6WvB94JKoZegZP55EO0JeRJNBPzn/UUFyE2gHomVQSDr81ORN8z24ECfy8nisaThGLFupCq/dR9mwUM3TlVISP/ZKuYK1UlmwtmeXllFWs8tuGSYKsmXmvSCj+SVzii8XGo5/i5CEXcuxDkMU8guLH0WEAzXCMOfgAC4G3gRH/REOBiM8HfTxYNjHvjdFl14jijnDEAU3wGZk4IXKMr61dhrPNhqIx23YC7CSIKA4feAAgmsVWRktYmcWqXHZ+yj78HUTbc3EnfEIP3x6Dx/39nFQMDArOZiT/c/nacZVhoayYQp+OYx9QmiRK+Xkwt1vezLdszQikH3CluV5IAY3jQzEpFrCQS1fh9sbYKWYx6+++X3MOnu4UKvi+80LOOzel+aiF4zQDYbwjRi3nzzAnUcPcO7cebz60ssIx2N0t5/g+TMbUOdTmLGHu48f4Gb7AJHioGoso55viE2YpNFWy8HKyiqSKI+1/GU4OItkwqmLTUgE0HuEzpNdNF/8WaDECdcDdPc/QNC5id3JE+xVYrROLuOsXcTwcAe9oIuCZaGZ5BEGFgZWRSh/6WCAnBpAN0hFTJDLMeq3jCDJYxoA7370IerLFbTWCoK4jaYe/CHZ+SU4ahnNUhOxOsbUfIzAmlHoIjRQxStBDxUosx6m3QOZFq6cOAWrvIQjd4L96SHC2EU8HgjoJS7S4mnC6OaRi1VUyhH0Sg7Xj4b4Fx8/Qr/1Kv7zN/9rfBs2bC8EdAePP3of5sFDnHjlZaC6gsh24DJoSPFRQBeHRz/GeHITyE8xz0fwubbxE4TjCDmfExkLikmT2zGYDFD+2Wc/lcq+K4EAVJqVBgomvzkCBuYoF8oo5kqwbUeUxxm6M4TrenDnA3RGD+AbPiamilBehCxuGhy+D2SSqiHJmRgbwJRWG01DQTORc7mDM3CtZ+Ktzx6IaIvACypwyb1d3zgp3TnHnVQfUkxDaEjMvGASnXgjVgz0Z4kUH8dMpKhzJ0vDlc5kGo5trQL2DzqwTEe6qnDq4sozF/HsmdPY7+3jvXufSCdWSimKMTGxdUy5C6NfPYxRnsxR1el99jBLp0iKkECV06UyzlfqWEpU2H6ExI+QBhTqGDAdQ5TrUyYM24H8mTnwMuKOs5hNKzLEo8q0JYvZvmyeI48LQlHT+Cm9p8LSFNRiFLEb4iUphp2ksJgTz4aHvlXeJdida9zfZGoE4RrJSJ7JU3wj0edB5raBJNUwob91HOJU/SySiA4HeoAfIdJ6KNcthCltjDkkiQ2kNiC/UwRC+bBI5xDRr2tZgrikIp1UOlLf6N92fSrTE8kp5qWOoyqOaculqjRo3S4TmSYoV/Kyt2IRohCIxd8kn5zdtUvSmmS5yf6QI3qaxzSFBZ6+X9o4cjANGzk7E2SxO2LHTuTtjDhOquAlFIRroIylTrQtHRlKGKOSq0hXm+ipUKOG/hDFRgnFWhGj6Vg6WhYM2jgtipYiDWqoSLBG3nakYPG9QBBOa2kVFy8+hxPlTQQEREYDISZ2hx1M/RE0S4FJJwmYiBYhMUxs932EkQYn1rHRWMMrFy7jwupZmtVkd/jh5x9jFE4wjEbozLrwUhflZhFWzkB3OEWsVKDo+SxsxCcLTRGBFPfGsj7jyDuLmcgKt6xDMq0KX4eFeXYZFTGqfNUME8uYYwbIOOWiXAj8aBHKIh2+4Aul0IiClup4fnAmSWEdc9iJzGVnP/MymCWn08w+598rqgj+ypqJF0+cRc10UC+X0axW0CgWUTPzqCKHgszIZrCJt6UAlGsSfj1OL0Iq+xPJac8oBP/2X18iMY9FQ4vYSclNkBULO2fqdQwkuolpquAw9PHYG2MnnOFWZw87gyMMhz0k4wm0oz7KXoRXTmziu2efQ8OLUWQYDC2XCxGnSIEWpEtJO1yMC4QbseDu8xLq6hraloHoxAr+8uEd/P5nH+OxpWOS48oFQLkiTgr4PBciNEsWSkWeBRP0R23Me0OcSIqo6TrKBQWlggInx4aLUwIicU0EcyrnC7h0/iUcPN6Xx/Q//IXfwfbhXTiRjxdPrOKo8whLzRZ2g138+Iv3UFwqgYv663du4MqVqyIO/PDddxEMB/i5N76DiDS3NMTa+hoetg8x9VJErinTrsj3RMRl5xKUChU8e/5VrFavII9zGO0lmLVn0HiGhz303BnWXvwuis0SFGxhNP4cYf8B9qc7uJ0MMFcivH7yDNx+G133UC6xJ8yaZJjvhzr6YxebtQbyegzL9KEZTMZkXbAwdg0M3Qh3njzG6uYKilUNk3Ef/sgThsiJ+gVUc0sYHI1QbeZxNH+Erf4WEjsnjUivO0E8nyGcHeLkUgMbyxuwtDwGwwD9cReB2oVuMCUvoxkqpbzQQ81hCaoXoVSJUFpt4AAm/te/vo4fHlr4T3/7v8Kvq6eQk/xTEx/9yR/gXCFF9fXXAbMO3wvh6THccB+hewv9wXUoVhdaEdj3CV4KkLMKUL05HN/DUqWMydwTGNLxJVH5px+/mVKOT9pSq9rA+vIa6qWa8GvnUx/RPBLbhaGZUnRZzMk+7nS66A4PaEJEmk/hWdznsGgpyNHDHqrQuD+iOK1UQJA3MYnIcQ5EMFKIFLhpCe/shXjvzo6MGCslWhcSVMolMf+PhoOsC8vZcnBSeMDGgvALKY5OFbFRw3DCrpZIVgVpMIWShkIDYudFcch0Rp+mLdSfxPVFMEchzZj/7kpJVK75kDIiHVMVcJlXHYfQ5yFaEdAg+zcaYxQOEeSocnaxXizhm89cwApR+hzJ+pIGIbtqTrYD+vQVD4mTIFAZoUkeegojVmDFOuzYhJYSgEDFbwxb5642yzUPEhexPYdeKGIytxGmOuI4kEhIjlrsWINFsEgai+2G6loW8pij0y+7c+7xVBR0B4kbQ49MmIqNKMw83rXmMk6unYPbB44ODxAIn/gARn4GsxChP+ktcqN5lBKPydShhV9eRvqRjPZDlePERTgLefgqdzvkEDAohEx5WudsuLMA7iyErjKulfvSHGqNKmbBBMPpICOBaSqmnivjSaqc2eVFLLzSjbGoZ2Qz/pkKdV4ww5hiuWxiQyGbCCqFWy9ueIlvnXPXTQCRaBVSUeGTHEfPrwML3aMummtN1FYa2O/vYTSfUJ+E3qiPYrkkxEKuOLSEMakacloO9XId1UoFqpHisH2IXm8Aw8yh0VwWGw736nyU3v/wfUzZZdNKWc7BKVkyMp0HM7n49KYRdCWHPCycqLTw0oUreHb1GRlV7w728Uc/+HNMlTl8K8JU8eCpAXLVnExReoMJFLUseguuE/heY1cn/HYp8Jx8ZBGqLLay7REPfTYy1yIVOSnoElIrBwPXOhTZcKTLHTMTDo+LuxRySa/RpFvnfpcUNvn0nPIxxMSbQ52HMMMIdgwUVR11y8FSoYRGvohGoYhGqYxWrYZWroTNQg15CpB0XfjW9CsgDZFS2U6ho++J5NLgJX4xiZHSLQxYVaYQvKj8Xb9kqnCM+12Mw7P/PBX3CrPJ5QVHQRwnV1ZOSHVjLUFPT8AFwDa66I278MZDTHf3EbW7OJkv4eryBrT2FA6zLCTcJ4P5ZCuFheJdWAIZcvjrv8TTrCvoU2x1eh2fT0b4Vzdu4MfDIbZ54+L3UioD3T5Qykv6mhlPEM4OoCRjNBo5bBQreHPzRdRSBcV8grxD0SJFvFnBSOCg3Q0RBQVcWn1N/q6zc4ir689hNGqjZCpwzDkODh9ifW0FfbTxl+/9Kdx0gtXNZdElUQeyu7WFwVEbL1++hKtr5/HpzR/BHfbxvW//FKYgRCyE73Iakb1fQ6q21QCWlsPGymXkcRIqzgFRBZ1HRzja30elrGLtzEkkpRp8jHHU+QTdg8+RV0ZQSwruJhNstw/wsy++BnU+Q4ARzCRAOeSl3UQXFuaximKiZD8HAU8sLEgxDxX0xym64zny9TpCNYJmxxJXGroxgomCqn0Sa40z6OwN0FptYqf/CHe27sFVFLRHPex2tmGRfqeNcOH0KWwsXwA8HeOjmeg+nOIQxbwCRy1maZc2BXNNlJMVxLM5RtOn6AUTVM9exb/87Al+/9oQv/HmP8Tvrr6IKmuFWcD2Jx+ge/9TnD93AWOjCZSqWDm7gtH8MR4/+XOMvHtIclPYjTJuMBRtt4MLG2dwbqkGe3YII5nDp733axwT5Z988AuppMCAvtmyUKE48mOBJzaMY2pTN0V5S4UqD0x26fT19cYdHM72EFkJZkosoHuOedmB89ZqRFlgR2pokiXsMQM6pUBDhR0BYxTwqZfH00mCw719GafXSfGR0bont3Chj/HgiAJRJhu2KZGU/txHQoJd8RTGbii5wUKpm0+koHOky8sHEajc6wvwngWet/mQHtMAXMj29EwdWwi1rINfHBI8vNgFOzMPrVIOYUqb0BiePsPM7WO1VMA3nr2AYuSCn12OIxZe5oDzcCVxz4gRm8RBhkj5PaUMXtCkoFsUDsY55POr6HTbiKMDlItUNjM7eozySoy1zQ289/4uYlhQNDoJbNhRE3acgxHz8QgxN6mwZYIUi/mC+StaHVU6r5KWh9dzkUtzcPQi+p2pFNaXX/0GXnv5DenY/urHP8Dj7buIlCmKDR5sMfrTAfLlkiAzv+zqRAHKkSrFT/Trp6LRE2KfjARUUWmL/Y2o2ZihIUUMBy4KTh2bpy5gMvRx/dptrC6v41d+6ldxf3YXn9z4BPtH+zAdC4ESYTqfIWbgiq7Kx5ccPCnGmR2IByQ7ZwG9cFwsVrIF011er0QWm3LrpXhNumxVl30r//ucbqBkF/Gtq9/Exx98LC6J85cu4O7WXXx0/WPp2Ev1MuYhUYsSEZbFciYabM3KCnqtDNVO0O620en0JIyEEymS3kw7J+LO0WQMj4l9cQDLMeSDzxsDFsgqiCIDppZNj5ih3qovodFcEhHXTreN7UEbPn3sjoZQixCQzEe9QxKiMxjBKDQkyIGjXsb/8hbB9y6917yUc4qjLXLEJVJUoBTZwjxkfCw1L0JT4x5d4pLkfSb57DKNScRSSqU2g3EoHOSlXNILgxAFstkpQI1jgeoUdROtfBGrpGrZDk43VtC081hyiqjbDooUBJq2BJrwEuMO2pIlL9jlxWQpG99zLxjBdjgdOl4ALKxpAhKQeEBB4LIe///59aUSeNGtC72AjwV3RQQukLXK2zjtcYYGz1DgWipim+w/uhM4fXChTKYwvQBEC8zGnnx7mTU022NyzE8VP/9OADhyg8gYG8e/eAHQ0wDafIjAVDFqNPDxeIbfv3Eb10czeOU6Ar6OVRWOEiMfT5CLR2jmQ5w7VcXl507i2coa7F4Mxyf1b4AoGiFOptnzp/BSV0S1dgGmsYqys4mmdgouJ2axIUp7JodB9zDy2rCLKcbzQzze/wK7R/eRGnNcfeFZmdkMej3Rs6zUGohCD4e725hNBlhbXs7AQxz/aA4spwCrYMO0eLnmWZuDHpZhp2uw7GcBLNPjB3cygcOsWIvv31iaie7oGgadu7CVKYxaDrfcMb64dx+/8Pq3kcyGQDqGo0YohGQOaIjLDRQLTQx2D1A0VeRsD/pCq8QGxAtsjOdAqbmMvX4bQ7crzpzJcA53qGC1+gwunnkZs2GIpaVVDN0+DoY9eIqSacImj1Bd15Bafdy4eR3TLnDlzEt4fvMyihoTPLdQzvESS9GwgWkaIJxrKGFZKIsHvbu4t/cUfeRxz8vj3W4eP/3aL+MfnriEE56KQn0ZGPRw98O34eSKCK0l1NfXUTlRRoSn+OTO7yMwDxGXgH6Q4EefbaPfm+M7L76IS2sVaN2bSP0hVKeGWGFTuAhu+l9+/MtS0Hkq8iCwDFpgeMiQ3qtgMhyLupcipWKxKCrCUqkkt85Z5OP92x9jGE4xDjwptDlNQ54WEwYpxZl/nEM/n8XG1GQ8IUlaXohekkO7dR6HgY4Hd+6gs7ePmuPApPjGc1EhRS7wpZiTKlQoF5CvlKSo+9EcfRc4nDqYBUpW0EnWCSYZoFNTJN2JQ1qmxcWxBo8vZkarchTPw9820eGulCKVQCEkb5HVnVmXbHaDw6FYhQp8AZoB3HiEwB9iqZDDufUlRH4fFtXrel6mAIRCkGrFXbZqKfCTGaDSepUlv9kpx+3ZDj1Nbah2C8NJFzmzj7VWEUXTRhz2kK+OBOb/2Y2exM5GykzUq8G0imhOZTahFqJ6ky7puJgLqZWHeqLCinSU1TzaDw9gRxYunr6EvFVFvzuBky/j9LkNrG2ewNvv/hs82TqAna/AqVQxcsfYOdqGUzVgVVIkmotEJR4420dKvnqaFQ2OUuVQ5WWNoihhe2QYVU4CCL0MfBXN2jpeuPI6qvYydvbbSBlSsH4e90f38db7b+HJziMUakXk6TDQY8wT2gY5QmZR4c4xg39wiiK3BwraRGOUZpCZL/e/mWkuy9Lmgc3vj3nuZiYQ5IVrHgr9qZar4Xe/+7tox22M3BEO+21cu3MNnUkXdtmBYhIsM5bPJ2hUir8IhaJATjNk7M02lHATeqrnTEmbU3ylyMqAUwb6v6kEn/ncmyfQLRZH6sFofYsJ+YKh5+TnoWeaND+F64Y4Qs+bwajk4aVhFlBPpGjgCf2OY2yumlKrICp0cTCwsPByLtChLL1ORuCLwpUBVlLBWrKoe6qKGcVX7CI58WBlog2Sr6FFYiHz6CnOI+GNF2zxkouGRkMhVbEUKWhaDhqVGlZqdSyVq1guV9BwiqhK0qAtY948SyL37p4vGc7cwbCQC6Bn8XWzL7zY78sTtxDP8Tn+ene9mArI6kBGrP/f5ZzFU6SoZLUveBZCmiSkxvdgyguIfjPOBwgOYHYAC7uKiTuCmjclXpWCSocDCiYU8kJDfUG9IuNwPjYs5EGY8fLpuiAUi8+9AEHJQ1hcmo7zKJw4xEoaoT8cIjpxEluaid/76DP8aGsPIysv/PZmrQYjctG0E1zebOAbV05is1VAFHYw2T1AfqzB8GilHCEIx0jT+YJjXwCUGjZOfwMrS1cw6uk407qC2Ce7IsMow5sCVppZyII9dIYPUWmm6I2e4NrN91CqmHj10ovY7jwVQTRfN8N+T+yOtGTWCkXMun1p2kLiornyMrJIZK7xlLmO9dp5tIoXUDTPAWkdKDRFK0Nc1f54G7kS5289qEkb7mQH09EBpmqCL/oDfHrzDn7m9e/A6x4i9o9QtVIsWbbUIr2+hHKlBUxIt6OeZoQ0nsp5YJgFJEoF89TCdrePJ4d7ePD0nkxyeQ6d33wZp1dfQDV/ClpSQLW4JELlDCRtYMfdwVH4FFY5wFZ8A2+99xauffoUS8V1fP/lN/DCuTUUjV1E433Eo1CATsxo7/dmMMIqarUqVGeCnj/Fw46PTw4T/NWejitnvoH/5tXv4aXyeja1YaNAD7XHi1UFyPE1N0V/cg2fPPgjpNU54qqD9248xKe3ulhfPovvvfwCWsoEevc6qrkUs5SCXJ4G2S/lf373l1JJ0iLIZVHYueuR0Enu4ahANk0hV9EuRv8evbn0gvtKijvtPez2OxhNhshZOqpODjapr2G4SDrLdnJc4bJTp7dSbspxipFewEF1A3cORxgdHSF1PcSTKYwwRKtYxFKtAm86wWQyQpEo15UlaI4Fq8A9R4RHB2Pc3I3gBuyaYlgMlgldwWRyh06lNq1NtlNCRLFWwKdLk24i5u4hTWFzT8VR7JxjVap4Mz88X2Z6GqGsK2iWczi13kClpMOddqBFMzRzFPwBu+MdzNl9q9zlcpepS8AHC6xmKPCDKXSqs3UFOXqR2eFxTBzSLGHgkOeWGaHmzLBSVLCcs1GxAuTtvij5o7CJMM1hEnnoTiIcDWxMfOY3q0I2iyiwOM4Vz5ocEcmwO7dDHZavofPoEEUU8ZOvvYHLl1+ndBft3TYm4200G0Ps7+6iXn0BrROvAcoybt95gLfe/zMM5g9x+qqOyNpDYnQF2pMmFEFVkEbU+DJE2hUhHUNCMg8n3xhZ7ngckyNQh67kxZlk61VcefY1XFi5AgN5iUX8q+s/wE53C2NvCD9xMY0nEqnLg4bKc9XKokWpzSA1mZhUOXzlAGZH6mY3GIq7KNjiLpjdEAsAiU4cuUa8UHH6wfAEcpAV1OstnGqexpXVqzjpnJLv+cbhDdx4cBMjf4zxfILOsItKvSyXFV4QCL/hF6DqnelwzCRO9DlUYvBoflnkfdPux/E7i5WAR8JA7FIs4sxzp6deVkdcYYXs4njVo5Y/i0+V7G5ih3UVCTvFgNkHREwmUP05Sroho+w5L6wS1rEIL1og8IS8KOhRbkmyeNLMh52J3hZbcEmGm1Ipzd0uFbIEV/B8l/wpXj6BaacHM0nkz+ysW+UyVppNmeQtW3mcM4vyO9dlJQI3KFfj9Gg+RzoPEE1dUWjTh0/XLcfmxxMWebFy9869uECPZMksZ52cGYwPtuiW4HZlgQQ6Xh0wYEewqlnI6t/1i2fNMetdOugo+hpgKYVpGzI5M3gr5luJH/KtZJdTZbUlF3I3mMnqhE4PxzTkbPPDKdJcjIDdGdcDYn9cBGlEtHfS4TBZXDYzZ4usOxbfcC5UcCJxEPoppsUSDjQDP949xEdbu9hn7LGmo3t4iJeeO49vX72AjaYDIxognLbhzzpI3AlqOnHDnLDOJaSIeiNNz0OhiBZ1XH3+TVSUswiRRw7VbBKh2Zl4kXkN1LZYGtxwF8PxQ6zWuWJr451P/xCj8T7OnaP1ayBWv3q9KasWTmsfPn6Ec6c2MO/1xWPgKQl8NQumodshCSKogYGTlXPYXLoExdoEPE7/ioCWxwxTPNy7h+YSg6vuYjp8jMloD8NxF2mhgENYuL+1j289/yqKaoyCMkE+dVHRgLyTQ+wUZPRuhwbyugrLnAEpKaFcxdgIkgJmkYG/+eRzeGmKaTiFmSvgmXMv4fKpb0JDA+0DX1YCGpzsiWcyJGNLjRQTrlmwh7vxJ3g62sGHn93DnVtbWC6s4DsvXsKZNUCftWFPZygQH6wwPCmCGpVQLBeRq8eAYwK5Ffzrj7fwz68NkFOa+Ed/75fx8yevACQc6g6gWJnwMU/75QDQOvDUfdw4eB9D08PNTgfvfH4PnaGO159/Dd88t4nCbB/FyX20irTtciW24ICw8fnHP/y59Bg4wlvw8ZtDICEkafFA5N1yQRrjKJupLvxnU+7NWst4vLcn9pp6sYClchEGFcREPqaxqJR5jEQL2AP9oZzQsIMJinVcn6p478Z91PN5bLRa6G9ty2Xg8tkzsvQP3CmOOoco1yooN2sYzz3JGp4GHq492MfOpIDpnDnTMUzuqWMPjm2JPYps4hAGvJA4U17+DUH20eNMlTO7rmAeSkcjXDJRoGaM6MzrzQtAiEbJwpULp7BSZkDLoYhJ6qaGkd/HkTZFP3IRxmTxFqHojuRY81DlOpeZt+SYEwRRUDU4HK0SWsGHSNWwlYRIcylU/wDKdB8nizqunmlhvW5CZSDG/gxh4mAcAYeTBAdjDVN29gxyKJSEG54RqY7Hedz1KjAjDXakoxCYSAahYGtPtTZxauUsHLOE2TSA57ZRrwwF1VmrXoJtn8LUy+HR7g6uP/gAvraH8okpYusAsTEQVnWaFJHEFSBuICWDXKcwi0pctlvZB8edV+aRAAAgAElEQVSyPAC4t3ZnEWrlVeSMOvJmA6utc1iqn0SNlhGlhPvTu6gWKnKBvN7/HO9+/DZ6U0KLqGsPEVC4JF2bJd2Tkpiyq5OWic9hytjfWJLbYoJnyHhf+NTpXqCQLmbMKCNDBYOrI1+s4cIzl3Cl8iI4hI9m3BmHsmt7tPMIH177GF7s49xz59Dpd+DLlChL5JPHmsWcXTDvCkpW0LmGcj1Oe1TJMLYsRyY/zA6QIirBN8cllTTGCF4YQHMcQSBzqKspDEeh9oAXQk2obYSW0MtNjQALY+r6cCgqE045KW9FEb+x+DF4hXttfhVqQLiUgTgkyMCnxiIr6lIcj0NpMsCAjM/VKKMr5hVNRunEnp5eWhHb2Hq1jvV6A61iGQVG5AKwgwRNutt5SeLIeTEmpyCMFxB+zxIpKcmJNPAeJ5xnMZP8e4HwSNY9g6Ho56XtkZc1mhBiIQMe56RLIy2sg6/iTm0+bn9rP/314s6uOaP/yXY+u+gtinxKwhuhHbyaBil0Tl6i7EIsanh26JGPiA2Qo0G1+VjS9jbDbDaBPx+hM3iCRJlnn5M/LwN3SGCkBoEFXtgOC7Q1r42chCzsa3aowRkCjfIyujFTtoGwXMGTXh873b4AVMqOg42VJloFC/NRG5PuLkwlwFKzhFq9KHoMRRXZpzyPQqz1CejJI5yXsbb6EkrOKZioIfVV9Lb3ocx9+IMOzn7rDUBvwCOXXBsixSFMEHR1hNuP38KU+3olRLPVQLc/wNT1UaxUUSpXce3GDbz2wgvo7+zIOempIWa8omtRFm9Lp1RgoGGtYKNxHqXKafCBHI2YZRDJGkPhvQJTPH16HeFsH5aVIDVUpMUKHg5CfHDtDi4/cxlXz57C+bIFeIcIR0eyhp1ECcZDD+kkRbNcRKupo1CgtoO6GQMj15Dobp9CVieH1OR7UUVOr6JqnUQe61BRh46WXHKCYRvjDjMIiiie2ZBVRDt6jL6+h+vTm3jv9i3cvP8U7iiRRvPyhRaurldR41nlDaApcxFec+g+C1y4Sltsoa0TV/D2vSH+fJ9NlIvfvfISfvXyC4g6A2xsXAUiW5IJnbKK+eQpYA1g2Tquzb7AF+1dfLi1jzt7PRhWFS9euCgMgWbYR9U7EKfBnPHmSiYGlg79H7/7ZprdXJnJqmQ5w4vsccE1LgKq2a1nf89xXYZhjUwHaWMN7396XZLJnj29AdV3oYW+wDC86VjsJezmOab1+XX4RhFlNNCLNXyyP0R76OLyuXPYbDVx+OAB7CjG+RNr0CKiHvgGjESsk+oqPMQ4HPTweHcbTzsufHsDqs2b5wxaMsfm+grOnt7AcDzBrXsPxbqQaDZSzc6EUjy8KE4jblSiCimmMOQNzIOUBzM9ulylUchWrRfQ3nmIU7UivnnhDFaVFOVwjjITkJIZjvIBtmdDjD2CM/JQzILEHLLTJ1Cf4P5KzkQjbyNPUQ/V8C5Vnik8TcPd+RSBQfX7BE1njudOOTi3XIYy9dDZ3sXzl6/g4HCCf/ODLzAMTNQ2zmEQKpim5I7rKPF2GLiwnBwcx5EnlrtYhwP+aYyaUoA2TZGPHSiehvkkRq2yhNOb59Gst7C1tYUTJ1dw1N/HF/c+FYGKWVYQaDOkFovcHBEDe8TfnkEVjoNfWNx0ybAnvlfix4jTyyA1gu5VkNCeF5rIGTV867Xv4WL1RfTCKXa3jrBx5gy2Dp+gM26jvlzlw4cPrr+HBzv3kVgxZhEJSgqMnIMwUjCbhjD1IurVZaSxinGvj83lGs6dO4MPrl3DNIokrpCdte3oGI+7sI0EjqXBd6fynFBg6JQaqC+vY3Q4we/85G+gvX+Ie4/uYfdwD37iCwJZself54GT7ZK5U86U0fzps+kVm0niIjOYzyKe5mscev6buXzhy72qQFZY1CQcRkOsqzJe5BqXVDF2iZzeEErCAk8BmwQXLZTn4u9efCVeSlmUAyYyMdnpmJbGz79Ye/DrBOx+F1hljrTFi82kJgaPzCO0EgMlii0NE/VCEavVOk42WlLAG3YeLacAO8qSx6yIr1OKybibzw4Q/kzHnu8sS0CWMpknnfJE0UBwgpA9diK+E7lgtjHiRIDj/eyffZVHcJwVIN35AlT01ddZsOR4EQozt8fxWP24mB/vFDOR5P/71/HhFzLQySaDKhQBr6PoyHPcTpY541wZgsPbeE5HaKQY+BNZy/RGPbhzFzyNqk4ES49gsGs3iAzmCiD7eWRWxdeLBBHx0xKbvPjZSdVLdSiTGMVcEZOQ7zMF+XoF7tzHZDpBtVjEyeUVDDtt+KMhCraBerUkqVueN8MgmKGrUQtEIQ31LLQb56HEDKO6iI3iy8y0Q8R5S2Siv3+ElXIe06MdfPyjv8SVV34StWd/Br5mwsCIAakI8Aj9/i2Mxo8QBj3s7DzEyY11WV/SgbK0uo6x62E4meLc5iY620+Rc3QczY4wiaeiWOer1JuEKBoVVI061mrriDhdPOjC5OqW6We+h/agg/pqAw7TueMhUoXOoARpsY4D18Af/sW70IwcfvGN78Ae7kIZH6BsxhiTf84JWGpC93U0KyWcPl1Dt7cnr/VGfRNP2hO0RyHcVIfuMNnTlRz5WmEFtcJJ5NVVlO3TcPQNAY69/6f/J1q2jTNXvw1ZvtcqQDXCIW7j/YMP8cHuDfz47h0ESkGE1sSC/8Szp/DtpgJ7vAME42wVpZYQKSFcrSPUVdtawxcdDf/XvRk0tYr/6IUX8XqjKULGE/XzANbQPTpApThAnO7jyeF1qHUbw1weP7hxD+/e30HPD3BitYVXL57GhhWjMO6g7k+RU1K4nOR9TRSq/E/v/LT4KvjCkz0ob5QCC6M6OTt4ROBBatEi1ELeTvQ4azaGZhU37z2WB+PZU+tQuZcJXORzGub+LGPd0t4iZjJa20yEhoF+GKDjhbh/MJDR7cWNDaxShn+wDysM5c+qiOz4PWW3dBb0QEkxcGc4Gg5wOImxO6Xa0UQyn6FazOHKs+ewtrqCrZ09fPjZF5irNmJ6sIVSZ2bjW9mvctcYy2qSHZiE/nG1QDW/7P0jxDoV6nP4ky4urrTwnbOnsR4lKE5ncMIAw/kQ7pKFkUFBSYqBxyKky5hfil4cSYSrnUYoKAmKqoo8mdSClUrgKRq2SLGizSSYwVAGqJVGqOU0xEOOO/v46Tdex73b2xiNarCLJ7A36OBo6qG6chalSgmee4DptCuPDw9PdiS2ZqJkODB8wAl0NM0a7NBENI6x2jyFn/jWGyiVl7HzdAdPHu7ihRcvo1BVcPPhB7j1+AP0vX0kVgA1l8VYCjqTKWgSJboYfdKTzoLOyV22HcwKunJcANm1ZSsiXXWQhiZWm6ex3DiFw90B1MTES6+8gvXSGn549y3cfXgbiREh1H2kdoJA8dGd9CQPmx1swjemRhpaBZViE83GClrlGpSZhxdWXsD//u6/wnuff47y2rLY94plM/PLxxMZR1IoWapU5eLVnfiAVcS05+L7L3wb3mCC3rCPqT/NbH86IxCz14BqajJxEIrclwV9wU7mDpbM74UzSdzRFKMJ6S/73bJp/WPBzYrocVHixTkyVCET8ogXKFEIWCGxoZyykESUYUzZpfOD4i+uchY1k1AqdIMZU28yuyQ5+Hxt84Yg9i6+xlMhtUX+HCnJa6aJcqEoI/KmYeNKZUl+p22M6nMmxlmpAj2MoQehdOwWXQHMMJfLsJBlFirz7PsKj4Xc2dB8AVDJivfxeD+79CxWA4sfQLTYhK8c78cXry0O00UDITGpX02exOf9ZW3ORveS2f415r9cHhaXjS878eMLw3EXs/CBx3qKiRpA4ePH54wiWs+XiYFl6tAtQ7qtPvUVww7ao67sShVLQ67koJCj8HcofAQZ6y9w1aLnWAiAj/OsZQ20+PoysZHMCz7HOYEq+RSCUh9Bl9p0BAMxTi0vY7XRQOj5gr/lA8tVlsdkLVqHtQjj3ByJpYCrcz3JwVZqQFBGyT6Lk8svwmLhMlZFFNx7+gT1E3UgmWLvnT/DKDRw6jv/HsJcBY4+lYKuYQ+T8B5cdwtpMsJw2EatXsXU9aRDt/IlDKczTFwPrWYd7b1tEIM/jQZIrAR6wcRwzDAdDUu1dazUTmCp1MCgfYgn9+4hb5s4yUhdhYyEsaTb5QsmrHQiY+sjZn0XGugHBfzZWx/CSxX88vd+Ek2vD2PaRokrDgKgiAGOqNVysNKso1RVsH+0I6jq5toZTMMCutMUw3mCvc4Rnu48RKNaxzMbl1BzVtHIbcJRT8IxzsKGiZs/+gOcKDionP8GEDtARH2MB5Ta+GjwHn58dA1v372OXYYr2rSLRbjYyuOXzthYjjpwGGZDjUhqIdEjhGZf1kY5fRW3ewb+j/szuIGB37r0DL6x1EQzSbBSOoVi4YpcHovOLmbzB7i3dx1DVcU+Kvh4a4AvDkaiT9tYzeP1Z1ZxUp+jMBmgMk9gK4qsOvgePP6l/I9vv5HyVik7vYQCn0BeeBSh0fqVvfgi+chA9FQwajKCnykm7o9jHHZGOFOt4sLKMtLpUIorb220WslBLypbHYlmIbYdjOk6nI5xOBxh0B1htbmEjZVllA0dqjeDGYWy1dDIr2W3IRGUPMxUAWGQ0SxZ6rGOj+4egnAxBla0aiWcO31SRHs7+0e49fApcrUVjOcKhn4Mn+xtHnnETi4kENyPUXzFmEKStbh79incYYHMG5gxjTjxcbpew/ONhgQztKIYLeIOrQRb4RGUehFuauDp0QiH4wCxbkHTLVHqEpmgeDPY0RxVQ8dKpYJqPi+7/HmqY3+WYJZwejFHpAwBe19sO/AqIP+x4sRwlDJ+4sXfQa89x1/84I9x8dIVvPnmb8rx+S9++M/Qne0i4p5XZ9ysL8zfgm7DpFhwrmDJqYsoLhiFOLl6Gt96/bui5v3sgw8wOdzBy89fwflnLmL/qI0PPv8QnfEBzBKl4LzoDJBofDy4IycoxEaa5kTQl/GmCUthofpqf37cgbHABXPusfMIXCrUbdh6EeOBJ37Ky5eu4ML5c/j8xme4++iOuAHsiiWF3Utc+CmfWBW9wUisZ7ZVkv0/JWFnNs/j5edewkXlAroY4tP799EL5ri19Rj7/QOc2mhiPNqFpRLfO0VERHCphFlIMaeGfGNN0q+sxahZstU56ZX1PLviWB5TlboP6bgyS2HGe89WvaK04O51ATbJag+LehY9w8sP+eQiKuelRC4mWWgI/1X6+CMGClE9zUY6SqQ75/8k5lZVxBkiq4TjMfmCN8+iLZ27oyOIQynYiTuHHkSwohT5REU+VkVhXlR0NKw8lgplLJdrWCrXUCuUUDEtUN5qcj0ktiuOmzNbHwulwmnVohuX/b2giRdJAyxazH3mhV9dOLC/5sw6Lr3HOQLZY5Yt9L78Z/yznnH3vyrCCw/3oqgLYz/z22URx5mc6PhOk130v+bDPS7oX1e0H4/Z/7bKnZsbuge8aJ4hesnwl8CiCK43xdQlbOZILnrTkKwCwCrlYBZsaAxUYe4DW4E0i36mrZcqdxm1y+EOofQR/Up++PEFg98jL4KTVENPL2Qwk9CHHlGB7kH1ZzhRL+P5Zy6g7OQx7A/R7Q6kUE488gAUaGYOlkMNx6FAnvhtWEoRBb2J1C/DVtbRqjyLE82raNROS9pj5+4dNE/UeGtE5+0/xlbfw9Vf+y/h5UqwlDGAA0z8O5iOHyBNOjANAqRoAc50GsxziLhG4mWVIlHLwMPH95EINXLC1bVkuD/aOkR/BFRqa3juuRewuXQCQdjBo1ufwwg8bC4toe7Qoqzh4UFHwCxmMgZPm12uOPINuGkdf/neNewOR/jF7/0EzqshrOkRCjmBOgvDg1F0LaeJU2srGHttbB9uYRalqK2eQbl5ER03hZtq+PzWF7h79xq++fIreOXZF6G6JladM7CwCoN2OqjY+fz/BoYDrK9cAZIKMLeB9RJQPcCt7o/x2fQm3n5yE190XHhOHePURDGd4udP6biY97HGywyR2AEbzxBwRnJm5JIlPJoW8HuPZjgc+XhzcwXfXGthCREqSh3Pbr6JybQHz/0Yc+xhbvloxzre307w3v0extQaBVOcX1Px2tkaTmgz2JMRSqElJEJfCcWu/GVB/x/e+b7cG+U2TUEHDy6+Qbj8UhQRdbCw69zpsWuXmEse7Im8ID/cOhIj/3ONFjarFcH+xew2HY6eaEqg4pGWHxLK8gisPNpRhDuDHtrdDizXx9WzZ2T/rnGUbegwkwjxbCJKdBZ0OS4WdjLpFNnxMwhGs/HJ3R0ohg3HUGS0assOi0VfFZ5xvnVKEm8e7ffQHk5B26lKyp3kKTPKcgzdMaFRlMDDecSDkTslHUrexNjim9NFKU2wHMZYHrtYUVScqFdRX8ojyHvQ6nkEZgG7Iw9PuhOMAyot7YxsNxnK1MKau6hZBpYrJdSKBXESxKmJ4UzDiIJZen8tH3O7i1DsMUuwVQfB+BBXNq7it1/6L9Cdj/DDt/4Ul559DpunnsX1h5/hnbt/gm6wB9XUYVMsGM1FcUuSnB4kKMKCHRuoMOWO1ws/lcQ5KrHHvUOY0RCNSgknGVoTa3i8vS9daqFmYhb3oNozJBy/q/NslJtSP0HIjJMBPSiCkRfUQiXKzmQhbpLnwQtgGY4geDVYKOVrEuDjTn2hD5byBZkM+YwI1BNRuPemPbjRDE4pL2Iyrk9oVSnkK2Ldo5f93Jln8NLGy6igipHnY0hnhJPD31z/DHce3UK1qmPUe4yVqgpb8+BNslCGkUcrYRHFpVMYjGYwJA0sE5CJOneh1M8seJwqZftdeYcs1k/Z74viLVUhG+vKvyddJldTCxPWMeN+UYpEdLkIypGCrC0ig4+7Xv63LCos9lz9mLQxZjtY7pzVkMWfr48F+56TeeoDUgUFzUCNFrF8CctOGXUjh9VCGXU9h1auICP0vGJAZ366HyANApRrZWDuifiVARe8tPDSLpHEhi5hKVlF/Srt8KvB+sLx8KWrYLEeXpwvspLh5XkRDvSlzENuPpnoLDbo0liM3L+8LHAMn601jgu66FuOi/ni84vYT88er79r5C7//d/hU+fMgK/WIKEPJxG2PCcgw9kIu+09HPbaSDX+vQIjb4oLwyjY4s+nE2Q6I7kvs9exQBMrK5Y1ugg4zRChJIt9Jrbl/5fzU9YACjzNQJcBIKoKapXziJGLfJnmnT+xikvnzwkWeXd3H9s7+5j6nBg50IgHVhk77MEyOjBVD+mcNjEHeaOO1CvAxCqWa5dw+cJ3YaoNYK7i6NFj6P4I0fgQ3d17qG+cx9Ibvwlf0TGP9jEa30evdwPu7AlytotqhdL+QMKQHCcv0cKM980XiKAtistpr3OAmA4YTBCnAQZTD3eftHH78QidaYJzl5/HlRcuYrlpwu9vI+nuoxTGWMtV0aqtYH/oZ4hlv4tp4uIpSXjFFkJ1CW9/dBO3Dg/w/W+8ileKJhy3B9OYi2OIJh/4Cc4ubWJtpYVHO7ex1z/CLFVh10+ieeoFPG3P8NHN23i68xRRMMC/++u/hivVc+h3e9isnkNR28j88bCQ9O9h6+ZNaGMbVlxGPtdC4fWLgHEP27PruBs9xo927uGdJ20M7QqCQjU7m3MTvLpk4VItByskzZH8/TlgcwqZIh82sR1U8c+353h41Mfryw6+s7mME1qKnG/gZOtlBN4E/f4HSHNjlE4tYWdu4C9uTXFt20Okl6UhubSS4pWNApaVEczZBHaSE4tzIDyQrxX0//7dn01lHEjVIw8x7rtVUqao0gxxeNRGpVJBqViUN2d242Z0W4xhlOCDrX1Uqw1cqrewappQZmPEkYeEkBSqgAlbWCSVcb881Sxs+T5ujwcY9Ls4paR4+cwmcuwuJ2PUixwbpZhPx2IHIxmOX5eUMQ7Xsg/CW3TEuo2uF0K3c8ibKlQmxXlMhUqg50rQi3WJ13zameDebhcHg6l06QpVxfzcFHPEU+SKHMcbiEZzlGcKaoojnfoo9BHUue8PkItCrGo6ToYpbJeKyhBOMcb55xuCdg04hlFtPOyO8fSImE8dS/W67M7NuStPtpOGyBvENCqZWCgxJA+4PwsEMemyM7UyWADiMmj4CfpjrJfW8fPf+FU837qKGBOxud26dQfvffEO5s0RDud70HKG2PrmMW+JPnQepmGCMgl5c2C50kLJLuPosIejdk+U1Q7jPPWZjPuoRteMAgYjol8tybon29xy2LbNFwWdYB+uXjILDnnVZswwi4zlzYLGosmLIbt5Hl484EzaxSKOahUUnIJYqqaTKXx3jpJTFiDK2JvKztrMm5gngTgH+D1QGMWDku2gqVswVQu2YaNarqNVXMJwa4Tf/O6/j09Hj/Bn774Dq85AkQG6Rw+wWteQjLeQV2coWsDy0jKGXoydowkCo4TBjESnajZ5ECU4QTjZxYSvjyxS9zgHcKFOXkBDMm0Jf2YxQH7JN/+ysC/6SIkHXmTHSxkTLnrWrfNiYBkU6nFHz9UGveHZCC2DBVGvQ0FZVsSNIBEgU4GEt0RHMVYkU6BG21ithqVaXUbnZduBTf4Cg2CY5czRO5HN/BCrDL13C8COqWerNAkbyC4lmVI700LwTMjEaJk9cNEsy+8MmyFPgvazbA23KLpZRlCmQpdb4GLWfgyMz9roLDfANkXRn3XRx1Y1guy+1o0vHvrsb7LDS5JE+X3pXEt8Rcr62x06xYeC/JUpZPYZ2D3zgxOIeX+MPCOacxo63ghP+wfYn3TgcvLkaKiu1jBXQnlNeukcXhzAo6UyzC7OmHlQeEGS55Q/gyB7wIhW/s6QHBINeRvO/i5LnBOynJnCLKsIqMAm84L/xXyOoqFjrdlAq1ETjQtjprm/JhXPJHUxgey0GelpmqGgkBloQw6GqeQQ+ZaMeldbV7C5/hp0NIHIgX84xOTgAIP9HRS0GKuvvQbUVoSZMQ8PMRo/RK9/G56/g0IhRqNuIwhm8Nwp8k5RVqeT8Qz5YkEeswMKRqlhtNl4eYiTEH6kozPV8OPbPbx97QHCUgnr59dw+mwRJ6sqGrQVH3bQogK+cRJwKogp4BztYZRM8QhzhKUmErWFdz67i+uH+3jp4nn89HID1WiCVJnB5NntU8Cp49n1cyg4Fm4/uYGuN8XcKiC0GlBKG7j1tIO/fPc9JGmAC6eb+Advfg/62MW997/Aen4dy8XncHrjZyRtDpgCwxFmRwliV8nOmQucZjxBil3cT3bwN0/v489uPMQOj6NmDdNJB2Wvi1eWy3ilVUCdN1g+OSqnOR3JKCiHS9gNqviX3RS3jzq4WI7xnTNLOOPosGcB5n2gUSkgSvYw1z0ElRK+6Mzx/k6Kqd6C6wFO4uPFZQUvrdmoJT1J/jOIxxaD9jG9IWsxlH/07i+lBEUcJ52ppikdwXg2xcSdwfVcVGs12bmxaxWvKy0broeO5+HueIzVlTVcLFRQYX6w74oXkkSruRJDMy1RJeuJjUh10I0UPJq5uB94CL0JXnQMXF5uSDGmiK5S4KGdiro9x5F/yDANvhmzToiiLKJLJatLUTGn4ISsZVE0JxKFyZHQPNEwTQxsdV0czhIcTkOMAgWxZolvNxuLBTByGYea6FaFN8q0irPOEvKpiUng43E4xDT1US/m8b3nX8BPP/McktEAtx/ewmD2FEtrcwzDLjy7hKhYw9ZkjttP9+CFDD6p4sL6CpwkRCENYCVz6AyO4Uhd9Lo6TLOCoRegM59gxMAWhjHoDpQkB9W3sWyt4lzrLNYKS7h89hlU1SIG8w7C2MOhv48/+eyPsT3ZkWJIvrMXEeBPZT0H09yFpshrFlqlurxIB4OJjMF5IeKFjcr1KAmRLxVg5Sx53pmZLZceXnKoBWOBo6+eEbsMj1F9KCoz5wF7bgonXluMlmUsxw5F6HEMWcllq5s4wmQ8wtz3YJPL7+RgMMAlVDGduiIEykh3bD502HkHhm3J8yS5v9xvBqSqMWbVFIJhKFjeMr7/934Bd/fbeOvjj+A0aoAWYD7bxTMniyinPQT9LTQcFS9cfV7oUe99cgvEAaW5OqaxBaYMCVGMFi++J+noWCiUpZuSQsD0NXbe2fg9A4VQkLLQS4jFe9F5Hu9wpWtfhKFk5W3hRc6afY7NzYXnWzzSomWJpUsUC718TqJSs8hNjs1XaRPLldE0C6grFk4X6+LxpqqcpDwpdHw9szPkzp757IuxNb8DiaKlAt3IIFHD4VBEWyLokoCR7OfnBZ+PPX30x4U8+32BjpWCTqEc/eRZENBilpa5z467aflnC47AAomanTz8PApiPbP2SagL9/OL9cZXXfXXt+bZa/H4CJOelxcRmYJ8NdL/+g79uKAfW9e+BMBIZjutrtyT+ziY9rE1OsSBP4BnJTDreViVHDwqiSMfM28iTALRWaTMdtAlU6JIMp+gErJCTWsjExSzvGyuLa3sd0ammjZ0sSgqgq1NMUXOHiKa92Sixg8lSFAtloX5QbbBzsG+uBfMnCUKel6QOUnhasBkup6XUTGVlOdKxhwIPAWWuYSVpcvImZtolS7CwlKW7zolRIfjHQUoM+rWRWrzoj6CG+6h27+D8eSpXPSpGndyBoI5nUN5mZpMxxPkbOYiKNhq72PfHck0tuzwGNZg5BrQKmfw2U6MP/zgFm4O+ggLMYrVGa5slPFqq4Sl2RzlToC6UUZleU0gScm0jRGmuJPM4DpE3i6J//qjvW1sLjXw9zcYiMUJ8kTExsqcBM8yzq+cwmwywqP2I0x5Ic7X0I8d7Ix03N7q4ulBG6WyjZ/7qZfx0upJdLbuoHvnKVaMFk5UL+OZC78CO88IV57JrG+lhViFOhv6Du4D6OLBfAfXDg7w1/e2cWvQR7LkCCo6Ho5xtmDjlYqFzWJOxKW8HETYhxklqAYtbHkl/InGjUgAACAASURBVNHMlKn0mjnCNzYbuFixkPcIKfJRyhkIk4mAjMa5Ej4+mOLDgwhzswmEOmppgNeWTFxtGSiFHSjhEArdAGywuQf6GvpY+e/e+pWUhxfDG7ino71lNp9jMB7J4d5cWpIkJ5uRjhTLKPwkCQa9PrZ6HYzylogcTms2bBKAYuYgRxiJpziAXSCn14KW5OAnFnZmAe5PXWzrgKMm+HbJxCYtDOyXA46QsntHGvmiQud4Xw4IUQ9zBJR9pOSbA3Dp2mVN5wwmjkQBquoWxn6CzizG9ceHGMQmxqkFnxm2Vl4KOjsx8rwLOROh60OJFCwneZyb5XFGqeLy6jmcPHsGbz2+gc8f34HvTvDrb/4M/rNf/A0o8PEXH/w1Hu1/AsV6gHF8hBlvhsU6jji2Puqjx3CTNMGzm+vIM7M9DeBwH8WQRqaasS9TZPUl77NxNMNozmCVFvJOExa7uqmF3/r+f4J1bV04681SBUeDMbYPtvD8s8/AxQz/5O3/DXuTNlJDQb6al1E1Dx8ezVIswggly0G9yKQ6BaMR1d4sFirGEz7OFRFuORW+6dgVDtHu7ooFq1RqYTZmZXEo71pkhc+haizqMxjc27sRctzXL5jazEynW4CHNQ8NRiiSNpYmAcajPoZUoNuGCGoYYdg7msBzAzhFWv40tPtdmRJVG3XROjBNL6LNhaEjmiE7RcaEphxxkpFAQMo8glKuYaaqaI+pFp2hYvto2R5+/rVzwGgHRjBGq17HXnuEWw92ERk1TJUqdkbMLS6JY0BlUefrW3af9CsTo8kONlO0HxcSdsysyAzSinUTsYB2jov5YjTN8T0FhQtHSFbjs1H84i4toq5w5konzaCSvELRpCa/k1nAR7xRrkhsaI05C04Jy/kyGnYBZcORYiSCqSiSVDeKV3kB4GFL8IskgFEHsHCuiPh1gVBmzjPRyOVyLbswscB9CV3hBUGXjjJgvNNX1umveOVSTYU4kKX0LTbjx5AX4liP13jSnfJ74OektYvdsnD1VcQzXjiOC/oxne6rwi0EQhHUZQ9c9vmzP8tInwgC7tv/1lj9WMAoE5PF/jpzXmQWO2lKdGCaN/Ggt48Hh1voBmMkJQNGxeZCWkbI3YM9BhcjRxqr4GKJDVYlW4IC+EaZmW/HgVVEEBvQNUvWQppiYO4xi0CTWNxahSyLqmguRsMRpuNtuJMvoKYj5Iy8XG7jSMPS8rooqbcPDuHz4qilMvpP0rk0QYjmUgSKpTp6M64fTSTRBJoWwWAmgUsdVAHl8hlUq5ewVn4JOcGvlpFDGUpiQTyMjK5VjgB7mnWoaKM3vI/e8DHCeADTTERVz+sSQUy8gPKiaOp0jcywdXSAR4MjJHqMukOFN5kBVVity9iJ1/DW4w5+8OQhRqYLL32K9VKI751axkv5ClYGkAAvp1yWeFIHU0w0H596HfT5+Bkr+Oj+Nj7Y30ZRBf6d8+dxvmzDj4diW9MCDadbJ3Cq1sKTxw9w5PbgGjrmhRr2XR0f3etjpz/HeB6gWrHxH/zWz4LmvWiyg818DbWwgKJ5GlCuAGjgaDiCnqvCsZoyqbMwhBfdhj//HLozw93tHexMAtzqefj04Cncio/AUuH7Nop+iEt6iMutKlrEQWOCCAfIxSmawRIejCz8aZDH3ekA1fQQL5wo4FLdQSWcYJkuC3ciaZVRvoqBU8enRy4+PJxhFJmCUV9RgG828rhSM+EEbSRRD6kTyVOIiPnvmSVTTpj/9q/+QZrtogAviTAJvayYj4bwpjO8+sLLWRGPyXhOwQ6eAe477QM83t5Cc7mJ02urqKgaouFQQkbYNE98ghh8lKtEU9pI1RzGoYJHwwmeTGYY2Cbqto6frNhoEoGoUaZGrCjhJXyTE5aQiGc8/X9Ie/Mfy/LzvO9z9vXutVdXVa+zz3AZkcNFIiXBVgQrliUhhhwDgR0Y9g8O4N8SBMj/kD8hSGwjthPAsWN4U2hKFE1JJIfkzJAz0z29VlfXfvd7zz37OcH7vXVnmgNSsukaFLqmu5Zbdznv933f5/k8gvtTMYS6erEIC1yNOWVEKuNwOb3WtUqnyjQUglBUnbOk4ns//kiJ5ya1qTyJ4hNH9lbSeYlfW6mKS3oNnz2vhfNsQXdm83tv/Ta/9Vf/OpMq5R/+83/Mt77zb/i1r77J//D7f1Npd//ln/0hHzx+G9N+RmHMSU2HzAuZ2y6XacrJeMBwNOBzr9zBKVL8PMatchwVbCJThALh2MW2jinpbMVCgf+zepNWY4PQEh2Bxa+99bc4fXDG+OmP+W9/+6/zaDjmf/un/5idF7qczk6JDeGBjwgbNr3NNosqoT8dkcgKpawUbrOpmRy0e3iWzbPzC86mUxLXVXQiPRGFq41ljul2K8J2ztHpI477AxqdHZJMTvFNjNJX/lzx+hu6JKdJrGlOOkvxHR/XFRTJEt4je0O1M9ShKxGM2UIFRhRlTBLPcG2dRuipQJMan+NTsZlJIIvDYDzGCwN6a2tMpzO63S6T0ZjFfK4gMYHEI0rxUEEfBeViTtjpqMf3cDjECH0aTZtqfkzXnPGZbYdXdwLahjAKCmVjdJqbeM4+d8cx3/j+KYsyWKrV5TdQeGM5NC6Lr7IZSbEQUdqVUluKtHTSpayeZDKhZscKkKsuej8lHpPRrnSpVx35KolLun0pRhuNJr504IbEhbr0hGBneyqBzNMMXE3H1U31GAWmrfCqhrwehEgno2M5qSs069JuuvRoC4K0WKJc1fpjBWxZgkdUt6r2zrqy8sjvqg4tq4uC/P+VbECAPCtXy2qsvjyayMtHgFHSCCydMavJutq4qw58CYiR4i3FXKYAlrNMbZN3YbfPz0fidLxy10iXvswWX1nfVj7uVSDM6jwkv5MhSGyx+13dfvX4LIF5S2ucsnAaqgiVSaYAP6kwEiRrwTaIHIPvHh0yqGOm5YCFJquYlEKX568cdksF05FndmDoNC1HvQeWh62mUjWVJRwEETMKa93GLl2Myla8BCXcUqz5mrAZsLu3w6a2pgS5/fqC89O79M/fxjYSfDskWRSkSc32tRuYbsAHDx/iNkMWRaIstJ4j6zqxp8VKeCxoZT3YRK6UyiVj1lieyTSKiRcarr/Nq6/9ZZrcxGUTizXKIqBMbRpeRzHhde0xGNKJCiBqyHh2xGx+Ql1HuLYclkqlBRJLlkw0rhQijEZDxVqvGj5ROieUfq+EwbiCxg3i1qt8ONf5J2//kGozYFQcU8en/NJ6k69f2+NO4eJLxoZWsN0L2QpMUrPg+8NnnMv219ni7cNTvju+pIpj/uaLr/Fap6F24XWxUBqSl6/fZLvR4J133pGMOWaWxyRc42lk8EdvP2SS64RrHVxS/v7v/GUlqkvPn/H5m7eZHg1JRiZ3bv06YXiTDw9PaPb2ccNt0kw4IxX9xTvU9Ue4QcJ79+4xKHROUps/eXCfoZWQiV3Q7ZL0R1wrUj5/bZub6128eoxVHRHK416t8/7Q4N9lIQ+iGCc749V1hzfXHdbLMUE+UJWscnosvHU+Whj84HTCYaphuiF6tGBXr/nyWpOXOw5WeklRDqkCYVVo6IXoma7yGuTl/79882/X8zJlauRMSTmdXTKWDGbTYrfRYT/swlzueEuFhQy1ikezEU+TGVaW8lbQwZOwlJaH3QqZRhGjy74SY+10N8nTisKymZoGZ2nCk/GIQZyoorsf+rzu6DQFv2qIdlG22vKCVltyVcxlnKd41IL6VFagpVd1GcggF9El6lIY26mmM1HCliWNzakNDh8f8uDpUyJd49qNW1zb3Ef3G1xS0h/GDB5OFALx85/ZYHe7zTvvvk98UvEbN3+bL9/6Kl98/fOYRsQffv+fcHLyDn/3b/wup7MR//e3v8fZeIpnSGBIoTzglanRz+bMzYK5WzEvFzQaIrIoCDMRvCxTqORiJfz1yNIZSbrbYsa+J9naOg/PMhUfu7ftcD6cce/UpJxX/P6X3uCrr3yR//jwGf/+T/+USBOOt/heLQohRrkSWdgkMSoeD/v0JdM+aOPMUm56IXcEBpKl6gDxg7MTxjubXCY5knBsTqdc8y0O1hvoVcRoMeUkSzmLCwpXCrJJx+2gxSl2kdBwIU36akQvO7P5LGF3fZuG63N2dKIU00IUHI2HBK2AsOljORqDwRmD/im9dshGr6OCWya5qaJORZ0vb9K92ZaF68qI0iITTKiE5Yhoa7FQKV1dsTTKnCQS9kBBLSlZdsC0NpiUcjFOCPQ5HW3KRj3g1z97k3VPkK8LDL/J0XDGh0/7JOY6g6hNUvhLDrrKHrlycVzFicoOWZ6bueg6RLyngktkkrKMIZXgIlkHFGmqdqmu4JOF1FcIqEQcCiaBbql8g0CohVKcpSg4Lg3D4lqjpaYM8lwXd4JoH5SvWh0CKkVnVAp0dVxaTqxWFEcpbmrHfrVDvhojLHfiio2+7HxX3e0nx/irLlftvD82jz9HXPtkf62CaZ4bZy+nDEuWgxRN3RbGRK0OBFczio/V/FKMHYE82TaeLyhdEVTW5EnCYrFQj62I+RSS9uO++5MR+/Pd+Cf//vGAQ3XoEq4reyFhZqj+3hTCHohWUSn0Fxn1JIJ5omypecvl0q54PxlyOJ9z2pfgpITaPkGzBuj2HMfWcU2JYvYI3TYNN8BzTfX9ylxaCRFmtsjkom+dK1GoO/Owxy7NuEvP3qbtbWC5PsN0ykV0zqwe0uiZtLtC9VoQT/sk8VB9bMk6SzAWtU7oeHiuR1rkTIQyJ82XCG5kHVXm1LmENNV4MoGxTYbxTB08OoZP6LeY1RqjWYJeOgTNTV555WuE9GjTgMRTcccT4Y9bDTquWMe+SeBNFQVyND7n/PyQIhUPvMtGu0Eo91m8UEVduPRRGmP7IgysefLsmfKji/S50kVnI2MTyWNoMq97DLQOf3I04p3LAbPQwG1Y1NML9h2Nr18/4MWWhxNfMH36kL/yla8oL/93775P7jW4XOi8M5ry74fnas36NX+Lr+8f0NES4tExrY7Nyy/syYiLxw8PGQzkdHyLx/4a3/zgkMdHI7x2W00x912D//HrX2M9j3CcguHojPF0TB5X3Nl9hfEwZh6XbGzf4trOazLbJMtiGrbG6ew97h/+kMv4DKvXY1A1eOfxhMcDcaj4RMZUZdQLArZTwZcONnghzGku7uEbKZkVci8N+IORx8NZTaDX7JsZv+THfH7TRpsdq7yMmb/NyNnk7lzng9Mpo0Qmq5JKOmKzXvDVm5tsufI8mWPaNaN0plZjeiYpey0M11OAKe1/+tbfq8dpRL+OGNcx/XREEs/p2Q77YZttw0efC+DFovY8zrSKB9GYp1VCoyj4y26LMM+Yt11iz2ISx8TjBd3KYSPootWGMr/3LTjJFpxGE+Iko+2E7Ps+d0wIqlx5auWimWnLSEPpYOR0LfSqVVGXrkHt8a5SoeSkawgeUhjflcVCM+i7sls3aJWG4slXQpobXJDYGp3eBk27QWbYHJUZJ4OEh++eIZj2z77ssrvf4GQ2Jevb3Mk/z161zxtbt9jdcqgaj5mlD3j5zg4fHD7l2w8vOR/ndO2QxWCMnqe0ew0qX+IXR4y8DKvnkRSx8vCGWY0nF3lpHAQHaqIK+lSS3BZzrst4NNd40M9orLXZ2za4iBbcnblEo5hf3mpzffsaP3wqfOAhWiCCw1JFehLN2LJztjdaqqA/Go04lkQ3v40fFbzg+rwiEbQivHN0/uz8hLO9HXXA6kn3MY+46brsN0LMIlWpeM+qgidRTN3aIM503Mom6Q/pWQYH213yTHCQJVFqkWc6b33m87xwcIN7773P/Q/vUoh4KIvZOdghziNsX0JyNNJ4giaTCkNTjoPC6zBLhL61UF23jHolO8B3bUUak6x0uU7I7j1eSFCQuRRoGgZZvFAFvTIdIitkVptMioqsSPC0BS1tyutbLnc2XIj6lHnM2rUDRknFjx48YxCZFGyQle7HOFBFuZIifsWGT7JsGUwij4+oz68gL1I1pXc14kJ5mAVr6mgGvmHRMBxalkuoWax5EkJiqo89ERHWmvo8RzfxpFOOYyVoWr2tBFxCNpOPBXq0elvthj8u1FK4VUzwJ97rjz/5P+GD5zvvn/fpSgT73Dj7p0bZyt5qX1nxrsIhrjzeqzjHVru95LMrXvzSHy/KeXnP00w93qvJwH/CTf6pT5HrgdzvwntQHbUM3SxdCQsl60GY8flgqjC5vm5T2ganesb9Ysq76YDjVPbObXSjwPEu8bwpnhPjWUKeFAK9T50JJ99S6wVZU8RJQhzL87VmUiXMmol6PYdRQCtqsqvvcC3cpxtuoDs2j/tPOZmdMMjOBK2HG4qmIFZOoKqIMY0S26gVGje0HXoNYQTIhFEiiKMlhVBNgyTGV7a8mjr4yXRCVh2lV6pDojkqmIzFJRMqaNJ6uK5CO9qbB2RRxl7cxPO2iEqTk3mB29thzXGYZP8Rnb6C68TJXLFD6jzB0zWVbe7Lc7Qs8Bwb07bUFFeu1YIkTsUbX2oMxwPOxqfM0zmGOKKsJqUmU7M2717m/OB8wqllUwntLurTNQo+v9XhVgAHcp2cXHK7u8H+1g7H5xccDabMtYB3ogX/anJOXOp8yd7kazv77IpYcX5Ku6dz6/Ymk/EJJ8d9FnGLuHmdt3OLP3sicbcpbkM0EGO+sLPG//zlX8EbnjFJzrmYnKpJptSYUHOIo0xZATtr1wjCHWYzWasEXD/YYbZ4xuHZT7iMn1IGDv0i4O5xxdGwQ2q5xNaFAlGlmUez1vlMx+H1Rsp++QRHmzFzfe4XId8aBjyciK7J5Jqe8QV/xi9tWFjxOUmt0fe2uLQ3+XCq8+B8RpzkdGwdf37Opr7gy7e36NgFeTrDdCXZVGzKLp7TJCtgvFgwms7Q/sG3/17dn4+5SMbMq5i4TpTPb9332QmahJlooKRjNskMi7My42k8o69XtHSNX/aaNKmZOBqTMlM52+Kp7dQuoSURmA6TuuC0zumXKSNBt5Y1a26Da67HTpXh18UVoKIiu/KcSyciT1wtL5YhDleWFjVOU570K9662GykQy8tIs3gUtKRdJ1WsQyPsGXEJj7TwFZ2NeKauNZ5nMU8PJ/w7NmC2zvrvLxVsN4AyxEtQJPN8wO20i3cCLZ2PLZf15nlh5h6zPk8xtp7Da+9Q3Q2YHE54OnD+8xFINJ16WtzjuspxpqvOM9mLQW9whEt2lLsrQp6ImsGzyWNZmzKx5XG40mJ1wo52LKYVRUfRS6D4YydOlLq8CeRSRU08dsO89mEQARd0ZxtK2d3raG8zYeTCUe5rmyCflZz2/N5yTKw0gWxqfG9sxP6uzucZxm+CDfKkluuy5ZtYIlK3qg5rUvuj6fMzYDaDAl1n6Q/Zs2zOdjqcdl/yvnxBS3vGk23x+/+1l/lDe9l/vj+N/nDb3yDsNVg/9Y+11+8znt33+VycqbobUWxUGN3z9Kx/VDpGiS7fD6fqV2whAOFga/U3yLykoIuQq5SeOjKXVAT+L4q6FWeKjqg7BBTq0EkQsZ8SW8zqgV+PWO/rbHmlCxGpwoYsnv9jkrpe3A8ZDiv0MwWebXEowrERgqCqKZXkFZFhZPtgSjEs1KpzWXsLRfRsDZoizjHDem22jT8QBVro6xVly6AFi0tCE1Hhe54Enik2DuyQlrui8V2IlGlKtFtNaGwbRzHUbhSRVl8Dm36/MdKjX/l4/64yP8MiMrPK5RqEn+lGP+5n/OpYr76OepP9cXLw8/qdq1us9xumbZYggGTFcUqvESS2q546rLHlsfxv6Sgi+NJQqGkiAt4SrpZ0Vuks4giWlBECX4YoAcegzrjXjTg3rzP0zJiLGLaZk/ZEx07WxLfdMmgENW4rvK9Y6UzEeGsuBUkAVAY0hlFLeqdUq3apMLZcY2fanQ0j47jKRJlXibYLYdRMmGSRer2iUhYDgiCRhXTkWvNsPVUCVg9yTX3fUIRIsr3TmMsV/Q++VKVr2nK7irXRQFTCbsiMYvltCc2KdIard1hbXOXtiNI4Ir7F2dYqc5Xui/SXL+pbFVjmV42N7Epedb/joJTTSWESFDdgUPDd1UxV5bOoiCQ16IcvGRSpcPlbMIkWWA7Hu2go2xnMXP64wv6lxcsJK7ZXqcOr3FvovP2+YRHklvgmKTxWKm2b3oW22bGZ/dDtmVwczHk9ZsvKC3Ou3cfEWke7+c5/+/0gmlR8Totvry2zS1XIyin9Do61651OD5+yMUoorS3udC7fPN4wkdDyUYP1K69Lib85mde5O+88Dni/l1Ozh4wjQZYsrf3A5J5xmyeEBVy3d3A9jeYTUs8PeDG3g6L6SFRckzMJaljcJG7PB5ZHA6bTORk40fEMjnR2wqZvMuCV5s5b4QT3FqunzaHZYM/mTRUQddrnTViPuvPeVNEbsLmrzUu7HVOaKmC/mSYqMyJlqXjzc/ZMhK+eHuLppmTxGMVTiZWRy3oMqsbXMwyTi4uGU0maP/dt/52PZqOGEZjVXw0q1Ze7q7v0XU8zKTAkCucdNplxUWacC6+VQlicRxecz0lWpCiPZhPybOS0PZo64Lmk4W2w2WecFLETOTiJaISzWTTabBtO7TFeqEKuuzDPynosrORGDpN0I5XBV0uIqtivoxMlN1VjnXVoUvJO7eEaqbTqS0a0tslC3XKLcUOlZeUs4LCcniSJ3x40qc0urxx64B9s4+bDtTYuBE1eSF7jS/tfZW9G69KrhWp8YCPDr+PXaVKcNe8+SbdrevoaUZomfzgT77Df/yzb6O1LOo1l0f5gLEWE3QbqqD7+ZK0Jb+LiBlEkCNADssUUd6cpiEKAp1nC9mDORxs2FSuy92pzvlogpMOlBr4UhM7XkdkAMzGY5peA2sRsWvm7HUb6sX1bDLlMJGschtPeNxhgxdkV5/GpHrND45PmO1e40KU0EnGmqFzx3VZ12usXMbSFhd6xUfDCZeFrDACOm6XUgh1tsVmN2QwPCEeJ7S1XfTY4i997Vf58u0vcDh4wMnxM67fuc6+d8BDHvL2B29zdHGoSFCLxZgsndNuBrQ6XaY5zOOMyWSsRrDif5YOXJTwMsQV4IctXahAjxYS1Sj/L8VeADOiE5AuRtKwmkp0mZSmwp3W5QKrXqBnA3qhQZXMKLKCsLlBrQfME9k9S4qdPF+W0yFFPZMJrrgGVQJYjStFWAq52CMXOUGh0TZd5fdeMzxuem1amqVEo3KxVQcAGaGLgFQCTiSVzTDVnzJWl32uOESSOFa89cIVjt1VmIzi/4sC3VJj6hV/XO2sr7DMq85Xdc0qnWzJNf+pQvvnsM0/XbhXRf0vKujPHyQ+Gd2LcOxKoKaEd8uJwur2y7QjlsfsKhTlp4V3V0K2TzB7/7kN+hJ0JUI/XQRuywjhUl7jcQpTSXXL8AKfhSHIlJRHyZj7EpNZLA+2hW+T2qZa0Ymnd3nYKpZJarmsUKDpd8njmiyW8aD4byMMO8L0ZrhqjdXA10M8KbZUCoHtWwqpRFnGKl1PJSGKuNJy0UXDo3tomqO6c8saQzlTVD/ZhNoiBJbnfZ4q/7cXLKdHKz+9KMnlgCnRuCrnoOEwG07olQ63Dm7T3NpllsVcHh5zMRyq2OrNsMfXNl7Crz2OJ3PCLYkz7XL/5B7HRz+mqiOlhxAtUqMZ0PAclT+vCwe/LFjvdNTrUPIp7GZAfzblwdFTkixns7fN2lqHZsdHVEH9wSmXZ0OiSCfW2oy9LX50MeP9KGYqFsM6V5qibpnTI+bVvYAX1hrUp332Wj1uHtzg2VmfR2djpS//V3GfYVFyM7X5XLPLKw2Xbadks22wsRbw5OlDzucJWeMaj2OLb3x0wqCwabbXSWYTtnyN//oLr/HlzR7Dxz9mcPYIQ2JYm4HKXJhFBf3pguPxkMoJ6G7fwrZaFLMST1Zsw8c0/BS3marM8z4+R3OXe+cOJ+OURtdmImp1bylkdmfnvNIqeWujJKjmyuN/Rou3JyGPpzp5WdOoF7zkzfjchs2WHim3zJne5knmcW8KJ3NhX4iuRsOPB6xpCW/e3KTlVIqSJ4e8WPDEXpv3+yWXcc1kJmmcOdpf+Q9/o57PpypswJAH1TEJHIuGbeHKk1CxutWmmijNGS5iZuLt9DxansumShGDRZ4p5absgnphS5HKxJOcWDpnWcRZGbOQEblQzDSbLStkw7RxkrnCHMoFVQq6vKtx5lVBl25HFfSlTGbZPckFVzlVaswiw5YggMpU+6NzU76PYPdtWnIgkGAOEcEIzzvL0RIN3Q85qjJ+fHSG397npWtbrC8OcecXKiTGkqjB6hV+43O/Re/261BNeXjyJxw9e5+vvPwKk0HKR0cLBvOcjZ0uWxsdHrz/Pm+/8310Uchu+MuCbqSEvYayk0hBt5RgaumKiK3l6D2UDHUJsjELlX51Lqo+Hfa7NkG3y71pxdPhkFzEE4HPRAqX+n0zdOFqS+BMEnNgFFzvSCE0OZvMeBxlzCXCVtO53m5xyzNUQRdL4nvPTki39riUvPs4oWtZvOjZbGhiQ1qo0+vQgofjKf3KZDwvCa0WelbTsixF5HMDnf3edX7r4Pd4cPhICe5u7ewrTYMkHPenl7xz913OpudMiyl6oKE5NZPpJXkeE3iW2mnWpkec5symU9WBSzFoNRrKGiM0QrFgic1K4CTSreeZZJEtwz8MEWRV86USXW9QScxs6Srxplw4NC2VkF9CXw4EuepOqtyiyG3q0lcjUeHVKxGUEljKoWrpw5bHSV3gkxy/0mnXFm2RFRkeG06o4kF7psuW5AREUqAT1aXK7RbLUSMIscQZEgQgSnFZRUURcRwr5bgCkEj4UcNXz4fVaHtVsFc2q1R2858aY6/+TVpbw5Zx8NXO+1N//kUV8i/qzn/eIWH189UhQzkDVhkQyyK9epev0tS+AAAAIABJREFUF1vc6vusRvdL1b34ssW+JUKrX+xNVm6arFwEl2rLNSgnkTXRIseX4CxhCrYaPE4nvBNfcj+bcq6lpLY8d4RjAQtd+mxZ7YXo5bKoWyp0OV6q12XSVXo4elsFO4kYVDMGeM0JG67FHWufZu2rZ46MrLN8obLAPZl2yZ+WWG6XhEB5ni+EHCd5CBIUZFUUpgQ7xWp6JMVc3gVJLWsEia01FShLHROX2gT1mljitEvTIDI1Wn6DW8GaOjQ+GZ7z9OhIOSc6a1383XXFL7iV+cTnYx5eXrC2v09zbZ37jx8RLaY0WgGdXkcdHmpheSwikumUOklYb7boNJsqPlWCcrYO9sGxufvkESenF7SCjspxcBriaGkocXGZFpwcDnl0NqNau8mPhzE/GE3pi17CdRQi1Y8TWlrCVrvkxfUm13QbfTzn9Vsv0Gx0+bMf3eX9MuNfl2P6VclWBC85Pm+0AhXUsteyaAcWh6fPOE4y+n5PXSu/e/+MwmnTFNfL+Sm/9sINvv7aDaysz+WTD9DmQ9aEdSKhYbrFxSRjoVs8Gp1zNl8o4FS3s0M2TEnPz9kwEzZbFY1mpkJ6hkbAiSjWL20OLyO67QajKKGSFYsIZ8fH3PAzvryl01UwLptBGfLeJODxVFxNIsKec82d8aqsDRxJgjSQPMwHM42PZpJ/Lux/WdHVhPmcRhnxuZtbdD0JgUowHJPhfMagdvhRv2CK4KVlq6WjfeUPfrcWkUqdxEieVdO2CSyxZEjFFBymkJgMsrImSjLF85UThSe7Qd/F0jMMGWvHKcU8ViKgbtBU3YpkOo/1gssyoV+LelRTqt1mbbGBS088mlmkuOoCactUEtuyoNvKFmIuR51X4Aqlxldc6yXfWkJBpKCLEEkvZURdc6oLoEOni0XHtHHlkFCmxEIKLEpldzCCBs+qnA9PLuj0rrPfCulNHtMlYrvbprgscfptXtz+jEq2q3x4MruPo6X8g9//74EWj7/zkO//5H1O0zP8pk0RRWRlhtF2Oa9nPClGlE0bu+kq+5onrG7lyZXRLur2yIWsmcvuPCU3c3LHZFRo6mS+G5ps7OxynOk8GJwziC+pGx4Lp8lkluAUBe1Gk1jQqmnMDbPidqehhBSD2YJH0wXDVFwDKIzkzdDGzIQEVvPB01PYPKAv+694QajDS57DrqXhFpHKcZ86Os+SlGdygp2kNJ0evu4Smqay+lku3Nq6w2/e+Gsks0wFSbTwyQWVS8n7T37MP/uX/4yFtiBYD1jbX0OzS4bjCwXlEZGRdHeGHSj71yKKmE1nqulsNZu4kk0rCnOxjilFtvirS2Vhk25dkvIMU9wC8+XHBGi1jHc9ylp0FPI8yNGckqyU56wUDgur9tUFuk5tkjyh8hZUAs65ygmXV4Zc1OU55clYNCtVROWm22DdCWkbjsr3lpG6LyLNSaTGpTIil0Le6rTRpYirxLCKarFgNp8zGo2YRWIZrJYiMc9Tf8rXLcEzn9DOnrdWraxkzxfX53foyj9/JYD7dOH/9Nf8rO78Lyqlz+/M5XNXO36ZJMjHjlgIr77J8x7vVTe+GhV/utBfVfnlQeYvuhE/59/l9V/lC+XamRsVkajY44w6KfEq6Yht+lXK/XTMu/mIIyMl8S00R6YuFUWeYHhi2ZMRjY+WS/YeOHqBay1wdIHPaARmh832TdY6G5hGTl5eYDp9Niydtzp3cFOdYTLjqH/KxXSgxv6tRkDD9fil669RkTKZDTg5O+FsdIGIkCtbWP7ikoBUssMFMiR8ALmuVZKguBQGy0RKnAYCaZKLtlgN5R4TEqXmuti9LoFgYIcRZ0dPOV+MaXZb7G1s4DYDzrIZs4sBe3Mdv9Q4ng5VLK/XashQgN1r19UqUpqeKJ4zmYxIpcGoKnzD5GBrW8FS5GAmMTwbe3v4nQ7Hl+ccigC2tslFr2AmdDouu70mHT9Ey0ymicFHw4wPpznfOb3kWVZhN9tK4GzMY1qWcAAmHLQdvrC9T35yzq21LZWw9u5PHvDd8YB/kQ/oG9CZFRyg85lWwGfX29xs2ooOetS/5GmW88BwuDvOeHwWY3ptxU/Izk75O7/yFT63t8G9o+8z7R/SrnJ22y3FaIgyOJ6W2JtbHC1GfHByrHDmjXANN7XwopjPbjXpmgtsc6TW0SPT44IWDyYeJ8Ncrd4WpcbCbSvxbLW4ZNOM+GyrZM8Xd4rHJHN5f2TzLNKIxfVQRbTNMbeaNa+Fy2Cks9rjo1HOwxnMazk4OsomGRQxfrng9etbdANLFXRxTZwM+5ynFU9zl7lcgWTtLOurz37jr9XiVbaSDL+sacpuUCATKgyiIpURpKErfrp4k4ukUGleDSdQWcK5XSrwAFGKk1W05IJnu6ooL7RSNg8MyZibS9iIXATDXGOjdmgblkqtEcGJeMqloC/JWsuCbuvWsqArWPOys5ViLnscGY3KCd3OlgXdKE2mVc0JhSL9rumOKuhOXZDmCaktNhodPdHITZtTCg4vx6w397jRDFmLnuHlI3rrTbTMJrkQAlqXzA6ILVGkzwiKkr//K7/NQe9leJLyje98mz89e5vUjgkNEz/0yeya02zCUTklMktaG53liyOvccplhy7rBRkRyoPQkIJelcytnMK3WFSwmE7ZsAyuX7+OxDQ8ng55PD0msnVyt7FkkCc57UabUS5ddcZNs+SFTpOe6zCdxzweLbgQJTEluxtt9lsuZp4o/cL9wzOc9RsMK4PzJFJxty95NjdDF7eQONScyDdVnOP9/pzhTBLj1vB0j47vq5XM5egUp/QZfpDwpVe+wm/++q/TDn0G56dsb6/TIODu9AP+0T//hxihTnM9pLYKprMhulYoupM420RuacgOPE2ZTCbKGiMjd9/zqK9wqMrb8NxYWUVxKppbRWnEynttlh566aILax5TPUcyvSTRU2Z5pHbNjuVhlR4uAbaQs7KI1BpT6wmWdGbCiy8gkN247tDSbZq6Tct06Qg21bTVKL2WVD4RBEl3WRR0Wk02NjZo9XrguWpkO58JGjRiNBkru5SI6+Q5bDsOQRiqgu6KpiMSjcUnBX1VQJcs8OUI/s8bp6/Su34e3vQXrJU/9WWrcfvzgj1ZB6zoa58u5M/7vVeivp8lrFNs81+4nIsboKSIZ0ozMZPxqByWZa0h/vYaIh1+MjjlmZ5xaGWMZd0t3bnoc1I53Kd4ptgfxVEgj+3SFubbBb6T4BolB9vXFBSrYW/RDnqKXDkanpJk54R1wS23o6Zg4zrjIl0wpcQKQlrNruI/fK77Mhqypjvj+OQx59MTEiMmdwuVVW9pEnMqKn3p1MTFUFGKEFSgPnLxz6W4L/MCBPQkyGtTdvSer9aZrc1tDh884OKdD3B0ePELr3Nr7xbjuM+P7r7PYTxRQswXtabC/87rlHkRq7Veq92j291lOltwObhgMOqrZiL0XDY6HXqNptJ/DC4ulYYgFIGj46h8gXEsNlsJdHHVFEGzU6giPFLW/ID9tWu0w2u8ez7gflTyjUfPuD+LMZtry/jjeUrLM8iKczYc+KXtXdYKaJfwxp1XoLT5N/fv8k/mzxh6JuE8Zz0teL0Z8NbOOi+EDg4lD8/POdF1flRV3BsnLCJJvQsUa8idjvk7v/Qmb+yv860P/wN5PmJLN9gKA5LZgnlu0K9C6t46x8WED8+OOVvI72GzZfe40+rycmgRZgOM4pxMS5naLheEPIo8zkYlWipRiSFDwyURCYee0CjH3DIjXuyE9JwGs4XBRwONY4lztW3SOsLUxlzzSz7Xsmk6Dv3K4d4g5nAm66MA0/KUfswrUgIyXr2+S2BrLES4WGSc9C8ZZhmx7ZJWmmp+PcdFe/2PfqcWe40X53hSkAVwoQQtuiK9LcyazNCIq5I4TtEykd7bdMxAEb2ioFa2K2uW0qpMuoardt+yF4yMkgsJ5DREPLKkVPkSHJHW9EpLWeOklMvBQQr6Kj94Kf6wlRK4zqSzuoJUqGQnifaUd7k+lthpqtTDZm0phbMq6AI00W26kn2eJeoFX4ciirOoo0ol+JxqJRcT4YU1eH1ri434nPjyMUag02pvoBdt4tJnoJkMZe+zEVAPpnw9uMGv7b3Jtn6Nf/2H/56P9EfkfoagV4TgFFUpVdPhUk94eHnM3vU9JbIRlbsrBV3GwVcFXX6DoBRpSs3YKqgCi6yqmA8GrBs2L9y8hUgUT5IZdyenDKoMM2hQZxXmVIQfHmPh0lc5t6yKF7tNNj2XaJ7wZDDnfDYnrnN2tjpc67kqAELu6EdPzgnWbjKpTPW9yWJV0O+0Q3UaTMoFC+HYWxaH04zLcYpROKIFYre3xvbmGicXTxlfRPT0A375c7/K1156i2Fyyve+88d0uw1efPUWUTbln/6L/5NMiwl7gdqz5VlEWaRYsu+UMbpmYzm+EkqNRyM1ig4FHiM2pxXiU+Voi4d6SQRToBARlklBtzN1CJTsZdVhVY7arOYy8TErYqsk1QpFntMxWQxijNSgbcmFWH7+GFPLVQ62m8uIS6OrO2q03jGl9JtLdbpMgT4mxS3Z7zI12NraUIcPQWHKX8RpwnQ2Y76IFIlvMBourXiugx8EuELZEqSsEPDSgpb4mRU95ZO350lnnx7FP79LV/fFcwedT3+d/Pt/aaFXdrQrpfuqoK/25HKNkBXC8zvy54v/6mt/1qFi9XkyXflF32Tylc/GLBYRsyylkBjkwCd1bIZ1xmmV8vbpE8a+ztTVVaqhgHVEZCuHtlBWK4uJQk2LBiJ0JYnOphVYtAJNdYDZYkEeFdi1CMC6yu0jfI48k8mWgZ9K3rrBzIGhVjAVbYyy55lqXH/Q2pTZEXUyZzK7ICpHlF5GGUi/q+FVTQrJF6iXUCwR3pVZglFVeEKe0ww1wq5LDd1ysMMmbrOF4flUlsUf/NEfqcjbN7f22F7rcJ4MeHj0mMUiRgt93huccbCzx83Kp54tyKwSt+XRWW/T66xz/95TZrMFk/lUpVrKDl0Il71mi4bt0D854/TomG5vjZt37jBaLDg8E3aDrKlMQr+ngEZpNYVqhq+lSj2/JQ4bvwutLR7MC/7dvcf8uD9Ba26QFQalxKsGNrEcjLSMlxpNPr+7h9YfcbO3zeu3Xuf/+uH3+N8HDxiGNm5U0E5SXmsEvLW7ycuhq0R7Hxw948JzebvIuD+O0QsfU3PUim0tT/i9gwM+c3uLP/jgm5h2xo5p07VdomlEUvtE7jaXIjaOLzlOpwzyknRRcc3f4ot7N+ktxgRxH6e6wJDwGd/nrLC4N9I5HxcCzcRqdDmvDXWAlFWkseizXU14Y3ONba/JfFrx8CLjLJG9t8uChJwJm3bBm21P6dWGlcVHF1OO5pI1EaKbnkI021LQtYqXb+xjG5WyAsd5wvlooEKFLM9S18aG59HrdNFe/9bv1Lp050lJpzZpVprySiucuG0wkSGqJqdf4RRreLVFiKVY0gK1ONEi5f9spXK6MmhWcgLWFKZgahQMjZyFhG5IrjWayl5uyucJ0EX2yXpJWhVk0pGIyleAE6KolBAVkbQXtbK2SLpPUpVkEpghsZN5wmI+VQXMUapjn9S0eJxFjOdztmyfm2vr1NGcQjjMpgAuTLzaISprDouYkezaao9bjSY3jQQ9HhCJmlwmDHWTSWUzdD1mnkW/itEnKa+lbV5z92gmDYbRgGPvGTQK3ELwpJnyweauwVkx52w6YH1jXRX7Tmngq99pmeIVG3Ify6vfQPM9+lq2VMJWOVZesm4HXN/cxg8czhdTfnh+xImgcbsdOl4DN65JKoMj2RLHM65pKW/srHN7Y11hUZ+cjjgZTliUCd1uwFbXoeXbLGYLDg8vKeiw++JrvPfsIdl8xGvNBrdbAdpipOJD806Dc0GAhj2++4MP0HOLjtfkpf19HLnZ9YIPfvIAz9rls698gf2tDSYX5wxOnklIrrKoFXVMoaWUKpEtV9AgEbJJZyUXY8Xlt0NFopRCLp23XOhF+SxFUPaEQiVUB7rnhV/K8LyMOI10ySOXvZSFVYmKfEl6k5VMKnnXlkTgLql8QhRzKwu7MLEyAzuvKGYjlVPfcXw2fUGqBrhpRTmckY1m7K9vEYrzwXbUuDzJ0iVJyvdwfZeDWzcp81T5qmXPqBj1YsmS7HPZi9oScmJhW7aKLn2+q5X1h6lbSwriL/j2MV/9542lf8Ze/dNo1NX4/ONR/nMFXH4Xuf0yUZD1gHyuHKjkACYXchXe8lyo6advhnz+aurw6fG9HGPkMCRrFPX4S8qb7AGfOzg9fyhZ3Q75nnJ/R5MJi2GfwHGoNUNFcc5sg4Gn8+N4wDvjE6ahSeLomI40CAa1KN9nkZrqrTkWa2ZNx9XodHzCwFbPTVlBStKh8AAUfjpN0JXVUhqH5WvWqCVzwsXNNJIyY2LnJA2DmVujroiVjlVblMOEljQ5ZYlpyshZI6qnTOsxnrAWUskylyVVqcbepjThIqORuGqJuxW9TG3guiGOHOYdj3GScTaZMJzN2TvY41q7w3pW0pd9cnShLGVS/MfU/ODyDNcJ+Uxrl7bpEG62aPRCDo8ecHlxQTpfkuxyye52HQ4O9jjY2WHcv+Tuez+m7Yd4psOtW7cZjCdM0wSn2eAn9+9zfD7gxvWXlXVRszO0ao5dRARlLpdEtMqkd3AHa+cG37sc8/+9d49L6cSsJloqvAkdzU6IBse80G7xyy+8gDEY0Sx0PnPwMk+qgv/13ne5n87pGA6dsqITz/nV2zd4a2eT6cUFp1HMvSThPa3k0WRBaLSVKHs2HnBg6vzdN99ETy65Gz0iyidc88SxY7GYZyxKl8Tf5/3zSx5FJ8SeTma7lLloZprsOaHSFq1pC9zqkrSYkbgOC6fFYWRxdBGh5xqF4TBxPBIRWBoipovp5hNaWcwbu9exapdng4wngxmJ56iExZiIoIp42dXZabfpZyUPzkdMatH1SGCVoepftYjYbDfZ6rRVAzuZCvxnGbqs5DPpCNeoWW+1Wev20D7/x79TE2cEaUVbEq1KDVNY1npNaetMtYJYr0lV2pSGK7GMtUlQiihD49RM1cWyk2o0Zd9ULPed0tnPzIqRnqugCRmBiN1HCrpfaHgiGBWvryFiJOGJLylPgpuUA4EaQ1biu5RT6xLzKpk+uWWQmBqjbMF8MuJaI8SrdDwzIDFMnmRy2pyzaXkcdLoYaax8yQujVHjPAFeNtZ8UsQLcuJrH9TDkllZgxmOSeqF2b7oWMK5N+q7H0LW4kJi6WcbB1GafLqGMbIsZi/YAw8vVfqpMcjXaLV2Ty3zBxXRIt9NWO9duKfet2J/kpSsTC5l8GIiLWaCLZ7kUv4LAlG4zp6WH7K9vsNXxmGYL3jm/4Hw+YXOtw0ajTTlKOJ+lPNIsFTPaKafshRa31tfohC1mUcV5f8zJxQntjs/OhgR4NIhmMR/dP6as2xy89BpH0wv6x4+5YZq8vrOJUyUqgGLR9BmbDqdJyQcfHeFrgQp6ubOzpUaRtlvz8PFTzoYV7dYG680moVhdyhy9yrAsSZyT62KiUu2kmMsTclXMZQ1RaQaFFZCJ6FKUvDJKV1CzZZiGdG+rtK1P0KlXG1sJgtFrdTCS559Vi6BJU6JMeZNDpooVdHX1sUx/6qxQu1O71NXBtFVZ7FsNGpUQ2UzlIfeFi57XSgynpwUNx1siL6/29wJskZH52sY6rW6bi/FAjcCkU02vvNXqEHIFg1mFGsmhVHChKyKb2pPL+F6mRlcs8v/cmv4JNe3nf+XP6tCfL6yrjl8Kqfz9aly+KqQqLlkO2Veqe/l8ue1SgCUDYQkE+gQG8+lb8mlR3/OCOinosrpY6QRWP2t1CFj9/epnPr+Pl5+fiUW2ko4qRtdM6sDjhIx3o0ve02ZchhojWxqGHCvOlDC1XWk0TIvQ9+l6JtcC8VqnGGaubE4i5tFKB5s2rhmojPIym2BoE3xHHECWysquUg8jtwkri6wsmFgZC69mapcsVJCNQIQC/NKjZQcQJ6TpRBWwRJ8Sa2MFSbKloBe6CiMqrmTBcjtEzyQEvO32+jIoxAnRHZ9pWTOS392ysX2fWnQ7szl2f0gZz4gsEW+ZVJpM2Gz+zd0P2Du4w2+8+EXcCi7nl8zTMWdnkkCWUCxEj2Jw884tbtw4IJJY6+NnChndcFyml31ek/yKsuZyMMTwXSrLVF36vYdPaTS3ccMAr2XiWtJRRvh5SiMrl+4jv03jxm3uRjl/fO8Jp7HcxYGa+NkCjiLCYknSfG1ni9utFr3KZNdscZRn/KOz+9zPIpqGgyc222jCl67v8eW9HZLJhONZxN3ZnA/rktM4p2FJqJVBMhvyQsPnb33+c8SDp9yfP6bQMrbDljqUzaKMReVzOnc4nM64rCfQdMhsmySqcDOXTcPnduCybmaE+lghpXPHJjYDns0NTgcLFTqV6SYz2yO1TNVk2OS0ijmNLOVlacoMj4txovz1C9smc0wlxvTIuKFX7LRbjPOSw/6IhTAP7EBcictVS5rTCUNagVyHSqbzCVEaqfWzZ9eYiz4dx2Ct1aIZhmhf/ePfqWuxd6QVYWXgq2vvkrokog0Rb6k9+tWpWVCL0hF7UsAMjYHIKXWNdqoR5KiuRy6wsQOxrTGtcyo5lMm1VTppEYcpKtIyeEL85CIiWcIxrlKYpJCLIEl85KIGrSUpr5IEwKs7o6IvYQnjEbe6HaVClhdfapgc5gtFq5OR+26jiSvdfx4z1zIVICJ+ahm5P5GCm0iymM21IOR2XeMvRLSULAMWapcIkwvb5twxeGbIxauiO4Uws3B0F8PKsMLZcucmM960VKrfUghOVcpoPqXhBcqvvFbIfSssaCFslSSW7NFNMsfjNFpwES9UhvyGp1HOF6oDuNZb49aapx6LDy7GXIxH3Njqsru2zvhsxPvPBhxJlJ8jO8ELvGLOtU6TG9t7eFaLeJZw7+6H+J7O1pbPzva6Ygb/5MNDkjzk5ouvUHsFjz94l26c8MbeLm3PVmCZgW0zdT3eO7rgYjCn53aQnLRbm11Cs6LZMDgbDnk8iBlNFsq3elNWFwLFkNG+sOs9iziNFABD9A4qJ0/G49KZKj++QWY45KsO/CpWVCV0rcbFirmy6tCv/rzijIqeIlM2xSWqdEVX01W+tnT2FaYgUUXwJjSxNMMoBMQhEA+BYfrcLlq08qVSfFXolNjLtrEl4lZscwKCEU2HhE8osIehRJ8Sbfrg4hmJyiFYduTiqhZbnWdLQIdF4MrAfhkFqm7jiosuBxIhPsjz5Rcs6M9B3n5uRf/07vrT+3iBhTzfFa8Eeav7fynau8LFXt1HqxG7jK+FXvbnFfRMwDxXaWfPF3M1xl+93j9ly5N/W04A5Bi/XBtIAZdDk7LmXN0OmXCIJiEVsgYaC9vgQTbhh9EFH/k58YbPTAKFypzmPKObV+w6HtvtDp4QHPWMDU80DBFFJUx8YV90aQc3WW+9QjvcUjCiy8v7XPZ/RJqeYuoZlib79iZe7atJoyjSZQopFrG5rpFqFpbdJXTW6PobtLwGyWzExeUjkuKMwhhQ6EMcx0ZLQqhtCrOmNIS8JzIMi1BWAKZD2wnUOtEwPBYFPBmMOJpM0TttNnd3GJ2dUA+HhKOxkMpVQU+E5e+1qNc2+X9+8hPWt67za7c+TzWL+PDxB0yjS4p8Qug5rHc3aDSaXNvbpaoLHj74iGwR0fI8qjhhb21DjezvfnAXXRwu13a4nE4YLSLuPz5mPCvxhcGwHtAIBcWT4mUJzbRQdWIaJ3Ru3OZEt/jR8SXHs5K0dDBKEYUKaTKi2/UZnh2yGdh87dVXuO42CYc5j0cT/m18yZGIaIWNn6YwGfDa9hpfPNjFKEuejWfc7Q94Ss20FgpjqCYbZTTmM9vr/N5rL3Px5EOeTY9wGy7tsE2SSkRzSlQ6PD6NlZi6alR4a01y3WQyjqmmOk0cxebYDDSVDSH7cXEWpJrLxczgYizryUw1ZgtBf4tzQiaB4ucvY/wiY7/VVlOOWZRyNpoyU4FiwkyRlUrNWiFK/6YCxQh5NJfriuWqUCzRh0sNFAeRLZOxMifJYjJ5zRliia1w0wmbDY9us7FsGP6rb/9eLb5NIynwZLleLkU/S4yiTi6kIlOjujrBi0jNFLuU8JcNjbmz3C02Mw0nXUY0yrhTxhcyeo5KUWnqeCU4ueAwl8plZdURZKQo9BWLWsar4jsulMfSQhSny2StvFiO/HPJhnYt5nrJheQRT8bc6XTUPswxPBLd4KhMmMcx3dpgQ2JVBdmZL1Qc4rKge6qgPy1SzrIFlWOy5cmFXSNMUjTZl8sFuzRJMOlbFkdayaFaG5g0Ew1Lrh+mZEYLgGBKqJUEhY5MlSXmVQq6+PLnaaKKgBT0npDrihpDbCdaRWbJocck9j1OZjMmcc5GJ2Q3gGm/zzQ22Ol2eGXDw3MsHlxEnF9ccnurzY1ru5ydjfjewxPOw21FnNNKiesb0bRlhLPGVmOblh1yeO8jxT5utjR293fINZ0f333KOLLYu3GTnd2Qk/vvY172OWhLRnFHKTGfUXNW6bz39Jy00NnwO7hpxoubHZp2Qa9lKu7AVPc4G0ww8oxrvR69wKeII4pUwBMGeZmJU1hVsmWYhtgQNTXOFElUblgK6KIUYx8HmCxtPp9kdX4SarIcFy+LrxRCSesS/7EckpYpaIICrtSBQQ5P8nxzKpZrGfGJGga+Yyl7X7d06JyUtEUf4FiKuiYKaMt31UjdktyCXEatSx+5EOHqOCOezJiPBK4RKdW0ePulOMlEQYq47GOloEvRF++5OpGuBH4qF1ssVZrCFwsgQoJyfpG3q7vrz/3SVef9UyuLq6+Qr5fOWxLLntcnrDzPP0vI9rwCX1T8sgJfKlx+9tvzNrzVYeLjA0Epyu4lCe/5n7US2cmf0uHLmxyhsAPsAAAgAElEQVQMZLz/vFAwlYbAdbGaTWVZk6CQj7IxFw2Nk4amdCxJmbDmOlw3HHYNiy1BBwcelRTQbIBXXWBpiYI61XVIw7vB7tabXG+9hUMHmU0ezd7j8eG3mc0fKRukEAxtvYHIK81ERs1iPxNdj6GgVaUmHucdGuEu3dYujaDFfHrJ8fEHRMkjak1y1i+V8NdMe9SSRGmD5umq6MiaTYRSngBokpIykWmOxSyvuXd2yYdnZ0S2TW9rQzUsjTRlpyiVCtroOEpHoDkNFkGb/+NPv8tgnPCSv4sltuNI4rBt1js23U6T7tqOylAQ4fB7773Dg/v3eOHmdV67fZvFaMRnX3yZw/sPOT465tad2zS6XQ7PT1kUOeNFzsPDATgudtOm2XJoubJSLWilss6E4WhMsLXF0PF4MIk4mRWqoJtiG0WS9krClstZ/zG+WfLmnZu8ubXPztzkJw8P+eZiwIWp4ZoiEktJpwOutTxe29mg4Tr0FzH3Ts7pVxq55WJZAfkiQk/mfOnOdb564xqH7/+QKBrQ21jD9Buci+98smCaaoymuconCddsmustJTDrX86Ix6ga4NYFa6FJr1XiOrK21ShKi8nUYBClTMqFWgNnmk0uuQGy2BPHQlXglBkd12St1VQR0JcSz1rpyhCZ6KZyNbjxhPVWQ2GlJ4uIWiZAgvMuxC5uIP+J/VKunXKAFq2F3GdCRXQoaFYJu50m7UZIIZbe/+Zbv1fLyEogDCq5SJFbrujPUmRNffkuOEwZW16FfgidTVSaqdCPKk0J3eTiqU7Xls7CMygdQ/Fm5WLakJ25qDkzgcuUpI58X03ZNJahErryWEpEpoSxSIdu61LSRQkpgQpCVXPIPVsBai7TOcl8yo1Gg1CysjWXhaZzXKUsMhlBQ8cwlTlf2dbkpG7KCVLyzXVlWxM7XWlrdE2bm7mpxkQCj5CUK0+EG5rJzHEVVe6JVlDZFm05fcsK4ooq1ZQktbIikL2ajOt0k1z8oXKokT2YcJcrnU4hthHUqVJAGKkUdFdnaovlJaUqTfbXO+w6OacnzziclnQbPm/tN+mFIU8vM06PT7nZ87ixv8vZLOGHTwc8LtoMqxKsEZ4nASQxVl5x0NjlhY0DssGQxfBCATG29jbRwpD3H51yOqrorfd49c4a1eic8uQcN5cM5A1otrgXJ3w0nnMUFRimz5rlo0/HvLHbo2vntIOScTQlcVrkwi4vZd8nRbSkyqTbkUJeYojXW4WaLMM/VDGvls8ZcT0If0CQqquuXC7eqv5dZUtf4cg+Tilb1sOrblpx/aWgV+SaiCvVXEkF9XilTiDhDAmExdIq2bAEKSsZ8DKGlzFsydrcplE72IGH1whVGIYUdHnOy3BAbrOAYGIRGE7nlItEBX1UWa4OmbQbygYkp2NFSZMQEhEzia1L4jmEhbCyxF3VPDkAy7/J76xCbP4LlN4/v5Quf9jzBX1V1D+2kOkajorC/GRvvbKbrYRwK7W9/P8qteyT0i1+aFWmf25BX32fVTFfjevVzylLBRNaseJXkwC1brl6F13C6gAg30tEhfIufzfKMqJmQORanMUz7g3POKoiopbF3EW5GwT2ctBp8WKrrZwjgcI3ZRS6vFZGBNUxrkQI5z5pHGIYe6x3X2W99yJh2OPJ0/sqrGSRHGII1c2WeZLwDCRIRg6SYrRdhdMICVHsmAGOt4sfXMN01/CDJrP5gMHgAXCMYZyjaacEWATJNkViqetT5YIl9lJTyJelIhPKaiiLcqpaQFMhJ0nG++fnPBVtEDVfeuN1dm2bfcmmr1MqvyY3dc6Hcz68nPBBVvHRg2Neb+5xvbOG6RUc7HXY6bnKd96fl4wXKZf9Cx48uMflxSmv3LnN19/6IrvtHqPTE3743e9y+/otru3v8ezijFmaqAJUGh5H5xFj8ddrKX4o6FqXrq6zLqr4uiaVtETHYmRbnKUFZ/OCovYwK/Grg+f5xOWCaT3CdktaZs2v3HiJr3Vv8d579/i3508ZWxaOJSLZmiSdEFgV+52QdiMgqeHJ8RlJKbXKpRLB23yGlyd89Y0XubUe8vTHP8JLU3Z39xhj8HA45XAWM4pSPAlBcg06PYHqeGRZzaAvFloRkZkK8CPTyHa7puELJ0DGxAbJ1GSc5JxXU1KZMAsWqBa4iKU6azWJFC2Rlv//1L3Zr2VZfib07Xk88x1jzDkry5VVrqLabYMx7bJpNzStRggjJqnfgH+BBx54QEJC4oEXJJpnpH5EalogoG1sudouV6UrKysrK6eIyIi4EXc8055n9P3W3hEns3IoRzq74Eg3b94b9567zz5rrd/0DTjYmwg2ak2tjcZA0VkoOkd0Ddpkhfk4QNWVopNvuuwW6qgJBqdtOHmNYpakrJeZ+ytyNxVUSxw5Jg4nIQLPkeRX+0d/9O91SZLI/E8Kqb5SMlld9DrNdHIibqfmHLHh4qKtJG1KTdQ0TaFoSkrJRM4EDdQuK08DNX1rmw5+rWOSdTDSCiVlGTn7DEx0Dmff9HDm7I7GBw3ailQgKm2R0kF/WoKrOjSWCYQ+ctfEqi1xVaVoikz04IOGQcJETB46mAHWmNYdxp0mYvhE2BXkJWk6HMo5UmrP6CQxoB/4BAaulxZGLdu3VKaj7jqPIBOl5+NhVeCjthLk9ILVmqMjNVM0VSpo9LAG/NKARb92HheGEnwo2RpsWnidLvgCpyJFhpz7FiVVaF0NK4IGG5p6BHhhb4ZbXoWHjx/iLaKx9Ra/8+IUtxZzXKxNnN5/hOteg+PrB1jqJugr85NT4CTlplkhmGvo2hT1hspxe/jG4XPY1y3kywuU1RKTgym68Qjvn61w77yA59r4zks86Fo0p1coVzGms33Uowl+so3xzirGRvcwGe9hplkoTx/iO9dpPpEjtDPxhyZRxQtncBmc4xgtzRuk4mMiVaGlNCnnrgRWcKYmqn4M6KoqrTW2NVSQHh6998fHrEafBvLe1UtatlRjIw6hQ2FUKCkQo3N2p2FUU5bVxHHtY1oYmNQWAqqBcXxEoGebSVB+bnYdnmHDJVI9DCTAyeiqVO5cbPNmFFOKIlF34/vJoM3KlnQ7jVQR8cHuaVwDaruXQxUU905rWcI3A7oEdaVvztfxVT0+DWA2CLvw3+hyN4wbGCRZCe8qug2V8yfn7goLwDRNmQ191mN37i3J2o59KbEGSUQEifq+uMf1EqdDQB9+nt9nwhSGoTAgeI1nZYGraYi3tpe4ky6xtBpcGBXWdSaKiTPfxYt7cxw6Fo59BwE55PkaVRXB8S0cTFrcCrZwugbx1sfZmYbtNoCuL2A5Y8E2rLYXMjvV9ByuR4AuO0GKN97x/HNcEQgyu0qNEasGdc0qawbDPUBcU43QUdKqbYRpWMA16TB3JpRIL5+jKU0Bd1Z2h9bm/J2e5RTBqjAxAzER4WRWC6fYWC7uRBF+8uihUJdeu3Ubv/Paa/jNgwNU63PcOf0Al5RmTWs8Klqch1PcvXeOv/vSd/Ebr7yKqlnDtTI43VZUOx9EHdLWwAd33sf9j+7ixvUj/PZv/C1cm02Qr1Z48O57aLIcf/d7vydWxj98868k6W3IgqKjZWXj0TrCVRGJ09vUdzE3dBx1wJwJLhqsixQRx5AdcLqlbK4LF6Eo8I38Ma7SNfKwgBl2iK4e4TeOb+M/ePE38fjBOf7X93+ONX0NOlv84EujRNukmLga5tNQFPguzkgrI2PKQu5YwjYadzV+69dfQ+DUOPv5z3CjtXDt8Do+THO8u4nxqAau4hjHEx+h1WASaiKoRgrhZkVjHANVZ4MQWNOlW16Nka8L/sIqTTQbA1HZ4EG3QS723QTkWkJ/lPJZWDBcC1vs79OCtsR2u0XdWvL6y9aDSfE1OtUFNqo2R1FlcByKZGkoC9IYLbTUSOiII+NzKpMexjMWJGad44VJiDFFjFiksID8z/6vf7cjxSZKUiXjKOYUpmhq0/WHLlRSQfcHdF6XQmwnZc2xHdR5I8pMWlxAp0AG+cWBg8TjDWF1riOkI8y2gZ7SsKMUlbR0wtaQjRETgIIyh5WgXYlqZ/VvES0vHuhsSWqA60Ib+Ygs4JIWr00hs4objiuVL+PCpqpxqvPFAuOyxYjUDyKqLSLP1aFp5B2yFri0GXg1GPREb3TslaYgXwuD7d5GUOs8ckvLQWyaOKX0aJ5j0XaYhuTfp8jzBBPDh1vq8CqiWlXLJdM0JI6JyiDQSHldk7Zmc45LuU9KVdodcnqGkMfP62w8PD+f4GszDZfbJf7sbIsoWeFvX7PwyvEx8nKG8/uPMW1WmO6NEU+mWOpzvH/u4qMNFd0eQgsK6FYtcr2L0sMNfYTXZgei4d42G1gTF2UY4MOrCB9e5OIS9+u3XDw/smBtctRRATec4qo18MY6wkmjY6P7OD66iTlRxHfew7ePR5jpMUZmgoLznI6cSYq1NKjTVNC5BPvQpIGtcOoc026Xhjmkk7GNpLf8YFVIbQKi1HlIPjUYUVIjQlTr0e2q5c7vD6qm0nplG50GjxopkiUKsxFQCt/HSWlhL7dxIw9wWHqYVxZMOv81pVTzNNGBZ2B8uCemE6RIMhFgS71KMvEZ51ycaGoxAxJBI2VKwba87tpwDQcjWmbyNYklaU+r45CBAb1XgNsFrz35/0EyVWbrXy6g/zK//Wlccl4vwYI8KBigh0p4qMqHCv/TgvUQ0DniGDQCPuvnPi9ZUZoCFEqjdnmhwIVF8QQoxxn+EPCFzuo4UqHz9ZxTwMho8eN8jffqDbaBjpT7vGtwZLm4HYT42nQGPdlA6xLanWCbnSOvtjg6muMbt6b4Whgj6ID1MsSDBxWWa3YjXfqyouoyEY1i3mXorrTl8zRHnjHAVzC9MVIswFvoYovAyGAjQV0Xoq9QW2Mk3Rjn2waXqwyBH+Dm/hReR0bNGhPHBq0I2OnM7QYZtbq1QtwmHU2TlruZE/FuomZVZ/uIvQCP6xo/PT/F3ZNHSC6X+P1vfhP/4OuvYWa1OKdeRVXAD+bQ947xz955Dz97+w7+4KXv4rdefQXbzQPU2Rm07Ey8wjf2EXIrxBt/9UOcnz3Cv/m9v4N/9TvfwfmDe3jnjTdwbTLBSzdvYTGd4tGjR7hYUQfdlYBeGi6iysHjOMWyyqA7BlxDR1DXuK7rOHIdeKaGZbxGETiIdQP3LzYoaxMjew4K5Dn0iCAbyo2gjVrEm1Ncby384a3vYubN8b+9+w4uGnbJamh09gt1pNUWZkchm5BcaKTLGKPKE5OSxLPQtDX2dA3f/dar2BYX2Ny5g1/DCIvxHt5YrfB+XmEdjLFOt3huaiPU6KxWiyENyk7MWTapg4SAR9dAqecwvRwT3xDKm19Z0NcmoqrBnW4tMt5OTWtjG0ZDzIklI+pGr5GVayz2KXiVSedA61yAzPLah2a4aNoCDvn4FdcNAzoRN2r0bNInQFg7/CAyiC03tv2JmGsFVPfKxINZ8ozqpPOo/ef/57/fUclqyxYOW4ikl9mWSFgGnocyJxhACa9yGE/9afqwmp4D1/ZRJy3KLU0QYpmn2RMXWugho+sRF3prwyt0BEmLNsnFgSu3W1QzG0ZgISTSMcvF8aYuydMm8IjZDk/RFjqtAw0NeuBAH3nYUKwmS7BtKHAD3HQ8EWyhrSFbPxcMDgQ9NRC7Uruu4Lom4JlqHJCRrtBgy69NyqGW8CpNDmbKqPLNIeXIpnEEAzzlWoMAW3SIo0ja64upDw6I8jyFVWsw6bHd0PrSEI9s4n4zywB5BaLqRLofPX7ZgWCAk44BUDgtmrEuiYyb6Xh5OsW3jkZIyhR/dnKBh1cnuDmt8eoLz6HV93D58BRecoVR4ECb7gHhIaJ6gnvLJe6sPsS2i2GGDnzbhZkA1jrHt49vYkYAhVZAd3RkjoO7qxjvL1N0dYHXDy08N3bhklXW6LDcEe4ut/jpco3MH2NZAi88/7L43V+9/w5e2w8x0VKEFscENTp7giQtUfL9bxrZ0PQtN3p3MrJtRS+dSleiUs2gzq6MTJGhaaWMOVQFqPrtUlWyKa2phGi3DpRRtEyFFLhyyuy1oQAS/QC42Dt4MDGtbcxzG/PIxBFCTBoHXV4hpQiSawh9JziaCZ1Rt+mCpKOKUiREmq420lbn1mJVOMjCluStsx0auHCoBEbzm5RnvzIokbbyEyiASoI5nx6a0sN177avhcb2VZXn/fMOwVwS2h61Pri5LcmTN/uEZAcYOLS/d4FpTzsoA9OAgW5Qifj0F7Hb8t9VvZOEgFKgnBH2nuFlXUqwzDLKoVISSYAJIgRjEoRb1MKCofQoNdhPXR1/vDnD2czDAy3DSRkDvoNbR8d4MZxhVrXwogTx+Qmi9FJUDDfFFdJ6i5s3jvDtr93ADY/CHSayOMDFaYEy0zEKAwQhu5A5RqGFSTjGbHxEfUAsL1c4e3yCJF6i1kOcxVPUjYNQrzBxG3hWhJbeD9oWJWe/i+u4exLj5FGB6egILxzfEAOkJr3E2LORpSV030HZjwiibAO0FSY0PqF5UZzCsX1p5aacE7tUi3RwN9ngw7MrxAkw1gz8Wuji6zcWWBz4ItRVlC0i2Hg3KfBH//z7+MbsJr5LimVxjtBMMTESRDVwal3Hw02Fn771Y8xGPv7gd/91WDTgev9dTF0b33jxRdy+fh1/9id/gihO8NyLL2AZbQXQ6Y5meLRKsS7IhGqhWzRMqqBnGQ5NE9cmY9hai226hT4JURgG7jw8Q14CU3+OrtLRFhq8+Rgn9QValwLjJXCxwr+x/zK+89p38MfvvYuzNMd6FYtVrzFxkBRb1FWC2Xws3WIa8EwaT6pr4pIY2Bamie986zV8dH4X0ckJXjOnCL0xfvD4EU6oBbI4QFpEeG5K5lMGT6/hMIBVGpK0wza3EDfEgZnI2hQwM0x8EwvishoT+lZDUre4U0coeOa1ptBmTVbofUCnTkZSbDCZe0CbS0A3NReGHqCq2NmzpSNMrFFexKirTACRxKYQ/GkZZFsRFM5zUBPaLMeY3AKWpSPQG7w881BHyye0Q+0/+af/YZekMbIshm5wpmFLABSJZh7B9CkXTm0tM09Wy2xFGTRhMEKkGw3ryxXadoP5wkMwtVCxPc0ZuDWC2Y5QxQTRmUi2Gyw3jzHZczE9DhAVG3n+jl7mqY5s26KrbNi6K+3ItimE7zze89HaLTpXQ+vaeLxcYVtUuLl3iD3yPZsO55utmkUHATpSWArlRU3E+MF8Dte1sYk3iGgPSB6gowmn2CNliaZ25Iw2nI4pj2jSqkgTsDg2MMg1peJcKQeiF4bobAIXSoxtE02eKY32qkGcpHJvnCAQ/MBsNsP6aiUOXARM5VkqVRE9hRtXQ2wX8G0Th7WFY1h4MQjgOzY+XC/x9qM72NopDl++jdJ0UaY5cLEUnuarx8/DZYWlF0jbSugsF0WNh0mOy7xAQ4Q1gTV5hq/t7+OGz7kVneY0nEQp3t/EKMoUtwMDLx7tw9JNsUOlUcXJ5RIPlyvofoCm0zGfzTFxqDRXwpXDhvafrXg2n2cZEt73okBgW9gjpoFyoFUpCoIMHMruVq0d3l9+ZuLDnJOQKF245n0wZ1DsRz8M3hpn0ELvo8EUEbK1sChYVY9oYLBMZeRBPTUHpKMZ8FtDNp1PF6wc8DWuKTpm6FJhm4EHdzqCR01nAhPTGNv1BpvlSkRDqFbHGbjoZYs+AqttTcRhKFBjezTZUImJSTCkzLc+/njy9VO78acjhf7//iYC+ZBI7P713QA+tMz5eRCE4c8K7UvU655at/51K2y5/i8Y4u9eyyefn45jba4JWLVxWDBkyJONHLRZk6EyWwGtupoNPwa0tIXFii708aHT4K02wY+qNS5Z4dgG4BLc6Alv2yxbWEUNIytEO5wHphOYqI0ScRHBG7tie0nDLNOwYNUmNI4NswIzU8fNqYdrYxevP38Tr+wdgycSm7oGuwJvv4m7d97H9OBF/PnbMf7Wb/1DPH/t61L82E6Gd+/9Kd788J/ilW8dYyPn6hTvvR2jzFz8+uvflkThav02Dg9maHIfaUWab43L5QU2j05xYzbDS9euCw4l18mc0dHQD6BusDedY7Q/x914iR/dv8RPryxUtYlFl+LWxMStAx+TwEFVNdgULZaNgQ/unsgs/uvP38RB0MHKLjBChMad4GflHt47jZEuL3B9NsKNaQC9iLE39vD6117C8uoMSRIjpskOWUdOAMN0UJUtMo4FLFM03tOyQFkVohthcpRDox6dyZEvCRtB0PT7SDL+HKlyJgzdhmUGohtSGS1sz0JV5WiSDC/sXcPXXn4VD6+u8PjiEpvNFiYFz1yeu6Q61jAt4rpo0NTCZRFIca9CjUNuHx7j+edu4e5HH4q6H9JC7F6JbSptrjcHltFiZrJ4K2VpEv/EYJzTMCpvEHP9ODaatkRdpXD4876HCXEnVYttXuKcXj5UNCVlVjpt7Cr3rC3ZIOyAiUeoOuOUaTw66hmwFldUD/VBkLiMsIZ9RYoo1SKVlbJ00IitoIS65yC0NEzMGialhPuNqP2n//s/6larK6TJVvS1J2MKSLB6ElINDAql1JXi8fKSeMDq7PObMMjVPm+QJCl0M8Zsz0IwouGCAnk55gRaO0GWqJYJDWDqluIoJsYz+mFTxMVGnNRINh2anC2LgNh2sVxsugyO38Id6zBDDR2pXm2Dq4i66ToOxwssWgNa3eLxdo1VUYjxCgVb6qKFSw5IVgrpnlXjJtlgXcRoOQ6g8ElNZD/nPJYQ+dnx59yc2smsJfW2RlemMIliZnVG/i1fv+sDNhcqMLI7VJmaA/JBEA/R+mwLWvTGHpH7rb7Hw414Bb45/D6TuYjzLLQ4qg3ctkK8EEwRUNs3usIH61O8Vy6hHU6xbktBxY5LHYvawmvjI7j0WncjEbvNWx/L2sJHWSMa7FtLg8V5TLzBi9MJbpqucDk1w8FJFOPd7VpsJ/f0Ds8dHsCi9nHDNiNwenmJi+VSACtcRAeLBaYh6Wi8H1R50wTZy018nsbSsfEtEyOnR+cyGLIPWVfKOpMtaFbV4mqmgjsbrVzLDMI0mdmt/p6ahZEuZSiAuCz1Hv3ea5cHNXCUAaO8VWh2Yhkagg8NBJ0lohx0PMvYJqVzFDfj4T4m+wux9eTGKKMtCgZ0AlZ61bPda2FVKUpvve76YGsqe46bmIeAAgH8S3/wrqmEQ40rPi14DpU4P4sFZs8jZzCnTrhwr78Apf7ZL2xIST47Nfm8gC4o3saVM4Wz0azcIk1W0n5sTNJiNJGcNvmeJrpIsDZ2gDPHxJtmjje7GB9S0tXisUlAqiWtcZ0qbdS5KDthpIzcANcOjzCZjQU/cbG5wtnyAmlXIWJ3SFOeEHaRwa9yTNDgwNKwMDX84d/7PTwXzoRbTLtT9ms+eP8dPLh/D6PZczi4/TvozNs4nHyH6SQK0EzkJ/jxu/8LLrdvw/aZsEzx87czRFsTr3/j1+H7NTbRW5hMfJTZWOx8L4oIJw/uw05yvHbtJm5OZ4iSDdqJLRzfNkvF4OfACzBZTESj/SeXOX5w6SNpHYy6GMdBh1tTG3OfVaKOvOYY0sD79x7KDPblW9dw5HfwyhXCNkJhhfgXVx4uSxvF5TnGeoOvXd/H7b0JZqGN2djDRw/uyIiVhkdxViBJKukWBN5I1BEp2sUxFsckXFNPXOE499Z1waYMYkqMIxxbUkFROkCU/tZs5EWt5L7J0SZ2pSgwnU5xzFFjnmO5pHubMm7ic/Hc5rqyKPrD94/qf4KZ11AzgYOG60fHeO7Wbdy7dw8l/y7xMFUpTH8CvDWLoGtKldcwaYbD4o8AWyLQG0qzkO5cy9/j83d1KQndyLMQuhSDIoupxqqkzLT9le394fzZ1WJQHgrsxOoIDUoDV1K9y73/j//Zf9TRw5bz4PlshPkshM62dVvCYNlJQhA1kym1yYOcbQC+EZ2GtrHw+EEs50EQNpguLNhOjbphpmbBNsZAM0KeARenK2R5gunMxmRuQjdTIae3hovzyxjRsoLRenC0EF3dyaxZN2vM9z3oVgWPtqQmcLFZIy0b2N5YhO+51ajQ9mi1xLYisIIB3ZAZBMFOVqNh4gVCH6K84bpMRM+5o0kD51QCqNNl/pKXbAFbcGzK1xLQV6GI16JuJlMHw0BJBKJmQvdCqfoZ0Ms0UgpnpilBgWphRD2Px2Px3OUslkGKVpLRZiuqW1ywPLRKlxKgKfZbA88HM9wOpgKcW6YbnFcMvGdoph6ilvrnIUKC65IaL40PMTVZO16hoxKaTmU7Bw+yBg+yDEtyv00NehrhwDBxXbNwOJrC8Uc42UZ4f7uVUYadbnDr8ABBOJaEJatqsV2kOA+NNxgwjvb3sZhM0BYlijgSJa22LGSTRFUlftOzUSgBXWwXSVVkIOTqkc6OCuYMPQzmzJtYpXN5kQEhwi39zwgFjUFH5cySdTPBpWAMNyrHF0wA2GYnTXK/M+GVHQyxp4UIw9DNj/LEDtgVigR4ZlJDfTLBaD5VSWSZK2vPPEchbV4a17RPDo1hnvxk8/i+bKKPyc8SsW9Ij+Er29Cf98QDwG7wI99Fse8i1weP8t05uRyKbfMlA7p6jz73Gj/HypXjl5ZtSlLXKGBVRIjSpWjsGybgMgHJaqFtkavdBCOcew7eR4mfVDHe13NcUp3NgGi3Ezykd0zPbVgVBYIMeI2JPX+G3/7bv435dCEU2POrS3z/L3+ALFuiqy9g6zkcAwgtHWNLQ2h28LUaTlfiX/vut7AYe0CdyzlAwOejkwe4OD/FZHwDr778PazTCZ47/l1sAfzwo+8Dxim6+k2cnPwQlqdBd+b48Xspzi5KfP1rv4bjuY02egeOpSGtpoA/x/tnD3Dv7oe4FU7xnZdeFqfI5foKmDgwXTJoKuh5gbFuCDr9qsvxQdzhzVJjnTgAACAASURBVBUDug2/3mBq5GIXOqMng+uJk+Eq7/DBRydi7HL7eB/HoY6gjRA2EbaNie9fWEj0EFaR4drIx6/dOsLMNZBuLlAVkQC1WEUWdYOII9OM3SsHs8kCk8lEGEQEvzIQK7Eh5ds+YEokCIszolIYJNiUP8e1ymS4bjmueurWN+w7rlkWRQzyDObSgialq+8u8TOFaUhXFTlfnhVkRBfUCTAkgbt14wbu3LmDih0adgzbWnBdA2vL0TuEkqTxgLGErVO2LDTFbl6KCO4TGSu1ZM/Usk4CtvU51miAVWmgZvfvK3p8VkAXgydLhytsjVICutz7f/hP/qDbbjcwDQ2HB3OMxx5qDtkpdeiotrJwfkkl4sSL2uEk0VcN8qzFR3cuEIYBFnsOwhEDfi4Zm8Y2th4CbYgkavHgo0domgrPv3gkVXxRLWH5DqLKwuPTCPG6EPlWi+y6ooSpNwhDE3uHIeouwWjioupqPDwlh5NJwSE0oucpuBCnOFleIG5KuJORzN3IH/ZNG75O8JItFTIFZ2gqIGC4kBZ6LiyKjRDIVrBdToCWicAPhafMwNQWCcoslvtAYYXWtOUNNLwAQeBhZHWocv57LQc+QYSXFxeyeA/3DyQoKgARsF6tsaGH+XiMxWKBhlKovoY82cos+PnZHvYsF1m0xSrZIjVqnKRr2IsJOtfCeDxBdrnB9uG56B1fn4/QVheSbHT6SFx6HmY17icJrthhMTU4dYWgLLFf05L1AOF0LgH9g2ijZl6rS1xbzDGZzoXXHaUplputWM2yrc3288H+PmbhCE2RI1mvkdM1rFTAJY4WmKlPwkDm56zgGexpWsKWOjcD0w5ps/cBXdrvDIOdJh7xyrBGfdBUhbx0kTfnRq+pmkVdAF10DGzq2BeNaCEMRipK+tcU7WuKcYQWEc2OeAqwjU4wkk8VJZ0WwBk2cYSoFymh6EyzcxANFe0w5+YakWzY99X4oFdTU3SsHn36JUFtz3wWCNtTze8/CXob5FxF7KZ3RuP/82DkBx8Kga+Mbn4VD/Lv80ZVZsSylQX3JxP/WNYP9SXGtYWyaJG4LpbTEX7mdvirfIs7dHAk7dM3xNuciQXn8aJd0ZiwKwJVDYS1Da+18b3f/DvwrEBmkmXV4p//P38CvaRBRoyxWSAMHQS+Dc/RYNBlDUSrldA1YnBIv81ln7kUXoojaUNP/D0gDtGax9j7xu/gZ4/O8Uff/7+xv2jwzRc1BNYWabGFFuzhR3cT3D3Z4KXnX8Srx2OE6T20ZYbMOkKk2Xjzznu4vDjDt2+/gF+7eRtmliPNE8RGBSdggmqIw6LPcZQBLLscJ6WBD7IxMhZPxRJ+G2NikFLqYjSewhYEeYN7D8+E+ns4G+MoNDA1K/j1Fld5i3fLKc6SDn7b4PUXbuGV4z1E5ye4ePQRLLOD45nYRBustpHgX0bhDOPRDI6pgIm6pUmnT+yA61qCiqR5fVCXdWap7tCwd56yKDgXVpX6UIEOvzvQG6UL0AsMDUnBIC5ErNegP0FdCxYGpEW7poX9xR6ODg5x9+5d6S5XTa3cPHuaLKt0ejkEHRMAuUiRoM7rToK66kQb0i0Qq2aRNWT138C1OE4gW4YS5CzwvrqArhKfHofTU0f5tSQ8FhVVS856e5ZIC+33/vG/Ig3N6WSEg/05bItITr55tdijSjZF0c6GnEtDbPt0wxbnte0mw4P7F9jbW2D/0Ifrsr1Ks4YKOv1t6dNae9iuS5w8PIPtWHjp5etwvBZpfgXTC/BoxbFwjiKpYPN36k54zPSwPtgPMR4zi0sECZjmKR6fXcILppjvHaMqOoRWiNV6i4eXj8VMZrQYy0CV/MHAcTFyfDEkIa+PLaN1kosrkz0aYTwKoWWJHPys+pdrKsWpdnjgOmJ6QpRmsl2Je5YMHRwPuhvA8unZrSr0rsqkNSTtWMPA2eNTqfiOjo7ge76g/0lTopvYdrOR5+dcuqVnN81D0hgjw8KNOS1KdayvLoXm0lqaqLY541CQ1fP5AvFqi0f3HmLuj7BPhaCwE+1n6AGSzsajtMLDNMWVPLeOUNdgJRkmeS280ul8H6dxjA9jylCazDIwCwNM5wsK6WO13SJKM2nZDY/JaCzi/wzo8XqNkvaKnMmahiQm4l1v6Oo6Ks76KumwsCwwGeRZnXMxMqiTe91X6NyEFtkEIuOqHPQIOqMCHH+W3WC9aMQ7YESRh7QWEyBqrfOwZ7Imrnx0unNcUWWjFSE3NB2wBHbX8535/pB6to0jcZQik4ObIs+LJwHvk2A1HiB8r3Yr3IFGpahfVG/64ir1qwqWvK9sXw5+6J90QxuqdP59XjerKH4IQ4BjBIve8Ey+fzUBnWDJkqwB2s9SnyJPsM63qEraA3cYNxZmJYVBDZyMXLw/tfGndoY38i3W1KUYj7Cm0EZPk+SYjDgReiG4ZQe/BEaViY7g0Je/CRIqQn+KxfwQP3/vA+wZDb497rBnVXBDRzqGWZ0iKiOkTYqiK1BpJVqjFWlWspEYRIjlYNdyZATQLhsUmOKhs48f3HuIy3iF566HeHma4eaeLbLTbTDHDx+l+ODhFW4cHoqWw7XiMeqMJkjXcXeT4s2778pQ6TdeehU3RlNoMceYGi7LLTRLgwfAazqEfUCPrRZrw8O9hG5bOsxiDbPYwO9yjDyKvMzhhFOs0ganl2tR02OreOHrOAjYuUhwFuU40fdxEddyDj63P8dze1PU8RptGUvHlj4Ry80KmyiCZbmiU0GhHErk8oxj94BGQwPl8JPARyabAwVxCNrDHlJJKGWezSf+APxZVuL8GT4/kz0+Bqolv88Az+cijY3jANmBwuZqVefOtDCjQtt4ggcPHsiojkGdoG/O8vlBsCphuh5qCehsudcENNOTg9WGQRqqqQI6ExJ2EFnUtRVsAsfZFaLMUEtUBcduX91jlzo6JDwCbqWoU0MxNMUSkpb77/9P3+hYYe8t5hiFRONVKPIEukbfZgLF2IamAIbKpuiMxQp9vYlxebHCahXj6GgfewcBdPI861hiATPhrrVRFZYo76zXCWazCW7c2odOilG1Edu5dx8UiFIddVGJIIhB9LrRYm/m4WAvhGmoLLltCyxXK6mip9N9TKb7qEkVs0KcXS3x4PwEndlidjiFxplTU8J36aAUoMorVAWTiAYbSv7RJnM0xmI2FWK/77nSbj+7WossIA/xceBLNkYkapnGWK+XiJIErWHBm8wE4Unu38hqYWmtzM4ZvPi7rNDpf72YLzCdTGSxM9AXeSGJAQM/Pb87vhEN6VGZKIvNJ2Np/0TbNYo8hcmFRPBd1wog7+DwSNpU52fKzpDazS9em8l4wDJDFHBwmpV4lKZYkctq6iBJws4KBEmJPZ9+3QusygL3s0iU/owsE3TnmPQeyxIDBrYlTctGXROAocN1GCRpUlEiiyMRF/JsG4HrYjoasa+Oju0eUgQljydGXTmkCZhSim0FhFPVufoQ5TiuL244VuYUASI1jDRFAi8Z8OnuV+sIiYZNa/hJjVGtY0onNMuF6/lyrZRq5caTjgDvDQM5qYZZKvecow62/7mmyRmniBGpktyU/H1Bs/cVLDcN36OhMv80Lraqeg00NHP/ynHqn3FY0E540I3v5VWHanxXZnVoYw5VFF+Psj/VJeHZIfz/wh/6vBn4L/OydxXgPvnkQgP0bZRFjnYdo4xjZG0hFrUjWBi3NuyUapQ2fj618EO/wR+bCd6lgIrtwgkn2CRZr3THTk8JvclhMZmva4R1iwVlU+MSt2ZHaNMaY2+C69duISsqoby+1tQ4II/Ys5BrFVZ03Co2ogCWUi565CDj5J3aEdToYjdEZ1VpCKB2UmhozAl+nOr483sn0MjDHhkI4gd46XgCP/BReWP8dFnhw0eXmAc+vnk4xQvdRrpZK/cAbz2+wJ3LR5hOxvjGtZtY0CUypx+CgVWTIMlj0YL32w4zjpIIDAttVOEEd5dsI2sw8i30Ygu7zeBRQCecwPLHSCoNqziXgM6zhSy8a/NALDkfryK8G2lwJvuwqlLuG2VECXplkcKxa2ewO6twGuxIkRtNHpJQionh4LiPIZP3pccJ7a6ZocJ8ImbU4z2GwD9Un4OHwBDQ+XtPW/Mftxce5vQyECa+iWtf/LWVCikDeuD5Yvxzfn4u167w4U9He/Iekp4sZSrPJ1ru6hLU+VkKCoqdsShhhc7XWuXyOwzmrNgZ90vO3uVfv9rH7jhtuJeix8bCSYzT1N/X/vCf/EY3m04Ejcj2W1sz4jMNpNg2pR1JaCfal/dKh+UwcNu4Wm7w6PGpHGbHxweYzj3UlMGrCF4wxaC9rjSkcYtHJ5cCWLl27RijMf2qadhRoGgdvHW3QFY5qDhorwv4FrCYuNife5iNbbQU+3cNrFdXODs9hW352FscwXE4K3fQ6CFOLi7w8PQ+DAfYO56B9L2mKSRQB16AlAs6b1BWGjbbSoT5/dEUh3tzVMkVphM6fmk4Ob3EJkoRhiPMJiPYeicWivT/pmnBI0ou0rBjvo9wticqWYHRIPQsCeCcSR7sHyDabvD48WOEQYDDwwOVaVKoR1yiEjkHxUaTAj1U3mvZHue95ZarBR3Of2MQnY8mcuhG2wizxQK64+CKAK66xnZ1iaORA9+0MPKngOnhqqzxmC33js5vnL01oqTnxbThMzGZzpDqnVB82ILyuICLAuFoDMO2cbXaCBqcgLg0y+WaKd3LHLRjS43VLTr4ritVO+ULuThkVt4qzXbeF/F2pkwiZ7VKlljCvGrw8hmUeD/BdfyOtNhFMa6nM3XKM4BqWvq2gB3REbDFAo44os1sDw7b6vSFJr1N7Fj5HtN7PEeWc/RTYUvwH7sGVLKzbISUdNV1UbBK0hyWFwo2go8BWPZp7mLDATRsJvXzykhGqdn9Ch5kdPbgIwYYqWJ6dzUlnavU3YiMJd9bXkMvajO8XqnOP6dA/+KA/vnV/ecFdJrnpB0lXTM0USpiKuz2uLSsrXVoFWeaOs4DB2+MgT+3cvzILnHpWmJYYsJGQ6qrBJtS/LhNulgZJWZmg7nWYt80cD0McRiM0WYVqozYIAuGZWO/8/FyFmBcGWipS2F1iPUK2y7HqsmR6BVqUj05pzV1FE0je4KsC86ozarGmC5xdoATZ4G3zla4ovId+cTJOV68tofF3gKl5eNu3OHB2RK+1uGVWYBX7UI8Bu5X9MFeY9XmmIxDXPdpgRyKb0JepFg3KVabpbjELWwXR14Ix7VR+SZqz8fjLQFRxJCkMGp+5MLMYSdVM100poes5Bpgl5JmVA1uHkwFJ3C62uDdZY7x3jE8JuJlgblHXYUa0eYKWRphtjeF5dCDnUBlHtE1iJwlpZfBV8iFfZX8yR3wSRbEL+yS3lmRqPUh8O/SHIW+uoPBUGMudUaoMTArbvKvCYlTWBx+cJTEoM7r4/xd1rqM/hSWhx9iBCaCQI2cQbKKNFNYPiJJTVyPBHMF7iPjiawDKsCJSxyNwupGCrxnNVf6ZU+M3Xuwe/7I7/cMoScB/b/4P363G1PY3dTVbLQuhcojMnsMRJYjMw7RfOG8ywkEKX1BatPDE4Shj6PjPYwnHvIiQllRw9vpqQ0Qofv7908xGk1w+7nnoNPDuqW7UYOksvCTDwtktYsi26KrUhFtuXE0kYDuW9RbTkTi7/HJA9ETnk/3cLB/LJWqZoVI4eHh+QUeProH29NwdH0Bk2uvo7iCC8/1xe+3yGn4YGCzKRFFFQJ/gsODBersEvP5hHh+PHx8jstVhCAIMZuO4ZJz3JbYX0xRFTk+vHtH2vITtp32DqTt7OkVZqMAl5eXqKhnfv0a0iTFycMH0tK8ceM6iFFgBclZbpFn0vIV1DGAkIL66FCRBtZVKEX7nJxIA75hYD8YCRYgSzJYDq1fa5xHGzS2hTSJxO996npYjBZw/BDbqsHjZIuLuhBBF4oB0NfbjkuZVxPI0jgmHlexaAoEhi2ypn4QSqXK+TlpRATzsesggv8y72YFxCycd4q2l2xxO0I5I1JaNlhNlTFSQDrxdmZip2ZqgzAM571chX1AZ9bLDaVY51KxE/RGICMFiTgjn9sByosN6ssIQavj+miO4/EcY9sVepIkCZSYpONZmcuMPM4TZEUm7AzLVu59Mitnu7mqJJtnh8F2PWS1QvAOYB62+DgvJ3CRgX2YCw5VwYAUV1VvA4uL7Vf04K1kF0cqFPLZ+2D+RCu9tyMdhGKG1icvV8xPCDQyaTfz2Y/PDehSEjw7Sp7t0tPlmcLctIBPoR6u1UZHvS1EWjMa+fhoYuMv/Bo/7BLcdzQ09JWvaYVaI6CfvKCU6biWwDFSzIIWh6GOfRc4tHV884XbOCQGJM/x4KMHePTosbRU7cjEt5yXYSU03FD+CqWriTPjqs6wIV/c1lEwaFARrukQx4mA+AImglWGqVnjfBsjnlzH41zDo00kh71dRgJOOzw8RKnTArnD+eUaZlng9tjBS0EnzJufL0s8TAuUPpMEG5PWwO3ZAjPbxfnFKS7LCOvtCnZZ4/pkhtuThbAzIo1yqzSt0oXmaXDG3xTQm1JBNLn3aWjihnK2kZKbp3Q2q3HjcIGxY+J0tcZVZyLOK3RpKt0DejFkmxWKLMZo7EMXbW7JXCVQ0mNDNEJo4MVkUWl/KfOhXave3othcEyU/SNPo1QS1YNWyZqch3wM7fVhLPRJPAufYxgryYy9Ib+nU3Q2CboqiaVugQT4fp0rhTVFJeP/K3VzkakSISxW9QLM4yzf5FyeKpfEm9RyDkjBwcKkqaX1zljJ4pcAP92yB0LaV3IKDMnLbjLzNNFR97LP3eUM1v7Lf/HvdKq6YuuN/EDeEGnIS4ZCFC/pOazOGcgt25fg/vDkFPfvf4TXv/ma4q3TVZB8OFabnGkJEM3Ae+/fhWk4WOwdYMxg0hIJWQnIZJkAb98tUIM2gBkcs8bxwQi3b+xh7OtoSRkTf+IMD+59JAI0z99+AdPJFGVRQXdDZOYY73/0AOcXD+H7JvYPxvBoUmB2MCx12GdcsKKz62C9zLG6jOG5Yxwf7iFwKliOLnOoew8f4/H5pVSxR4f7Ajag1yxbWGHgyma+++CRoBsXh9cwGY2glTFsAiTqWhamCtw+qrLAZrPGZDLuD8yOa0ohJvsFTVSmSalbSpdST5pKtwZnTpqI5rB6poexR1R9QwZegaipxM6WdBsuKArgcA49dQNMpzNCefA42khA7yxbAH8OjWdKZV/LP12aLRJHgdC0shYOpVTMvaDLoNQ2KJjJvzKgk/+tUS+HUqeqcmc1wNfKKosVMYWAbNtU7W+OGeSeOMI7LXIl/UurS/qDs5TfprHcE14b3fjEWpdmQlEBLSrQrBOMdAd73hiL0QSzYCTuQxJH6OxXUGGsxCreYJtEaIhCHYfwRuTL6nh8eqKy2N7ljbN10u4EgQ8dESkzpv2EliaSrn21+8U7VIGxvsrH0JLc/RtDJ4HfCzny6BXpduVThyA+VBl8TYO064DmZzDnaOLZH6yYhqD+6c8ysD+45nlQD45pcn08c+g8WOYoNUUvO7DG4lefxgUeNgXu7fv4sVvhDafEfbNFbpDza8LNAZvU1EbDyDUxntoYTw2MQ4q75HARw2sTTM1WzCsOxiNJyh89fozLq5WQcifGHGE0g135shdo80xbY/kgnsNgS1cXyiO7lKzsy6xEvE3EBZIUX9NMoLkOIm2Mi7TDMq+Rk64poLpGOl3haCHT2s3VFnW8wcIBjsgHt0ycxMCyASKjhu97OHJCjJikRrFIK2+6HJ7nYua4GMNAQF4pRb58Q7QwMqq00FlQbIsrqTplv7KzSqMoNtpFpZFiTsoJTD5IdtUoYW1Lm9moathU9hTirqCmxAjE9mjew2CnDIXo90GaME24RNSFWIYeADd0iJSSh3owuJKbzjXHz5JrcJwmGBTG0s936/u8tSl3og/Ug4vhk88qX1AVfq8FoUZ/Peubxx07BEy/WHTwmhjMNV3oako0lQptQweqTwCG+ytQ38E/6qs9Az7rHog/htBmnzpFav/Vn/9bHeecVDATu0lJZngnWplFshKWiahUQ6SbuSjLFqdnlzh9/Aivv/4yLJsVAturtF3vZL7EeQvbPD9562fYPzjC0dE1CRjc1H7goapLfPR4g5/dTVHUBgJPx43rc9y8MUPo6ajzSFy7FuMpTu7fx+XpOQjOunX9urSBWQ0zoKfWCB8+eITV5SkC38TeHqlipqAvCSqpug7rKIamOfCcMZYXMR5+dIaJP8OrL78Ay2ILrROXnYdnlzg5uxRENAM6tSqodMRt4bu2BI6zi6XQG4LJAjY1vSnAbygd3bJg5W0g8D2Z36ZxLAIAyspTtQaZXSvlPYXKZFuZi0YCOrsX3DhaRya++Bcf+CORjqVGdJLliKnWZ1DEskVecy5miALdxCJvdCxz8YskxiXlJ1ldd6ZUPCFpPKR76Z2IOCRUqWNA5+YcBBF6yVUlfqAWqWSAbGXx+jVm1AzihmTWnMEqVaNSRCVYbTOgmzYBZ6oFzJ1BHnhTtXAtF7a0TwhWU7a7dIFmp4MgN9LPPNJiohLGJpNW+1h3xId9Gk4Ed0AHNLbasiJHTQnHxxdy0JCSQlliwk+90Be3NKKBLy7OJRFhm51/R9CwDCasUJsOhjeSrHwQXeHnXTDZ51eoX8zDfvZgqX5ztwUpa2b38GRl3qOHB6DRMIuUA7RHvw+/MyQq/P7QeeBeevZHH9A/0bMf7pmsa9kTiv8+SLs+QS2TDhVtxZCi9h1opAGuK7R5B931sTmc4i8mDd5wS7ylpVhxDNXamGgexo0J6hAcBj5corF96tJ3sO0ShpbAbGNYTSqymFPPwdhTFExKXFMIqTEojjSCVYyht45UbbXsDXbLeplf7g+dZ00js2OOeIjHSTaJ6IW4vgHdz6G7FiqE2GQdNhmdIfkcBGE1sC0Xk3AGo7ORLLdokggjh9QyNYe/jKnopiM2GtiujQOqD5IyJdeZSsfAdmxM2BVgF6NQ1sCFq4McKspmy2iUbAVpvxLz1Jsd9dinYcQlgZYOeb2qA/EsFbtQbD03dCjkucNkV/0NIsh1m2hvpUzGPSTWx2Sm9BU6uxeskgUoTkBbL4LCfc/4wfXFzzLu6YOjANpYRessFFVH71keEpz7VvrQ3v9Yir0T0Pv4/tTAsT/heB3E0/AVcC+xyK+E0qkEXdSj9zzuq3r1N1Q4f7Yrf5ZX+4u/o05lQ1r+UiTyMv/rP/+DbsiWxbNaUwKdyopyAPzwhVHWVAX1omwE5LZeX+LVl29KNawQwiLtJQhiaYOWNX72s3fwwosv4eiYrectsrzAfG8h6OI3376DDx7E0CwPx8dTea7F3BX+I4FozJ48y8PPf/qOUNleeeklLGgakMUCeoPrI9YDnJxfIV5dKRTnbASPg3iO/i1W3tRRXkt3YTJaYHm+wf0PHmAezvHN178OIEVeZ8JGvNomeHB2LtfPdvw4pIgoSYk5XJrDQEMU53IfDMcX0Aa5gJwjc35cFLlULGxHs+qUpINYjaafEbFCJ7pShFE474G0sOSApeC+zlkyN2QnfG7afy7IoedbUTZIi0IcvhqaFFAUReZIVNsqMQIwCwlYJJUiwxV94GnnR+EcqqYRQNgwhraojFo05GkhSb9dqcRFirXfDn2AH4x61JyV/FLVYRAaB7N2XgN5pY1SEhSNf7rvWQzmKtgxgJNWyNsYOoE46NU5LXJZoVjo2BFqWthFAysu4ci8vIKfEakMHI3m4ik/Hk1EoY3e46skwjKmIEyGYrkVNoMh6GM6OVEakd0kTdpqvC7pjMhhxk4DD7+e4gIdwXQu5iqDJOpuMJet/Dk86ifV+Ve4q4f22i6IaEDdU61OxDx6Kt0Q1IetP4DfBn7wIC7Dr7kXKWV888atL9FjUO5PuwfykETsJhMDunlXq13WBsVE2Nlqa0S2AtyOWgdlrWHddfhoYuJPxwV+6tf4CIXoWR+2Hq5ZI8xNHyE0HAacp1MqsIVm1uh0BrgCqDMYbD+Ln70itLHMbFhocF9QCpPOiE9Am8rOmWtY8Bz9q2I1SQVIh0Yqloeu7JBFKcqsgkb1Sp863xZXErKiE8At/eNKTruYyGs6Rt4YHmzkdOvLUri2Bs8jxddAlLQodAOJxY6iCcJiPdKiqflAPNOEOhx0iWPnqoPLvdO1ojHO1qBWc1yhqGISRDm6Epqs2svDyGt3rQ5pKBP6jkqXguXpLYcp9CTiQyohoU8CO502AbYmJb80Cf4G8TRdi5TdRenwMnjTuMp5Ajpl98diaT8A5voKXYK5JB0cuVWfOYP/ZcJeN5gh9T/8yXH+J/fvJ+EuSqhGjQWZYHG7c3/stvc/fh0qeXmi7tYnM7/Mtf5N/4waNzLrZAHdF4n/zV/8PanQh5Y7VdFEBp4ZWv8GaHQ9I2CgJdpdR1G1yPIaVZnh2tEYhrjK8OcZz9nutlDWtcjwnV2c4/qNG5jO5thGkdDdRuMJVusIf/XmO4hyHYuDQ9y6tY/FIqBZJaoiE0AYnXjuvP8RHj88xf5sD6+9+jLtjJCma1gm2z0mtpqDq3UiTl+hY2NKPrTDgK5JtZvUJVZ0dKIggxui4GzufImpN8YLz91C1aXYpJGIxaRVi5OLK5E03d9fiJuPVvNwKBG6lAq0kGZ0CzLQ6ba0Dz3bknkxXzwDOpHrrktrPFZ6bEfnElRoGCAta6lu+SYQic+5NCsktq1UIGeU5/1n+sDeCDcajwumjiLuw3Yw5QgJ7OqoJ6yhyonqLTF1LXHryboKq65Byje8sWA0Fvy+Qtf1RgJ6ZiuTGBFM3JEsVEGc/1VVujRrGAT7WSkDunQZKImra0LXE43h3geASRS/L09D1CtV8zg2oEodx1UZuf3U4bcE2U8RHUo9tpsEepTDFahokQAAHRxJREFUSSqMKh0Lw8PCCTH3x2IzSOc/Wq2u8kTcpFZphCLLgaLAhDNVj12RFtQDl8DWA8I4/pDDqWQXio1WwOWc3PNgUybUciUJfYLC7cchu23tv+mN+Nd5vqFCH35nmCFKtW0QOKX0AIaKnD83/MzQrh8c1Ab+6hDQoyjG7Zu3/zqX84mfVetVSAk7YCWV3KsOAcGfA/edlTmDOtcMv8eKcGrZiLIUmWthcnCIabjAuqzwbrTCW0jwg7DA/RBIbUNYDbf1EY7tECPLRahRiyChwbIKxERck93RA52YCNs87PitVnkJNAblXw00DOY60esUTuG6GBqo6rPCjbDNrIsDJEFgDOh0C2TbvcwrtFqN2swkoBu6g0rwGGxWk8qkifIi2SikUzoULmFngOJXfcXLfUb2DWWaU1bc5LlTa6FuYZGpwYx/6slZ5tQtXNqpct7XcdZPDp3C+BAf8sTMqLflHXApVAP8OPBR1edKxpvKTsoWm2JNTO75Opngs9umpJZLmJYBh/fftkQvwGJHgNoNpJZR0pXS4FUtgZz7jeM0BnMKarGLqaQeOcZVma+yDub5wTyf+IfPlx/+7AU61ONPW95flFvvNsflrlFSlSwd4hB68RuOTtW4WVHonj52fntHsvVXRfuUnq9uy/yfxbTgFP7bH/zb/Qy9UrQjBnQ5xZUCD4OOCGhQDYdBnQta4QhELSd0GZQYsGj8zsPEEnABhQzYFhWnItOAwwNX2hnM6i1cXa7x7nsfYu/oGg6PDzCZeqjrBE2bw7EtkW8ssgZvvvEOPCfEKy+8gsP9OTabMzRNAt/XkDY1os4SUIde1PApOOP6srDYipEAkJFP2ooFq9httpoIlYwMRwJ/a9a4IshMt1HpJs5Wa5mBTadjTEJfqGHEnk8CXwI6aXMViYwm/WcrOKSW9a1nLgQGb86YWaWTdsLvEWUtwjQafSWojMVMkOBAoKCRPWULaXjTz6i54Qf6F9XMBsATszAmS7btSPIUVx0ijZZ/JYIiw9iinDX1qTus0SLtDNS0HaRBTmlKq4y2dNSzzqxSrEbZspeA3gfx3Wp9yHaHjJQJh2KUUexAVQJysImzWCdVMU8rVsiydtoOJbWxw4nocddJAY38YNNVfuhJDqeo0W4TdGkBh21MzkQ1G3veCItgIn7FPBQpdBMXGdZZgk2eiOwsBS2SzVL0BEhTkWpKlJ0IhFMdB875d2dMQsOj8RATP89HSTWJT9Sou1Xmp82wP3bAfAbC90tEyV/41YGDuyswMVyjSqaeCssMnQZFSyMIdKPAMmxz9gcU/38A9SmcxLPOAFkRsnOjxC92uwm73QImvkwq+DP8PoM6gzvpaeSMiwLlaARvfw+ZaYlGwnt1jIcecMetkY5s0dCfeSEOTE80G/iu0g9a6Fodg2tPiextaakwSLMkrWZ7lyhoTo2ZBHeCM6modaDXMOhvrvHs41FFrEVPuZTP6swQwCTnzPy70vVi/q4CPy2UhYttEhlNPrAmXTeT1UStTDaIEG9pp9zWMnemWRbPIINLj7obtonEJQOEwkmNCuh8eksTi2UGXod65WWLgKh+7juPoGAN+qAjwDm5GCApUyNJRhildubqqq7sSaXcKwSzWrzmVjA6xNsQqsvXwNfCjlfZVjBNXQK6bxniSGY1jXywQs8Nup9VEry55iSgm5a02StifNi2lpFdzxUfKml+Fk648kp49kffYXwyz37aLxqe9WODsb57LveCZ5lJyW+FI1EjQtJZVUDnGacC+tNnGOrzviWi+DvPun2e/UX3f17h2qp+nYngzn/3l3+/4+FLrVrJLcnr40V2BMkpfpvqpDNQ27IgGLiZ7VKXxGgSWGwVt/x+792qP+VOO76DOKVBAXV9A5nF8+fiKBeO4M3b1xCEDuo2RZpthWNJ2tjl+QYfvPcARarh9s0X8dyt50Vbfrs9hUUhCK9FXBKJyjmMUhILdEfERriBldZTh2UWo2NgFUpejdCysfBHcDt6zmaip34VbdEaDjrbxZoKYrQz9RzYFDnJ2PpvpfKnxvuWznKNBl3AgeQ8qvkgZXeEfjGI5zuUkGUCRI/pQip1FdBtWDY3TSvo6oSgNN2Eo+niKc47TKEDyRHINCACtBdnYeAnGMemS09RI6KjkhvIgTMqMgSUq6SFqAFsdUhAb/VAArpTGgrQggqVniO3CwnoDKysOlQ1zg+1QZ6038X9TB0FzKilizD8v/g/K5c0BnTp/pi9kEwPgqHpC61wtaKFUQFjO0RouSijHNn5Fdx1CjMp4BgmZuEYIyZk0KWiYTBncM6yHBuChCjRyuSIyZCEkgZZGan3iuDNXhKWMr+sNIQrR16q48JxPVik3jDQc+xBOgozciY5/c7fDYxDq+4LA/owX/uym/Nzfv+TFfeAYpdAs9NyHIL2EMz5exTT+Rj6uJ/DK8Q7k2aGt2c9kbhCKfKhKnQ+BmDeMKPftUPl4Ti030WLIQihVS2WVyukNAaajrAKHXzQZnhPL3DlajAWE3F2nLgeRnwfaeZEIB0BuFWOERNJdnn4VpNey7VL33uOxSgrWjRwTKUzwFlvTjAp9yplkZk4C0iMYxjF4pCQKF8/nUcLh1nWuEoa2OblbJ2CVLSEJl4ntWsUHfHkimo5KpRBjKCxzQ6JS6CdElcyGg1+STU7ZSpUWxoSl6dbJ4YyHLXxPCAeZKUVEtAZ5GkTTQ0GdskY0KW5x3OFFbdO8BsLGXUeCftEaFnU+qaLGTeDDFXl7CZQjiO+zuA4kNQt4ktU4qMCeouSnUVdGXTxLHTZdieOgdfZjyoKy0RWN8KYELqYrVruIudMPQtJrJ8G8wG0pgIqpaApKf6sAV1x0Abw7tBOH8BvkjMMyPudQD78OaljDLqCMqATH6Q6rRyVSteiZ4+ordlPzuWsH74WItwzYwC+7JGhsG1kEnG8rSR1tf/+h//gSYXOIK4qdBXQhxfFdjr79Ka0J+nKpXh7fJNRbmS2wmlwVRMxyMUuk2epoCzXFIU3ma0SUdkQDEHPWBtxTNU09v8pNJOgIn/To9qag9PTDe7dOcP141dw7eg2HEqiphsYZg7bpVnMBkVbYlVStMVDSNBbZ8NpKJzPylRD1jbYCjhMCRCwCg5MQ6hitFzlmCHrSgniDcFajoeMF85rpd9vnsCiJnpdScudHNk4ZppgwrA8kb8lH1VVI9LXUwA4aa0zu1PtdYrEFOSWi607mQIqoJc0PCAoTTfhi66eBpdiK/0i4TVT0IJ5EjsMjJwukxbDBqH2Ud3hynIFFDGpcngU1RBlqw6RoSGjl5k1gt44cCtTHN9YjaiAnqOlkxPndR8L5H1AHyq3IaD31TlbrCqjVmA6q6NISy8+Ife5p4b0oEoil8s4h1lrGBk+9KJDfLlBFeeYNgYmyxQWA7rj4ODwEKPJWEYLpI0wWBGISAc7toepija0jXkvSs7fvI4GSdJWbZkc1ap1yBYiW6WhFwjSmLQ8w3YkGeBhxTmpBEBlWv4Fs/LP23rPehj9ctt5aGXvJhZD9fvErKY/uAbw2/A7w18YWuBDsB2SFVZy7Do9xST/ctf09Ke4nng2qHsgwat3cWMVPiQe/HtDl2Go1Gm88dyt57C6WuHBvQe4ulihnAQ4PxrhA7fBB46ywrw+WSDodEyE90xb4kb44Zleyf4NWVeSHy1jKxEbVvNQVtRc23UrLW5d7ySBrcgtNwhA5TqxYGeOOK1JMBfAmArwSpy47btObNWr8ySnrwXXDi2mO1OU7Jg7XjkZElAatMOstXCUWfBylfxGZo0LvxavdvKcKUs7TSx4Fc8ZBnwgsgHKHDFwO9RgIB/a0nHZZnJ22XWHoNUwbmknqyFnq5z7LUuVzTCLLZ2YlKc0UypdCs5dgvoQ0Ptgzn9hIWYQm8BzgMOFIaDr4qBGnQqT40s5OwmYYzBv4XYNHI7TNKCwLDHQaWqWUP1IkbKp0vHoHRSJGH9aIvTjZ4VXaAzV3Xu2B/02djH1TxHsqgTpR0H9k+8mE0OFTmMp6jQwTLNzyjOcYwqe50x6nz4UE2hgAClW0K86oA+GYk/tm7X/4Yd/fwflzgqdL4FtNBWkmFXzUG3ZqnY8mUUT7EakPylLqGJ4jg3TcCXQC2NDScWJghABFQwABErx99Ksgk+QiD8SRbq2pftYpdw3SNanTSn9dVO2bAxcO3pRfn692iBJNtjbD2BaFbbxmWSP26IWv+BQd+BQFYpIj1Z5sRMQl7YNMs6ZLFO014keJx/VbmkV62GZbBEVBTrThma7QuWwXVde+2Z9hflkhLrIBMlu0B9dnIEs6CZdgiqEQShtXrban6qlKnc2BnMqk9HjmfP1IaCTGiVIVZoGiI2oDo8VOkdafXUgpjjkDLCVJ8GfOAcgsDwEtger1RBXLU55YNFKlMlTlUFrc9koOXUF2EJzJgC1rWsDurS+6BteouBG1voMug/eTyr04Yjvg51U5D2IhfMumZf3giSWRjXBDpUAaLhz+wY9FeDqDi494uMCcwKZnBFOP3yIt3/0E1idgW/delFc5pp1JK2vvcMDjGdTeb08UFgJXS2XSNNMPngNnuPKDJzZf07xD2Sq9ci4wjXJ6p6tUQohlTWODo6kajBtRyqsoqqlnShVOtkY/VxvFzyzGxAHHMlnHzjPehj9ckfYbpv9k78hVDDOSHc4wHJQ9QkKP3OtDfPs3YAvwb1WNpbP/lAUS3anBKewMyN/MifvW/8Dp3+7jSS4v/rqq/j117+Fv/z+DxDHSo55GZj4iZnhHSNDcjTF3s0bIvfrV6rlTAAVwZwUgGnZHSTCmfuRdpU6O0NKBEuhuVl9M0gTq0LQZoGOi0J+lwwPgsAs+NkIVs226mBxOegYquOblT1R5tyHWVUgrakb1/RyrCaOtFD2wpWZIekyaWjPYeOgsOAWajS11SpcuhUKj4HXhFXpGKcmXI4DTJW0Jyb7Di0smfvrsPl6TB3rfj9zv5PGyuSGlXDBTjYR5hkLBSo52WIwwra71JI98p2GIuxCqDm7UkQTLAFHBxJQqTTWwJKAToqNIcwgmrGwFR0Gfo8pYNATEhwcCkv1XbySFW4PyhxQ7Bx38RoVgpzdAZUyDp9lBES7aa4bxtBnDehSiPS9851FvFupy97YCei/sNbJzhJBLPVe873k+ICfP4ZfERD5butdPZP6W1/tGfDZ+1NDTdoz8TTEI1GT4n/84e/3KPdBVL+XhmaF1R/k6uzuZ23yAki14o1SfEX1MvuWxFDZPfGBHhbSgJjvZXokfxMOUW+M2YNS+DRPaFRKWlOZYHA2xEqK83pu0FLRpHqakWqzKm9qOawoFkIgGReOtMkMmT+LsxPDGrWjGRSo9iOZvQKKqM/qTVKflI/tE+DDk5mjetUM2kOFvotEVuAxNUtWZgSNLBhWogp8oYRJ6NHLVo9jMBApwwAeCtxkcjDv8CblLrOvLYh0xaMueU9Ew1o105TJ6KCI1FcsTBrk/VKvS4JyX2k/fe+GQmu3/fr0d4ZFtTvv4rXlJXncpihpsQ3ONh03NhnwbD36paEoc1GN9PEK0eMr1FEO33DFBW/quCrR0HVMZlMRvomSGOvNRu7fcrX+2HrevTq5FosjIUrP9u9TD2QSlzbqXzs04fGkSid7Yahu2W4XbjYTpWePaL/S3xxamV/mItT6+uyW+4D2HebjH098ZIos4jb8Ptv7FCMaUML83SdKW726l9JrUBaZWtHg2F+IN/V5aOC+2+CO32I9dqDvTeGMR6gzjgJ5JKjziOBR7g9SMBmkBt3/J1C2gb7T3xQVyIazRVWFyt+ee8aAUxGYqaNh1S5VfN+9kQpftcfZ6vdphkHBiS7D5dWJqGIezGeY6JTLJrKdIifs0nUSkCkLy+RSziK9Q8mROlvc0g7nHJrSxkpYRQJrb50gTIy+Rc33hgGPFSRHRzzfOJpi91Amz/2YQJ1OHzulnnylnk99PCVbqe+wm9aZ6j5S+4HPwOtU16rEpMy8FhYJcUXLaC20vr3JFAvTQ1tQ315d/ydj8rCiFP7g4yt0+LdPicVfZin3p9vnP8UnVzpxVFyLLFI4mhuo1cRIyEhOhK8Ug6CPfP0fUO+lQlr8atwWxd5cq2R9ZQR5Mnn5xz/6XQnog0vOJ8EtXzxD/NLvwec+wa4dn7qvCs0n18wDg+YOws1VUqPcvLuoX0EA8qazFUWrS8MSVGBJLe+qQUmr1mecIUpWx/m2AMAUOEne9B2u8MD5HVCTg3CJvIaqFqcvi4HcJIeTIC4WuQQuqBb+xxb/k23aK60R2SviHL+ah1iiaooayCydX3M2LXP+hjQb8opLdFcJuosEVtJgpLsIDYLiVPbOlxSMQlFn470aDEQopUv1PQb4z36w1a/mXyIjy1Zrb5oitBjOAkt2hAKMRmNJpp4A/cSPmdrNSqf6/48PqXq+5MWLDOYv+eJ3K3+1ztUFsFXJQM2Azo/dgM4u2LAf+DtDG14MNipgz5ogNg3cHXd4MNJwNrWQjVxonidsDh6sg+gLgzB50ByXsWrnay/IZukpkr/ky3jyY1yD7FwJssRoRHCJAUvMO4j4bg0YRYep7WFsmpi4TLwLbJYnyPMVZmMfEzcU79ZdEOAuiHE4Vz/92ihTKqfaZ176gDkQBHOvwf/kTBbg3rMPTAbuPRMLgu14nmXWIKrDew1MGkPGWFdJhDOChz06me1j3wpglPQL56V/Nkr9iztcf913befn/xpr99P+Cpcvxxfidy6UYqaKPWK8HxOp6x8Soqef1Xumuh3PjkH5Eq9d/nqNwCTOoUNs2ChY9P7Pb3zv/9MBfUDoDuCG3XmgzDl6UJpUxH1lvUubEeCAoLkUClS56lA2msGc89TPr1C+6JZLEiGzc7Wp+RiSouGaB7EPfj0Il8j3eKhR6U0COueZRLsrhLvYWpI60R9WqmswZIRDNs4uRB/QvuhCv4J/F86rYUl7jnNvsfRjxc1Lj3K02wzNZQx9U8CKG6lmDseUnVSe92zLsuFgu460hi8uLiQg3Lp1S1zcTk+pRnj/cwN63StNiZxkLy0pM9Qe7VxX9ZOALvr5vaqS3E0KW/Qdja/g9nzlT/kvI6DvItc/yemVtqSAy6i50HPbY2UlPOwHJmq7oLyPJQUdQZ4BLrQG94IWZ3Mb2/0RipErXTWCRjkSYPVKFTfROSASvGFFyXY6K0mlVPYsD1Upq5EDxZYo7FTq7F4xoCtQnV60mFgORrqO/ZGDqQ+k0TmS+By+bWIajHvbi19M6Ac2weclpIoO+tmPIaAP5+CQLMg9FRDfs712CcNs2RP01nWiJMlLYUDPOQagcFRLEJ4hXZJlmmBTFejGAebTOea6C9DYyfh/2zuX3batIAz/lHiRREqyLTt102yyKrwokCdoHrVAF0VfJNteVtkVbRFfEuti3SmSMot/zhmJdizJoJA4BULAkBObMkmdc+bMzD/fGN3BpuNTGnT18B+7Ib1/jRJjtusWjUcRkWwakllNlJyoMaDiq3UW9/gMyoxbPce7XSIi48QBpn4NCdMtP/1mPHR98JqP04mnk3GfP7zvucUcoV6X7Ig5oF3joQuu1+6VGD6RBYULfNWS7qSbDhdwlt0RrM9SNqkskdBJmUMCVzaUWFRI6/UWDbouhlqCJs+bXdhI57OwFsIblNQnsAgCH9SgS9hRQ2vKQic4xfS2fpqDi7kvKQBCJTzHlbx5fDPB6KqLxfUQ3vwWx34Tx0EbLa8hZYMVukDSJ6SCSuAKspXPhx45gSevXr3C2dkZer0e3rx5s9Wgm2iXKeUh8clESkSzL8a73WpLPwJppmFrYlfRFMPTebSH+jTPeMti/xk89KKHyCu5OxdFUWlwwgl7JIyFzaBjXXP4xX/re/B1WfUQV31cew7+jXIMOnWMOxGSkKWKOVJ2CKN6u0JPnGFpm9e+XRt0iWGVnb8ctywJYQrOkhpp4ARlylw1m1FlQMMhNibHsyjA86Ma8nSI+eSDkCRDvyEGfdP8327QdnvoMroLos07wkdJL+3joZseEox6hInpsDD3gFjC7kYw6k3YBbMK5soT30PSCIR+V08AdxEjyKnU2Rwl/JQG3WxK9pmVZj1lGTCfMZXitB3swcHnrERDXSGUVbBmFqxTHftcRdlzfTIOUpZCsiNhDSmR2D///jrXEHZxwuogeuqQe3EB0MG9fiWcwCgR11E3m7O3sAX+XL10CuXokRvP3OTYN+8tdz9mo6KsbFRIq0G/H45fXT/RkKTCiUGnt0IxidWViUGnaMloDdYZnHW+X97nCT10k8/34Du+AGpAjvVgjOmHG8TdITBOcFJvo1Nr4ajRFvU569IZBifPXepzq8D51cUK6tDv93F4eChf79+/36k+ZxhWa+Jp0JWMxdIZGoOT4xOpHVaSEnd5q9TIVw/ddJ7aMdR1/Ba9Q7NmZFikho5ID302m8mr/h6fs/Kw9T2KEbe566IbBOg2A1wfeBgcBBg1fSyk7Em0uTJmuP8jX13KrAphd5ZhGoLR7rn60G/QaJMLL4ahYoRyJs9Nb9Xk0Gt5RQR5frrAScPFy9MmQjdFFvdF78Ja900R593OkOmPsO0GPo6KmDuRZyxppfIBX3roCfOwdzx0bp6MQefzcScZan4diCLEnoveMhN+fLh00a44iDCFJ/jWh49N11/uE7t7luqLyr6X5L4pJmT0lmlD1vRLWoNxD4NHXmG6bVrP/C0+dNUN7LWjKHvpch4FlG3Hw2KZo1dxMWPI/Zc/Xq88dBFZ3ANEfAkGfeNgEeKQ5jCK+Q0z0SWragVxzHXQmC/SpYSICXXhTnxfYca6lGH7gH5oYDMD42EpC4PPZicsdSO2VMpnuO03JXB6fFw2wZXINCR9moMqcV9yjfk0wfx6iOllH/kwRjP30arWcdo+lhK7ZULhGscXIUVVUZmLqC5L8O7yQj6nMAyl3aHkVx1HPD6G3rcdxM6u+Pj2MVD4SBJcjT2zuftegUBsPaxqHKjQ/Z+L4j5HDv2O2HNF02Lda4LJjKp1E6683yVLBXViMO8BcPh/o8DDeVRH9yjCoFPDTeTiht3NiIWlqIxeMtM31qCnLLNiWS2FZySbScWcET+WOQxzQUmNFMfeGqGYjfSJQXeq8IkPno7RqTn4/vkhCLSsZmMEFLOlXNg3i6K2r5+W+bFl/uoGSMxIwVOXGmkq4a0YtMz987mSOU8PXULu5HS66qHz2VQQZmxKE2DB1srLJf4aDDAYTnBca+HlYRvPPFYMxU9i0K1pLb2jIdHPCRqYzGKBfxEIxqokyaJS3yPrr0VGqyG/c6e7Vv8yn8rjz2HKqBmEuIkz/JOk6CcJnF///PGLN+gPGUOz+xXUj3m15KaVGt3+XMLpLJ9gyRnDwSxbygwogmQJwR+WPAQ0YYET93fjxTDjpp26kPGXpCnl0vCEIXfx0As5dL2fdbi9WA9pqX4lr3//06rIMw95nCPtjTE57yK5HKKxcHDaOMI30RFqFQ+LOVXNrEogYC8QZjU/rmSZYjyfYDgaiWfHPLougFIu5PurfsabrpWsAzXoxMzyfKpVW80mwnqIZJGIQddZr9hJeT+K+r7m0LduB5XuVtzs87Pixms+n4EaBqqui1E+xWXSyD9k0HRu9AIPf3eauOqEGBz4GIUexmyoRJJaalrosgufMeg0PkaFzhlA+ApzvMaglzTpbHokoiajol8zFszg4GaJm4aAkJHZEMd+jrPvDvFtVEWQT8WgM0BmnIo1xOQxc9+M590GoRjR4PdF8TKhS/t0y9M6cNeK4ni/sevIFz10bnaiPECWVTCCg4t5jLfX1+gNJ3jePMEPL07xwp+hdjvbfykp+Q7lV28Kel2kbh1X3T6SeI6jgwMctEJBRN+y9TLr0qVG3RysGNBPzUrfxfla2ZyS91D2NNo0t97Eu+kcb0djXEym+A8kkDBcqVbLjAAAAABJRU5ErkJggg==">
            <a:extLst>
              <a:ext uri="{FF2B5EF4-FFF2-40B4-BE49-F238E27FC236}">
                <a16:creationId xmlns:a16="http://schemas.microsoft.com/office/drawing/2014/main" id="{4C29A004-5517-B23F-FBB4-85414892FB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77" name="AutoShape 126" descr="data:image/png;base64,iVBORw0KGgoAAAANSUhEUgAAAfQAAAF3CAYAAABT8rn8AAAAAXNSR0IArs4c6QAAIABJREFUeF7MfQe0XWdx9T793PaqpKdeLFmyLMuSCwZ3MAYMwRTTIXQDoYSSHwyEDoFQAgSIAduQEDuUUBNKDAbbgG2wwYAbbpJsy+p6/fZ76r/2zHfufQKSUFbW4pnLk65uOec7882e2bNnjrXpv6I8TVNkWQb5sS3AspDnObI8B//Nsi3kgDyKP1uWBSBFlvcAK5V/g7yVz/PPFnLzd3lf8Tw/3/x4ORAmKZw8R2xbSB0biW0jtxxYsGHzA5IcTg5YfFgWUjtHbltIbH5IipJrwckzuBng5jbcjO90kFk2MthI+Xmw5bj5Fg+Ay9854PD4nBgJuuhZOXrQ48gcG7bjwrYs2PxcWHAyOb0F52FO03bMc3pexdnxdPlnh8/xvXnGo4JrZ/AcCx6/w7XRRYo41/XP80w+i9/L85Xz5/nkNqzcgcM1kc+CnEtmA5kH5FYux+fBgpvquXE9+ByX23MB1+XrgCTjI0bGg7IdJLKQNi+XXGGbHw7aQg7bzuGY68Zj0suqx8YfBzk8OSfAcYp1AJI0FbtJs0ye79vVwvUTU+P58XyKVeP3c93kislvx7LhOo58B40sTWLkC2w1gbE9eb0lJ1n8lu/NeR62nIdYsZXLubq2Dde1kcRAnsnL5FH8yOny4xY8N/jXwZ9S+fwctpPB9bikeh2jKEES53CdEMhpccW+4NomgMVrwD3iw7K4RhmsLIWVp3AtC67YiCMHx72YZjlS+TOXgYtkw7YcZDGvh2wGNQyzU/Vycj35WY6cv82XWdBrIw9+niufRxuSB99mPqfY9XI95LPUnnlNHNuCZbmIEhcxbSrn+STgqeRm72W0Wzm3waFZFhe8B8uK4GQ+3G4VvgPYHhDnQDcFYh4D1zKgjdOOOkCWyPfamYss4hI6gOUjzi2aMTz+lV+UJbCQ6jWxgTRPxUJSWXULmeUgtfib+8qBE9twxP7M2ll8pdq/7mcLeUZ/yHN24ZilThMgyoDUzeQYeY1kHc3vwkIy8zn8CvlEdYrqS4t15bfI/rGR5dw/GVJ+Ng/D1ucKMyz+zN/c/xF9AA+f21lOgdfK+Es+bfYgTcmyF/iAVG2KfnLhZxuzkcOU5eT3LNgDxZ9ph/z+1OO1z5CntF/ahw2X9kFbMZ+R5hAbUTvJZXVpTG4O+BHgpHoOCXIkViaPFBlSnhvPX/BoYNm6J9VLyBJlQBhncFNe4QSpnSL2iBNA1o3hxxbKkQc39xA5AZquhRkXqFtAJwMWVYDhdorg8G4sTeaw0o+wcsTF6okhVKshDu57EFaSYOtR63Hc8lUo00QiLrKCSW5c3O/yD//bc8X14eu4J+fn59HtdlGpVDA8PCz29If8WMP/sifnh/LDDGKJ0yaY8z/X5Yb/XWDONVVA5yUiYIoxGKfdB3jxIubHgLxcDotAnMOnIciFVEAnAPMZOis6eouAToOXD1Ywz6wcqVhLBmSxALoAWk7gJZwzKLDkc8QYCLp81rLh0eByGx43qBWjXM6QIULEY+CmZ2AhaExnpODKDVIcgwBasQVsvsw4LO4W2f7FbwVTVw4zFdOzQWedw3MJUnSwfEY3RJom5uLpBZTvZWhiueKw9UFQ57oQ7hzkdobE6SG3GBQxoOH5W3JuEthwTQgMrg1fPB43cSSAnuYEFQdJRrChM5HtK8esDk3/bNNxF+BrbKsAdzvP4CEVsCBw83zEMLNUQH2hsZoPVidZBHcSmBSerm9+sHICuTolh8DrcB3ojTJkaYKMtsrPYQCYp8b5/DaYy5WSz7LkcwqXIMDk8HM90DHnuXHECzbPIC7th2i/ta9khzAIE0BPFdAZcCJDHKVIaLtEJQH04vu5z7j2iVllAjrBmYeXCqg7tBEGMY7amuxPOl8+6NiMfUrgSqNdAOiFbXINNUDTc9eHLir3epIkkC1vFYDOVxtQLyI2hSi5HmILXEs64iLotDxEicOYG3EWIbcyPRTuoZw+hHuIITRtlweeQgE9EkC3MwdBPgI792V5xKkz4BDwjZFaEdyAxxshS2MJbO3Mg51zFwewbBdRRhjIkPN3lsC2MrV334XrOmh12gLoXDeBagk2DKAzPIlN4CzBntq9iTLFXHQ7yA6AbXlwHF88eJJkiLmP3EQAnf5SQOa3AH0AxkWI0Md1sX/6BQK6+g05TgJfmiGjXQrgKniJneoVUaC1c0QMJni9Ml4nXt7itx47j0cCWkF0TbIYGHJ/8jt47SRAlM/UI1wYFgpwLwR0swvkeStH4nD1uf6Z+GtXfBYfkn5oMJpzrfSxENAF/KNMAioNugjk+lt8PK+bCb6KQFbTTt3rRZBGHCklxAAadIrEydBjoMVkhh6zBwTtXALByHLR8lw0Sh56vodOs4vh0Ec4fQCjzcM4e+0SPO6kDdg8DpTNuc50WkijHpYOj2IEFkIeRLunWZJn97ffHwK8A0gcJLh8rtfryd70PA++7//hgF7+zP3/bYYuxiCGcCRQD8CbRhfJRliYmRtE6kd+/Ld+ErYg05NPlQ2g0Z5BEA0liy/NTLYqUa2mprK/dI/BDT0FgDwXQNMMXdNjfX2RWdK8LAV0/ib45SkcRDRlPRSzebiRxPAI3sIYDDJTBRp1clwHyzHRdpHJan5YHJ44ZQKRZjj64HMCKHDgkTNgtMwNliXImC4KkDJaIOhrMCKBAh2apECa+RDIU1sZEmUDCOJmU0lmnwsbQTD3XQWInE6IjzRmHoMs95kH9zPXwnnLNZUsXbMXzZgNGBtHJwFLnkjQwuPlQ1iUjHZBEBrYRWEfxW9ecwZYkqEvAPni+wdAYsG1eewKCnmm2WXhFGkLhb/RrNRk6EVGnKlDUzMYgJxkrY5tmBEC8+ChQZn+aJDy34O6BHFkSNwMjsvfNOkMcZxKhm5BAaAP6MwACegoMvRAriUZHGbntBWuZ5GhF4BOMBdQl7PQLI/vI6AvZDjU3RUuWc1fgiJzfXhswsgZh247QT9D1+XT/djP9mnncv31DCRDty1x2pKhpw5iYQ9iceyMxCTopsPl3hUL1GCM+yzPY8miFNhTlPxQM2C+hrZNu0aOKI4QJT0JlpQVsmFlhIsADny9InxLwGBCnSBtQ0JqsnGyfxTQClAiYBXrxyCKZ5YyfZSfAsj1OAf5IPcMl4P2TdbOE2DNkhxxlkiGnjJy7oO5uQImoxQwNOZTAOfAXrnzGDjTT6nN6brlfUAn/aBZuV4B/bOCL31mTHaUrJO+uc/e9QGefqm/HuqHExNwC+tjgoMiAVPwXgDu5vsEUEmomcCFryLgJsX3SzAhaZNm6OK3bMRpIn6ATBYBvc9/FGxuqsdMJkOvFX2HOhhhiE0A2wf04kDN93cRi42XMtokkJJpdXK0nBwxPRuTtxgIOkAe54hgo+u5aJY95L6reDA/h7HWHE4cLeOJxx2FR6wChoxJBDTdIlE1DK/PPcCoy/j8Prb9EYguyTP9ZZZJ8vybP39whj50xb5Bhi6bhI5iQLlzYxR0UR+0zev0MkiKoMex8ASLFEftY0AzGfpevkOyU2YFBdWvFJP5MJPxKqCbjyiCZaVtBMUUcGjAkmtKNi2uSWlMxUX5DJeOiCwJX2NeV/IIq3S7jlx8ZgFkdKMsR8xj8xxkjrIC/JHvMN8l3yEOzByf2XbinsQJaUZzBHVpNhcBys0cVO2KUE4E8ySJFdQJ/ARHR+kw3a5CBxh6nE5Pz9F2YgF0AUc5J4VeOV9+cxIjcBwErgOfrADdbhojk+/iBgjBYgBBqYAtpb0L2l2BvLjkRelD/s53CkV8JKALuyMlG1PGKa4oLwSvpbEBAUO5tmpz9Lx9UyiAhBmmoXjFMgwFzYxAvoeftTDI7QO6MZDMXAPDrBRlDQYJjvD4ZEaUMtWyR7GleEwapBRXV5d84ZcpgyNr0c/Q9bowg5PsPxMINBEx/42OQCl3ccwIBMTkijKDzRlmAb6wOLymelySnYsDVnuQ9VJ+29C4GhwPQo8ieNFrw/MttiRZDqXcCSSeAVNDt8uyGVDv54ODLF2dtYaY/P5IbJdZpWZVvB5Fhi5+2ZQt+km/5MdcGNptLBm42J4ENQxQcmSJZnxcKslWHF+ANEsdZKnhOE3GDa+NzCYHb8F2XdiOp8yTBMmZBMRcIy2pDOoqsistC5Fkg3pdDKenvsMEtDkDQtqB7CsTmGV0wprpxraeN0/0t6lpfe7IqzKwH34fS3C61wxQC8NFqjxHwjdL4F5k6AWYq20zQ4/JihTfQECnLYrrM0yfCbJ5TdQjMjDMFNS5Hrb5fGP3fXpfALUoOZn3mtf0ywsWyyS8jgNG0ZXMXINq7p9eFKltGF9Pk5MimTCt+mfu4yIg0RKc+g+9bqaUYdZH94z+pFaGbtYRyCjR21m2lEw7DlBnls7X9BKUcge1xBHmkt/Pf5/3cynfVjKgvmsHtlRDvPCsbThvCbAYEFqdmXgUp3ACYoAyPJo40beSWTGm0t91he/4/X9zH0dRJOfJjLzA2KIEfgTm/h4fa4Wf2/0/ArpQ7gWaLsikTCkIOanbgptakH2LO1ng+yRQXQDmsoXEUAUN9FAXfI96An1uULfVaL04HmXCNFtRZ8aIl84nE9qSl14Ddf7d1LFNHZDZKw3A83x4cFHOXYSZC4+FG9bx8hw9C4hcC7HLmr0WprQ+nSGQzDJH5haArk6v/70mk+8TWsXa0MGYbMnLXAzbJflMGimdbMzMmWtKutVRKkqpsiKLUU2A1FCRwcsT+S17zYCPgiPBm7snhWcBoeMgdFhyAGzS+wLoOSIrkLriAjJD11scnK59P7sdEB76PNeXNKfJZBfW0YvIUjQYC4K7hbX4BUxeXzeg361rKyyICZIK6p2+U8BXMswUVmGf/Tx9gTlK/VMBvfhebhQp99ikZDUgYlAqoCk15cIQNWShjRiD+61MnRmJ8j1KuUuGbupp4vATLj+vhSgpjI0rUdgHdCtUMOP5kjIk42GTybPhuY5kLDwHAXMJkoxFiaPWLHMQgvw2qEuC1i9bmEBdwDwR0AMzTilRGUbL/C6WobgGRRmEzprZvmgSLAc9niMp99SUPhwNNrk3uQZGBjA4SsnU9TxzO0Lu9+D6FjzbRR5liNs9KbOVvAAlL0QlLEum1+ulmJtvodtJQFaBD5bK4nwGuU22w4XthbC9kjxYk+aXNlsDDtki4Anoab4rlLXDMtsA0BXYC9jQ9VQ2QilkXodc0kY9b76XmbLastpbEQ5rpmt8XL9Qp9atr07hOQVzoUyCsDDms/Wj9BoXzMIgQDA0NUs89HVF0mOy9CIyLbI+uR7CUDD7T5V25xc65Aj0eIosXPeuofclV+qHDEe8RhIy7n+TpAjNzrUqUlpY6PZYklX/Rn8jFLpypyKD6EpApNUOO2U9PGd+YvRDGkypxsOUGcz75ZitBEneFp9PL87gtGtbaNkW5hwIoDNx86IUlW6KQPZ3ip6dou4mSLIISytldB54AGeuXoELzz4KxwGo9YBRblFmbzxwOk0H6JA96GvAxGMjIM/6J6ToUpJIqfkwZRGuC9kmUyopypi/B5arTYVX7BHKvaAxmRUWGTojq9+VoQ8odN0cxhX0HfdCMZxcuiOydWPMAlKGZjsiwlHLNCZmKN8C602G12cCLHghM5xBFkz6SoDc/Gb2qICum1OfV2EUjYuxPQG9lnqoZh5KqQM7tUSg07OBlpuj5+ZImNZTBJbnCFI+mNdSFELRhtKR+r1FpK91xz5lIk5BBX8aZdhwUxs1K0DArIcRoFC1PaHEGWYLnS94YjaUvF/r+zwL0SBQVEgnY8QjFJEo+OuaicBKDB4o2bY8GJBYCSn+DF2SfqIDOJJSVwAsSEKlOApHKM+bNbfSRIRCCyn3wgi55HEc/7eArhY4ACRhNfq8jLEtGrvJADzXiJIosIm5IVNYjgk41SX140I5xqI0wADK1PMU0E1N2cnh+bHQwEUWPEjiTE1eRF0mCzZHV0SfAug5wZhMUCIlNccl0CmYCaALWpgMXc53UEMXSyWga5HIUO5awjgC0CVLNzSsfIbaz28GzQZSdE8uYLVYWpCghkGA6MYI5qRC6eBpHRpQ90F9QTC+MLBSElVr8rQrHoOInZgNS7BhgnOCnKkFuybAkassYF4wEXSOCRIvgh/Y8LknuhGyThchHIzXhjA+VMHyEfWp0/PA/gN1zDeb8MISgnJJ9kwY5ojTCO0oQ6ObopNYiK0AtleB7Vtotk2WyQDcCMckEKVzdiwJ2BXQadNKuxe5rNb9GRBqTVhgX9gDln4UnFKTafYBUQB8cCW4xrq+g+cHgJ4hcDUBEfsrhMgSvJlM9LcAvdjZCujMHPvPLADzghFhLVYAlNmwUN+mfs7SC7P1IlnQqsECAV7B0uq5aMqge7UvjBM2QQGdDBDZEA16dI2kdEBwkrq9aj9UyzAA9I6TgTEvgVwAPSUDquJfioIlLTHvl/XmMfcZvhguIrhScuV5OmhbNpqOjXkpR0B9a6OFUr2JchIjZBAfAE2HWqIe7F4XI2mCv9i2FU/aPI41AIa7QMDTbXeBcqgpOT/PZnnFZvgvuo0UMSqE9D8B0PvB+AI/yIyd/pXX7g+m3MtfOnBEDV2yKS5Y37j6Rc5+kFDQ5QXoKv1nDKs4MPNcIbToO++FWbjUpXytT/GiCF1ksukijisSpL6jV6eiDlBVnJpeGuArNqcRdYmAxwD5Ea+jop2boRKIEQ6nHoYI6okHN1NlZc+xUHdSdN0MESNpOxMRXymjCCMVaivzfEPZDRTiA2GZLhkdt1B/RsFfbHC+Xz7PcxFQ6itUbRdJ3BXmQ/V2JmCSEy6YDAV06gUqYvzGsdDYKLQTIaA6fJ9q/SyDl2UILQsV26GcCA7rqACarANKttUnygbgboCmOIaCiu9fYklTVH1MG2BduqijGzNC1KPy1EBgAdhFQManpcRTmNagVq/6LWbiZAAIIlR9uyBA0M8mcYIoTuD4XP8i+NC1KuyyADURxAlaaRbEPwvIOaS5KKqKlNJOFTjF+Roq2yGFWwC5UkODDIuALtuDQUIi9XNm6XRwwhintgJ6IVoT31hQ7vxeBrXhYL1ZohBRHK/bggxdongjjOPhGRqV7x+IAgtL00CmDymiw+C14V7TEoewGwm1FHT0ngbWhaWZa6EfUQR0ei20eGBEdnyPbSEifZsy2OCrHRXHavOCZuiCZYZWFnHooNYr+ofAlfiWTJMT9RDmCcbLIVYuqmBJyXSJmGM72IjQ7DXhlT34JdLwFoZBDQjQBDDZAA7MtjHditHNfaROScCiTx0b3Zv6GIIZEIkQt4gFC1A3Qb8AOmlxajjIlrAcwLVTzQrLC/L5pkSpdjNYtSLjNp92hO0UOXCJYtUC0I34caFWoshONU0ZKOnF6rh+hX80dDtPVih3ybhzBAGZDA24GAAfCeikrTX77QckCwBbOATxr7/9mn5pivogsS9eR40uRA9EexWbzUygaATKRmsgTAFjOCNeEwA3gE5/xocl2goNBHicooIngWquHct9NfqFJIeVMLi00YJm6E1hNzMESYJqu4NlcYzVlQCrF9VQrblo2x20ohbuuusuON02HnX8cTj/+NVYBqCiSmVhN3Vh1JBT3xFbUfFeKtyciAAX7u8+Sv5+fyiS54UsJoMgYRGNzf1+n2T2vH2FUu79gxcgVgcp1mmoqz4gi6cYZFWF61jgtfWpgpoYFCUHz/XfTycTwKYyPdfsVxTrhmRiZso6hxiugIEqvxm50Wi5oKERbUmNw7CbhTOi82GmIz5FIkR+FqNaGkiOyM3RdpUyJqDXEhdDqY+ArTy2I1T7bN4VxWTiKlUY5qm02pWTVNTyqUtAMUX0IrBQb9pXlapinq1zpn3JiP5IV1u9JqqBg1LoS2aWRG2kcRdIY3GGWUzRnon5jyhpMEO3UXWqEhBRnZ84DmICuuPI3wX0aRRxCjeVai2qjocSHZTUY1M0s56sha6uZqNmxUz7V3HZFCxFwGPEfXJYkkFrTVcA3WS/ksGTAen1ioYyYxYLGBrjFMUFKp0hy1aAuVihtHKxAmHB9zwBJtLQSRxrfcunw1oAZiYAKoIQ/TyGBMqLErR5ji4FTg4dHpGIGfqgVl2AOaNEl9L138rQDY/AOJJ7J09g2akECAWgi3CqAHTJ0A1qSP2cWTqpfmYfBHRasoriROVOJ8WHqyrhor4vymcxK5OhE5BSfk7xszA3VA6V6yo170LlbmryCuiMEUm5D3QIRdY/yMdMm6Qpt3BPaR1dxSlRnmiGziA4Y0Dn63IJVUvBEvcXa+ZaGtIWTgYWWiBzKzXRdFhRG0EWYTS0sXJ0GGsWeeDKtJvAcLUvWUNPODVaLsV1tFjya6G0unUBPNgE9k63Md3J0Mklf0NK8aDpFihq5fQxBOLYtNgVW/bIljXJGLRtkn6QwYt0B6jmoqgDF2FkoReT9TQXRTP0furTDwaFxcyBkudLy5d0MgiwmxZFA97SymYyW41JC32DEa4ZQFeae8BKFZmdADrBnBm5qM21VMW/y75xmdkaE+8L4AbhnF5HE370AxcNkkTLJyJJpYspoOZL4yRBzMBH7HVhybCg8ZX6p9+J2ebZp9wJ4tweCuZastDyDbNtlj2lpc3WYIx7b9QJ4JFOjSxECdCGhY4NtJk/5SmCdhvLkGF7tYJT11Rx4nqgKpJUoK7FL/z8F7uwvOzj7M2rUOMy1usSCMnGEpUr14kfqHX0XtqRXjnf8lVb8ScCOm2q6AhiQlTUz/8oQPe/uG9AuQuAGxVZP2ZfEB/06wcLQH2h7uk3svP+O3/X++S1NpywjLTZRjksCR3cmZtD4Fgol0todBrIfQeZ62itlAubKBXjyza2ULVzdNstdJHADn3knivG6hG4/ABWmsMjOEcJ2t2O1LyDoRqs0EM776FltaSVrBo7qCQOhvMQoc2o30I3i9F1UgHzKCfIRhhygGEqxjtdtOebyJ0QlhuiXK3CCQI0ux00Ox24pRBDIyOYnJ6BH4QIg1CAJaVDiDVr9a0EFbTg5T1V3OeZ5BsV30U19CRzHwpDoTdZT+UGIpCxT7HdbqMXZWh3c0SpjYSlklIIu1wRYG8lCTpRjHKlKnQhaXlLgD1H2XXhCyik6KKDKI+pxxIVrwiQbBdporUd0tzKhNDopENYMyqXGaQrzkgcnAiQ2B7n6XuMBoJ/npmZwcjQMHzfw4H9B0T8sWjROFrtDnppBNdjO5CjCnZRK7P1yIFvBIuSWbP8I4ptrYez3i01YMczNT5tXdL8yFQcSbn5VJkrgEjWLLQkA0lHTD30+RxV/1p2kn+XEohmHGw/0+BE31OAu2b6GSqBh6jXFpU7e9CTtAfPc+F7obStddpspfJMPzYBlnMdUqHnWeetNxJ4fkk7ELixpT0r021oRGm0HR5PL4rRi1VMx2OR2qN0WQxAX9r0COCOI2vINet02pJhl0olAYRupyNbMyyVVdgmbEck62i7FAvq9eNrJaiS1lINoosMkNfZD3w0ei002h2MjU5gvt4ReelQzcHUVBOlkJ0EMbrtWYSeJcLMLE5R8soYqrDH1pW+86jXQdlNMX9wD1aN13DKplVSIqJYlE009K2tdoRS1UMrm0czmkEtLKGZNLDInYCDMmJ4mIszRJ6NX9xzEPOpjZ4bosXyme0Ik0C6VmMhAkWCOKKyuCJqfaWJU7HNILARxzlarZb8vRT4cj3a7a6upWUhCHw9/1Zb7J7Zr4oAtTOGzxHUoiQW9TIfIkZLNBhwPR+BH4g/kwCyz8UpNS4tZWQ0pKRUiNKUOi+EYnwP++yl3CX1eyMmZLJTfKfpNqHaXMCc2abRHZHFYzBWfH5ROy9U5rKTTF5XdAsItBvtk4hViXWk2lmLz9mdQDDndAhlFGVdTJZd1P+LYEMSNqPBElA0MzfY9UBs4HG1e114pVDEf824LWDulXzkLJX0YpRzH2HuI4An12y+20ObiVLZx3DoIdq7G6vzFK8772icMAQEXWCIy25pjb2QdNPe5EGmiEI/6XyisWhbb8FiaTuo1s81yWVoOOiK+UOy6f+L11qeAXTt7TXtE4YuXyD5PTLrXpihF4D+m3XyAc9alF7MAph/KJgAWQsLoR8gJGA1GwpsvsdOVEQukLi21Hm5cMzmSYl7uYNQqO8IDvvhAxep76LHHmBmjRRDsPO7RbAEQi+QulviWGilEVpZgshO4FeZcXDAjYUgtlDKPAF03/NFRJyxxpNH6PUaSDt1eHEHQ46FUd9DyfERJy56cY52whYyFwjLQBCKE2HgODRSRrcHxPy/LJHMK6DCnU4h6yCbeRBjgYXx4RoWjwxjUa2KsYqH4RJQdYFhY2jFaBKuHnMUzjVoJ8DuaWC6k2CyXsd0s4k6o2PHlVIA/AAJqSsj6LHSTOo9qnr3BITY09FLumYQCpWbrFMrqLP1RJy5DKfRQSxUJBMAe70O4ihC4IcIvEDBnY7IBCthGCIMfezfdwCrVizD1OQMWs0Wjtm0SvzJgw9Ow/ZchNWSbHqJUG0LvmTEOeKoJw8GYyLEMgCvQrFcgqI4obDHDFmRLJQ+hCwCj1nzJjIE7Df3PUbcjgQqzNLFryFHteL32whJEfZ6EaJIa+p9EBdHbQRyuouVJheKnFmo9qAHoSP1YD3+FFGUIgxqUkun6j3jeZINyCOkaVfqiq43JE6jaFvj2pBuLwC9VqmICrbVYgAXw/V9eCwzZDm6rLVxb4g63zAoho4XCJChImYwj6sAz9dR18DPJLhohcGC67ny2QR0AgrXgddXkjjbldINg2T2x/N6kHpmW1lkxfCCErKUY41C1Q3ELGXQ73WQZw2kUR2VwMKikWGMVIcxWvElSypcBzNr+seDu3ejYmfYvHaNZF20Uz7fnOqgOloy4iR6hTZU/cFrGCBrpsgZQLnc3zZ2TDax8+AUpjoxYi+G1jB5AAAgAElEQVSU/SDMFUsODMYD2r4Splbqo93syZpQIMvl4NowYKINE/xpD1xPgjhjOq5Nh8mBtBr5MgRk7779WLVqubjM3Xv2YNmyZag3G6hUK/1gUQZAcYCMZGEU1zHL5b6xVHVOHyIUNe3dlWOMGCxrlUiB3JQ2ldrXoFKFqyrIK4Yu8XskiPgNQNfebpOQEXCLPvMFn6uZsWbpkiHLH03gaOxfKGGhm5X94TlJaxrtgvoMvk4CBhVLFqyF/h4wSbYIQQ14Sluein41M9eauRO60h7XitroRG3Yvo2g5MNzA4ROGVEzRtqKZJEyBr55ilbSht1rYpVrYVutgpecugQb6Z4bAF0BsibA6537hvUqymE610NhW/pNTNuwGS5mAnkyTkonDsD+/wKg/9DP/P0BvQD53wTuBf14eq0NYB+RlZvDWpjB8ynuyLIrdUO02mI0i6tVUWW3O230kCIJuRmN2IbREod05C682BJBmB+1EQYu8tBDR2a+qeSCfeZemmNpdRi9+SacNEdYLiG2c8xHHSSBg3KtjF6vaVrZnGLeB3zbQdkPUQl8eFaGuDUHdBuouTkWVzxMDFcwMVzFaCVk0o56M8e+6Xnsn2ugntlI/DJ6todWnKFUrYoBS3tXnsLjIJwslv7tStLG0TUXS8seli0ax9IxD2O+UkL0h8VUu2IsSVEbK2qkLRuYp2AIwKEG8ODhFvbPzmG2G6HLYMb1EfPsTCuPgpBuft914fmkWtsiCmM8R2dMyS6HZ3CzMFsnQFMRLbQoe+hdZh8EJ7bZJfDdoC8S4ueqcI3Zr0atjOLDwEO72UG71ZLAraCV6Fi7mYISXyeARwcgtLMtvfMCHuY5WhZBid8hwrvcRqvLthmtD5NCFxdABTUrXfy8hCwDqXrSY2R5bOQ8R1Hk8rN7CPzBEAc680LIJyIfahEK/tQ4tqKcIGYpnbwJOt2GrGNtqCTHwklxzMx7Xa6V1oIkKAmYzZBwjIRhyFHS+rN0C2RSImK2Lq2A7Ed3HWFlOt2eOEuPgW/IVkOg24tQqVWFQhUGw2TmPL40jkV/0O12UCLLw+xYygMKoxxgQaZnaHjYUL0qeyr6+lVTwDKCK9cmJfjHiQTG1XJFnmtHbSRuirBcxf69MxiqLhH2rN2IsGypj/rcPAK3jcDpYbjsYNHIEMbLwzKwg9/V6QFlTVLluSirw8siDLtlodI5hmx2bwOjEzVB/04TKI3RN3QQ5w0M10qMuIFOpF7a8ZC4Lu568ABmoxRubQTBaBWNBJhqdnF4vo65ZlPoVjfwEQYV5D0GrUbSqjGQaAsc1xOAL1cszDdSWUfPZyBgo9vrIuNedgO4NucI2AhD4OCheSkHLZ4YRbebSPbc7baFsXF9T/ZRL+4KaDPzD4MyLA7VYaaYAj323jOYNEwJmSuZDmjazZRVL0DdAKPUsAtluYr1ZCiVaXvtC+EM3V4I0qTdk7vF2PRCEB/oAAygF9/bB3MzdEvafznjQY2VKnYdIMOSiAHkgto32b7qDJT5YZnVThJJvgji0hMvv817WTfPKd6NkdtkK3QSI5lF17Xg+SE6UYZeO0beTXSwDUXSno1e3oXVaWBt4OLRG9bhicuACdpZm5F8F0jmgFIViEmyC38PODFSh8FIRr5X23mhtDp9MPMf0U1KAGIAncxioW36Q9H3/+D11hGU++/K0BcC+O+k3Aece1HYL0RzR4j/ivcurAMzdfYTps/A7DzQizAxPApGba1uG26tjLYLdItsXqZOkSN14cY2XDqYPIbn29L+0Mp6yJxcMsMSL0UvRqkTyW8/VTCK7RQ9ThMKbLhhiDzRgRFMsVg3J9VF51jxfIx4HmqMgBtzGHMybFqxBFvWVrAiYN+j9qTzwTzmQALcewC4fc8Uds+10PMq8GojmGu2UC4FqHgOnKQDqz2PspVica2EldUAp60dwSIPGGKGt2BwgRUBdmyMqCjO9VkPtQTGNvUQYGcONwFrQgcawJ7JNvZMz2K61UXml5CyTsqMnVQ64Yf0uGS8pHkb8Dg+1/EF6GQUKmtYkqm7AqqKAzI4U0DT4WAcCsAcB71u0h8OI0G5qdtLn7eRFkTdWACAFCxZcVKXEuT4LnLfiHvM0BiuPevkpMrZi51SVSzXRNXuIu6SyWqque9GzGikCUlUyhSncTUKxXKlVNYhLxGDBZ4Xwd1T5bykIIN5RlIvNNmuTr5TNb3WhDULVjA3qn6ZaKiDe9qdeaRpD7Whsvw7s60wqCLqcX8UNXSRPUqGzgmLjIWZobP+rK5Mx7/maSqta/xcliAI4KQ0lRqnYIYzCnTgCIFeD7DYh6Z4K4NqcsketavDiA8XCLAKkSgn++lDW4ikHOFoXy9/PNdHnqTotDoIHBdD1ZqME271Ysz15pDbLuozMUaHlqASAFEHKPlAuzEDF3NYvqSMpeMljIcVlGWcksbyqiknoLP9h4I56kUilUT3HAT2iFDkWQuwWVAHMDcDjNAz20Bjbg61UiiZliYSrKOmmJyvIw9C1IZLymaZvTHZBvZP1zFTb8oYWJY65qbqGBtZDNcL0Gx1hEKt1kJZ23ozRaVGh20OKaIQPxKQJaMR+i6mDvWkfz4MXVRNrb/ZzIW9IDvCbI/BlMOJYhRT6SQgYSC5rvVGJDoGXp+Byt1cC/pjM4tCFehmCNcC1YSUQAqf2u9sKOYUaOYvynCZ0qZlB9UkKSWuIlAjijSmM2hT0yE3Rk9aKHmMLRUZunZOyHcwQyftvhDQjaK9yPL7AotinocRF6vojdomUVxIexhDGZaUmo05cMwbA7hayUMWdxB3mQAC0/WmlDNLlqeBbxzJsJ3Mp2YowdFDVTzntGNxInVSMVBjBmZ1kMdzsMpDQFTVOcOc5+EkSFhilfPhbpQRZOrTSGaasdu61/Q6yuCfP1tANzX0ApCFP/oNIC7EXooo2tcphIrJ4PsKeFP3OXIOh+lHK1SVlDVGc3DHh+F3Ilj1JoY4FKLbEfHD8PIlmCXB5tiIRW3M7NyHm7jwY0em9VRCD6mVom3FiO0Elp/LfPdSHMFnNL5nP7YsW46NSydQDV3krIdbMQ42prFvch69uIJuHiAOPeTlUNpYGElzqMCY7WCs28Mq38PWJWPYvjbAilBBvPhhZkEwJagyU/7lQeCmHQdxsJ3BHR4XA02TCFa3CS9qYcxLsWFiBFvWLsbRNWCEQrX+sAID4Ew6xaqNTNgIXmQzFCJraf4GWnQ2nOduhB50XpMxcP+hFPtnG9g3V0c7txG7HqyQlKSLLjNXqt1dG6EVwxcnzjGoFLFl1ONJtMCxs8zQWcv2fQUvOiRS7lT8MwvodmKUSmVxbqSz22Ra8hzVUhnVio1Oi7S2hWt+8FPs3bMHj3rkuVg6MYbp6TqWrxpCI2aClQjNScdXKZMZAGKOaex2VXAnM91VR0Clu5TnRRHMKWE6z5mAK9O6LVL3DN50bC1LJzFrzxLBM8hgPdQWUoiPKiMz48iKayoiIhE/EUyZQZkXCDWiFGdRV6/PNlEuhYIpZDxcj7V60qc8Dh/tViS/SX9q9tcTQGcdnUNQehFLSa6cGwcfpXEPMbNB10a1pNl+0UvcjSgEpCNRI+D5h2GgulWTXSa0GzJUzGBcriPLDpFkluUypyoyoOoJDRyEPprtugZo1CuwbmBGkCopYWFudh6VSlVKNKx/SymLdd0sR6vXRmVRBe1ehOFqgNY8QDJLlP9phFVLfcSdQ9i4bhyLSo60GJUQSF2cj1JJ+7jpI9h6xkYPS/Jn5kQlyYY4rnPPA8D3vvsTHHvssTjz7BHs3Z9h5WqNFlutFJWKg6inrIMfuPACB+1uIuDCSZLFUBDu0b1TwAP7D2Ou2dGR0BSICtXOgIkBjQPXLwn1242Zq9moDHkya77VhQQMNgOtNEG7GWPxcAntBjAxAVx62bXy/IUveRQmp4HhEQZcZCK0PMGWxnI5hOcxqE7R7cUi5OJgHglwaQOeJzS/qNH79WcD5v1JbTogRvCEtmBAvW+XBTCz9GM+owDzhYAuebJ0aag9HVFDN2oUBfTBgJeFti9NahQ3mvsMsK9dR2jrACTNtHX39AF9wV6jrschNSFDYihQZAuhAXRJXnLxK1G7AS+NpATpUTDcbSO0c9TKIZYsHsdwtYKy66HT6WGqPofDzRkcqE+iXZ/B1pUr8LzTH4L1YP08xQidXdpGN20gDJmh814LTP0T5NTAcPpmv0GXGnZ2CZn7YhTHLsJg2iltVyXcfy4/VmBq6DQwVcUWo9VMD3UxuKU44gUZtg7DWKCKK/6t3yc4GC5zBND3y+gJXD+GHXXgt7qYCCtYv2RCbjKyf+oQDjbnkY/W0KXwiLWwjLQ4s3MXYeqC//F/HP8XexmcMjMXVY4HrTpGul0cPzqGMzasx7ZVQNUMleHX7wdw7/5Z/PzXc9jXBqbyGFEtRFL1hSoL4gRjSY7lnQhnr12LRxztY4XJollajLMunLyHMd9Bp5cgKo/0Qf2nh4Cbd81i33wbQaWGqNuCn3awoubjuBVjOHZlGas9zfIJFzKkRpkkKQ3I/Hf+Hw2IHvo3Jq5JZF3c/MazEMlMZgsW2yqofGYmkwEzPeBnd01jst3FHGu45TIS3xc1MDdO6LmoMesVtQqpaArTuE1V1MksUTJ27d6RQ2Emx3nlnk8Kmcp2BV8+RGRGxosJKc2J52MBQ1Xguh/fg2uvuQbr1x0loL54MYVKwGQzRVhxUDY8bLcLxD3dIpxDX61QNMWsj7S/zjiulBxQz0UQnW8Uk7X0twiDNNYXhyC0sYj9WOfnxDQzh8h0O1L/QuCjPsnjkDHJrllHVRpUB+MYMZW5sYsGDypmqpR8tNsmSRThVB2e76IUspxDVkCFaRKEmHqkxdn7MtTGFWfOwILbLmBgxu/m7GkXcu78Nx5Pt5cp5e55ItPgJYtjoNc1NxkS9Vox2UuvhQx1MdodXhcCKF9GTVyvx5fn8EMDHhxqZGYTSE2dGguHgZy5lhJgqlkSeOWzbWCKTnS2Ds8exk9//Ev86qbbpfd39fJhPOG803DcMeM4dk0g7FMSNVC1S7B6rhipU9JKG/uCOaCmQsEIjy+OJHvtMdP3gI//4w/xpS9+Dc3GPO6443JEMeT6T852MTyuqTttNpXRYACTdi2MGqdlVNLdHJhuAJPzOgwmqFGfA8zWCbxyRwq0Oilm6y3ACVAb0Q4KamFaPY7vTuAGrjC1vG7NOYjuh9ds164eLvvQ+2m8eNZrX4WjNy2HzxZmBpYigNT4XMorkuHz5kzKsvF8okgHvqixmI4ck90WdXNtW9P/1AB1MmShbi9mQahtatcG69kyVKaYymZ+F1m33ACqEOUVH1vU54WSl9BB5VRFe2shEjWAzj0WcbaB3GAF0trFYIqPYtql7BhzIv2pgaTcaeC0Dc40IKiTujfDjYgvaaeNmmthyMoRRB049Oueg6OXL8PRK4awdlQTIqZ70oYLYF8E/GLnvdix824cvWI5nnLSyVhKn9aKJcNH2kXbjsCWVD9jkMupe6ncsEp1+XqDL943gIp7mewr5682Lyp70qdyUyy958ify08f0ItWDAJ6nzIXVai5G4+Z2KbXVU+gmG4lf1sA9Auu3WCyW18dqacubU55hMVlG9HkQUz4ZZy6+Tg8ZBNQDYE7dwLX33o3DqURIta+gzKizIF0DPRsVBHCc0N0OcYv7iANMgQ1ZkEtZM1pTCDBpkoJTz1xI44dAlbRaRtD5Z7hyMcp2PjpPuDne2PcNrUXM36O3lAgIwWDXoTFUYozFy3DOatrOHlUKZucrBz5cD8GMnojPknVWA0Np6r1bAA37IOobafnGxipVXDUxDC2rKzg2FEdLUgwz+IuAk63EoGWOiMZ1EJHKx6Z6KPgIa0bhgpS30pSPEOVFB4zN6rS2VPsBSQxBNQJ3DtmgZ2HI9w/M4cGe+t9X9o6YseRlplKksOnupSZKzc+p+QxO+4oqBGM6YgEYH2qxvVSM1Hkv/vcHwJ8eg5FIFC00BMA+B6eyt13zeD+nbtwwrbt2LjRwz33pagucsSpCW1H9p5BAAeG+OqYW/ViHrl+Bj+fryXIyTFwX/FuW54++F4prxvnxICE9U0GGVEXqM8rYPLzCZhkI3h8BC6eAxlsfjYzfIJ8pxMPygzmjjEiyhNdgY2R4RB79nQwPFKSjKxejzE07GGoBuzdC1TKCrpcKx6TDp8xsVqaozpkYZ4SjY4eowZROlymFHI+ASTY4bkx2+PkM563OkgzIV5usqLnwNeLffMacsy/BQxTdwdgfl4DM6GGM2BuPoLj5XB9W2q8fJHc5Utq+7rHyyVgfjZGEiUYrpakhYxBAtdVptpWAMoYGrPA7b98UAA9bjZxwnHr8Kizt2HtCg+b19gSuNpJDz6Hr9OA6Xn5w3+gjEYEqEDqAG2WxBlI0IbbwEtf8jF86AOvwSf/6asYHrHwqlc9BbWqZoCk0RngpF1gJNQ9zjJra6qOysjQgNc33YcMeFs8djrnEJimDbOKRyCYAfYdYLkvRkbGioUBJgyMqZk7hBp4NNuJ6D6Gyza6M0DJBT7+iR/imc96uFybf/v8f+BvXv8kqflKBs79oTc3lFK/3PnQtDpP1dvwwwBBoBP2uI9j3lGQwWMx+rkQrFGQKlJ67WrQ2elFlq1loGJao/aCs/5MoDKT+2TWuRm3aoIC3sxJWgj7WX0RK+hz/T50YejNBBCWvFj6Ihkt2psUPU6eFDDXQT19QGfJro+GZjCYmfYoMSjLABJw8X3M0gdZPcE+bZG1zTGGHCN5itWVEo5ZOoaNK4AVTCB43ekqTVzSddW07pqdx44992OsWsPpR61HGAFhlMEPVQ+ShA46iGXkNxHOTLVXNlDuWunyVnqGZjDBIfcmAzCXTIQKJUNqY3R28J/Fj1X6/P68384gHkIPjkpz7Yk10aJMItO6AsdFkqaQu5BR1MRLVtzmTu6WNliAft8n2wFEZsBtopOa2HeKucNYUQrwmBNOwmO2lkW4QGCYA3DTbuALP/oZoqEhJOWqbJa83kPQSTCWuSgHZaSVKg53G+i5CZyKjV7SALrzOGbRCE5ftxrnrytjEYARUoXcXKyxoIu8ZKFn1QSAf7QXuPqevdgdtdBmli7RYA9j3S5e+cht2OYDy7mPZkgRtWFTceskQGcWiFtAtSalgAPtDMnwKFsihQG4+a427rj7XqxfuxrbN41hXVmH/tO3BHlPmIg4VYFXMZJeUIW918U4AFPz4i1dhZYyYE5n5nGwQq8nGZFwgmzdyPU13BjFWMsdc8Btu6dxqBej4bqo55yQ5SH0QtQyR2YdS+bKTKSZ4fCBBvbe18X0oTqiXhO1agXLl63BurUBxsaBRhPYce8+PPDAHsRphk2bj8KqNWOYm27irlsn0azPY936MrZs3ojVy30B0bt37MHu3feKkGjR2HKsWHoUVqwBrDLwy1sO4te37UXg17Bt2yasXSdDw3D48CR+fuMtWLV8FTZt2oRVyzUF2L0buP3OH+P+3fdi2Yr1KJXHpG1q0aIaRhZlqFTKqo6XW4WKRgbdJnD/fR3cs/NGzM0dxlBlHIsXrcC6tRtFhBYl8zh8aAqH97dFwT80lmF0dAgnbDtOggTX1wdjN8m0WOpNgKt/cB0mJydxwvZTcNLJK0UUNDxKtgP46Q13Y8fd0yKMs+weFi1ajKPWbMHy5S5KDCbIEt1Xx969ezE1uR8uCWlrCbKEUeuDcL0ONm08Fhs2bMTEUg+HJ4Ff3Xo37rt/L+LYRikYg52UkMSkCA6jWnMwXBuBnQ2hPhVibm4ex2wZw9JlY2jVE9z163uE5diwYS2CUo79+w+i1wuxavViHLutgrXrShL8NOaBQweBubkU37vqB0JrD9dWYvPmY7BkwsP09EHcv2sfJmcP4ZRztmLJ8iVAHGC8amF2H7DnPmDdmgwjtQaO2zSMJVUdwZk0WqiVK5jf08aPrroJu3c3ETvLUR5ZhEMz93NGJ8KqhxVrF+GsR27F6CjQrGtZ5Iffh/x9zXr23jcwsTTE3oNz+NaV96DXG8JQMIwLHr8GE+PA9MEurvnOd9Geq+NJ5z8RpbCKyhLSCppp33TzAdxyS4TDc3NYe5yDMx91HMo14Nrr7sQ9906iOroUnTTBnffuQ6tTxdDYEmzetg6r1zvYsy/HjT//CaJsFhvWHIe0PoGbb9iJiYm16MVzyOz9KFUsNBoRHnHOGSjVctx6y524754Wlk6sw8NOW4zlq4D79zRw250/k2BoYsUqrFq7GrWRUFTnPZmxz9Y2W8SVwgjJtEj+Z/J0o6txebc8c4MZgrlqHyxpHSOYk3XRO1SqVmVhpk6ah8I0odyL9jSjpi/GHYsa3+CVZK4yT6O4EZMtwR2/ixl6zGye/p/qdnYbsVNERGMDOr9obdC6e4bY4u1OiRJEBr33nOEE4OQJRkMXdnMOYXMea8ohTtuwBg+ZMFl5D6h2KXA0GTTZD2bZFQ6YYU86MDk9iXXji2G1Y5lA6AQ6RhhlB62U97nQGRCqaZfJECL0cxhZksaREpb54ZhgBmkC6GQBCeh6Z8s/lx+r8q/75AaoPFC9iS0XJ4XPGnTclboFa0aH200kBPHh5cgkDLLgE7zmDmJsrIaWRGksSrIuEUk7DxaNAjMHpaHUsyOEaRvltI2qHWM4cEQI1p2ZxCnr1uK8TZuxfZGDMWZePaDuAjMBcPH1B/Gj++4HRkZlHnmtXsdZq9fgzOWLMMqpr6PA7nngzn1z2DW5B/tm6aQaeMixm3DBKVsEzIeYlZBaJSVLTHDYDsdaOodqaO37lsPAt266A4fSHHYYwI3aeOxDtuHhyyzJqMeiDGXe/ckMpOhx9jQTc3K2zNhsF7FFRb6j1JOJhvfsq2O4VsPIEJt6jEAyigRk2KKld3sqDMJM5irCZcNNqUpBh+ss/M2gyyMFLtG1mKKquAu23tIs3fKBfaTfdx7EvTNNRJURxKUhdDspxu2S0IbsLGAgxUmHSQu45uvA9z93FTY8bB3OPedofPFf70S3PYfnX3gatm8H9u4G3vfuLwJxG2+7+MVwSwl828Un3vMA9v/8Jlz4/ofhhBPXoHkIeOc7/xOL1x7CW975Uskcr736Hlz7vb04/YxTce5flCUDveRjB/GLr18HLKvitW95LNYfqyrob37tOpxw/KnYdLQrydx1VwFXXPENPOkvx3H6OesxOr4Cd9w+hcv/+btYPFHGm951PuqNFtLmCBaP6TbrNIDLL2nh+mv+E89/9bF4+CM3AUkJP7l+Jy779FV45nOfh8edX8UNP57DJe/7PtZv2YwXvfw47Nz1AP7tMzdj49HH4e8/cgzasWZ3DHIn9wHvfsdX8aY3Pgn33HUrLv/Il/GF730AzbSJJcsokApxcA/w+ld9HlOHm3jpKx6LJYtX4Gv/disOH5zDy//6HGzeBtx0axc/vuH7eMxjzsDBBxJ89kO34Pjj1+HdH92AX9z6Hdxx6/147nNfIupdMhHveNel2Hr8mTjpxM349CduxJ037MVr3/hUbD89xsc++QY846kvgBttwesv/J5wn1/81uOwaDEwewh48fP/SQD9Exe/Fn/xBODlf3UtrvzGJF5/0dPx3JcDS2ozoi5PUcP0QaX1v/HtA3j7uz+Fbn01LnrnhXjCs4DpOeBVL/8w3vCm12B8FW+OMg/fCdCaXIIr/y3Hr2+7GR/8pxOwdPkUNixZKpqTdjPCWNWHRVo8As5/zGvwgQ98DHYZOP3sN6NcBXbu+ntc90Pg4ks+hcu/8nLJ0tO2juF84mNuxhOffDKe+0r2Dyew3R4Cr4Lrfwi84NmfwNSBAK95zXPxtveWpOxz6EHgvW//R3zq069Fawao0BY8oOcniFIXm1d9HY25CN/49gU47eE+cidFM3Xwspd/HK947auFxfq79/87fnZVG+XlR+FdHz4bEyvIwABXX3s3InsnHvPIv4DbtfCKF3wHmCrhDR88B4vWETRn8K63XobnPf8vcfJpS1Cf9vD6p34bODSCTY8/Ay97NVCe4L3f5/CxD1+Bl73ir5FwFHkZqLN8JU0R3NSpMHV9sSRvIiRdHBSCmpGyOQFctQAyWlomwvFhZrWbcdEySrZ/+1RzPx8CGROyYnCM8TtFLZ2ORFTz8tlGN2JGKAtLRQZFKP3iJjRa25f+dSPyEx7XsLeDW8zqvkycBC27JcyMnfmw2PpIIJU7sGXwePtctOD35nDcsjGctWk5NljAKHTWukuw5TrJ1LB+N6lOlevP1zfMobnpCz1tEdhIoNKnyxdORRwMP5IDLeh2/tHc7VNv1kXKfXDzqj8HULeGPrc373BiDz06eT4ZT5bCiSKEURdO3IXtWehQ7BNU4JcXIY18pC0HJaqFs4bcl3ueRTk/gDc8irjZUH5z0QhzRnhRA07jMMasLk5ctxSnHbsKK4cBzmrptFpYUQ5xTMnBMoreqamKMzR8G1Nl4Ht7gH/+3rVoOS5O3LIZZ61bhDMXA6tpEHNKr3gjGo3t7AA33H4bdty3A8cctQZPPuVkaYepMiDj/U5ovwy6bMh8dl54OhuO2djdA777i7349cEZ4fuWjJRx3kNXY5OvBjQStxCIWoyA7aFnhzqtSJSlC6frHHlZ2RrEqUMc7SrCtVinTckNM0Qo9d+/938zEG08oZpZAV2nkQ3KIdz0HKhhhS6mU+DXB+q44/A8JhMXnaAGi0XMehdDfgUBqWyOofWbsDtDuO7rwLc++yscffII3vG2dfjMJ4EffuXz2HreKrzudWdJt+EzH/c1oBTgrR95PFZvBLIu8ME3dnHfPffi1e9Yga3Hj+Pv3ngX9u7dh79598k49oRhdLpU1gMfeNdOPHjPXXjD+87F6lUlfPnyGRze7+Ke22+HVWviI59+DJYsA7777YPYtmUpyJ7+/AoJkWQAACAASURBVHrg0o/ejjw/gH/5j0ejsmgWnSQUAdX11zZw/+5f44nPXoXhkRG0ZypozmhJ4PprM3zpg9/C9kdvwwcvXosDk/tRn2bWuQpXXHE7Nh+7FVu3AzdeN4vPvutWHL19K976wXGpUV/5tRRf//p3cO7jV+Hpzz0BQRWolICddwBvfPoleM5FF2DT0Ytx6aVfwfs/9DQpd4wsUnqV6/GuN+zEzTfejudcuA0XXngU9u4EXvrC76AXdfDu9z8VwyuBPYcOYcvmCdz8ow4+8bYd2LRpKd7xj4vglG7F3Xc9iE3HbMXYkkWw3Bq++e0bcfJJpwpD8O633Izdv2zgNW9+BB75ZGD3gZ8iT0pwutvxyqf8DOPjK3DZl1bIbIx1y4CTjv8U0m4dX//2G7F6PfCed96A//z3ebzy5Y/DX758Dms37MdYaRROthRR0xLSZ6YDvPWdN+GfL9mFpWvW450ffij2HNov1O5Jp0ygET+I6hBj96VoT/p42VNvRdJt4RUX1fC481di5ZJRGelJWpoCY5IPQ2Xg8//yC5x22km4fz/wl8+/BIcPP4gfXPVerFwBXH/jfmx9SANr105gyB/BjdcCj3/M53DC8VvwD5c9BFtPIZDE8B0Pd98CvONNv8R996bYef8deP9Hn4nnPb8kWf3733MlnvP0x6JWAYZGlQ3qhtPIsnE8dNM9mNrbwBe/uB1btk2hNuEjrIzhLe/4LzzmCY9DVgF23Adc9P+uRudQhNd84LFYvAzCUF386W/hdW96nPSvl9IyXv/Kn2D+DuAlbz8N288G5tr7MHWQg3tsbDmhhLtvb+Lqry7BbTelaO3ZjSf+1TE49wLSdDGuuPw/8IIXPw0NJhvUFJDmZglC2CVzJ0PWoeTWfeaO4cVd7eQOdXoXOOlIYHZsaHK5ValMx2SAb24Vu2CeuuIYv1RvY1v4jQLMDbMvKni2oUpniaHci24QZuRtHpMRaS7sXVccHNTeVRinyChQSMbGidHyWjIxzkkDOIknGimCJPtxXHThZfNYWslx0toJnDhexQr64iyV+5/LD9dpYffV/+Y0f+vfBz7zD37rn+EbrJF/vT9vsytWAJ3cok7GEcUSVa28Mxdvz8no2rWRtLtwoxzlnoWo20ZWZaZeQYdDEaIEzvCYqHdjFuzaLQxVy3Abs1ju5zjjmLV49PYxbGRdcIG4mKQAa8pBL0ZAT8W75vg+6g5wdxP49+/fAq82jDMeug7H1xRgqZ/hZ8xzPkBVVeYEdVLdu3Y/iNCxsHXlKnldhXVURnTsrbX1loekTahA5z2WY7bgkHrfneLqX90hQ1mO37Qe52zw5f2jHBATtRDIpLTfBHRVPv93P77MaFcDZjZeaBWKeldxU5w/xjb6gC5fYGTv/VuSahQvjsFz0bGAAzFw+4EO7jo0izoChEMjaM/NSZ0p5DVr11H2egijJbjhG8DXLr0ZZzx2DZ717MW45FO34Z4dv8AZ567BUy44B8Mh8JwzvwZ72Qa8+a3bsHGbKpzf9ZopHD44hVdctB4rV3h486tugl/y8LHPnYihJewh1i7FSz4KXP+dq3D202t40UtPxRcv/zWefP4WvPfdk3jwxp/gpKdtwXOetwG33dbAxg0cugN89lOHcON378Pjn/FQvPLNNh6Y+iWqY0sBawmilovdDzZx1JYImdVDt7kYFdcVAHnZC/4DrMS854NPwujKg7Cc/diw5gT0OhY6bWB2FqhUgJuva+Bjb9uFzVs24P2friKoAFd/O8Ell1yKLLwVl3/po3C9MnbenSDruHj9K6/EsRtPwKZjluLh56lYttnKsGSpDcuLsWaZhxdesBeTBxu44LlLcdY5o1i9CvjMJx/AlV87hPOf9FBc8BKKwxKErotrvz2Hf3zLbpy0fSP+9kMlbD8VqDfmMDt/GMOLKpie7eG++2Icv2UT9j4AvOWiW7Hjjhae+ozT8BfPAFatz3Bg7yTakxN42ROuB5wxfOP7x4oNnLwFeOhJ30CjMYuvfv1FEnRccvGD+MJlD+DCl5yFZ18IbNjYw1iFM7eMCFK0FgQo4PSH/Af27y9hwzETeMqzt+OMc1n/bmDdevbxain8miuByz58J3764xvxyPOG8alLnoLlS1WPUS3zNzmkBKHvoTkLNJvAgWng4ed8VkDlq19/KY7eDAyNA/X2AfhuCeOlEVz84UP49MevQxBU8bJXPwoveLkjA6c40CnvWvjSFXWk8RDe+faPot1OcOP1b8CS5cBV37sR5z36BKxZwwFLjPw5kmYeGcZw6rH34cB9s7jkU1tw+hkWFq0IMN9mVn41nv2CR2ImgjAyX/zCDK6++h50ui4+fvFD8P0f1bH1pCFsPA6YnW4jb5XxptdcidbkUXjL2zYholCzsxOnnrEBcLrwy7Ooz7q45ls91LyV+NxnfoVsai9e9b7zsXEr8LX/+jGe8YKzMNsBslDXm4ya1JWjnkzXo/CYzAqD/6JOTVpbWiZlxr5OMixAU9rHzJhgCmiLW+4WN0fR3LJogTOqSeOjFgoreV05bEnnSvA+CmaePVXtaSbtabyB1WCW/cIhNAsm2i3I4PvZvwjhEsQe+ZYUOcE8ZYLoykht8kRB1kaQzOGEdUvw0LU1rCXbSn8eJQhk9iy/m/Pd/wTKu39/hj/GA//5vccavXwH9wQ60lTNOpMZaUIOiPhFFQdbBaosRNaBw3tQpsqwWkHUa6FZ9VBHKi0eBGLPpwTXkrt5lXOglqXo7tuDE1cuxYVPOBlba4AbA/FUjNFhDwkFXBSMJB02joji2PJ8RFZJ6OKpDnD7PXNYsnwE65do/Tlqc6/MYPnYmIjkml3IzHV3jNmaHnY7jzFkuahy1GmcI6RhCqDnBtBNdT+xkXg+KLy9swF840e3InVcnPnQLThhTAON4TRHLW7Bz9iQoYAemQxdJnz9Zt/TguvMTEbmNJv5zwvvSiYDQIobAPwRtqG3OC02pLk3tmlCoUZBVJiehybraewUYM22Dfx81xQOthL4Q8PosF5cLYtD7tVnMeTbqGUTuO4rwJc/cR2C5Ydw8kNX4Oe/+CnOPvdEnHrO0ahWV6BkAX/9nBuAqQiPeNppyMLrsHTxKnz/y+xBHsZLXrMU9++q418/uRO14QAfvHQL1h4jMaJQ0Vd+DfjGl2/A6uMewJve8hzcdedhHLNhiQDwO99xN2Z334wznnw2Fi0OcNaZS7B8AnjVS6/G1M4Ar7roDGw65TA2nejBrYxi5y5gKAQOTQJDyxpo9Q6g0/IxMbpWqNc3PO8zgDuE177l6di4bRrrN4zgvrvb6DU8rFsT4tAhlUHc8tMuPvSmHThq/WL87UfGkVn7MeKuwdMe/y5gZAfe8b6/wcMediImDwLXXFXHD668C3t/tRsvfN3T8dTnAl/48v340he/ipf+1XPwzOctx+WX7cbVX12EB+64HWc/vYpjtllYs2YCt/18Gt+4Yhrji8v48D9vRzg0IzXon1xVx0f/9n484uyH4fV/Z+PE07RFsp7U4bsZ9k7NYP9+B6G3BvVp4K1vuhEH94R43BO34/HPAqqjMygFo3jg1xZe9azbEbUTPO1CF4uXJli16AS8+dUfgR1U8A8ffhlOOwv4zKV78YXP3IsXvvAcvOiVwDGbgdDoMEVFT4futBGhjPvuBk7e+jkgHcWH/umJOPYU4NgTNY5kKYkCvK9c0cCjzqjhsed+AY36Xnz6kotwwVMBdi5QgCg6DbRFx+I6I9JTPjULbNn6rxiqBbjyqmciGAHWrePryM0HuOHaaTjJOH78gxwf/9jncMJJG/EPF5+Oo7frhrn7TuDAPmDdeuBzn92FS/7xepS8Eq7+4dPx1a9fg9e87hEYG+0gkhFMFuocsYwV2LLqV6gf6uILlz8Mp55qYfEKbUv7fxf9AG9+17nYsQ+YbQONFvD37/0+dv3CwfnPOgfjK+t43JOHMNeYk3HVq5YGeNaTv4z9vxzDttPPxq07PoeL3noBTj1rHDP1g6iMNHBg3xzu/KWFU7adjOuuBr7y7z9AZ2oSf3/ps/Cdn96IZ774YQLoHOvPwVc2lX2clRF34XOynGn7YjtVBKrB9UHfU7UzuEYproNi9IYoxQ1e5K58C+52Jnl5IYATgVzRlDmoc/cHKfHz6Dd5UyRzNzUVhOpUO7kxj7m5TX/20kCAPxgbW5QK+yp6k6lTUeem0loXp+yJZ5uYJ9qiIE9QTjsYs9p4xNaVOGFYwTxIyLZG8GSgWY6Mo77/FEDv9wH/EQ74z/At1tgV9+acrtYmH10AulUC4hKQUp4caj8IG7M7h2E39+P0NeN49IaVCF3gYODgp3fehf2HJuF6ofQl99o9bFi1Dg89bjOcRgeH7roTKwMXF5yxDceMAuk04LabqC6uCg0XOzlit4fYjRA7SaEfRJ5SJARMHgBGqqr2lVYP3ue4M4WqHyDoBtLnW0eCHl9sO3QZ0ksyzh0S9VCikpu1cbZySESnwgaZUJ3Z6Fkh0tDCnhT41nX3yGY5+7SjsYqtZczO4xSVpCP1avYdJpaLns37iOv4z/8J0ItBJdwIRVZeTB/7U+h2taVikAo3yADQWQbguXKrBqUAs60WYr8kIxOpwL/lwR52HppFh1m5TIxzYMc95J02FpfKGM7G8aMvAV/6+LU480nL8cKXbcJMO8PoMg7wmUWrPSp19r998neB0gg+cfHDMLRUJRivfsG1mNlxH97y8RdLOeLv/vYGVIZsfOqLp6JnTcl40Yo/hMs+Clz19W/imDOaeN/7n41PXXw9nv3MM0R+8cD9wPve+Z/wKyE2b1mGC196vMzzfs/bv4m9dy7Fi158Ck4+dx4rjrbxgx/uxzVX70fcWovEmsJ5z7Bx4qkTcK1xpL0Spg8Ab3jRZcD8MN536dOxcgNby1Lc9QsHt9y0Bw/u2oUtW5bj7EduwP33NPHJv78XJz1kDT7w2cVSw73rJ8BFr7sOXm0v3vvBZ0nL1yc//W0853mPF6D6l8/8BIcO1vGWt5+HDZtYXz2E575oAnsOTmLJyGK8/RU57rjtXlz4hmE85LRR6df+7jf34iuf/yXWrhvFm99zOiq1KYwPL8HPrpnDm17yI5x5+il48/uX4ejjZIqw1ISpzqH8dKbuYNeuGCy6/vXLv4mdt+X/n7y3gJKrTPt9f+WurUlLXCEhIbgnEEIIHpzgAYK7DQwMPkzwIbhrcA/O4G4BYkQ70mnvqi6v2lX7rud9q5Iw39zzneGctfju3FqrUp3ukl1b3sf+wnlX7s9uB+RI5uYT9g+jZUGEc47+XkngvvrxVvRvVnIPHLTPcxTSQa6+Zgpb7Qi33PwDj9wzn6OPmcrp50cYMyaDxexR547DGsXAQdrIUySiMBOnnfQeS+Y78Hht3DxnJybvJ/NsU7n3vf92ipVLspxwbBWnzvyGf7z5A4ccOpFLrxqmRifxWJ6aalmq20nnurDbvNgsg/n5Z5i855t0dS7gvU8vYKCwXMKSeibw26u45MIHuPHqmfz0DRy47wu43G7+dPU0ph6qaW6Lf4Kvvl7GITOG4rTD9KnvsvjHGI219Rx25FhOOD2Ew7sUr1vzQvIEyFPLlkMXkuxM8djDYxgwoJMBg5sUWv7k017n7Av3oa0PnEFJavI889S3vP6UVTEeZt+zM65AByUzzRZjBxIMwk5bX0a6bUcuvXhvWjrbmLB9LeGIle6+pfir1rPFFuP403mPcv1VZyo2wI3XLmPey4sZMLKZui1SHHXa9mSEreGEXCmrqLdWoVEJ2l1a7cJ1Fk0IkZq2OZUKpQBv5foKWgrYVedQV8QVZbiNkq0VtthGH/LKc2X9MkQY5Z+EZSrBWbXHpdhSIDg9R1etcikQ5C6fJ1LB/5QUbMD8bFCHK1NfK12A8rbKuqnYJ0aRrBhdyQjB5lS6GJ5iDn8+xYiwm9039zNQ/CNEWVBcI6XpKUArGZ867OWW/++NrpqD/59ys4SfWCrCn4qXJy1DHTHdWAyvCqgqbVSG12kpq9ksbDB93ED2aXCqjGk9sLIEC5es4auvv6O9o5sxm41l4k5b0xTUwik9HVDq7GRgyM/wGg9++ZxM2eFN+CA2k7QzS9KaJWUrIIhuQfy68eORc1WA5CLsIH1xt4kraKHH6FQeys4+G35PGPHVTcmiZ7eQLuRUmyrs8mLN5nEpalZZfKPs2qOsU6VVaJWL3EHeZaNHQFcL2hBxrwlj6hW/0W/IXbLFnMqERXhCAnreqm07/7uAXqH4yQmjrUUr7XetX/7vGtj/5sSzaNlR3UArt9xF2lXZ0KoJFk6nnT4xcrE5sPk8CnOwsg8WrY2xOpbCEqlSFBNbIYfbMKj3BfBmXXz8HDx+74dM2MHJuZfuoCg+7cl2EqUe6htHqfb6BQd/DPEU19w0lUgDhEMw+8ofWbp4LVdcs4+6WK/50/fE1i/l0XcPI2fpwOv3EA0EmHHAJ/S0d3PGJVsxaY9Gnnt6JbvsMoihI2H+fOhshRuveQZyXdx47+m4fCW++2IZT85Zy7hxI7nx7v609aYYONjHVVd28fH7a2kYZOeki6tpHl4im3KT7vMQ9nu48tK3WPnuei79+/E0DNFMwH5BOPX4hXS2LufEmfuy34Hw+Udw42U/MnrzWq66s79arD9/A6687H0GjbRzw9925aOP4e6bbuSOJy6mWomJrOLD97/Daqli/wN248RTNNe5foAmQsw8YBVdHSmOPiPE5L0b8TrgL5d/wJcffMbMsw5j2n519O9vY9hAP2++UODcY99gzOjRXHf7cMZspWlPwrlO5nvxOANqstjWoTULTjj2Yz55t40rZx/KyO1bqe6XwGUZRHydk0Mnf0WxmOKFDyYxcKjmSw9rvA5LqZmXXjiaoZvDnLsW8NSjCzngoJ047dww4zaX1H69soR0UE+JMHkhXVjglFMf5s5bj2f8iI9IxU1Gj3XyxLM7EO6vBB65/s/vMmLoNqxZ8ytGJsJjc37GLGW5/6kjmLKvpm05XLLSrFRdh5IZxCzWq+Rtu+3foKt7CZ9/ex6DN9N0RVkiWlYluf6qhxg7chr20hC+/ryNF1//jKlTxnPz/YOpa1KEFl5+dQ2779tEJAxdrXD4fq/x83dxTjlhKpf/tQqHfzkhj4C4bBSopmAG2HPHX/nxy1945ompbL21h8ZmzTc/98IXOfyYg7D7tDpddX9IdMPWw15jyOBR3DBnKNUNefoS7Ywd06SwARPGXkXLzwO44/bj2HEyLFgCtTWwePkaps9oUsvns099y37TtlLXv1Dszpm1jNdfeoHtjx3PjNP3JCfzcpcgw5PY7UUcCvAjO19m4Vbypp2cxUHG5iZnc1NwaMiTt1jCIcqDFT/1cnWu8PCaY1xO/XWLXSPm9SoiQDkRmlJKZ4q6VnZGK1sIqyeWOef6FSKapG1RVftfCiRRcyzPy3WisKmQjHzGRtDvhs5AuVIXPJtDEoRiSfmYy2jQIlbSssznUgQyfezYXM+kIRYFbi7GigTdNkWyKuYzWBw25Wnxu2ngG174HxTQA0+sNovkKFhSWMRoQbKmkgOH4aVU8pIuuXH4vGQKfYRsCfbevIbpY8NspUlS4hWmJshCM3v97c9Z29rBxD0mM6bJp8BmMmFTE+Ysqu0ddVrxSaskk6KQyOB3ai3phCNL2mmQdZmYNhvin+OSz05YCYoRgAPy8RI5axqL36Tb6CbkD2Dvs+CyuokXsmSsJTyRkJYEzWWwGiW8FhuOonDeNw3oGhinMkSp3J1u+qTqdsLi9WmSuTwjB4bVohmQFk+xgLuYL1f4VgxxqLI6dEBXoLTyGfov0ryN/uDlC6ssLVqREd3Y3vodOaLymdYCBzrL1lZ+SkFKNJ6FDKIcjaSSspK3u5TkbcyExavz/LS6HbOmiYwhvuxF/JiEZK902/j8FXjp6dfYY+8mpk0fh7cakmaKvDuHzRPll5/gocvfVAieKy+fzLhtoasTrr38Y9a0tHHksbuy43Z1PPdEgS+++ohjTxvF1jvVK2rViqUGV5w/j5EjR3HGBcNUFfrAXT9wzLHjsYdMAiELqV6Y++QK3pr7LH+7/xIGj4T2NRmuOPsTEr1Zrp49lWGbOVTAu/WW5Xz9yWom7j2Sky+tI5FfgNWsxeeuI5kwaFla4NpLXsTj9nDNjQcxYTysXwY3/GUdP//wDrNOO5KddnLx8bvw1D3r2GJcA2deBi4vzJm9mvff+4wHnzxCTZ/mPtXG++99h9cX5KrrdqZxCFx77SJ+/blIorOHC/68C/HManbe08PoYTVce26Od9/6hj0PqOaIo0YS74KrrnoBTzDJX288loBvLSOH1hPx27nn5uXcec1iGvs1cfXNY9ltz7I4og0S+dVY7Q6c1n6KNrduBZx56jf8+L3BEcduz0779LHVDkE8Vpj/BZx06BI6O1fz6seTGTcBcnHYdosnKST687fZExm7Lfz9rqW88epaJu81nlnnhNl6KxkodYipKZhValvl4p11xuvccd8+9HRDqgMO2e9T0okc51+wO8edCr+uhBXL2jn4kDp+XgBVPrj45CLvf/EVx84YyjmX1tI8TEZpWVLGQnz2Gig0Ee+GxctgzylPKt+Ap587hM220fQ0GSnMvv51rr9mH378XncpMnHYc/KXeJ0F5jy1M5OmwtqV8MJLX3LgkRMYNNihEodF38NJh7zP5Enbc9JZXoZulsNi7yGTF152I91dcNcdKR648wnOP3VPDj5oECPHwIKlsGr9QkaMGa6YCskMhEKw5GeYuMVn1NX047ZHBjNwFFTViba9jUw3nHPKfH6d7+bgg0dw7p90AvT1F/DwY5/x2As70tENt85+iZNOOpAhI/R1vnIxzDz9PnwDfBx50mFkC31Kkc7tLhEKOvE6pVgo4rQ7SWWL9KYNutIGvUU7GZuHghJ2AnH/FRtmFWCVW6DGmVcAaCrIlsHcGwWRKtoWQjHTFe5vVeL0WqV0E5SBiYjUbLQX1smDbtcLIE2D4srBvFyw6BVRK+LpDEJb9FaCuhIlLcm6I3rtYndqoehyYHVZFC7Ane4jkOhl98GN7DbYrthPuZ6MkvOVxbwvm8Tl9Srt+/+z239OMFd73PtUp1kSgRQzhtNM4jdz+EoWnILuKLqJZW34olUk8n3UBkoctdvmTKuHBnEm7liPM9BEMm/BITKfBVjbHsPl91NbLThF6MvobDso7mEK5V0gFetWc/j6cA1mXM98krY8ebeJ4dRT4ZKgWKTNawlgzZTwWGwUjBzusCiOmKxLtCI63a6MHY/DR18hS6KQw+YVO1O7dk+SSkME+5UtXzmglvmYCqEuwTiTwuP10WOYmD4362I5+rJZBvUPqUlDwJSLpqDm57plL97jVvJyIShFoUqD6V+fVjJvqszNK+pN8kzNGbWqWdTvvak9pTViFY9TEzREjrEc0IXeYuRUmzJvWugT3XOvR6Fol7abfL10LelgPamCFS8WfKWiGoUk1uT58o31/OO1d6luNph+5J5M2HkC1qCYwWRoj5f46NMuvnryHVHZYMr0Pdll0nAW/LKIp+6ap7AUm23Xn6OOPIzBjfDOuzD3pWuYsF2Doie1rcvRP7oXB+w3CE8IPvjHt7w7b5lS15p6SC31DREysTrEe+O2W99h14ljGTXGSk2klpXz4bOPYrzzj3sZP2EkTnctXV1FujoMttyuiYOOracvu4JQYCDFgksZbOSS4uIHN1z7BgWWMGH8BHrXh1m2aC2NjT72nroTPp+V1174lI+eXUu0qR87TbbR3rWMgGs0xx67ncJz1PfX9L6bZi/mvTc+whFy0m+AhUMPncEn77by66Jf6W39iCtvm8W+Bzbw1GPv89Bti4itjrPbgVsQrQqyZkWOkZsN5cgTBpFJ9dAQNRgxuJbO9XmuuOhB/vFqimiwmnMu2YV9DhpMpFrM2Ewc7gTZoriCBZUt8FuvpbnwnLtYv87DuK0Hc+l1OzFmfEBt3203fs/jdy8mFuvkzEu2YK+9t2XRjwmu+8vD5BJBtt9hG448dgI33/YE38xPsusu4znrgqHsPrkKr0O7mOUyLlqWl/jLn19m/oIl3HzXWQwe6lcB7NTjX2TNMun1pDjxtJ15dd59TJm6M3vsuQO7T25g1RK47Iy1fPLRj3ijyzjroj04/tTN8QUzJAtLsJgBfAyhdQ3c+8gSHnr4eXJpg+OOn8qZF26jmK8PzHmb++56ggvOP4e9955ATY2wEGDmjDeJJ9YzarvVzDprX95781va2lo5/rT92Hu/CUpoSMAii7+BZ55cyBFHDWTbnb0YpV4KRdFP96vndMXg4vNf5+t/vMduu0xgwrbDMKzdHD9rGitWt9DYNEAp6/34UxtvvbKcm65YQNAfYsasOo45eUvqG6y47X5eeTrJ2bPmYDPr2HHHbQlWx+jsauXTjxZx0SWnsd+hUZ565mleeO5NzrvgVAUAFTqmCJZ982OBWx56mEOPOZJMLk5VlZfqai8NtS7R69lgyilogtXdJVq6k6xPGwrQmnf6FAtBFSrKQ13WUR3QK5rw5Zi6AeGjg7wGkymTF1WBa5tSHZD17/SjDshiBiSvEzEWqcy1TayuugWYJ0wh7U1WruAr8/ky10slApXPqri4la0HhO9tN7SpS1ZssoVzLoqNMj9PxgjEu9mtqR8ThwWJiJpeLIE/4iVvMejMpgiEQhgZ0dL/vSvof97rLP4XC2ayczWhYAFXtp2BXpMDd9qBoWEHvW2wtKWXlo4uflm1lBGD65h5wATGyGw51ka16GQXvMpawZADW6aEaTN6LQFYMQLQOZpUjRIYy9L3RSsuw6WqSuGGC/q8aNXobPmdvWTDYYiXt6YbqtayVVScRIxAlHqEi6jt7RT3WzSQy58pn6acxVRw0z9XCGYqUxSGnlnEbWRVpZ61OciK9Z6A2OQ8jkO1KwAAIABJREFUl3aQaGWLM5IYhojYS9nSTykaKVF+eX8J63/UTc/QVUZe8eUV9yPVchd/9aLK3kUPvFCCnFTvktXaYFV7kV/WddJu8ZLDhbNgwVsyCFhyhKw+giWnmlUJKEgQczIhiUsHMKgZARnZP1YBPSqNBqUJHgwEifdAJArJXLdKM/yuGjXuyhdFTjOGyyvuZkFKmWqlAuZwyljAonCXnb0xfNFOIlUhsskqJRsm1LFSKYvbI771HoyEV50LogYnM2yRH49Gywpv0okoxVQAtDt85LJWPGKpK62ioq62lLZ2ukAw4FBGMcJELJkZnN4O/KIuko2SSsj5sQaXy4GRieL3O+nLduCRxz6DSKSanh5dFfkDDnq6+gi4QkQjwrpYTz63nrA/gsdRQ77Pr1rBojaWSKQxDS9OgafYu3CQojnQwPABdhVk4j0m9RELC3+BNet/ZNfdxilFtoBQLYRqWZbe1bhmLcHauhbWt0mXqYsRo2tUEJLvJa1nGa2ubWtn2LA6NWYI+kQdTkSBskrhTsRt3nwfNeaoqoXa6jyNtVqiLdbXQSRSq1gAIvKzYPkqthg/UGNaWvUxX7VCnPLiDBpaozTms5ks/fv7VUIgFbaI1Py8pBeHJ0nTgGpszhRWZ4/ij+dSVUoDX65bOTcXL1pKOplg1PAtCPvFh16PGto7VpHPGTQ1DlUMq2RcM1vWdC4gEnEwuGm4Og/6MhkCYY9WujMgEtDg2dZVCZoaA7jCGneQ6Ssr3ImBm0Xoh6twWO0q6R08tJoff15EbX0NkWi1AuhmCgk8joD67O+/FSnnDoJhk0HNzZREJrkoAjxaCnblqg5cTi9DBvuVOI90Uta29rD1tlHF7li+opXmAbUEgnZSqRxev4t1vUJbTGMU0zQ3V1MjGlWyUpUyeKxOCiUDm9WlAK0tCViwLsbaRI68K4Az4CWZEgvc3wjC6kCtgGKi96+9B+T/KtCroK+V5lRhUeZTVyhn2iZYP19JzkgrvIxqVx2AsvubQtULOK+sy1F5v0rLXd5bASuN4gY5cXmN3gZp2YtsuEUJbTo8XrKihIiBzWUhYCvhiHVgWdfC3iMGs0V1hKFhF1YpBvMp5ZSZ94gTne5QiHHK77/9Z2UDFsdzpmkt9uEudRDMt7HP+MEcNra/mlmUMqh2yPpe+H55i+JV7rplE402cHW1EhU5VuGk41StF5WtyQlQDuxSBVdI/FrCVIKfvstpaxVFHtHLFXJ42fhigxGGOkLSPtYnpjq9VPDUJnv6UdtSygKnP2ejGlJFJkDp6G8SchW1oyy84jBNPMWMCsp5cbOy2sjbVN2ugqJuCYmHuAgI6AOvaGAqoOvaXG3d/6Ll/vtPtP/+lQqMpyp0oblov3i9z3SyohIns6BNP+TiEkiyy6eoMa09Bks7elieyGDzBKn2hqnxWYi6ISjSqyLBKq0wOQdkgc6K7zosau0g2D+C4bIQj3cSchYJ+4KkEhYKBTtOhweLPUuutAZ/0EtvVwm/J4rH46FUSpLOr1GcKLe9Hp+7ir54n7KSFP3zIhlMWx+FvJVsqgq/101VNfT0pkjEe3HbA/hkRCPMRotGTktSkRaMgBFXUplV1XX09IrwiLjFaeyMSLkKLU1oUkauQFW1OOvFyIoNZy6I3ZHH6l6OxZLB52wkIB6dpkEmlSeXsau2oc2VJ1oTZs3aVjzeIIZoQJZEKatEwBtQ3ZxUah1O11r8bjcehuK2VgtNn46ObpW4xOIZPK4GDDOL1d2GrZhlp9GjFcBQgrYcz872HB6XG19Qfu4gEqpTnHaNVM5jd4q7llWNGmT7lPVnSeQs5TlZ3L60MijJppyk+opUV0VpWx8n4A8RrYZ1rWvxecM4LH7uufcj7nlsHmeddyoHHjAQn0inSoImSYG1qMRNcnk7saSJy58hFm8j5A1TFYiQSSYo5ApqsXe5XaRSSaVbHwnVqoVczEj8QQfJdBe9vb04nQFqaquxW7XHeiIlevY2XK4SrZ0r6F9TTWtrHEuumX41ATXeMAo5soUVpDN9hIODKRpe7HYfDreYM7Zht4luglj8WljfkcTjq6W61qMUJVOZdYR8buyFKKW8VK0xrJaQGieIVkDWlSJXasdBEBtelixZRaFgMm7cZmr70tkSNokU1gyGkVPGQ06HSyH09XF3KK97oXCnMnlKthZl7WktidKfj0Je42MCQe2hnk6LvS4EAgH1mCvEscq14nQqo0mxYw2HZdQoK2AGazGnqKTZrIASneDWI8zlvSKi1UVvwYI1ECEpGvDKP1xXwsoxT34uz7WVdPc/C7uoRUvUyk3lXCbrnx63a9c1UXeT2XmlSpc5uMy5pduopGCVjKU2RVABvby+bmzb64VRXq8CunquNtNRXUopjJTxggWbiJU5HJTc0vk0KRRS2HIJasjRaCkycXAjg71OakRvJpciK4gvt5O0w6Z86QMWuyq8ft/tf91d/X3v+ce+ysLcoulzlyjElhLMtDJrr+2YPlAqNOH7aV11uQSX9pgkcykaav0ETRNXbxchj4+4Ifq7MnnXikAb5jXq/5XsR++48l/LwVkH4IKA8Mr2dOr6KWM25LVKd1gq/bJZgbxeuORyd5SBGzLP3jDDqcyKNt2W8v5VW7JBwlD/UgK1t5RTgU+q7spdB2oR5bcos5SKGNHGgF7ZJt0B+KNaPnp/Sttd/tWJjbISVdxUkdc11MIgpiRyE3qgafdQtDkUan19oo8egQR6/UQ9XqJelFmLU9l4isVgkaArSGtvnkzBiTcKn/2UoegpUnCmyBUzimSS7LUS8vVTVXNPXGalaULVJql0TNGoJCgWc06lM+4PZXE6Sxh5ccgylCtYOtNL0ZJQCYBseazbiSVfo0Bp6zrXEo5YVFLgsnoUAlaCVzqboCCIqJyN5qZ+qsJctrIFl6uWREKcq8QcxSActSt3saoqF73dRbLpPDU1HpKZFeTyRWqjw1QL1LSvxO5IY+QcGGmZYdZRFfEQ78thtZdo61yDP+QnEIxSLDpoa0tQUxUmk0wS8LooZFPYrHHC4R5Son3eM4J+1SElRNLdk8Vuc6tWslDkwlXQ2rmOgU0h6r1+RRWz29IqUU0mDex2Jy63oKpTuFzi/CVWnBkE65LOiFBRGJe1Rvms2wRnXpRHkSOWfC6NHqHZsdoCFLM2pR0v54hoxOeMTny+MBQ9fPN1Dy+/8xmjxw5jwpY1NNVV4VMuJ/r8lupZgGHdfQlCQT+pbEIpeUV8HmKxlUTDVfT1SdASeGyRWCyBzRImEJS1uof23tW4HGHC/n4KCy9Wt6lkRtkVh8MKuk+u1EE2kyLia1KaEDIakRGJPyTqcuCNSHsurigUpZxJIefD5ZK5ckEdr0TfMqrraxVDuS9hI5/3q/1rVXDdJKWsF7tVOHNavD2fcKl1zBHpVskAVNHVnaG6SjZaSWco8G1NrbZM1Q6D0NG9jPraWuK9EPIHVddHuPUK9W1CtrQav3Lmq1M2vfL7vDBj3CnlsCdWsCZuYr0ZvB6/wo30JXL4A9LS1gmb2vVmBiOvkUkum0MlDKIdb/OGlFC/kO/mtyRZG0tS9ASJGza1/lasVRVdTXUSlYmwst1VXYtKIFXroEXFV7Uq5NJq/VOVuTKGKbsXlQsW5bYm31HZ6+rqWlXuUsErv3LpDm7Ugt/Qti+37qVNrxaGyiy/LDajnqe8DbRap90tinclUn2dWFK9jKjyM6GpllEhJ1FllpXRLpySpXs9pCxWMuksYaHUVQbz/3Ys3TiC+Ldf+j/0BRaekbotg5leiy+znkO3GsHhWzfQmIFq0elNpPCHfepEShQy2v7PMHAkkspXOu1w6KBc8eItHzndsNHVq37Uf9hAEpCTxGohZ9f1toAjHKIQpDyrK4IBpqK0GVbt06xAbOXnyPPlN4WysIE6T8vboJOKTav1/4qE1FVsCbcEPeFuioOOEmLRbyKdAdWyF7edTcQH5O/yXHmUb2Pb0M7/I46wVoqTW9EiM32tmyw3PdYwsBhZZZMqv86LsI2g820uskWrwh04Ii71GpnFSaZrN1PYSkko9ikP8oCvmlhC9AkiOLzQ0i2VuklPZj3xdByrzYuRD2MrhVQA7uqTi1PQzBmMYh63cs7wYDEs2mvGnsFqS+Oy+3G7XKr6yeR6yea7cIt9bUHa3LVU+TyKNpYQ+1ZPGiMtiltr6WrNsvXWoxg6Cta0rCJoqyfW04MnkMcXdBGO1inTkZ7ePL6Ah75UC/lCmoCvDp87QiEnlVMepzspZx1dHR61hvnCHQRDVhwWH4W0k2IuoCxbi2YK05olnujGapNAW41pusnlTXweB7m0jAIKOGxFfK4CNmsvRtKCtziSmggEQ3ocoNrjrZrvLu33ZWt+ZPjgepoj9Qr5Xij2YHMUcVtdpHIZMuk8VZFqdc5njBgOu8gOl0iJbLAtjNNWRy6dxenIKEc5kTazyVDVmlX2rFYBgzo8ZFJC93TT15egUExSJYg1bGRSdlxel6r61rbGcdrj1EfrsWSlstd0OU9Y73+XWwRNcoj4rgUX6UQcv8egaBQUhiEWy2gXPJ9TjTCyhTR272oVlHIlSVjqSKQFte3RIzDhrvsgkU4Q8DpIpNL09dhorg/x+QcFjJyN3SZZFXgtFJWCOIbdqS3pLKYXLC7Fe1ca++5u1q1ZTLRmIC53P5IZq6rurdYeCvleXHjUNaxWGYsTiy2kvLZzlgT5Yh6vo0oJ1Ci3QIuTt96Yz9ixW+ALGoRCduVtEImK+0evsipNxFzKl1s+X1mbl1t5bk8X8XQ3xVwEv7eWUknO2zxZo0UFS69tEMWim2QyreyGRcFQEge5JsQESGR9cwVpvQuGQWRPpbgR+1c/uUSWotWF3e+lTwB1nXlWd/cSMyz0FGyKyqarYKmstROjuiMIdA06U23zsmK56pUqL19DIeTt0ttTLptap12tIUomVkBtGuOkSocyGE6SBwnoFRWMytxdjzR1EVdRiVPtffUbDYrb+FxdwStTIAXglRZiBks2QcReZExDlLGNAQL5PD7pouYzyu/cdDixenxkkVFajoAwov7ZjfJ/eyn+D6zQHS/nzUJPm6KC+Qq9DHUVmT5uNHs0OhnkgHRbVs0Qcw6TtJipiNCBIMNTeXWSGH6fsryThUeZtQjf+jf3sg/8hkBfKZVl3m2Ss2k1M0dRZubSghc5Qy2yL38v2IobAqi80lZ+jjxfTg7Dpk8YPSvfWC1vUEmTVnxZ11dOqErQ1wFd7Pt0K1+1GC1yOmpeuXwjmePbFL9bo8dV21PE/1WCof0Z/0j7PL3PdWIhAV3GHRWfAGU0YBpYpIoWsQqpuATUYnHooC7zOanrnVobWvrqVsEKSDAgi00qRktJtYmj1QPBHmBNWwl/1EoiJwpfJVasbcF02qitb2blUi2LKSojorC2cuV6Bg7qR75gShFAMav9uQXcZbGkcVgDuBxe5VrmcttJZWJYbBayWbH/iShp2cVLYLMJUsl0KTDXFx8t5OtPFzBp922YdsAwOjvW0BBpUirDwkkuWnK09y4jUh1RbXeH26RkW4fH4yYV8+P31JJKpFSrvV99P+LxNFXRGlXRxJIL6Yt1EPY30NR/mJKnbVvfgdNtkMnHqe9fhWE4aVmRw+4MUt/gobenD5dAjY08fq+dQipDsjvNwP7NDG8Sio/QImH12gLZuIPXXlvAORdvpvTgC5ackriscTqVRK1pz+ENiMpdHLdQRQmQyhVxudxkMglM0ng9LsqkHvJ5G8m+FDXVMk/PKaOLWCyFwBvDEgVFRbEvQbGUVS3fQNCvBknpTI6MDMYtBr6gF7vNQ3eynVIuQcDjUeMGu3hbFaC9GwxXikjUQsKUobwFW6EKR8lHyOMgnRGrMkMlLJaiV837c4USvlASv0cq5CwlqkmmnZjFgGqBy3km5j64E3i8JsmUi1LRpWbeXethxsF/Y4ftduTyP++obErl8stkUyRTKQJBcSUrki3aKWaCavQiVXKu0IfN41LUrnRO+NJ6LZDGlN0s4PNIME+TzYoXvR+nx6+CW7pQImesxTAy1AQH8t23qznm8Cs575zzOPHUrZTgSSadIhTyqGsiKaAPM4iRd+P3WpQFrcOdpy+1luqQm6yZI5tyEPTX0tnZTZ0MxGlDUrFkd4MyQ/IFheZXoq9Xuk6S5Jo4XHo9kTGFbLjLaVfbb2TF80GktOwUSlbywsSxQU8WVnd2sbKzh5TFpfjpOhhrCpoOtNpMS2yV5S4/m2UvV1m5BPNQKuSVr7ga1pUNV8RcpVIQqZa5mptr2VaVCFSAc6qC05S1TRH1lW5DpVKXgK5LsY1BXcdbbRMr2hhSfJjpDLZMkhqXjZH9ogytdlHtAjPZhddqYJN1VzoEkn5YXSIorkxp1Pb/Hwf0/5w5uiXwZs5MrF2Fqz6My0hSWreKnRvrmD5qBNvW26mXBKpQJEuGnHLGEWcwO25TWkUWZWKgWnPl4CI7Vwd1afnqIF8J4YrrWNb91S16CdqaxSiSfxKsrUKGV5FXTnIJ5jqAajMCCbIihSgnvOSVEqz1tKgCnNOfV/YlKrfrdUW9cTuka6Db6LLolv04ZaWRebRwu5U1oZxvAjCTHaBn0xpMp7dLEgAV0MUt7XcTIf+3U8l/+UT5SvJ9NwZ03ZWozPaFdWst5ZTcpkpaZJGQ/F9V6ZLVWzDzGexCCxRteateSITbbkq7UihxImJRtJAv2TFtIVX9SFtdwFUClGtPSUvWwDTs2kWqrZtQ1IPVIrh5zaOWR49NW4nK4c1k4liNIG6n2LZqq8z2zixOl640JPlY1wJ33vUgM8/YlmgkyMjmZgXGevONX7FaUuy86yga+rtJdotSWIYttvQoDSTRRa+qC5AVAE0uroBYbo+HQtqLabgo5Au4nD5lBbq+NUfA71ILvdXRic/rwlIIKcS1ALoiUS9pWWjsUk32kohbaepfrwJSXNC1tjThYJi+nhQ+h5+gzH3TEHBDfY32NBdg2rIlGd56bQHt7b0ce/JkRo3Tet2pWIpgyUfELw5bQunPKgCZtEmNXACr6B0UtB2rKZYkhRxWi4d82qEqOOmIiNVortCr1Lx8noCCqkjbWNrFUvm5Pdq+UxT6ensT+LwBZe2aVt6qWXJGUrFEfPaw5ofTSSblwMyFFXiv5IGuVC9WbxcOmVcW6ymlBZyo/JJIFsAncUs828WbXVDKAqIsdtLd3UNd1QgFfhRhoN4usBQgHIWcpYTDI8hph8I5yH56Z14LSxe2c/xx29Da1sWwEVEcLgOf36kSP6erSMpoJR4rEfEOURzwnnaoq4eupOi7ax19OT5iyCMdkoJIDasKuE8Jw+SzVSrBERdX+cIBr6wfKVa3tvPO699TE9ie0aObKFhbGDAoQMgfJd5XwON0qIpatl3eX/ZtNmMSDllY2bKaaDSsZuouOTCmdD1iBMMOUuke+tU2iYeRov35IuJBb5DLOBT+wyFrm5hxythPEmy7XXs8GCWF9xC0ndcTUN0J+X6CfxFA6urOXpauXY/FF1QdUu0Tpqvxsmq3cl4UTzB5FNCs2AXaxF5Z3NAMLVxjE98OWb/L4jFqNZXOlFTjcliFc64dWvV6Wx4PaPBbuQu6IR5WEPKVSl3z1ivVemXwKuuOCNXI+i+INlupgFU6wYU8I6ojjG32U+uGUiqF3UzitBexO2SbhCUlzCBJQVzYLDZsFvmGv5cpVKkA/5MC+hvdZqKzA7WqSIrd0U4/o8DE+hoOnjCSrZsg3ZPDsCSxeW1KhERWZZ89gMNqUVVEZT4uQbxijaobMvoQbmiBqxNAt4TkIEt+5ygVVAJgisCMbv6UJ9gVEJ1EhLJloMo6pZEnd3muBH7dMpc5igRpCewSQPQMXrfHNfJdB/mKipo818SOgbScxeBAUPMFhRrX3HJdoSsj5Mp8Wup3UXCyiCWhRr3bJLmQFsAfcFNzfvU9hD4iFbpU6pWALr8Ve0DRSRahHW2aLeA5EScRcRy7xYG7INQ+jXORQCozO7lw1MVMjmDERVesj0Q2TlVtE/PeWEJd7QiFNm7tgs5CWi0o9TVOxWe3BVMsW7EUh2UUdqvMTZMEg34a6/RcUhacrs4u0jGfEg/q6UkwYmQAa9n/ek1LgXyhiMNd5NkX7+L0c6ZRGx1CvsulxGzkWLa3teKgmnGbO+nrhcsve4rd9tiF4aMalSNWKg+DRmrV4vk/Zli06Fc2HzOQmuqQ8neXLt+Cnw1cDjvff7UUn9dK0yA3w4c04BO1rozuMlRVafvO+T/20hPvwMiHqA3VK7lSf20fLn+cHrHg7DeG3rUQa4cxm4t1qAR2E7NgoZDQM/+Vq7vo31hNS0uBpiEOxu8k/kVFFnyWhLxfpucMGBJi0DDxUTdZsbQHfyBAP+mUiZ1ssUQyIeOQAEsXZGlZCvX93HjCGVX15bMOWtcmFDixujpM80DNNpBu/M8/G0qwxBRZleoqhg7TVZgkU+JzXhe2U4zD8qWwrutTeuO9RANTGDPWSUsX1AwQ1bR2Qk4vVgJ0rYV4G6xcntU0UTGiMVCKcENGaVT8mhUmhYxFcc2T6TSbb+mlpztJLuFXCUVL60rqm6JK+U6YMpGAVfnCDxmi2/3zf/6Sfv2lGjYYvdlwnO4CNkeBXDFFyQgS8oYUCyfernEJPy1ZyA67jaauUXd2RJymfa125HI5s0T7teD31tC7Lsr6drCF0vRrtrD5KA+xXpPaGgtLFneR7I5QX2+j5FhDXb8A6biX5YtN1i1zqeRo3HZQ1ww9iTTLfm2hvcXNiCGDlIKgINvFlEUGFKPHiwKjZgR0tpVwOKxKsa+6MUW01lBVuIC6HCUB9cmRkeBmV1QwVdXK6FnWn6KpE22pvuW/omFviixtnu5kEtPtUZ05XS2LHbOp7Fflni9ZSEhHplAkUxDfcRkdOJWegSR8MqqRrpyMltQMXRg+AqwzhZ4mjwKyKxdDZdR7pVKX5U7P6jepvjdxbatgqjYG9DJNTp13WnVOAFPCWpIWXiBfpMnjYVQ0yKAw+GQikO3G4RAEbE5JdotKZ8mwUyqI5rtLJbHi26CHCb/jVkb4/xaI/Tve53/QSyz251tMmU0oWS+LlajDib2jg+E2C7OmjWF8DaS6UTM8ETzI5dLk0hnEwsEhMzVTKliptqVlLUFD7lpsRSPTy6ICZaCaDjrCYdRcaY9hqCBcAXRVZAgrE5pyU0clBnLySODSQDgd0FUSUUahKzpTuUJXJ9yGebf+WYc+PdevBPSixa1mTRLI1cxZ3XVAV1W5CtYaQa47Avp7SnapA7p2PPojbhqboLdTtdvLbTZF+1OXdxGPuOQZOUplhzdJqPR0XQK5E68kJEKHKuYwlV2iVMlaMFAqmI6ebgYNq6Ir3sPqtXGOOepKzj5T7CpD3HzHvdQO9nL2hUerRfW1ea8y++/7ccWVz/Lj6y1MO+EMmgd7+Mc/Pmbtqix7TN6WI48PqWrt6YfXMPexV/H57Jx7wUx22d1Gdy88+MBXxPq6mHn6VPwhk3QqQzrm55E5P5NK9nHOxduTy8V57O4vSPX62Hfqrixasoajjm/i7PMeont5jBHbb83sO3amrVPL0d7+97fY/+DNGDmySfw5WPQL3PjX29hs9OYcddQeqoL9/Mu3+fSTT9l8+G6cecbuisolgUGq7BNP+DPT9plKY/02XHvey4jm8c33H8CilR/wzodv85dLb+TTN+Ch6+9kv5mbMXv2REXD+/6zJLOOuo+mhgFcd8t0TGuGr79cxavznuK9z65RFd/bL7Rx+UW3MGx4A3fdezYjNpeALmImBT755EPOPG8yVfXQ2dOBy+WlKujnndez/OWit/hp0S+89OYlTNrTzqKf4PRZ97KmpZe/XHkJhxwGXT1www1f8eNPX3DDTefQ1AynzboNh93DxRefwtgxcl1DvAMeui3Oe+++wm57F5m811YsXZTlvfe/Il3sY+5Lf1K2sEWxccoLKMAlnXYO2O8BVq2JcdbZF9DTE+eZ5+ew1wHNzJ49Q1mW3ntngjm3z2XI8DDPvH4ItbXw4Jwst91yL/nSSl589Tak+Nxtt6tI9ua5977rmH44LFzUQ21VlCMOP4y5Tz9Jv3522nraMcwUVVVRrISV2MuTD//Ce28/woyjpzNqzDhWrF7H3fc+wC4TJ3LuOVM46bj7WTo/wfEn7McZFw5Vwmt//VMHT899nT0PDnHDzdMVCLdWRJNS8Obri/jso1+56ur98VRlMYnjd9bx1isZ/nrZ96xu6WHStBqunr0d1Q2wfHkfF5x2F3Mfv0R1J159qcA9t32oOjePv7Q/g4fCgu/g4ANvU6j2+x+5ksn7Qk+yQ1ms+jxunGaYQk57iNtdLhWacnlDBViPy6U6LplUThk7yd8F3CdKltLpErS/KKWVu9dqCVLt9JKA9EA8OlZ3FIhnC/QksyqolwRHoNr42mNCAdpVPlA2kZJEvlRS5i4VIJ1ewjfOwFWVrlrwQiPWDJoK4nhTtzY1Uy+D3yqzdYkVEtCV4JZaS9OUknHqbA5GV9cwPOggIFS0QgKHLUfJnldyuOI/Lq8THIcwo0T8TCr0PDKm2lhhb/ypzK3/Lwuz/n3lr7q63+T15YLoX63nG7FgG/+6yVf/I0LAf/12lhfWKbihuOlIY89MpPDksgyPhBjbv5pDd3AriVeBulszBgG7gbMMUvA7AhQzXjK5EvagA6tf5jtJMvkMTodDURIcReFqCuhKThgLhkUauUU1XBQ/cFGjEWDZb28qdCrkrEVlZtJyl5NRW55WKGoVrrrmmZcPUuVRvkv54Oi3/6dDXaazSSKhxkGb0OZ++/RKsK5korpNsyHfVPaFf9xNdSMqSkyVWVX5C6gtLmvNV7Zx43xMkiEr9qKMOUylEqhu4q8sXQmFGZAsP43NI4lUnhWreljwc5oJKLcwAAAgAElEQVR+tVuoSuRPf3qMqvoct/39JFWNvPf+YjbbfCQPP/g+H761gjPPP4l9D4H5P8HF57yngFCPv7KHai//+jP85YzbiTS6uOPvs4j0R7V4Fy2Eb374mol7D8TjrsKas3H6Se/S3dHDnPsOo6bZINHXg6tQy8kznqaxZhQXXTqO5tESuF/l0/elrRpmp10nMHNWmFQaPvryB3af5lYgs0WfV3HlJfcxfNhAzr1oLyVdKjlpIt3Hm2+8ST4dYNrUvWkaoNvEretifPzhx+y660T6OgOcOO1J3JFq7n96CtXNMO+j1xk1fAqfvubgxWfnse0uBmeeuzt1tSZrFts45YB/EPbXMOfRrbF5uhg4oJo759zBQQfvwohh4/jkAzjvnEep62fn7vuOwunvIhL08dX7faRTKbbY1kGoJo9NUHV2J15fLd2tdnaf8A96Ywle+mA/XP40Qxq9TNzpblrXpLjt1gsYPgJuuvlrPvpkHk8++xcleStjBPH92GuP2yiJV/rTZzFiFFx31VoevfddLjz/eHbZA5oGmaxvW4DT5eDqv9zO5Vf8mYEjqrG5TTq7e8mmIgyod7L35NdY+EsHF154IjvsCEfMuJtk7lceeOhWttxCzHdEje9lRo2p4bo7dyAUtrD+V5h+wB00D7Vw861nEgrA1Cm3K+rf7JtOoKZpGcOHVysa5RWXPcoRM6bgC5nU9A+SK/VhcRmU8k1ceGIXb897m4fm7sCI0cKaCIMZYlVLJ4899hyXXnIWl5z/GL98Y+W4Ew5lnyOcigJ5780FHn3kWfY9vB8zT5+kxkBizSu+FPtMfZiO9UmefelMagbHcfl7sBSrKSYC/PnMFF98tI7e1CL2O2QzrrhhqOoA3fv399h/3z1UG3/hj3D1BV+TTHUz962pBKLQLwLjxlyncAsvv3YdrmCBxiEGFuc6QgE3+aTQdt1lhpDuXOrOY5mys+m1Xe5sbjpWk2e7bXbFxikImMEUIJ1X2WEnRC/CBYvWpVnVGcewunE4QxgFq6JZqiJJ3E7sAnKraLWbqh0vdwnsmwZ62RQNKNetddkOoZqp7SkHbvFPV8vOJs9TXupYlWvbBmqc+l2efL4LSzrGiGiULZv6UyX1YKpPYR+k6hLzrgowWt7YIbogxaJSHZV1XzqNCh9QQdGX95H+dhsg2Jss0OXfSfEnZaSAZSQ1UUyq8mihTLeuRIzKaFMpcFbA1+VEqnIs/rgI8NtPtvhe6jRzgu5QQiFWSoIwymWocjtpDHrYbmQDTT4UL73Wmqefu4S3kMSeT+K3+xR9pi8lbl5FdU+WUsoSTWQ2RRzZlrdhNUStTXjBVkwBuplieVBQGaDQeWRP6p22aWgqt9zLwUkH9MqO34ictEqFvEFT6d/brSoJ2JAA/Huv/c94tg7qMl/HItYf0nWQBEeCumTxgshOKkckd8BN0QzQ1qqTJ9E9P+eU62kc4GfO3WexxdbQG9MdkjNmvcaXHyc594Ij2G1vfaHsv/d7OHw5bnlkCh6/ndVLxMf6BWqjCe686zj8teKalySd8vPx51+w1/RhZFMBvv2Hi6ceWUg8sZzrbtqX0ROKxGM9lOI1zP7LfJb91MfBh+7IQSdYefallxnRfADXXfUGubYkJ190GMefBNfd/B4nntWAtejm/KO/ZMWCPEcfP5FDjmmmV/CAtgQDBwXo6sjQti7BgGYR/9C61wMHWPn+u9VEQlWsWuTh9KPexePyM+exHYk2F8jZ+rCYVTx6W4EXnnyZnae5uPSKfenfUKTlFztHTfqK5rohPPNWNU8+/zSnzjqCQj5BNivc6gY++hCOOeZ+ttyygb/etDdDRubxOC188XaSNS1r2PfQASqgS0dFKiyLw0u618dWQ75SZdrct7ei/wDtCnjIAS+oCv3aq2YqdPttd8yjqj7NLXMOxh7oVu12gbVfev6X/Pjtag4/4lAOPAx23WU2hZSHLz47Q5kt+sMFmgYmyWR6WbPCIBisE0EGLM4SDr8Ntyui7E+n7/MKP365jptvPY0dd4GZp8xl2aovueiSs5m29yB++QFmHvUS47dq5srbNmP4CDdtS+Hwg1/EF+llzl0nEgnCtL0eo68nxt/vPotd9uwj4DPIdUWZ++QH7H/wNjQO8tOT6CZT7KN/Y5TPPi0xY+piJRr0/LvDKNm+ZOSQSXR3ygjBqSRRBbV+7plP8O0nNk457Qj2PhwGDYYH74B77nqJvQ6qZfqR2zB2vKaGvfkyPPbAh3z15Ur23X889z0zjniuFa/XR6Y3xNN3o2R1/3bTG8RTK3jwsTPZbCw888wHHHfsJHW+fPgWXDLrO2rrIsx5ejAhqfy7pUKfTTaT58m5l9EwCPoNgI7YrzhdBby2aiwl1wbQ2EYAmZ5lV/6/YWVU62G5ylSgXmFG2LAXTUyxr5ag6XQpkaxeEzqxsLSrl7WxNEWrF4cjiCmD+LwGxRecJUo2TVtTZVRZq13NzgUwXLZMrQS3yuxcB3QxZ5GySwvVbAzqmvarqnVF/Subu6hOqKa4Kelrshj5LjzFNCOromxWW0OokMOey6iBqiEsCYdVCWEpW1lh5JcKuIoG7qLM/yWgO1XXtlKyaer0piC8TcutSvmtIM/l7q50ZHVS8s/3fw7oFeB15VH+LiPAPwhC9S9DkKXu+S4zmcmQLRawOh2U7BaKgiQx8/hsJVzZPhrcVga5rYzvF2XHwY0M8LlwZZLKfKJUcpMtGFjdolYl06MsDulTmiZ9sQRBb0QhZhWKWuhRAj21mhilHFmzSN7pVu3iyk6Sal3aYJvuPN3q2HT36jRJhfwype33BNhKC+WP4pH/nm3+v/sauYjlYpAKXdOiNgT0kkOtGyIOEkv2klcuUGEyaQ9eF3z/FVx0zovURwL8+crJNI0Et1/Ad3ZOnPEoP31Zx/7778WYbWHp6ixz577DtIMncNisKEbRyfcf2rjluk9oqO/m1jsOwBmCRCalFtAXXvmY/Q7fnFwmwP23ruPDp75k0LZDuPPercla8xRyOWo8Ac49eRE/fdTF5H224sw/e3hp3mucdea+PPJAltuvew/MKGedtwO96fVMP8ZFosfkypNXk+p1cuBRYQ6f2YAlCOu7itRVy3wO2tq0q58s0FKh9/V1KWCBzx1k9WIPZx39LZlUmnuf2YWq5i4lUuKyVfP8g6I9/w5b7VTk7Asm09BosuJnB6cdNJ9sqsSUg7r4/Lu/8/lnr2JKBBE2gdXDT/Nh+vQ57LzTGE44aRfGTkhQXx3gl69KrFq5ktFblqhrdGB3BtRM1OryYC14GFj9FkFvlH2PbqOuoUAxuRl33/ESHo+fv11/Jgt/gNvve5XmQe088ORJBKpSNDX56GmDW/+6kMfv/5qhw0ZzwunbcO11txByDeTxRw9SqPL6BmgcmKW9fTV+1xBaW3vpP6Cakq1ALNOD3V5Hogeuvmw+33/ewZQpk8kUF/PVDy+xwy5DmDHjUBWon3ksxaN3LyQULbHTPm2EIjbs2UncdOPD9G+2cd8Ds+jfD7Ycez1ed5in5p7GwBFJpbjnw8/sG19l1hn7UbT2YbFbCFZ76Uqu4fkn13DDhTBs8BBue6ia5sFd5NNhBjR66e6GFSsgHIZzz3iKH7+0sevEHQg0/EBTUxMfzYNPPv+aM87dhQOPGEXTEI0defTehWy9+WiO2O8rghEL9z+7DUO3kNy2laCvPzdf9QNT9xjP8hVw8YWzKeWreOrpE/h+/q8cdcxwda2IF8DpJ7xH2Ovn0FOEbriMoU1TuOKy24iEq7n/ofNUMA/XQqqwnKbGCKk+Q4F8NzSBNwnYOoiXG2fqYdM2smYWybmpQK1iWS3nh82JaXeSMKHbKLE6nWZdMkNProRpF06+VzJY1ZmTBqmAE5U6p8zDNxi8aI74BjBbeTMqaPYNBizKuVK33lVArVTp5aVaeb0omqK02JVru/oOlaQBM4tR6KHKBaNrogz0efClk3hLBaVSmSlkyauArunJukKXoG6ooC4VetEiqhkyEt3oKqf3WDmol6lyegM3SoxVYoriBJS7DRUF0Upg/38L6Noroyz2VK7s/++uy7//3Sz9n+k0E9k0GZEEdDsxPXZMicAl6ckU8FgM3Kk4wXScrfrXsu+EsYypdWLrK5FPJPCHQkpByCWqMKUspUISr8uhMrF4PIHL7VdzaOXQY4iLkAWXGAtYSmQtJn12m5JRVQFcaDFyFwWh8qMAzja21Ct7T59hEswNcWdTFLJ///avZiL//rv8f/cVWn7GqccHKqDL3F0QThsrdJGkFH9m0yb0FS+phFtX6B9KQL+baq+fp54+msaR8rKcoiAdf9QDLP5uMBMnTuLbhR/TsvYnDjvmRKYf7SHtXIfbVc3Pn7m47pSniQ6B+x44AkdQAeoViGveO18x5cAR+H1hnnkwx5OPfEj/hgB/vnoHPJEshVwedzHIzVev5NuP13PQ9B3Y/2h45tVHOeSIaTTUV/PKk3DHjR8SCFUxZGSRm+8bp2RLp201n3hvO5dcvT3Dt8wTavSxoqWNBT/00NkWo3lQmHHjB9O/f5BolRXRHhGusCH64N/B8ft/QqmY540vdsdX04vbF1G0swduyfL04y8waVqI6/+2j3Ji++StHCce/Dnjh23LgcfmeePda3n44ZvUstbQAF3d8OGHMPPEvzJ1yiROP3MbBYqrisDHb8doW7+WPaY1Eq2zq30voy3xCJXvUe9/nupIHc+9vTOBsDZfuejct1i8+FfOOu0siml45NEfsPi/4YnnT8Yf1Wp5tiJcf+VCXnhyEQcfMh1HuJXnnn8Mv2MAd805gqHDNUfcG8hQLGaI+KOsWFEgEHVg2g2ShThOZxW97XD2rLf49P0lXHTh2YwcB/6qGNX9pOKx47GFmf8VnHLi80zaeWcum12HKOsm2+H4Y57FH8pz8+0zFFBy//3uIh2Dv/7tNMZvm6RfPzdu086jD3/CPgdshcWRwRcIEamx8cvyX3j5uRYevz1M/7pGbrt/ANG6XiW1Kyh6aX03NaEC+8zj5vLJu3EuuOgUdpgCw4fDw3PgrjufYcZJ45l20HDGToD33vuWjnUuJm47hhMP6aO9vY29DjW56qYRat8u+HUp815czUnH705HFzx83zfcc8f7DGocx/jtDK6+YR91nixfBMcd+AU1tRH+dt9INh+PAu7tNfkmLBY7jz5+DoOGg9MPiVwbHq+BzZQ5eXms95v57cbg81sMdrnXW65JFZ5HsYkkYIoCopOsaaOnUKSrUGRdOkOPUSIl66hd6HcOpQnhKImqo/iqSyWs5WBFEXGDxrsam1sVyr0yAtj0byoBKAd01a4uF1yVumuDbLxirei7lpHVbm1iv1oqiQJfjIawl83rotRairjjPYRtJl6HhVQmSdEpCp5WCjYdoIVFJW13CewqoAtAuqxwp0P+bwegG6rnf1IM1cmQbrurWFLe9xuC+SbHohInNlCjN7CLyhX6/6AQYKl5ps3MFPIIBMQQYJwQZzWhXKEQhYZhTcRw9HYyPOxnz7Gbs2Wzh2oHeEWHWYqNLHiEepBNUEr0EnA5CQb86mToSaWxuUTFykZRgFnSLhFAR6lItmSQFTERq00FcQnoWg5WB3EdzDUHXE0vKo/lg6boY7asBuP9ztv/n1vuwhQwBBQoIDqLaNoLcl/2tx1LSVSvBCzUQyjqo2QVi0YhhnqUSMoHb8H5Z9xCbdDPU0+djCsivN5uamqqmDXzSRZ8F2a/A6YxagJcftXdRKKDOWrmFEZvHyOTM3FkI5x8zDw8tvW89PKJ2DwgtOb583to625hswk+nI4qVi6o4poTrofGWu66fybhugLhoINCHI497BVi63Oce8Gh7DoF3vnkUyZNayAaaabQa+OeW4u8+cpCsuklPPTy/irRfOgG+PTDX5h+nJMjTh6OIwI9Mbj9r/P4/JNvOWzGLhx08K5q3iuypC53nnQqgd3iZs3iAMfs+4FSvJv31SRSxQU47NU4zTpeeQIefvAZttgGrr7hMJoHwIdvZrjitBVC5mbuG0N579MPmDJlZzLpOLlckkGDBrJ4KUw/6CIGNQ3l7ntOpl+TRuG/+dKP1NaEGbu1D1/IgmH4SWeL2D12HBYXmw98lFAgzMPP7k8obBJ0WTjmyMdZ09LNpRedQ1N/mHXq01T3T3P51Uez8+5OpfMuGu8zj32en7/v4sSTj2OXvdzMOPZM8okAb827nnFbCuWqgMPdjlf0snMRvF6nGqMVzDzZkvDHqxSQdcYhr7DwuzjXXX8MjcOhpjGJL5xQ0r2FRB0fzity7aUfsvmYIVzz94GKV57qgil73MDgoTU8+OhMZYU5aeL5BN0DuOees2gYJL7pdpymlWuvuZejT9iTbbcfxJp1BdIy5qs2Fb3tklN/xma6eeaVQxWiPyTvLdMhh5b4lTX+wnOf5bsv0px51nFsMwmqq+G+W2M8/NAzHHvKDhx61BgGDIZLL72WnXacyK8/2Ui1bscjzz3PgOYu7nt8FtH+PUQiAR5/6CMO2H8PglEwMnDnDSnuuvsRBo9MMPf5S8jnYd1KOOnwtwgEPcx5fFf6NYOYgw0bcjbBQJgXXrqK2gZNnAlEM3i8BbJpMRfZNAj9d7CujSFLamOh/SpKWcmGaXWTKzmI5Up05gxlONVTNEmLsZXVrnjqSijLMLVplVDH7DaNaC8Vy25tFZSdIN+FKqb/v8FRtYxurwRBQxKKTdbeyuy8UiVX5ueV2bkkDgXDKFuw5jCMBM3VAUbXhKkSRb1YB1FbkYDTQirVR8klwmVSpUvxoc2wRIZbVD4V7bjMjFK7UAXt36Y//zXEb1q/b5A/26TC3+g/smmFXqnKN3R1KzS+PxJA9S9iniX0YpuZL4pYQ/nASOyUtrgiJwpFs0+14VzZJGGKDK0KM6SmikG1VQzqZ2FtSxc+i8HQSJgmnxtnKok1m1H64eLxW3A6sfm8FG1WioUC9mIBr9WiniP6z5aAr9xy1zSxipGKDuSCulbT9Q065RXQiFYzEgSFrix/7+1/2PH4vV/jd71OLoaCCuiSjWfKCH9p3cnIRExzLEqC1O4oEUt0YBRtuJz1ajF/980sl190DcOaa7j55nNoHKwFfIQKdfSMe/jlJ4OZp5zB1Onw8OO/8NytTzJo923565wDaOvoJuqt4uhDH8JuxHjowfOI1kFfCn74YRljxg+hqn+aVMrEXvBz2cXv0traymlnHsKOE724HIIgh6svf5DBAxs57/wpBCLi3PUAF12xNz09MUYNHK2ec+VFC1i99ife++oI+mKw7hexzlzEwl8f4p0vZ2MLa6DPVRe/y6fvfswRJ+3OoYfvpjjWpmkoedFSMUckVMOi7+Coaa+o5OeZd/YiVNNKwN1AMRXk9WcNnnriBZqHpbjoT4czbISX7z7NcfxBb+O0+Hnlg0mMHqc/a+7cD6itif4/5L0JtGbpVR127vj//5tr6urqQSPdgtYsRcwSECOzEGYRiBEhWQo4AgsTMEZBIQYvMBhhINg4XgoYHBYOWTEWhBgJJAG2ExmCHDAYFDFJRqLV3eqpuqpeveEf7pi19z7n3vtKLVC3E3DC6/XWe/3qH+5/73e/fc4+++xjr/iUl7AF7nWv+1t2eiO1n/rJb7VPeJ7ZE0909q63v8de+MLn2ZVn1nbuwrZtb+1zgEubmX3kAbMv+A9/yG7eOLK3/8J/bVeuJGw9/MLXfA/b+L7nb/839tmfY/ZXv+EX7Vd/7Zftb3zbN9iff81Fgg4y4a/9mh+35fLU3vLDf8WSLbN/8pPvsp/76ffY53zWZ9ob3vB5rA1DjHp0fGi/8i9/1z7lUz7D9i9giEpry/bQVis56X3t63/EfvNfPWw/9A/+pr3oU80OLh9Z1T1kB3tXbH3znP3sW4/t+779l+zCpR373h/8LHvBi80ee8Dssz7z29gS9pZ/8CZmyF/9l3/cfvffXLOv/7r/wj7rz+1bOVtadVrYr/7qr9gnf/qz7Z7nPdMeffTEUCrdvy21Rz6S25u/5d/YL7zj3fa1f/Xl9pde/2qDJwuG4Nw8Mvvf3/279jl/7j77pm/8Efvlf/6wfdVXf4V90Zc/myr7n/jRI/upn/w5e9Wrn2lf/Bc/w9br6/bAg79j//FrX6mhM43Z6/6z99iN1XvsDV//ufa617+ECvbv/PYftTe+8fXWpI9anlyyssrsC1/zo1Zn77efftv3sW7/3l/v7G++6RftypVL9r0/+HK2Ph5sm73iZW+yg4Nz9pYf/BYGbOjV39o/sbq5YXM0tEdNfJB2TUuMU2lXSL9EZdPHI2u8L6fgvXxcZfb4SW1XN60d9bmt89I2GCRFyhtdOb1lbccRpXATxPhUDJZBqxoy5+lwFba5Tmajx6+jvSvaeN1dk5S7b0MTZ020loXyPaxjYxQruIGqPrUrB1v2SZf26N8+v/mYHaS17eadrVcn1hdIOjDdEp1N0dKs9mQGGvQ7HnfxgOgR3CMA8rLApHAhLJG75vTQR/o+wP+sIZneWV9+GE9r//1/40lJ9nOP9PTbRaqNo0O/Er7loE8f8N15YX21tOr4hqXtmv7gi1lmVy7sWtGc2vm0s09/9nPslfdetttRLsfc8uXSVpgjfvmcnXRm15Yn8myezezK7q5tNa2tbx5aiaH2YRvrkaqGrrh9q3sFj4NXpuYp8HVHE9atUdnHear+TAvicLkxpc4z9HRJoQMjUFLuECuCKmstLzurQLXOtq1aLeyh+zf2S//iD+x//NH/yQ6vf8C+5Vu+wb7syz+P4pDf/p3Wvumb32wPPXJiX/glf8E++zUvtOfec86+57vea7/ytv/FXvAfXbFXf/5n2Ks/58X2M299xH7k+/6ufcpn/Ad27/Mv28VLe1bVnX36Z77Iyt0nrO9Ly9uLJIu+/dvebh/8w9+y//Kvfb499thV+4Wf+aDd+wnPty/64k+2T7xvx37/9z9if+/vf5d93Te+1vb3d+zlL3kFTV6OHzd7/Vf9I3vTt38yW8Pqm/v2ofeb/Q//8B9aZdftNa/9VJst9uzdP3+/PfH4Dfu0Vz3LPu3TP9HuuecONBDZ3kFnTb2y48MNR6R+/7f/urXtqX3Td95jL375rn3ySz7L/tX/9oD9+A//lv3yL/2avejl2/b6N3yB3XH3jv3Wr16z73jjr9urXvm59sJPvWZW/qH9zu/8pn3oQ//WvuvN32mfdN8Lbe98Yt///e+0f/xj/9xe9pIX2HPvTezuu/bt0oW77VWveoVdP/59urztbt1lh0cbO62u22+/73H7/u/+F/aRBx+xv/6tX2Avfem91lUX7U1vfLPd/6Gr9tov+yJ7w9d9Hvum//v/7h32K7/8m/YVX/EV9gnPudt+6C3vst393N74119NFfZJvSbF/Za/82776Z/8KXvVq+6zz/jM59ly8xF74MP321/6z/+azRc7Vs5b27THduH2Hbt51Nj73nvTfuB7/2f7v37tAfvKr/yL9smv2rNPe9Xd1qVPWJGhV762t731/fbWf/R79sxnX7E3vPGF9pxPuM3e/YsP2N//gR+zS5d37b/65jfYvS+8wnF+X/OVb7YH7v+gfc9/+3orihN75OEn7HWve6116VXrMGAoO2eXbt+zxw8fsv29u+y9v2b2k//4l+w3fuOn7JWveqm94L5X2Pvehwlse/alX/Yae+DBh+273/wW+9D7K/v813yuffF/ch+97//Jj/22/bNf/D/s3ufv2Je+9jX29n/6DnvNX3il3fP8OV/j/t8z+4G/81b7P3/9bfbcey/aV7/hdfasZz7XvuPbfsC+6i9/uX3Jf3qfPfbodZv15+1xdHp823fY13796+3KHZftZ//XX7Mf+O532/nz+/aNf+PT7NNfeZ+97zcftW9+09/imOSv+StfaV/65Z9jL3qJ0bPhwYc+YLswEZjwwuO8i4kcbtK5E906SkjlcInpll26sCpd2BPLniOgrzeJVfmWVXlpDUCVsqPWir6zMkGGLtEbHNfaHsNdZDwV406neWzU0gHwMZWNEjXUzGmMMy0DRJ1f9XKY5ASQA2cUIPhXgmEsaztYpHbPhR27o2xtcfK47XVL281aa6olW5UB6E3qTpie3Kk9mV6Z48u51koCa/w55HEDXMsXxdFY/6r25+iIiheb/v+tpdn4fz+Ep4s+HydIPbWHJfbOj/QEc8wwxCyiYstm2cy6urVqtbYOFPkstw6UOvyqd2b0Gz5dgYZsbCtrLT86tJfffsX+/Avus3t3zBa1MYuymdlJZvbADbMPPHi/HR8d2l3nz9vzn/EMuwz3ppPG5hB1oD2CPevjImZ0AeEbJgHRY11ta7JxxUUR5SJ6/un3gfPaPs144Kmd6n//Hg2jBkxyomNTekpjHd4mULh3qJWjzQT1tbVVzaHt7aFntrR6uWM7s5wZ73qDaVQndnAO3Q5ml243O1qaHR6bnTZmdV7b9cPabju/ZTeOMMGytYuXM3vkI5Wd2ymtqM3e88sfsGc8+5Ld+4nn2FqFm+nq4R/YwbkLtryxz+6LMscoTbPf++B77ML5i/b8e+5lXTud9XZ8+oDt7+/Z8fEJndBysEHdxva2L7Ec9OBDle1cvN92d1Nbn+zbIrtkJ4cYEWr2oUffazt7ezZLb7crVxa032zbY3v2sy7a6fLE5ouVzWcpDS369b5VR6J20+1Hbb513XZne3awuAtL3a4+huM+sZ19GPKktry5Z3tpZn/wb82K/drufCZGvRZ248bKbh7J6jYtS7t823n77d8we+D+h+32Oxq77baFXbp4ie1PsIPFplhkl2jDu3Mut7oq7PCqCLTrhw/bM+++bF2V0RAHrmjXb/Z2vP49e9GL7+O4UFDE73gb1Pg79upXp8wS/+W//h277e7Mbr/zObZZl1admq1OzD784d+31fpxe+5QouEAACAASURBVOGLnmVbWwvr6gUnft39rPP22LWP2HwHxielrZf7lrQ5nd8OD2Fc8of20lc8065eu5+13CK5nV0Fx9eUNXezh+2uuy/Z8bXC7rjd7P0fgFnODdu9aPaMu8/ZYx82e997D225fr/d9/w77Xn33mUPP/qoNf0T9oxn3GWHNzor5zAvumqLxSVa+YKYe+Th63b92mO2WfcMRvBeWSH3tabGcWT24Q+f2MFtR3b+/CVbpAWHvjxytbLz50uDm/Wdd2FYziMUZN52bo9ADXOc5erEdndhmcvcho54145/3/b2FzbL7qLe5Oq1E7t+eM0+6ZOeadVKnh1gqa4tb9reObOL5/Z5n2CPwX0w21rb1i5asg7tALO9V2AX1QMeABQC4LPg7ikwkdyzTqjM+8paUOclprEt7NGT1h46rOyoK6yb7Rh8IpWdY1xpY7O0s3mmdi3kccs2s4YtxaqDE6Q54tQ3RarfA8hduR5DuJihjuwoHkfDGAdIAXrBujna4KC1iteVd3xidVPZVtbbcy9u2V3biW0tr9pWfWS7cOLkvQgjr5TtaZzkyamSeo8xf9b/BX6EBfiQrTvzEbjh+aJ7i4weI2d26Ftq6LdixJMXSf709/jEfvbB3mAxyHVVsnG/b3y0Kfoa3HVNrj6d9Zl+IgRC7Xq+KCw9PbEL643du71jL7502Z51bsE6IByNfvfhJ+zhoxv20LWrVlUbu3KwR0B/4d2X7NkQ6oAYWMn6EebXXbWxtsKYycx2t2e2Wh5ZmmCgBlorOopeur6xutlYtelshuKtt1j96Z/O/68dAYQqEMU11ifwC2dzqgM6fFo1ghSCOUzxwg3St/Dj3rWu2mO7T9PVVrNVsbF8vrDGtu14aXZ0gpq6Wb7T8EbkmE90xBWHNJSw5gJnSYMqRuwGug7XFv3sOQaOZNet58BymLQfsEuCVBimjnHQ8pamNc2OLZ/dsKw4pbVrs7zD0n7OjRPBAVolm+7Qqu5Ba7vKkvaAIy7T9gJf7yZ8NNPW0gReDD2D1gwlIYM7F4a4HHMt58mWtZuFrU5ya5vOysUNm8/WtkAPb7Nl7eo8N/0+W3I6WJKtzZrzVh9hmDmC25VZfm0YHaxNr7Odc9vW1FvWLrfpTQ7nK0uOVP4A9bifU1TatXu0WsZUOgBqVx1wE2vbx2AnZNZcUnEWTEuKiOOUBk9FtmO788v2hZ/7d+3xR1b2Ez/1rSyPfOTab9kdz4Kn+ZZ17Y51mx3rGohXTzmtretO2ba3t3OJu2UPR67Uv+mjfY7905g2h3OH/RkWuVmu32Fbm9iWndzM2RJpxYPadau7gO5maWV9dmp9fmJZtmN5e457QNVguMyR5XlnedHYfBsbQ299t6MsKoXjXWF9cxtfB5VBCKyqDWrANd8LJSJ6sGQLOznE+2OhPSYNTn23akPZiuua9qG43hh9ioJ+t+B1xDhTDLnBkBVN/kwszTGW95RrBEELBABJqmlpmDPeVlvWbWBTa9YVT1ifnNrO4oq1TW5Ng+x0zeuSFWvLy7VlOcqMiGDVdjUF8DHLCPhyVfugJpfCvcxhy9xbW+5YM9u3x1cYoLS0m3VmyXzPNhhM4xVUQBcGCaVdZSkCAUvsFL74mJYZyvQJdR5APuS57gTHLJ2gDvAHTe9BAGh8zPqASU6Oc5PaKeYve2Y/kN/DeyW0Vt6dZ3b7dmq3Lzq7kK1sqz2xWb20pN7YvCx5fsEigIvVvAq9t6bGjR4k4QI69otDG+TQK7bee80jcMHfcO7TQdSH64BuLHIOOG5Y16rPbmAnwveerz2IASfaB3/PeP6fJCoki3/6QL+pag6SyOHvDZ9vbEyQ+NNvV1EXM2KeKZgNiANiDx7uqM3G5sulXawbu5Jmtp/BAx0xcm/1orSTvrXTFu/RcjrO5Z0du3Nnxy4tSrs4T+3OSwtr1p09+ME/sLSt7HnPutsun9ux6vjQbjvA9Kub1jcrm2UgWBqqjAHyebltyxruShJwPeWvP8sFdEVqlic4d7X16REBXcuytKTbYaCEiWsAliRd8pzjb0m7Y1YfWAd/97Szuj81K08tKVPbdKUdn2IO9jYdq1qo41MEDACblSUF2sBSS5rLtG9E5o1gEq3wqENitCo2vIQbd2VrRAXtjiXtJR1bdixf/4Z2R5bmR5YVx5YVWCNz65bPophyvo2hLytL85U13U2r20Nrmtr6bmFJd2Bpe7v1howcr9lamt+0FJ/TCkv7GYMC/H9WoCwEj4Zda+vO1ptTakGKbEYWal4sOVK0q85bRxHBkYKfrOJxp82dWpbFdbP0OIqfnsV0lmOADAOCy2yb63Ges1NLUqxxeHsDLBAJbTtbdWIdMqrmIjeTorguDUm3L8ACoANA2YsJkNvYxf3n2Q//vX9thzc29oVf8lLbPrhp850j2ztf2nLdWN8vzNpdBnJoqUMwgdRb2xooSfkU9JhlnmACNpqPMTkFTooYCIP5CvuW9Asfw9nQLQ2PBc3N48kOBVzN7WR/MBUOznl1j6mN25a2VxggVg0CCZyDxooCAAq5LtbqQj/TpWjWbpfjUJElY69CkEUL0ATtgI1luKbI6qq5AJ3vj3YFBD6YSidA73uI0kpLbd9SGryDigaY47xAV4S1r2RCwA7Aavn58P8tPgvmSuCx3cL6+pwALn+EXvllfsA58ezy6XH+MI63tiyv6ZbWwTkFwUF8efY90MIuF48y5Pgwwew8SzhFsS4Wtil37eo6sYeur+ykKSyd7XA2PNryOKiGI1NrS/rK+m5DG+9Vrz5u0eq6+8M8hrQ6pqX5PjkOYYmMXcZVstnyr+g5Z1SX2mqN66fpbcNgFw8M8PoYYQzGYL+o7dJWb5fmre1ntc2alSXV2kqwC9BSUQCnKXK8/G4iAiObsyr0cAPVLYAMn4Y4WEKwr+XYVwnf8A9YI8PB+2tNcYT98o6Birr0/CFQkG0e/ynO3/T5w+OeMjg9vSckl9/6QI9BFhscVFFaUxSczsOzBMkooxC9OE4Q3OQgrMBPCBWqvX1usNvV2rbWS1ssl1ZA/Aagz3M7QaQwn1kKG0M8t6mtaGvbSYxUS5au7dkw+q439uAH3m+7eWKvfNmL7b679xBE27xZWX96aGWztt0CAy8b6+u1lVlq8x1EpL3VMAJ/ml9/Rtl2v55w8EMGAwoQQLlRFkRBHDbMmcwl4G+fnpAloUjRs3Q8LoVoxZZm5ZF1eWurJrGbJ7mt1udpM4mhE12KDH/lm+Axx5Ym9WW+flli49S0LrABsxJzrjH/G4BS2eHNxyzFyMwWNe2ZJfkxM+rEFtaTKhR7k+UAUGRguxypU5YbK2ewi8SQCYxyPSa4YXOFWj/pERDsaEoH3it/lBtw2mPE5zaDFgBbVtywskysSPbZZrNpPmJtgzLR7VaC0cpusDbZt9vWAzDQLQCTnhQ9+TOz9pxSA8z0TtZOFUroyWMvWuvahXWby0jrLMlPLEkRiACYzCoNsdc3hgelpwLU5hyzxjzH9Dq8LukLnlP+5CYKxy8MkLlsjzxUccPZNA9bn6ztOc9+np2cnlhtyOQhQN3GWRMgc8OSS2MFJR0BHdkvoh9s3qDJ5gS5LD8xQ0dEc7uCLKY2YPLgu3tkaaasmc/HsTUXBKj4W1pZ22/Yj5/ZReuRLaL1FQOFMLQjh6f4qfhqsnBIKJAm4JAAvghAcF5kWJKycIpjxHvV2mf9eRB9KgvBJBlQ0PIIZ3cHApHmTg6+wfnteoAQMjMNa6K2BHQSDZfAuMDpDRl4zZGofRwbgl3cNzhfMByCp3Jf8p4RhmlCAs6jgoTMutqv7Zkec9dmD85sAp/IGoNuhrZkDvExAs2stHW+ZU+se3vsuLZVm1sx27W6QlaecBBMTlPMxrp+Qx8QAHqVYEfVenkyUI+hLCFsm05WY3begdkQ0MV1mJq7VGhP8wltHw3qPiujqaywU9ufd3Z5J7Fzc9zdjWVVpRkdIIR5frD2wBC7/faEfA8VOrujJoZhwS7gKiI8azH21UGda4avrShG7X9OUbj5DS1qnQng8XuLHkSECCYKeOf6Y8fWvRHgUS77k/xK7vqJB/oVAB31mLK0usQG7UOLafQ78U/tzGb4RmYA1jMt7AiGwjmGOiKqWlsJsMWwlDyzvJzZKaS5OeYQF5IwdI3lPUeiWJGhLr7mLOm8bSyrN3aQpfacS+ft+Xfdbs+9aFZdq+0g7W3HaiubjWX1mtN50I+Ii7TGgnQf4qd64qZSiaf63P8/PB7aA0y5Q0bTZyg+IlPH5jOzFhsfslREsAQSzLzEWCzQ7rn1zbb1cP8rQINh4Pfa0MJysmnsaJlY1exbmu9YA7AjwJ1akm0sNYxnRZa/pxpWuiJAZc15TvErilNm6Rj8k2ZrOzl9UJtifRdmtlmSn5phoAM38cKaGmWBktSpuNKKE5jKAmsQtXcAf+vz2ddWNzVrh5jWhAAhhdEGOiXyqwJcgGoLQAel3VkxQ4aeWZmet75fWdV/yNq6tbS52zJDFn+DAM7nEUQxqlMDLNnHS1lCWOtq5K5aMBWMJJge0s+sry8QGBJQwRlGnlZ8fr2R77ZskGv9O0CMx4ewGgHAiQIG/J2B0pYDB0AJx9GTCt/eze3xJ/7Q+rawOy+/zB548BHb3kcGI7AlMPXIeHGY2gLVSQKQxE+5adCrgCDWWFoccx1YfcX6BiwB7uyNWX7V+vQGGRK+PtOqmRmZH19T1Gcgm55x7CveX8M85DGewvqzBRCHzwQjP2/zAoGccRgJmETSoIN9MwIs9DnrfAuqNB2RDBMTFgUpCUAd66pBTbw0S29an6ycSkaJjxV0rwvNVf7BDpk/whJE126xBCCWFe/lvzOI6bgk+Xc+YNxxOKYZ4MNpjiOgcrUMbmccg+Y17NH9TImizLhmUIA3rZ1gNG5S2I0qscN1ZzX8zvMt66reijTjqA4EiC2CvB7+6BurUOKEMQvq0p41C8+4AHTWJoZeAeYhjOMn4oyIhINSiOzRa85Rp5jWhvvfs/P4XAR4fKFdubAWYpj2xMqssoMts/15ajt5SvfDAuWtYSw31jIYIoyy0fkl4A6jswHm+pZZmNfwEeIBr3oY4SDuFzADyNHTzsLyFMw1L5bnoSjEnsgWVrR7QwGhMnPYl5Oin2Tpo2teT/3Ln+QXM/RNowydPX8F2gN83+HBeJ3AHdzKrrcS/hagM5LcltkWY2Js1LDKz9NGNW8GAsiUFpw2heECiLJmRcpIEfNt+6SxvfM7doI+976z81sLm9eVpctju2tvx5535bLdvmV2xx763M1Or55atzq1vUVpRdLbenlC+8eP7j38+E/hv0+2fR//Uf8/80iK3lqAWms9Mt+84rS2FoDe7NEFkJQrBteQYlSpg21t7cL7QFcSxqSF1ZbZsmrseAOrUgi+NGJXtxbGNCICVi8pSifIcKoU2eWWJdVl0v95dmpl3tssn1ueY7zn/cx82/Vd1mGWJzJUPAfBB6rH7Razy6wruZ+k6VWOV0XbJAB3XtymzRSK2nZpVXtqdYfnaipFCloAR8vaNYANzl0zS9rzvKnzUp0YZXKJm0mTfFgbUIWMmspO/p3lKHHCQ67FDJ8ZKkAIIBiDfBzQ6XYI+hPByK7oaXy2FCUHHEthXY2MD5OwAPQrAlCKYKQ5r9bCoJPLhwSy63sEmgjQQB838AlfW90/ZLMtZOkt6fFZeo8d3ljaYmfNgAZsB6h99jOD4iSAgxoOQPdg5IzXvxgDbo3QOnTbuMMVBODv6akAnSIJzfUWeLmItU+srmvqHJQ3kBbkYzBdDH+Dwl1ZLc4jXmf0pcDjYYoS8CA7URKp/lP1fFGyeE9WhT3j15poOpwT+KkDqIExRzofPGZk/ciwde0YrICdQoCT+yxY2/YaOIINzZ9A5hpZNH4Pyla92ChTjPan6CJSnORiMldus6sHnwNT1phAQok+jjHF2s2g9Oh6qzCJr+/t1DI7bhM7xdLpMZ51ZlkDNYi0MDjtNQy9+spWPUa24g7SHj9m517JH+rlHmDEHPQJLc/QlONXYVrjU15wBnrca+2ZaW068+PENdrV4H5otH+DRUPAjLnz8NU/WMxsv5zZblpY2fZWQjzdg7WDiymYxDUZFOgfeNc5kKPcxkmZxC2fDY/AGDsQBslkENiJesd+VLa15Rj17QbiqlRJ1IMMPGNS6/PgvQbPa4WEAz9bDemaUutRd2fGjwX4J/iV7P7Mg/2mqqzBzZDnNBoI0QNVSuQTtDzxfz6ES85uVtis2GeU3IJWzUFFwf8XJwObCWJXZFdgSQHkmRUMFTHNB8rpje3s7fJ1yzSxRZpYUVdWVGvbSVBXyezOgz27bW9hRVPb0dVHqXy8cumCXTp/zhZ9ZTvrmzaDmuhpfDEa/bNcR2emt7AEYsf82PocQIxNrrSagL5la4xtSlHXXrGmmec9M2nQ4ADmrrkpy0jQ1/nC1jCyqFdWgb7OIbKS174m3GHmPaYkob55ZF22pAoe/EtS3Wnw5UcJBs7B8wyDJJBN/AGj32Z1t7WokSenfF5PwMDmuG1JB5ocWV5FCjxN1oz8UROel/uWpcikcxodrRuAOuq3lSWYs4y1ig0AwQKzYKjBsdFcVCaXXrMCDFR6OzPANnnEWgi3KjggwsFNgAcBHfdk9vBj88fqWllWosSAIGGLZj0B7AI13CvIorFTIPhBkAujJNDKFRmSvj6vDC+HmFC1dVD5SXOb9f2W3hP14fLD2rE395i1sIQDMHUEoNk8s1X1kNXddbaydc3CuvWdNp8dWNVcU4mAamZl3qpCBr0dGbY2YLAlZAh8G0Zwpel+YCi0O6jOjBsSbtwA9KDI8bTJECAEiwj0GQDgffC2Yk5Ap+N1MAedz4EuAY8DE8KgAIkHVJEwVpF6miMJEAwk+M41DriTcQvq5GREwMLgdTwr1lhlBFhO6TNwUBCm1Ix5nMoKeA3Uy7khqhRBq1UV+aUaStD+CRYLn0ETxfS+yNL9/DJwAoR0llGXgLtOLVjxrTHTCOQKitc0015Zrx4rQMHLI9NeJr0t+8SWqJJzAiTuNYS0JQdjAeAQrK+TFgUoW6UC3JzeH27byjq6f2xnnkcB3Phvkanz9OOImZhjX5cBDVTtGOyC+jvDLc/QKWbzuFdlk9T6KuH9BVvhql3apj7l/rA7E6BfKLds0ZstIAC0jRU0wMI5RgCA6+TdUQR0NyTj2GtNyWw6UOyZdXluDczNAOgAdtLtjRXVUsECGB4fR40Pgf0KgM4gkRS9QByBQJJRhsrzj4E4vA5OzSvZH73tnwYs/Ts9JbFfgModlAc2bo2kSxpkYciifdOJeeI8T/hQ+lm2mW0vMenHrCpqa+cdv1nyQ3TSJrZIFlZy3F3O1+tBoyWNVRRmdJbWiS2y0mY5aM2ENSEIPdhfDvFbW1mBjB9Lo5WJzN7utt1xxxW75yC3u46u2X6FC/zUv6LX8M9sHb0vreu2RaWWx9ZlqqvV3czqes/qdsuWSwic0ACxYp06R70azn4GEEV969g6CJKSXctmO2yhWbdr2/TIpCFWQh6B75YthjnBt7Usu2ldfmJ1ubbOdi3dPEPMPujyDICe006zyz5IkVKzeoY19Zz1+j47MSsgPsPugFo3KO0TbgR5j1nJpSVtSSAtFydWFKVl/WVrmm22I9Xdyrr8uqWFAyTAtrpTmXXxMNdY2lx2BuKqlfnMZukdVFRjw26aU7oeti2yppLnL4XgA7d5iywONww23mNLC4zHaFhigCpck+yUqWPdpZT54/jhhAXw2ihrdzDu64sCg/wqgw2ADWr81ly2vt3RBszz8agyWTILLgTD5+A+ixO5bXV7bOnsIdZRm9UF215csk11KrEjgA3ZbwLq3d0iE9S4IeRDfoOHQKHnn8EJZNzPCEAIuKgZEzqcWu/QsgTwdMAkcLswkOLEwnLsN1TQ33BtBEo5qEvPnS3AS24sQU2a4j+8v2hqWD9bXlsLGpZ1Ux8shDISxI1IoNqlAJ1sEwI22MiJ/WCbFXCc9qkAXnw+lCsgCAbwU9brLCU0QHywzm97QFaD3Qx8f+yf0Iqc6HewJAxs2L6j2IC8LdalggMyO+aMAOloAToocI1CxoS9gl3FFL6hOQTmL05dM+NHg0Nitkp6hk7QNUG5DaEm9t/dfIs/KTi03lZJZ8u0sxVjTmSoqlEPROxEHEfK3csWQxbvfAi7UrBtZIBBCcdE0WuWuuaqy7AGS5SMw8RbBOcD1wsO45xrnqOfXqWAvkN3PLAjtf2ksO3ebBc6LYjl0pWVGXQqKNVBZ+Iqd4J5GJPp/qLHO+fI59bAbS5JbN33toSRGkaGNxu7NEPQg8AeduSUd5KZSxzMIaojWIOBwH6GghIYbSTBTWNbszkZJmTyAep/uoD+zx7uaUGF1ZLmitiazlLM36UHLzYx9X+3cAXKQFsguAKgp3axRgyYWgPzkbzh8AzUUsle9ZmVHerrJeJE61sootHG1Fk2SzliddHPbHOywphf29/ZsVmRW7VGnbC1eSEgwBxsUJpb23OrK9RVj+3CxQv2sjsv2MvytZ2vjgguvB1YCxm/IwFXNi6l5NQZaKDgbhGl6H8/Rvo+qSvFQj/TzP5RT/ujQoZ/V4rgyV9br/ok/zb5E/iTtt+xHpluvpTrFIVTuVU1AACZOsaodqrrgnIneYW9EfawrW2XnbU1MowtGrRAJFf1Nae04WamAI4UGKQ32GTmLLck6TEV3XXulHt9BU3rjL4LCB6zOVuPLHtQLUGb26ypUe9Ddr20tEB7FrIiqJ8rS7JDrqGs27G0hWobGdna8tk1K0v0I99hbbNjm03KDN0A6CX8yk9FFdeooSaWlALGtDuv404xl7mwWXYbjws1X4BE0+C5qKUtpDOJtr6utJ4bKDa1U0tdhQ6RHVT9zP6HDAJlq4YeCxLeSE0OgFGNbm4JRXVA/mvK0NkSIHFZD/BBJwqAJDuUjwBFcWrFAYDhmh3d3NhW+Qy2c3XZh62cwWNiYW1dWFkCwLnlevYEoZlIUIq3MrQyynBIgUiI7rS6mHWxnQ1AjcfiuNH6ukPgyzKAIBgaAE1oMRDtCNBV68TzwUDgGKBcn7M1D1ksn89aNzQcKBfE50OGjtBnpc4bcvbKTPFeosk76inItIDVYKYMQJfAjfcudDwupKPADmp/ACmCCNgdG9anPhO1A6SKt81adBmg5eumgzZeToGNHqMuAOkPorXLa/i4JwhZtWWZzpv2JIGQAD1jzzV+r1oo2Y3itwZsKN9BfdzIDnENKjQboVDCtjF0aoBf720XxvGtsQuggqrdWltDbJmprp9DD+J7wlTwFqqFEHHrIWf70bEmZrko82hxY9HBwTBq6Gozi3LBSOmDuYMPAJi2Ftchk99Iy37YxpK6tXzT2HaCmnpiO7nZoqitzHDeJNJkjdt92mVbLcdRoYHOIVYvwqpV09rRZmNHq6Udr1bWrk/thc+5yxYpNDuplYkKEJz6ScYHHQ9gYTJLi4JZ/bKq7Obpid08hlHayp5z1918HvYG6H5QIEmx7+EzYIBMqPFvGectPJK2Q/fArRbnowOezr28V+gZwt9VEpKeZWKuk/zs430PJStH5eVURNLYoOsYtWQovrAHDwvfWxRcto+FsJ2ixQevCdcg3FPi5+Xhi1G7I5XBmoP3A7IFhOI6RM8ikZDBF3lGCqaEqA7vDcqNikLQaupvUo3KbKc5sc9+1oHdtYBn8pyqyObmoaWble0Vhe0vFlatQM0YgQoXFgI6OA+htICTXXSY2qOxrGMUGirTj3YXiMlsWsSaVjZQlANJEK0eyr54OQbcvhVk6ZTztL8Uotz6NXR8WtdgQxlrPF5y4t+6tLAKm2dW8LrVfcdNA5tHg+ydoqsYHCFtBGvhHupg4eep15+SwopixhsM6wQOUKiPcqayula8lq25y2p/QjcE22mZ2SJqzEDv48YAW4RZAqXapwA+TdNby17jhlR5kqe2QRqQSnTGqiOpdrECPNas4ppCaxQ24KaG0Aq7CBTOEOxg8eIg1BbF+jxvFmRROEtgJVKb5VsEdi3JjdUbfL6Gwk9tVjrPAkOJZPD+Ndqw0PqH0kOPkAbbGLIatYKCjgBprLob1rmU5Lxm0A6A4WAGgG4AtN2BgM0tz7YszWa2hmEH6v7I3NmahNoztAUoeaHGSB7AvfkRSAFwsImopo3+XgkMtf55D5CC1fHkBf4/AAm3H4DAx2DiLLaV5SVAxNtJca6KubVNQkMarIcQKEktr3GVQy19IlDT5w7BoG8UPCY9T8DqxWA/f0wuuDHqJuN/3IiG2V7+/jj/6tgQ4OqzDs5nXp9XDd9tpfm+Dm18X9YEPJOHIZN8A+DHoVop6Nmg6tHKlqhkQMwK29LQEGBvQVvfMTUsuAbMKGn2hBnfOQ1farZrgXYXfdxg0JV7qwNskQCBBaF1K0+P6u4oMVGHgOcji0cy1dJxgtQ72DO2YEm1N1LtoUj39rWo7VOp7nX1MI9RZwGCXBjRiGKPx0VpQHuqatBSuY/bHWHGhWa8B/x3ni92Xpi1ULoDF1KAJgIYvIBaCoEH5Ux96vpyz3n+VKCzaWCNi3wVQkF8g4Fs+Tt68Utb206Z2bmdbTu3s2U7JYrEiGHRLtvZfI5porUdryq7sVzZ8bqy07oxzElK2tYu5KWdn8/t4u627c8y28KeVi+taNeWo9d/gxZMjD2WpToSYoSJYELRxpj0KzJ/mc3IembJwvoWSQH2u8TyorRNvbEGNtQz6JLwXHUpsOid7Hnw6nvG/O03ehi+4IJAkYfNlMAJgMVGAvBjpqWbnHuxUyzYlkg1TBrpuWxZL/K6OxFEdZYAluExtNb313NhAevsoD8A7AgoGHljg4ViVG0S/MbJ7pb2rK3arsCUYH/PLsxntgBFv15aWa2t4CAY1TNBC6AwqAAAIABJREFUA0EMQXFElltLVSxKcBDz+UShEIecyeLHHD9+m45y/diAHqtMkdX49SSA/rGYgD8W5lXreTJRYPwtrp3OvV4w4jm4L62xqQPQuYGIqIFpIGgq/E1K4QjQNKhQkAUgh3GLz7JHLl4UvGZYDy3U5C28mqFw12KIUk2UOhAOURvu11Q3sko9CObw2jM4zQBQILLha9IkQROccsgwodTllsSzyLfS3iGdR2IEdKhRKbLC69TYSJWRsnY8NHJIXnXmegHUEL1DGMeAF2DZcIQrBV2FbDXV7ucbWrwe2A4YgXtNDp8LgE7fLlKSrc12t0jjUYcQ3w3aA93QgvuAQJ2BdYONzDNSzKrGWvZ7A+cdATizNqiLWwTl0i9ouwvgC2hKeb294H1G2BNLL0Q90x7bQQCE4UzoWikBHhK44RhxD+NnXVcSFcX7Cjr8WMZN+OnGs+ygzKQC1+cbPbdD9+NLw0MVvf1wH+OMsDTyNFkyqNghKOV+OBU/KVggwKCUOajch6P0Dw9gQj+8AF3TD5FVIs9DtxGyS/+9h6NbKoOVbtDsc21yb2R3gFTmGFXKNgF3VUOtHJk9QD2sV3kN08S7UALQtS6Vhuj44/FjwqN7JvYEBa9uGRvjVyerLchMta5N3of3CBTjCKpVd+cjPNCKq4T7XV0MCBrD0c7vNQgC4S0RQYMzBQhCENxgfQC8ycx6SUBT1TzgTnAfH1GEt10UBHbMvEeIji4qJJo4rwgCVg2o+t6WXWJVD/o+pSV1tlrZQZHZpZ25Xdoq7eIsse1uY2V9ajn0AM1aAmC0z6YYpoMSCexscXob21kkVq3XtkIDEdpyMXYy2bK6LaxuEjs5PbVzB/u2Nc+sqU6sqY5tBuOkgioKukZOjdWS7XccEdCxgXAzAP3RgqYSoI/LXbedB3bq+8RLIiKMv0/aM7CpkETihj825weYB8hT1E+KQqCB98QixbEwM0KE75eMIgUsGtgBYhRru7Z5dWgXZold3t+1Kwe7dtuitC14P69PrV+d2HaO1iwpT4caDi0ERTmRXvHba7qQo041xVRlFtPb37OByUaltTzobt3gY2K88FHpuLKJp/OlZ/3R26FkNGOGPlVjIhvAqEWAN+AZgI4sAI5M0FMkecFNIMAA0THXBQMU/90BnQIZ0E4APa+r4ZxvNm5Wg3MSWgwHPJxPkI9Rr9KagPoU60Draz7DIxDi47o3BHVskvwbBS66cXl/+M8ht+NhdgRjrCMADcs+dcU1jswCG4WutVgVnk1ePz+vpG0l3JnlUA5DiNdyhCsADPatvAquhP2o3wG+FJAmClR9VDDWMFrokgXGP8YGhQEZ8LCuWaMncHu2gmNnruqgr41XnQThlc1r4jQsw2h8PmfKIgULqNHKwYatlRcGGrzHo/cWGyMCqCFIH9dpbPx09ysA6CnrigR1Z2RYVnaV78da4U8WjH689wIBHdcjEoqYCeG3xfBZz4D4WVAfTVQ+3ncdHxcU6Jm7WwtoKNdFNutbx5l/I1PiJRaC/4Ryb3sBu8AdWTsydAC67k92j+BedPiNcA2gRwaFgA7wFzup8ajaAyNrDkDXJxonqg1941gfeIEhEwi2TgwNb0v3VYksHc+dGtMMA118jUUAwOdCZBq87yAkmwaYyP7x/gpSIhTUPaCZ7ahnT99DqagU9VgfyNB5F/k64Xnx9jpAaF2hvIsxtvK5B2M7SzTNDbf2erMZrGeRAFVpYQ2EigiW8O+wQO8b2057GqVd2ZmxLr9rtc2btRX1hgPJ4BoloyKVGIIVmxdw+sMo8cKq+bYti7ld3dT20LWbdvXw0Jqqsuc/99kciJYdH1p6+ATbuPcQINQVR493cY/hXt9913EP8whslsjQmRBz6o6oT3dnGDd1l+trvu04s3eamXMT8Uw+fufn8I1BQYGAHhR/ADof4xs6exsTZGigObXBezOCK+jl9ZvXK5v1NYH7wlZpt+3M7eJWbntZb3O0OWyWPOGo9wK8xy+/6W6JrM/kMrfuQreM5+NmSzGOv+4kE4841/k+f9sxa4+bSKnr0wN0PvVJs4txm2SEHQDqrTHDzYiNAZk4FgXLEiOg0zcA2V9k6HH9sO34teWGIikxQZmMDqgxlk1Era+RoWqMBDNf5TNKnWlUhHXg2WiAMtYJ2s4AgmVZ8nepTjFHuWaGTUABm5SppzQ+U2ToURYA2wQgXcxKBht4D4COQB3RP5gIZQtxngLUBZBeGsoyAjpqhjhZNcEL4rVxO78V1HGN4z0B5GAwkOWLSqxtXW84j9qttJW1k0FoeIxkExp0BHiLDOlKSrm0fEB3Bo3pG2LQoLg/8ZH4GadrZACceAnfmP06T8EbrwXhT7Rdxb1DJoKP72x7e0FA57XeVLzeNWqHKVg22Nb6Gj2zxMcQ+mMxTB8PvPKzc6MeQZqvPAX2adY+fIAxS5+OBf143nP6GK5knmZl4WQxhntZ+4sYCs98g8qJF6F2Atm52CKANdXtXkcnQ0YK3r8nYM7jZq3XW4RJf3vrGK49+9c1z5wBn2fbosQFmuqtlmhtmklPqXEAOjPycEtjsCdgx/OkI9HzCbROy+vfvXwzGeoyqNx5qm4BdD8OleSCBRgZGDEGAnN11nhA4ftbJGzOmQyArs8ptRS96r1vnAExurrASDcQYNeWNmhjg7hWwbD2mYxlyRatuWlOJ41aeTd7+ttarnaLvrFL89wub8/48yBPbNE1VnYwopKui/0GPhs+6v3I9k/yzA7zzB7tW/vwybF98Orj9viNawzYnv+Mu+2ld16xO9LEzp0c2+7q1LagAahOrV2AYdX+x0B8713I0OFZLDMYNlOwTqceuqixuJTBDRxU4xij/7M0u9gc3WWR5d8K+JGhx8YbWMjXZK0L1KuyGoAGAILqamcEEHSQgqygIMac9Y3N0ddeml3cLuzSTmkHs9RyREldTbMbVHezOKm+sVHA8VGg+McBrLMVHEeowTL6UuY6frll0fBv8Zj4GZH8H/d+T77VBPkd29MQjHj0jH8H1RYiQLUmTQYoAHAw3JuPR7sL6mwCdgAd5e3TEGgI0qJMgkXvhJfbJiqbxZjVghs6M3TW91rdjBR2CARxrVlyCbtLChv12uwpTxJS5WBqROMK0BsAKTYqvEr4JkQW6TciGR96gAvQ4QldMmAVHQ1WCnOZUWeMffYMqDsLwVIR+tGTlJ9pjgATPmNVxdfAvTJm9pMVMGIWVxeej1GZOA68NDL8NY5B7SQDaHKjApDHNwSHqE9OaPjIwnHdkH1FPSuu/7Bh+IY+JZnP/g5zJ1zgqOE/OdtzhtWZtuTAO+LcAdk0PKaqa1uu1rZeo6c/ZXcBN9DhDhkzV4UlyqWebpbO6+bGK3G6p9WtJ8vQByyNu9VV2E8VzHkH4w0QUDpIRo1ZQZGAD57mBAXPKIN+H8qSoO09QKJXv5rhJHZ0UZwAnfIpZuY6a+HuC0AXswrv9LjHle0bh6LgrsJ1YF15CrjOKkUMEmB7JuNFx9OQ8WudDlk+AlDunwJzlZzOcroKFCREDr1CvA9uDNSG+Xz6wkfpIkQ3wQR47X1gGsC4+sjXEGY6pR+1ewT57NtnviSDHJYeGNwoqMH5TMsFH4fBNUlbWwZNFZTt8GsA61gUAnQo5ZGhG+yt0SoIzWFHox56OzQbS2Gs1m1sNzM7B0AvMtsrclskZvMEoruMw4JSUXLexTGz47qzR6uVPbg5tQebtV212k6QN6Aj7PTYzmeJPW9/115+6ZLdk+e2d3xk28slCzLH6cYaB3Suqd13Hg6AjmwCN2eAuH7XDYdNOUCarkyxgXpaEyA+grnXMV0Hx4QiMnNmHNpwAQC88Zxy1+8CdNZonX6VsAl0rmq0YR2xPMUpRl0SF2RtRb+xrby1c1uZ7ZWp7c9zm/UNpF82T2geajmdh/Q+EhmNG9nZzeXWDe4s8Kq3+tYNSaA+PjJA/lagD+yf1t6e6rYimm40pfCbZ9AAYDAJANSjXJ8nrOhXG+p8LkMWbAaoO1E4g/5Rry9PN/NgVQYdBcHzLKAjCiWgo54OG2FaPwLMW2s60F9jhu7SMJU9JtRwlFhwDrEmmfHzuqsGjuwVWSzouj5X+9eZDN3XENcrSknoyEB2nGv9sA0OWXoDGsxD1TNZ+lgywXNZjoKityhtaz4jOAegI0tnf6pfTvasTsM6ZxZQP1+UM1ugzQVaDgf0DcISJkCehRMpxh5YsRINaXjWxQNQKUKCDab6YpmRY4NkxqTMCGrtMeiLUGmsj9J2A4M6XPiFY5i23IRT1rR+LrBSNoDze34fdq/g1lVvXa03HLjBLljW910BHWvQ6egA9BTs2R9TNvqj7gqA3jQePyNXCeJ7Qrnf+lrTaWFP9e4ToMu3Q0LCSGxwLVX3DUAPLQoOFn+PsoYyTu/ZjgEguG6kZSdA7l53UsIrcJQJCvbQzDIkY6SlBX4I5KUyV20du1zQ6lFDZihHbPG2ummf+MRIhoDO/kftVQpAHBRD0T6pkQvDtQMyc/+YoC4dCQN8f7/IzrEfiUiQix3eb5inHqUnALRn37FGSblHCx0EgO5FT8FggLyfP3YQ9Co30ncQrLQr1MHo4jXJMqVe8nCfS4A5aHK8NpILOknCW7etmDVbvbS0q22e9mzDnsFjBZ0y0UUm0YC1XWbHJ72tk9yOk86eaKsBzPvtmRWL3PKuss3Vx+xi29hLLl+0Fxzs24WmtnNdZ7vbc7tRL62K84d9dOtnn+hZ94IvLeuMMXkmxC0uk+eKBXjdUhPnRuyg7FnVEH06YMf1Han4kXIPQOfmHvU/hnXK1vDvFK/5psV+QYrlFL1tvKtEphMwkZC96CxtbJ52tjvLCeaIkraQJSFSQgDQwS6itZ1CowSjJqxlHzGw3zQRjZ+Bai3YsQY/zdKVgfuSHrb3s5m8wDfUuE91M4l3oG1jqAwmlpEAcYUasFeNx4xUHK8R+lCzjjPvZVGoTblugs46O5hg5BNiipG2Cte8Df2bbAEpYOMqsw4CKNu9CMHsmCDlzsBszN9CXAkQ5tYxgHHO7FaCzY5gCJBjjyuUo36uB+GlJ6369GMZh6I9LwUEra0bXmySqLnp7q+SAtTieASy6+35guuv2WzIPoA2j+I9V4B/rlgNYJSg98BnA6Dz+WlGyn5VbWzVVjJI8a8Ibn11qL/XOc24P5CtIyChIIgT4rSZY9NDllyBsgczQ7V2jIechkm6kvR2aJbURFAQizq9g3rU6qcgj9/xGFxXfmepbc1K6hqizon3Pj49tfWmdsW27mSJkgb+hZ9Wf1GXydP54h3mdLDQ4wy2nzmnTxozTMYzP+33J6ALuOi9gUAHTGIGXYFYxfg37YPQB+lcS3cgLQcsUpVFa+dAkAZQlzmL14VjyIjvLFTqo70Yina8nx+L7uFwanPq24P8APVQhgdbNgZtHtQN5Txly0HnIzzD+hsAduAl/dg9qIm0JoB6zNR1nqKOjw4NdlF4axuvIFs43XbcGYGpin5Q0iOAdQDX59I9DPDm/3M8KxwpVZYLhX0E3BAYbmAORZ8MaIIgRVSSwnAi2u1g4QwtApCFmgTVvdFlWlSdlbjm7HdDD/7GNu1KUwPhSNnjWWDoxH6Hox3LYX1m149rs3JhCdT6RWEbMF3s/4H4t7W9RWHr61ctX5/Y5UVpd+7M7FyR2EGZ29Ziy+CCj2l7KiPWlmy9/SozdNYzi1wRiWfjbBvz0JNEhbeXBUArQFVNUJvpRPzmtUeJ4kZK/kxNnRu6bsIA6KDcA9CRmQUFy647p18pLoJxIVSDDSJRZII4FaBRIRvBRtFYj4k9BlMCUB9QMWbsm0c7HZzm7txLrewxoEHAIoBWxYVboO+1olVHuA/Yj4U5gre2hjFPi2f5jjNlA3zhPT3C3TdKbpaxUfrwAP8bNwavkXOJclKQt81QEAi/gQ3teNGrTYMHZITI8gYV+Hh0gzbGz4VXpSRgwz8iLWslIkM7DUAdGxeuDURoBHWKXBTB6/U8HAlhkwO5dBU6d6C6F7OZRG0IDiotXngqx/QklXBUTIsAA8/nGmZggNo+2iGDdm+saSBMc6FK1OHE1Q9BGD4L9CU4HgLyAu1rUJxWttmsCcoEPf9MAeq6R7ReETxgN8Fn2FlsEdDxGVbV2pChM8yJGrivt6ibY81j40cwMuc50DVCMLGp1lahbYxgnHPzWq0rW61gmQtWxF0sJw5kweaQoWG/7wlHcEKrAJDG9YoaebxPHBuOA49BKw++cS4hOMVnwcUsyhnP59HxiZ2uNxr3GncSM/QI3xRckKFjM+k4U/spAasHLFMYfyr3kjb20Tr2Kb23AwmtWR3QlX3LZASZuTJxrNmx5Uv/rn0WoLVa454AK+bzwkU3aRGn6EIYSzoBep5PywsebcGJrj8dzKib6BjUsX5OgHR1eDB3HjSolWyiAQmgnbi5IUiQgEsZs3QeEm8yYz7jzy5QF1smYJZKXlclfh3bzHBrBmvnISw/u2r2EazRpIasobLiQYmPhG7iFc+EZJCzandCoEPxpFPtkeWrywR9ngt2DURLNDN1CLLZzx91d6jlYbELVb1U7yhLZo3ZeTgFbhpbt/BfaWCuT7PIOoXLJT6bt3uDMaFhDU459ktabVk/37IVXnODwA44KAM26SPQ7lpbgciB7pSnHH8Lxfu8lBsexodXdU/tCr6Txc883iNbAIjPIEDKdUOzfShql17fUIY+UjS4BCH6CYWxLmZ0L7toKmi6oNpDxMTNV2AQlLvodF/TnqHrfbXK2NYG6hQDB3BzYDiDC65oSoD/WJeRsI+PocUh3OfGbxjnbLVLe+5uY/s5aBPYmaJ3d8Ped+BAmadWbWCLGTJqgGJMshKQQihBinNoM3J2IVT0Htjw4GPTjvPJz3drnVqLPyjk+Bk1KkKNU9TMj7lqXTWJLM1vBIUk8CqHijood8/WeGxwVerYK5mzX3use+O8VVVNWllsi2fT0fUwCAlxo6HkodKJSh+yCIZCFFv2AkPJXRSHFjaCO/yfHezZUeG7sGOiK+ldS+GtcQBRgBrq6dhMAGjIUOHgpNG+QmRBhbJ7nG9k5Gh5w9/wGlzjXvNFcLFabVTbDwEcB8B7TQ/H6dQyxEd4jUVZ0h0K6xT1/NUa0TgGvsAeF5s0onm1llGD0oIByb3/PLF5UfIYcK7wvBunRzRtGtipSWATKnWJDzOeSwApvnDzrtYYJeq0JZeBri/GIR8dndjJCp7wOCZ9i/4UJavssbdqecN2tme2u7s7vHZka6FQj4wc78tAyhX4ELQC0Nml4NkymCGA+hIlhU1tJ0t404NFwb2jdaoWLfUUw/0RQVpktxLmSl2P74/lwKXrjceJ+h3KALewDFPGIQKT4f4CdmRYMQqo4jW0fBTU4nhY8nBxYDAZBAS2TalTIkSAEVwRYPE5uQwFQmI3SmdTkM2ZrWusPLGiAZihyfBGLrVR+rqgEIzjXbUfauJfSeDCn7CmAOakxKnEdpYuhHlef4+UIzQ/otCj7TISF8zdkjseji1qz6EyJ9COIbky71smxLGO7ezF6DoX3vXI9mEapCAIAYnWhsRreH0GNJ59SwQXfTt6XWXonncGkzEBdfhgxGuGGA7HIWAH0Ku0gcQzvkX66DMv13CyHFO8wQMApds2sTlcienW11kDS/O0syptrcL/owbuGo0oyYSST1ZbZhsMTsS+iQm/6DtvgGn6fwiuIQDGLx2Nd/CajdVJK0MqBCQVfB5w7V2DsP22qz3Vul03ZOhchVCgkzryavWw6QqweAM4IOMGmNbHVQMf29bO9KA7mEflmP2Fsr7gRvVkgC4wp1z2TIZO/3ca66MOiROEmkrHkxgRmXyd0boGsMloP5px0ExiO+2JPXd+Yueytc1KbLqYsw1Ary2H6QwEL24MMdDavmkSTNnHrd7RMTPQI+P8iOUYA5IxIPLM3RUptwL4FMgDxCODCIBllkO1qqJZvqKDe9TWNdwBGaQWriJn31BhWdHBuEEDFsDQcFgE1asNad3Y3BXUTAV1eBTdFeRJTTpJKs6YHYVrDBCKIK9uUbdGm4laYQh4Lj7TZ/M2Kw8oQ9hGcZwDOo2OOgQcFdXUzK+H45pwKJ5oI9AAYNAEBxn6QLtrE4CIi9E/576D0eDQ6MFMhTe597RjB4Eobnsx53rFc9abtW2gmHdHKWxKnDDl9CvuK95HHvBA5LeFc0K9ggP6RFsyrINQahO41Hf/UYC+wtx1bH5iGQgiEO80rZ0u1/xscLSKzBjgp7ZozyKzxLbRN4tWz60tmQI5kPFe9I02AB2fiefd1wXvVQRLXv9kJge/bAAVWJS2s5tHJ6T/sTFHPTdFgJODDYDPBUSA7i8wMHkqrQSgxmYVdeg4LnxW3J4Ao+HeYO3VuwVaGI+EE94IrGMm7l0MvoHHe5IRccYiAosIYiIYEPiZZQXWd5j/iGpXEKL2Mc5p9/1wyMzxd2hB2t42cBWcAvrYMDn4IYRYczR3iaQqsTyb6bqzRQ3UK8otAkHnHIea8ihYU1tX3HM6vzqPUf/mfYB1QtGoW7m6ulyBocRlAegEfQ9KQiWvv/ljJ21pYg6V+LGcxcmKyIi1L8ltTmU/9pGHkY73EyjwEbcnwBRDFvT+WE6QhiCEggH8oZRXFdmTFeCclLhDCyteB6YyoZ4PUaECC2FIjoAA+0cK7OkpctU33FXBvKgDQhGRpuuwRI1gAv77Wc2SG+x58wD0BoCOhEZiPriyNjnc/XqrctTcYZOL+wNBAGx+R+1Lsuc1dER92PAAQDKWkWkINhK1jaE2FDSpn9Ewr59S7UN2qc05+tCH+vmgYhcESgWv7C6ylGiKoCCOG5qMZUSnRq96php40tHrHeIU1JzoCkQzAEXAVGurkuqe4hpGgL9sNxu7O7lmF/KNLaDKhuNYW/EbGw2sRFFXEdR4ZR1CFVeaNmluy04KyKBGBeZq48IxU/wyUW9rc9Zi9hd+0ow8No5b+4CHTISZo3wChrXiLykBi4wYhhtuAPPo50QWDac8NGCoDo7sV90Eo2AQog8d4ERUNVBqOO1qX5Ldrpu5hA2vA7rWjWgtgF3T4iZRvQt93KGDZqAyqX9Hpk1zGHi7I0NHDRxiGNTQu9Y2HnBFMBBzk4duCa+NjeyOxJWa0pRQxIUAgwIzZwpVP1JrDD4qM3r8jkmDuQAdII2gB2COXlXQgaQnvc6Pz0cXrRaDH9SdQe9rALpn+AT05cmZGnqwVRHccu15SyABfaYMHQwFMvQONrG+lli3xRhLS5ilV3VrxwT00S0MdCn+X/d6YnvbMwazdHTzzHgKnGwbxGMxQMMDKYA6AxZv2wzmiYDu4ilSv6o/ENyPT07t5HTJ1jYcAUEPGSuc8hA8uqPhANaRkU767vFqDMrK0mYoP+SlXb9+xI1N10obstaarmlkWgIQv+UmSn3oAEKgFuwDjm1nZ8e2t7d5XkQzS4xJQab35iN4xnCWoKTjdfRT3wBY7Q1Bwysbx+clfQtRVrSBuXZocK9jUKX7Y8jKJ0EP6/E5/JFVPw6qfdCFhL6GdWjfv4bYR8yEdKPeCjbsHyoLRN0crw1mTaU4Lx94mWnI0B1gCao81aFMd4+FoT/dNQLRiuoCaN77FOYqA2cZwsFaA3UF9NLgKEiQcj6AXNd2cM3wsgGZTU9imKaGTsFT5khKsRbZBssavN4bYIzvMaCIoFCfj22+ZEV1XDp2FXE0G0HiVsITnAsxiChodwI6PPU3tEqnVS+CC9j40SkL5RMkFzJBoxlNmnDMOe4gGgoDs6HId3aYgePBO65RFIdFis0cCwibkDZIgTkWKDY1trV5TZyZGyITp6J06wZ1GJTxpG1tkpkrw4xSqi/+oM3+CMo9KMhQuQvQWw1vAVXHmbwCXF2MszVERNIERKf0t7vWLtZP2Lms4hhWTPmCOjG+BeraCJiRc/iArBcp50lzO0F0lJWkRMNQRc5mCkKiJEtQ99LYsFmfMan5aJo9NqAp5Y3NJr6p+qZS2zMSr4Ex+8W5oDAuBChjHYwxIs8DVJ1YTLpd1CaIVjFoE0SJVt52NtygEwEeTg3mbJOQckAH6E199WEMM27S2jyQpXPN4X1L8iLReeXlF5/ghPOOBevucRTa0c1QNSY8f7lZD58wbs6hBEkw5G4vnYYHLCGsxIYIelLZktpn3Al1oLDEVCEY5BgpBhbIsGFNzBpzDGpA6yTrjcrc8Vpq+8R5dftjTBXMoQeYk8lA9nFzfcIa+nCtJ5k5Pw+tNdVhAjBHHR2/A9CXmxVHwbJgwAAixFiy48QGHNkiPhiWB+jwAD+JTT1wx7E60AQrg/cWcMo4JmrqAehYQwhWokbMDQX0M+lT1V73dvapMzg6OmZtfbmWB76ET6mV85loYs/8I5iIwHVgA7x+v1gsDN88rqywRx59giJOACTfH1m/Xwe8BgKugV1yUA9qGfsXy0Oh3vaNEZ8XYI73OTg4GAIEiiDX64F+xz2GemowZRGEi2XRd11hhK6ydtHX8gYIQG8SuDTGPPKotcdPBTAEXKxPKcvG+wnnupjJ3x2tmNzH1RfOIGEIwsOvYFLLniw42gQHUPtsc11ziWllG6ugq2P7i2+gEIsBxGKPjNq7gy1r2p4uR6buBbGxlBeiWDqSKuNHIIaEjADMwEG1cU9wh2Rg1C5MhXbBFOj8C9A9wIjEbKJXYWmQG5lEiEoIW6vgBsljGFvuvKIwtCACYJc+vW0qfAxRBV2XW4nn+I3ycAA6g4/WNhiAhNa3CIAI5Lp+UIKlBQZSCXM4z939QhgsY+/uoP8au1+S8++67sYyqFcpWmVNi1nBmJmTHguxgNPp3OMw18/B3OPfIQPFKSXl7Bl80OzacJ1ip53fx87Qh7zQM3TGLp7JgUyGqQxmo+NmwTcoIhkfiO6p67EGM/Rjs85MPWT2AAAgAElEQVRmfO5OdWI7aWMLtB6ksCLFYA6YC+g0wnCfN6HTLDR6cFBv6LSWYhTZ4HsfxiY8h6C+Aky8LCF9wdgVEOA0Be/YGD4WoEcdj1kmlM5wLmNdM3o5pZLFhhl0pDIVfZaB1mW9O4SA+InPi1IDHPoUoNTuIkgzB95UoZzHOUaZRmdHQD5m6DS8gBOcU6sIBim4gjtTI+MUbOQpAN2Vh8OaiO0wbG3RToIaeK5MkroNzxBOl0v3Y1fwpGApuiNkQRvCy4HdySQyk5BM546bFd2lJlJp3viogWcMUhDoFqhlz9RPjmtZNY36ydHTTmoDGyDMQsBeZLw/IjsXZY/WN7Suoe+/taP1KSP1IZqPoDhKUB4U4POibQ5ZOtXRABeI4hzQ4zprtrjXQNE/H2WGgp583PCRNYpCxrFFGcWzl4nVb4jgAtDxHGoXIkOHwBQz78PoI56LBMCFevPFgiUAnCM8F8Aj4Bc9n88XZBOWy6Wdnp7aarUawTn0BF6egX5gAHOId6kXaCkExDrYVNJDMJiiJaw71XkrYax7ZXIqGbbrWuUQDxiQ/eN9QiAIYI+MH2sWnwHngWp2tuU5uHnpLEA3AB3nRgwHRHJgbJSdE9ARdLlLo7IGLeChzMUySiZffs6xGOv8DFrAPmY520zZ2RB7QCjahw6YaHWLHvJoJVN1PEoaERQiIAuRHQVwrpofyw5aMwGA0Q4WH2HUAgTlflbZrgRFaECjxVCnu/BNbbPypmdbIO9LsRBjHV2JCgMMv1f89PF1h1a5SZARSclQH/USLh8PdgD2xbBrhmU19lS8IP0A/PidCo1ktgagFxknuQ10uk9qI4D742NvjB6+KHFg/2g6mFOJr6UtrP+EkynH5xbwqkdgJL0IPi/lQcziIdaFE6eCPd5X5991jaI4ZejyZKa7lFOGuuE9KoxsnYvZu4jd2lIx0BhZDnV4AvqYvU/BPC4s6amPkaGP+m1dGYI53ou0OTLMhtR4gR6/NLeZ+21zUhyjYW3KqDOKFsHkMDW5Y0soWzjo9gLzpLOSIzgby3tR0cjQaRvr4hLaMbqjE+z/aroyKWuM71DL02O5kSBr+jmmPfegPf8oMB9u7uj99boms3R4odOOFapTWYVGHSs2L/nvj+8RoDnWaqNGLC0CgiS0VALQAWRka0A/MfJXjzrJVraVICuUSpnXAzeI19KVpY8+AgB0AgNrrDB2qaxqKrqkcbiGX9dBIDm0nOHt0ZIoxToEZQWDBPUfn2L4DnLUYEQcEKPdsatrrRmWTwT2VLs7lUxqr0F2U1HMFvSNzrsb05Dmx0wIiCXRqoVMGeMvlY2vNmtmRxT1eIaBm5SbsQM6jh83NgAdGTpb3wDom+UwnCWoa61xn3ftIkDcbfjsABscA84fMl8EA5GhD8+f7Fhg0NDyh0AA559TtxyUAQCatuahuP8SjBB+BrABjALQ2eaK8wxALvR8UtwEa603tsDmOY9XGanEdANdTTYEQ5JmzPICLKcZuVzW9Nr4wuvF8agbo7fF9r4tVxs7Pjmm7zXKH5FNAtzzUllxCMyGgDYshhusWan3ESwAwHmO/b2Z4LjxSwDxcE9yLrYHT7ecw0gokGAoQ9cOoIBKjCingLEsplJTgDkxzo2amCU7G8p91PcZChaxhtBKhfXLczvSy1GLHjoLJoYwAXZ6v3G4k5gMdwD1sgHq8UNb3aDW126Px8JJnVdnEMOd9YNHOUvZqzQ4in9clOttq9wnwyjGqXYlUBoig733yTJ0nRepxmMNh3EOkzcnvsbsWe9PhtITNfKUfH2MYdLQlE2vnzRtQhLiGMBr4toxMoRJYivcn8QvHQuycLSm+URit64ddQS4VzUjXvUBzuXxAizq8Pg3TjVFDZ7AIS8HbE3EMjkPUQkoQaxmwsfen5x/5xNnjGVYs/EaOn6nQxdFae7ehr857cl+8IFyk6pYE6NisIQ24Vsz86DctUBV87u1D53AT+Aeqerodx/rjB6xUoyl/nLoh2dw9UKWAEpRdwcjIajfoYKHUT5ePMHc4ATzuSGUwxiEloCOLJ2ZOjNPt3EAfc1v2TFCZIYLyVlKbkvLroDQHAxGKaJ81ecY1u5R6ZHF6bDMJhnJgPKTX6bUOzMEzAjGpCv3qo+NR9lelE1iufiN5GyJdg+FGgxEqEMGhYOREDD/hy+7g3qYm7jhjEY3ggHwiUEkhyCKc4W711YZq9BPXANSuBmD43W19KZBq4fc44J54ToLkaUP+mBZYdKTXhYAdSnKkflRtQpKUqHrYDwUJQmWOgZnMgHDDFawqI/CIQ+ZlyvwueGEMMan/DHQRTaAYSyJEZABkNikqZTfrAiw0W5E0PKebQREDKIc0FWDVy866nQn1Yo/Q5DFLCmCN2/TVIBtDEKmgI4eePIKbu4zbPwejFCJX9X8rAhCcA0EKHC5QxCPur/OwTRwnK49UNvRnx7dBUO9G8rqQWwpISWuAd43AH17Cxl6I2c+nyEdGh1siHCNwICZIcD05+J9cZ1Ru2Xw56xAHAteE1T7fLFnm1q++OzBj58MGPU3Bhuuk+A9BLYRWXOS2W6xYDIQIrjQC0z78gPIh4DZ0YPXbNrOOqSIow0sVO2qR6tkMbIjaLnMMPNPyYJUXlqlDhr8ncAupjTKEAr2RBGv6O6okgPlV061I6sjIA2uGt62Oql1ewQx6n+YvInZCGBEt4vLfMc+7snrDoCuSMkz4/H5oWznx5sIa9llw33fpwx61wAFzU7jx4AV1rWdLj+ToTOt1flRcKJMV5chkpjRdtdJXp0jUqkSCuM8oa+8QncPWDccC4FaLES098U97BGsn1uUnHTdYjhfXEuESiiIQfwGkRxU71C/43f8Le0yKyuYx2gvdeWcj0hlpKJEjUZB3iYIOAmxD49d/v5Dhn7uHTKWkaJUhi1yDlL9m1kap2E5QAxe3TKhgb91eHFrUxLNrKgadJP6yJWBjX3qypjUJ01AH7KSEXgYRDkgMNtzenDMN8E4oQ+en9hymsWgFTC1OfvNsfmqd7lDnyDUtDCRcVUcvJKTcs86ChFqGfS7yI4zjgA2oGwHERhuIjkLhRfyEG05fYPMUDVad9Mjpa2ggl7yLpSIFcjP5FTakD34jopzFuNrY5OdZk+o8W/P0G6na4PXHuptnrEiKBtf1+NTJRUytendXpdK7kYte9axjk7LVBiHIJvw/nQ5zzllhkXacksauhNYpiGVL9U7N3i2jKnXneIrkER1wzrVGiMkyTJEGSbq5/obqHF6t7tAbRi04nVdAHFkh0OGOLRDeg3eleoMFtD66ICOTRyrkkBQYSSh6OCBAnK1NN6T9GyNIE/95FuLhfr2oYRdr0n3erJGkR2iZ2XEje4p1vJ7gtTWfMGyAfryl/WaE6douuO9/wR0BobaxJHl40sZ+ozggHsWlDvoQTeJ84B6aIrmeUd2hT5+0PVyydP8+paeAPiso/HJWPsd6Xeo36N1LIB58HdPMasbI1l9JC4zCe/5d/MZ3Do4BwgiILCkHoB12tSSPLdTzOp1wPMkVS2UMx/Fi8EVaNFbrYayRoAjKUjMPwc7Bw+NQrQ2wDsGxdw8PtJmyDWsQItgDT1GmttOuW2zXMI/Aa46O7BOwV4gaGR5yO2xI7MTQ9Bx/7mV8p2CCl4jRHKqc4tu5zrLMtqIjjVoByevO2v0qUp0tL32ljwCu2eWSwQtzo5wH6WOyI1QaNenQS7BMI5UtOfwPTpcsLeOynxk0+rUgPgSgapaDkkND+Y2Ej1GG1fsT/H6UbmWct5ZjGFf84lwMFdzuhgvpuxTx8tMlcN3pB7XIBcXw/kSJzwQ0PUVQSkDEAYQo7jct17vAdf9BZYRo7Shg0A/O0pgyM5Jd7vIWjX0setFYmcXPrsPAOeve96nZEpBBQIRONmppc0I5pV/Hih2kEiWTWF5j91ST4oGOY3tFXMFPA6BHh3vvLsJhcim0wjkAdAP3nm95/QyB+AQwWFTYctNjD90QVdQo8yg+952cOP6TSJ6SmAOii0i8dF0Zqzf6hIATKTSjKydi3ViF8sgIJTPIawLIYM3OQyjPH00JW4xADsUhXO2oyFT1+tGbZs3OE4+VKKe7Yoi1sCYwQaDLU9jzX8Yk+gLRtO2AigFzjp+HTdoPI0HBW08shhK7FFT0zlhADDUP9VHHQFQaBB4W0yiGSz7WSFhE46Z5jyILrFhY2JX2zAgmygQ3dtYNwauH84+Sg8c7cm5vMGMqCaNjVX9oRAatrbBhoQWL890Em87iyAwmmVC2S8ltM4pWr7oqY41hbpc39pps7EKvgH8vDoP+IwKwpT5c5QqnyNxEAAB4jBkq0HjjnRukGq8xTVkiNoPZUhR/0TWCnvaBbJAZqwahxrDaNCf7PH+INgLYyUcC4KBskAWuWUVjCUgUINrHEhYTg9V5qH1PGYLNEPCkBdkzEVmdQNDiKXU0E53sh6OzcLFWszYEgQ3YBZm7J3G/RVaBJVvY8b3WW6HgF7oXKkeC7W2sl6UC6SixvqMrEabbxwL1q/ADr3/mAGPrgdRTdwzvHsiNjI8F4EOgCzocegw8Fwc8zCC2cGhaQCKTotjDYQQrxxV99QLUJzZc5hGAHpTdzafbVF4Bpqd18XXBQAbX0fHx2JwBuMW9yzgdQGvB9NsDf0g9PheBpMcgDUyVFLOqHtzaNV4r+OiQKMTwkP8WwSFCHLiPETWC70GzvsU0FFHHyEpYsmz64WGJN6WyLIV9w3N9F4hGfOHy7Pc1ezuQyGHNB/6QjAYrWMzuGvWJ5anHfvZYWqC89E1GD6EMol6uElJA3yd+g5qmK/VI2EaN6UzdL73r8R6GjcvXfwm6+xmf8rXB7AVTWlFA69zZeQAwQ2y2qy1Om00B4JLL7Gsx/0MP3UJUMMnQlM1RVejowwMgroRClnk4r7CngttQJ/YKTpvAOCTHnfS+4PVbojiFKKMnvxu9xvaJAfxAVjd7yF0W9IZqOSL6xaWv1hjQxmFxkBaa7i32Y468QYYRYGh7EfgNlH6U+X+zus9MxuvU4lmF0kulW1k1qFgH1vXAAQLgKfTi0ME6RspDgagEhuAtgzPxj3L43Robgox+nFUymuTOpuxi7UJIQ+Hfg5+4qRwcCwAKUZPAHQM0wBoYakCcKVAp0c2bmIwEBGsRB+8K+EJ6tFv75StmASnx4hzkxvcyakQYeFxoGe53GOIS4RvStpZW0L4EIFUMBkKOX3+/CSDn3TfWIp6fw5hEyxcNaubESQWK7IANh1DgKSWAtKD2MC9NQOGO1vIXgHQnlaoFu60ryVs31G9ToYpVKiTBoqin7cGsQ4uYFEMqS4IquVZEjGbYepZjiEpskFEZrrsKkbGUVsNzQbOVwgKxRypfVGKb9iwzgiq+IqWImW5Ts5RRa1WuRB0RiZPcCxRyy5tC6ITqqwd0L0NbvwsYxAVlhZ4PVK0+dxmxY4Afb2ypgXYoZ+dpOXgkT1qGLBuwd4I0OEBXTcr26yXrOOHb6KCawGjNgitAwAkAhEAerR64bgjOD770+tspOpnDATwemP7ldz7UrYd+uZEUB9brrBQCOgYgDMAOpgIXWMcJwNcpwC1JNS7LECXzgBBAAG9BaAriIggGKJBgJRuEQd01Pt9zjyzWrjyRXbvlqncEFsEK3NrAD68zsrsAeoUYCZmxycnA4ND9sqD78iae7SdTlqfBoMYUOUYLkRAh5ATa/SsRoW9397nPLAG3stNmh01fwQrTkUHoHO/dQ0C6PIzUXowr57VantRgEXdDBlNzTQAw8Xs3FfA0MbFYSy4LALj8J0IwKdHBzcfWGTLiSzAvEfXDr47JGcwP9LrK1tGtqlsWaUeXPvcIIQJIJN2YHTGUzYZAWIUX8UcAaiP0hWz8bKZWdmUltdwH1SZOAC9ngA6Gds+tbwVa7DEWFJPLgXq6pkHmNOXBIfoXRdsXO4SS5veEn6uxE5IiU+Gv3gQ4uHdpAc9RME62ZGBD23BsYacGmAQzpJJXJwxGIjzw7E5M+CP76U+i0FdBVjTwsSws1XbXbAUKqdA9R7nnPfP+XfdIKDHhqpM0WlaB3ThwVm6nMCJ7AdZoNf8WH9yM5pw48KGw+yNGYvXR6Me5D7TkaHzfUL05g5rkdyIhpwmmyRcCGqRoQvMR4MTZqCg11BLh/CFdRsFCSwLQIzjvuLKmP39h4ldAiQJn8NadNpH7vRw1L4nbtXMzOCVDhqQlJkHQg7oEnEFoPvoO/+MvmTG7hA/b3EuhvIFwaNmhg71Nb71+UchGcxh8EJeLh+mD1GjYr3NcL4dPIc2Hm8TC+Dk4Aeohrng0D8rUQ+n8qEbgoYiWjeDUYwDEbNxTi/SxLI57VfR84/6lNm6A/UuwZQoJ2dovK2RvZYUAvlGgY2bJjii70nJM+uU4UnQ7tqwCTvuABXiJrELMNGBdenuYmE9WlR8pKqyJ9c4uLpVFRfddMr4oQfAZj23eblrdQUrVgE6AEt0mXNwg2YhBqZ4hl4K0NtmQ0A/m6EL0NkH7O+JTyIaGDVZAAkyRrX/DV+utJ7WD7Fxqm9bGTpr6G6di6E5aaouX5XdpamQ4kDAjsweARUei88IFiLOxxTQOeTGXwMMRFniecqyBehoV5ODo4JydyajhcQofoNoEoBMVoBiTPV/07fehboESJb10AY4s7ZWjXyg6lFKYdbVUyinxMJLGp5MBsig3DZ2fyCTU2bNY0eNe9BohO1o3J2qVw9lcy9vqN6qSXMCdYEdN2kwI5ie558D9ww990NF7UG+Yo7Yg8OlcWxJxPLkekWgQWpaj1WQrbanGFCC92NHgRvF4HUjO8RaxbBFmidhohsyc5xL5GA0y8kJGCSCWcdW5qsyY7TrYW04xR22rBNAH/Z2zlBQ8BeBNaxS15naTtOusKRFaatQMIHjTOFp3lg3rFGBOXq1YRAGTdMS7qBYT5N2WWbRnsBwvPLQL4w+b7WSIeIBQ7uCsj3O39DjzhBXWgLvfxeNP4I6f6cSfRTkRfYeNXQFqcH9C4BJboXvADChROuf1iZYJAR9WCtINhGUkfV2f/opoA9BRTABo8pdgM6bE4CEzdMzYBxYtJ0F2A3Ax6XTE9Cjlw91GLYW5Rk3Sw6mYE0d9Cl6GMVLSHU8ihJ00ScMwNDixcMeggn1nzuo8zXYJfnRgD6p4cI4X5S7BGsjQCtHkHn/ZNrXUPHRLTWtcYd4bcySJ9Pi/BYU8Ad1pgE3ACD28bMzwCdphc4AqDaY6ujzjhRteMlHn7ZAZWAJAOhJTSMYzttG7d4/Z5QqKvRpc/HpJgzhFqd04d2QpTmrEdatOEek3l3DAAApSijUccWxyWJj0vQvq90ljqCPVhp9Bv4Ha1n2jOMGgnNxwqADQRZbwajSRabhCmh4nvv70ksZ6x/P82CIh8OavBuj5DnFafR3D+FVuJh5nZZZKE2RdOxBgxOUs8z2t7e4JvG4APVRiT1mxxTKOdDjtajazzA9bY+AAqADoMObmo/jrOspe6PoGjczAa9ABptT2zECuu4LiuB8JGZkrmcBXRmzarKYThRgHNAeIgltnsiWAerRNjUIs9CaGZvlQLmfBXT1oY+A3jTo61aAoz0jWkRHQM8y1Z8Balh7CrYgwpMi1yubAiEAOm1ptWaQFbOsgDowTYgQuKi1kP0VZyZ+IZAt1MrjmoXoXgh6E7X3YZhHmAdxD1HwIv2vC87Cg92d1/Av6GDAdRvmcE/Alr303j+tAENgDiCnxat3Yuj4VeqImjIDTroKTjzbvDasDE6gztDK/d8V4Gl9sOMAr+t2zyLYPNPzGvIAKGPIN2TLBBbfTBF0AMAhMlyuISRU9p2EYPKME5s0JiwpEfdHL/vIPMefniD5dDlfOIOtb4uWywRtW7zy9DbXLPgIShCkeOnR1ewJzFcgIuskSl6myrCZWIQXhrMwPCdgs4KdDMrcGVoq2rEHgcmjSN0d89zxzvnNYfQrsdkZgOgiiBo7XiDq9EMtP66nCxt5RXFePVjH1k+NQK/rGeY9cjkV8jF4HVgD746bBEwOqdO2tRt9CKnwhqR1uNi9buP0WNDcAVYBKm4syhdkHRZmEb5h4/9R98Ndg42Z4x/jCPwduGgmYC7AdzAZbryggIMpmNLw7loeSmZoTVgLVobM2vItgE6jD6VvzkyMAznEIsSNIaN+xb/jhDFdGNXLQxLDDSIsS89YmKq2DZoZ4MbAxYGJF37YSM8GL77NjAHNRJ0utgSvgwAJoj3Zi0J4Jo97zZDH/RrGMGxuChcnCiB0IFhELLMwEHDbVrYiquaPn9jQ4SYGURv2U9R2AOicSb5CQCewl3ViiFHCv1qAPrSe+bmgSMt92IM+Vh3cAwxfhxxvO2FmmN24AyFqiTtb27yOyCBH2ly0Lk2SvN4f+o7ItNX2Z7a/s8OfzKKoio4aZ7ho4bU821cKys+pTo/CFhBVMl5BTRt91tKOgHYP2j7EZrrRUdIS4OHe6DvR9QC8uMcUUGiyWQA83jdc0kgnc+0isPJxg4M0KMBdoI7HBZshWlj2oAriRbmr3n9Lhu4bDwESxwmhmWfooS84m6GHuhh7wAjo0bKGz9dxqqHOa7wnBEXRmsUEoiyYoeNr0AiAOnV3ttgrQkCItUdhFGrfYF08GCBr4x4BY/Y6Zl5PBugQ1YXXegzxQBdFbNQKDGJnFErGlLsIAlk7d08MtmhSnYxhKQha4cHum7qzlNTx3ALEY9Yv8ZYCUmW4Uc/n54NoDYDkwzziyLiH+ZYGNgz3UAhLuceT8YL5T87pYZYjTc/1ek1nG2SIWDsQjcnub1Deh8BXTVPq3w6P9Cmgu65v0GIooNYa4dAYXE/4fYDQT3rbJGZ1llgFfUhgA1Zw05MmpxIcPDpr9kwlCcQr7Gu+36N6NIC6J8QEQ2cVwCxQgOodDxCs1fCiGBiOcS67wFsZuFgX74N3an0AWafriZgT2j00KVMGZ0jcaHeuPZhDXQDoHrxqvryXSdgWKwdLueM55e7nXvS7syORoV/4+cMe2XNspMMC8ptuagwToqxoMQOgsI96YvqCQ8VzMBQFj4NNpnr3pPIF3cGM0Wv2nbsRhRhOWKOAIjLhyDeCch97qSXxwGsrCBgHhLCFaiLyosc428oEXny/QQAmMFWENrbc6Yb1BuapIM1pO7wHyg1ROh5LExLSR5asITcAW1HHQ03VFZFaDKGcPDuxLvpEP0og54pIZFjx+cUEaGgNhWQ+KUxCEW0s/HweQMmBSdiuW0TiEmTTCdTTEE1BJAj3OBjvlKAiEc1L9IjaZdaBJgsPZDmtRW0kDGOCZUEAgM+KoAPahqiNh5AS9Xm8brA4gyBzEmBNgyv8vj3f0mQkH5YSxh8UsU4A/ckCMnzm3a1tOcHBL5lZfmV1I+EXs0R0OZwxXxEgAVQxFAMZumhEZPjK0gHqev/IBOP6CjRFSUs0BkAPsZkAPYJMvUcAOgNm1ojVTz4C+soz3lGYNNZYtAHg/fBeAegAlj8e0JV9qv1MtDHLCsjQfRhW1PopIR3E9WcBXWUQKLth93sLoLODpdDkKd8PKDacz7iJxrUcFNODraifT07hlcCSrAkAGRyyt0WScXEHQN3hnsW6+pmZORXC7lpH/3ZZuZLmpy86GBdlywoMQpCkvwEYZb4iLQkNrnCu3YKXx0Aa1e8/z7gjfEeL1vgV19DLABB/uWYgwBzvFQYvMDRZ4f1jWJK3x7J05aJX7AVg4dj6iXs65mEg288KWzPTzdUTj3sIrVC0GlX9HVk724Wxn0EkjddGu6NnjTBXCcpfmbuQlGDoa1aBpfvBRycOrhnmhwAPAOjwKM86/qSQjSOu5W+etaiZq1YPER4+L44V74s2N+7TSEYI6JHMiQyiRwWCddqlus+6mpcNxSpat8oHUrX3uL4B4C56YzA3eQzXgovnQiMxOiZqbTCwcgvgqY5GARISo87WSAJcjxL+9Vxr3n4IfVG4fY6g7lhFJ7zJMeP9Lv48KHeZkoguFij48nfPa6d5h8ROC08A65S4iGOCiKZtqZYL4RFbuWgTKQMZ0hMuUKEoxGm0IRNzYJ5S3ENW6nS9MlTUVCDo0G6iOruAeqiley2e/+/HEUwCHgcjGrZXsT4SYyz9Z2SGjtgDEHqGjOdDfBctV2PmHBGywio6hblrXqjZ2ZJE0YQr3ycKeFx8eY2TIxo0M9OhN1FHhyAO/R5DnR9theHJTvW8stQI2kBhkcbykkfU+FjnRq83RY6gMhP+hMEMgqY8R90Z5jD4JJi3XFlbt9asce4USWLpsQUNNQBXxtPjPOh9v+5ibjSbvBwYEIzBlTgNxztk4W7sMQZ4Y8aAa75VQpgmwBqFW6q3RibI8+iivbixIlBCCxpr+mgxI4UNcZz869UeVg3ZfmQqPBYGaPBl3yWo0Ke+qZgxA9yRoU9bBgcalZv0qALH9R0BXZc8hH1RW5YuQMNXRIHDX1yP22yWXrN30JlSwg5C4aLIlq4YfYmhIdRgyKmCNXCqlSXc012kFj+K1rDpEtBreQqFyj0omYHmnQJ6Mai6VT/Xe+G6sBTHoNunefmGKVFbqf5+t1mN+06A+n9T9+ZxktXV+fBTde+tfel99g1hGGQYdoUYhWBEo8ZoAsYlaqLBJRGjEOJPo4lG4xZcEKNZjHFX3HBFjYgL7qLsiMDA7NPT00vt66267+c553xvVY8QffP7483bn09/Bma6u6qr7v2ec57zLCNnMzn4JFxDp1hBE8xIRuNl1TBLOXvjDc8ooYsNBZ8Hvz9gM5GiM5fKtcTZbqxA6btjudtWiPlaESGQdYBlxYvFq8DGkcrn2EAJY5x/7VYUDMrhvehec31+DqVxtq1xahuLj8D2Iy/5oR+gZQVYvC5scHLFnPfzsNc14y3KUJOyluOqSc6fZIBu5KPRG6DWbqPFZoGogh/I9C+PaAoAACAASURBVCsu9ILUkBXOxErAYzaBwdt8N9lQsAGI7yv9JeIdvigrLNJVImJNmsnLlEx1X7dsaPt9dP0BOt5Aw0p4nwwSCPoevIHu1+n/0SOvgdwb1nden1RJGPFMvTASgpo6Twyuw3ivqxZ8iG7CktBo4iJcDNMzyfXn9uRW3M0fQPb5cUUck87FTBmb4mNC4Gj9IVbIsSTQzkl3D1L3brkWOkw6n3p7DcfiYBUxWA25y0BmUIhDRxKzX10WyJ26VH6H6IidVM2mFCmcY3vu8SlaDkYJqHIFU4uXC+tQGJh6dSUhyXRszlJ8EkyzkX7MbrgYDR4nxxnZbHTBO8idgfQKPTsoW+k8rqGwAAl7/m5XrJGYIlgRlrN0m3ZQqA+3/b/Aq3KMG8gxWu67hoK56iNZmz7eql27dLNG9DIFgTPkEaKX6cVl2okpkU5zb0vGeD5wUPto5cB9twuvkSmOj+Em9CTTztLC4uZBTBtUZyHpXkux7mQmOD35hwNhoufTKRSzGaT9JMpFxvPpeUgHOb5mwj2ggjQcYOHIijgYsZPsM9uYh5ZojMUkfKQdNljQ7cCFa0EClK9IAj+U0aywtRbU0bXodt/66MaIZsZ4Ki1yOBYCmSJphyqaYYXKXXG0c8YaGXt/h0PRlLOgu6QxLej6+Fy38PkofK+NjINHCTszhzqfKUlBF62oFHSSvziha0EfNRC2F6WJkRV0Fkq+tuQ5CORuk69Thsi6R3bqup/Vgk6XuVFB7/XHCnpczEfFazShm7MdJ0UyfMX8hteTRQ1bMXc7E5d7IEiEsNCp7e7o7yaFyV4L44DEE/rY78dpV+1eFQHUs0LXForKkHTKiVoPOiErWvCKOPB1zIHPXkc3YTuFBRtiMfczBji/V95H6HQvjy3SOj0g+fNHyzRtREn84p9OisjpWs6lTldy5eW8NLjYTelu2tQRRuWQUlx4HZkDocKhGr+paIgWDFmX2PWrrHl9TvFK02n6bbITX3wiGMJFMLkhm29x2QvQIqNd7i0WdJ2iOeTIoMPXuNtFNvBRzGVRzOWQp31uyixX5T4GFuvAkZUaKu02umz6KNfjOs6KiMjE+F7xU/w+WNxZEJOoc1rWDk+vdZf2aAODFwQCsdPNTl3n1BWOX+dFPpJ9VSN0vB76foheks+Iz51TuQev50tBpxC5h4QU8pYPtAMdJLOdAQJ11JHXV6WIkCIvs05frzXC2lLQvSF68mnQNqn7JruLIW0jv8kjjE3qbnqPVy9j07v0lqs4EKP320kY5V52wTzdvsYs2/yttraame4mcd3GKst9/O+kVhnapES5Uf1KrP2vysgpTog+Om24A9VNvDohjZPXtNA5SdRIMqa7ZSFViT2rEsc4octunSEmYyYJPXuTHUogB6kUJQ2C0UlKn7BtBRUuN0MWNgyEnFcXdNOu22PL87Gp30HzfEWkoNsuVZmguhnSF0ylHW5Ccyxu/a11Z8tXOUOPZnMwcJB7/FrFkjfdGfLfnW80X2dBCFK641JSjfo1xyxrc3xTnaJjwsfHikKNSpXX18QQBf0dlbbBn5+jGUkCaDUb6HU6FrRDZELJgtSsc0LPpVKYKhUxWeRuWF+fmCOgjfTYx0g/242AWqOJlVoVtWZTIKQgk5ZP1VMqo995scuFzb/v9VBg42DZ6LG1KM1YuLYJ6LVuJCx5ZMdjcBwG3rCheKOrAYq5vklToAXEXcvjkLuiEwrJ8fd37HGFu5Ucp9fASHrmEKvRCyDHBzKpvEDvHpGQiPD5CJYmmuFMWOTZW8HlocNiR0mTGISY053s3wWWlissfihtInSPGviaMqZM2SFa7apE2OoYKifAqj91elVTEikCslHRgk5SUoJJT54WJhYX1TzrVKHkLkU+pCEkiUkma0727tEc3O6mOZL+yI8gxO/Ja6kEPqKAlDs6ToRmvA8HuhfWHbiy+HmxilStyyQ8l97lWjl9XJna5aRzJDSFunX1ov764i7niqX5ufN7RyxvLcJuJcHflb+YeM93OpIMJ9fBWA7CqF3X19rlRrjnL+iJTdNiKUx2vqEXegjb87f/5msgI4mzzhVzGL0+RJ9vhznvI6IGLI6O5MmC2iTSwrOSP1b9QeN1GWXFayYnUcplUc4HYE6fE47xKtErSP3DmxEwX+ng8PIK6nQ9pE9DLoeVSlXOLGfWVfBTyAcp5ImEBGkcanWw3Oqg3mSmQgJpmial05b1Hop5EMGJLp8/BwdeXfy9xNfeQ2KgHCpq0gckyLGgU8kyTMLnOq/rC8rbC4GlVh9ROUBiAqh7QHVpBXNRGuVUDpVGQ3zPg0wK/S5tlhOyf+f5IAAupXZJwvqhwPpdIYMmRPcuCWcOQj92Ry7mOe49G8XO6kpBk9lcgY2vB1N9qamPFlyJaBb2ujvrdQXBuuIaVAf5qyZelQrjO3RHxIsLuONiOZYXf966/1qJC7rAa6viU930NLbPjguH7bkNGnZObw5y16LuDFrU+IQTmWZDK3lOph52hLF1p4bCyMXmipPBtXr7uH8zKYfsyB0LXo8yhV3s69x+eExX7Qq6rAeiCFljwWtBd0iBvtjC6A556JnkTLTN9ubaNJ2i25zbMbk1gBULt0OPGxGRq+gu35GyuJtWSZ/t7p1trrKUpNjLztbF146MDnXNYAfEaF1hO3Er6Pz5vCE4ybOYD/o02zSeAm+wTg+5VFq6d0q48hkPuRSQpeGUItXWSLn6EvvXmqRD7W95wzY7bTTabbQJM0r3OXJrcoVG3iPCm5QGUeoWDYUcJlAn08voxU0ClcjNdCp2zGg9nK2Q2EqHDoHiVc5I09jti5My4VYnQRtvBEa/h1yzEfkBOuG7HAMpXuZLbr2wFVltKkZHchKZIC8FzBX0Xo8GKpy2lVDprh/3Kgq8u6qge0oupHMbddrinKWyN/e7avCKFi4y66Wgi1shC3pFC7pJYo4t6g6OdvajQmUxgx0trlqc3R5cBlpOOTThGCvo7vmNWPz6Orjvc2kF7vv4HFcXdGsGjL+r/AIe6iPpl5D3WNATMPc+dZaTO2EMMY+BCKEJs1FMy+7crSjEypcGLgbxjmBsa5XsHuPPlsaKPAHhCrB50aAT3d+TxDaKA3Ujxegq0DubH4pk0NpYJ3zZvxv50E1Yulcdb0w4uOiqx5H86I8v0jkX5mINiDrM6T7VyZ5ojOKlMnr482eQf8IM+GQCOXospAJMlwvIehADKUUPFdDjRoz/zymc15kr6kcqDRytVlEjUXM4AA12aBs8mS9gqlBAkWeDrDR1ut/fAnrM6u4D1UYX1VoDrV4fSTYk6Qza3VAmeRrokIAnyRbiOscmJhCnP3l/5VzlDN5XdFekaQEQBhhwj54Ghj5wqFZB1+ugOqhi18NPxGChjW69g5C8klQa9V4f+WIezVpPzHKiDpFHPUPIKHcFvUOxO63C+9Smm6TVSI/OZEbnNK068aTupmMdL0b++VYH5b2RG1eRF1ecHclSCHmWi6F9un6dK9LKtreCLiOZ6epjrfyYDp0DiHFP5JrUgq5pa9zlKnFGu0U+pREr26Be21ErjDjSYMv/u6xyg5el7zRimkLg/FTpmLKGFaKXjtzpwq17UQMRDSnlwT/W01pGu06rUpyNAOJIY7rPHpHSjHg9KvZjjHrRqZv/uECojoVuvx+fGKE/fYI6ZXOK1+LpdudECBy0utq21PHp5O019vy4E5+mkZk23hnWuK7L/NkFShtz0nPywRixsB1+fB25/b4r6D5TuoiM8HlqB8/fm/r0QaeLVDjAzMQE5qbLKGb1RmV9ILyuXb8rgHaMxbIjPQn6crErqYSvVGfQR73VRKVek+CUlCRXmbUmtZ+2A6RrEwt6FIViL0u9s+ysQ+aLE4KmTe/ArDX1hlTIdFSc5YAK6XJlhiKm0ZYJrdOWoq5F0YpP3AyMlT1qmQPqtJ39p0lIrKiPf79jyMdHcsRUupwe5Dah92nlOkYcc7K5EVyrsKB+D/X4wVhBJxNczVccNM3fWbWsvG9cQU9bq0xY2hV09z5ZkYkbPTehqyMVP0bEKt2h6/Ws07uEaFjzIGspSTXjdKHkNinoY82GNhIjjT2fowskYUGXs8XuZzYQotN3Kg0+phV0QaEsfIVPne+dKClspDUQTJ6/a6mkmRiQ55ERIp2bzjVGVIsfyWir97ur9/C8Np2sjz+XRViaSja74uw17uTmIPtxFMTipal6MFSCj0mHOX3+dnqt8jl31x+HnCB2OyQ0K5O5meo4CJdTvsTe8nofew+5u+f6RX01lMnOIaWQzWJ6soyJfBAXcuUVWdANz3qx5FbbY577Is/mpD6MsLCygqXKChqtNjZv3izS0BIndvsZau2sBb1lEz6fWwPAwmIXS9U62mxSkwFavVCIdsNkAAmzGov/jJJp9GUkcztvRlf3hNiWYPWmremAzSX5A3IaI0IdGzaWcd/um1EqFJFGSZI3okIencDH3sUlzKybw4EDyyhmi/D6SpTja0QL1p4/RCc5kCmdH6meku600bLiadOxTNCStuaS3kZweFyApas1MyYnqRwjz4kvvTODkXpij2EGRCPEZvUOXdn1VujHdOju7/RoNoOgMR8DKegCMZqXuxB57FFcYtWxBdxB79KZOtJETGQzawqbUmUnb8Q0x0J3OnQWOYmDjKdOLZpOu87JRYqs9jBy8IyTpUQ3bYXS1HWj6d5Y5k5HPnrs0b5eIGUhghlxbRzWdlax5k7mjHEcnK7Py3XoeoNrk2YMUzOW0SnGLFUd6hDrzrlDpLRulGbnOi3V7WtTIz/DISPjsLPZIApC4AqXTFuqgeafzDcnwS3NcBQhumn4Tkg4s9PBmmIJM8UiyoUR65/tOr1RYm5kXCv0fYi1xJR98MKMQx3UVrLRb0tBrzeayOcLSFmYiUxs3R5azSZaTQaadBGkPKQymnSlU/oA3T5zp9tq5yn7WyO42evnfAOE+DJQJMgle7Ew82dQf8zPcQvXcZ6G+5Voc8kdeporArMLFetFm/BHXCpXIV050bEx5Wfj6FzeYvS2Z0EXwpmQv3Q3rI+txDN1/VLZG62PWbAJZw+oY4/Ubc55OTtmOr/Pk5heGsRwQudVS8tZQu7GLNIrZQS7m0RqPCddipSD3MUHXiV+rqDHE7qseTTHm4VYIWFO2bw4nCTPjoqY2KVNh5vS+TOdF7Xc07LCWF3Qh6FgZbHsjO+3TLiWzhY7Eq5Ce0YFka5maRIjyaFIkMymULtYG7NBHGO5y701PunT+Ek0+mmZ0Pk7ttod+RnSSAh6KLhQPHGNtYcx5C6rEInjVQKYrI6EDEc7X4XUdYnnyFP6uvE3T/kpMfrheo/M+LS45HHvrNp1Pj5d8vjfdJ7j68OpTJwFB2SJq6mUEJl5hicTgrbNTBaQNjTR2TkrGZlZDUp2lBJJLoVMCYp1MqCk3e1Lbj1d8tbPzcZXlP64oRlR0UGCe/yUssXthuK7WwmB/Qt1HF6qoBux6fcQ+Rmx2WY6Jad1UoeGXho9R77kvTzsStKlPE+QC8FwHqIYQKvSxmzOw7TfxnBlPw7dcxP27T+ITnYNzr7wyejlMqgHHg40mshOz+Lg4UVMTcwA7QH8gRK02RL1PTLqh0K+0wmdVrB6USjvYWQew6LqbHul4TF554iYacXcdPZEV+T7xRRGizfNf2RSj1nybnlnJDxJA129E4/Z7A8mW3NEPfsesYeNTa8iJDZ8w0HuAznQ1AzGmcwoa12L1bH7c4W3TVGnh5YR41ZNxWYdu7rg6s9kQc8RmqOTG18U5+NtEjenj48LutnACkmJEzV3IC66zu347Z1xOvljJ3TXFEiBJHGE+xoHzZsBjO6snWacoQEWIO+4BWNIhdkemK5dARrdpbukODfJj9YII1a82CgIE9059CnaodnbjuwW19NYf25Nidjb6mETF3QxaeC+flTQ+Rgs5oTgCMeJMxwznQchTtgwiyxJ6eOQHPNr3L5t7AA8tpi7+sELXXklyhjlrd7q0X+7h1wuL9BrSpjT+rp0en00ag00mg0MuMMNkmrZyQnb55SuwSM8mLljkss97p2cZ4B29YGITLXx07zsjFyLsgPttM3kxTWEdt0ZAsP/Y0FXGZmTdqlxBwuRwuV2hI9N+vp+qHc6SV3qLCbzj0zYMs0O1becN6vbecoUYOQzKegJGszkpJnW79GCHkkkokLu4wU9mbSCnuQOnUQ87oo5oY8VdLse4msm3qEfM6H3CSdrQdfmjz/PuV5pMZf7wAJdRPYo1q22DrBdj94SI2tPEgVHrF6NedXXQa0yXKOjx5pO6HKKiOxMU9dEZsSmymx4x1qoVQWZ/8NTgAXdkRrd7lyuRmq0raCP/wy3neBjOQMc/p4swGwCWcjk+ykJiyf0EaFuvKhzQpbXyjzmVSlBtUZf991CgjMUI9YPjzAGGuOQpMjrRDgERBoEqVJXOcrA28K2Hwr8zZ8n1ss0DEIS00EWeT+QbANBVFkKfToy6i1D2ZmsQckclyeuQUraX2qjwWZC9M9CElQSnqoo+LP0npGCZDJWZweukHISbapTwiGCTE7eVb56Cx3g0GIV85UGmnSgozwxk8fQS6EjLm10jU2jZy9FMOhLZHWCCBUbi0SAfiKFTN5Dtw5guYqTylk88I1r8W+vuhSbo4Yk9S2s24GXXfU+DKYnUE8HaBbyaCbJ3I8wWZ5Ct9JFMEyKfzs/wuRQ9ucs6qK2lQne5babsYxFwjpzF91nGzHNcayUFqTyRFnF8hpWeF405bLucQXdVbBRYZfXXtZf+gI4oqWD2/nuxWE0Y4Q7heRHTQBXk3JfOdUFC7rsLA2GEVhO3lwNtYhJZGN7bSmGNp+qselo6nVseKe60hxgLXSuMXCHjfh781B0PsVmHxrrzCWVywIdbKfsHssVZi0UemA7sxhXUPl3x07oMVwuUzO1kISgRxe5aMZdtrmgD/bcxRzF5HGuX6de0zSsrkFRvpURCONd/sjO1JFShMjGQpvQ4qsBIuqOJpO/7ehlhx6/YbrF09dTTSeooxVykBRym55l8a2WuCILE3veSNiuZLFTjkaYOud72FDOKHPdFj66GhmRZxTnGxU1eZS4yBspz8E/+g7Lbn183ygHgjUIOq9IqJtMYUuN5TgPnRazAjdSziGMcQ0QkSvH1AaikrILiO98Shg1ymTmdM40MrU4VcY8P+MC7Ihc8UqFKgO+V8z1dlnber2Osq/1htFmxl25hppIQeeBzn0zp1OFBVn4OKULcdI4A46QpvedmYUkmIKWF9kTi7kU9CG90iU9Qtm+UlB5OfBe5BTIPHSuqcgsJprBgu7sX53A2j3RkaQr3qFzUjFfciHFyYTOX00Leryvt+lcGwr1MYj353yHraAzIMVpbaWQS0FnYda1Gqdd9/rH+ZLGcheGOMM43GM5C1izfI0lZ2Mwu7x87tdjUiD5C/b98p4TnnZ57cIqVh3yqAhrPK5jZWcyWSULWhMheep0LHRBOTKgu+tZH3y8OaDFrSASjKY1bgKLuUDkZJzTj1/uL+3y9bmMIlLpY6nOYbpyULidHuqqg+eUKOQ8UwDwuXBiZ9EvBWkcV55CngMRLwd3ebpX3C5ZQUjjf5Ou0t5Tht3o87OrMr7VdZFr/8Bvdgt4szXW+BI7NESlwFQ0H2GCwdMA33V+3rmviqP1NmrdIRKZPBKpLDo0mOTr4QdS0ElqTkVdgdtZxqgxb3spdJNpzC/VMZHKYIuXxKlBhJ9e/Tbc+oH34BknbUUvm8erf3A7LvrHK3Hco87BSiaFztQEDra76NPFMVPCsBEiGHjwNaVG9ug9K+iiyHF6tPEJ3RVNPhtxxBvt0N0JbHVYCrntrIz8yIAesuotgEUTXmPzHeVkOFdFPXcd7K7owBhbXrzatfFwqgknX3O6K07o7kSUNezG68ly78aQOydlNYzQYuj00CPI14Yl2yGnTIbmYEX3dQqTKhvdTXZuindFmbvcgF2gHXAuFSvej8v+0CItY1nX6HYSK1HxZx/drm4y1x332E7b0ANX0AWCN2mHRtbZ8xV7UmWVO/24zp06acdTs7Pno/VhzCHQ5zG+w+c1Lx2yObdpLXGSH8a1qnmLI72Ji52LiTV43JHm3Dsv95esH5iFrgeCAEVSyHVCdwU9E3iI+j340VAy4mmFm/aSmCgWMV30kbN1gNygZsog1r92bh67w7TSJreyGAvFN7Yeeir6W3UCjM5zUT2MJDO8UJuDnkSIOpiTB6MwPymDG/Rln64TlX2zg00lSwAIGLZgDaj4s1O6JEldur6p12vxDtVdk6M/LQtSDlSF7SXelT2tETXF6GbVEe6uP50w6VSmBZ2QOE8IzWZnQRcpqEk/nW2ny+YRslrCFy94V9A53bOgi+UFGzJp9EYFPYFjC3o4VtDdO+aerkNutHlQlrsaxIjbGIuFTOi2npEdOg8a/T6B6Q1KFO8C4bfYDtzQA95j4kFvDHyB262oOztVIiW6bhiXrLlIiyQGfTayGoQizYNAlWrEErN5rRq5a2+8oGcztO7VLxBXOpeq5silYus5zkTmVKXEJT4eY3CFJGh2qmK642w8Y4heX5PxdtrVR2kIeB+aMRGneyHD2YmvvI8YY7Tirt8t54nswS36VayT1Q6WUz5lXmSvCWJgOnn+XKIQJA/O5Ys4Pp9D2gpvvB6SnbM6H2YyarQz+lhd0FlU+fwcIqfPaeySd524K+i0Kh1SckWnyB6yKQrCee6wsPloh8z8DkD4mQX9YAvYu1DDkWoTgyALL1OQgt4l1MyVhniJhAgigu99DBKhuN/VOckTkk+kUBoCDxsMUbjzVnz8Ty7CE4IhHp3o4v5aC19cczz2bduOF73h77Gcz+Jw4GE56aGT4OotQCZi6Isnenf2oNyj91nUfQuYsdvZyb/cvjuezt15Ztp6feNcxRllrTsinbDZpYnUy1Iy3W3g0f82FMByK8wk4VcmdN3p63l6rLGMwvcK048XdHlqmzihm253HHJfVdAd1B3LovQGEk/tmOGte0JHdnMXlyvobg8/+nfdawTG1HZkMaejlv8XqEinVc2Tdlptu7VEN+9McGwyNuRACWkuytQK1JgxjivovmRxE3bS30keXzpeSt0o22L8KmP3rHGQjoqcAxqIMOEpI6SPTsAQAN3Jp7ibU5mvaDRF8iaxrIR3yO5gF0p0IERBEIIIIRmZvKFlUmd+uKaoibuTBA8TKtduVtzhktxMsZgFMq0NeHDJAaQRqjInDwfIZnyEIc1aQoHdeXtzzbFuahqzeW3OxqVpcvSIA9fIAW/VcRC7bGnzEvba8APdnfICY3cqU4g0Mb6SbkgAM64FDwtJqJIXW72W++ij1qjLZEXoUvaoso8eoNlu6sVr9UoGHdMTs6Cn5c7RvGG+dizolBJmEr7wBaqVFb3w+VpKeIzutB1RhtD1yOXLTen8O0LSGvoiN4qb0uM/FUnhZOsmdNWNcwNgrnGmkNDpXU9EZTM7mWEgTnOiNoondEKObCKUfS4FXfZssmCC71OCqO+5TOi92hjk7kqeK+58flpkXUHXwjdybkvExXkkPyMBz0308YQurwcZ+GNWvCYv04LOxobMdubd6+8qq48uneysaTANegwR0vkr5GO5gq6sXvG0dqTQsYFc+yq9T90JlMkVTBKkkjgxEZECrSlprknQ+qqNpsDKRszN57PyeM6ERhEKnTh1tzlCO/SKH2uc6FSYL8R+7pyoOeH3Qj4XXZdoM6o/wz2HGB4l1NtngFMKPlP0fOZbE51SRjuvf1kF8L6Qgp6Wyb3d6SKTy2B9aRJbGYvbU9SFXb6X0sfUB7RfWSqKmpVGqiUWVMxlpMv7p7+cbG94b8hfjAZwm+IiRNRvSx9MsH2I5NAaXjmHtS2gIXYbCbTpsZAA7jtUw/x8BcNkGl6miEYEVHjPytrUzmk2k5IX3hM4vMXVWyJAPl/C8v2HcNpEAZsf2I23PP4M/O3xj4R/aA/8Nevxo+Icrrzt+3jPtV9DZXYS93HFsnY9agkfnX4CmUEK2X4S2Z4W9LbEsWqSG1fn1KePJmAnV7Y73orqSFqjqJMG3WijJrJry4/XZtTFt9pUb0x1B58rSc7pxuVqjBEbN6G7Yu72+cq90KHGESV10lcztHGeSeJh36pGAi8K7M5kKzWScIeTOJUZxh8zyZ1vuhRcwmx2k7ndsk3DrhDoZD6agONpnn8nkLJC3m6SFetS065TcqVmCbrDkaIu3vB0JqO2UGUQhKvFwtMmc3neQhJRIxsX4TkCg1VSF3ZaKBUnMIgYlThAKuBBxOCRuiSDBYM00oksfAdBMXtczK2qiHptpPsFrAwiNDcUJYpvmhfi/ArWJDKSN7hCr+CARQrIeBEKUReJZIhWwKIfYrbVhj/0UPELaPsZDIIE/FSIrN9AOtFFv9XAVG4SQT+HlfllTBVz+Pd/vwrn/e7pqC0fxSnHn465uc2oD4FKswsvyAnJI5dQgxgajzBLuA2abISiJ53LlbG1PInJnEPV9D3W10nL1IPUr9GgOsLoxMGBaUjuFFkFibqTxb7eWoT4QJbjkoUWNBjqYmllWQ4xyk44gXBXKBnsvZ5A8HwUQpK8fniwodtFWQ4xD810Eq2I+vUAE0EOUwMffoedfwLtsItK1EWL0HSgTnoZnn8GhTGmUCY2yTnXHGyZZGmm0u3YysPlLhk/IeZJ6A25Sust8K1qt93KaQTbj2EcEclMOYOoOTmrNlyNddSwST6Mea4ObgpR666T+37bvfNgtaleGh5xfmMTQPZ+WtnQsp9W9EB39Uq+GxH2FBp2Ea8s6vLwUiSN4W4adMctUCSEj0UyHOFvchhcnCaJXW1rOIxpadiO6pTYLGclqzrpU8rEYs4UMe6OjXwnjGeeE/ZJwxGuSHhtJQMgl5OQEpIRNfzFnO9IRLIcgAAAIABJREFUgRLJp1pNkTrJZDU6g7HxkDQ4wttJ7n+5mtGAIAd/uolczy49yIW8KHGpDs1JCUudlw+LsEznvGZFDaPhK0qMYwHQs8khJGIoNQQK6aK8XgMJEaFZi0K2wqEZDFHK5XBw334cv22b8EyazaYU/0a7iblCGTO0RJW4Mb0FJSLZCMmW4jvqx1nIkwOEjCNNuLlPo4z57RItytfHSQrcfW7aVTYBg6S6QSpnhkOZuX8m1MjGc1kdRCzIBUimsEgteyOBqWJJpod7VoCfNZewQi93+R1n0WgE8ArAfKuGwmwGldq8BD9N+jPI9gdYXwC+9prXYP1nv4Ezp9fiQwd+hJO3PBJr/Qy+v/tunPSy5wNn7sKepI/pM85Ca3ISS80u8n0PpW4S06TjR8BKJoEWBwmxtqVQTp3pJBbDrWZEOWXKDTMPUtTYJnMjvhGbahLRMVdAxSx1raKJdITs9T0Zn/id3jyuq2ZCpD2YTvCuqAtSFTvWjTcaqq0XMy9byQr37fgbKpK2Jv7VzhPZJg2+AuLlbuJJhcr1kxCxvKHC4jQZl/3pNOn69Q6+dVPyKA/dgQqcXvkYsUWss4pNJJDhxMYLxeRwGvWpYS980XqcTKUBsH2/HHl2O0p4iiIBmvE9RlSTCzhC0B8gmUqjyiIxHKIYeEgjhJ/oiSlLL0wi7AVC6spnCddJpgBSyWWU6H7XyqKe8PGT5hGUt67FysEDOG3zRgQLPeSSKUR5SKdKmInxhF5YBxI99FIJpKMQa3jDDzxUvAm0PTJBGQnZQ8GvIJ1oI8eUs14S2WgSaAywvG8vXn3ZC3HvHd/Hlk1TWD5YwQknn463feA/gdIkekih1xlgOp0Xm8ZigczSHpqJHrqDrjQmLHgbs1OYyicw4MVNYpQrulbQFb0fK+zWwa9Cn+UU4CGxSts2OkB+7X/prp/XCw/Car0mHW4mx0Pe0wxsFnvLwxYSizB9dS2UDPtIdVpIppOoZJhtzIkmwJSfw2w/QK6jXAOGpiwlumh5IQZeJAU9RzSTZ6qlGclEZSlZYnyhFDfdwRsRTDRS0nxy8nObJD3wRxC1Bqc4v/TRysl1hFKhbHxiE0rSIJsU3gLaBDh514hhr5OlFhZjkkvAA61cdXIecPdOs06B0F1B59ewmFOjTyId+2GmOtEBjQXdYjAcA19uQ3XAE0mdaaqloJvpzfiErmx3NiL8dUhu5X6fBV15EAQ1+2HTdvyuoPOV5ZnCT/q4jxf0IfoG59J5W05gHq4s5gxgGWoMssdGiE0Db8ZsQSJ4taCP+Af83ZSIpw0KbyzRvA+JJFDRkIGfopyKzSIJmKOCPt7g6PBh/G6u2WTqZ+OnxZyvE9/rLl3cKHXka8XhQ9Ag1QnzQHaLwViILshkEsV0WV5zInYsLvxkEytET35vp4cNc2swmS3EQ7P6kA/QbtSxlk6F8muq9/r4najnnk3a1rGzmA9Y1A3I5Q5f14nunFTny/jeN2BDpkFpGJQA6xLS+D7KICA22LSP5vs2QCSFX534EnRjayt5jAV9JcGC3see5SUMGm0UcmtRaWcRpoG99RUUJhJIDeqYyxYQtDNoLi4hEzTw3Xe8HYVrrsPa7BRq5/82rv3qV/DHc3NYWDqMe7fN4QXvfhf2Dnw0pmaxJ5HA9Lbj0K21UegmMMfLcBChmkmg7SvPh30QX0dpTqzGOTmwC82SRBJZ6ypXTI5ByyMhdtdilK27PuIduJocC8BheRnjOnZX9O2lNVb/KJ5VV01WHSWNzxAe8SXRSV3eVgmdsdAtazISJ3yrqnno9J82aF1JWMpMpemH/DjTmY8XdOl+DapevUMf6dJXf+94Mdf3V1/aEY1qlI6mhVl8xcV2VHXL0j5Yehc7WRIoZIfNG82kYmrtagBQPJ0rSuC04fwxmUES01EGzcQAe4t9DFLATD9CvjtEhjTMVICFZIheSmFgkX8lBsgN+yj0esj1ExjWIgxTWfhbMjjcBZY7NXRqdWzOTiDXSiDfyyA5SIqhQc/vo58OxSRBpn8mXQ1aEhvYjUpy2FAXn0UPhWQVQaIDL0ii0wxRyqzBulwGhTrwvc9cg/e97jJc+KgzUa/W8PWf/ggf/NYN8DdtRGHzZrokYlKS1oCs1eRO1EOHPuODAY94TKeKyKUhBBFiHe5iXU2tsWn9GKDTvad6RoxAyV9bv3/lCyLJA+fOm5corT55+YqESAp5Vwo4/2y123LQcerheyGwOdcIvbYYTqwEEVpit+pjws9ibpBGrs8VCNAb9rAELehkuVLak5MEJ73p1JzBpmxzOVMNYmSkOnHuUIa23OkKO0vjyiH3mILOv3EFfcSSf/CCHniEbNUVkcVWbFIlglUfQz9+84KeFLxUiyYL2G9a0B2zWSZ0EKVT9r4eLg9d0GWmEAz2Vws6m4ZwQGtaHvKuoPOCtI0trT+TWSmKCer4eSVGZIf35ZqUhsHGFSEviueCooLkLjAtLAoyajsccgVmKAVdwITE5zTobB6YbKeFnWqBwM/KvRWig/5ApW6cvnU4UZKcSsscTGL+HEbgFXa8oB7U2veFiS6F2FZfYvEpUjRt8NSBb3SOirlU5CHn5eT16zJvPgrRI4IiqZRUoUQYtDs4bfvD0Wk1xa+B+/YWkcFUViFYcVxX6FaKju2mYhwoXpEpCdd9UvmiTas4n+v57tancg3EBALj5VgRl2nTEUQ1yjRGLxnaFLAp0Zx2tsXpNptsQoH6RJpZ1asfAnD37kNoLdeRTE2jjhkkJ4DFHmWkXWRbVUwHOfRqEcrFPPrhAp59xk78xcmn4Qc3/xB//aWvIV8q4OqLn4Zdxx+HT951B/789W8CimtROO4k1KamUc9mUed5MkhgshUhE7L4RugnIalu/G+H57g7TQp6DDNq7oJ7TZUsrk2d8C64VqBZDpsppz13meqOFW+7d4Ha3b/ZXl4UMDFJcswfwf5d9vlmGbzKeMbsjAVqJ7LjWO987id+px5JUMqYJEtv4FAmYcpxji3ozu1MC7p6KeuNYHt0R0AbbwSO+Xed3FWypTGgSspi0XXGBbzUyESn1CrF6YnWtM6AhTsYCQQxNx3zRJehUfa3WtSdwQ1BNy1PtgXj9N9PYnqQRi0R4uDaEFEWKFc6yDVCZAcpkJ7UKCSQmkzBRwvdZgVZz8Oa/CTSzSQaC3VsXL8Oe/YvIDs9gd1HD2LtSdswf2QBJ66dQ+LoEJONpIQatFNAKw3UU+yy+ii02UD10c/zAiMcmIcX6uSYG/aQRQ3JZBcTa2bR7A7R6aUQLrewzc+guLiAq152CRq778K5ux6OT/zoOrz5Q5/AKU99MnqlAvY1Wpgt5FCGujrxdeSF24/66EniUgLZBB3HEuhJr756wo7JR/HO0DrTVeO5BuCQ0Eio7n/2QXleT6BPfnCXKaWILHX6cfd7YrTR7nXQaDVlPyn9qu0/ScjL8hDxhqj4EdqMLE36KCbTmB6mUBh6AunxkKwmewK5s6DzuiDkLo8qqxwrm+aOxkndSc24Q9fm1llvaEHnxao+CIpzKhlMd8+6K1eNr5Nrjaby1RM6C7qb0McLunOKUxjwoQu6kPdoySr69V+d0BGp1O2hJnRHEpU7zyb0/zcFXV8XD4mIu/10DLnr+oDEQELuLLTO0tYVdBY6oi1Zec/E5tkpBGQvqysHJ/0bxRwoN4OfJGIlPbUX1ix6t3bQ4BnHVZC9rkRvcjiheRZfk7Q0Ef2oLc9TLWrdRG+vhVjSjifJ6V5cZY7Krue30Ped16YQvCTDgBI4ZdxzdSQHs8SF6hkpEcdE96haEPIH4WkStiIt6Jz0ydQPBzKZb5pZI84qothJJtAiKhUwsthnOyLHP+dsfip8LtvtmKhuCnjbbjMxjdO/XlcR42flhba1aXwjH3tPa6Po2kVttthgMdbUhOjJIXrpCC0p6BC+TrbRRSpVkEuY4S+1DKlvAEN/9xw6ilqri0oriWqnjAQLd17P/FytimwfKGYnsHDkCG78wZdx7QeuxilZH0/744sx/bjHYRh28aOr3oYDd92Jb951Ly79h7fijHMfj92LbXjrNqOWy6NRUI4Tm/tMf4gUXdowRJupbirdH+NJjJ9iusMQWZohla6QO+tg1p6uFHQ+YzOQMSWDtu8GwdvfOSqog8i1o7L3IZ7KTcJmjXzM5YiT4Az1MQfDhKyqRuuCxI7vNqQVVa9xCzAgS89FqtrvGMPnRiyTA8/iA6VhG9Nmj+/UY+tQJ3WLTTaUqa3xq5a9bRNfHHsq9rGRyay0oEssq0nDlO1nBBbzQVeWueosZQ6I2e5azOXfbR6lnCHbDdCI2qivHSCR6iO93MBElEEumECr1UIU9JDoL6HQO4piaohMvoDAnwB6E+iEPsIcNahJDJstpLMZNOmvzRu82sLabBmTocpQqlkPjbSHtp9ANgTW1wcIwhCtEjONeVPoJJ8eDJGOevDRROQN0CRrPVeAP5lHYznCyVMJbB0CP/vI5/ChV12Bx6yZxfzyPHb92TNw8Vtej0o6jaMIUYSPIm8osjvFDEQLkoDY8l5ZnKbcjaObdbThNVjH/jWGeex64NfxAElzmuNh+T/4UF7FSA4men8r6DI5WxPWJRO+3ZZJ3RHYOKmT0OgNe+iSVOeT7KIGGenIw8TQRwE+MkkfYRSikeyjnehLAyNaXSosZCIZZdLLAWX6a+WRKCHJFXTp54VEM8oOkL2jTUVKjlPJloQsGFNe2UYPPaGPQ+7HTui/SUEfh9zdhK57bU6kv1lBf6gJXUl8Dz2hS8MihD0t5oSzeeeJqxw1+b9S0A1uB6d/H8kgI6+5XAdO6857WRigZjRle3dOOWRPq+bXuARDNsMajMOCzpWDk8c5Upyy95XCy2Iu5D0ysZNkWzeFsa0BOBYVahO6esyPrGl1d67JfE6nr4EpVGNQWsa1Pvfy3J1rQWeYjlwLBtNyVSCZBmwK6PxHpzJBGmi+woQzzY+Qgt7rIzVMYLpQQjaTRdhoqN9BJo1mrYqIfJt8WmBXJyR2fHVl1uuJp+0g148MWHEx1vYvoqNWtza3YXMUmmPLmxvMx25ZW9xbQef+Pw20ZDetw1SZTYZyetEgCmfPif+20utiOeXjaDVE52galVaElTT5EB3MIolSIoUg9DFRAl5x+ctx+/e/jIktE3jrO69EM5nDZOBh+Iuf4KP/9j585/Zf4uLnX4rjdz4KXn4tptefgG5uAof9BFqBDggs5oVuyKsTLT+USZ0qIfOd1RLqrFiNlMDrTDmFRniTBloTK9k0UX53bPyqtJMmT5M1SOw0t9q4Rh7Pjr/YFc65yhmxWJ3l9J0YfY2R43jcHVvQT/x2LdK9wcgAQ8zihJhBRraOLzEzUw5hK+CSfa47GJmsHMvdGK7yhN1kfmzRV6qddp1uQncF3VkMmle7sM7N9EUgeTOrUf2mEnBcU6LP013KJp+MbVVNq24EPW/oIRWl0ew1gClqPttINFrYWJjBVLKE2n17sNmP8I2P/Ctu+OT7UGvXQc7uthN24aKnvxy/97w/w239BeTWlpGo17HvgT3Yses0LC/XMewMMElJTb2OXjLC0ZSHeuCj62VQGvjY2kwgGw2xkuqLFzKtDqXLpt1pRAY7DwjG/Xno+mnk1uVRqwHrM0Bi/xLWLR3F51//9+j/8HuYmSnhVr+Pl7z3nRg8bDOSk5NYW5pCpjfA2nRORd9xWDA5B6LA173emBewXDRGqnHCCH01RzKJ8S6d3x/wkPy/Kuj2ExWXVEJPzCK1HRFXK5zCDEUSAhuNPHhANFbQHfbQ8CIMuFsnatQfIj9IIp/wUEwrNNlJ9mWa4dcS1yEDntcSmwhdHZhky+JNeejy8HZTNklanEa5F5ZXRCYUqjRsQrHmNo67tETBWPb2EAU95Rf/2wndTY0PtUPn9e4mdKovWNDdDp2Q+68r6KNEuAef0H9dQZfnRwUIER+PEi7OZSzoziiHskNHVpN2TRn6Ea9BH8lU1ghjSnodktgm6wY9Z8QJyxAmWa2JEoQFXe8XEkAjIyCqZa4y6l2wjpwPJsdjQWcxJ6teHp+RsGHTfPTVOcyhjA4mH19BkViolr3KG+K/OZtY8VkXeFDzKRgLzSZhxEPQiZZNH50JyWwnLycTcfUmxBl93aQdIQGRBT3ERCaH5tIK8pksfnn7HWjUazjz/PP0afFrGGpCYqnsz7W48FN+l5jspqsngZItplkZ8EJKieOrHdlN9uPHDOiOU6N7+XibTN6v2m+HdnAQ9fCBjqwetGkm24lrERdEw7s64D2d9HHYEAUOH3uPAvf2gYMrVUylM0hFHhbmFzFbzOPFz3oa+rUDeO+n/w25dICg5WOG6prqAzg6vw+1QYDZE3bhxrv3Yd22UzFoZzFMT6A/OY1aKok6+8wIKHf7MgR0gr4UWsayJng9ytupvAer7FaIldBGKaFkjpiKQgiIfL94bclrPmbxGie0mQLQkePMWnZUnWLpQyxbU16eOQqShS9rIGW5u4+4wMv9oM/ZQfKJh12/LBO6hKlYVKIw3IWQYtNbTLO3nZYVRP7uhI9G0/vIcEaJJXoMHVvs9bUb32mPWZGQyEbmsokgaF2qcYAKx7uCrpayGvIxfu2pVla7bf45nu0+Lp3TqYlxjVl0Ow2Us3zROqj3m9hSmEDhgSUc/vR1uPW978B2tPHwbBnH7diKw1GEn9xzCIdbAZYmZvAnn/knLEwO8IvbbsK/v/e9+Ic3vQOl3CS2zG5Cu7KCTBCin0qgVsihmSqglyjA7yYxWe/C6/cQ5pJgkygzLm9MCfcdCCzGydcfZkR+4U8U0O0D66cAzNdx3roivF/cj+ectR0bJ2fwy2CI13/iI6LDTOSLOHP7TqzJ57lABkh+4uRC7D/JG2y0dVMkdPwVNHMaB66t8m53l1RMf7W+//9mQudFbTZO8dJY0QF5rhLzqbCQY8k7FIElodOpoRtS6pLAMPB1tdCmR32EjBT0jFw3g8QQwiMYdGRiV5mkpua5n0ygSKI0E0Z6ClJxQecULGQ1zkNi9mCWs7RylZ5XjX5cypj2mGM7+N+goD8YKe43Kej/HSkuGgb/LeT+YAV9nBQXNzQPRoqT+sBfnusGJd+J6Y24ZfUQhh1ECc5q6nynJDdbqFlB99Is6IaekbFL9YLxB4SASuieByEPRR6UXLcIh8IV9AhRqBO6Zi0Y6mN7RZXdqUMfJXWE2omIsAnh+9npt4RU6By71C/AYE9n+yoOakzl0yAXx3h36YBObqQGIjpO6G870q4L6YzXR5Ix0tzh+0gnfBQo2WPiIX9X+z5HFvYHEV52yYvw6Y9+TFLDJnNFiUN++Stejhdc9gp1k2EymjQS/JUS6HmMUzW4mNbEtD3VLsEkLXbv6qGtmmoj8GlBVxa7/h76tXJ/WCEnkU+5DCp9o8SMX8nHoSc6WNj5hPwEmilIo91FCOIIhQGQp5m73NNDDNMeluiSiTzyEXDvAeDe5BB723V42QyW2w300x425fPo/uRm7Jybwte/8Xl85/NfQv2WPWh0Dgg6kU0D55x/Ph7//Bfi6Nr1uH+pA69VwK6TzkW1BSno8wXuzYEcZbRRD4OEGh4lBikkI018iwu67b35flCWxpdPCnpsFqOvDPkTlKy5THudzJVjIGsW6XGU6a4ENpvQTYImj2/nRHzNOYa7QequoGv1c5Jde43ZNBmc73b7iW1fOyoTOos3C3pa8nyVpCP7bL7ZTpNpRdJ5Jem+WvforrMd+bSPGO6usI/D8vp3qqvWCV2nZ+dSJgWbexiJR1WZmjxHcd6iQxT36Uy7Sikxy4qBSmzMBIM+7c6pTv7dLtC4fumtF/W6mM5mQED2yLCK9UMg+NoPcNvr34lnJsvYnvGxFNTws/kHcFtUQRtTmCifiP7sNL5b3Y3n/91f4p4Dd+L9V18FlOaA7CTSbWDb5AR+96yTMDFTRuH47SgevxPJddvhZ8vIMlaRez9pkAfIDEMkmdMbkLjFC8BDkhrKQR5h6KHjBai2atiyeRqpRg07MxlszKXwub++FF/6wmdww8F5/OvnP4nE9ByQTGPX1u1YNzGtNzsLuh+KhlRueGO1sphnOFGtXqGPbcpGALyWcrkS7cOl4Ci79n/yIcedTeYmndAfw5uIzaSTQ4qOXwNg9FmoeQMbATZ8PMz7sl/0mVUmO3fClYTbKdOzgEr0Bl0t6PwqTrICcXIdoWQrwqK8Q0i4kgkq0AQ4gdcIB/PgN+scFnSJn32Igq57dGPJ/zeQ+/iE/v9lQT8Wcncs919X0FXGpZK11QW9K9Apudu6P7emLS7oBIA9SeRSaRnVK6OCLqRWa7hcQRfdtJivmLsc31lC5ZJqZnnrVqPkKhHPBqfj14LOZDbxTBjyoB2g02sqCmCSJWd96vwC9DIcRbRKxKqQHjVml7JGLQQ6RYW263RSNadrd8WcBZ1kOkLu5J+UgoxgqbI7pymRIaVEkFK8HJttXPInz8MtP/4pzti1C3v37sFZZ5+Nt171LiDN73WyI3VsooyXn4qFJIQQJjOCkdLi+1RuWfteKeSKOlGWpox2d+9bs+oIiZRCmuV06EVoB+olHgwSyPZppm/7eB/opoGjqb6geJN0rWz2Ve7DRiTF+66PYSaDeruP+t4mvv+zu9BZvxb9iQmUZuewr7KARnqA2WGE4/at4O0vvwxHVg6jnEphkilp/TZmN5IlFKK+0MDe/hBPfMvrsJApY/OGXWjXfMyUt6Du+ThUZIY6RCocUDocEfznhJ5BgoRJV9CtuZHAKTrWSUgUpYT81ObSrSc0/8D8JUx6JsXcCrtDTVS374r9CHa3GU7eEtWmO+c406pLFLANNA71NgfD2GOe75WhgYK0b7+e1q+6J2SMpDPtl2IuJidKs1Bvcy2KEhzC4k5IaVUCm8VyGiOeT1S+7xi4PSbPGcvPsc+dbawr6kJkk7QxTRxTdzQHo5uXNy9aIaqon7bCjWZtKHt1tzIwQw9BxNToIz0cItvrYNjpYt2mdbjzwH5gYxb9W36OHzz9Erx0bhu2H62guGES/3Dft7FywiY8/vmXwJ9eg//8z49juHcJjytswsI9d6FRaOCX7SVsevT5uG/vPKZ7AU5JZTHxwF3IoIt97CWnT8a1S8uYOflMvPiyF+OWu25BtpDF1rkZnLN1E7ZtnEEj2UGdhbcwgXqH1qYlRMhgmMtipV1FOjvE8bOT2DKMsCGVAI7swbnnnoU9jSb+7NLLcOqZj8LDH3YyEpU2dp62U+/fNlcKOSz3Gmj0+5gqTKuCgO+PwHBAvdZGqcybQ+t2v9VHkA3UmJnmKkzF4wddq9I0NqG3Y4dC2vEV1K/UdR58zmebnASGsAhDNAzFdz32NGTXzsAIgRJNh2vQ+lgLof9pzF0iNyolU7SFn86QUm4WkhqXllGcmEDz0CHkSzkg7aFeXURuqoiF2hLS5Rx69JFOMteeEsUQKT+NdCotQTKE0NkgBmky7weoNWpiRpErZEV5MWj3dGIRYpH6f7uiwGtMDnxtQUbMddnBswkl3Ke6bcknMBKY801X4yJlSQuT3B4n1qGbwyIhdyme9MJ+ENma6MOFkS1Hh0jc5HOgaXROmqU1TR3sHMtd3yvVxouzXBzM4vyjzRhG9tK8RlRSyJ8tUrqE2svK8kQkpxINIsVf9eckjQ0xpAac7H6RPanWn392e12k6POfSeuemsWU5k3prGrA2bQnk2iRNNnpxKl5zs5aDX34HLWYK2kxiV6X+nPG/NJxZDSQjMiB+vuxYaG9rAS4WDyvhtsoAijGQ3LAKe1WflMe/mIGxO1AgE67i3SQwkRpQq6zXqcnZ+1EtohEXwOIVmoryJeLaPU6yKVy6HVbKLBg8+csV3Hd576AN77udZI5QL+GO44cAZotoDiJfrWGYKKE5tIy8rOE8HQi7A4HwucpFZlr3sBkqYBmtYVUMkCGSEMK6NQ7yJQy6LY6EpKUYMwihliuLGNyYkJyFSRkp9tHLldAt9lBOpuVa73WaCIo57HYWMS6wpQ0D+HBRfizs4TJ0Ej0Mcj7yNGit53AyvU34sbPfwmpUhb3oopHPvXxeMQF52HQH+DGL38Hf/iHz8Gb3/cBXPD438fW9QX84OcPIJr2sC7p4RWnno9HPuwEVNJDXHvT9XjUEx8P3x/gjhuux3lbTsTWdgaHW11cn+rgaW94PRrltUiXN2EytQHtRBYL2aQUdIa/+BFDYLoih0ynyhjSmItnjqXziW2rtaAKbpivuuW9uUhdJZmTC6K55c4lzrllxolpMp0b38uNS7LWNlmm7OFdQXfGM4bTCI/D0kUlF8CQH2scOyLtHYPcd3yzIgWdh4fkEYtURRcuLOjMMJfJ2f5UhRhJbNx5qeGLTFn2Ee/RLaxFwN0x+H1c3ib/Jq5mCiiI7Cwms5lm3AWNuIEwTizT76X1rOSrmxe66n4dO9aZ4pjTnHs5bNefjgYo9LuIuj2EyTSGQQQv18OHX3wJnn7vYVzQG2KNl8C1R+5A4i+fg7mLnwKvtAahn8Ldu+9G9cZb0X3f1/Do2XVYwkF8Y9+deNWnrhE9+dsvfy1O7w3xdA/Y6gXY00/g+noH76/VMT8zgx1nnIjbbrxBdlhTYYidwyEa/UVhf27asQXZ085AYs0WnLDjkbjgSU8FShkcrS+hjwa2ThZxZn4KJaGeNHHt5z+Nu/cdxpmPeAymCmvQr3SR7ySw69zTpPj16nVEc3l0bO/DV6hVbSKfyqLf76JcyhoFBKisNDE1kcegpxdcwKZB14s6oDd76HW6SBPOz2gmN3d4D/XB66Zer8thyGKu702kedP9vjSE3Cnyw4VxkBlMuZoy0HWvPv7hHk0kj85L1YhpMi0lCbFrQb/r5zfj85+4BmsKBbTrVezcdRIe8ehz4JWzSE/lMV9fxJCwH6FQwp9riGQVAAAgAElEQVQirCeowcZViW0MfeHE0um1kQw80cl3wy5WlpcwXZz4jQu6s5dQM5dfLehCDBO4Tv3g//cXdG0AmBrnEcqmgx3b74co6ALGUEpHdrcQ6AJ4knLG35dDAtcZDOR1aYEMzvFQr9WEhFYqlnDk8BFs3LRNLod6tYphkJS4XrpcSgzoYCCNImFtNl/aaKkeWqJJeb4NaVnbR5e+71bQnZOf25nrhK79pkzTAV3wlOwoMl8r6FwtyBARO5srSVf9VZSRz+uIz6eQzUsBYHHkmVWgbSzjf5kUp9HuYoMskbvDoTg60icDQVrCSX7wrW/jT//0efBTPj5xzSdx6u9eiGa3Dz+b0WS1IdBaqkuz2mq1kS5nUeUK0q1FrYnnu1Q5UkM5l5fwk5Yw0X34aQ+1lWWUyEJLRuh32nLf8jU8urAkZjzliSnZkK2sVDG5ZgKLnQaKmTyWDx/EhjXrJWB96eB+TG/doAfGYIjbPvcVXP7Hz8Su8hbUqisYTudxb7qNbjaB/bsX8KUP/Qv233YP/vrt78Br3/k+PO9lL0anCszv3w90V/DGP38RdjVTaCyt4OfdFVzyttciu3MDOoMWTihM4CXnXIhL1p2JbJDD1/qL+GF6iBd88D+wkp+Bn5hFB3k0AtrIspUkyksrbPpLREh6eVkbOjidf64q6AKdW6Nm07duLwQAx8CyDGJ737EQF4HqWSed14VtPVxRlmNNzi8Lh4kNYrSoy7LDwnIcWulMZhQ5BDqs3Qbby4T+8BtqmocuUZuWyGQadCnoliLEXTkPZ1tnquGDNNGMu3M7a1eUdV/kCrne9sdq0HUPI9axRrSTgu6Ke1zkbUp3xV5fBWWwW0GX/zb/dfdnPHmIGF8JN8rIVShOup5oQBsWkS91Wn1szmaw9xtfwRf/5oV4/6YzsKayhPtRxwfqh/CUaz+OzNnn4uDNe/UGnvVQueOXqHzs21j4zvdw1s41+OKtP8Kr/+tLWHfqGXj3a9+IxU99Fi/pdLAtHGB/vojPtrqYft3rMfnY38HWNRO49yc/xX/95yeQ/NkdeFZxEtO1FXT8DhZniviXe3+J2+EjnNmC1//ze7Fm+1YEJR+Fso8N2RRO8SbQXTmMVH6Iy/7PFbj0ir9FITeNvXcfQLIJBPU+znnUb6k2i514DqgIIM3dI5BohJgs6M65FfaxslJBIZeXaaeYJTNX0ZD5Q0excf2s3JtLR+uYnSF9BWjVQ2RzlLyw4P4KZj9q8Cz4gtcOk6wWFxcxMzMjxZ2Ww5yCc4WCFnQW+TAUSRDfRx66Gp869jFW3J3Fbbyw4pfJBUorXb3FwkYLaydm8MjjjkPYbGB5ZQEnnb4TH/veN7EwvweljdMK07fbGHRDZIKMkPxY4HN5Cv8MlYr6WFxZkhWwRwKTl0CGU3y7898WdDGmGZvQpb82Cy9O6BgqBKy77P+/FnQWyvGCzoLHCZ1wNINEFEXRgq5iRxLo6OFOdE18+80dTh3ieH8q1sKVWrNWR8YLkCuWFTqutQA/LUSyW+66GalyAdu2bYOf8HFw/qCcU+VSGbVaHdlszsx4NINeijLTvkLNChAQdQylcA2ncmt1V6nonxY28YuXcBvj6ti2XL9cYXfZq1pB55FDxCebUkRBvP8lA0BXhr1GS6DcTCGPyE+iOyCiQZ+KQAaN+pFFzK7bgJu/eQN+9/cuxGk7TsbC0QUpOm/+139Bcts2gae3lWewsZBFf7mNTDmLZrWOqJRBO+2jjhCLvZo0M+kQmEuXkKx1MFPMotkaIMdEs3aIXqeFQpbNdFLuFb4vqRy98nmGpFFfqSJXnIBHv/RKE8mUj0w+jW67iQLtggMPexcOYP2G9ag2lpCttXHNa96GX37523hYalLOlp8f3Yefdw6hdMoOJMMQZ0Z5RPfuQ3uwguzEJjz6Pf+Ik599MbrwsREernr603Hgi9/ABVt24qZ77sHM7z8Ol77nLfDnchh6TGoM8NY/eC5mv/gjXDC3Ezd1FvG5xiFMXf4CrP+jP0KnsAG95AQSwzySwwQCnmtEmjxVJbACDMinkKxy3ZPHBX2smDsDqpGeXAtur+ecAJVQKQwoIjSOPEfr5jEtOq+vka5IphsdlGxKWe0UR9BSvfb1+2zIcLv8COiGqgWKSXGnfLshBd1NAxqfqher+JoLm1jZ7OOWsE4OJkldsrMmDCWsItVCmhZcR7JfZcA7Bzn11B7LOh+D1B1/UPbsYwU9lqQZi1LF+QqbyXOm+YhHj20l6Wkh1xWBFnYzzuHeyBsi7SUw4SUxffAQrn3un+IxSyt4Om9gdPCB+v0oPOuPsPmv/wZ3LHWQ2d+Vve3yRBtFL4nNRwb4uxdcjGfvOAnfuftWXHTVlcgddzyW7tuLG//2tXjvhjUozR/CrYkE3lRr4A+/9GVkzzkHU+0WBgcPI11p4+Mv/is85XAFp/Bmzka4Ow38S+UoNj7jWQg3bMcfXvJiDFJDNHs1zMxmsa1cwnHIAK0Gvv71z+DJF12CD3/uA3jCk/4IKwtNzN8/j6A1xNmnnSGM2eR0gLYHHGxW4AdpTKaySBE5pza020Imy4POFc6EmriEA+RzBSEVP7DnIBhCsXbtFDodDffI5ZLotAlHOgrQg8/ojUYDpVIpjuFUWDQt7xVtLEXCwyxpK9ycyFnUxQGN0Cqh/ocCAKwAckeoqUkjN6GumbWnkcCNX/gy/u4ll+LcU09Fo7GCn9z+c9x4x00I1pSwr3IQuYmiWhgPE0gzEKLZRafVRTad1WJA9jx3gDnGdKaw1Kyg3W1jcnICYburu7iHgNzVC34EuTvilurMtaATcler5VFBpyad96Emgf1vhdz5nvM+MykYrViFO2Aa9EEHSHKCVd2+sM2HvK+4b89K9CxNo3hP9mgowz0yGd4OwaAXQbOJGULVXhqNfYdQO7KMJ13wJFSamuZF17Fnv+SJ+Mu/fCmOP/54dXIzPwFO0byW3BpEp3AL3iGRjueWNKS6J3dnlYPd5bdjzK0NOjw3xNKXwTYSzsTqoMezK+bKSDailEjlksimc4L+DEPqv5MyrVO+xv/P57LSYDS6HQS5NKqtOkqFkpgMtWs1zJamcOCe+/CECx6LTevX4+67f4GNmzeJn8Tthw7gnz77GUxt2IDHnXwKEu0hpunl3grF4phj+8HGEvLFSSwOaygmS8I6P7pwUOyfg0SASrONEqH1VgvT5TyaS0vI+kncfcftWJifx6233or5hQVc8apXY2J2DZabbeTKk/DTSSyu1DE5UUR9eRlz5TIqtUWkpvIIozZSrTbedslfofXNm7E5zGLnw3bgCz+9AVsuOB+nXfxkLAQRPnLVe3HKygCnJXKYbrTwnZUHsPUdr8bvvOJyVNDFzR//BL7+7BfjJac8EkeOruD6+fvxxhtvhHf8RgToSQbE7fvux9z+Kj500TPxXOxAmPPwy7kcruztx1P+9Wq0tpyEdmoW+XAS6UEg+fG8FkM/FDIyicZUxqhaRDkMMq2P68gfBHJ3hZnXmkLeqg+Pw1ncHp311Fjvzi1OduqugBONMXxUWgTe71rNlFsigUV6zUqokjhDuj8FEFk9oY8XdJGgMQHH5GqxOYvtnIUFL8VS9+mc9LiLIQajMJSR14y9pzfEiAXvPINHO3Q1J5Htk/OHj6d1g+GNM+oKupvmdRBTjbqTXglJj4Q5pheJTllT05zblJNsuKJOl7kud2NRB5uCDoZfvQ4/ftnz8Natv43c/AHc43dweWMeL//ap3Boagv2H2rjxOQcwmGIO6JDmFs/g/X9NL7xzndi+L2v49CRg3jpv38QFS+NPT+/DYc+8gH8VXcJ67oh9m8o428OVPHH130Re9MFzB1ZksJMUtzVz/gTvKIOPKFQQLNbwfe6VXx5zRRe+LFPYyk9h6kN2xBEfbSqC5ia8LG5XESpKyHy+Jtn/D5uuutWRHNzuP6mWzDwCrjx+z9G0EvghE1bsW4dSXpAlfaWySGyfk6Gdq9DNKuCAqOaSIRpd7D7gQdw+MgCvFQaJ+zYgdmt27A4P4+Z9YTPgMWVGvLFIoIggQZ37L4HzYJ46AmdTSAP1UqlglwuJ5+8TqrVKqampkSOxt06P/J52qBy76wM1GwmI9/7UB8CECWpRRfOn5lYA0Mya30l+SQ7HWTafbz+RS/Fzd+9EY84+3R89MtfwbXXfxZTx69DejYPP5fGsD9Ap9GGH3nIBlmkaDwikh7Sh3kD9ZQo5DP/uYdmR82hc8Kif+iC7shaLthE9/2Ockx4fzSha71RyZXLHldOyP/mgm5SMAlmcaY6dLt7kAldzF1YUljQc1JQOH8Q5evS9IhWsdy1s0iSrc7deqeHmXwJw2oT4XIDN33zRrzu8lfhgnMfjfl2Dbe05/GqK/8RF/7O49EO21J8w/4AlUpNViVswHQH6fg1hMytILPJd7rj2MDHHaY6FXFCcn7wPFSJGjnNupireFrYXYCGLnpkmShM+kwqJxM6kYWw25dVTkomdU+ie/tEhfI5VJp1lGamcPDIYWzYsAHNRk2SJL3+EI97zHnYd9/9WL92La776ldww7duwGc/fy2u+96NuPRNb8LWk07Cky54LMJaDSUvqX8GAfIcxjLcw4eSWUFwgySv+/Y8gE4YIjcxjR27zsByvYViOo2lAwdw8sO2CrfmxA0bMZQs+wi1Vgsf/uQnce7vPRGNdgeLzSbSxSLy+Qw6lSYmSnksLs1jdnYSR+uHsb5YwMde90Zc/+7/wG/l1mM2KOLbe27D5W99JzY98w+AcgHVTg/l0iw+9MKX49aPfRq/OzODW6qHsP7Ky3HWX/wpgsjDK888D8/bU8eaegsHNkzgS40l/PPe3egWS6jd8wvUV5ZwuNfC5EIVX7joEjwaBZxSnsMtzUV8OKhi52uvwOC8x6JRWI9ytBZ5FOWsIBG/nY5EWdDrkCSkKX/xlO5CUGyVorMCSZTO7c3CVVgDKW11hDlhwo/IwiTWdQmJm/Ih3q0bsY5XSdgjR0EHYPH7J+fMZLu87shyl0ZSeBu66pE0N9Onc52yCnJ3BZ1FThOZdEJn8ZNiaBaXjkimch/L7+UhnCZLWh9UPk3nGGeHW1c8Drk7RroUc2FPmiXr+BRuU3tsV3jMhC6wu+xEdIevWnp1iaPsjYQlno/807nPCYA2plkPEyn00j767TbK7Xux5x1vwtmf+jKeliojm0vji40j+Of1GTz9gx/E/UsJFFJrMNPPiqayNpVAZqaIfDKF3OF9eNsTzwO3MX9x9fux7riT8PUPfxyVT38Mb57zMNk4gt0zU3jN7mU858bv4tZ2iNmjS9hULsKbyOJfnv08vPRABecDqA0q+CGAr29fjz/94CdwpF+G75ewa8MGlFJDZPNDFAr0bCXe0sWz5qaxbsMaXL9nH25tLOFQp4cOfCweWsAc05g2rEO300KfSEQmK5GM7WoL06UJJbz16vjKW/4R//4f78e+o0uYm53FcqOBaqeDZhThsRdeiLe+851Yu30HFhcWMLNurUw0hxcWsWZuBsNQ89of6oPFmhM6P2q1mjpsCdGL+/mUfKeka4VhTDriocmpnUQi/v1Dceh5o9DtiQg2XaVUWwuEHq2jtTDmCW+SKXrfPjz+7Edi04Y1OFJfwm8/7Qm44s2vERIiu0JOUCzoUW+Iyck5WWjuv+8B3HnnXThxxw5s23WyPMCRI4cQZNIokMDEoi6Wng9d0GMZpdOxCz9lVNAjymYkz1vz1F1BdxP6/+6CzpOK6AJNZUYoj07oJN45yN1J1sgKpn87JW45dUoTZQFnrRBdRmcmQmVai755KPHKZTZX7PGSWbz8/Cdgcfd+nLTpONxwyy34P9e8C7990ZOEbLb7gftRLk8IstRud5HL5eU607NLrzkx7jG4XK5aUcGM2MU6GdkBK3C7FnReqBq4o98vF5rs+sRNO07BkmUgQ3T4GXFlmdG0RioBeNaRdQ5d6VDXfvDgPDZv4z4Y0twv1WvIFfJosOEtlVFdWMQXPvUZbF6/Hk95ylNQWVkSNCudy+Lw0hJ+cvMdmF6/Dmu2rMe6mVlxeade5+sf/Tj2/OhnOPKzO3DfTbegnM7i7uZRYd3UABwG8PBzd+Gar34bEc+wRAK1w4dx4bnnoruygodv3Yrtxx2HPXv24MlPfSpecOml8IpFDPN5tJNJzFerKBfL6FcaWDNXwsHGIiYLGVQP3w9/7wG89Nwn4Wnbd2AuSuOW3bux89l/iCdf+Y8YlPNoeWkc+uUBHLr7AWybWYPXPPc5OKFRxe7KIax7xfPwotf/Pda2fFw4twEfmDwe9ZX9+N6mIhrnn4s/e/+HcajWQnjvbgwbdXQzAdYnPfz4yqtQu+4GPKG8DvPVFVwX1XD0nNOx7fLLsDK9FVOpbcgFM7KSayfUsTMkQNbuy/uiUrNRwdb4U+NGHKMj1/25XjNCShtjuEsVMi8CicIVGN/kjNYUuD24/AyXPOlcVi3IxxncMMFPpn+iTYZaxsVcoHyHEFgN3Pmtuu7QxebVMoklAU3DUqR4O/mQM3URSYnKgZitTe6dawbcbyr6VBdmYNnpqwhxssPWQACd4V2k5IjJrnw+x3h1GeAxodkKtdERzHEnlr2prFssY4VXa4XeseX5Kg2iFCiL7Hcj+P0f45pnXIj3DHI47sARDIqz+Fyrgd1//AdYd/EzkYimEEVZ9LsD+EEGW7Ydh2HaR1gI4DUO47ILTgPaTbzkTVfjtJ2PxE8/fi32vf9dePOsh9zRRdySAK6OgD/57HXYV5rEHI1jGhU5yK954Uvwovkj+P1sGd3CAN9MtvHR9TP4rVe/AeW1pyE9zGNNn2YMLbS8GjafuAmTM9Oo/fBn+LfH/j42F0u4PTXEGz7/KVTWzWB224motxqYzhWRI0u22xWb12QqQGVxRQ6YYnkGjVvvxGW/9zgUCB/PTKPe6aLRD/GLxXnkggzys7PwigXsPXoUz3nhJXjJ375GTD1WlpcxOTcn8hOxRn3Icq4IzfLyMsrlshRzN6nzv5dXVtBotzEzNyvEOB6UhOTV1IW2mmoH/GAf0t0mgY6v8jH66lMSKwlKHtDyVUCS5XW4SH7ABLD7AZx92ik446xTcE/lEF737regOmygNF3G6btORzk3BdChK/Lw0+/+AO96x1X44Q9/grPOPgtXvPqVOPv8x4jUsNFtI5vLoVqvmM/Bry/ool8Xj/bfvKCrbawrNv8bWe58TmxGHORuAkHuw62gU4WsZjeqBafRDSf0wM8jTbc2NlsDlnMt5u2k+u2Tq8CCniGDuNJAue/BW27hEac8Bo8/cTuKUYCHn/dI/N4bXob2VAbpIKNQqRyQ5F8M0Gy2UCyWrKCrjFALMt8HPTDE2c0gTUeI458yKcVWvvoeEGoXAxkzY6J1bJQIVeZlE5MEwdhnEtScZ4Q4xf1+2k9j2BugUWsIIkTWPb+2PDODSquB+/fvwcm7dqLRaaPL1ZTvY65QxO0334b1c3PIZTPYdeqp+PBHP4J1G9ejW20iW49QazdxJNXFxPb18MopDGtVvPvSK/Dza7+JZ5Y3YUvXx9pUHl0aXE2l8OPGQax74m/hhAsfh/Of9hx4qaKESm2amES238cNX/gi3vf2K3H04CFcdNFF+PO/eAmK20/EwvxhtPictmzCEhGtVgd+K8TcujJ2h8uozO/BYzZswUXltXju7HaUGx1U/SH+9dAefPmBn6C39Tj8ZO9eVI+2MUfjlx5wX2MRK0f24Jq3/R1WVo7gGa98Jc7feQ6+++qrUb71dvwOWpg+fjNeevgXeMGn/w3HnfUk3Hn7bqRrK5hMsYn0cM5Zp+Db130S73/ZZXh+eQOOy03ia/fcg28N+3j0e9+DxQ0noFg+EanCeoS+j3pSsx8Y1OR1Qj03bG0bF/ZjCrrGl+oeOx5euZSVhD/V8ktAjkjctPhSwpgQsyuLP3UeBeYip4iyIoD8cNI1N3Hz7zRuVQu6EuEsY8DCeEIN7Rvt0B9+Q1Xy0MWERSwNdZ+gunQlxSmRzCxVnamMEdh8TlqepyxTawikPDsWaL9vE/hY6ppZs1pOlRnT6HSiLHdlu+vkbi52Y0lp8m9m/yr/bnGBqms20MskcSzohN4DQvCOOGcWJdHAAyXLmeEQa1J34G9OPRXXrCnijEEK31+s4MZcEcvPejry5z0OO7adhnt374dfKiGbK2LT3GZJZxuW00BnCW958TNx/80/w/u+9C2g3sddn/k8Wp/+MC5NLmNLsotf5HN4x5EG/uATX8D+yWmsn0hhcf8enLBxMz75ghfhort+iScUilgMa/hCp4uvnr4ZT7ny3egPJrFtbiuCxWVMZgP0gg42nrgZ+VIZn37ta3Dkjf+Ei08+C+++8yY84i9egD//56vxqe9+FyfvOBmTxSJKmRSS3Pm1B8JSZfktpDLA3n14zVOfhun9+7BpegZHMhnct1zBC1/6Mpz03Gejt/c+vOKVV2D5yCLWliax/MA+7Dr7DFz+z+8ANm/C0aMrKK1Za1Gfxh+ypipOa0ICKyvL+O1H/Rb27nkA5z3iLKS6XUx6Ps47/Qyk8gVMn3IyTj3vPGw64QSR2ITtEOWJghySlM5ks3l12GJzxlVQqHA8E266Pl30eJ0kke17Uth7AreH4gTlIUSu3kMuXQRWmkCzi29+5rP467+9AvV0iP/41H8iN0HLiwFOOGE7CsUyqrU6Cuk8vvdfN+CKv3w5HnX62bj7rl/gSRc/FS9/zSvhTeZxtFFBNp9Dp0UJkMmVxJDEE80t96NijOwl0JMJbiD+/UnuxAXRGEpM5pDdtUysVJdwitODgbI4ljglbKnvtsekPpp6cAL0fAwpv2JgkYSwMFikJdMZyWQi9BhqsliSsjjasVIeZvGZLLbRoC3vnfOGoMWoNLmS98wwIpW6sVBxLdKXRLcQnhjqqB+4pGhF9ERP4/9h6yyg3Kj39/1kJpOJ+7pWtu6C9kJxd0rhwi2uF3cpLVakQJHiWtwLtBTX4jWgUJfdrntcJskk//Od7ELv7/w5p6fQbrch2c3H3vd58xaJgjzAlRYTrDiVGFYJUdAFwU08B+KFEyt3O7LswiLysUVCmnhTzBWLelzWyYjtihh0xYVDCJbiKYJOP9u+/pFLTziNaSNGs3XzZt5ZvxrqA3y37lcUwfB3uGhpbjGm9AmTpiCJ+GAxnJjFGlO8J+nGGtmwig0U9IJoyo0306I9UAhli3AaUdZlFJM4qUjGayJObYaFz1AuK0VqnYFTzWDNJFGMm7yMJqskVQeYVMqsHnLxlGHLE+qBaF+I1qZGYv3dBinut1V/EM3mDWDVX23NLHzsEWSzRJnHC6kMhaSGV0zsyQi///oL550ym+nT9+DJN99g1U+rqVa89IX6UOp9RNUc4/aeSiGTYePnK9n45kdsfu1Nrpl2OD1rfmZEeT3bCwke79rMoi/eoeLgQ2lKCh65GbvQI6WSlJkVnlp4P0tff5Weri5+WLMah99PXpwmfQE2bt2CSZzGPC6jaSq1ekgVNFpMIRqcdpqefZEXL7iGy+rHkgjH+DjcyriL5nDMQ3fyY2crsUQWKSmhtyWw2NykShzIVp2TZk4xWCCnnHIml848luePPpUT1FKmqbDdkWFWRzMvNf5IU2OcUnc5yfZ2PBaFkcOGksrF6Iq3cuE+RzG/wk99Io9m8/JUaxN7LVhEZ/0orKUjkX2VaKqVmPAGSWIVrhvbOyNGeYAUKTYs+oAGwuBriJOMIQAvOmpMIsRMfB8LrQZ5wxJoDL1i6yg2hjmdRDpNPJ0mmRN3eoWcJBs8+ZwQVYo1uvEOUBxjnRZhAS763LOGmE4kTw6yL8R2qchLGCzmxWAcqZg0KCyc2UE3xuCE/l1R5W5koYvJSKjyjC63+Mn+KZ6DwK4BpOBALKpgWRvJQWICFoVdAF+Mwil+TZzHxMTzjyCtWKSLk3+RWlZUJhevTgP0uGLcQ5E//DeLffDXimv14kQ/qBgeEOIV4WJ/h7wY9LuBBqFIlht4rKL7LmZKCTcYtPWR/PF11tx2NdfafVTkYIvVxnOdzQybOw958jRsVn8xb9zhwFtajtXqNlSrDvGCJGK898KzvPf4kzz2wSdUOKz8tORxwm88z9VqgTIpy28eF3c39zDnvfdpsjtwmPP4bBZGVNRw54GHcHEsyZhwFFV18l0hy6u1AWYvfgSHzY3VpGAH9po0Ca/DRjQSxe4x8+8hQ7igN0V5Ic+agJ2vcxkWfvszW6MpcgmNCVPGkbZpxpRgzziJxnTUgIzUE+bLKy5i5xtvcXh5Kf2SmRcjcf5zz/0ccsIpEPQQkcJkkzEuPOBoJmQVxvck6OvvJDB7Jic+/xS7+rK4KmvIJeNYBM3PUvQrCEGzQK8KapQoxLFEjKsu/y+fL38PazrLFTP3IfLTr7gzupD18aUMs+66g+MuuhCrM0i6J41doJ+8OeKpCJLZgV2x8/HbS9n0+SfsYS1gVVX8+x1Ke14mpeeZsc9MlIwFxW0z1PwFa4FurRm/qYCrPQ6BGvRoGjlQBqEsN1x1OTv6Grnsygso99hIpqLG1GELepE8DrRkim0/reHGMy/k0BGTaN62Hd1j5cU/fiaWCxNXCoZXONzfg5rTCZaWEUehKxSi3B7Eozjo6+jCVxYwUiM70p3YZFDSGUpkUWAlwkKM6PGRyAh1sY5TLt7tVauDnkSIqJwxbIGCvl+Cg1yij0I0RWlFHaFQiJzHhVmyoWdSKHlxrhA3B41sLmm8QbnFG20shylnw+otI5nPE9E1rILMhoZW6DO+NyKJJEGHFy8K6Ug/eZsZ1eKgPdJLiaeiqOSlQGc8hMfpoae3hWqfF3FESfenyCYseOpq6c72GKwC8c4RToSocpQjCWZBLkUuG8XuEqIh0UCoFAoO0prDSPpyOEyY0nHo6MPidkHAblIPv8cAACAASURBVDRMBjxGQGDMKrFwFL/Lw3033MQvb75PNBTl7ZXvUjdtEtsb24ylyubfN1DqDRhTcHVtHa4Sv0EZM9ns7OjdRV2wVsztpGM9FCIxKitqCLfuwlZbSkckistdYUycJj2GwyGS3AQeWMWccSKbVFp62vEEXOgFjVhKQ7aVsGV7K93dfQRySQp//UB81zZykoWdGViTt/Djqg00FJzcftmVXPbfC4ikokZgyYRyL9lYmEICaizwp5hUZTvpuhoeXPIs06dNwZPO4MgU8MpCc6IRJcw9111J1ydf090b5Y4338RSXYfHV0IqFSMa7TR0C55gKaUVtSh2L2oizewJEzjGF2Dirlam+f1sbW/lW9JMuHcuo849D91dwy6BV/Xa8ZslpM4uLjztVHo62imprebWRxexq7cX2WxFNVtJhKLIVguB4TVGA+xTPIbVLm7XGSUVuNJdxom+IIG4Rra8nHlN23hz4xY6FZmNTY14VBlNyxLVCpTU1FJaW00hl2LxPbfx4iNPsuiBhxmPwitX/ZdbKxso64uyQYHrTRFu++kbQxthk1RMUQ2lACPHDkO1KUTicU4aOpYnqjw0JDK0aTIfptLI51xL8KR/szUcw1E3BFOgxIizkbUUslSkR4rUPpNJUCFlcnkBmVEMpK0QnIkFktUiLit5srF+LJkkpQ4rdcEAZU6ZugAIZ6+BSze+s4x5jogG8Rys39FCdzJDn6ajKXZyqgNdsVGwiOcTcn39xiYGxYaGTCybJ5kV0/2AjkTSsaiieOdJaimyYmsp7JmiQciI5Ex5QBA8UNDHrowUV+4Gd7gYSCHW7/+w3XdLKBtQku9OgxPrWzE1GOpygUcUK/iB1bxBdRNFt8heNG7tossp2saKU51AOQ7K8o0aP6CSH8wwN3zwA171YmjLAF7W6KCL/9NFEMU/TUFR1rKbv32g0BtNxkBQveGtFwpUScbX20n364/Q8sSDnG1z4ZMkNrgcPNm+i30X3IM0biJmi4twMoPZ48JTWoZscxuTmB5PYENi3c+reOfNd7n1tjvx5tP8/NIi+l99hjsCPjyZFN9bFe7pinDTp5/R7nJh0uKYtDR1JRXcc+RRXJbPMyGaxiq5+MVk4q3h5Rxz7+1GHrrbIQREMGHEWAKKG8WqsGPzWq7Zczp32XxY+/v5q8LLB9EIV7zzESGbF1WXGDNpFPmAifbeXhqCw4xJ5Pe2GDOCTs61Svy3wo+rL8zGPHxQVce9X39PWU0VTR3dbM+0UUhF6ftmNW9dcR131E2hdddGfnalOWrhnQybfSF5XwmymJh1oTgVr4Fk8JeFoEXJSgbzRWBZZVOOZF87Fxx+MPW9vRxdUs5eusyW1jZWWCQi48dy3/L3MXnLkAoWMrEsIb0Vm99GRreQ6k9y2sFHURsNMaqtxRD1bbK7aHV4+b2nxTAennrY6dQNG8btT9yNr8zGwTMn0L9+PdNNfsaMmkJi5Gi2hZJU+quYOHUSB544k9W/rmTVZ5/gNMscduQRlE8YTVNHE7VV4s0/zxXHzab3l/UEVTszjz6ME665BOqDdPW0U1ZehW4gKlVCkRA9OZ3KwDBDJxC0+zFni6jdnkwYt8NplEXyaXLhmPE1rAlMp/Dg2x24FA+xaAyvu4RUOI7N62FXpAOTqygQSES6Ge0pL94TeqKENQ2ldgg9eoxy2YOZDD39zdjsEg6rhXQ6jpK3oBTsyCY3cRFhGRD2PJkUSXqjrTjJGvqTgLuKWCJMRmgiAj5kt4Pf/1zHpPHTyQiSmqYbzYButxp5XiZSuMUUE+3D5RYpYB50EWLkNhEmUlR1Y6e9qYu6imqjwcjmY5jMcQN8k8+YsFmCWO31RkFvie/CrZjwSXZSO3caBbatt5uqmqEGgKZHeM2tKnbVzc3XXcbWz77hoYfuY9RBe9EU7cSaddCypRlb3ky8L0JVaQVuvx9neZC0xUTB5iCMeM4lEslegrIZv+ok8tdm8uk067duIO90k/GWsemvDaS3b6LcKpMIddHc3suqbZ0oLr8R69q4eQuFmBEES6u4n1uFlgVGum2c4M2h7YwbN2rqvDzXGUZTPUzyVTH3kkt57rnHMMUjeNMaU6uCuFJdjK6ppr09zOpQmmk33YZ7n30Zt+dEIpk0tmiMMouDdG8CChkUd5bjp0zgcMnFtuZ25jy2mMC++2IvryxajjNRCsI3Lt7i7T5SVheFXJafP3iD966+gquDJQwPx5BSOf5UJF7yWbjig2W0Z63EDEFpCo8pz57V1Rw5YwbtHZ08/fLzOEYOpSMuTgQF7JJqZCQI/YirthSHx4s5IyPuvLoN+r/+ghUnnMosfwDB+PhTkngmV+CBlT+R0M10tLfiEY2nIpFwOAnW1OB1uTHrOVYsfYtrLriIu25fCL//gfLua5xcUkYwlGG92cJcS46bv/2EcKQLq2wxrLk2i8qw0XUoVgvRSJrZQ4bxQrmLUfEkHVkL72s5QiddTM2Z57MjFcNcWUHBFzSEbHYtbWzNUmaRDCcKkeAFGDJvTLLF4FiIdbahPNezKPkUHlmnwq5Q73NS64NyBWPQsgzcyIvQ7mIwjZDMih9tCWjsi7GtO0R3ukDG6iJvdZMqyGS0NC5zMek0kTWRyImGQMUkhJwGJVEsulKGCFm4lQQAS1AAxdQvBhktlcEhWA67kVxNoqALL7AY6Q370IAoroh9FVCZ4ip8UBw3uKITv2qkrQ0UdCOq9O87dVFtLgqxVRUEroE790BB/0coJFZrRcReMYZ1ECYzsHYXXHexihwQs/2zjh/YHIgiYmhaigCZopXuH058UQBXjCowHt//KehGI4JEXSrEutuuxPbpB5wkcIxmmQ0BD4tamjjh4UfJDhtpBJFG0lksAR/u8nJMFoexQsnJOg6bnXwizYb1G5k2bU/UaB+rXnqI3mcf47/xGMNtVn7zubmtqZNr3lpKm2rDJeVRTXmmT5nKjTMP4OxohFH9MXJZE79i5tNJIzn0zrk4VAW7ajG6uCljJmJOgTvg5unF9/HFbfO5z1OG3NbGjko/b3b1MO2GG6n/10E4sDC0oQ5HhZVYJovDWmWsesI5+GLhAhrvnMsllaVIySRfh+PsOvJIblm6nFQky+o/1pKyp9DTUUqzEvefcBqnFByMKy/hs+5NrLOYWNLUzQ4B3vG5yWXTaEb0qQmroGoVzJjFgVtEwXpUwv0RvD47lxx6IKGvf2AMcLTVTnmwnNW6zmsdu3j+91+hdghOdwkxrUBbZBslFSWYcBkT8pHjp3NiZSVHp0K4cgX+VP38ZlH4w5EnOGYMJ8w8joDTw8OPLqSnaQPDHFCf0anryZIuWNhYWcqKlu1oKBw96yQeeuVR1qz9ibOOOh5/wUw2ksMtwHsi6lZ02hLYJRhug1wMSmQ4+thDsfndaJk0uVgCV6mPU64+H099NaF0jpxsJSPEYZjpbGylv7WNCUOH4hQqeiVvAD+imRQeu5fe3i5KguWEQz3Giq0gIl+dAQr9Kcw+Id7R6e9u5s+WTUydMBZnwQLdUfCWQqSfeF0JmmQh2tVFfVkF3ZEWClIGn8tOXnDNk8KO6SCTlsmJyd9bQn8miq6ncJkLuEVkbTxJKq5hc3tAUAF14XvuxFVRWYzH0jLCekBvpB+rN0iv1k+Z6jLAHG2tOxhS3UBHY4iKuiEkundiV02YbE7QhEoxSLK/HyVopz3UQkGOUecvN+7nmb4MUlZM0CpxnzgspAlv3saoYcPJp+NGDjg5hWx3D43pOKt37UDIufaYNJl9KoYYqviQLUtPKMxX737GT5+tpNwdINLTT11lDavXrWPazH8x94F76Uj1o1vESlRQ0cJYU2la12/ktEPPpEZAn0zQl4PWISWY9Dyj2/qYrthxpJL0AhtqK/kjEkKKppgeKOVATzm2YJB5v37LMZdfSW93mK5vvmS2OcUY8YabhHB1PfN3NjHvrbc47NBDyccjROI9uGJxrp95FBOyefb3OdjZvIP1Ztjq9XPPd6vRauroiIXI5TUcImwomcapuLCTp2Xzai457DhuHDGazdu2o5x8LKfffy/NoQQOnxufy2wkqRWErVRXyEoOoxl0KClOHTmEc1Ub48NJhike2lxOzupo4toXn0Lz16E7XMSTYWoCbtK7mrnqnHOLTXNLE5tjffSm0/R19yNpOpUuP26vB92jYnW5kDMy+UwW1Srz1Hnn4l76AceXlSGrEstbO9g4dRpzHnqctG4mFgmj6DGcfg9KeQXe8gqyiSRep52u9kbOOeM/3Hv7QpbeOJfDWpuYlkhTkpH4XbFwj0vhqhVL6Yt0oor3mJyKz+OjZmiVoYMIRRKcNqSel8vcjI3F6cmpLMsU+GO/Yxl/1XV0CBuo14fu8mNzurAazWqKjKoY7+NCrCgZJ6pimE9R2y3CgjSyqQhOc57h5QFGVzqpslNMsjTK/0DozSDDXZzMiukFxrQufkSAv7ozbGjuoDOWIWexGz77WDZNzpInbzajCby3wNmaXahiitd0Uok41gFyn4BNZcUwLGy8qpXMgIJeNmrqoBW7gGncd5EBUpzwFBdFccYELdbVhjCkWAz/Ea39owI1blwGvvIfwtvf2NaBaVsU9CIetljwxTxeRLMWH0TxHlVUuheL8j+RcuLXDLDN4Jp+sGgPBrsYN/eicG7Q1/7/K+hGQzCg1hd3yuLKf8B3apIYU0jz6ZknMnbzHxyW1nCqZv4q83H3jh3MeeIp0lVDyGXFC5DHUlaCs6KCgtlmTFhpMsb5oMzjQ0sKao+MNd7Lmpcfpe3Rhdyk64xxOvkz4OOWrbu46uU36Xd6CKpmbGYTTqeTWw45mEtyOQ60uiCr8FkqwUfjGtjvlmupKi8jJ3CQVhv77zXD6NjtipmTTz0a96YNXJk1UyXepDw2lvX30DxpEnNuuxM5Kxke0WGjq4xJIpQUaySr8ViPDvpYWB5gWKjXmMje7upj0kOLqDv2ZDobO4lFwwQqnUTCXfitNn595gV6X3+b2WMm0ZOPsWjzDi588jGqDziI0pKAofbNmw1+ZlHBK7y2ecW4bSezWZLJKGV+J2cffgi7flrFJOA0t59Ss5WU3cHrrds49N75jDjxJFJyAFcwgGQX8BAIRTRee/wFXr7jPvbS0sytLkPq6qW/djQvNe9k70U3c/D55xAw+zHF0sQ6Wvj8xaf54pFFnDFuAkNCBTZ1dPNOIcnIM2Yz9YjDUKv8TN5rmuEuXTB/Ll8seZvKlITfasdTXcona1YxfP/x5Ew6B0/dgx2/ruOvb9bjAPwmGF9TRai5jcraKt5ubuO3rl/ICcSn1QaOIEl0yhwVWJIQFAObSyFtKbClL4d3hMofG/9ESYrACrC6RJpWLw5/JXTF+PLl93n0vgfZ3t9DHCgd5WPjlhCeAvx75iRuv/ImnPvtTyzUwdFzTufAAw9m3h3zRI4cPdEOFDmPx2ZH0goUsiYs7lJaWjtQvB4cDjsu0frHBYari2hTC9/+vJbHX36JvNfCL2ta2GNsgBLVwVknzObw444nKeWxD6s1voZ29bXhdzsNFHc6k+TN198hl1KINrdTQZYaQQKMpvl1zR/8sKURpbqCHmuOB55dxNQxI/nwozd4+Nb7sGkOqj0j6Eml+b7rD5KxLDXlKrFmDa8Q2mZhxIBpISIkAyP8fNfUjz0Iy59+gQljxhKoryWUijHr0ONZ/cNGSu0SU8ZNpLu9k02tHRxx1CEsfPJRJL/dSNkT3H6PquJE5vevvuK8E8/giPET8fckWd/czMd5TVjmORq4qHQY1ckczaqJi/qaOOys2YzwlbLqhbeYFtHJ22x87JG46bWXGDt2MvfMPoXS7z7n5IAfS0pmg6RyQ7yVn9MF4qE+NFOGnFlD7exh4cGzmBrVmJZMYPM6eJ8Yv3u8PPzdWjpQ6OzpJFgeoGDJEY5GUBUXVXY7d503B23lD8y2BYlnNJ5KdPLylo18/dsm3BVllFd4DSCUOSORT4ttpc0IbMkqMd69ex4dj7/KvwNuxmpW2k0SD6c6KTl1Fvv952LSTjcmm4mJY0Zw5pFHs2nVav5zyqncvOB2QlaJfk1j185dZGMpRlTW4XQ7CZNFtqrYZDv5eBK3ycS548Zxmqaxp9eJ7pJ5dUcnnnPOYNIZ55PNmtEFajfZS0lVGY6qWuweL8lwGL/Hia4n2LJxE1PHTeeKaXtzUlsbM/ImI2RptSzzdImfC954if54j+E8sMluKsqrCJSXkJdM9EdinDG0hjfKvEyIRunPq6zQTKwYM40Zty8gIvQ2Vgc5mw93sATRz4aTCQo2u6EUF0E5siBDpjPktUzRxm8WFmidTCKMzy4zfmgtw93FQi7rYMkLC6Kg0wiRpUiDFME2wjZrMop0DsWY2AX9sx9Ys62LLc2dZCQLNq8fk91GXyZBRjYbQ0x/PItWsCBbhDtDQkulsVkUY2OuC0GmwT4QtzurAVYSlktNF+nzuxX08SsHSHEDE7oRgvH/W7kP2td2i0Ytrq2Lt9PBFbco2H/T3gTJTRFEpCLsxWCuD1jhjKbBwITvbksqitoG4K3FdDVh5xlQwf9Nkhvkx4ul3eDqffcJfTD4xUDwFJuTYkNRLOaDanvx5ItBcryeZvnxhzKzs4UDUkmj2/ytzMuCHY1c/OzzJEtqyKUlEnkJpboMa1k5edlmrGRkk04iEqHMF8SiqPTHk7iyMda+vpidDyzg8epK/PE4P0jwcE+Ui556EVPtUKzZJOlIiOl7TufGAw9gVkcHB6guTKKzzIZYOWkqx9y/wHBACHa+eO723WNflLRELNTPHvtOoK6vh3MLEgcFKolKsLqQ5flEiDvfex9EQc3r7PuvqXT1dqOU1mK2OHj58Sf55rb5XGsqMJIsO2WdJ8JJ7lu9ivU5iWRfAqsJgm4FTYsycsJoNn30MR+efwkzA6U48zpb9SwfKAoLli9HdbuMHzafywCwCBZ6IVNANXK4VcOGU1YexGqGs44+grUrPmU8cGZlHWWpLI48/JaO8GW1g6vfeZvN3VnKausZM6qCRDKGWfFw5L4Hom1uZEy8i/srqym0txGuHMmi9s2c/cGr1Bx+ENa8HVdewpPRWPXyEj689lqOr6ynvDNJ2u/nsXg7l7z9EqOPOMQgZ7WmWwyfsg8v7as2cs5eh7D3mAns6Gzhg1++osuVx17mw5TVkGNJwht2MPfMCwlEMkx1V9AgVpX5FCvNnVQcvAcXPPk4ek5jQzKM3R/km6WfsvbDL4n8shElm6cx0k3Kp1K1zwReeO1l47GGO9tQLTnM6Qw963dx7WkXU5K1YzVbqZ80jo/X/0STEge3hfrSUtKtPSidmqG7GDZiNC9/9Tmj99uLlz5ZimxX6Nd60TMJ/A4HZq1ALlsgquUIllQZa8X21kbqy6ugtZM1Tz3P8489RUxScY8cykcb/yRY5cKVyeNM6HhTBaIJjevuvpX9zv8P0UQ/zvIAkqrQH+3H7fbjq6on3gsTy6yMjqfxhqBUNM92OzstFr4Ph2kyw7PLHufoI/bnzeef5aHrHyGgS7hzQbwVFayLbCMppZh9zFF8vOQjxjrgpNFT8O3oRcnliQTsfNffjDZpCPsefwznn3OpsYpv37kTt8/PmtVr+eHb73jrpdcYOWQYmzdu5robb+TMW24YSBfME9eThpZD1nO4MfHFu+/z0G130lBSQaixhevuXcCwU4/nh/eXs/qyuRyEnSFZE+0eG+f0trKpECLU2Iwvb2HxgUejm83cu3MLP7Zux+Ur4Y3rriPxxDOc5FLxZm20e4Jc17WdpVubiUpZkrJGUk6hN7fy9KzzOCBjZkpfL56An/ctOT5OJLnxpaVkbV4s+TwxLUZLuhtXRQlV9Q0Md7g5qqSUixvGMnVXDy7BqGjZzD0fvEqX7MTsD+Atc+HzuLHmLUiiFxabGUmn1xzCHungximHcll9GRO6dXqTKX4bVsp7fd1c/tRLJHw+3LWluN0O9mgYid9i5euPP8PqdZF0Wgilk7TsakXWTYwf0oDL7SGkp8AixJwW8n1RbD0hLtx3OreWVhPUIoS9Jt5ujjJx/vX49zoIdBVFMpFIdlM9tBZbSQVm1YpZ1zFLeaLJXiorKsjEdebUDOf6DBxos9OvpfieAu9X1zLn6ScIp0JG5oPV6qO2vsE4WYkK0h8Nc86Iat4r8zMp3E8UK5/kJF6qHsohCxeRUW2kZDtZsxtPRRUmm0xfMgEW0aZLWMVwKk7PyTiKnqHM66Qi6MHrMpFJxHFaTNT7HUZTbySxppJFBopF/JehAh+ITjN08IbXXTyumKZjtTmNSb0xnKC1J4Jsd+EJuoyUODHNx/LQEoHNXUl2hGKExO5eUDutNoNgKYYkI6Y5A3q6gNCRitMkFpmkopGViq4NQ7w3YWX07wndLCxeRkLEP9GjA5kXA0GA/+BbDSvbAJzeEEP9vS7/34IuCtLuBd24sRtgmuJaXf+7oA/GtQ5A6wfU7cbH/h3uUlynD+DajcZBsHl3Y+vstnofCC8cKObFRmPAjjKgBdAlEykpT0M8xLcnHcPMjl0cItTISoFfS90sbGrjqheWkAxUk0/JpMS9orYCc0kpWZN4ISU8NtmwgnlsTuNv0AV2Uk+y9tVH2LloAVdnNUpTObY4rXwQTzP9mtvwjB5PUBbPWg57mZdnLrmA43btYmpBfLG4WU6EXybvzazFi4hEQkUYS15nXMNYShxBflu9iqOOO5iAlmSWmHZ9ldgyOm1OG3d1NXHp008QrBtuQDBmTB5LbySEtabeIHNdePSJ1G7bxpmJCMFsko0eK3e3h3jlj/V819ZjCLPM2Sylqona2nKUoJvk9i1cuecBnDd8CNamNhxDh3Hr1k2c89CD1E2egqOiFG9FCWarasAzsqksKlYsFpvRqQoIS1qLcd8N1/LNq28YE/o4TBwSrKZe02i35Lmyr5eHvniLNt2DpDrYZ+IIQw/d2Ztg0ohRBMlwGBLz/F6CWppNiotXwp3869G7MU+ZSDYro2R0KmQTXZ9/zg8LH+bf3iCBcJSUzc/dqU6uWfYKyaDPuP+5fBY8djfdbVFG+uu58vCTWLnyK0467kRueXIRSZ9E1ioEPHFKhUo+GmXJ3AX88doyZqhljOkTwuw0670Jvgj1cecbi7BPGY1txGhCYmsTz1EheZl34tms/3ktObeV9378EqVWpEi1U+H2YcklMelRmr/9kVtOuJwaycnE4RNpD0f5suVPrrr/bmxjKklZC3z15ed8/tb7VGWt+KMwxOShLRzBf9QM7nrrOUKmJBa7QjYdwyYaaE1Q5syYnW5aejoNOl+Z2w/bWnj2smvZ8NlKJgwZRp/DwZt/rWf8Mfuwx3770P3nVn5+9yNmDhlDIaXx565tWCsDvPjLN1DiobezmUBNFY2dbcYN9Zdf1nDlEWdz86TR+Hf1UFJQKfgCLNq8nqe//Zzg/nvSSRQVDb9AGXf1s+PnTdx0/lzsgQClew1n/qI78Ps96M0tvDZ/ATvfWsGMnIsGb5BO0nzTv4voXiO4e9m76DkJ2RmAZJ5ELMGOHVuxqRaOOvgwAh4vhxx0CPPvugO5ppLe1ibMPjt50fVLBUOQ5rSo/LLiE+ZddS19XVEefmIhex92GL1mM188u4Q/b7mfUyoqqUznabIrXNzWwpI/v6HUH6RKscGGLRx12FGszMCSL95Dsrv56+WXMD/9Kif5VbxJC23OALf27uKez75Gs5rY1LkTS5mNQDbLvYfMYZbHw3Gyhd5omK/L3Pzu8XP2PYvpS+WpVO2IBNqE34R3aDU2fxnajmauGDeFi2uHs0dbL44SD7e2bqHk5EPZ96yLSTpdOH0OA9TksrpQMzJqXOTc5Yj6sjiyIW4/6GD27Nc4KulE1U2s88os6Whj1q234ZwymUK5h8+++ZJnH1pMXUk5q779gR5RGM067aFe+vpC+J0eGipqDZ5FrJBFN8KwwNwfI7xyLY+ffzq3VI/AFGqhyZ1lWX+Ofe6ahzJyCmI3oppl0rkQw0Y3YHJ4DVKieK8pFDQ0UxLFopCO5zhr+AReDlQxPBQmbJf4IqPx3bAxzH7wAWIiv16It21e6oePRXgHhHgtHItw4dgqlpUEmBLpM0SqnxZknq6o5rCFD5G3OI0zRFb24KqsIucSjUqqyBrVC1jzOjY9iypOYkqBYVUlDK8S72LFf4Q8VTAtRESTKVvEPRt3HHHoFjWzOMX+D63dYGwYXAIBGJeIZgU8SSQ5FkdW8UdEFRFFXazlt+Xg5+Ysa1tb6BYEOZeLWCpt8ArsshW77EDKKuSSBUxZMwUB+FI0MrsX9Ekriz50cUP/W+Vu5FMXV+4GY3o38Mvfq+2Be7UAJhRJSgN89d0m9EFRnFiZD6rMBwu6KNSGwM1w3ReRl4N+vKL/dgBhP0AVGbzd/91gDKzvFfG5dzMqD97R/7G9/SOQ+58bu4imEwASRaKio5m/zj2DPbdv4mhhYzFl+ClgZ3FzF5c88yxaoAZTxkrabIXaCkyBIFlJRZCAhJlSz2g4FJVIOEqgtARrPMy6lx6i/fEHuMPtpDwSY6fZzjuRPn7BRQg7FsLGV4Bz+FBC2zcyH9jbZMbnqWJ5uJ9l4xs4YP7NBvNcFHTR941tGIvH7ObuO+/gpdefYb/aSsOreaK7hLGaRExVeDTaSt2c09hr9mnoikK928GQofV053QD93rtMSdTsWkzN9WU0d20k79q/Sxp6mf+8k/ZkZMwWVXMepYqVWbKxLHsivRQZZE5oG4Ud0weS2VTJznVxmvxCJ7DDmHGGf/BUlWBr7oUm8tp0K/0jI5FTOjCdysrJLOaYRG5ZM7prPv4E247ZTYb3v6AAz1e/mXK02NKsyAUY8atFzN8/xPJm6xMrq4g6PLw2tvLufXaG6myKExLR7ghqOJJx1llUngrEuekRffi2Xsf2pNp4UrbKgAAIABJREFUIpEwoyoChFZ+y5c33MnFQ4YwMmtlQ7iPy+Pd3PzWYyhVVUiqGUsmQbgnhNVdjikt8c7iZ/hj9RrqRw3jvKv/S8W4oTR1tRpTt0sI33q6kbtCPH3pXE4MDmdae4FhLi+tljjfRhtpG+Hn1o/fZG2si1Gj96C9aRcNFSN57Kr5vPv6ewwZP4bHX30BtcJLR7ib8tIgel8bGz9eytw5d3H1lImkO5O0JDUa5Tz3bVsLTuES6COBhs8bpKVlO+89+jwbX/+cE+wN9IVjRP41mqvfeJLWRA92v4NYXzc+qw2XOAFk0qQVYcPR8ao2zBGNly+5jqZPvqVGE6LJyTzy60qe+nIFzikjiBlBPSWwYQenTNuHA8ZMwm230peK0Jjs48F3XkKaOoptTdtpqB9lqJtVxcElhx7KuN8bmZq1GFPshmiYdaU+7t60johLojufwFrQUBKCq18JSYWZ5WPoTiY4864rOe/ai8hoCSrELb+zh3MrJnL58DFIO9txuuxsN2u8m+3j6cbfiFttdEY1hgaHkegN4zBLtOzczjGHH2kwJ1579RWGNAxHM+m46qpIJCNE0wmyOQ27omDLF1j/8yrOOP48ho0tZcXvv6BLZnas2cT29z9m/f2PcIDXiz0aJ1lVwUWNLbyz/lt6EnG623bhy6a4bd58NnYmePCZp/FWVvP1Q4uo+OArTvSZ8SQVthZU7sqEeWjF53SnI1jL3ewMtxDQdT656W4m9SWY3NlLeW01iztb6Rk7ntMWPEhHKEF5zsTQIdXU7zuOuCSTwMyLDzzAmrvv5xjZysHJLBabxHuFEJ9kk1zy0uv025w4XQ6CpaU4XGLKN+NICAtijoS/QLSrkcZlH/D9zQ9zpaOSOsnGukw/v+Y1ElOnMfOqy2iWM1x/1x0kwnEunHMOV19wCSktbWwYtrY0kdOz1FZUU2r3GvrmlARZIZMx6fiSOdY+8hK/PfoI5wWDSFo3v9uSvN8Phz44H/PQSVgFS12UO3OCURPGGOIvWXAIxARqzqNbs6QF4yGscdm4vXizsp5gexNxn4uP4wl+GzWZE++8m6QpQ1YE+qgu6keMJ5ER6Xsm4okol0+q4SNR0EXsKjKfSzLPVtdx8N33g2wHs4ec5EUtqyDtVYlkUsZ5UGyCAqqZcoeK35zHZcpS7rFS6izCySQEPCZLQViwRZiOmJllEd2moKUzhg7MODULMqVhox6oZ0a3M5DuJwJ7xOgpifwMk8E/UbQCLkG5EWI6N/TJsCYCn2/aSWMqiRT0G4LQcDxJWghbsaJITgo5oXexUJBNJAtpdGEJHZzQdy/oItLPuKEbAfTiwRXV64P+8H+KanE6L+aXF3GPgwV98IY+SGcTE7pQuQ/+vli5G8V8AM1qERr5AbZ6EaJRvLEb/ww8MQNcm4FV+WDU4QA4ZuBWX1S2Fx/JAHjRmNwHGxLxuAZ/fxCUk5MlMg4FT+M2dl15MeP/WMPJLhu5gsaPHgtPN3cx57HH0YK1yLrdsB3kq8shEDAmdMOnm4zhsdlwqgotLV3UN5SR646w6sUH6XnuUa6VCgT7o/T4Stho9fFN3oFaMxRbPIbJIbEh20NJtIurzDLe7buwm9x8Xcjx9V6TOfC2uQZLXzCnVdXKXlP3ItWbYv8ZM9DyUe675jI+vvseZhYUDk8JYUWWpXKKzXVlHHfPAkx+Hy4tzcwZ+9LU24Mna+K/ex3I/vkChwqxkCnDUjNs8pdw1u2PkSutJiYyg4XqOKfRUFeNzedFjYeZNaKBw90u/qXJOBxuFnc0U3XIoUwX1peKMtwVARxeVzHEQhchCKLRU5Csdlq7uqioq+TsU0/hp6VLefaWW3l2wZ1cNXoCk1ubDLHWV7VeVrs8zJn3iHFPHuK0E3C6OfyY2YR7+5lQV0V+3dcsrAiS7+llR1WAp3f1cfGDD5Ad0kDS5yVrLhB0ymTWruKLS6/hULON+ngGc/UQrunazqyn7qZi9FiS0SjVZtlYbaulNXh8pVx93sWsWPExp593OiefMZtUQYQ3iG+iAhaLbKxv1371LYtveoJ9gEu9owmGE9gUE43mOO+m+mg4YwYzLjub4KhRlLmrSXRF+W7Zt5x1wWUcfeRRzLnwXGx+B96Am7a2RoapMv/dbzYXT65F2hLG7i5jaec2Hvnpe9hrND1aFEsuRyTST0tfB7rASEaSfHjn49i/3YyKjdSM8dzz9Qf05aJopixtO7bTUFOL1+0m1NtJwWXBpzoxxaNs/vAL7jrjKk4Z2sAIh58P//yV4bNO4qQH74QSFwWzQmRnK16Hn3UvvsriW+cxo6KegMfFj1v/5JhrL2D6FXOgvMRAB4vvffE83X3qHALLV3NCoJyAaueT9p00jmzgv++8QrNTJakUCIokr+YWRpfXouZUautHEvCVM/f5+2mYPoZCPoOa1aC9g28ffJzchz9wsK8cdzJDj6LzejxCw4VHMfLcOSQdPro2dzG6ahj1JX6uvey/rF21muFDh/LU00/S2duNO+hjc9N2PGUB+iMhI0Fs4tgxKDmdv1av5ajD5nDj/As56fpLsSo2Wr5cw5ZX32Xz6+9ySlUAazhOm9PO1V0hnv9xBb81bjeS+gqpPt5/+x2eemopi596jJoRo1l2x+2MWbmSvTMQ1C30lVZxQ3sj8z9aTsFjY3PnDswlVvauq+f2fx3DpO4o/w6U0B0K86nDzjqfn/888jiB6iE4OvuRdI0xB+9JQiTJoXLg2An4Nv7FLIuXYwomPFaJ1fY8L3aFuObDt+iwOXDYnHiDJUhuJ4VsAZvwTJl0dL9MMtbNcEXmjCF7crO7khEZE9FCig6vg2e6Wrjs2Wf4LRPhkltvMTgBa9f+QdBsR0un6MvG+Wv7JlS7yuiGkbgkK9lMnrwq0svyaIU01Xkzy664ncT7KzjRJuNS0/ykRHm9B0584k4swyajZNUi5tSqMWbSeOLpov7KKXgKpixdqS5cfg87tjRxx75H8Ly/jFHJJK2OAh9F4mwYM53j5t9B2pwno5jJWVzUjBhPJF20lmUTca6ZVs/yEj+TQh1EJYkvJJkl9UM58I57hJcVs+pHl/3IwVKSXgvJfAZLJmcI3OoCHkZVmikXJ2qxec5oWGUdLR1DVUUBl4vJagVhy7YYPwvhnCagMca2WqD+RMkugtAGhdhaVkQwy1gEItposjOk0hnMFgsuix0SGYilwOEm5zaxOQqrm1uJWa0EG4JGzdokdECNLfTGNLImGxnJRk5siCWzcVYVHdYgjMY05YeEMaGL6dggxQkCjXHkL+YMixv2/1W5F1fsxc5CCJ8MstIACfH/iuIM0tvfa28jpGowutqAhYgVmNnYWgj4Q7F5EEV9UDRnYGgHYDZGYzG4rhfbAyPPW5DCioK6wWI+WND/yVkvTun/8zEmE1nJRNxsYlQuweqzT2PiX2s5UtisChm6xo/kjrV/cOBNt+CfvA+K5CarOsmW+sk43SguL7lohipJQevpNTjkdreduFg0xPrY+snLrLvrJq63SJSm03RW13BbYzPJipH82NFiiKU0kpTVVGNraeXpYdWUN7Vh0m2ssqh8OLGBmfNvNj6voKe5XC7qq4agx3QO3O9fRJLddO/czJIFd9H+6jucn3dQIpn5Ip9gcSLM9e+/TqzEi1PTDP+6+BzBpM4xDeO4sWEsQ7ZvQPKZecsu8ys27nr4TVozJsI+BYffQZA8o2pryaazlCoyh1TXcPqwKvYMpwxu+sp0mo1uN6ctfoxwwGvEkQarSgkE/GQSaXLxLA67B00EcggqXDLK9VddztfvvMOLdy1g86df4P7jd07KiJxmlffQeLcny93LPqYlmqbMbmb6pKmUDRkpUC08+/D9vHnl+dxsN1HnMLPO7+GRLb3Me+RJMrXD6XJYSCk6NZVeor/8wLJzLueMigqG9+t0WBWu6m/j4tcfxltdjymVoR6J6opKHMNHkM7DJWefx4fLP+DCay7jhnk30dTcSEfLLtRcnhENw/BWBvhyxQouO+Uqg1OwB3DNyH1Rtu7CGXSxVo3wSGs7Dy17kEx1KUPHThaHMJa/9Rn/mXMxMw88gAUL76GrtwM5n6HG5+bd+fNwfrWafX1urJKbr7pb8R5/BGcteYxGB/QnEmS3NhNra0d1WFAcKmnyqP1pbjrmXEb7y8k11LLglefok3PGc6yFI+w7baphtcnkU+QdElY9hxrLMKtiCidU1VGWLCAlM3we6+SeX79GH15NQpbYtrORaHsPQ7xBLNE4px55IlfXjMSlZYibc3zY3sJFKxYz7chjkeJZ8sksklvlthNmUfPpWg5y+8lns6xNxVjhVrj2g3fpVG3kLWYKfT2Ui1Q9LUNtZR2TJ+5DXrVw3g2XMOPQ/UhpSeR8FjWXpqQvwvxTruSaynJquuJ4gj6+0/t5tS/BDWveZl0kwRBfA6om4TObOPnYo2lp72PrpnUEgwG6eruIpmL0xcK4A17aOtuZNHkiTpsNPZVm0x/rOf6I03n9gxepnzGdCmcp69//jM4PPqHl5deZaTNTqZtodru4oLefRV+9R8I4l0oo2QjlQrSpuLE5A/SF4rx1ww1UffwdB5nBh5ntTi/zwr3c8vUKYg4TO0Ot+GsDTHL5WDTjeP4VynK0WSGeyrA0X2Db8OHMfvpJwnqeEQULipZi9IwpRHI6rRGNKXXD2MdioUqLcn9pLYWeTvrKvbzR0Y3t9BPZ+6xzsMoOdIuKtabcAF6VWux4HHYi6TDhvk6q3HYe/PdZDF29nRmynWoKdBVyvJnsY/z557G0bRtv//Q9R546hzvn3UW+J4bDqrJ+51/oYmr1uykPlmI3qaSSWbIibthpIyNn8IYTvHbWtXh+XsssuxCsxfjDq/FES44zX3yAeHAIdslDLpMxxLYllaWkMmKQUyikUgSCbsL5sJHL0N3Wy217H8CzngqGhEI02/N8my+wYfSeHHj1dcRNGSSXm6zixFs9jEhOwmlzY0lrXD6hnA9LAowLtxO1Wngtlub7vfZg/5tuM1wTWk4lI3uxVdWQcJtJ6ymUeJQ6r4uhJQGq3DJuofvKCNunsAAKCpyABRUDXITNsiBu14J2b/jVhcupiI0tFvQibMa48IjhXNzRBYdlIGp1YEodIGtKyIUcTlnkn+iGC0AI4jKSFV2xGhjgrKUIHdyWhF+2t/FbeztteROa20vW6THOBdZUAVNGwJ+KQ7Bp8vfxAVKcIL79g3417F4DBX2QymZM6P/DOi4W9N1X7v+/gl5k2hS7lv8t6AXs4m5v5BUX1/uS+ICB4dxQw++2fh8s7EUW/AA0RljRjSe0uDEo+tEHvfMDYJrB9f3Axwxa7rKSREwyMVxPsP6Gi6j76RuOSSbxoNNYUcqzTbsYe/mVBPeeiaJ40a0upPIydKEKdbjIRDMEckLRbCMcimG22ehOJgna4dc3FtP5wmKuyufwxqM0VlfxxJYmTn7uFaJuP+U2C7lUlOauXXy64HYuTKcZG9VwWv18lIyyfMwITn/mMQOtKvLHnU4XUydM5fVnXuO2ubcwclwdry55hpbNm3l01hzucgQYrVjZbrfwan8HdQvmIk8ai08xM7S8jHKfD3NTB+dP34+r6kcwsruRiJLjDafCRnuAuxYsoUuX6fRJyF6VWo+DOn8QKZGnxGTimBG1HFtZzp6xFLZcgfV6nm9TGue+9iZdPhe6Q8ZfHqS0LEAho1NI5HDaPUQF7cqikjTpXHbJRfy4fBkvPvAgwyw2XrvofG4IuHFmU/xssfBZIsP+N92Jb8JEbNYCm7dt4/Kr5zJ96nSuu/QCXjn/TG5WdKqVAqu9Lp7dEea6RU+g1TbQ7bSQUvPUVfmKBf2sSzmjrJwREWi3KlzZ38JFbzyGt6YekhmGDBR0+4hhpPJ5Lj3rPD5c9iEXXnc518+7iZ3NO+lqacGZK7DX1KnINjMfLf+Qs069imk1DmaN25u25V9ytmc4+Ug3esDNqlw3K80Zbnn3SdKlpdSOmsyrz7zDJRffwImnnsJzL71Ie1cz/U07aPnxJ767ZyGz8maGmlX6VDuvd3Vw1pKHqJ11DGv7OolEYtg6QvgKEh6fk4SexllTilNRee7W+3j+maVMmjya+Q8tIqYK4peOrOXYZ49pmKQceZEopehIkX6+uf8pvrl/CYcHavHlZHpSCb6Od7Owdws7kiEikSRaKksqkhBOXErsKs9fcT2j/mpjnMWBpMp8k2ij9/jpnHD9NUwqGYnFEwQ5x73Hn0TVZ6vY3+UzQB2rs0mWOxWuf+9d+gWzXbXjzKQZVV+DiEd1ur3GhC4Kz4uvPc/EqRP4c+MGw8XrdCpMDpbw7jU3k/zoe461+DAlo0SDPp7s7WX03DMZe9q/ad7Wx2nHncadc29g0cKFHHvcUTzx5OO4gj6i4T7auztoattlwDj2nbGvMSw4RFiLYCWYFBq3b6Vm+Ah2ZZMEFR8bV3xO+3vLaH3xNQ5zKlRnTDR5XZza3cf9X79n3EDtVkFUS1BVWYZi9+FyBVEKKo+ffTbutz7i1Ho/ctLEd9EkC9Ipbvx8KXEhifYoaHKaPbwlzB0zk+NlF/tGYwRLK3glHOfP2lqOf/YxYoqZIVqeQjjMHgfvZ6iZn1zyLjdfdiWHD6/FuuE3LvUHqc3n6Eql2Opx8oqeZu5b76DnVZKymcD4kQRKyhCIHy0exaaY0TNpEvEI2z75jFfP/S/nVA9jeGcPFpuVZfEIa91WvpPTbIxr3PvKS+y9x36USnb0ZII/d/yF4jTjLvHgdXsM90pGE95tM5JN2OM0StI5Xjjjcsp/28SJpjy2QoStQZ2nWzMc8cjtaHVjsMleo7iVVbkIlJWQyQkxtYKU1bFYJSJ6CNVmob8rxPWTZ7DEX059fy/dLjNf53TWjJjM4bfMI2HKkrfa0WS7gbgOiZU5Cr5UnmumVfF+SQm1PbtIBF28EYqxbuaB7HXZdQYPWtNV0hYf7rp6knaTwUhwpGNUu2zU+D2U2Sy4CmnM2QSKnkYy5YwmQ0zggvQmolbzCDCSKOqC4iAZORCiRgkhuVEzDZu0OAMPasmK5+PiMFl0ixn/Jn6SsiALt7poBizGGl2Iok0GHlko5GVkp4VdkSR/9naxNZGgw6LSb7XSnsvTH8tQqgaQsrKhIzDgh5MHbugiTEXY1nYHyxT57LvllQ8W8wFRWXHNXSzXu0/ogzf34mRenKB3//3BiV9M12K9YdjaBJTGyF4v0twGtwCiqP99U/+bbT1wXxd/s9EVFdfsu/+5/7mhD/jgB7cKgx8vXqSkyUxNIUHb8/eQWPIEp2s5aiWZbRYLH/T34zpzDhWHHolsFfcMF+7qGkwuHzmLSjSVJRrupra6gkhf2OjisNrwSRrfPnsvbU8sYp6s4A7H+cli4rlUgStefB2tpAKbJoJA4nhKXSz+z2mc2h1mf0XB767gra523muo5cznnhQQX8OyIF6bA/aZyQkHH8u6Vb8y9/brOPXfJ5PUNM4YOZnFDg9TCmYatQyf5NOs3m8ah8y70bA9qBTYe9J4Emv/5JqZR3FF7VAmJvtoz0R53SbRVlrPLbc8Tr/ZSpMzS85pYvzwerwmBVtCNjjyp+8xiX1tCntnMtj1PC2KhSW9vVz/5gc0O+2klBzuUg9VVeVYxOuZyuNQnUY8YVY2U7CrnHn2HH5ZtoynH3mEC2b/m+ODfu4LuPBHYrTYvXyfk/h/nJ13eFRl967vKXvv6S2ZSW8kBELvKIIFRRSsiFgBRQR77+BnwY76iYoFG6KCglixd7EgVlCKtJDeM5ne95zr3RP8vt85559zcl1DkrlSJsPMrHet9TzP3TBsJHPuvYOYOcG1S25l2y87ufHmJUwePYw1F5zPEjVJeVblZ6uVV1uCXPToSmKVNfRaFVJylppiD5EfNvP+hVdwnreA2qCOFrPM1X2NXLz2aWwVlaTjKcr0BkqKC7HWlGv53Decv5AP3tvEohuv5Pq7lrC7tZ7Wpia8OokpI8doh9HPP/2EGbMWMWVyNSsffJg7T5zDJZZyhsUNRHs70ZXnsaJxP4PmHcF5TyynPann67e/49LFNzBjzlm8+vrrtISa6dy+jY/ufIDU59+xKN+LOZPmb4+FR/e3sGnvjxzQwc6mFs0Pa0plqCj0UVSUT0+oB1+1UKyr/LV7J8dOOo2zjzuWSxZdTkAgIYUmQycxYdwYDQ9pMIs9ahx9aytXDJrKcRY3Q5JWDFkDO7NhGsqcXPnVm3zTfJB4dwy7bEeRzJgUIxUDivhz9Tp+v+4uZlpKMOuy1OdJ3NDewFXP3cHMsceT7ysDq8Qjp8+m8NPvmSSS7wxptmaibLLI3LRuPRFsSMJjr9cxdNxIkMUoWIfXV0wmkeKDDes5bMJ4ft2+XROvWZxmhg2uxf/Zp9x24lxu8xRi6u3ElVfMWz3NfFooc8Ob62nsSjBm4mQOmzAGf18vb72zkfGHj9f0JqF4kL31e2lqaaRqQBW1AwbSE+jB5XQSDYU1O1CZr4TWaICwxYYdM3s+/4pmkeL4zCucki9RGYEDTjunt/fy0Hdvk0kbsCpGrMYYlVWlyA4PTikPKwqPnX8efa+9wxwHGBOwW7Gyzmnj/JUriKhJCioLtWlctaSwZu5VTApnqNhzAKvFwsdZmW1lJcx87nHCFoUiMd3q7uaYU07UnCqTjzqN7T/9wqoHbifz+4/0vLGeqR5tfEO0qJglba0s37CWjNVDSDFRMnY4TqcHUXLjwQDFjjwtNKw3HMSTSTOndiAzZDNTe4IUm638bjDwdG8734pAlKo8ntzwHna7lyKjjd6WVtr9LTgL7Ni9DmSRnZ4SPm0jGU3opZIxxCnCwMrzLqNyVz2nJ+I4En5afAaeb40y5PZrkMYcgdHgIJVJU1rqxpPvIS0ig0WHKZlIpCLEs0FcLjvBriCXDx7By95Sqrt78Fv0fJFO81FpDbMeWk7CqBLXiW7WRMmgYVpWQDaWpiSc5a4pQ3jV68LTVU+4LJ+X2rrpO/N8aufME5lOJFGIWdx4qqqISyK9NIZPUvGZJHxWMy6jsExGMSQjGISNUS9saFkyArKiE3+zRCZr0jpjQQ3UGkNjzq+uxaMLd1h/rdFqoJaT0r+O1uLa+3fr/cU9o0+SkEJkDRmMqohBlpHSCnrhR0/ptKbfJJgRqTQdqSQ9RiMBi40O9Pzd7edAh59YWjAMJC1yWEQ268Z883+K4gQxTbN5iYLe70HPRcD+R+WeK6GHtHr/fyN3UehFGEJOUCDG+zk8q1bUNaFdLqAmR/PKIW0O5cz/816jXfWz0A95zA+lxmlrgByN7T/K+P5MeQ1Gb9RydvOzCfj1Hd5feDY3WxwMEX5Qncx7/h6is06l8swzyVo9JHQKhWUDUJx5JCSFkAA1GFOk1aSWOR1PpMgvdkNfmO0bVrHtrlt5yOmm0mjkS12W+/a1ct3Gd+lQbBgiIfLtCgF/O29ceyWL4wnGJ8Eiufg4FOK94QM4+YFlOG02LQwvHo0wZMBgjhl7JOGInw82vcmwMSOQXR6uPXwyZ9UfZIpOpiMQZKfNwwPEuOXj9winEsQTEaZOGk/yr91cNmk615dVMjbWR2cqwmu6NB2lNVx7678JWe3sk8MkLDBpzAh0oQT2lGAVJ7hy6hRGZxIcpqawZNJ0Oew80tzGXeveod5iIqSLY/faKSsvwirJGKJpTPpcjng0o2Jw2Zm/4AK+f+9dnn7ySS65YAHXDq7huMYmxikScZ2bX1N61qZTLP1oAy2mACedOwcSMq+vexMiQdbMPZd7JCOVapafZQvrOvs4e8WTRCoGELaYtElYXWk+sR++4935l3F2npeaoJ4Ws8I1wUYWvvY0psoBJJIpCiSj1mk5q4q1bO9bzl3Ix+99xKKbruCau5fyV9tBWgWwQrEzpKgch8XGTz98z+EzzqZubDG/bvmdt5Yv54+bH2Z+SS1K80GcJie7C3Q81tDJ7Z+sIF1Uwc4f97N48fVMOnEGGz58j7ZAC/5tf/D8WQs4Ippmus6oBYn8WerigV3NfLljM9taO4mLx4LdQVJNUVTqo7RMYHvjmE0KzeEOdDY79953D0cPGMvkMUfQ2NNLOBLHLVsZMWq4ZpXClEYV+aI793LlyNncVluH+WAfYb2Or6QghXNPovyC02lWM5jiEvq4jqKCEorKi3B6HBz48F3enHkh851lyIEgoQEFzDuwhwWPXs3UcdNwmd0U1Fbz79lnUfjZt0xwuQkaU/ySTbDJLHHLK+tByicZTSOCXsdNHg9mESSj4vMVar7f1194galTp7K3uZWugMjINzF6yEAI93Dv9BnU/n6AySY37oyeNqvCXV0tzPrXtYw74xyWPb6SF154mVlnzOTV19cSjoew2iw0dTSxd/8eZNnI2LGj6ezowOv19oN+dHT1r8hUk5mobEPoeFq+/pGDb25gx8qXmeUzUhlIU+9wckZXgEd+2EQmJkKTRMpdlKqB5cgONw7JRbIjxKfL7iH87ItMz5cQ4QH7FTt39vSSLC7CYbeRSMcIJHpR+qLkh+EUYKZFQTZbeSuYYt/AGqY/tRy/rKcgGscQj3LkzOPZvbuRKRNPIhaMcHDXVqTmXVw1bQaLy50MzdhpCsd5KdDNmEsXMeD4E4m53RTW1aI4rKjpOHbZJLTlREJxzG4nUjLF8qsupvWVNVwpWShLQavVzkchP+vSCUYsOo9Rp8ympnYkpkCKnqYmkmoYb3keNp9dy7IXSjjJIP43TUQSMS00oMBgYMWCqyn9ay/nRBN4I378+RIvdoZwXnYBnumnkDHaNSZAVVkeTocdVUwAskbMZhuhSACdIUae2060O8wVg4fzqNPDyEhUcyF9o2Z50ZXHec88o42hY2LsnJSoGD6KNlIoiSy+xjArZk7iKbcVZ6CR1jIPTzR0M+DGJbgnHUc2phLXKwS+ezIKAAAgAElEQVSsdgoG1pASHbiaoDzPgVNkFBj1WLJpDCLYSBR04bPvhwQJvoFo/rSRu/BKiGKezWWxo9NIADljdX8t+qcj/4cY2r/y1Vroftq5AK4YkiSMYU3UZhD+c3HJSBgzghCZ87obBSVQL/gARhKKmYTZTl9WT4M/zP7eCAfCaQKqkbiIixWR7eO/i2YFf1qQrrQOXXSZ/QVUfP6fcXtupJ3ryv+zQ9eG/P/VoR/yof8T4/q/deiH2Of/zTPPqeH/c2A4lLkuCrFJFgEl/WAYra7ncuEP7dj/mV70j9r/Gbsfmgr02+lyI///FPPc9EPQmPXY1BSe+B8sO2wC99rNHK4zo0pO3uhupOm446hbfBEpm4dwCqpKa7A6vcQli5ZxbbfrNKyoTqSiWR10BcLYMlEOfPoGOx+8i8V9EYb53Hxtlrm7voPr3nufZmFNiYWpLsjHGAnw+qWLuSAQYFB3EIOqsAU9X04cznF33KrRvxxmM8lYDDWS5KGl92lhDG+9+xoDhgxiX2sv7913D6l1r3OOTY8rqhCvqWPunt9Y8OxLmMsKiOoSjBozGE8gyNm1E7mhrJzx/l5Shixr03H2e4u5ZNkKInkeDqT9qBYdUyaMJRmIYsnayQsluX7yZCZk0xyeTSFnE7Q4rTzS1MGytW/TYLUS0EWx5VkpryjCKfylkRSKdv9KWlKd5HFy+TVX8dn6N3jppRe54Kyz+WH5fXx6292cV2gnP+7h74ie51K9zH1mBb9mGrjhrjsYUFHHBxvf5/cfv2f13Pkst1upyGTZarCwpqebc1c+SayqkphsQpb0DC/NJ/L9Zt6adzln5HsYENTRalK4LtjKwleeQq4aQCSdxqNIlBb78JUXYkikuPW8i/n43U9YfPPluYLe0UhLSzMVZhflLi/5Hi/ffvM1R51yDhUjCtn+yw7kSA9XjJ1E5Z5uFrmryEur7Mr08nE0xI4hNm58/kU2f/Un1912D1NmnsJbm96hN9FF8+ZveXDabM7z+hgvcq3TMX4tcfDq3k6een8twayMw+JBmGpCioq3qgCP5lvVaR7ZQDQAdgvReAxXQsaluNm1v4G2lk7yzC6GjR5BnzGKKiW0bPKGjZv44Nx/sbB4IMbWEJ1WmefURo64+1qsE4aj2p3YsZPoiTGwfCBFlcUkZJV9n7/PK9Pmc31JNcaWdvweO/cl2xl9+flMmjITs+Jg1LBhLD93LmVf/ch4t5M+KcFv2SQfKTI3r34Ds7WUUDCBMZvksKPGkzIJKnSG8oJCFJ2BdevXMm7yJP5u7+TPXXsoyy9gcE0FLquBfd9+xO1HzWVBhZvqjjgWu5v3oz0cLCvktAfuZcaCi4Tul7WvvcbUE44nFAtgNBvZsetPmlsbGT5sCFazWYub9jp9HGw5SKkW62ukLx7EKCI4MWOMp4j8voO/31jLdyue5owiifLeFA12J+d0B3jsm4+13HWjTsVoiVFdV4nZ7sIm2TDHJT6+4y4aHlnBETrwGiWMg0byaGMrAV8Rfc1tGjRHtaga46EsmmKKx8OgaB8doTDvBtP0jB7FtIeX0a4mKFQz2MwydZMnsOqFddx2xX0MLKvm22/eQ9exm7ljDmduqcLRGTedbX38ZjPzs0Vm1sp/E/Z5KSwp0/Q2dpuC3WwhFkgQiabJK8qntzNA666fWDn7NC6PpalLqPTqzexwWnkm3MGclY/Rac9n4JBxWANpYt3dqPoY3jI3kkchmoyjJnSYTU5NHxKJxzCYhLdfZfVd96N+9CWXpQxUhkPEbAZe6usjeubpDLhgIWGRophJU1vqxaIoINlIZoWjSCKZEryJOE5FQg0luXf6iZzb2cZUgxElreMXSeEuVOateQnMRpKqnmTcSOWIkTTpouTpTBi+/Zs3FpzJA04TnmwvP9t1PNkS4ORHn0WtHAYJlZhRpsNionhQDWokqA21890uTGIdo89iVtPIqRhSJoGkT2shTTlAUm7srlUQUcgFJEntT0dRk/2asP7aeIi81l8p1YzQtB96+58dujgMZPVxDcCUzooJgDBhi7W3SEfNzb4zsRiyQQCcBPdcIisOU3qztnNvVw20O400xqGjJ0WPP4Bu0pakVtAFVlBDoopgGbEH6O/Q/0M1OxSp+j9xqoc2Bf+7KO4/DPL/uyhO24FrvPJcepx2qjmknO8v8JpPTxL401zHLt7niGo57rqGkuvPhD900Di0q/gn3ObQ/r4/ge5Q5ntuT6+QTYGiS5Nn2cfD0ydwSVuIEwwOHHI+b/W1snl4HeOX3EAmz0cgmqK2eCA2ARERaT6SgWwmgkUxkArHKSnxsPX3g5TZFH5eu5KGpx7leoOBSquZLwx67m3q4PoPPqXJZCHu76HAqjC8ooQHTjyec7s6OSIrYdbZ+Tqe4OMxtRz3r1twmkw4LRb8nR28s/ZNtnz6Hb3BDo6aOA5PYQFO8SLdsA//h5tY4IKKoJFsyWCuafqbunmXMvq0E4lYs+RXeRhst3JB6XDOz/dxdDCiRf2+qyb4wSBx8ZPPES3w0hTrQbZJjBs+lHRchD44yA+muGbUWE6wWjlMjUEmym6rgbUdAa577W2abXaC+ihml0JVVQn5ViumRBZTNgf6CCfTZKwmrrjuGt5+eTWrX17NWcdPR2nay3mjp3BBocSoYAG9CTPr1SSOM47h8/AOPtj8M5dftJAnl6/gg3feZtX55/Og240vluRXxcFz3W0sfHYl8YpS0mJULBsYVppP6IfNrDv/Ck7Ls1Md0tNmMnFjoIOL1zyJXFlNSE3jMEmUFfkoLfEhJVLcMPdiPnz/cxbfdBnX3307u9saaWtuoVhxMLBMvIA7ePejDzjtrAupm1jL919/i1tn4LWVD/Hhjcu5yVTE4ISerkSAYHUBd+3Zz4zbLsaftrLssVUcdfKpvP7mWkKhTnZ/uImHz76Ii0tKGRNL0ZMI86UdthqzXPXvlViLKzFmTTQL/vzAUoqri9Hp4lpRlDMJzFaFtlAPXkehJhhENdDc2KEphPNNboaMGUGvOU7GGMeUjfDmNbchP7mJyaoDH3aa8izcEtzLUfddyuBJh5MU8B+dHUPcwMQhYzG5LXRIQWI7/uDuYTP414AaHAc7aTFkeMWVIDlpLCdfeBmu/BIq8wt5asFiBv7wCxM9Lnr1UX4nyaeyiVtfXg8GL9G4ilHOMuHoscQNOQpejSdfI1299dF7DDlsIttb2/j774McUTuSkqJ8olIEF1HOGj2Ysf44J4es6HsjqDUDeWLfLpJHjOK9nX8xaewkNm58G6NFJpaOEc/E2bbjD2KxMBMnjCMVi1LoKSCeitHQ0EhldTU9/j6NlKaTrFgtxZpIUtAHt699mY+WPcDsMoXy7gTNDg9ndPTy5LefYQgKCIeKyZakZng1BhGoZLBCRGXtVdcQevFVTrWCO23hQEbhrrQfo1yIW+T4S1laQ22Mqali9587mK2XqBMCQJuVt8MpQuPGM+3uJXSoCYrE2sFhwjq4iosvvYHvNmzlwWUPctMt84k07eGxy86Ezds5JgQDrF52G42sCbRx8stPk6qpwmW0M7C8Am+eA39fHzqjFb1RQGVyeGJdpoPHZ5/MpG9+4yhBoVOc/JhK8FQyyqL1L9DtKSGalqiQ3KihIHleM2aPTMqcIRSPkk3pMSnCQy4AOwkkUwZZTfLdO++x9Z7l3Ka3MyQURTXpeS3iZ8/UqYy66RZ6hXg4k2ZoWYGWL2Ewu4gKuFLWiCQZkNQwxmQcMS/58PaluN58jVlON66wym6Hm8WBLuatfRmDVcEgmUlFDJQPG0qDIUSJbKf1mQ/Zft8d3OwU3XaITWqAT1QDp654nR5LgcaYiMoS9YqOssE16Pt6Nf1WWi9pU2GxUjJnM1izKcy6DBYJJEk0jklNGIcuh3LWYGTa+1zXnRX0tf5mVKOgiWv7cakabeQQ/vmfqt5/hUYFVbVQHVHHxLMiJUR2wtOurbpF0F+WTDyKWejMVB2ZlIiklTFINnQGKwHZRodHz8EYtIjAoF4/uiN/UbNCAS1CSDRhmrhBYhegWeiEcOEQSlDc1P8aufd369qp5b986P8vojjxs0VB/wfc0k9ZEzt1zbeufS5OxiJhzqAhJjX6mnZH5mD0Iv7uEHA+dy7oH8H37zJEt9+Pqf9Ph94/otdlZC3uUcTj6k272frgTQx66X3OMjtxJG38rINHrQmO+/f9GMrL6QslGVpYg83sIWI0a2COTDZMRYmHvrYgHS1dVFRW41HT/Pjiv/nzobu5XA8FWdiil3k02Mt1r39Cp9NNJhzALGWpqipk6bFHsSDYx/EWFxa9nU8CQT4aUcPUJTdiSKfw2KzEg0EeWfYASlw8+DPoDFFMdict3Ul8mSh1gUZOKzAysNNAQiliXcZEfXkFs5dcS49dJZUPI4t93DftNEa19DBHZ8KYSvO9WeZ1fw+Xrn2dcJGXrnAPTqeVQeXlGAUBSGfFG06zqHYAC7xVTEhGSCQDbJHi/KiXOH/lWtrtToK6CLJDYkBVMSUej6b2FQQxJIuG+wtlM1y4eBEb16xm1apVXHD66Uj+ZuYfO5pxMZjWmYc56+Mbm5kvst18n22kIwMbnn6OE86cy68ffcC/z57DnW4XtlCU7Z4CjbN81aqVJMuKNGWoSTZSV+bF/+O3vDzvak7yKNSGJTpkE7f0dbP45RWYKmoIZTI4zEbKi3xU+Lza/XD5hRez6cMvueTmy7jljts52NREZ3MbLmSGDB9O2JDls60/MOvksxg5cThb3/4Eyajy1Y5v+PrfT1CwbgvHCPuLnEerAp9bUnybSVIy9USe2riJGaefyeuvvUqys4lfNq5n1TU3Mq+ighE9wmWuskkfYXdJHmeveJR0QTHxiKq5BcYMraPE5yYZ6UUWARIijEbWawAW2WJBr0E4dMSjKjt//xu73srAkUPosSVJ6wVIJc79x5/G5G+bGZbIUoSPnV4TV8X3MOXOxRw+fhKZpB5JcqBkTBw17igEGq7L2I2+tYHLSw7j+tIiKjuiBGQDa6QABwaUMP++hzDnF+FRJV6+5GpG/r6DSR433dkQv2fifGm2cNvLG4imnaR0MgabjhGThpM2iNChFHU2ISBL8vo76xl3wnS21B8k1BNjavlIDB4TYX0fBlOUj15byUc33Md1ah55nSGMlkI2Rdt4kRTdXhsLL7mKa5YsIZ1JEE3HaO5spqm1Aa/PQ3VlBbpMBtlgIOgPaMhbuyOP5o427B43ZskjYMKkY0kMoV5+WfsC71y/lLPKJCo7UjR78jiptYcnt3yB2a/DrqrYrUmqR9aQcNm0nayClVVXLISnXuU0OxRlHDQYbCwPdnPZc8+jd5hJmyGuJJlUXcMdx5zCCSYHNc3NZCWFNwSJa8QITrjtJiKKAa8RYoYUkTIPM087D9rMvL/2bY44cjjh5m38/u6zfLzkGS5QJEZ7qtgTirE+3EXqhnnUnnEajiCMqKimwOuk0+/H4PaB5CQW1uNy6giE2nj7pivwrn6LmWY9LsnDT/EYy5MRLlv/EoGSag62BahzlqCLRBgytJy0FCdAiEAiQjYlbFs2dDqbNkJXTGJcnKS3uYknTpnNPUaR1BZBko28m/Tz8YjRTHnwATr6C/ro8iINJmIUE8+MCOtSsNutZENdJHq6qcorovfjD/nq8gs5z+OhsC9DS2EJs1r3cu6al5DtZhwClhMyUFxXS4McolhvZssNK5Hefp9Fzhj6bA9rI33EJh/O8EV30pwRdEuxP1fYI2coH1SN3N2NQ5ANxa5aLxzeIlwm9U9BNxtVFGMGg0FEw4icxTTGrNh1Z5EEyOyQu6p/JS0qsBZCnhX4Y4FDzbHMBQhGq0j9OrhDvbrWeAoktLB9Z/VaFoLQwIgBvggRI5tGl00jG7LIWoCPHsF7SmYlkgg4i4FeVaJJNdGd1hOIJokmkuiO/TWbjcfTCOvaIb+3KJViLyA80JoaqL+o5/zo/5Xlfgh5ekhhrp06RNHX/v0fqW1CHGcQVjgy2uhKrxMc2lyXrg35Na96Lp5VA7L0404zacFg1qFIImZQjCNyhwpR0LXhv7YiyCn8DpnrtbjX/sx4g5bI9j/36P/42rMy+rQegS4OZnej/+FDuhZdzwJbKZ6eNH1eH5d3befkxx+EIYPoiqsMKRyMVfYQUxVkq9ADC362gQPb/+aRhx9j1ctryHa30f7JO3xz23XcbM9DICm2KTIPd7dwwZo36XTmYU3rNZJaQXk+D55xEgv7ehkdEQECSX4iy9bxEzju1ltRDAqyXkdfVwuXLrwIu2yldkA1v+3cpp1fFJ0XNdvFKBNMs8HMsIQp6+ZnVwFPdvzJsnXvcNCcIWLPMqSskJevvgnrVz9xja0IfU+AnV47z3S2ctXaVwgVFdEbDJHn8VCal4/F5cSvR0u6m19VyQ2FdUyIxgkmAnxkDHCgtJjT73wMv9VJMBtBthkZUFVGeWEBXpM11z0K+aUkE8mkOWfuXN7fsJ5Vq57l4vkXEjy4i0fuvAK+/ZlZzWbKDXn87bTyaNc2tojHQqmVTS9vYujEyfz55fs8MucMltg8yH0hdpWV8Wz9fq5Z9STZ0mItkU6RDQyqLKB9y2aemX8tJ7lNjAopdMoK1/k7ueS1h7GX1RBLqbgVhcqCAsoLfOjSaRYtvJj3PvqCy268nKV3/oumhiY6GlswZQ0MGz2K9mSYPW3NHHPYcdQNr2HnVz9p6tR3t31FUTzJ52dfwbEpM8W9YRS7lb8s8HGgiwNFBXxS38bMWafx+vo3obuL71ev5qVbbuXk/CKGdQewOO28m+ljd7mXOU89RrNRJpU0UOktodbjI082oEYDGPPtkAxCXzcU5OeY40YBa7CA3syuv3YiR7MMGFSN35IkZYhh0ydZMul4Zu1IMjKox4GVn50Zbja1MPWeKxk/cCRO2Y3J4CTal+SISVMR2b+9dJHa/zc3DT6WuS4btWGQCgt4LtjKnvJCLlr5FAnJhDuZYcOV1zPhzz1McrvoVkVBT/ClxcqSNRtJqR5UyYpqyTJofC0JKYGFDKPdBegiSV7Z+CZjTjyBP3bsIh5KUucqw1lcgAh1Dya6MMthTnIP4Aajg6Pw0OJvRCodybK+PXyvS/Dsq29w+DFT0dsU/P5Odu75i3g6xogRQ7BZTNrrS6gvQJ4Ig0qkiIicbjEhS6YxW90g7KixOEo6xNbXnmfD5bdzdolEVWuKlvx8ZnZ0s/KXz7D16rGnsjjNaQaMGEDYYyIqOqoMrLn8ago3vMU0nQVXUMdODCxLBXj42y+IpDPUd7WhlDiptVi4b/KJHBnNMFvbIxvZkISm6gGccOv1ZF02XHodXaFewvlWzjpxNlKmgOsWX4lKGKchhCmwjy9Wf8LDhWWY2v3oJBtfGWK8MzSfc1csRx/SUeUro7KoCINipicDoYwevcGGy2Ggu+VvNj9wN/bVazlO5DDE0nT4PNzc2ck1m16jUXGTTJupsxVjiMUYOqaaYMZPZ6KbYCysqcV1OgtpbQcu8s4zGMUhzWzg8qGjuceYz/jeGHkGia9TQV6uKuC4Jx+l2aiQzOiZUDIAQ8aA3ukjpL16pvA57Bia2wi3tDJo0CDk5npuP2Ycc30FjOjNkiws5tzmPzjzyZVECp3YfWXo+iQKaquot/VQloQtc+5iyLZ6ZtjSdKc7eC7axvCrrsJz2Kk0R3Q4zHbiNjM7jUnKh9Qid/fisjrpSYtyrdeIb0Y1hZROIiMKqbCfZTCZRCUTRT2NQSvoqlbUtVqWzWiR1qKlFCP5jKrTmOapDCQzqlbUzVYRFptzZWlasEOiuVy6Sy4rziBCYnKZpwKPmkynSCXjZDJJFNmoiRF1RoP2eIljIJJU6QyEtYAlf0bWtAGCpChsdLppP2SzqbQ4FagYRCK9PksynSCdTWuzfb0sBgNiLJDRKq8mjBNFVVjadGKnJ1z9aWStg5ZRk1kSWuykgsks+M4QCec6bacNLbs32teBIRPRAlkUwbbVyKpCzS6mATrNYqLTxHF67XZpn4sxhvgaMaqXhJjCjEU2acn3KYHHIovZLL4PhK1eCDgk2UBGTWs7O02JKL5b7PS1ny9GIwYks4muQDcVg+1Y/vyVD48+jYWKj3EBFX86zjqpm+iJE6m+9AI6hd8x7WFQ5RiiQT1Oq4KRXtRIH0uuvJHtP21la6CJaHsb+157he9uu5Ul9nKK9Ho2Z/p4NNzLBZteZZ/eQlm2CENCR+XgCpbNmMr8toMcQVLL/m1wKnxVMYgTbrkHDG7C4RA///gRz7/8JJXDBvLmxvcxxC2CJs12gYE0hjjY/gNvXXcXK5wFuDvCdBT7WNFaz/jbrqD6jFNo9gepHVBF+1/beH7WAh40l1GSzPCXO8uj7W3cvuY5mmU7Fk85GdVIibcAvVOiTerDl4qyuGYc99WMYlBDgLZUHxtMYQrPPo1B00/XkISCyGWxmTns8Il43XnEY5HckyiZQJHF+VfHSaecxDdffcWD997H1VdeSbS7i1++/Yb7Z5/FPbKDsYqJhoifN9QUaxQYfN65XHXB9UwYPoQDe77hpokn8IjXjRyM8ke5j6f3NrF09Sr0IgNaTWEwZqipKiCwZxdXzVjMtUOrGNuk0m0ycG7nAS7feC8VA4ehRlSk7jijBw0h35cHVjOzTzqJDz/5kXseupWLFi3SVlB//vknVpOZgYMHoRoNfPnN15x73nyqyor586fftKCIr377A3MqxTibmdsmH8NJMSNDzDZ0Lit/pMO81OVHlP6xx4xi42dfQ2sXLd//wm3nnMN5vkGMikfpDHax2a7yu8vEVa+/SovOiFnxEOkMMr5qMIvPPptMyI9woWcTAbw2GV2oj1hWR7KwjD8Dfo674CzuXno3pkSUbDyK3m4knA6CMcX7t95P4qG3mI4Hn87Kj3KQe7wBxt14DidOnokhZMAUMVJSVIVvxHDiyaAwa9C95TseOPx0ppsUamUX6bx8VtTvIn/WLI669kYiuizeVJh3r76Widt3M0xYuyq8vN/SzHceF7e8sIFE1I7Fnk9CH2fY1KHEJAFkCjPSVYTb4uKhZ59n6vQT6Ni3j/qDDVSPGInbm6+NNXUS9PW28/d7G3lj0RVc4KugrDeN32VlWWAvFfPO5NR5C4mqWUaPG0lXTzu7/v6TmtoqCovySacSmnNGmGPEy7KwGmlhRwaBpzSiGmQiQh2sJjFFu/nqqcfZvOwpTnIKMpmZeoeNGW2NPLh5PfkxG66sTJ7Lgt1nxVLpIayKDbzMxpvvou/hl5jlKaJAldicCLBMCXDdhtdxJF0oFhe7g+0Mcdp47pTTOS6d5kg1gWx1sCGk4h81gvGXzSNikRhWOZDutk6eeXoV23/ZhpIy4nW6NK5CsKsZs5qhBlhaPAZbaxdum8wPqS7uTwS5ceMzJL0lBGI6jhx+BIrRRiCjElf07Pe3UV7gxBvu5f3rbqZ37XoWFdciR3v4JtLDch1csekl/EohXkcF6R3tTBw5Al2enrAxTEgVJMiUlhOfykr0Gc2a+luMqdElyKvycOtx0xnzxTauqxqJfLCFRrue64OdzHnjQTID6+joTDFYV87w2nHsCaRR3UYyzhRSVxele4KcMnMqvx9opLF5F688tBTd5h+4WOfFosIrwf2oM6biu/YiDqgKeXEvJUMraSjqoKK9h++qz2GhrgZ3Nk2DPcvtod+5ad0bxHASTQiAmERKHDiLXaSsJmyqAUUvE89k0fWLv3PwsBziW8s/0eVCznIwsf7r+hkk4tEkdP555rQmrhNpdSlVRzyVJaEVdPE4B4fdqTWgwpNuEBoMLZdFGNJUUjqJqGInppNIpNIkUiliiZT2PpFOaxRGSVHQGSXttUbVG0iKMJt0hngyQzytkjUIJUC/KVzUzmk/ZrOplFaytYKuFcRMSvOLio9FARVFUPvDDlHNtIQ4IS0Bi0FPJh7XzPGSQUKWzBpxLJERkXy5YBpxThAQeGMqiZIM4JLSlOVZKXI7sJtALwYCOkimIBLL0hcI0BcKaqIfm8OBbFKQFSUH/1AzRGMx7ZJK6sh3lyIZcmegpDiYiHOHODWJ254V1wnpWkbzCopIPq2hF3eu2B+JbF69QjDqx+Yz4OxoJvzCWnY/9m+u9tThNRn5tO8AX0phTlyzgsb8fPa2xph65GkkW9NYUxnsuj5+++5rXnzqBVqDfp757E1qi/P56p77ia97hzN7MtjTYbpLPdzdvJ+zP3ienarMUPsIkn0prAV2njh3Fos6mphTlkdLTwMfd2f5aUApJy19GItjACLB786bF9IeqGfKGcdz+fW3kgjakFQbB/7ei6vITH3kLx47Yz7PSm7qgknUch/rOupR588iOWoElUPGIpnNFBc5uXTgeO6lkIkWJ/uUCC+1N3PSA7fTbPNgdlTh8hQzdvQYDnTvx1hh5KfX1/DHNXezuGQ4xU0R2oxZnnP0MunWq/GUDkK2uQmFQtjsdsZNGI/H5dH8vxbROQoATyZJLBLl+muuZdO77/Howw9z+qmnEYvE2fbLdtYsXsz5Xc0cbdKTlbP8YJG5xh9l3jMvMLRsNNVFeRz4+2Mem7WYp4p8SL0hfitx8cKBNm5c8zyqrwCj2Helo9RUFeLf9zd3nHsJswsqmXggTY8M12WauXD9/TjyijBnzRTrXAwqG4BkEU8YPVdcdSWffvE5s8+aw0OPPMqu3Tvp7u1BMZm0rkEcKDdv3sxpp57DkMEV/Pzzz6TSer7fsoNUIsbMEw7n5UsvoeuZdZzq8WKJJWglxR8+M+919GIdU8Or73+IERN/vvMZ9150EecWDGF8PExGjbFZH+OTZJiL33ieNpMFj6sEk6owadg4Lpx5Mvu3/4YpEuC4ulqyna0E27opGFjG2w2ttOXZmTzvNO66907M/pAm7jH7XHT2NCJ7LHy74kX2XxHgJIMAACAASURBVPs0c5yVuAJJAtVu5h3YwWH/msnYo2fgln0UhM24bHk4h1RrFLB0speWjz7h5dMWckZxGUo0xcF0mvfTcQYtWEDNqXOQhXfXGGPVOecwcfd+TvIU0RTt5neDyodWCzeu3gCGQqJRlXyvE1+lF2uJTet2SgUUQzWw7vOvOHLKYXTv2KOF+fjGjsDtK8KaRKO6iU6g9fvN3HTUkVxYWkZtc5SI3cyDqWYGLZ7LcbPPI5wWq6syAsEe/H2dDKytwuW2kRJgHS0YKxc1JWxSmvdZIG51EmmDQVP869Q41mgX3zy9km/vXsVMh52hfjMHHVZO6qjnsR83kBezIcXA53HiLHJiKrOQFJ7lRIZN/3qIlkfWcLrZR35ax0+GKLcYQ9z18XqMbRJmi5f9qSCDnRZWnXAipyoGjhLQFhVeC6kExo7m7MfuoiEeIhNIYM3KXHreApyymXQiQV8ypGWK11VXok/GGBDTUd3dy6n2GkyhdtQSJ/e31DP+uguwHnMMSUcBRdYyivPLCUXiOMrzacz04DSplEfCfHv3cupXPM9UvYMiY5y/5BiPmFTOf/U5+ow+5IyTgqDEmKFDSeZDyBghlhXj9hTmmFBAyPQqIq3MgNsgEY77UfN1fPP0M2SeWMdhbREmYSFozrIi1Yxj3vGUzpqFwVlBXrQAp7kcpTiPlBnt59oDQS4bejwmVWL5J+vIqy1k67cfsvLc87nfM5gaVc/Wvka+s2WZvH4VLXlF5FGqJW22OxvIfvkd0fnLucA4Bp3TxWs9O3DdcCHpUbU4zXmkhNU7q5Bxu/EXu0mZTViFmlykvWkPjVzamXiOC02W2Gmr2kpXjM3FrFo0vOK6/+i2xNdK2Th2XVDTtoiMuJQqCq6epCjumdz4XZZFUGzOtZ6TvGXQi+ZDQIN1RjqyksYIEWN68TvEIUAMNcVMQBTqdFYk0YnbKSKcBR9S/Oz+2yFE4yZTzvnV/6absjWWFeEl4k0SAjTtRKvBYHPpbblMOa2LFht+8V4TB2iRrbnFvXjOiG5eFR294J/LsrbcF+k1mVQGqxiHitznaIhiGYYW5TG40EiekgunF3/wIf2faLb9ojsO9BERgpbiYiRFj1nWaJoaZ7YvjvZi2x1K0xQwYHblazi8aDSjhReYzQITKkKpBOPm0E8+ZG/L/V3iYk4byE8YSUajpJwpFNVPQV8nL1x4Ecf0JhkpmcmqKTb07KT8svmYTj2WBoeD8gEj8PUqVOqshPbu4oKzz6Kkshq8Dpa+/DjmTBz/ex+y8ZprecAzBKu/j06fwtKOeha8vpJdehMFchUmxYm50MmLi+dz8h8/c7zdSHs4yvdp2HX4cE649X46urJ4LDYWzZmGzpBmxfqVDJtyNBm5mD1/NZDpCGIxZ+lVG3h10ULujrkYFYUefYYPYz187laY9/RK9AUl9CTj2PMUmje8Dw+9wtEmN3qLjjd7GonPmcYJS5bQ2Z4iFE5TN7wOm9dMR6ieLx55FPvqT5iStlGgt/CrPsr6wRIn37MUU8yCQ3KSSCZxedyMHDkSu92h5YibZBPxeEw72bvtLqYfP40vP/ucJx5bweJFi2ht7WTfgSZ+e24V1g1rOFbW4cq384fNytX1bTz8xfc4Mi7s+jR/79jEq5ct4anSUgztfv7wWHips4trX3+FRKEXq6wjEeploFD1N9Sz9JyLON7i4+RYPgdDfpapbcxetQR3WRWSYtMy8d0WB4PqBhMNBlh48cV8/NmX3HjL9dx4y80EQkG2bd+O3emgrq5Oe9Js2bKF6dNmM2Z0NT/99BOhUJKtv+zGpMhMnjgYfbCbm6oHM83pxdbURaG3hH1WiW9ifg6WeLj9macZVF3Hb59t5rlb7mZIX5RjAkHK7Rb2W4w81N7M9Z++RL3dQp67lGh3hGljD0cxGkm1NDBv4iQOi8JomwNFjdNlt/J0awvvttaTcQrqVByreLjHQvhDXbgK8rWR5u5PP2b19Gs5R/YwSu+iV8mwPNBA8cJjGHTxRWSNLqoDFspdRZgqC7G4LURCrexa+zqfXHIrc0oqSYcjNBiyPNfbzXnL78U6eAxKfh6KPsZTc+cybU8jJxeUcqCzmYYCGxttChc88wKWkjr+3tdEucfDYWNHCgor+nQCt2TB7cxn/febGTF0MG1//aX5xgvGDMPjLcOS1CGLjArx9Z2NzCio4KqKIgY3hgmZZZbTw/Ar53PkjDnEs3rMZplEMoLdYWZAdTkGo3gBzgmWNAGs6MQ1MmSuoIuPM1pWelbzHNtivXzz9FN8u+wZTrS7GOxXqLeZOKOngWe3voc7biPeHaLIl0deeR5Zr5GsnCEdDvPlfY/T8uAaZlt85CeybDOluSri55Ef3sTYZ0VvctGmZKhzWll+2CROVSSONWZpDIR402Tnz5ICzly+lJZUTBM19jR2cN2iqykuLOC3336lL9Qn2kG6u9tprN9DYSjFMwuu5uLiwRS0HqSorIh1nfUcrCzm9BUP026yocPB8LoxpENJjA6FRrUbSUpg6+3i46X3or7xMfNL6sgLdrNHSrI0HGDu2qeI51cRj8gMVAooLS4k6dUTlqKkdHEMqQy2uOiUFEICvCTux1ACo0XPvnADEwq9XF1UyymqldmWYsJ9PXxl7GWrC85/7TmaFCu9fTqqq8ditRUSCwTJU9Js+3ozqx98mi17/+LDhl2EpTiJ9oO8MG8hs1uTHO8r448Du9iY7ODkxx+mtbCY7pCRI6dMwq7v5uu7l6Nf8ylT5MF0OUw82/0z5218lRa3ODEYSMfEk8KEzuMhXuBBJ5uxJ/QY0zoNMJMR9Sunqs4V8/8q6DlkaY7B8t8FXXy5gSRyOqAdULPCfqrJPQUsRjSeWq+fmzr3B82IEb1Ih9OruUtCp6dXNL8iF/6QoE7Y1LTMd9HD67XRvch9F0VeK/jiZgq/ubgIobgofGLoL2q2+GjST11ZIW4Qv1iWFWRJ1m690JRLesEi12kiP70q3gsI/D+iv1xXnEpqAAWDlCWSCBFNhjXRjmSStdOxSYgCohEsyQQVVjOji/MZ7oO8ftJMTtmee9L9p/Rq2TnaHXnoutwWIncR14eSMboSej75q5WMJS93GBGFWmfQxHxC2HdI6HcIyarduf3kNvH7TGkDXsHpjWfQOUUIRx+GTA/hX7fw810PUdrQwXRPBX1qgreSrRTPO4WaC88iaTRT2CMR2NXIv66/jtpBg9myeyfvbd1Mhzmthfz/uPwxQuvfZ1pPglqbjf2GKA/1tnLHh2tptLjY/1cX7rwiyuqqeGDWSZxx4G+mW2VCxiTfpuHTch+z732crOriwB87+OLlp2ho2s97v35EYyqFUjGUXTsayRcZyaEeEvoOfl/5JKO++oOTjF4kq5Umj40l9X9xxTNP0W4yUzB8ECk5SWkoykOTZrDAV43c1U1vnpVV2R5ueftNWrpjmNxeMhYDRQVOTHE/z85byLhfWznSU0ZPJs2rvftxL51P6QnHYvUbceqs6PR6vD4ftYNqtXAP4ZzQ/h/EkVPNaj7uU085mQ/f38Qrq1/mrDPn0NrZw99N7eh37+DTRfOZLnLH8x182tnNj4OGcfUTq1FCMkomys6/PuCtm5fxsLcIuz/OLrvCs/525r/0LJkBpdjFCiUcYEh5EfZ4jJPHnMj88lKO7jbRG4/xhNrC8fddS91RRxIQz06DierKai1L2up0UjewRlM/P77ycU6YOQOX281nX3yOw+lk6NCh2hPm561bmT7tTMaMHsDWrVvp8UfYX99FV2cHM2ceCck+mja+wfJzb+BMl5MKk4d94Qg7FR07B3iYveQmaocMo6exna/Wvc2uF1/hqvwC8kNhgoqZhwNtXPnFarab9ThtPjKhFIcPHYXX6UC0GbN95ZyTtDMyI2wtCX7JxPm0ooTn9u7QIBmBQCfWuNi76cnaDOzrbUIpcFKYzDJLGcu1lTUUHwxid9h5J7ifvklDmPzC4+wLJqj0S0wcNAq5LJf+pqQCvHbN9fQ+tYYjrflaUlx7vo0H9+5nyfrnkPOriKAnko3w3h13cMy2/UzMihewOHssBl6RMsx76UUCeUI1rccWTzLryKnE+3qwoKfQ7UNxufl81zbKCoto3P4LHZ2t+EYOxeMtxSoSsxIZDKIIZSNMNvlYOrCQkW0punQqyzN+Rlw5l8OPP11DYCZTMfT6rFbMfQUeksmYBsPSMM3amlDEWucKudZCZPVa5yNSAqVsElu8j2+feZavl61kuj2PWr9Mo0Xh7L6DPL/lfTyqi96mTooK8ymoLiTmVJFsBuJ9vXz9wBN0PvgaZzqK8ETT7LbA4mAXj3+9DkPcSdxgJuy1MKGsmNtqhzA1HmeaYtCAQm/bPfxVWshZDwmVu4gELubuW+/gwK79zJx5EtfedD1ml532QCfbdm2nqMTHmLwirh9/PFNSRo5XM8iJGPUOM6s7e7jp7ZcQmXuGvGLqBo/C0JfQppV9ljgmKzhSEd665Q4SL23idHsRldEEzSa4PNDNjRtfoMdWQCCqp9pWRHFZCVG3SlQSAJAEckrFERPJniKf34TAlKihBMlsEmORCSXcy45nXmDLske4rGQ4zkickMPA6sYdTLhlEbFhA0nmFzHp6BOxZqz07W8hsO8A5805B8Xj5YyrL2fcgtnUdzcxwGbCuWMvT540i4UlQ3EoClvaGvCPHcrkKy6jy2ijNF+AhLbz+OWXMNdzGDUVNby47XsKzprOqH9dztcH92HX2TWrnc5gRsnzoXo9SJIJexitoCckHal+wZpWsMU8V1v/5uqMKOiHVOtaJLm4/BPemkafiaLXmllNHaZZz0Rhz4jHl+iwxchYDAH69WOikJNJaRnsArGalM0k+4t57uCQU8bnxug5wd4hkd2hzDkxqT5U1NOC4d7PQBG3Xzf5h6ZsUkPYCbW3gtEoYudE/23Q/G9GMZ7KGtBndJpUX59T8Oc6dtExi1O0CM3JJsikw2Sz0ZwyUC+6+SRWSRB1opRYrUwcOICRLnCAxsEWT1gtyP1Q6daM92IenhO6HTLwaYB3cWMF1EU7wYjvyNKHzKcH+6gPxLUCIvYVFrNZS/4S1C9FMpERZnvN25YT04vpgyag0+qMHp2m5BcHYBXFkqIj0sDIIjdf3vsgkTc/4aj2DNMGjeDdvzazhTbqJRMxSWKUt5r2tm4GTpnEa198zLPr30Ap9RF3yijxCBtuvJXYl1+zoKAGoaXdmw3xbmc7U5ZeSdFhR0HSjsXkJK/AzdLjpnJRn59jPFYCxiifRCK8qui5Ze076NMObr/kanzBbhLRbjb+8gWBPAd/JWD77ga8GQuDK4px52UJfvE5H86/itnGPOwGC36Xk2c79lM2ezajzz+HLrMOT5WX/EyKD2+9i9BHX3NeWR2JjMod9dtYtORWig47nLDLQtCkMqy0GP3P27jplPO42T0AUzrLXreRjcEmFnz0KrsiYZwxBXNGxmwxU1hURGlpqYbqFCJLccASBV0corraO1jxyKO89MILvPn6ekaPGEkMPX80tVJnNfP08VM43GXB6TDxxu42Zj70AGUTjkVtjeM0quza8xnvLL2Hf5k9VKZlDtrMPOGv5+hH7sM8dhjWTBprJsXw8hKcHjeTfEO5bvAgRu2JYrHYWB2vp/bCM5h0zpn82dWBXwdHHn0MSiKlYTd9IlClxMtjjz/O5COn0BvoY8/evShmE8OGDdOmVN9v/o4ZM85l9MhKraCHIym2/VlPLBHj6KPGQsqP0Zxh5VlzYcNPHG4vQpFs/BTqYe+4Sk647RrMPh+pZIbO/Y18fM/9nK1mqegJEwxE+JIknjsvQj5mAsa0QmVhBROGjNL2yMZsnGvHH8XVSR8De6IY5AwfBDvZPHYUC156lkQ6QYnXgxJPEAz14qouRHXItKoBSvVmvrzjMbbe/zzzSseQbukibjGypq+e07/exH5ZxtObZfigodhriomFe6m0yFxbN4pjm0JUZ3UEbTq+TXTRN20C06++BrPkpS+h4jem2bl+AzzxIrPyfDhTCfZkEzwUinPf1xvZkkzhGzAQQ7efGeMOx+gP01LfxMzT57CrpYn9oW6cNgsNv23B39uNd1gtbm8JdtWGGomRTPVSaJeYYi7mlhoP4wJGOtJJVqT6GH7puYw59lQUV75G27LZTAwaXIPJbCQej2AUttL+CGuDeB0TMAstj1snOBraC654/ZLVFOZ4gM3PruKrZU/yv8h77zDb76re//Xtu5fZe/rM6T0n54T0hBQICQlBEAFpFgSuiHApKkbR0Gx4Ea8ooCKxohIRQZAWIEBAWgopJ8nJ6WdOmb57/fb7rM93TxLQ+/zu/7/zPPPMycnMnj17f7+ftdZ7vctz8xOqoJ9NW7ymfYo//eonmUlPsXp2hep4mbm9m+nmAuyCgTbo8pl3/C7dP/0Mtzglxt2Y0xmNt/Wb/NlXPk6/Y9OMDcJNVW7Yt5vbdu7lGStNbnZgaNh8OT/OPabGa/7kvbjZFHEn4A2/8HqFJPzhH/0RV934LPpaoEJJjp4/SSfsU+j7HP67f8f94tf5hWIBe20NrzLOx5bOceVbX4Nz3VW409MUSpNscyoEwwFta0ig9Zgs2Hz1/R+k/zef52DDYx8GnXSeXxms8f67Ps3jrkY7sKhYRbbv3UWvFKvM7Vjy0fyIYt/ACExcPSnokqqomRrNoInbWuamXdv5/Re/Ar78XW6a2cZgZZVzcZ+vmS1e/IHbSV9+EN9Oc0FlC/f+xzd4/9vfw3XPvZV/uu+7fOCz/4q9fzsLK+e4YvNmzn7hy3ifv5v7Pvb37C6NMblpE5946Adc9OKXMn71VaRDnZV/+zLe4dPMlCd54NwC1vUX8Yr//V6+3VtjLQix+jp6YGGlC6Sr4xjlMpZmk++JcYtGz4jxJDVOwenR6LOsmAV11hTkLp9VcX1aQU8I2CGGJjp1uZYMQk0mdANfoHFhro8s0ZJSJudgiDYq6ESBGlrFFlu+TopxArnHyiBmA+6X/b6kuUldVBiz/H1EsVOWtJF65FH+SYT27G+fjWUJL7+QaSUFXeZzlaVsJAH2Mg+oEi+DjdRcmdgT+3RCDQa9LlY8YKaSYctUlrwM+cMBXq/N2rmzFG2LvZs2cfF8WSXb2PL9gz52SvxrE9u8p8b0DVe40XwumrKnlPk/8veBZvPDbsiDC4usrdXI5wqk0xmGYrMV6+TzRQwJFxYIQ0JCklde7UfkhXORN9TESUPY6lOpZmhpDcygzUS3zbk7P8uJP7yDmbDPNXsvIyw5fGvtBLVwSDz01YX5w7V1fu2P/he7r7ycrhbxN3f+A9/41KeYWKnx6ksuY77Zpr58jv5EhseDPg8Mh1xxy4u49dkv4dTRBY4fOcypT32S28plqrVFanqXk+MF/s7zuO4X30z9XI9vf/Jz3LxtM/W1M1z1ilt5zi+9lscijSOL6+Q8k2suPsjK0mPEjzzMv7/mbbxu24XYDY8nGk0eLRc5MpbjJb/7LhadCD8Tc8XBfaSXl/m9F72cq9s6W7NjPFZvYF2wmwO/8DJqZYepgzsY8wM+8dq3cGEX9GOnqFRn+Mf147z/m1/gE2eeIL9tO0bTR/diCoUCs3NzVCoV5TAomlf1voYRY8WS8hB47nNu5OH7f8ivvvVt/OZtt7HSG/C1Rw9zyeY5Pvu21+MfPYStxzy43OK9X7qbs62IyahIVvd57OjdfP5338UbGWdHnGLZSfGRxjEu/4N3M3vzdSqvfMzU2Sp56bOzvGzPHq42xnhhv6ryn/+lfZzidZfzsne8nfNWzHktYOuePWybnuMzf/8P3P6ud7LeaPHY44eoTk6wuLzEwpkzCm2QCV0uwS996Uu89hdey+zMNPffex+xZvOFu77N5m1bmZ8rU6lmWe6cZioy+PXqJVxpFDg4vYvPn36Icwd38aoP/h7dtMMwismbada+eQ9fvu13eM2WafLrEY/FHv804/P2T/4d9GUdZbF71y5y5TwYPj83vZ2blyNuFO/qsTE+Vl/h3l1befu/3kmrto7muVQzKdaba1B2uOCaS5U5TeS3mdOKvMTewUsqc2wLUoxZae5YO8S+29/N7Aufh98akhsrU71gK07gMrG0wut27udXJ/ZQEN9wo8O/Nuu86T8+Qr1YIuXmiM0MNQt6Dz/Mf7zp7bxz6zYKq+u0LIM/aDb46Nf+nUeLWZZ8j6IXcesVz0QjxYff8wd8+M5/ZcUb8vCJw6TMiDMP3Kv8xiu7tlOqTFGUMI9eXzAAinbIs4qbefN8livcDCuex98ELS54/c9w4KYXYI+Nq4I+MVFh+44thJHEQYsMN+EAJZkUlkpHFIcvOQdCmWwETpU9Z+RjD9rc89G/4mu/92GeW5xmZ9NmKW3x1uZxfuvOj7JjcgetWksRPzcf2E6vECOqzDHd5MOvfQP6nXdzVZRjOjA4m9F4X6fOH3z542h6mbZm0h1L88xd23nHgUu4YHmV64X06+T4vG/yn4HPe//1bxlYJnd96vN85fN3cWrxPHd99ZuU5qY4fP4UftqgHvZV+llZM9nrOvzm817IuwsVdqLTN9J8s7nKA1vH+Kk/+18sVYvomTwXV7fSX68pi2lH7E57df78l95C7msP8qKJHVS7PmeMiHfUT/Pr/3gH9eI4qcoMpq+rlU04mWJo+Ui6uu2Fo4Ju4CnrVxPNSqObJsvLC8zPjOG2V8mt1fjCO99H7Sv/ySv2XcbyyiJnx00+c+pR7vXhyhv2c/Qbj7KtUiWXrXKy0+cDX/wszUqRdialPObPHzqEef48VxVLfPr9H8A7cZrpYhlXt7jvzGmOBS5ZPcUBP8Oe6U08UVthKaPz1o//Od7WKb566GEKY5PEDR9Hz5IujJGpVCGbRQt1MkOpCgYdwqcKuhRVxRUbqaaUm2iiK08WtiNIXu6p0TQvV5gKb1Fb8YQxL3tvIcip2VxIW+pb5ZEiNZmLdl18XVVToAbUpCAnDUMyrKpNt/oOKbi64o8l+6Nk6pfmQ1j0Cg0YNQRqQr/lnnVV0IVspgubzhTWnGA2SWScjPYyaQkJTiD4DQebRH4XqZ11NOgwW3C4fFeeCzOooq1YgDEcP3yaci7H9ESVYirZl/ueXAohaSnWnkzPo4D4p03lox0/vucnz2M0tW/sMeRFGhgGy8DJ1SbNZhtLEAaZoIcenh+hG46SEqBJMo4w5cwE0pCXV+QFaEp6IsqfsO/ipDTVda+uLrBj0ySDhZMYJxb4y9/8bVpHj5EyYsKMTlS0WQ16TG/fyctf+XpufsFLOLO+xlilygtvfC7tEyeZiD0OlipovQaxEyuf71UiHjpaV+uIW664hW/cfbciSlxlF/iZfJZ8Y4lBLuZ8Jc8/1+qcdHVyYZ7nXHAxN+3Yxv33fZvPnznM/uuu4JrX/iKTu/ZSMNNYkcdv/+YbMRdOMn2qyWv27GPOTzPA5mHT4HNnTxMf3MMrbnsrvh0xv2mSsazJwtfv4d/f/h4uzUyyq7yZbzz2MOs7Jtny3KvYtH8HD3/1a6x95mv8xN6DZDWdrz/+IK945+3se+lP8rljhxk6KQqmQzBw1f58fn6enCRqjfYngoZknBS9dkddOzde/2zGCkUK2Rx//bE7lGzlB+eX2TZdpXXPl7jjPb+lErcuuPp6nvfmd7DS8NnsVPHa6zxy7Jv858f+gp/Xx9jsmrR0i3+qHWXrbW/jwle8kLDVUiE5Exmb2alJPnvHX/HVP/xzXsE86X7Eg3SpTxa44RdfTfGS/Zi7NtPyh5jdAW9/y1tpdzvMzM/xqS98QXlgyxrq4UOPUC6X1Q5dUIZ/ufNO3v3ud6sYSInrzJerfO1b92I6Ns+54RpqrfOki1nEQ/Dh93+Ur/7hR9nrjPPQ8hlqF27jlR94D92xPEPdYMzJc/H4GL/1vGexaa3NNdYmTrXafLS3yC998L3s3bxH5crvv0bCWj0wBrz+GVfz0rNw0M7RG4O7+g1OXPlMnvXG/0lVXndPnOE8rnjmZQjb9Pj6aYrVcTIYpIc9vvGRf+ATb/9Dfv6ia+k8coJ1NE7u2cqr/vj3OSsI23ie6Qt3UPB8vvl7f8xDH/wYLy7NEQ26LFR1Bpfs4IrfeitHWl2yXhbTyNLQI6Y8l79+8Yv4yeIYFwxEv+vw7+vnue51b2D8pc/n8eY65bTD1Vc+k2Pff5hfuf09PFhv8nNveTNvetMbsAOX8w/djzvsMbZ1E4XyJGWngtftkjI9xcR+wbb9/Oxkmiu1Esv9IXd6DXb+/Mu59KUvI8zl6XRbbN48x/ymGUWGc1ImgRBiBeo0TExTCrpM6NJsxgSBsJaFJCs2mz7OoM1X//IOvvL7H+LG8hzbuw5rKYvfqT/BL/zZ+9i/8wCRxIbqEdsu2s1wTFy7Agp+yO0v+GnmHj7DwTDFFjvP0aDHX3RW+JW/+SDVyjbIFTkTdNhdGeMPbnk+V6FxmRzeoc4XV3usTUzwzr//Sw4vnOZv/+QvRWzMWqPFH33kw+y67BK6+Hz3sQfRymkuvP4qeus19COL/OI11/DHmRl2DiN8J8sTKY072gtc8ttvprV3E5sPHGR3foqsG7GpUqZ24hidE8f5+K/fztaz6zxncg9e6HHE8PjQyim2vvT5WFt2sXXvQS7ceYGKno2qKYamKIUCnBByA13JzuQE75smDceg1euyY2KS9aWzDOM+c8U81rll/vYt72Dtnm/yyr3P4sTKGaz5KgvGgJNnFjgwsYnTS6uslkv8yof+jOIF+znRaJEdmyTwQ8JOl7WzJ9k5W2EqZXLnn/wJn77jb5kvVimWxmgL58twcPoxa+02F7/4edz6xteR37+T7x1+nLHqFPd/5wGmc5PkUkVy5XFSpTF802DgBeiBpurdQJNWJYHZpUgqs7IRPCyFXCB31RmO5NHy/6XoPwnPSwFW0zlYjAAAIABJREFUzjJJYZUpXSZ00ZQrEtuTjycKLkGHZdBJglyUVeyIpa0Iear+jeJIR+tl+f6N/7dB2JNhST5kry5plipnfSMP/Zb/HCqnOLHlE62bFHIxZ5Qaa4wgK1MXT1kNRxjrwlZX6rYkKi70XEqWzsHNY1xVlvhAEOVdKoCC1FCB6Ef2ba6sD4TpJ7T30Ubclh+UyN4VvKH2DdKMbBAVNr5yNKWL9Fb1GyJxFv6PiiFNHmJUR9S/NbrQ7oUsrq4Tif7FkBvQUoU9sc1Pfp40CsMwwMiY1Bp1Srk0hUKac+dPMT87jtutM2EbHPrCXZy67z5sf0g/6DF+YBuX33gjTnqCEAczkybou6wfOUn9yHGm5Q1yO2QqKQqbx/nWkYe4/9HHGStMMlgbcONFz+LRex9WvsacW2D9y59lPq1jTeZ4sLnO4sQ0tdCCeojdGqBFa+r36wBrGtz2oQ+x6+JLmC5XWVk8zSuf/1wsF16wpYx9qiG25syQ5gxp4j07+cyRQ9z6mp/lJ1/yIsqTReyiyZZigfjRE/zq819OceBxw5U38+njP2Td8pTj1mw2x3Xz2zj58CFa7oB3vv/9zB98Bke6XRYsQ5nFFIX82O+riVEKusDtcnHJVBQFIaHnc+c//TNfu+sriD4yYzkcPfwE1117LQeuvobpy66gkHXYbQe8+PqrSBka73nfH6NNbiWbGad5fJG18yd59PT3OXrX5/mZ4jxzrkGgO3x15SzeC57Ftb/4s2jekM2TVcbzaTZNj6Pn0/zM9gPc0Miw1SkTTlf53MP3claPKBzYw4EX3cLp9RUevfdeDj9ylE1bprjn299SELsoKDrdLidPnWRsbIw9u/eoJvuv//qv+fCffYjF82s8cO93mJiZ54HHjjJwPZ7zrGuIGOLpEY21M0znJ3jXNbegHV/Byebobpviprf8IoPZcfRcHqMTcNPVl+OeeIBXXXQTP5GfIo4sDpV1TgdDfvl1b+Sa664nUxX7v0kIO7zuGZdz4ypsNW0WtBaPWDGPTm/hto/8JTnDorG6rIra+HSF1W6NTZu30KFHp9VgU3EKWl0++7sf5Gsf/nteuPNS1pZqfLN2itv//K85nPHJ7dvC1r070ZbXedNF13J9dY5JL6LhddAu3sEb/v4v+Mz99xKXqhTMMYb9gNgwuGhugk+989c4/7nP8VNTW7AaQ9a8JJ3teb/yG8xefTFmSqdYLPK2N/4qx9abrBbK/NMXvsjc+Dim22fx0A+J/CGl+TkK5XGKqaqa0AnapOqLvPzSq/ipmQKXpcZZbHX5dHudLS95ATe9/nV0LJ1Wq8HOnduZnZsmCFwKhRz9QU/Jj4TLIa6IhshfhD0sGmEh7IayozfRA5FjdfjSX97Bl/7gQ9xQ3cKWgUMjbfPB+mFe/K7buPjCy7BMybMesvOS/XhVWed59E+d5W23vIiDA539doEthTEeri3zd6srvPp3fpVyboby1CzHaktMph3+4pfexAu2zHPANOh2+izmJ/jGqdNMXX6QR48cpRTa7Ny8g6VaXRX457/yp/m197yTR08fw8uY5LbN8NY3/DL9QyfZ2/F4/dw8weHjVCZmOUXIf3SWOT2Zp/Kcq3neK17OtfsvJR/A9+66izf/nFjlomRvt0xuIl6p0aRHVKrwHdvj2+sdfMdg676LuP3X3sFV115DQx/iy2SvS+4GZHwDPVJO5/QNnfPDHju3bmPx8FFlo2pWs3S6Teh02UGKxhe+w3t++Q1qcOnQpzQ3z3p9jXZ/wE/e/BNc85ZfprB/P+t9Hy+0GMtP8siDh+gLIXp+EqOgMVnN0zp7irlMhjt+7/0sPnGc2A+JdZMLL7+Km17xMvzJEg0LPMfmiWMncBsD5ifmVSJmLlumODaBI2TdGNrDIa4UStsmFC8BxTBPivRoO6sKrRR0YZTL5/9bQRftd1LQEyKbFHTFTh/VpIEUPfX/n2KISVFXgWOqqUuKY5IgOmLcj4zPNrjrycSeoALSTKgJXf4uP0dCY55e0C++W1EAk/20aWDYMpWLhbhLFLgK8x8v59GDIcNOg5ylk3MsCFz00Mfvdti3aYbLd06wQ1d+EGTjGMcdJrtrgblkLpcCrUMg+4rRL6uMZOR32KjGown9KcfbUZF+GmluY3Lf+LxBlhv1BOqx5cXc+Di+GrDabKkYTzOdxXAyijkoMoCMZWIHMYPYZ9nyCXSNXKCTFb+OoYcfufTTYoITkGq1MVfWyK21lCwoSkE3bdIfq+LncorgMGi00WsdxjDYOjamcn7Dksmq32Gp36TT7WH0YrK+Rd531CJjduc2SjbMRn10v81yv8aZbpszw5iha1AMUuRCjalihvGZKoOcyUK7zdlGj4EfcuGunXQ7a6zWFuivnsNZX6fS9Zkf2Dhahq8ePsKZOKIzVmR65w52b91CbixPXDZJZ2wm7Qzd00t8+9++wCc//s+cWF9hvJilKnazrXUCR+O5L7yVF7/yFezdeQHemsvjSysctkLitM10DJurlST8QtcZDAZJLoAlEkaL+to6z77uetyuy6b5GeEYKxj+3LlFjFyOP//MZymU8mzJmvzObb/Ct+6+h2995z8513Tpd3z+9D3v474Hv0VkxVyxpcTu9QHjg5hScZwly+Dfa4uc9AJufeGzeetbfpkdW+fI5mzS5QyplRa/cfEtTA5N5aqnlYos6xFHug1OuV0GRkyv1WR+bpa//8ePs/PAAfxeVxWA733/+2RzWdWkfOKfP8EdH/uYQqou2LuPxx99jGa9zs3PfwGb917AM6+9lisPXoRuG/hBD8MS86MIOn1u3XGAuO+x/6orufHnXkn1qos5s7pOcWhyw7Ovw+ufwVpZ5+O//F6+/dVvsuOqqzlZW+eHR49y2eWXM7tvB1PbZrnnu1/niW8+wE9NT7NnapLvnHyI763A9W/8GZ5x4/MYLxSZnZ5gaeU8V1x9BZFMVI6pxFq9fotsRpATnXP3P8wnPvARFu6+lxkyVM0c315+jK23Phd7fpyo2ePw1/6TZ6SrpA2De88f5dmvfhmvfs9v8cNTC/RcHU9Ls9rzGCtVyXoBl+7eRHP5EB/69bcQ/uBxLipOsKO6i3uPneSQ7vLdYU01RHLvl0o5qjv38dO33c5VN9+qtKZBu8HyE4cYK2QJHZtiZZJqcZZ/+5d/4cEf3MPSQ99jbHWBA6k0W0OHyM5yLzHfWDnHlusug2KGV7/65ymVCjzj4oPU6zVSKYe8OCx6Q2WQZerSyItlRqAmQCX10SQcMcPb3vomPvsvn2ZOg71Riu1Bmq1xnlUCvj+h8a3l87Rb8D9e89O8/OUvZ+/lBznrNbni8svQFmF/zmCPlaXgBui+T92CH5o+C33Qh/Bzr/pZ/uqf/5GKozMfRezM2MwZMQPPZyE2ONoLWRNprwPV0FTmUcM4ZrnXVpPoe37/vVx46cVsvegCDtcXedGtz4eFFrkIxFVdzlAp1HIGdmXAMeCWV/00L//5VzNTnWLH5i3c8/Wv8Bcf/TCnzp3AslDuk5ds3sYV1c0s1WocCge0MmmcfJXZyU1cuvsAu/fsRSumcA25muQc1HDiRBMs60pBOOxAIxVopOXA1TR6joYnGmVLJx1BuRvSOb/MiZPHOLm4QM3vUBorsnN2ntLMDLVcGiNfJhtm8BoercU2w0GImc9iV/MEBZ3IDtBNX/EVtPU62noTq9lT5/hwrERcLWGWi6o49zoDBu0B4UCSzwycbIFMtkguV0Q3HaXd7kYhPYk9NU1CV8qiENFGkPeoeCZbb9mfJ4V9w8J1gxSnJmKFqCeTtdSdDVlZUtCT7wlkEhcQWsHpo+TQUWqo4uYaSei58l9RsrmR38poXy9+GBsFXR5DoQOj5yo/zx81EE9O6Fc8JE5xwlZPJB6mkYjrxXLO0WL8boOMHqEP2mS0gCmBFCWFRnTGMql7Ltunxtm/eZotaUsZ9dvhAE0slIReKdOxMEtVB5Ps3De6IFW/k/vqv/zZkBFs/I+nlHZPfemGp+4IIVG7DCmscm2JvE3EeD3g+PkOp5eWcWMdOyPeyg66ZSk5nd3p4hsRazkTV9NIuRopTy5QndCAfkHkLQFmt4e5WiO/0iAl/IBQ7BAD+qUig5SDb+rEQaiagfFUhqlcgVwxw9KgSSvs0xx08YcuaU8jG5lkJFPXMCjMTpLOmmpPKC45EhpR7/bo9iLiIaSHQjoOVZHKj5fwUya1bp9O21N38N7d29DMgMByMRjiuAOy7SHFuo/mCensPOcHQxqaTjZfoOqkVYBFUHFIjxVoNppUimWMKGL15AKN46eJGm2cIGCgBdz4upcRF4SXrNNdadE4usxKt89KNav0yps0nU3FEuXKmLoge/2+IigmaXgxaSfFV+66i4lKVVn4rpxbJG07iUlFJoc1PUsql2XvZiEdnebwoUPc+vwXcm6lQWOtyd2f/Twrq2cpTKfYUS2RXVgiXqpTW65x3/ETrBQLdLIO1950HT/10z/J3t3bGZss4Wsa/bUlNjXgzt/939z5j5+WtTTZSomGHrM47Kr37O23/RqXXHYJV95wA2vnz6nOV8g3Dz9wP+vr62p//j/f9CY+/7nvJKl+o3VSLiWdPrzx117Lddc/mxuvuZ5MoTgKJfZYiTt0ey2e+OZ3+B8vfjM3XrGLt/327XQnSvT9mDmjzIUXXQjOIHFGqmt8708/xq++733qZ1xw4TN49MxJ2nrAWq9HNgOby0U436LnwTXXbOFVb34LncIUuck51hYXyecyuKHLc254FoE/JBII3vNwVMMZMRRFSjqLu97kC3f8E5/633+Bttbgposv554f3qsa+s1jU2RMm0cWTylW+Gv+6N1MP/NStl55NXffdz9uV3TbKTotF8sN2VOpcsH+TegzMSce+Q6fft8H+OG/3EMlhh2T+3jca6NvqfLw0hN4lkaxUOX29/0J2668gTBTVPJAI/I4dv/3FH9i+759bNu2i/seOsqtNz8POx5gt1bYFkfssKEyhH6ocdxMsUDA+cCnOp/jXe96JwcOXsgVl11BrbGmJnNRvqQzImFNjLDkkpQDMhTS7Ii3s7S6zB0f+yjfueebWM0+lfqQ+TDFnJ7j/KDD/VmXet6ikCvxype/iksuvpjpbZvpZTTe+Vu3s/LAE8xaWbaVx5gfrypyaJ2A47FLy4+oGmWuv/pZfOkrd7FlepJ8OCQf+xhuWzU4my+7kpPtFmuS/hXrjAc2M5VJilMT+JaJbxlMzM1ycuE0E1vn2bLrII8uPML+ygyltM3Z1oJqzKOGy/LJJdprHWwri5nKJq5lQcjVV1+lro215hp63iKydWpxl4zE7a71WDm/zBOtGk1P2NcWWT3NbGGcSTGXygsLW2Bp2dnKZJggm77UiVjOylhxopxYznqDQPLXTTHtkTqik8ag1Wpxdm2Jc2vLNAdtLFNnIpMnVSzQztnEsUm2raG1QsJejGlnSVUr2JUiQyvEtQM8U9Yn8uZ30RstnLUW7tBl1dSIshkcJ6WI29ogFNfUkYOiQ2p8HN12SBkphXTLKrYXR7SFTiHnfyDy6x8t6E/foasJfMPn7cdJcaqHSXbuye47eW3UTnvUBCi0O/EtVQVdocjqc7KfR08CwhJYPTlhNtCCRP+eGK5tFHW141cFffQ+iD79aTt47cDjcTzoR0RhoPSulpivyA4qCikYknboUpDwEjNmx8QYe6YdUrICGPjkLYPlU6fVRDddyVPOWKRkMy2G9uqGkd21Q4SlnrySqMnHhh5NPf+RDu6/Keo/8k//XdVP2AhJh7ABi0hB15PVvBR1+TjT9Dh5flEd8nZWLBcNhlJQXJdKFJJOOwTlPL7l4LkxA4F//FB9fVei7QwNy/exen2cbl+yTOkN2vR7PVJ6Rn3d0DEwMikVl1iSjGXTwdENzp0/i+j8fdHEi6Oe8GwNMfCRhkGjI5aDGQs7K2hGhOu7uL0Bei/EdCNKZgrPGxLYMVY+Q2SZeAMfc2hgC6xtBKQrafJzRYpjWdLy1jfaRIsNBs0+TRkU/QgvBCsSMkioJE5RJU16vJxQNRwLP2NAr49xYpl4tUGxkGNs0zT6XAXDccjJ3qw9YL3WZH04oJk2VDzlrmKJyVyObC6nLjqZ0AWyls9S2BUKo+kUCwUFv8s+3bHkVYC1ZosztSax3OBjRXbv3E672aLRbCsFwrmFs2Qtk3whxba988yU8qRa3aRJbHU58thR9PKEygLvKFN+qJTyjM+NK+jQG7TY5NvYLR/39CqPHTrMAyeO0Y0iZjZtZl7IbDs3M799CzgO3UYdQzKHWy0OPfaogogvueQSOq02xXwBzXEY1Oo4poWez6s92Kc+/a9s2bqdXVt2UMiVUVZOZsRqJtnNyf3wh+/6Ta6e3cG2zTtY1GMlV8z1BC68FFIDVhdOMFHdBIHN2S9+naMnT/ODE0f4yCf+gem92wm1iGfs28NF+3axe8smbr7x2VDKs/DIY5zrR+QqE0o6J9exuDw+86rLlUWlLnLUoYdWKCiErNap0/FdUk4Kt9Fh9cRJnvjBd/jwb3yId1a3sEsv0ol9vr72BN1dm3nvJ/9BIgSpmyYnfI/vnjyFmy6Q9R0u8MvMkWLHpmk6RpPH7bNMbqsyPHOO1iOnufvD/8bD338YbarM+ahFZd8UN73wFp5/009AnKXjptGyZeqxxPt2qZ85rtZdqXye8sQMmcIUX//a11k9d4JpB+a1PhOSROZprLdcTnoG/bRDx6uL/STXXPtMMpk0e/bsodfrKi6HIfvM0FVHw8aEJOiRFPvEkVLHsi1WG6tqVVR18tCViuUk00BthQdXjrIcD+n1+uTTOVK6xdy2rUxu3cFybZHxIIXV98mIUUalpA63pZVFjtfXGA4jvJUum6qzrK+tcfklz1B+CZIhT78BhQyPHD7Ccq9DU4h8w4DyQGN+YoqZXdtxigUOnTiq7qf66hq5aoXtBy5iGA+pRiaRZLv7fcZKJQbdASePnKRd65BJ55X96GqtTmVS9OQzCsGRlWlG5MRpi5bfo9Zvq8TFpXqNlVZDqS9MXwjLIZnQVCohaSa0tIOWcohkvRaFuKI6kvPVgECsyJXTmoGt2TiRScrX1eCidN6RvKQBq0GfWr9Dp9sh7PRJ9wMCPaZdtpTzWbYVkwptnFSedLGCXR7DlkjkSO6jgL7l41kBgeERD7qYtRZ+p0+jJ+tIA1tQ1UCIpCZGOk1Ykuk+C9WSeis1N0okWX6sZGpdKeiaQSaylHIrQYVH0PaoYCoy3NMm9B+XrSVmayMH0g1C26iQP9kEKFJdUsk2wsSS1XBiPJMkrI1UXWrvnjwHZWSzUdA3HnM05ScTerK7l19JPYONHfqF93did+T0lrFt5WgjU3c6jigZGkavxb6ZCfbNVNhdgUkgrWReyYfAoo4pXusxhuja5OWLg8RkXpHRRN6QhMHLRG0pTfvTlt6S26yPFuP/X0X9x8d1xRJINKVPkglEkC8Xm8D7WvLLrg9C2q6rwiyEANf1YGm1Rnd9lX3VKuVMhmw5q8YvmehXerDUcWkNh3T6fUXey5smGcMgpbStAZ1Bm2Gzi9kKFMlm4OiYpRxWIYspr2OoYwXgNtoYXogmxvnKPjciMiI8I8TXExN/Xdj+UlAl2UZIAgOXVD/ACsRVKKDvD+kZIZEl0IyBvGQC26dMk/qwgT2eISMKgrEcdhTg1Zv0FtdpNzt05GA3bBWUUtAc0m6IH/q4eRMzn2GsMkFt2KNl++RNi4mmh7tco9nv4Jua+DJQzBWo6mm8ocvysJNMWtUy47I3L5XJOyksx1a7HfElEJMZMQXqi2GPNE6aztrqKoVcXlmpNup1Qj9gtVbDzGSVEVHKEYg0T6lUVqsJgfAff+xRAq/P9EyVbdvnSRs6QbNJVuIEI1g6v8axY+fJjo+rXZ8be2ydnmJydoIgJ4ELNlbkUtTTsNzm7LHTLA+6pHNi4aurNKqxTRNEpoZpWUzPzqgm5L7771fNycUXX6wKuZNKHO8SLYsAKUPa9YZyVDxy6hj5UonpqU2Mj88mJ5wVs6T3aDNUU5DfX2Nbaoylx46pmNBMboxcnGXfJReDKQlWfXw3wE6XoO7y+He+z+lekx2XXsSxpbNUxse4bP9+lW9wdv0M1VKBtGby2P0PcWq9RaE6znDQJ5dNokIvOrBfweWKzDP0VLOupWw0MfqR+8FtKbJPPm2zfPYIf/7KN3Dt/U2uT8/Sd4ecz+v86eox/u3Rb0O5wqnBkEPrNdqWw8BM0V5Y58KgzL78OBOlLOZsigdT5znnrxG1u+wpzuGcHLJ2apmBA2tRi2HRYxD2efZl1zKoB5RT8+jZMkdaSzxx6jBxt84Vl1yElc6wtN6iPL2NdCbHsL1OxQiwm+dJD/tUUgXWmx6HV/r4uk6hqFGrnVcqC5nExdVPirbj2Eo6WS6XVAFPiESSDz/SBYtplgxIpsYw8NQUZ4caTl1eIQGwdeg0OO7VWBy0iWTvPnDJaQ7jU1Okp8fJZyR0NgOuVMGI0IppDHucW1thpdYgHAakfZN4EJC2bPbu3kWkBeTLGZbryxgpmydOnqLtufji3RFAtuVRzOTIzYwTpS3OrCwpD/pyKqsaX61SUPdRJbIw/Uittur1hsp4bzbaDPpDpejJZPMUCiUlgbINk83TM0yNj6vzRQaERrvJkZWzLBk+zWCo8gwyukUmNjB9CSDRlCpAHMsypRL5ahUnm1UmLMK3kgAROQeGWYvA1pWVrhUZasee7sfkRBbmw8APGFoGTTl344BBv4/XkILcU+sQkUNGukYptMg6OSyxSs3liQRFjQzSoaHev6EpZ2xI3/YIIhdrMEDvewQ9GW5ibDkvIw1bVFq5DMOxLL2sTdfWGYTS2IZKpqZ822Sgk3M80rACkWPrIzLcUwX9v4PcN2B2ZUCuIHfZa8vImODHiSnNhkFNsj8WUvnT/VU2irma6kcEuo2A1Q3Z2oYzXdIqJGz5pAGQqXwku1b/rkzNn9ShK5+VG+45IWrsZOcpnZaQA4ZDdG+IE/oUtIjnXHoRB6u6Yq/LJk4KuhxqQnKysyNWsxJ6S9ScMCJl56IpCr+ERqjpXFAQ0XyOdOwKu5GyLynuG6L2/9eCnrwqIwB0I95lY0oXuENXHaR8yMAkbMDRGj/peqRot/oMGnV2T1QpyP+UqU++TtKONNT+qyEFSawT7RQl8Y5Pa5jiWKlBR3bv3QG1hXWCIFY3JPk0bsZUZhWiTEiFBpU4RcqNsKRyExJYAa4E22suYRySNlMYpq0OFNMwscNYFfKUEHXigF7Qox979GSqFmegUMPyICfaStOgr3n4OR2vbGOmDBzPJ+71cbt9+q5LXwiNmCozuKgJuhKrQtQ1AuVPPlWZYOC5DHSfnGMzKUb/wyGnV5dZXl0jhUlaYlAFqgpdVm0XO2+zbazK1FgFy5EmSfZAItUIn9zxSMDAYDhEkvyKpRLnzp5VU5OsJU4cP66geLkAe4MBlp1iemqOeqPN9u07ySu7X5Mnjj5Gp9tgdnqc7TNzKn1oYWGBpaVFep0uXs9nqjxHulhm0RdnwQ4zqawibIoaYWrLLJlcRhW/XOwQ9IY8ev4MZ0+fozjUmBir0NE8XMnQles6m6HeaCj05MILL1S2isVcSZmUCMFPVgby/OV+GfR6nDt3hnprXZEq9UxBFfVN1XmVD9B1Qlw8ZeA4HK4xozkYdo5Th45wamGZLdsvYPPmeYwMeN06A9ug6BQhMBT6cGJpUb0H2XKRRrOBrWnKESw9VYLAx272iL2Is42WIvi06nXy6RTVQpEL9uxWqJKwvF1hcKdSmLKgFaWH2u/p1OmzXl9l81iFw1/8In/30jdxsZvm0tIs5alJPnXyEN8O2vzmF/+ZzmSV8/UecWCS9hNIdm56ji2T0wyX11j369TmICgbzDkzeIMu4ckeK6eWOLZ8mj1X7uFs/7SyuKU15IKZvaw83lCrg2gmp8xp8kbAji2byOSLtIYh7cim3myzZWaCguYRrJ5UxkGlQoXewODcujTHglJ18dyWgtdFYrh161Zlt1kpV4Syq04eyXMQlEwK+oZ9dRLyFCu/9664Gdo2WTtLpg9a31eWq22vz30Lh2kFA/K5HE6sUzElcjVH3XeVLHZrdQbHtunELouNdVZaNVzXI3IDVdAnyuN06i2VTS7PrzvsUJmqstJYVTkHcul5EkCVSZGVxrvjYek6w6yhCq2gjZ16k5LhqP2/l7XZf8F+ZlMFUqZDX9d5/OgxVs8vkclksXNCBhwqJVHGkiANDwm42rRtK9Ob5+m6fSLlse1yemWZk35PNe45TVPNpymr0iBM1E22o3zJhX+SK5Wx0xmVbinIlMyUkW3gZm18FYGtq0lXJnxjEGAPIjQ5fNFxTYNOSmdgivNZKFUeu+USDj26sYvhWIosK0igm7bxDANfbMN9ndzAUHt7QTP7RkDTdPFMySqHjKAC/RhnGJMaSmBK4vwmaGkjpdGxNLUvVz8zENtVQxV8GTAUsSyMVdMgB3oCsz8FbW/o0P9vE7oq6DJ/hf5TfikbDf9o2hd5pCgrkuZgVOk39vUKlhebWLlKRzp49XlkMytQ/9Pge9mXb0z9T8napMALzXzUYEhBf80XfhAL8WdeHLZyIimTQASfc6dPsnp2gQM7tnHDpTuojvpWzXUpmnIzyNOQydhRBVNiCrVYSrhA6OJwI0eZOOckHYr8Ebg9iZ0LYKOz2aC0/3gx/++W5k//mqdenxGksRGSOsq1GckAFNv6x1jwiWxNXr2QtAWmdNiKG2iBbari349hKE9TumzHRO6NWLiAo15CLui+F3Di3LpK7xK/ey0jlogarcDDjw1yRoayZ5HxBJkQY5yIIBUSmgIiSScdqJ2AGB2Yeoq07pCTAqqBLQXX8GlrfWUq4RlihhGr6VwKunSuUmBobUogAAAgAElEQVTkkXpmSNMRg4OIvBeSEscuXSO0dKKMjRZEFAeQDXUcmdpMHddJvsZRt2JMd9il3+uolYAUXrHFdIce/fV2YpIv8p+shVlNkZWdfyjPXeBlSdyx1XsgBV1gKtFMSucoRV2m4LmJOWqdWtLFhiH19RrpVIq+yJJsk25nwOzMVtbXWsxv2oqTcegNW/TcNsur55koF5kvVtTve65e4/zqslpN5FN5rKFMng5nBjXcQZfZ2MbwPNLlHFsv3M2K31UFOh8nksy6JuFAXfQzDYaNNpZkf7eS55ZKp9Vz3rJlC9s2bWOtsaYOw6nx6aeuvDDg+OOHOXN6gUI+w/RkmaVGjWUhXWZKzE5tZnZyRqE+glatdM4xni/QWD9PtViFps+3vns/mfktHHjGQWxNNBpDOqIljl302oC8mVETT63e5Mixo8qwR1i/6/0WcSULsqZZ75Cz0wxNIf5kSVsWRSdNwbSoiLOcoSk4NUiZ2JqkjmlErovbGYBtQSGndncDWlSwuPuPP8IXf/9Pubm8leFSHW1ijCfMgC966+x4wc2MzW3F1Bx2Vua57rrr6cl13mqxfXyOWk/SwSTze42claV1psHO4g7GcmVOrCyw0DjJQvsopZJDWa7znkmhX2J6ZjOH1k8wvqnCbDWn0gel6fDNNK5TVKqUdm2VshVj9lcZtGrqnnR9B98rYks4U7iObUd0u101kcv9LsOJcB9EoWCZpjp0paBvBG4khOJE65JOOQpV8q0UlopaMVk8dZrjJ06o1LPJHXN0hh00gUE7feyOJHE5qgHIF0tcfOCAUrh0gz4nF8+ysr6m7LLTkZEUTtPE83wcCdeII7woYGJG8tmH9Lt9UnpK3WcSxZy3HYqDUDXqnRSse12y5QJWrFExJNlRY7HfZHpyCqcvJ5GhuDFDP0SX1YqcddmUOsPkV3T8mC25Ko31Ol7GUiEtS70WjmawySwwGPq0JTHSMilIpGngE7p9fGmARMpkO3SGPrGEboncb2QDbmkaOVENOA49FV+tqaleqpErCGEYqOYjCiIyhq0K1kDXlGRM/PMl2zvtChI8YpYLt8qIGRoxLSNUzmkyhjiBTbqnk4kc5YvixgFtw8OzIoy0Tsp20AcRqUAnLTh6JGY9sdKWN7WAfhQqZYOcm2pyFlRGlFwKSA4IvBDdcpIr4f+BFLcBuT9Jcts4855EjpNZfHR5qfdLCnqiM0/27CNq0Qh+11RGvJq0FdktGT7VNK5297LiEAfT5O9qPTqC35NIVoHmkyb1Scj9b+9+IN63fz+zE/KmJdOrXCrHlwYcPXKY+ekJLtg1R1mFpwyxhdRhaQn0jE1DTO81nVQk03eIo6w+FcD+JNVfMdxHcnM0H02T3apsGMXWrvCkaP9H1uSjgv7jq3PF/h/9kccMjaSQPf1FVLP7iGwnOerSUQR+QoaR6UrlvItnvR4rjecQPwlvCUQ7b5LBUp/VHylaGZ22LgxSSa4OlCyv7MfKiP+H3T6rgyHmwFP7uIGt05I9k2mTtrKk+mBL1yrdk8DmToCmu5hCHJQLzkphRBbpMKVCGQrYOIq26uOmfJbCOn5KbhqdyI0w+jLti9+VRP5p5HRbkVZqjqJiUB3GpNVe3MC3NTp6kuFb7Ec4ngTwmOiyE8s5KnGu12mSk1Q86Wx9l543VGwLJxRPf41CZZJ1v8NavwnhkHGB4EUFqLvEygo4j2nmVNEURqegIirqTy52uVhjgQVthu4wMfgwxYIz4VO06jXmK1UG7hDLyDPoh+QLY0ob2/WapNIWXbdJQSD5YUzsBrTlPZPwID0iny5gDEzS+aI6MMRBIS3vV6MNvTYUbMJKUckapWk5316nZsVU0kVm+gbumoh2XJbra9iOrexehQsgf1cmDSNkKZfKMRj2iPyAbL4Irsu5hTPMTY/TWl9UE04nkyPMFXGcCiVS5AcD6Dbpuuvk5qpE8YBuvUXBqrB4eolzkt2+Zz9pGorpccqXZDSLea2ispkR0mO6oOQ/rVqNUyuLiiAnKod2u0XBhS1z86x0OkxOT7NlZhpHUKa+C/KzbY0wa6poxVbUJefrFGRHLLZYQYgfuLgpnVbQZyyTEXEjP/zHT/Len3s7l6QctlZmGJgWD7sdGuU8h5o1jq3XuOKZV/D7H3g/+YkxNcGtr7Wx0w520VANckHL4rgO1iBDrzskzukcW3uCIN/h9JnDbJ+cgZrPrvxu6msNZvfPExpDymJ3WyqqKNgo0Dhe6+BhUMw45IyQsuUy7LVZaXbwwwyOPq12vq3+GSami/i+sPodtTKRD3Es3JCriVeG8ssQb/fRdk5ZwoYBtrpmNVpyTRoOJbuorv+hBGjIfr2zosKesmlH3ZtGc5hMdbkCgcQ6mpJfYeJpEQPhvwwH2HLfYCnte5iVc1VXDagQ8jYMtKRkDfsuhUyZoeurx8iIXl5gC8sgyojP94BGv8V4tozRGyjuyen6Ctl0hoKcU9kCS65HPlemiEmn3WIp6hNnbbLCuscgW+sr34ROwaaZ0VmM5QzXmO8aypWupZmq6OQFgQplPHDxjIi+rTHQdZx8WZmk+D6qQMtAJpNxTtexDZuu9CyBRn4QqoTLmuWzbvusOQG+FlOMDCw3UpO7FM5Azl7DUN+j+zFpOb+ikI7h0ZXAGvH6UI5AJlZgYw0NFVLkRMlkHekxoRnjWaEaWHoy5Kjin7iA9uKQoUi7JJpbdPN+ghwI8CVDkYLaBSlWzYTwAEyVOyIF/ele7k+f0P9vpDgprp5ykktKxWjOf7L2iMpLTLZkUk88tkSmtkFoSyB7P/ZVMJqswBLNusjgElti+RAXz+S/k3AWFdOqfmBS0KNI6ujTCvqxU8uxGI2olZGbFHMJUJBfYr0rRdBTkYESoiKofdLPCMmrpzq3gZFXqWWydZKvUZ2aHKobFVyK04gaLAU00jzQBaYQ3qRFFOWTCf6/mcj/SzEffd3GvytOnCzmEyuchCM4KuQbn4WIJaQskRwp4F8KvPwJQ6W17qflt0oM8RPTnIi0H+PIEl5FtoWQ1mlpES3lu+VTxKAUiaG+zcPDoZKRea2ugvo0x6YfR8rRyLTTOJqjLlxdirdkwOui4HQxQpco9DHTGbRQLnrZF5lk5UKWs9H28VI+g4xcuCP24zBA70lub7L/s4XkFsgbr9GV1DoNCoMIQxoKPWQgJDuJy9YNSqGO4SXdICJNTNtqf5iV9AtZjkjDE4b0Ao/ID1VT46QzLPZaxHlHrQTShBS8DobbwdeHigVt+wVSVgHNNkfKAuEIJMVdunRpIITo5tgWuXRaHXgCB8rOvJjO0KgvUcgWcAcamXQJ08nS73URwFr2jQGyU0yjd+Wg9jBKeTTDVPtYWXVEgUwKabW6tr2AouxLIjkQRP/p08lqrHSbSi5XHhvHxcKlr+Q02XSOodsjlZEWDerdOoVcUV0nK40VpsrCGIGltSVmZT8OtOt1sqkMRiZDZ3WRvBQy26Cj2bRCjdBIUyZLQS5JP4FTzp18lPHNkzh2DlY6kBtjkM2qBrGQCIBooeHKlSgkTYEaAwNT2DxZWXSJ/ETqjEcjdrFNR8GjvXaXTGGMUGFhMabyqTQTmA2fHh5NIyJly3NKqWZWncCCuDgmgWPQlx1yKId8QElgqHPrvOOFL+P8Q0dpyT2dyfFYv8uSrNumi7z053+G3/7dd3Nm+bzKbpb3wg8k8rHP7q07MHqQDtI0zraUbbSruwysHmFhwLQYCLVqbC1uwQiz4oohY2TCoQkEGmwo5Qf5Ir1Y7p8cbtjD8PpkHSmBIVEQoNsliEo019Yxsh7ZnMP6+hqlfFGhONKMmakkWClpLH2V+Keik+UclOMm9ImlwAYB+dK4CtWQdt2JLaVT7wZDdbaIF4cXS6HuU7LSyhs9jYUxNk5nbZV8taw4LqGJWp9JUIfb6WB6AVYmxUrQUwiK1+opRCWTytBottCzaXXQZ8wsvh9ipCwsOdBbHXVADzIarXCg6EFj6QLrZ84yNTVFJw4U3yPqDghCjb4kdbmCzMWkMiniMUmbF3TUx5Lde08KXcyqEbCi+Sp5MG3YTPV0jH6siMCy8Ux5gYr3jFIasezGFXfHZxhpBPIeKxmqQy62yES6MpmRo7Eng1ygUexIQmfIUtpnNROynomVsqIq9rDDUE3jym5bGPCC1AUxmjzn2FIFXVaAniNWqKZCdwMvJnSlpqSU1awU9JRpY4k3ig692KMdeQzU48lwE6vzayBMfIkr1UVJZGK0XUyRdwmdRD4kx1TTSEeCMhv0IokxHWWEbOzFN6Zpdew+JVt7aorfILgJKS2BwmVI2ShiG3VIjbWSc66CXRIzsw2X0kRHLhwqX3mzJNN5UtCVe5wg27LrD5JVq3qMkeY9QRSSYhjG4uL3tII+9ELliJr0FwkjTwEHT1bTDRhBgk3kpUsM6QSCUk46ai8n1H+B0uUjgdaTSXrD/WbjMeV7NgDwZL8ioXLSY20U5Kfm740x/L/8y1P/ILGuCuIfdQM/JoF7amrf6KB+9DHF9SkQkprI8KQtGVnbyuQrJgobnYawMT0psvIFKp0p4QIEuklD4DdN5/HmmtqHyBQpu/VqdYKO6ylSmbyWaekLwohcmOThurowNqW/kKxeiaLV1ePKxafAFbm59JBsMaN+Pzmo1GsrhhieQIi+4jDI81S58baQ6nR1KEjH52vC0o+ITdE3CsNdfu4oPla92MkbLFprOxaZnmTbjxz0ZO8kH5rYIoqBQ4QlMkZCMjLlxB6+7ikLxZSXQ49sfCnilqGkNrF8JHl8DIMB4dAlZwubVAqWmBVKpxooEpc77CYkuMnN6iZfX60rwxaFqggj1hADCF3JsSTS17R1Qn+IrH5kX1iL5QawyEcGRWkpRWuooCaPXuzjpYWYKbyESDVVEqFritpBfnm1fhAVhjSyPoGQOcVjYCNbYHRVym9i6ZZi8eqK4ClwlbxGfdyUAHwBVmijCzQovmy6nTSQmngcdJFFqRkKyVHpfZT6Q/TWoSE7YHmtQgZJC6NucildArPKpCfEJ2HeC3QrxjHliUk6/bYiZDVqdfLFCrqEKKmpRggjcmFK45YwkcXoRiZVYWer5y1cjjAR03i6Ri+OlcOilCJZC4k1Kp0eC0eP8fiRIxw9c5aJ+TmqM7OUxqtMzc4wMT4t+VLUuitEbov+sIuezTBRmlMHsKwEUn1Bg+xEkmd69O0hriGvlFwVFk7sqOteXldTglVa0uTrijXrpUwiWyxyQxrCi8gWceodZdspEtLVTofp8jRBKHImsa32FfFUdtzK3lX2lqMhYugP1GsQCAdFGn+5D8RsZmOm0m0sU0x2LXXFyj0lk7TMTTJ1SzMthUlOCD2MSYcaqVgY3UnYy3qzS3VyGpeA7qBJJZ2hU1ul3Wkwu2UrJ3rLSiqYangUDVmXCC08ZlgtUPcGlPWMkoz6sRD2AoUaKNW33Lvy84NA3fumus51XENXBSiZ9jRsI4Mp5LFR5rYMTYp5HQqhNiLsyhCiM9Q1hqbssSU4RFNTuhybg8hVxUiGAykYos+W37M4iLCDiGHoYU6UaeZtOkOX8ShHMU5TWxI72QnO9OoKfRzrJxaoq+mYjiOX+ej1cuXcQYWgBEpuIMeZijVTMjMrthQSKGeNXFOK5CVnnaorhrpGDM3E1G11ncuk64eher3cWAYQ+Y6Eo5UUvSTgJDnPhfCW/Ex5TCVnHiWqye+o5joVD/50n/ZRsVbnaKJDT8RmG8S0ZHeerMuT0J+n28I+VWmSWprYtCZfr57fBoN9o37+COntacluIxb7kxD8SP62IY/bYMyPAPenIPfeMDGW+f/nH7m6nqzcP6KJf7JHGGXNbjQ4T292pGiJbXyYTtM0ZYkgyZU9Vs4tKdguWx1jXfMUM1SkfqJRL/hJ+9K3Y9U1StiMXHDJ5JAc5tLmCFog5C7HElMMPZEUqjQ56W5DQoEQA5kyEs2F7MNjSRwT4z31kbg7Jc975CO88fjq5yU3geUIF9xQu3s5qIQaIVB5X90wPpEhqIIQSgIFaYsvkaZJwZDCLoxY2e3ZqqkRkl1oWuqzNiogYlAkjYSodcS0RQSMxWyawHPpDjpkqwW1d+u3B4rFOFmZI/ICVhZXmd6ylX6/A8JUjYZEsUfWMcEdwHAAqRQN2QdjUvJMsqpMJ1GEcnzL7xCIciCWwynEkoNcsf6FzCG1S+SDmSRhSX6jWKYMOVATr+SkyZQGS94DKehiBiQ/T5yXxBeuz9CSOVbYzBZ2IAwE8Te2CWx5pcTFcKBCFYWsaMrdKQeMvOdSpOXQkqlYAhmEPKeexahpHBmGCCTp+0MsS5CUmEGtRrpSodNpks+PJVIjibFU1sjJKCCTyug4UkQwKeiGuImoU0nIQCOnKV2nH8WkrJQKulBPWEU5xiyvr3Bi8SyhPK5MPz1XTfaVUpm5zZspii82HoP+IoaYiRgpXJkMI029D4poKqfPUIIAEjLoUN46xakRepIkn+nqGhsXFKsnmKjsa106dqwQnkHoU8pVFQlXbw0gnVbSmnY8JKuZNJtNUqWsmshtQdUUp0c4MKNAZi1SjaAUdGlw5ZoQpYkUIEPZbhrKi9wQNYTKqoifKuiy0xQegvz6cj+pGMyk0ZLGQfbQKobVzFMf9hiEQ5CV5HDI+GRVvYa1zhp2foy+OKR5Agtb0BGS5JD+eBE7U8CQ5C25n+X5xUlTKeiS2prKzwxGlGKBWjUdXzdU8yyyXLnRs3EKOzaUQEZIfnLlCzcnCbQKleJEhYyo4JCnPifTnrQOspASkr6hTEq6lqHY9lPdiKwfUq6WefD0Eab2H6SNR2qooXc1FSy12KjRkVVfHFMcJldcLQWucKxGiiZZ8ykSsbh86/K6i4/BRhS3rA4l+CMhjSVT58iVTdDRkeVqsi9OPM8FlhYERRkECQoojc2IL/V/yHsPKDvrau//85zez5lzztRMJj0khBJCDUUQBAVpAioKiILIRSxYEEUEVERELKA0EVARVMBCERUQCwgYOiFAeplML6f39l97/54zmet77/V9X9e71n8tw5oVkkw55Xl+e+/v/pYZmFw/T5/VjA97O8XM/GgDe+sSYEbS2DaWsXfddgCYFuN/8HI3fzbfX86GNvu9XeTbJ4cW77YUzhbJaCOmhV2aRCGOm6xz493eZtnvQgDaBXwXaW8Xm77tu6I9i+0kZ2XyuX/bgt72xp3dzLSnevvSsjsz+zNs9KL9+a6mRVi6bpeEvMBoJkM+XyaXL2oXGevrYWcxo0OZmbhkSpf8eIuqS+x1LZwtuSjsdYF9gckN4hRymbzpjZqqDyRz2+eWsBwp9XJ1NGmJn2+lqrsjMSCQC7ztyCdwum4MdBcsB1nT3PSCothohD5Hy1JLS2HMirxFphTZldVrIg+p05JcaYcchjJB1TXP12XJLk0aBrGykRJtvs4pDYEedC5FHmSi0OlXCHRyy8ruW4xvZCfudpGp5dlenaQvNpfBkS3s1rsEHz4m0inisW7Gc1OEwhH97rV6nma5SECke42qFjmHz0dZFpwtJwFBC4S1KI2E/J1Diql5TTRxy5YAKvrhbCkyLfaObpEt6M0ktoqmmLeJJnJDGihN4DkJKxKVqynoAmPWGmWarrwSPN11F46mG8vyalEUvwAz+Vex9N9l+pLDz3gbi/mGvF4qkVIoskHZauJsCHTeVImnPId8s0LQL2uthkrCdHKRycQviy+Q7bdHYkGF7GMXdHnPRZ4lD13IYP99Qbd03xh0eHDJqkLOdtF1yrdy1pkuZfn7a6/oxBZpOglbHvwOtx6gmVaVYr1IZ1eAeYvn4wnEkUVJrdYi5pYNcotWUdz6DStHnp+u7+W6sEwuuU6O1IjjxSla0myOasRDMyhEW+OwJVe7T6IoJ7O4fF4KYVmZNIhZfqrS2NnZy4JsKV/GbpBNtGKDqjR1MukaYNM0zXJ/6XrOgccdsKdBARYaOp23Pb1NwlXb29s0we31nfwuBK+ioHQiGRQWu+zFJ0aJez1YoQC51Dgj9YLC67FQQvfGVrZGNC6rHCf5Ul5NVjRoQ1o6ndKV82ystRXxNNOsUSdIg+FUZKcu4S7ynrS8ZnpXRE+u9zrVVk0nWHnGamuq17d8jvwsGRfssCpFOKtmfywtu+VUkqVI1uKVJsF6k55knDe2byK+YAGjuRStrKz0vCQ6+9g2PIwjKG1UC7/s2EW14pFp25xngjhKcyBPQXbjMk0KYVDuHdO3yvQt6iJ5bDadzBJky8jgpKDPyLUUfJJdszSs5rwz07zZK88U01kF2DQI5nuoO6lt/tImo0sRlLNYR54ZUtx/nsTlZ84u6Gaga/utS6e3a7qfmcJnKVwNFma7m88Uc1O81aBnpqDbMrhZcL9xpWs/ntksfPPy6Z2lffgslvtUNv3vW9DlJpF3efay3v5j+0Vpe+zObEhmfa6rAc5CWQMwhExWqNcpNhpkSmX9fTKXxRUNK/QpRVQOJznGpFhrHo0WbdPNmuvKTOh66CjnoaUcBrfTgUdcjcSqViZ1sbKUwq4Hdk0nMvm9Kvtvu6hLFr0m7dlrEulvdTKx1QZtKwPpjGXP43RJsyB+18Y5SW88aSisJjX5zxIQUqZymdIlOLGlE25e2Pcy4zQcuksTiYlm84kHgXwvn4d8xewCg94AuUKKSrFAIhwh2yxQD3gYrYzR44kqSUcgOH8wQqpcJhRKKItf+McOIetkM9o+yAQjpDhfMEBNrBulKdJVhQQJuXEo7Co7KEuZz+rMJAx8OSwFyhTkQuJ9xVhCdGPy4BQLNLO6kKdkulGPJ2WVqum/wrkC/RmmhUCeVRzNgpIbpUOQwxJJ95M1ipptyM1epyU6cJG3aJES1qrYTjqVeEhD2CcWNV9TGxBfVQhENt1VCEABiy07d7DxxVdY2tNPzPKwYcdWDn7PyWSp4asLcmCer+lMRDLZLgwyzfz3E7ogOQIri6zPWXFASZ6HsJvdsqOh1aqxfXqCVDZLLV/UNZO7Jq7PwoNx4PaJvKjI/KWLiHb1KvzZkObKHdS1SrWcxSOEVdnzaWa0DJVyXYgqwm2zd010sZXO0KrW8HTGFO0pNsp4HbI7ldfUJqhaTSYbRWUGy+sgumM5pcVARjOi5TXQEAiJTzaRy21mu3nvzV3dPo/1OtX3X+UXikwpsVObYHPPWtJcyTsu39dhzGhktSXXlpCpKuJ7gYvpyrQ2uT2+ELVMikYmS7gzCWKT7XCzcXSQgZ7FpHNpusJdCjvnMxlcAfH/Nk2kNBxy7dnl16wA5TSQCdaWMAlhrCl7WW2+nQQF6RCER+5TR0OZ4IJ6yAqgJtd9O0hD72m5T5xYsj+W11Uc4JoVRfQauLWgy45b0IdQs0VQYPFKmWS8g5HJCZqyZnD5mc6VcYdipMTK2uPWl1UQD3kZFdK2IWxjJGaKrRDk2q5nZjwWi1NLPTK0c9UDzxRzw1yUvzPMevmoyZAhQ4uQxGS1qYxv20bcXh/OnpCNO9uuhsA0M7um213nuymUM0XdtnzVPytkbn6WFPFdISm297pEpNrQvfFa32UIY4q7GdpmCvMM7G5P43Lfi3WrDd+bCd3+OiOw1OdurGfN66uXatspzvZb+U8FfTw9/e9d0PWF2lWl/7Fwz5jm/0OhNxO8yF5EXjTJ3599jpbbzUSpRKZW44C3vAWH26PEkZkljH2YiOxDYDuZU5Rta0O7uvmxoXfze9N0kPI5MmE7LFPUPR48HrcSzqTrFblYVcwp6lXd2ehEahOApHlw2t2+bqVmphPpNGVSNRe94ARyM4kWXpiZMtWZlasccvb0oIeNRgEY6F+kJmIuIBavNYc6RAXqDlxN4/esN6XXrZCl7Lu8Xj/5YtbscGs1/vjXx1iz/jm+dMnnCTWdlCay+JN91HMF/rjm77y6aSMnnHoKPV1dhKUAlMWEpaoEJ7HrDfr9qnmVg0+mAplcxAVQ2MUeMZ8RmE4LutxosiTQzbJ6EckXSQPgI6AIgOmk5LnInlVgaVMU2wVdb2inHGgCFRv4T8R5Cv1rqINDD3j5kF2fWw4/eQHlUNUo2Totm9egKxGnpT4FjppfD92c1xT0WK2Fqyz6G0FbWpDwccyxR7P9pddwTrfU2EnWzd944BYOO/GduBouXFLQTfemP6+hcch12xFN0P3/GnIXxrBA0fJ+q45YwHBpJtSj2WbyiDa/VWSwmFFehThyBSst5lhB/OEI1Isgxki4NMWqJgYjAXEvkFIkbPosrqaYfhjOjPo9WB5aLtEvCyhgJJwBsQ91SnMjlro5NXvp8ARwC9vf54eQxHUKeVC47w48tRqemnBdpCi35abyDGTqkecuSVAG8ZBrXqZdc4ya3AoxM1FszBLIV55rXVc/QjGSaVGLaVOACqHu2gVGUBC58J1CfrS/rCLyUoupZhF3QBgEXjZueoUbL/sKv//F33Vql5XBtAVPrv0z81fspcTTWrZMPBalWM/StOT9su1o26seRdLkR9lxryoeMnvulnAE5D6V+1X+rJyZphbzsoDoOqXL9WtCkqSoitGVIAQeIeAKQVYuSeFINisqUauL9FQaVm1aHUrMFXMxZy7Pq3/9Gy/++W+KyNHRwbqhYc7+xEWE40njgy7vtPRRLQlwMfKxNhdLmlfth6UQC8N7BvGwYXRFbNowuzmDTDE2RVQcOzUjvF3MZ2B5kw2uvCXb+tQsF9sT7a7YU11E6HTenqbt7ZPtyjZ7oDPgwS4u2QzDvQ3r7xKm2UE/7dhTm73eZqvbIIS9wrfNX9pwvm0Fq1ovo2Bq27nO+LbPuMOZ19IU/VkFXx67eH/ITKCIgHkc1vDUxL9tQZeDVCf0WUH0egbbmLr+i71rnoHg7X9USEkO/GqRW66/nvvvuZeW28OW9DSBvl4+deXlHHrY4XoTybupicLSpYr7njCGRRMuNyrEjBIAACAASURBVKhMd/YkODM96J8N+VA0tVJkGrJr02xnS40s5O8dbpdGdwq7VCYx2SupeYZ6LsvkKk2AScaT5qENNepuzvayFs2qEn6EdapJgbJXdGN5pSBKw1DT76Pe/LJ/le8tDne6WxRzDw0N1MNVQhqkqHvkkFX/fqfecJ6OGOVyUfWp0l3HwjFGRoe57OKL+NODj3HBB0/i4q9/EzIFPWBL0xnO/NC5/GXNGzz+9CMMLF1MJNGhEKK8mLVqmVq5jE/YqmqHYFF2C4tVIEmx1hUtvxufFA8lgcnsY+BXOfia0sjogOLA0/IZYpbsI7TTl8+XYmBeSyUcynO2C4EWdJ0YpSC0oGhMaQQxqIiZiw5wDvW21sNNjmWd4IWtWlfyjxQDqRiCaribfj2Yxp2in2iRaLXwFcR8w5A9M/U00WScQ5buwdF77U9587C6h5146YUcd/b78fujuFweLGnAFHJvqE9+u6DL9fLfFXRp6GpiBuUxe21pcAwjQXMZ9fQpNSpk3OLSJVr2gO0QWSGSrZnnF/ab10uuczGvcXm0Malq4yfTbh5PU4ySbMKd/ARBMVxefR0K5CjVC0RdIYRyWChkFPbuiCbMXShpI/J4QhYj1TQNl4MOh+yey3hrFpYwS2VN4JXCIA2CLIdM3rQUcyEiCtlzxuVPbgj5EJ21vN/KHWjoWqgu96c2dgahklWDW4q6vIdt5z29Toy3uXyO2+WjMDZCJeSk5LUouRp0Ozt4+YlH+dy7P8zRC/fEb3l49MUX+PIPb+QtH3gvo/m8uqh1JuLkqpNyRes9K49xV7ZFWzTZ3q8ar3RpHPX6U+KY2uZo4ymPXQu5EFkVwjfMaV0RSEFX0qsDd01+l0bIFLeS3BNiJy1rApdHjaQkcKTuFsZ/g0S9xTv22hfnUErJZqNeB1vKBR5Zs4ZAslP5GzKVl2weok+VfLaLmZyvgmYIZcXWqbeLpRLcZGpWtGNWEW9PsTZELgVdOa729GuGL+PAJvdNReyN2+f1TIZ4G+MwjYE5NezXcQZ2N18lqEH7l+kV7K+xyXPtxsJ8H3tKtn+gsMllQp89Nc+G9ds79DZMP6NFV07ALi/2NndgxtLVhuO1kCvyYXMM7Olc65UMKUJ6VQO1WZD7jvGRf9+CbgC4/1TAZ4Jj2mx/mwyjiOwsWZx8ZajaIFFr8sUzP8TQxu3443FSAQ8HnHwcB574TnoGBmjkqmoWkHc2yUm6l8eWl9UceOWmEtb4PxR0LfACCcsxK3p5HfPNJkbtKhVONzI72d3pGWTrcbTgyuEkpDmBeu29oe7ld2kZjNOTPCExoWiKTM84LclN0hCpjl92pTpj6iHuFw27kKNaTcqOJlmXMIdrBJx1nFL4BPIWu8imfDhxCbQnu7EGBGIdlPJ5lduUqlUi4RjpfIZrL/o0o795BGeuyIq3HcKJZ7yfjVu389D9D5HaPsaO1DR/evJJXLsNUO4MMa0J9kJhauDPFfGJfleelAvyPuExGOa2TF5C8hM4UiY4tV8SAo3Akeq4Z9AJoeQIVC5Qukcme52pzXZKCIcCXQsqov7f+tpbRsevCYKGvkjZkBIlREJeF1FNSPMkFprCHLb1ZuZ7SlPhMOsCSwKPJNzCktx6J+M2CUfc9WPyPYvmMdOhvowwPMlec/fgfSv3Yef4KNvdFR5e+wKVRks95gWx0UIlu0Vp7IT/oNOeXEP/9YRudKx19SMQJr02Ye1xRcz/bWKY7L5ldyuvvVkbybMy+cbV1JQ2gRKogV/skyUrW+pwiUqziNfRxNtoEJCGUaqlcAwcUviFayB71QqT5XGCvrDiHrnRcbrjSW0OyjuG8W1PQUcM9phDmholqsQIUs+l1bfBIba+wqYX736Re2kLagyuRCUgATJynxmDBHN9azGXCGe51kUWJCsrXbEYxYhCq5pCYuB22c07pKDLhK6HrFGBuGoN3KUqdVmtzevVQr8+O0R/pBdXPssvr/4+r9zxIPMi3QwVcniXDHD5/T+CZJxKReJCS7RcwkKXVEtTyXTdZbO05eI2edxGxiTcFDMO2CsmRR4EgRJCpxRxaQoFgzL3tkGS7bWewNv2/Sm2yXKftvfzwueo+n1YTvHDkFeuSc5V09Ac99gURyzem/ctXaVWss9mx1hxwtt5/2c/TUpeM6dLG9mCIHVyHqmHu5keJb2yqtekqDelQTKPS1Yj7dWFIGptSNnIu3ZN44ZANsshzS72+ibYTYCEz/wnlVa7qM/s0tu6rDbLfBfjvI3Z/KcCaMvUTBHe9TVtMp1xZWtnA8jaoA2R72K+zybFKRdkBqS1mwXzUhlSnK0tn5nQ7b25YbHbcL39XHZB9zYaoAXdqAtmJvQtIzv/rQt6G4ozL7ANFc2e0u39ykwxl/urPTTUGiRzZc46+jji7hB1t5v4yhV86ZbvUYoF2Ty4k7g7rENi1tlUF6Ssx5DSYgJRqy3t7AndQO5yMMiEbjNHcEhy0Sy7eg0FUOOEFklvUHdeLo/LFH/RNoqRhpDaGjVjTWiDWO09fTt6V/tY2cdjqTGDuokJjOWUAmW6Z7fDia9hEaxJoTZewmJDm3IJiaxCzNnAJV2+/Fxh0+q16tTkKPF2lv23eCU3qnUt7JVikby4DXYkeea++7n9veewev5CtmQnGUxn1TY1HOkg4oswNDXFj197GRJBmv4WQ7UcTrfo4V34qhXc4jEgoRaulhb0oqMl/nsKA4Zwa0EXzbBZQBrWr0zomvinh55AcSJ1cql8zFD7jBRSyIiy+5YJp416yLQrzmPKUDeAqEYXyCKi7KxRFXc/VQMYIpcEVWg7pDYJxhC5ZtWVZGjJ6SaF0QpoQU/bgLBE3IQF5i0aiVWjWcEZicHwBNnXNnDRmecyZ/4Av37pVZ59/WkciQT4fepdLs2GnDZtUpxcJ//TDr3N1ZDXRw9YZdIb3oUYMQmaIi+dxOAKMjGzOtL32UgPrVpNEQJ5LWrS8Onr49bCIuXX0apoQfcpAiTFSAq5XdBVBlpmNDtCKCJKeRf1TBpfJEZufIwfX/c97rvuTt751kM56ZuXEF+1m64XhEXfyKbxi65f2I0uNy23sCykoAuEb6SR3paFu1xXiZYuiuU9k6Is94mYt0ginxAbZTq2i7dc73J/qk5YSIzSPNv7eYW/dXoSFKSOVa/hE9WErFREekadlKuhqXVRWYXkWlx64Dtxpask5g3wxIbXeGD7OlqJqLoAhjuCVJopLEuIk6bgaVaVPHo7X7sikLJyMlxYQswUQmG7IOvjLpl1Tns/3JY32ZOmMStpw7o28cyeWgW5CAuR0+GiLGZTot2uWWoNPe0Sf/cKg089y6WnnMmpi/bV9/+hneu59+W/MyyytEQHhapc9xZF6fKaLf16hfOFn6RniSnoMqGLgkZ5NRLTrYiHeQ/a8aRKdGs2NflTCXDSrAoXZvYufCa5zIavZxX5Gf6g7Xtu9uw2CbAdnjID1tiRqDYpzj7STaW1ybz6/RRCt5Wwdma6vqZ6n5nwmZkh0F4VtAu6XN2CSrYndDM82j93pqDbLHr78c28j3Yz0W4GbGGAHTJkh7MoIvkPpLgNwztaSjKwH6RBHUzcoHaqdkGbwSX+D/9nZgf933zdv/r9/5Wvl2Ku6XK2XEDfQPtDH7foMz0eTUoSG0lJ2cqm0npoStfud4mhQZX9lu+B2FSffeZZfPRrVzBYKeLt66ZWbdLnj5PP5Gl43YzkUnh74hTSWXotP3VJVQt6KFTKhMJB8vkcwWDAmGTEorjcTopFsbSs6N8LtCaJUkJ4k8znnlAMX6ZCwhtUMlwoHNLvIQdOLBlXK1eFVdX6sqL7cLMONMY0WshlVSu2jy6XerKXxee9WtbAFPWvFtg9X8Yq122NrzDbGxTlHHU2ceWncbla6ixVcAmb1aIpO3iZpMWAotIiLKEwYhFcFiMdvzLAp4p5kk1478LdWO4KsmfvQg1Q2DY0ROfypTz85kt85MuXcsy5HzT9rdtHLZPFEfDgDAWZFHMjykRqVUGMyYgLhVuU8hbFVpmwJfCwURb4ZCKUmytfwOP3MzQywpz+AfK1EoVKhaCEteCm1CzqKREU61UgnZ0iHolpepfKBj0emuJ4J3eZFk8Hk4UakViSdHmCqM9PsZFRzkLEZRvCNN3U8xVc4jAnUrp8Co/PIl+YJhaLky1UCQTjpKmIRyCZ/CQdXj8ht5/8yCghmU5FG+kVDXOL+674Knfd/VM11Tj7Exey8vAjNLJyyZLFRCJh5W2U8jk8XmHcy4HUMHwIscCsV0xhVpeyvHrV1wolXVFYIgnTm1+ETwJd18lnc3RFEjSKJaxKA4ekttFS21LLF6BQzxOQ19fjJ5fLEw53UKiL8Y3swhsUK2mCknFQEyMlaRpkXy0FVabqIJVqEZdVxuESDoKLYjFLSJogl4fMyDCHLD2IY/vm6ZqqtN88vvLjm/H7g1pIPeJ5HpAEvwZOiY215J13km3lCVrieyde4WXCLh+tQgVLDZSE8OfR907cCauCEIixTq2I3+HS9K7uWJKmbSE7nU3jFYtcsSxV6qdoHFxMpscIyXvkDzHWTKnJT0dO1k+yy3dSy+d1/RXwxWDtdi54z1m6jls3upMv3PY95u21B8V8id2WLyTQYTGdGlM/ibhYDNdb7Ny4hf4FCw0Z0eUkHu9hPDutSEhnKEm5VICKuBYGqGUnlSkvKYZiWpPL5oj09GmxTI+Pa6RvxWqpDWpZVgVyf9oNTaDppLvqxuvwMV4tqtS0M9BBPpNiW2GMaNDLAzfczOPfv4Pj5+zOU68+zbW//DX1Rf3kO8JMC09DIpOrZdzBAOFwRK2F5WyMJ5Js3T6IJxDUZkO9HNwePF6f7snl9RF3vzbxTbg/Zk8uXIK2jbcUf2PM0vY413Zd0UghpjmoiL1uW+pmQ9MKUwuvVGkbpqAbWNtuAmax4l3Cc7J92c2ntGF6A6WXhYNjF+HZkLtRBsg6rj3J20XWLv7KgNI9dxtbna1FNw9ZG4W2WYy9z58h09kF3aSv2aNdm6Db5gkIAiJN+2yW+xs7t+nzaBf02YVdp0Blz/7f/1LDi//hlzQT/8qvf6mg08KtpDRjHNEu5gpF2wVd9nlS2HLZrBbzSDBEb1e3Tm6piXHVZr/7+BPp9EXZd/XBHPvBsyiFfAzmMhQLFRz5ujqLLVy+DG9ckoT8bN+2la6WVwMbJgoZXH6PFvB0JqWHclnsIz0espkU3d2d+mfhl8nhLNO3msq0msR9ASKllrpGSVKZmsQI87tc1GZgOj1FpVZVRzijSZfn2FL4UOxNhd3sypcVxMs1quTqFVoeJ34hm0lnWqio7KQjHNvlWGbfTEJaKqamiItxSyFDwWdBNKLTpqSMya8oAcq5lBLm4t6IThjtLGUxVglaFkOPPs5n3nU6y8LdJL0ReucO8MKOTdQX93Htw/czkZpUrXxhZIpiJkesM0Gwr5NaWBwGBeKYpprLkuiIU6iVlHnfxuHllhShmXAIKFbxevwG6q3VyBYLukePRsJkCzmNqOxO9uh8p1NCvU7IE6JULZgi75X0pyaFdAafy41T4lPFXxof6WoeimkSQQ8u8Q9uNjRnPtrRheUOg+WjXqhoylxnT0LT2KqFSbMzrblwxxJKyhqbnqSzs4dN2zeyZN5CA36L65sUiskp8Pr047MfOIv7f/UES/eayxe+9nVcgQBdXZ0sWDBfrxvN/G7W1ekvmxZI3KHBIKaYt7SYyy9pUC3RwZelGdIOTWHb8YwY1kTx46NeLuHzBqiMTuBNdhqGt9VQ+Hs6NcVAR4JauULT5cbrDlJtVdVqWKbySiaFN+jV/XZ5YkIXJuGeuVTLDe1RJCGtmBrGIWsIWgSjHZAu6Pu39Y11nH708Zx70DGMTk/y880v8tT2dUQjcer1sjq6SVEjJNeBuYPH06NKBvU4HcQCAar5It5wjFY6a3wRhMSnATviglbHGwhq47JxeAO79y1WOt3I1h3Mm9Ov07nTH1BrTsuS1DET3JEtZYj4QxreMpqbwpfsIVsbZ0HBRbDmpFYs4hYv/VjETAcVB8/++Gd84uOfwp/o4MzPfoJoXy+d3T10xEMs3a2XgHg9y+PLFBndMULP0mXGWiwQUMvYpltOGQOFp8enSIZjBHxBtq1/jUDMQ1hiQsW4KtyhyW/jO4YoFSv09s9VqZvsWcXyVKBxSUgTEyqxFRUFfrLmJDuZJtjbK3Y/7Ny0Wc8Jf2+UwvQEXz3/QgqvbqBzssLbjn47p191KWumR6l1J1jzxjpNXCxmcxy49yp8gYAJFIrGCARCKn8V22RZG4g8su3nKWRVsXGV96Ig6XBasAXxM0zxNkNd/n02yc3eSszaWdufb9uqKvlO1yNCXjXSWf3+NsGuvX83BVo+WVj2tte6jZDNkOLsfbnEbLcLervw6+fYrm7/VUE3RjWmCM+Wrc3eoduWaCbLvL2fnyneu+SSM3K7f9Cp6w5duTs2stwmxa3dvsnmAhim9z8W9n9WkP9ZMf7/84Que2VhnCsz+B8Kuhq1yJSWTjMwdy6Z6RQBrw+/x0tqckoPw2Yqy8+++R3uv+9e5geS+Do6OPCEYzn+7LPYlplmNJ0mEU0QCIfpW7QAdzSkWb1TmUkNShGIWzyjBeJyuhwUiwXCoaBGNUpohKRlTU9N4nRZ+HxeLfpV9aou66QuqWid4RgTI6MEA0GNJuzp6Vbtsc/nUaherGdriDe6qIQb6jcvB5PEm9YyefqcQSXaZQMOKn7bxUsgbVFIFqvqw6y50pIAJReR26kOYMIiDzaaatRCZppcs0Qz7KMR9FHExCS2ynUWx+eqTK0mUhfRcft8uEMhhcbzExMkpWGcmOJthx1OLiP6cpgzkOSh558jPTpCbPFCLU5/f+Vl8uUiK1eupLPDxIU2GlVCIZm8KqpFn9qwkcTC+eoStzUzgbcjgt8TVtJWREJbHKL5VpcQKpImGApCahICfpCpJxZT9r3l9jCVzxEVi9amWNzKrttFq17VaVXjVJ0uGpUqxUBUTXZisjrJZSCfgpAfJCTD6SWVKRGL9pnNs5xOpRyF7ATB3ijNqWkcnqRxt5OdriL0hnT1xpY3WbxwEZnJCZLJblrFApbfp4fQmif/SrVUprunj6GxKbz+oELuK1furcVcUIhcJkVY0paUZNCikMsSlIImdqgCE7s8mv8usZ6S9R3pNja3crhMF9MEZBJuNCmksiQ6e8yI5JCM+YLhXbjEUEhGjAqZbJZgrFOJR7ncNF0eiXGV2MKSZorTKztxWfhJ7m+MgkyX3g5VLFii/ZSgpmLJjFTCT/CK93Sday68iPW/f5Kp1DSLjz+ca350izrqhaUQj03j7+qm1BTI38f09IjZvcv7UCySGhykY9FiKORBiKVKZJRJzei5BREQ3XalWSLsD2okp9chCFyKkM+vaX6S+qfrlVaTVCZNRzKh4SvxZEIbQMsfZBsFpQB2Zar0CSrjlzjVMqPFLC5JEMtX6eiawxUf+Sg33Xk/7zz1aM6+8D+ouhx0d3ew58J+xrduoZIpcsxbTmbx/C4eeeLPlCuSKubEFY/g9ofJtUpaBEWqV8sWiKhKoMa0t0TJqlErViimC3QEYgzE+5XgKOE5OgWrHE0+HGbVINp3m4Nj/AOdTInstlhRy2dhuQvhNeiEo/fahzkOL56JHI88/QzFoIentm1mUFZe4aC6Oc6Pxulv+YklEuQ7Q+QcTfLpPCFRLWQlTc1LJRag6RF8Q0LUTSGWo0MKriGStRncxh9COf6Wg1KlokVa1gEaRWrL8NoEMlmvqSpV4fpdum0t3nJuyTqkDbvPMohpT+K7rF13RafOSMdEFqY7egOTm6nc1pS3fdd1x7+LLPePWnejrGy70c3a47f16bPCVtqpaTONi63Nb+/vVfZnEwTNPl2gDzuetV3QX9qy/n/ZoSuz2/7QQIF/4dc/awj+1Qn9X3hoJg3HToNrZ8tqYRftYJvtallEwmFGBofo7IjrwVYuFOlKJNn83Etcec55LO7sIScHfTTKEy89z533309KXK56exRSiXd3E47HKNaruLxuQkEJl3BRLBTwBf1MTk+qXlp24PJjJWRBvM87YlGCAZ+ylrPZtE5stWpFi3t3VxdT6Wmy5aLu+ZLxhO6npRGQI7xaKur0KdC8TP0hV4CqeHsXUhqU4gv4iftCOHMViuUiBb+FQ6BLGhRKWSUxdfpCmlImue9CBIvEE5pxn5W9o2URc/hoTI4rKqBEo1JembZe/bMUsAYTwyMKLbt94pduMTk5rTvBZGev2eQ162QHd+AK+Xl57VpGh0bYffFSJnYM09fbx5A0NJGQchBE7nPo6oPp9ndQGp8iIDu83AiNfI5ItAemMhCRAJIC9ITJUdF8e3nduiX8V5IUxMBESFThIC/+6Y90Fgp4alW2T4wxlEkxkstScjqJ9fexYr9V7LP3AVRaEnJQV9RCsti16GQyvLJ+I3c99jiucpUFhRLzgZ2vvczjT71Escdi3OOmnuzlnvsfpjPQRcwbUiLYBWecxuN/+z37L98Dx9Y0FBv4Oztwd8W46Rd3QdRve16b7eHg0HbmzRnQWFJp6JYv3YPjjzuGL33pCobHp6nKzt3tYsWK3QmEQnqAFfMZBZlkPePxBdTUR/awOjOIR8LkJFdf9VVu/8GvNDwoLsi4nH06p0LLC6kK7LWyl75kN4XRSd570ql86JxzYE4f2bEh3OEA/mCQolgZez384lf38rNb76C4cQdLG16ssUmSkQD1gINid5jXpsepRWO844RT+foV36ScynDiiUdrjHGnN6QubYKwCFLRM9DP2jWv0SMTZrXFn19fQ2C3+Tz+l8fp7u5mz6UrtP2oSmMtcHi1oHD42JoX6F65j6Iwr//+Ee57+AE27BzkxTc3yMusRXmvvffl3ae+h7ccvJqwT0inNT5w3jkcf/JJvO+DH2LdSy+SHp8kYLlIBMIM7LPKboxETliASIBtwzvwzUmytZpmrq8fITM20mki/rBpSGwdtLyeU4NDqgBZ9+pr4PXQCniZrhcplfKcctQROlWfcuQ7yE9nGeidqzyRWx/4NYTFtyGDKxJix8SIJhT2hOPkpybxVBuEEiEynhobJ7exOLlYVwJTsgIT/ogvxMjgCPFYQhPHVJook6sgpraTlVhaj+dSdES7mahlyWQLdHd0Uy0IUrCNsMPBISsOY3lfkO9/89ssWLoU39y5PPbSizSjHWQKOSKuFnt39PDXG35CR2cnu597Cq2eOKV0nkDVYlmkV4eB4bCDnGR5FGsaSV0ulqlU6xqsZHLvTEHdtWc2u3WjAzfF3WjJzefMMMLrYg5jdvK6bxaiZq1OVUyCGk284ulvowHmbjIrx3bzquILKarKFzE6clM0TfE0/upmuGtrwc0UL/+ZwJS2QdlsY5n/HcjdQPL2emFmx9/OWjdkQLO/3/WcDQRvNxbC51LStKmCKlt7Zccm3aErk9fepSuDWi4A0dX+iwX9//WE/q8U9FZLLgKBs6RrN3aTCmHYe3R9GS1LIfep8Qmj+azW6evuYWxomDNOOYXyxAhz+3o48MjD+ckvfsGceQtUC33ZlV+mZlnMW7qEeGeSsAR6yI5IYECXkdiokYTdacmULClKQmYTCYtceqGAn9TUlCEvC0FLSFlOpx7eclBI/rKruwNvMESplKMh3Wy9QTwUppLL0x2P4xcTioZhbAta7hINruzTymVtImTvJf8vU72EMjgCBnoVUpPkj3daQZz5Mm5hXYtm1+mgJKQ4ObM8LpIuv3o+S8JZetsg41u2UcpkjP414KEZ9pNqVtVHesWqVSSSneRzRaKhqElHKhbpiEt2dYu3HPUWlsxfxFnvPR3JoJcpKRSPkS4VSczrJ53Ps3zJUoY3buNDp7yX7dum6e93kdlZZx5oxK+8ZxI/e9UffkTsoBUKzYsb2VyJ1BGXY4d44zupN8oce8ABdG7ciSSYRqIW7q4kW/MZXhip0gzAW044lLt//ktNZBPmuFQ8SZrye/3kRsd49fU3OfTY01nRFeZI8eQeHCMO9M+L8Vwrx2OjDUbD8Kfn1rDvgpVYDYvq8BBvO/pQntuwk3lRODw+n4gzwGMbX2fV4ftzx+O/I5saJ9KZZNv4IP5oCK/bjatcI+QP84ef3MM3v/Z1Xt84xXBlmB1bt7NjdFQLd2dnksW7CVxrzA9kVSMfsXiSSqmgEHxblFnMZ7n6a1/hvvvupr/mYq+0m1WROfRF4ow0ijyR28EWR4lt2SpWEU5YMp9k1cmzmzdz7vEncuq1V8AcgeCh4XUySpW777mHe79/G9W129i/5uWYpSuo5FJsLUzyXCPHRpl4Or0ce9J7uOEr3yEzMcUe+yynlmnSa8GhB+3Pa4NbeHNQ1guwaH4P+y3fk8sv/SKdc/r469+fpmevpbyxcQNzInH2W30wm9PDzIl14ysXTb7xVA627+T2q6/ij3/7i2bZuboijEseutdHqVynVKiSDMdxFctc9P73KYR/+ffu5JzPnsG5n/44ixYdhLMEi6MQLUiaGJTsRicnBVqabj9ce9uVfPCM89gxOUhXuIOYx09hPEUklmBsxw5uuvlmbrn1LgLCi8xBf3eYdxz9duI9Xaw8YjWBcICo28WilauY553LCYespFlp8Mfn17I+N66rLKs7odC+JxxUgqkgEc5Kjd6uXsY3ryfWG6PcrOILhpjK5LThDkY6KNeaxPwJMqWculFKQJO41QsRTs4hOSfKzgbpQIud6Ul8gbBa2U5MpuiOdLA40kl5coIf3XKTlrNTzjidaHcPr765iWLLwWvbBlmwaD6Oapb1Dz7K2ut+qo1y1wUncuaVnyPpjxIrO/CPlik16qwNVphyNgk0jKTUpRI8p6alzcDONuRuduYy1To0Z0DAobYOXadwm6wpN3tDgm0EwpdmZdkWRQAAIABJREFURdZBNoRtCl8bUrf/3ta7z96VV23jGOEgGb8KgxQI+bdNSPvvdujG5900I0p8myW5a0Pu/3sTut3IzCrq7aleEYIZXbz6+840Iyrfm8Vz04L+sl3Qde9mF3X5itlT+r9SNP9fF/R/9v3/x/09kvTjVU6s8UETprbZpSsTWn6XXZrlUFlTNBRWQlvA42X9a69zwTkf5GPnvJ93nnQsc/dcztbhYe687Q6efuoZPnzOeRxzwvGqjy6WyzTzRQbinernHpIs8FZNnc6kqAX9hhBXKBQU8pPJuiq67XKZWDisbnGRYFALuxjLCFlpemqK3kXzGa7m8EaDjA+N0NMR15sxMz5Oq1gm6vFRzeVIjY1rMpXMZ/L9BKOaGB/TqfS1kUGVvkUKNYXPrICLSsTFC1PbePn1tdTGUuzmirEo66Y+mmGiXGTEAa/6IG/BYcevZuNzL1PfUmIA2MvjJaY3a4tKwMmGcp43ijDthEuv+SgXf/YSJApDdO/VYgWnkPxcXrZs28TSRQfQ2+nkZz/9KcVcjmRnJ7lykYlMikXLlykpbY/FuzM6NMRZp76Hl/++npXLEhzat4DFo3X6a25S4+O8mBlk3rkncu6tX2eHMs+dDBDBIRnSVlCnrdc3ruOYPQ/j6/vsQTSVoR4JsLNWZnM5R3T5Uo778NkceNzbaXoF2ZBfEu5QpVYoEhJHvUaTVCrDsy+v5eZPX8q+O9Mc3zOXZKvGaDPPz8bHOP/H17Lg1NMYrzroaEaJ+SI6OVKaou4r8c5D3sL+zl62vrmF4z/1Yd594YdxBH2KlJRLeSy/W41Uwmrw2qK8aTufe/+HNUjl1U3r+dpN32Pf005h46YNuoaR82rFHntQLpUU+akKF8Pn1Yk8l8sRiUlKmSEiyWFQr4nPeolXf/YAz33mBvarRwmVmmwtpfmDY4q9zz2ZqYiLHRs3k//bOhYRYv95y3jqxWeoxiN8/cH7YH6fFvasHbDUmBjntbt+wxOf+wYHJ/pwi9lJ0sefWuO85RPnctgHzqTpDBBzJ23dZJGtr63jirMuUHLmm5kxbrz7TrrnzqF/0SJy6ZSqHmS/PDK4nWe2v0m4K0HE4WGPvfek6fFRrqbodAYpPfkC/nAnnz/8SLKFEnsfsAdDzTJbimmm3Q4OOeYdFIo1HvrVQwRaHpbFOlnUsNiw8U12OOH0S87ho1+7ktvv+AGb//4yz//ydxy/aB884znc5QbhniQvpHfyamWS4ZiDq2+6gcP2XU0kHGd8fJTOUAzLGeTh73yfa798FYFYhEB/FyOpSXYOThOWGNaaRDRD95xOPnjeORx94rH4AwG+cdlXeP3FtfQke3ng6Wd5c/tGEL6Fs8H21JiSZ+uNKjd969vcet0dOPLQLRkRTeiR5l7yIeT+7nbg6+mmEQpy+9330NXfr46IGvwkoVIS9iM54DLFOuqUO9wMZ6YkP4hQOIYlE222TH3zEOmt29m0/g12psaZf/AquhcsYPHAbrz04jrKYgRVKbBi97l88sjjOC4VVc35r7oK3PDnh+gNxOjIQSwvngMO1ndZTPks/GVwVho0KnUN5ZSY6bpA6W1rVlu61iaDtTX3s81n2iQ4TaMQHbgy4g3kbiZwcQ00bo31ulFqzOzBbYi7jQRU2gXTHqxmvNbbkPiMZMxMyu3C3d6hG1LbLve2NuT+fzaht1fdtpPdjEhZIH85s4wnfVt2aWqeXcyVAGiaHC3oT657qfWPxXs26/1fJcX9s4L7r5Da2o3H/23DUZf9sjNKVWwPpZjbRX32lC5MYIHYpU2MBkLqsS1TuoSiVCfH2aOng1I5y7SnRbFRV5nUzq2DhAMhUpUizp44/QsGCDQtPKUa+e3DdCUTlH0Wbp+XgJK0GprhPLevV3WxssOaHB9VI5inn3ySdWtfUSOY6clxLfJjwyOKoFx3/XdwR4KaR13NFQiLfKhQ5qx3ncbIpi3kS0UBmjXCMO4Lqp95tV5Qe9OQlIhEhNdaOSJeP3vl3ESLNdLNHOup8qzLFOGlSdjfCnFKo5+F9QDDqWn+Vh/lyS4YmR/lI1dcyrZX3iD1hzUE3xxmZSPIomBMYwF3VNM8MbGDQ887BdfuAxx47NHsuWQl2ew0kvrt9IV1H+iOxfntnT/hpuuvV0Tilttu1WImzOWK1STR3UVXd7fZZXt8JslMzDJ8Plb4unl7Txd7j7TY0xunJ5HgyfFN/JJx7h55nqEO2doF6ZYYRxmz8k2JmOOK677G4zfeyuHjJU6Od5MPeNhaLfD38Wkuv+M79J9+CvjE37qlW1JRv4ucqVovqhzKr6Eqcl95ePQr1/HGlddyXKgbfz7NIAUeBs76yVfpffdpNH39hAjQTBc0sxurRN2Z4tSj34F73Rgjk2n+Vp/UVbpArOLZ71M3MCcZmhSqGfo0yDnI+2J9HL58Fc9veZOeA/biqj/+lqnUhDLxRQkhagxpQo30UVb9kmsv/vWGECcf+ayI5IQf2MLnbfHKvffzi/dezpnRefTXvUxZNX5T3MZ5P7qO0ElHKMfgzTvu5Zrzr+SYJYuIuQO8tnUj2WiAqx5/GFYsYkcti8/tp6tqkf3t03z3lHdzcnh3mpUCkxG4J72dz9z3fVacfLKGMNeGsviCEc1Ltyo1Pv/O9/HUX/5Cc14nT29br49vIjdNMBwnMzVGrydGYXycRze8xNxlS5jeOcIRhx3BWHNaG8jwZBF2pvj0fm9h5Zx5BP0eBrNTvFGc4uqf3k7imCPtfbgEpNR49bEn+fLZ53NEKEEo4GZTuEHy8JV89NtfweF1487WuPfSa/jrjXfx/t1WE2u42DI5wi/Sm7jriQco7NlHXSbsVojs4CgR4W4U6vzovM/wt/seZnn/fLxdHfxpYhP+JXP4/NVXMrV9Jz+98lrixSaJlptntm+kc89FnP+5T+tk/6WLL2Ogt59SvcZ9G95g4wvP4OjpIDS3C09ItttOXnzxb9x63bfY9OLLLMo0OdXqoa/uYahWxDG/j99vWMtTxSITwJOvP0X38qWU214bYrZTrat+Xn4XweVEbpKuri5a4kxouck3mzz403t59IbbKe8cUwJkx9K5PLB+A+6Yi4FQL2effg6HH3EM3f1dWP4SFx5yFO9Ld5Ls7+NDGx/n6C+cQ9IZpCsLXdsKeLuS7Ni/j+bcTuZ4Y3QHYySjcQKRDsYrVeqyntM9t57oM7twKa5iLCPTt4QLSaGWglmXc0xklQ0x97HNc+yVQtv+ty11m5Htya5bJ+82G93stSu1XU5zs3XnM053M9ar/7ygmyLeJqn9r6S4mX+fgex3kebasPlsPsEuy1fbuW7GQ952NlVjSAMLKGoh9/k9z7zYEghXdq8SmOGRXaiYk9QN9KsuYTPmqAYa2PWrHYdqDoq2Vtu8LeZXu5tof8YuEwC7R7KNVdrMRmOEvws6Md3YDFJoX5rmZxkowoSVSGhI2+JUfoY4hmm4g9qemoRgYXirbAMXroabVsuLO5ikarkoS0Sq7nHkTZHHIAeog2wmy5yeXiX01CYnWBqKUM1O89LGl4n6vJQ378QvB8CcOA/89gGsQlk7XG/dwbZ8mrWuMhdd/WV2X7KMR39xP7dcegWuXE7dwEW9a9LIYd6yJVx9w83sf8Ch1FothqaG6Z/fx6IFc5kcnGR5XzcJYew6Hbzy+hs6D7346gv4EhHtHEWi5a41iXiC7DuwgH0XLmIg0aUykqnRSXLpNH0+H6sSHXT5/Uzmi6wtpLkvNaI//xBcHJRcjKiGxoJN5p5xNKecfxbfvPQyeOo1Dt9cZF93D+ONKi8GavguPIW3fvkixjwClybw7hzhD1+6jrGfPsgyZ4DezgTbrBI3Dq7njmcfoevAlaSbRWUhF9M5unwxGsU67pBhNl901NtpZbMUm1VC/b1857HfMT05ofGe8d5OpqbHmDtH9u4WmakJIokkmfEUF5x6FpueeplTcfH+BavIb91MozfB9ZMb+PhDtzH37UciLYwvXaQzkDC6ZaebeYsWEBvK8J4GvLuzn6ncNNb8Odz+5kZue/oPsGpPKhKsE5C9ZB6H208kHEGi6cVbz9loUC2W8cvUvXmMi5ev5KzQAEtpMFmZ5ll/iZf7onz2mad4ducEe8SX4MyUibotAskgeVeFfVesIDJW4Ae33Yp7j3kE+7tV8iMSMYm9FFc0a06cLm8HwUaDNdfcxO8uu4b9uxfQjHq4b8Na7lj3DEM+p6amLVm8VK1KBcpplLI4Az47F14DWZV/4fRIYyKnYlFDhRrk2PmHv3LLOz7KmdEeugotMh6LG4qjfPTaLxBevbfq+xM4+e6nPk9oyzjznAF6QlGe3bqJyv57cPlD91Pr7FQWu6+So/yXl/jy20/ivPieJB0NXi9NcnthnM/85ocE9l5GzeEhXgtQLVUouOvEvD4e+u4P+eFttxHZfQFX33w9vXP7GZ6egICXmDeANTStSNkwJSbyGfZZsachhrpadElztWOIj+y+Hyd0LSY9OEJoyXwefmMdtz/2IBy0rxIlheAmUb6pyQy+podNjz/FDz7xMd6632rufuEp3nb++/jYTd+Eeg0yJX702SuYuOdh9nfHiJUahBfN5+JNa/jV0Gbo8zGSncSTbpDonktr0wa+/YmLsV7YyqqB3RjO5Xhk28tceNN3WX3+GdQdVYoT40RKDs7fczX7BHuIR6OsmdzMy5MpzZ4XbcieixZw/Y03Y0UDTNSKbM6NEe1LMG9+P6GgTx9/ZzjO2qef4XOHvIcrQ/2ssCJsqpd5rVXiFV+Tbz73JCRjtNxN8kEXBaVtGpaQQwqkFHTZPastrrw0JSIhH8MbNvOz793O3x58jLgVoLunl2e2rOONUoVWl4c53f3sHZjDpr+/yHHHHs0lX70Uz4JObr70Kwzd+hv22HN/PrXuUUbdsFs4zB4tH4umSlTdLv7SZ7GhWcKaqtHjDrFnXz/dAwN87FvfJOP3U/Z6lajobZr0srIk9FktlbGJ9t7dkGm7TrqcJy+Kj7FJGtkMNKsEQyHiyW5iiU78oQ7q4t5nOci1LCo+j9oMqR2tFGeZ5sUcyymIrINazYm33iJSLRKQ3AxJqHM6mPJ7yTvd1OVAVP97E/BTc5k1qWjt5e+bDnHqNDVqJuClzYLX4Jj27t12rLMbCwPoG1DfDLWGGa9pEu2mQEaItvHOLAfxtgTPTObGI3+moF/y29db4incGY8QFHlTJY+jViLksQh5nTQqRZDQDynwWtyNEYdi9+K65RRA0kh11DpUGLR2mpdMVJKMo/sNkV6I37UY9Su8IT7EDXytslpNSmhD0yEBASakU2BwmYuUdKDHuPGW1hQi8+6Yf9f4Q0j6LCZ3bKYv1qHs5TVbN7J0xTIq0xOEHHWq+XEqzjpvZlNsG0oxxz+fhC/BwoF56ocbXTzA9vFxrKYbd8uPuymylwa5dJGbrv8uf/rdA0RyQ+xDmk5gTIqx8F9ybmLOODVPBbejRtKCQKFOZyvAiNfH3b4sZ15/DQcf9TbW/O5R7rv8qxyIh1M75hAa2YrXMYl/aR/Xrxtm2fHv49Lv38P42ASlLgtvwssf//IAzz38KG/+8i/MT/TzxtgIbzvhOI466nD2XL0P1ZiPsewUHsuhk1Nzusxb99qbEw5ayeTgMNuHsxx57EmsPupwrrngfD4cdLLE76Oc7OX+9Zs46HOXcOpllzL67DN8/NwPEwqEGc9lOfWC8zjn4k+y5jf3csd5H+W8RgcLHF4Gwy7uHN7Oub++i/iRBytCkM5M0WkFeOTyaxi7/oe8MzmHUK3OBg98amKYJyc2EO6IU6rkqdbSRKMxCmXpsJ24XX58QxOcu2hPzlgynx2NDA9sSfHriY1kilU2j6fYfb+VDGW20CXZ8OW0MfHw+PC4khyx+kS2P/s8ewOX7r6ABVvHyLYa/C7pYeO8Hj507TdxhCPsM3cApzDA4xG2bNrKAasOoacAJwCn9/TRkZ1iIhLg8tEUH//xTUTmztGb1+GsKmRZbwToiCVYML+bgN9JtVbUCbjVsAiUnPzkI5eS++2fOLpeY3HEy/OpUX4OnPTgHTh234fMms30B8MEoxY9CwfYlily4IH70+Vu8JfHf8d0McdkLkdnfz87tg0yN96r2vCufZbrtB7J5vj4Pofw9skWy2otKvU0L9QrzP/Sxwi/42imPT7223c1iaYXJHK2lYOwW5aMJlKUoN5feW1VKwQbeZOd7vKy4YHf89NTz+OkZIJwqUoq5OeWsXHeddUX6Fu5P8GuTkrlKeqbNvHVcz7Lxct3w719nGYoyN3jO3nXlZdw9KcvphEOUm1OsfnhP3Dv6RfxNleEZfUS0wEXl02N89E7vk9g2QAFsSQuogx7cUtLRCPce+dPuOXmuzjwrau46hvXkM5mNEGuVK2QFEnipBiwWASTHYSiEQb65+IRGaIyl6qs+d51/OqS6zjR6ae7d4A70juxDtqPqx58WGHZ6sg4E1PjjFayCk03Wi6C5Tp/+sFtvPzkU1oAVq1ezRW33qiIxB8feJA3HnmE7D0/55hYhIEGrK81+UYxz9cef4zpSI2628JbdbJHJMbmX93Pj754LZ8eWMb4dJaHqhkCRx3KZb/8OTtKabxxH4XpUdzDE4z/+QW++/EvcNrCfeiLubnhxTUMHLU3y97+do484p10z5nH5tGdDGcnyJAnEvaxvKebuKzfxNWt1iTgCnJMaDFXugKscIQYi0T55eR29vjcJ3jHxy5QZEOW97lWFqfXw1RxzGRBOJwUMkX83qC6FFoFIYQVyFlD3Pzpz7Dg72P4Uk22uFxsCbv5+D03Uu9O0t+3iG9/9PPUHlnDvEaZsYk3yfrhHV/8LMmFu/PZM/6DnvmL2Rn2c/Lbj+X5G27h6ECQYyN+tkzv4JmFEZ5LZ4hZnSz2xBhIp9k2McIzXvjSg7+itfvupItNDuhZzIb1G6h2ix2tZFJAbbrIHGcHPreH4do0/3Hyicx5fQu7eRw4nOJbD+kSDGqgL9ocnXzOxZxx5ZVs8zoZyheI+yNQrqmXhTceIhVsMlmq4W3FGahDbN0LbHnofh676066992bw667hm2BGIVqSFU1QRGxVDJkA1WaUreKLYJuiX72U2lY2mxIfRT0UC5KI8Nrqj23lm173y7FWmqa/JtaezfF9ld899Xmy+jmRZWgEbCW0eEramHQhXbhNrK1FiWJyZ2tQz/3iYmWTJgBtxj4l5UtGnDUSQRdxINevFYDh8hKxK9ZiQNGViBF3SGuV80cEuSohVysCMV1Sv/ftBQK50vCklOKtOS/SkE3jmSSGO1vFnTiqYuBiSXdlLhMufT3unRAEvJh7wuMJ7nIqMR1SnoZF+Wmm1azRlfEQSU9TsLvY/3GDXz5+u8ytX1Qd0EiyBHbjKBwZjogJyYO7gEotChmR3Va2//UYznsXSfRs3AJDk+UnTvSdHXMJR6Ej557CU88cj9HxsJ8LBChqzzCRmsTVm8326ZivDk4Cd4yfqtMj9Oit+biqL6VvF4u8wN/jr73ncjJZ3+QOaEQ9Rdf5vefv4LY2tf4j/kLcGW3sjEP6/sT/GprjtufeAn37kspdLnYUthGSCzcRqd59Fs/4f7bf85EtcLPH/4Nyw/Zl6n8BGlXnUKzQsDnI+L0E6x5WL14CfN8DSrZMj978I/4u/opeR1csHo/zitlWFCHVDLJfdsnOfXG73PgRz4MtSx/fOwPXH7JZWSm83zyoos57eQTeO7J3/GzT3yWj7nCzHW42BB2ctvwJOf89GaiB+1Hw6oqTB4NRPnjN75L/a5f895ogo5yjbUei4/lMtz41CNY5QY+V4tyZRwZcwtNF4nufpYu3I2Nd9/PIx+5iNO64mRiFvdsmOLz995Gac5Ccpaf3mXzqQcKhMVgrJXT66vplHc0wSFveQ9vPvkk+9DizG44LivqswR3lbP8yWpx1a8fIis245USBxy8nx5yX7n6a9xz0z24hqY4Bjijr5e5U6OMR4J8ciLPf9xzO4n+PlpWDb+rQiQUxefpJRLpIJn0gaNMqZbH6RE9rQdPy88rP/0913/gbC4MJlnhaFFpFvhJoYTz8xcw/+TTWNiIsDCZpNSaJrpkEZ/63FV893vXc9H57+Har36RYibP+NQ0TZ+X0ZFJFvTMIyDGMwEXPbEkO9c+xydXvZVPRns5UL1ux3m+UuGpZd0cde3VNBYtxR+Kc1DfEjONOvM0ipM4QyJ180IrTN3hJaN3TYloPW1kYo4oGx78PT959wc4oTtGqFxmMhzi+2OTnPLVK1mw5yGaGFh2ZkmUc9x02ukc4YqweLJCuCPBb/NjpJYt4SO33oF36QDBmMXzD9zHD0++kI8v2J2B0W1M+z18fjrN+Xf+gNDSPmXFu+oOJYouWTQXn9fNDTfcwLe+9R3e+tbD+fa3v83ExITu/UvlMkt3W6reCJGoZIgHbbmbTNtVrLpFdesWvvyuY1ndcLL/RItJy8n3vEXO+tEPWXXUiWSmC1R37GQ6PcGUr4EjFiIQiBMWMtXUKO8+9jj8niinHn8y7zn+ePLifjdnDvd96xrcDz3IsVE3C+oNXqs5uLxc56t//isFv0TntqgXayyqN7n/vPNYunOCg6p+SsEg38yNc97dt7H3ye/izekxSo4i6bGdxCtVrPXD3P6RL3FwMMH8cpqUr86PKwXu3fA8Dl8Sd7yLV9a9ytD0COnqNJ1RP/v0zSERDlMT46BaC78nwjH+eXwjHGEZXnb4w/x4fAvdHz2Xgz9wJrGaWrdRCtTxJ/0US8LNCdERjWtCoccdwlX3Qs4i7Gtx462X8OzNd3NuI4mr4OQ35Szvu/VbJN55GP7ueQxuGca7NcVvLvgCu9WyONIvUY97eSTX4tmpChNNmL9iGRd+4SvMtXxsueV2Ol54jsNqKRreGk90eXlkW4ElCxYTyVSZMznI/iv25IV6gbu3bOYj9/2M5Ue8g8E1W9jngFW8mNqCM+FT/kdlPMOyYB/bN24g0OvnXctW8tUF85iXmsTpLKhToyeapOAMM0GYP2zZyQEXfoyVHzqboWQH4/UmMXcIT71FK1cQpymmgy1KtQZxYtSefZ5Hzn0vK6sZlkX9bKiVubNe55M/f5DkboeBz83wzmlcIRf1uENVQla6SjzURb4meRXSFBlqn4ljNSl/YvAlefRq8ym8FSEo6zhq1goisZQaKLWsHXHbLugahKNJbG05n3zNrklcCrrEJ5R0TTzL+vWEZzLi4YijUcGqSURimZCrRTzgIep3qRezuKkJbcEYmxhzT0m0CjhbRK0SvpYkIBnnMUk20s5fFfcm7EPdp2Q6lx2kMBblqTtduMXnuSn2kGLHKcQ0KeQeqi2nfhgzBeNdLC+TS/LD7YJuDAFduN1h8uUcrmCVUjlF1O/hzZdf5VtXXUvplTf44tJD2LtcJ5YZVb3oNmeLjDeCJ7qYqckc/maRoqPMdneZdbUMtz71GJXubgbzdfyhLpqpOu5Gi7Gxzaz53g3EfnEf70km6AwWeKGY4YsTZY48+2w8UUmcLBLIZph46mXiWwos2PtArlz3DBf95AccdeJJpMdG2C3gYfj3j3L7h87n2ESI3R15ilPg6R3g3qFRakcfywV33cZ4oIHld9Dv8uOlycM/+jmfu/DTeFouHn3qTzTnRNiaHsFyOzQ2VeJUw+4Ac0LdHLlyb0LFFMe89XAu/9YPSZcabE9P8pm3HsolbljSgqlYkl8MTtJ91hksO/l4OrrC+DwuPnH+x1m3diNf+tKVrN5/FZtfe5bfXnY1nw3G6G3AG0G4bTTNmT+4Dvcey1UDLnB+Mprkb9+9Bcd9j/D+eBfRco1XnC0ur6W5/A8PU5rOEQm4abYy+CMB8Efp6p2nbPcvH/cuDnj+dfZ0OalEnfx1MkVt9QGc+JkvUBeYPOZn3t5zqFsFjVGVntfX9NFshFi5+iQ2vfAcnz/uQOq/f5bzAm4Clpe/+N08mEpxytevYu7+q2gUc6w+8jBa7ha7LVtBLd3g9JUHUXn0Mc7o62Pu1Misgn7HrIJeZmDOAIn4Evx+0XWXqdcylBt53D4JkXXjk+XJUJEPzV/O6X4fS2tVOkM+Hkml+M3yeZz5netZEOxm8dx+3IE6hMPMWbqK4cFBXnj6EVYdsLfK4oYGdzKWStGoWywZWEIs2cVUvULEF+Arn/k4j3z7Ti4IhXlrIIJjfIh6d4KrxqY44WuXsPD009iZKfCOvQ/SOFLIUcuM4o4GaVleLCLULI+uH5yUCDd2FfT1D/6eH532AU76//g6E2gb6/ftf/Y8z2efeXIGxzyHUFKKzHNKpPoJJSqluURSGYpmKlM0UjRqkEpKQgrJ7HDmc/Y8j+/6Pvvo//uv912vFnutfdhtx36e63vf93V/rhwrtlCEFqORF5uaGfv0Qiq6XkFMoyRliNE1z86H8+/Hve17hsksOEw2DuhSvFFbzYJN76DtVEabzjmc+mInL426k0cqOpF98RQtBi0LWjzM3LgGU1me5HoW5ECn1U5Vp7bSDXDZM8+wdOlKRo0awrp166irq+NizUXpJtapUydMwszZSrnLlOXC1BdDqdLy+j33Ur1qPTfkZFHqjVNj1jG5sZ7DqSZqznoJNgWINDYQkkeJFJgw5TgpMORiFiwFg4y7br+NdW9/xK03Tmbu7bfT4vagzSvgu7VvEN60gRFmFWWJNEfi8EQ0wdO7fiCoCZFQCuyxEtmR42z5zz3MLy9Dc/oCQauVJZ4mNp79kxa5htPuZprCjfhdDbSz2cmPKNnyyAoSv//F2HwnYuH7kb9PcPNT87hs+FjU2bkEkgncITfna07htOrpVFyIzWQioVARjaUxqq0M0eaz2GCQBP2i0cLGhrNkzZ5Oj4kT0AUyUaxeZQhznplUOky200Fudh6phAy5TCNRY0XaoOvEMZbMGIMEyl1MAAAgAElEQVTzop9x9mJqPCG2qmKsP3oQjwz8CbhQ6yFbbmD/xvfZ+cJi7uxcgsfTxMe1fn5KwuApY2g76GouHzmRdJ2LnQ8+SnjnJ9xtyyYUcfOZMs5Jo54lL79Dy5kLrH9gHu3VStoYjJxIJfjIoOGFn/YRSVs5L9bnuhZzrPqidN/PNlhQeiLYlGlOHf2ZlRPGsbqiA1UuD8p0HI/bBxorAZODYwoVG6v/YczyleSMGEaNTkdQqUWVUEr+JmEIFBs9cWUaQzqO+mI12+6dw6igi3ZBN3FXIy6jnn2mXL70ppj58rvkXNGXfbXNKOwWyd8kiC7RYAq1VkVIyF1r61zaImpNyRTfe7GZJCGf/zvXvHWF7t9wGeEMlExvrca9VnPgJda38ApcQtBmWuz/s40mdDQquoetYS2SKa7fbyFpNV4hAA3pmGBDSVARNQnU6YR0gtAoRIKVXDLXCEqZOFwIZJ5FkaZEk8IoIP5y4QQXOIMMSlQIuphXSJAAASpICzEXUZ8iJUZBWqxfCfBJOprh5IjUHuE2TwuDmpKYyJoV8i213KVwT6kyl3K9Be1MVOtpBUaFkVA8RNgYxhVrQatXkfQHOfXLH1TUBDi+eAnTKKKPSUM45ueL6Gn+FnhQWRk16SbGFXRDnggRUqU4LQtxxJTktldWYL3yCs57QlgTJgodepKJNL+tXk31gscZRppOugT/6FXc6fKz6Pe9uFMuCnMtGENBvL8eYefjr6PXO3i/9iyPvr2WrKJiySdtJiKJ+oTOfZjaNo/OQRd54TQJlxJvfinza49x14ZXCZfl075HD+wRGfo4/PD9bubOuhOTQsXazRs4k/Sgcgg0q5x4NIJaoyHb5iRH72Bgt67YklG2b32XrOLOnK5vodrdzDPjxrPUpqU8FuOi2sS7TV6q5syicvRwDBY1blczfx04zJOPPc9jjz/KdVddyR97d/Ld4pU8bHGSHUtyTJvi7XoPk9csQ962HK0qTTQYosCZz55Vr5Fc/xETs3Kl1u2fKhn3eVpYsfdrUsE4KoHnVAYpr6pAZXZKIR1hf5Dh2RWsaN+RnPoG/DE/boeF16sbWb19GzFTFs2JCD0G98SdcCH2blSpNPaYllRUQ/dBY/n70D5+eH0p62c9zByHHrU3SqCknE9qLhLo1ZnbFz+BSqPA7LSSUsupat9b8hzsfXszb0y+iZv/X4JeUEBaHkcjD1LRppLcnPat0Z8hYlG3JOhKvUDNKgm1+MgxFrD5lpm4PviIK8wGspIpzum0LGxy8/DHmwX4kry8XNr1bMfu73czdOJ0CgsK+Hvfd6g0Mgks88+JE5y7cJHiwlLallSh0Oil07ff46Jv+yo0DWH6io5CtpOcxmasBQWsr7lIYtDljFj9POfjMQZ06I5F3FiUIn89LHIrpTmf4PYlUUsneiHohtT/CPrxHV+xbvw0xuZayfZFcBmNLG9pZvSShbTtNpCwSkbCGOPyDm34Zc1rbJ+/krnmXIxRGedyDKysPsWEpc9guKwDzhI96jPnWTtkBlNt+ZSHW2g0abm/ycuszWsxl+Qg6FtWtZnC3Fzy8pxS0u6iRYt4+plXmThxMJvf/wBXYwMnTpyQNhs6dOoomQkvRdkKA6mo2BOiEFGoGF5YzOyUgYq6JtoZHPyhTXFDi4sffCdo/ttN0hWFeBhVlh4qnFicWeRhlUJmXP5a/j55nFGjJnHL5KncMm68FILy15lqTn7+KbL33mWUWUNZMsXRmBD0OIu/3U1IEyKpTEqApV3LX8Kx/WuGmbMwBEKcUKXYZIFF33xNrSuKVwCiEh5kqQh9ysopMjr58sV1fL10JdNzsogGvRzOMrKjvp6HNq5DU9oGTzRCNBlB2CCsJg3F+dnodVopbz4eSWPR2BhmyOVRlZoqVNSZbbzXVEPuvTPoPnE8hmCmUvSqQmQVO0AWw2Y1YzFZiYZFt1VFPJQk317AS/Pmcn7Leobm52H1y/mppgblHTcw5dmn8dW0UFPXQkJnxe8JUKjVcdvgK3mhqpTwhWrOaG0cVSu5a/PrqLp0pEVjRh9J8dmDj9K8biP3OZwSTOlrZZx9Mnh+25fU1tTy0tyZdItHuTolx1FZyV1HjtHtgfmMmPMILWoDZ1yN6K1WUvEkeVYr3uoGOudmsW7JQ5xe8xqz0ko6hELo5WqCKWH7M9GisrBfI+fjQDNzv/wYunfhhD9MSmMmEc6MKdQypYQ7Nqg0OGI+vntxIYfefpkFNiNF7gB5dnClFQRLe7Ds0GFkl49n7AurOWHV41drSbSEseoNiOyiQBziGkFry7DeMkWmMOqJEXSmlS7WjIUXTbTkxeqdOIoKQ7NC8BMUGqlTmRJpia2IWFGpC9+AaMlfattnnPUZMZeyBFqjdkUOhfCjiMd/w1l6/pmp6YWpTCMiHUW4RDqGLBaBeAS1PI1GxHQKt2xSCHqm3y+431Z5isJUEEta8LSVaIRIS/m7mba7+I3SPp4UgiEBgiRRl1K8lIJIJED+gsQlzHVKaYdSmqEL1GJrhS5d7eKcJoWiZIRc+qaJmMmEDF0ws34azErSovQj4qU1CjkaX5S+QSVruwziRqWFniRoTrSwEy+GYdfSb94CCaLw5FXX0iGW5sqSShqCHj5t+Ifsm0ZQMG86jh6XoQ1qSLiCKOJhQrt3c3zBY/T2ueggi+AqKeDGi01MencDsjwNRquaaGMdpXE19R/9zJY3thDMz2PKvHvIKy7B6jARCjbSqcjJ8F5XManSyZUJaBtIom8KETWZeTfaSGPvdgx46hFSjlx6ZbenwODg1z0/cv3woWTnO9ix6yuqQy7iqQRJX4Yz7sh2Ut6mgmBLkK5llRhiUHfhIJiLOHaqmlO1F3hm9BiWWjRURKK0GLL4qLEZ+8zb6DbtBnQmJcf/PiatlN1x2ywWLHiM0dcP4bfvP+Wbhc/zoCmLnFiSf3Swrs7NlLdWIq8skwYk8mSCkoJSflj5Cv7X32GUwYwpEueYQcN8n4dlP32FIiaTOjLxpEfyNuiseURiKX767jseGjeVuToDV5vtKEJ+og4bL587y5QnnqDtVddyIRqk+zW9caX8JDQidCONI6SGmJYrho3nt193s+/d13jvwXvp2hChlyNHaiX/UFfPN6oYD2x4HblFT1qn4ug/x5l338N0796LdQ8/yQvDRjL1/yPoWkWY8tIKnFltUYhQEXmIZMIvCbpMI07HKoI+H3nqLMI//crc68byn4o87HVeIhYrL9TX0veeO+l8zSDSOjX9BvbltltvZ9O2nTy4YAFPP3gPxAPEtHL+OHaEliYXvXpchtOal9mxlavYuWMHN0+YQvc8E22iUbrHZYwxZuNvcHPOYmZLSy23fLoFX0E2BY4cqvLzMMrEmCwi7SqJVjuYJUEXmW9C0DVC0CXssoVjO77irfHTmJBrpcgdwW00stTdzMhnFtK+xyDCajlBbZBu7Ys4+/1XvDJmPkvyypDXteDJsUuVoeO2W+g2fTwRWQvZjR4+n3AfQ9UWquRhakxq7mv0c9f7b2IryCEWi2PXWiktLMIhKHJKGc8vWcKTC5cxbtx1kqA31Nbw9/HjKNUqevbsKTHcL/2IxiPSTTEUDeML+ZiU34lndHa6e6NYrBa2emrZ0s3JLa+/QVbYRtorSIwpzIUOdJW5GPQmrDGtNEaM6cTCqoJ3tm9j9LBRNJ06I7Xxg3EZu19+mdTGtxlt1lOWTHI0IePJUJTFu3YTVgVIKBIkEykevHIsK/NLKK5tRKtXsk8eYU/PciY++xxRrxy5WotPHsJkUtOzrAy9wcbxr35k6dgbuNtkxhKP0VJWyuq/jjLmucfpOmEsvx89SklJEXkWPWpVGlOWgBLJScdlpCMybBobww3ZLDQaKEvARaOZ95rqcM6dTtdxYzGEMoFOqlw9BZUFII+iFpRH8Xn1R1AqdMhjMvQJBdO79+LaYIDeFrtENvzQ52Pu3k+gshzfkXNoZHrOh2Lo7Q6y7RbenDWDdj/8SB+LjSZ0fOSq5aa3V+CqKkHXtgvpQJRj69/h6JLnedScjT4YYr9Fx9aWZm5Z+6ZEkvvu7ZfJO3GcyfE0vkCUL/Ky2KUzcePKV6gYdB2nzleT7cyTEL/hFh+5BgtGt5t3Hr4P3W97GZ9OUhIIEgyFMWisGA0OatQqvoi6+ToV4IZ1L3NKpUDnKEChsRIJp7DZclCp9cijKbIVWpTVp3h8aFfmX9aWrvXnyfW6xbeJSARCcg21uVUsrj3PyJfeJHxlX6kDQHMSi8YoRcb64hARgq7M6JLgdsiFyTspRtBxKV47GRfeqkxBLIHDxIy8dRYelalxIXIIhKC3pn6K6FqR/ieCtYRwS161SyS91hl668xcfG4TaY3Uc/tX0C//O50Wpk6xhyhEXS1LSm12kaAlE0hS0VQUCELppJFJn5ES/ZRKzCRwRFyYUiKQQYG6VdCFBLfKsMTzzcwFRMUt8sczBgGxkiMM9YhQAAlhJ2ArQsxbhV2CviikToA0QxdXs2S4EyegzLxCk5CRJcxr6RgecwSfLkZYMlKkMUSTtG/ws+2qcYxNqeivAlfKy4eKFkKDLqd46nRi0RQDoikW3nILD1s7YknLOJn2877vPNd/spZQZQU2dQ7tCttKVc+ht9fxxZ0zmGAw0l2X4EgK7nZFmPTWRgr6teVk/Sk08iSFMh35NTEemb2AM54Acx9+lCHDh3H2whmU2gQVxU6mjx6K7GKIUWL/tbiC0iYPsUSYP41J3nFFuOqthaTLO3JZaR9ytA72/bCL0RNH0qFPR77Z+72023ru9BlpHU6w5bVmA/lZRVyoqWHi8Osxpbz8/ONPuCIaTlTXU91Yz/Njx/OcSU1VJI7HmM1W4bq983ZKRg9BY1Cg1wnPhJqfdu1h/LjJlObn8t6bq9i+YCH3qU0UJmWcNMpZV+fh5rUrULevFL0nNHIZ5SUVfL/8JVpe3cBwjR5zPMlxo5an0kEe+GQbqrgCp91KNOaS1vgMDrEfq2LqpAmc3P41VcBsi4OOGgM1Hi9/WQ0c1aiY++pruAxaCjtXglVLXCly5JNYRBJMWkvffldx4sRffLflFYKHfuXdp9cws10ZnPYRszh4ufkfxj/xEMV9u6GyW7jvgQV8/9NfrHtnLRVpJZun3sq0vAKKXLU0mo3Ma/Iza7NouWcqdIMqTmlxG2zWMhRyNUqNcIFEiKcCJOUyQqSllHC1L4w8muSW4irGleRQUR+RxH6XLMnvqhRPfLCRgE6BxaDnyquvpSmU4vCBQ3QoypNery7m49jpk2gUSnp27YVWpLAFQui1Zm4aPoK9e3bz4N2z6VaUw2tzFvJIYTGGphBenZ43PNX0XLgA57BByFQaru52Gdp0kLS7EZnFSFwhmvDm1l2IjKAr0/8j6Ed3fMXaCdOYmGOlrCWCx2BkiaeZ4UsX0rHXNZKge1U+KsqdNB39jeVD7uSFnAqUF+oJ2+y8566mZmB/bn7hKZoC50n/cYz9c1dwgyWPgriLswYl9zYFmfvhWzgLc4mFYzg0FkqLirFJgi5n2dKlLFq0lNFjhvHOli3U19Vx6sxpKXK3R48eqFXixpUhdIkRk1qpJhwL0OJuZFJud96w5dI1lCIS9fCtLMbm3oWMXraMQkUhCU8UhTKNozALS1GWBAbSxzJVUUQboTnixxNNUWpvQ2PdGc6fPIdGa+WzJc/g+OwTxliMtEklOZKAJ4JC0HcRVvhJKoR/Ws6dA8bwTk4pld4AdTE3P6qTHL6mC+OeXITKLRj3erzyENl5NipzstHoTFw4fobZ3S9neX4BeYEwR+IptgY9tL13BmVjhksI2S4dO2ISuOFUhKRFQVx0JqNylDEFVqWFYXoHiyxGSuMJLujNvNfcSNacm+k8ZgyGkCDeKiVBL+lQjEwelwxmgowbDsSk7QxdQsHPH37KutnzmOXMQd/cQtKexcv19Sw98RP/CEPluWaclhzOB6I4S0ux2c38s3kT++Y9wM05+cjTOt5tPE3w+svoeu8sWoxZUhjSwQ2baF67maXiOm9o4pDRwPcqOVM/2ELUpmfPu2+xf8U6njYpyNGZWBcI8rVSxfSNG2gymenZpy+hYASdykDEFyHH6MAaiDDr8r50lyUodl3AEQ1hUpswqk2k43LqZLAn5cffqZxRS5+gOpUiEpah0VhBrqWotFK6FhQJObakihOff8y2R2YwrVMBuQ2nKQiFEVejUvhw9FaOxFSsScaRT56I9aaJKEqqsCmcJCOi4FRKxiyxAJpUSPZsybsiF5qZikljL7UshcgmMuk02CwmTAa1FJkgUBSRcBRvXMYpXxJPXCbBvURFLhITRUdbFGsi610YQwVNTuK2i8Z3a8xyxkSnJJUSY8z/qtCvOpQWHQGRwCcZ25TSzFy8mUvVcGZFTDjWRa//fzi7MrTEsCR8aFIRlDKRGyzLPEpAG+GHFz66VMZA91+GACHLQuQFKEWREIziDEZPirOUmvyi1Z6h8IgLWqrOM4jrf6tz8WeUKTl2rcjYRjoBJ7UpojJBREthUSoorG3iw6HjGegL0CsdwasIslXtheHX0HHWXEIyBZaGGv555W1Mu/cxo7A3Lm8L3wTr+LTCyJ2bN2CwlSKmLyJ727NnD9/cM5eRuRba4OFsTMaKGpjy6tukSs2cDzdQ46qhb6euFEa1PHTn/fxzroYZd97N0BHDCIR9GC0iVMLLjMnjSDVE6A3MateFjtXVFKjTnA54+SoFRwe355pHF2M0luEwODn+y8/8545pdLiqCzt2fioleP2x73ecJjPdunenJeiTiHE+b4jPt36AQxNl6pSbaQmrOF/vpra5iedHjmCJRk25L0ST0swWXwtl991NzvUDpYozN9uJVW/BbnJQlF9G0NPMd59s4d27HuBumZY2cjVnzSrW1rRw4yvPYujUAVkijIp0RtBXvoRLCLrBhCmW4JiYnQbcLNj+PpqkGqfNSjzho7JDO1TGbKka7du1E7nRCFfo9bTzhBhlLZJa/4HSUladO8YDr72Ksl0lCoeNfHGAUIq4lTgmsU8u03FZz8s4cfoYB777mAqbjnFdrmF62wIKT3gpLqjilZojKAZ0Z+pTD1Md8jN+0s2E4nC8+jTNv/zO2+Nv4Ja8wv8SdB+zNq/7V9B1ighlpeVYLRlBV2mlsFQpqFPQ9PzSGMVAyuOR9sc/ePB+jm78hOFyK4akimqTgTV155j3xlIMHcrZvesHHnvyFa64tj/ffPk1snBAqqIPVB+jztNM26I2GfynGApEk3hO19G7Ww90Zi3f7f6K3KoiRhhLmaU201thIxJN8kPEzW99Khm5/Cliei09OnYgX6MUvXowCOa3gCeJpDSRKZcRdFnanclbT1s48ulO1rQKemVTRtCf9rYK+mWDCSjShHQhStrYqT95gOeumcULliKyG0IELHre8V7gwhV9mbT8caIyF03f7uGvR97g9uxSHKF6TunkzGsKce9Hb5FXlE80GMWmNlFSWIwjz0lalmLJkiUsXbqCMWOHs3nLZhoaG6m+eEFKiuvQsaPUghT8dFGtiCrHaDRKIUTHjxzkod4jebukkvxzNQQIcdig4+VSHdPefgtdyiG1ljVqGYX5Tgqy7FJUrtiwEKldMk0CbzxEQKlBplSTpTBKaYd/Hv6HP9ZtQL15A6PNRkpI8VcSHg+GWPzdLiIKPylZDE+Li9XjZrLKUUjHeIpTsSa2R+Ocn9SLEfc/gt2jR4sGnypKeVUpeRaTNLas9wW5oagjL1r0VHgjNGssfBp1Y7xrOoar+5NbVo5Jo6VXSQmRWJCAOROVqU9r0MYU6DFxvdbMIpOOknicGqOVD1uaybl3Oh1Hj8IgkPsCPWyVU9K+pFXQxV1WQTyaQqsxYQyleWrSragO/MkEs4W0MCLaHay/WMPde3ZwLBlDWD7SKQVycxbZuYXkWC3Uff45H9w0lUk2O86wiqOpMG/ofNz+4VqOh2UU5BWz/733CL7/CbODMuyhBD8DXyth2IY1NGnSBI8d4MBTy3jGlE1WKM0Rq5NlF48xd/163HlWklo5bQU4SPy7KPREA6ALJBnYpohSjZrCEgFbiiF3RUh7o/ji4nClpE4lp8uo6xk47SaSAnkckmHQWjFbnVR2aktTRFTgcSIuP28tfArlscME/9lPmBDtgAfaOVGcaMKRUhDIKmK9Isbvhdn0nj+faF4J9uwyYjElqrTgaBhxiy6p5O3KFMDKZFwqivUKENDNiuIccQliVkhBypnVbgnALFwucFq4893Q0NBIQKQaKpXIVCpiaWHay+RKCPCO+NvF/8uLdmkUnUoKMf8vU9ygPWmRQyKJsKiYpaG+aB+IgX4qKVXeraw5yeAmZQO3RrspUkn0hFCmo5nNceFyF7NteUbMxesKYZeiOUWyk7iQpIl9Zs9crK3plUlpTzzTlhc74GK1LWPTF6cQcYAQ7QhpNi8dEtKtr5sJFYjERGtJhkKdQKtTSqEdYoZhN+nIb2piw3UjGBgOMkCVxCcPsCHcQOSqy+g6ez4hgwFVsAn732f484GnmWAspiAlp96i5v66E0xfswxTVU/sBW2kSMuar7/hg9unMiHbQSdtlLq4gpfrZIxd9ALGzkWQrWfckCuZev/93Dd9NpveWM9Lq1/j+RUryS8tJhgNkE6HaFucx80jh+GvcTO0XQc6egJcXX+B9qSxZKn5NR7jUS/cveVVIo4KOna/nOP79jJp9FAKOhSwf/+vZGttfP/tt9L34+rBg6n3u6R/eKPBRjoRxJD2Eo/F8SYEd9pFdU0NT183guVGFd2SMoKmXD5oqEUxfTL95txGJOnH426hfVk7SgraSCd4eTzKru1bWHfbHO5KaajS6Dln0fDq+Xomv/gMxq6dpNOoaF2WFJay+8VX8K3ZxHCTGYOYoWsUzA8GWb7nK3RpnfSZSiR89BkwgEhKy08/7OHmMSMp0ipZdu8cvl68nCnaHHJSSprNet5uOMm1jz+IbeAAvDIV3QYMQKU2CIcFBp9ICNNx7VWD2PPbHg788CUd2hUzbWBf+mPi8uNhzGjZb1fwkesiS7Zt4uN9v7B81au0796dd3d8QuCPo6y+dhjTJUEXpjhRoYtZ7/qMoMuEr8RHZXlbyRQnQ4laK6AtERLpIAmZsFmKZ2WoAmEJFMS500ysHMxsWxZVAr2pVPBB9TFybhlO+3HDWbZiNfsPHmf5qpeYduvtmf6eGr499KN0ROjXvRdGhU76bIs41Y9fepsnHn4Ua34WPx7Yg8ykYM6gq+n3Vwud3SnylToumLXc03yKp758j3iOHZ1BQ5+CPGnGL07qcblwxZhEmKxksJRLs/VWQU9lBP31idOYlGOlbWMEr97I075mhokKvc+1eJIxkqY4ZRVOzh/fx9MDZ7FMn0X7iJZGnZx3vdUERw+n5+ybMGXLafj2Jw4teJVp9kLy4y7+UaeY1xLh/o/eIr+kkEggglVpoLigiKzSQumkvmThQpY+u5yxY0eyfuMGSdBr6mqJxeN06tJZSgiMiHCX1ghJlUpF2Ofhg41vcfKN9fynLk5xyEuWwcm7wSZOjOtP53lzSSfMksnQbNHStiifUrMFeTxFNJq5C8njQWR6NWGzBU8shqe5hTZFZezY9hUn3v8Q3UdbGGnQUyRL8WdaxmPBME/v+paozC96Bfz43fecXruZBTETBW43PruSN11+YncOpveU2ygMWNEmVESMabr17opGoyIS9NOcTDLcWsbmAgedPFGa0wa2hhr447KOjFm+WCo29Eo1gzt2IRTz47HIpGAVCwZ0KRXqlJ5hKj2LLXqKY1FqzTa2uprJmjuddiOGo/UnUSmVaApMFFUVkRL3aFkalUJNIpZGqdBjcIWZ3W0AfZIK+qdTCDDw74EAv6hg5s4dnFaLteM4oWiCtMrIoH5X4zpfjeLoUV4ZPoKxdhudYnpq1CmeDtZx2RMzKR4whFhchvuvP/n2wSd5wpxDflrN514PP1sMTNi6hROBFhLH/+DXR5awxJSLtsVDsqw7S878wtjFSzBe3glPMkB2eTFKmw1/VIbFkM/fPx3igZGTyMsxserzV4WjD0NMi6/eRUNtA2aHg3NNTRRUVEjrfV63X4qbNekt5OQVUlhsw5WEJm+cs+eqmTf1dlTnm7h59BBuvH0o/r/3s3bOY9xi1NATGw1p2KQK8YvDyE0rX+RUQo4hrwylzopOYxQIfuIysT8vjklJFELQU3FJzE0aOQaVnB5lTsmrkbF2Z8T80mO0dcXuQgxOnm6gsdklmcdFmFBUBNckklJMcVTM/eUCtCXufKJTkzGLS+hZUcW3GulEhS8b+UtaUDolMRY/JcNZq/FMeu7SqeKSO6+V6CMV7GKPTrRyMqv7mT8rGdcuRRNcQs9eCnvJWPEvVfqixW/TC2e88Am2Al3E61/ayZMEPiUBAcR7ES13yXwgDgxSIpCSiEhDkoEuCdpkUsr3VoqWvCxOid/DO6PG0N/vpr8AO8hDvB9tITWoH13vmI9bpyed8NEmEeftybcwxppH74QWTyrOVrmfcP/LuPK+B2lSanA4skgcPMwXN09jZkkxObUniTlyeLi+hbtf+whLRQE//vUbjz+7mJl3zmLmf2ay6+td3HP7TF7ftIlOfXtR03BRAn4UO2xMHDwYX4uXT7ZuY8Xkydwtl3GlyIUOxQnkatgSSXCyTTumvraOA/WNUsTijHGjaF9SyN7vvkWr1bNnz8+S07Jnvz4ktUrCqTQqlYhP9aFNuqRKIKnJ5vDxcwRCIR4ZMJj1RU5Kmty0KC18FQigv2Mq7aeMkWhkarWSXHs2bYrKSaeUaGVpfv5yK+/Pmcu9iiz0TS248rNYV9tE2bSJKKoqpa0Dr8dNU0MTkX2/0/mfagYCRRoDR/Rq7vO5efjTD9GjlyItFYooHbt0QaZ1cOOkG9m5fWziDC4AACAASURBVBtrli1h4oShDGvTk8ctuVQlVNQHfRxURPmlwsEdb71BzCDS7LIpL2kjwXjw+VDp9VzR53L2H/ydHR9t4roxQ9i08ml2LFjNqsJOKGs9nMrW8F79aUY/9QgrP9nKr3/+w5IXlnPb3XdxdMdnvD16ItPziiSXe4NZz7xmH7M3b5AEXaZIolWEKCooJje7veSoJh0Aib0g8tgzWFmVGAmF/a2shCS3l3dhkE9HT60Ti0bD7vrTbCbOE1tXM27KXDwRAfRzS7nfxOKEAi1sP/gjOaX59KvqLnEdVKhRpFUMbNMJd6OLFWtfYeCY60gYZPyxdStbJ8xhirmY0nACt0HN6kANhbfdQMeJIyisKqVUr8HssElXotgeiQn0LRq06TjJqJe0wivlU4OVI9s+45WJt3BTgZ3KetG9UfNM2Mf4FUuo7DUIbzKGxgImY4rGc4dZc8O9LIjbKA0qabJq+TzYQnryWPrffQu+VCPuvfvZfd8q7nAWUxJz8Xc6yjPxOLdveAud3YzJYCblj9G3Z2+UIl5VrWTZkiU8tXgpI0ddzzubN9PsEmasWvyBAF1EipyUl51EIyAkIpNedPjSSX7d9Q3vzpjDgqiJbsGUNH7bSYgfrunCFU8+TjigJie3kPqWiwzq2wu114tdLebxagiEweeGogISkRAtaWHaVKDVmjj1zwV+XPUKyS1vMdZixRoN8LdazaO+EI/v/AKNKU0s4ufnb79n39I3WKR10F2t4a9wLZ/LITBrGP2n30FWg0YaL5zz13HNiGulEVVYcp8r6KvOZ3u+ha4hqPMkOWQ28EKqmcW7d3K6oYmS/EKKNTqK25ZwMe1BLUxdyNDE5WgjSkabHTxqUFFOihqjjS0NzWTPu4lu48ejD2bEQ5mrJ6s4C6NJI2GjEyI/Xjil4nL09V5urOjFjIIi2gV8JONxfk8lOZnrZPQrq6g2qYmqUnjDYUqL20lshCw0mC5eYEyXziwoyqNdUwyXMs3ysIvKWWPpNuJGqWNae/ggvzy7nDuVZgpUOnaGQ3wajzDz68+pjQZo+O5LLry6lrtSBjqbcvktnGSj/xQ3rX4FV74JrU2DJxmh6vI+BONywh4Z367fxmeLVkiCvnLXmxgrC/jnVBPN/ggnLp4nJzeXiDeALBijX6fueOqbpYx4QZQTPgytVkE0DWcbmjjnbmJUjwHYLFXs2vUtF1PVpF1n+X7xU+h2/cZcR1spCW6HPcWmpovcs24TLnMWIbUZtT2blFqNQqFGKzcQcPslFoLTZibPYcGklmc4LiqwiVVbaQMsI+RinTvDxEtLwixgQt40NLvDBCJRVCI50aQikIDmAJy8WI8rkiCECtEL9YvSXq1HodVKoUzxaDCzFafKzOFlo38RVrXMfLqVj/Y/FXCroGeIb8JnLnbKMxVz5jkh4NJWnSTk/y3qmVNIpprOkLAz7Xoh6JmqWy6tHBiVCVSyjKBnvp75mnTIaAXPZ+bnEucuQ61r5eQlRN6tuCmlZZgSKak9pE2JikmAamIUBz28OeQ6Boa8DFKmiMiEoLuID+xHRyHoehM6ZZqsWJD1c++iuzvIRGWWFGDwabiFnwwqJm9YL0EbrBY7soNH+OG225mTV0J2/Qm8WXbmNDUxbfU6DFlW9h8+yPLnn2PRiuWMmjgBlVLFJ5veZ/SEcXgVCU6eO0U84KNNlpPJQ4bi8Xj5+pe9fLbsWeyf7GBqvh1TgwtXHM44bXzkC3LFyhWYL+/LhZoLzJk0icsqKvnx8y8kgtBPv+xBZdTRvV9vUjqVFG+qURtJxoPo8UrOymDazMnqeqmdc1/PAazNtVDu8kuO0C+DXiwzbqXDlLEEYh5J0HPsOf9L0A/88AUvTZzBQzojhfE0Ddlm3r9Yx1/5WTSYjFL4h0fwto0mOqfkjPGH6a/QoAtF+EMj57G4n/lb3yfbkI1WrsDnreeKa64hLTNRlF+EMuTn0B+/IrfKuXfwUCY0yeid1NDUXE24KJ+VnnPc+vbryHLLkens9OnRQ4AMSEZ9GLQqBva/kt/2H+C7bz6nb7/u/LLvOx67eiqvFFZhvtiCP9vEl43nqe9QztcXztMQS7LmvfcYNmY0f37yMevH3sD0vOKMoJv0zGvxMnvzRmltDXkCvSpKYX4R2VlVqFRa0mlBjRNzdMHeEqspwuwnh5g/w2pQqNi76k12P7SSIY4SrCLCMtfEcxfOIOtTwneHz9NjwOV8/OXOzCUuXNHnTtCkjlJUWYosHKbAnEM0HKb+5AWG9hooZXe/uOY1rG1ySdmUpM5Us27SXYxXWhmkM9EY8LE3y8h+k4I7N7xCExHaF+dQIP4OgpYlMgsUFml0pBMYiqiHlMIjGcuQOTiy9VNenjidKUUOOrTEcau1LHI3MmL50+R26I05x0ky6aHQoWXDqqep/+BzZsTzyArJuGDVsKbuLFc99DDF119BQNFC06/7+ePhlxlpcNI26uacLMnCUJLb3lxNbrs26MQuuS9Om6JinKVFBF0tvPraqzy16DnGTxzJhk2baHG1cOyf45m1tS6dJaZ1PCkyzHXSQVWhVKKWyzi8/xeevHoybxa0oaimUXr+s4SX7we055qnnsSizedCTT3ZpU7k6QijB14v8cQFHMoItMlIO9rOHWjSKPDGI9x1z/1MmjCdDfc9gGftasZYrJhiAY5p1DziCfHkN1+iM6SIh/0c2vMrB1e8xgPYKAtHqNVGeD8QIT53GH2m3k6eV5D4tbSk/Vx+VV/SsRCRVIKQWktfdR4fZGnpGYaLYQUHDDpeT3t5cuenXPT6sVmstDGZKW9fRi1eVEq9dG9Tic2XmIrRViePGZSUC7Kk0cqWhpb/EvSM78hclkV+RT7I4sSiEdIJGV53gPKi9iiaPUxwljMrN4+qQJBoKsUeWYqTedlMeGkVNQYVAUWUSDJBWUk7co0OCdlsbqhnVIcO3FOUQ7fmOD5ZkjdTXrRD+3HNrXOJJhWc+nUvv69+hfuz8km0eDhgNvBpJMhNG9ejtpmp/Xw73z63ioUibc3vxVPQgSU1x3h62zbqTGIuHCOtVaIryMVgsGPBwrPT5pD8ei8G/KjbGajRphh916P4TFZSuRa0FhPZegslJgc1B49h0xsk34HRZKR3zx6SPolq8e8zJznlbWTU8Ikseex1Ztw1mp9O1xDyVXNm5yfsffh5Vme1J9rcws9FBlZdOMvjm7ZQrzYTSuvQ5xWgKHBIWqgPp9GlZBj1GhwWg8QtES12veDstwq5EHNB5BPda2l+LOmXFN5OXC6a9SDIu4IrjzAuyqRAaAmQc6I+zrFztTSHk6T1ViJyDQLFlhBbYWKFTRaVQr4SSUHVSyEb9ltYorFKO2yXWgKtrfJMhS6Y0JkPh2h4i7b3v+x34XZvba23hsD9W6ULgb/EeMu0GcTuo7R89m8bXRjvNNK5IyG9ZiblTQBrxP/nUos9cyLI7Otn2mSCyCOIOQLdF1WoJK63IZFGkxLvUCkdgxKquCTob103mGujQa5TpQnLwmwMNeC/6goqZz+AV2fBkUyTl4jww5pV8M33zNHkY4/L2ZsM8UaolnFvrSdQVCy5crW/H+P3++7kTlsJRvdJzjr1zPC6uX3LFkryCln3+pt8/O6HrFy1mv7XXyulsvnP1uLMzaY64afG3YC3qYk8o4WJg4fidrn49JefyJPFeLjv1czvVEDbkzXYkgrOyDV8HgtxdsBlTHjmaY79c4oHZt1F/27d+Obj7dKF/ctvv5LUKujWv7f0GE2l0ektElPAJBft/TTumJYGT5hQNMp/Kjqw2q6nSqwmqW1s97Xg/M9t/5eglxZnKnSNLM3Rfbt4+vppLDQZEJ72M0YFX3pa2BGHOqNWuoEKNkFWVhaFLW6GuAMMMZjQBkMcUsEiWZJF33yKRWEhHYkSj3rod8WV/LzvKNdcO5juZRXs2vMNAX2cH9a8xa8LljJF56BYoaBGk+LFlmYGPDqTymvH4UlquLrfQClrXRBXhZNzUJ/+HPvrKJ/v3EnXXl1oCdTywFXXckNdgl4prdSmPE6cl7zNnBAomrblvLRpI7169+bwto/YMP5GpucWUeyqp8FkYF6LRxJ0e0GeJOgGdZzCvEKyHMLlLmrxoDTekUnkJPFTVNkRSejFeZRIElwxbivtygRHqQSsyS8rYeXFf/gkBo3AM6ueZdpNU9CYrJLg7vnxOxR5Jqo6tyMWFI5ekdkm54k597Nr+9ecvliLT0SpC1OTBvQR6AXMLKmkfzBMqNlFU3Epr1cfY+6G1wjlGLA7jXTp2hFZWnwuVMTUFtSStAjzjvhstLSaUbP5e9tnrJ54iyToHV0JiTq30NXA0KVP0m7g9Zy5eIEcg4Ire3XktfvupHb7d4xVOTHLtRwzKth4/hyPbthCOM9KUOel+dAhdj+wnOFaK72iQfx6LY+4vNz00goKL+tANJ3CLNOT78whu7SIsKuF115/nSefepbx44ez5s21RONxjhw7SiyZoGOXzkTjMan9LmJ/BaxDLRC2cjF7vMgtbQfyVmEpZTUu1Do1n4Wa+ahjLje9uAq5W4lCqcZekYVcn+K1l5cTO1tD7OeTDCtuT2Ekxj/VZzhp1/Nt9UWJADlrzn948KHFvDLzLnSfb2O01YohHuCIRsNjnhALv/4Cgz5FKuSn+u9TfPnQYh7R5WFvridq17DR5SUx8zouv3UG2WEboixMW5V06FYFiYi0vpRU6+irLeAdq4qO4RS1SiO/yGVs0yR58MN38QhmqExGgdlEhy5VuORBlMLcKJgTERmGlJYxtlwe0yup+F+CPiVToQdasdsONcXtSiRjnTBLOWxOmhvdFGaX0fz7QeZedg2zC/Lp6A0TTKXYqUrzd66TG158kQad6OyEkKsUlLepwqDUY1JqyfJ4GFNWxV2FTnq6RNGQYIchwvFsO7cufoGEXMsfX33J8fUbmRhLY1IoONu2lB1eDxNWrCQSi3Pmgy0kd33DDSY9iWick6WVLP3jL5b+toc/mlvQJWWo1RpMedlUFpXRRmlmfFY5szTZXGZU8Gvtz/iUsCuhQdfvSm5duZCIWcv5M+fJtznJU5sJB4KEVWByWGhXUY5emLZEulskQNKo5a33PmDU0GlYrHJ+P1mDK1BHIFDNk1eO5yN7FRZXmMMVNhaeOszzn37PhaSOoCuN0pmNsnMRkVQIZyhKscWM065FMJzUYgNVgKxaxVwwWUQnSSDIL3W8LyUeCl0Tn2+lRiN5zDJ0/Qx4RpQMQtSbEnC+OU5IriKmEhV7lFM1jZK3QGe1kFaLrlRCYtKL7HfZ0N+DUoWe4cmKijoj3pce/5fIt7rNJfGVZu1iKqeQ2gj/hsHIMi5zaVLeamT7V9ClOl2IdaYKF612ZSqEUibmADIJmyft6Ekmg4yIC37zpRa71LK4ZNkX6TqCOifeiwjLiKdRCbefdHqBqCpGUcDFO9cPZUgkwBBlmpCgdwWa8V11BW3mPIjH6EAbDFMgS+A5uJu/nlvOA4ocHN4o9U4brzWdpPypxWh69MShMKPbf4w/n7yXO0wlaIOnOZqlYEJjgHlbXqV9YTkzp9xGzBPh/kcfZeJdMwj5AwT/OYfVZkVW6sSTCHPm+AmydCZuGDoSj9vF5i8+Zvy1V3PzVd1wHj7BvfocSgMpLvgCnLabWR1oYPjCR0hoTMyb/zD9+/Tmkw8/QK+QceDgb1KUabd+l5FQK4gmUxj0VpSpGBalAFwKKp6RUEJBJJFgYm4Oyww6OoRiuLUOPmpuJPs/t9LpprH4Yx5UGpVUoZcUl5NKZ1ruf+79hhfG3spCWxZOf5gT6hTbPWFk1/QjXdkWs9VOfkEhJoOR399eT9aevYwXpLh0iv2yOPd6A7x+6HuizWHS4ShOu57Ktu2Ydttc9u7dx7QbJrJ42WISBiWuwwd4uNtA/pOTTydknPM2soM4nq6VTHnuVWrjKjpUdkJv1GJ2qAlGXFzZsy8Xzl1kw5YPGTpqGKdq/mbniuVcePEdZhYUom4JELBYeLXhvGTMufq2W5k0eyYdOrbl1I7P2TR5KtNziyVBl0hxzW5mvrMBe0GGFGfSirjcAhz2CskUhyyISpNAIcwm0jqlmkTAR1odRqXRkgjEUUYVPDRwBOX1Hq4Ox5DJY+w2JfigIchJPazdtoOi7Gwq23eEYJS9B/chs2mo6FiBTSOqsCSkVFxWWkVTbQs5hcVklZdysaVRSriyiovtbA29Emlus9vJETNLuZVPW86jG3ENIx+bQ120iR59emIUHZukirDSJLXcxZyUtNj1bM7An+ROTu34ipcm3czEPDvlDSHcGh1P+90MWfIY7QePlFaDClTQNsfBw1f2ozyapJPCgCscYQ9hAiVlzF++hiZ5koDJR7y2miUT5rGgvJzuDfUkDUYWNzQy7PmlFFzRlbONdZTllNCurAKD1SStYz1yzz28+dZ6pky9kWefe04ywR09/ve/gh5LxInEYmi0Gskcl0meEssxcuYPGMy1x2oZbs5Bl4Yf4z6Wq8I89vE2NH4NuXn5nI/UosvRkFNoJfDXSeb3u5G723ajyB/Ck4jwmy6Nv00uY+bcQV5VB4pLOvHhE4uoWbWCUTYL+niIo62CvmjnF1i0GUGPugIsnnw7ywsqyGpoIK5Ps90XoHnS5Qy+Zz7mqIVwMIql2E5JeYEEtZaWe6JprrdX8LpdS5tInHMGC99HovyVl83M1atJmMwEomFMWiXde3YiLA9LXqRwOIwiLpPCfsbaC3hcJwSd1gq9mey5U+g2YQL6gCi8IG1X07ZbFRq1nGgsjF5tRIlWEoDzu35iydCJzCotorMrgi+V4hNVkr9ysrh5xQu0aET+eBCzSU9Zm7ZSsaRRasgJhxlXWMGMfDt9vGnCyTh7slVsbXbz0KbNpFUGfvngQ2re/5B7cgqICq9DwM2PKVjz00+cPXmaLffPY5BJS1tXAwqTkVW1AXSDr6T/Aw9JK3IVWQX4/QHKunWgY1425uYkVzuVrFR0obdFjcv1O5aCXPaRxRcuD4lelTz77adS9RsWM/9gEr3TQUAcgLQiv0CEaoWk1WoSUdDIiAnbuNxMIJiU8tlP1J7ErfVyX9erWKcoooPSxL4cNYtO/cHLe/7kQlyH51yAuN6Askcx7mAjHY162lgt2K1KyemWiiVQycUaeJJENCwxXCQtlLrL//cPAbkR2whiPVMKoxEra2LFW6xwizVZrV7KkxLTOZEtdfgiHDtzEQkloNPiTkWJiXVGmUiXUyK77kDgX0HP3KIyYi252i+5yyUPeub5S+Y06XpKy1ClFa0ct8z8XBLzf1vxrUa51pa7EHPpd4sKXPpPsODEmL+1lS5e/5KYC4OdxNu4JPRyKbji0nuT9u5kAhkrKHdpCb6iSAhUnjAQQEQZoyjoYtM11zAk6OdaWZJEOsL7ET/hK66gbO5j1FkdUtvUEPNgbTzBZzPmssiQg83rIWLL5x13Lan/3ELR0OHY00bU+4/y5/MPMs1cjDZxjmOmFI/649zx5qsk3BEemf8IRp2FG+74D7OffYqauov4Dh7Habdj715JfdDL0UN/UuTMZ9KwMbQ0NfLlri/p1LUt3+/6lJcm38kSayHtG4M4DQbOqhNsjjQi69OTToOGc/vjC+k64HI2vbsZk0rG4UP7JWNW9z69SChFclASvc6MMhHFqhTrgBCR20iqBGM7xSi7jcVqJR2jCdw6Bx80NpE3YzodbxyHPy4EXUl2q6CL76PgEuzf9RlvTZ/No8ZsjI0uau16Xm3wMWP1UpTtOuILRCgrq8RqsbBNZMBv2MgIRza6UIBDqhQLAmFW7PmcpCcuZYmbDQoqKtpSUNIRs8XBfffezZWDruDUhTMc2LGdXzdv5Q67kfaeAKVFufwc9bGpPsSCD9/H6yggJdNQ1bktDocKl6eWoQMHc/zvc7z74XaGjBrBkVN/4Dv8G69OnM3ckizatiTxp1Xssht5p+Y8c95ci6WiDW0Kc6n/djcf3zH7vwTdyLxmFzPf2Yg1L5e0LIZZlyQvO18yxWUEPYBak5IuMElRkhrS0RBJXVgKkQC9FDN78PNv2Tjrbu7PySfSXEdtVT5vnz6LbfRobrzvAVJ+HwP6DeDIob+kFZX8igJsTrNkoEnHI+zZ/jV33zFHwiEfPXeesFyGzmAg3NzMkQO/k2O38sjIYYyOR+ijtpH06jgrV7E+eI5F371PjTZEbnkR5TlloqFMBIMkJTrBm5ZuDe6MoKdsnPviW16ZfBOjsmyU1Afw6g087/dw/bJF2HtcjslgwtrSTEelijuHDGFsTi5KeRJZaT7LDh5m0oL59O87mqAcvGYfFmWCKX3GsKx3TzodPyGt+Kz2e+m34EE6Tr6WIxfPSvPYThWiYo1hys1hSP/+/HX0b55c+Dgz77uXsNfD74cOSi32zt26Sq13UaULNrbX52sFdSQxGE189twK9j+3ljmFBVhaQlw0aJnfXMfST95FnTDii4SR5yqp7FWBzqLA2uzjDufljLXm0zYSI2XU8FGwAdt1A3hg05t4wzEu1Pj4atkqUu++y0iHuVXQtTzhDrPkyy+wa1Kkg34Mci23DhnFEwXFtI3FiPncHEhH2d+rnCnLVpCO6QiEIjjbOClukyc5oEX6RNOZOmZ36MdzTiNZQsjNJnZ6fKj79Gf0PfORifCheFhanezdtxvpVBilSkYgGEKeVmCQ6RltK+JJnZLKlIwak2i5N5E9dyrdJogKXRqQInNqadejPTq5EnewRTKKlRdWSdnpseOnuKfvNcwuzadrSwxvMs1WvYwjuU5uW7YSr0pGKuHFZjXStrwtqVSGH5IdjTI2v5L/FNjp54NIIs6+HC1rzjXx+CebQWfi1w2baf5gG7OMVnSyFN9oUvyWSvPI6xs4cuAg7yx5iqFZBi53WDjj8bKmIciIhQuRt+9GQm+l0OGktqWesr5dKM/Kov7733j66mt4VJFP+2QDSbzSNehNO6g1Ofg21oysR3vm79gGegMkVTTWN5NVki8hUkWzO5VOohdseL8XlU6kXEZBkOS8YQxaO0f+PMh5tZsXJ93EvSdi9DBm8bU+xObmOhbu3kdtwoDvXJCUVoutTxn+qIsKo54cnfAniO2BiLS6phVtcznEY2L7SzpBtyaVtQaKZQbW0q+C3yI6J6LrfOmr4rMuSlyRb5JUqAglZKTUBhJKnQSz+T98vQd4lGUatn1O7yUzk0wmnYQQCB2kKwpWROxlFcHe1l7WXXt3VXTXta1l7b2ja1ldlUWxYAFRQDrpdUqmv1Pemf94npmo3/f/x48HR2KAZDKZ972f+76v67yUooZQLM3OwSH2plIkdcK7opc/G82S734r6KW9uCjcYnRd7tSFAK1cXH99OzpmFyN3jRh5i3XAaDEXhwH59Mnxe2k3Lw4CZdrb77p08Q3oytD30ZG9VJ7KE41QzAtVZkkxL3zwOmHO15Y6+NFwGFUnEnIK2BQNxrxQ0RvJaCFpzFGTDPHM4kUcFI9ymHhMxRzvKnEyiw+l6Y/X0u2sQGfTQ3qQimQHTx51Bo/V1FHVFyZks/FmMkj/4Ycx44yzsGKDHzaz8a5rWFlRi0ftocug8nAU5p97Np07u+jo6qc3EuPgM0/lsL9cIMEXyvfbqXS68M9uJ5xN07e3h+aaJhZMn8tATxc/b9uAQoa8ScPq2+4m9OSbXORuYFyhQF98mE1uHf9Lp2g+9gRueel1WmbO4NX335Fj3y1bNlJUFGbN2oe8TkMmm8cm1OmZFG5dUuoOcgYvqsEhQQhHeCq41ahlfLpAxOrmjdAIteecxsRTjiWejaI3lwp6Q2OLPBiJgr7+03/z+Io/co3VRUUkQbzRz607+7jttX8RrRRxr3pEWqfFbGbN/f/AuPotDrW50CWjdHrs3JRLcPkrz+EzeagwW0hEBnC5Klh4wJGgN2OyGuWLv7ayCkMkSF06wpIqD9PDYanU1TUEWLWnn0P+fC11S4+iKxJn+pyp+P16krFhjjx0GevXb+eDT9YweeZMBiI9JHdt4tXLzqO9J8ZJhkoGgnG+9Pn4UM1wxesvM6wtUu20MfTZWj67+hpO9zfSOFIeuQfDnPv8s7irq6UtabRDlyN3rRCeJDCIgi5SUMUrM2uSM7aCJiZ/jla8KOEk5iIc6Kvl9ooK/IUcndUubt/ey/XihtfQRDYUZHr7RH7ZvAN3hYtJ0yagM2hIZ6NYjBZO3f8wtm3ezsGC7vfYE/Li7uvqJra7E5PgQlQ7+eChe4k+/jyHms3UKwGCBht3xTdz5I1XUnvETJkUN79tBlq9U6rchZRPn89h0iigjZV0KRk7XR+t4ZGTT+HIKi/1w0kSDherIoMcfM/t+OcfIGM7W9NZvvvHIyTf+YDxVR76DUnWxoPE5k3l/JtXYQ47ZOjSgCWIx6nntFmHc1ZjDUdH0+QSOV7IFag+6XgOvOYserIxbJho8tdQVVsDqRRj6utIK/D8S09y8DFHk43F2LDpR4wWM1OmT5N2NUmG0+uJREfk2D2fy2PUm4hs+oknzjyDhQY7DV0JjDV1XNuzixPvuJX2afPojYYwB0y0zWhmJNlPY7rIlS1LONrqYZ7ZSlyr8miwH8OCNpbfeg1Fnx+TNcC7d6wi98yLHFlZKuhb5SoizZ0ffkilQaWYTFBhqeDvF13C2N5u9nW50A8F6TRoeNkBl774AmnVhGBhOv022saPkSAmR0HHxv+s46HjV/AXhx1HPsMXDhMfhxMsXHkOUw45AtXtlo9L0aaZN28GxrwiLcXicCJWP2atlWXOem6x6mlVtaUOfWioVNCPOx5rslTQjQEHVU1+bHYTaj6HTmPAaaogq2oo7u3khNap/DHgZUZEJabR8YYATNX4+eM99xMXr8fMMBUuC23N42RIEVoDHiXFEXUTOLfey/yRoly5feXV8VRv5aaz4gAAIABJREFUmMvfKxX0Tc++wvALr3KmsJlmFb7xWHguJHI7NHhMViYYcswb10Rv9146ciqtK8+l6aBlhPIl9LdGzYBdS8v+06myWHnzz3cSfPoNztU4CER6wDuCMpLBXLSwN5sjP7mdJ37+ieUP3MHUP5wClgqJlxaee63ZSEZfQrRadBpJQNUpWRFACHohSk1h1fnZseEH+iwJnrngYk75rpcWg4nV+hB7xzZw/D0PE9K6UYIqFpeT1gUT0JuLpAcHJehK6LvyuQw6TQGT0YBOdualrHL5nwTHiPvEaKUrtc9mg4mskkHNC5aLFqNYoI/u2rVakmlFhioV9WYUVSOTQW1un6St7grH6MLIQLZAJJ4mlc6gOeobQaMdHbn/VtBLLwdRsEsP7Ffk6qgdTezXxYOT6TIlgZzUtP0fHbqAwIwWdDFGL/XlIvBUvJVb9nLMaWk8XzoESBqcfL9koyv9TdG9l8bvYiwv9u1ix6ka0pjUPB5FjzknDhcWFL2GmFWlUonw6EELWSy6jYIqn+x3lATp/Q6i5vQr6NQKK1WGQKUetz3M7fsdy8sNNTQHU3Tk8/wnk2TznBns/6c/kTfZSG38ie+vv46zq6uYoAyRzsGqpOALGClqbDgbm/gpEmThRacz6cI/yPjL1Nc/47VYaZw/HdWoJzOSpt5XQ3NgDIODfezYvQmdWc9gaIRCzxC3H3Esp9c3M3swiE2JM2Q18H5K4fsGH+91BRk7to2P169jwBxny/ZNmEfS7DtzH1S9hmxWxWZ0oM0kcSJCTIrk9F4yWgs5nYaj/X5uM2lpTRUIW528GYpRc26poMdyUfSiQ/f6aWhokTwAQQn88cuPWbXsLG5w2QmkcgxVOXlgzzDnP3kfCX8tNf4xjITjkoL0yX1/w/HBvzmmMoAmEmSgrpKLh/q4/t1XcBTF/s1AMRvn9dfe5NU3PmLMuHYGRoLs3bkDPyZsZPACNcB1dWZcQQWH08s7QyG2TpzJSQ88SG8+R6DJz9hagXHMcdDiQ1j/3S7eePc/zJgzj0hikOHt3xH68j2+veNlLnM5KCZ1PJsdwXLoMuZcfTn95Kk0GRj6ZA1f3XzrrwVd2NYuGQ7Jgu7y+2VBt5ty1PjrJClOrxP40VJB15nE9EmHpugArUqWqNS9axQTFr1DetT/vGgRc9ZtYIbLzI+FDP/JFLli3WfsLhSxqTkcOiOqUqShvk56pMXrGWOBXT/9zPJFR6Dmitz00IMcufI0gokkxpyG/M5eftm5FdvMZvo3fM67y6/kZLeGCck6FFMFzyu9DEwLcMRfL6RYYWV20yTctipUs08mGFLISN2KRkhuJL7RRfcHn/Dgics5qsZDUyxH3OHktt5e5l9/BfUHLcFtttPQH+LWY47gPHM9VXYDX9PP6mias99+mMCEuVj2aMkk0wzYw1jtRb5+8Q12Pfosl1tdOIpm3tdY2RKoYPFN52JursahtTBGFPSaGt7817+45tprqfB6eOfdd6ke10oqHGLX3j0y6nLazBmyoAvwpUGgPnMpqXoX6El9Toc+McK3773M5/f8g9kdCk11E3h8ZIjElHaOvPgSjDUewko/rW01+Fw66uI5ljccyLk1DdQPDKH3OPjXyDC+4/Zjn9NOpOCrRmes5NXrbsPz/qcc5S8V9G0GM7eE0tz9wYf49YL9mcRicKAd6OfvZ5zO4TVeWjNaOvIZ/haNcf37L5I02GV6m8ZSYOaMiWjzaVwFHe/c/zSfXX8HF1kt2HQF3rdpWBNLc9nN9+FqGs+IXk/GZiCuTzFv7gxsmbS8HmM5Bb3JLF0QS6wN3G4fLegVvDQ0SNUlK0sFXY7cNVSMrcZb75MYfKvOLBHEH3z0EQcdeDjWaIKlvjr+WO1lejhPVKvnNaeeHdV+Lv3r34kbIEEIm93ApOY2LDqTQH1hiY1wcMtULmj2sSBYlPCwTy0Z3i2mWP7KS2C1s/vFt+h7/BkudXow5xS2NfpZOxwma/bhtphp0KfYM9jBD2oR77zZnH7dnYTiRSwZA4V0inwhiruxgvHzZ2GnwCUzDqJ56yCHZ7Q0kibtjEjbmDEtohH07DZo2ea0cXdHhO/S3WQUHVpjBQa9CCcSK1ikDkWsaUWskyuWBouOjCFJSklTkfcy1N1Pzq5y+YJ9uSyioaKQ4Vk1TMtZyxi/7FSSlkoyeT12u5UZ01qwmcwMRaLkcgLtmpPs9kwmLTtz8UtYK2WsqoxRFb8Fa+U327Zoc4WEO6dkJGXOYhD4dHFNZtBrChj0WrLZrNyvmyx2lLwo3Ek0BjM2YbPU2+i1eehIwkAwykg8geaYr9P/74JeTjcThfz/KOi/estLEvxy+krZLS+47eXV1ujovRxzKh5jqYiXfou9eKmgU/LdlSPPf297G+Xiiq8v1e1lZbuYHshOXZDrtEIVqGAuqHgUHVbViFZjRjVoUUw5/JkR7ls0j/1iYQ4tCmudyupkhsQ+s6g+7nz25HQMD/Qzf+EUatrMXD7tQJ6vdDIpkaUzn+Ubk5E1zc0cdvOtZCxWYj/8wIZrb+Bsv4upmaic2Pyo87Jb0dHSOpEdkQgbkxFmXbiCiZecQkhEbO7sx46OMVMnSDpeLq7gd/gY3zAWJZNi3Y9fUFtfS9/efqLdvXzz77foeOlVzjO7aU4qaEwGNmrz3BIK86MQdY0JsHbLT3QoQ2zbtgV7Os+CfWZRMGjI5VW5I9MpKZyFVCk20lRBUoTd6OHE2nruMNppSaQZtjlYPRzBf/4KpvzheFJKAp3JhLPKT0NTk5xRWTV5dny/lhsXn84tARe+VJ6tujzvBDMc+dDNmCdPl84fl9VJrcvBm9dcj/6D/3BKoA5lYIBtFh3XpTI8u2kNPd1DcjXS1ljNvNkHSCLSn6+7ibHtE5k0YSK5cBQl1IchH+Th885mSQomqVp0KR29Di/Xxwe4/fXVRDwOVKOGyU1+Kh1W9p23gF929vH3fz7BcacsZ2fXdsI92wkwwk1Lzud0u5VxgVbu+WUTZ4qOa/pEQvoiLqOe8P++YP3Nt3OqvwFfMsKww8aN/QNc+OTj2AJ+sto8JnOBQKCOqqpm9Hqxi0tjNAqikziAivWRk3QqTtEmzGEGEpE0nopqwqkYfZ9+yuoTl9PusPNzLEHriUcTOHUFYYuFWreTkYFhjFoTixfuL9Wliugk3TYuP/tsNq/5hlQizYv/+YCatjYMVged23eT6xigaNCwSxfHr1W4c+EJnFXvwdNvxFXTzOe6JG/1b+Gcx27DP6GZZm8tPk8AoztQiiSWccUZdCJeVQRD4Kbz3x9z50nLOaQxQF1OQ8ps4e5du5l3+slUz5nPV/9bR/fHn7HI4WN2VkNkuId1aoyHQluJmQ18uXEnDWkf2UicglfF6tAy1l/NigmTOVPvpN1dw9aijWe6NzLxnBMZu2g2Lb5aJo2bwIafNnHRpZdIVvuMmTN5+Lln5f1gqKuLvoF+WcSnzZgmbyyiqAthmAiMLLUE4hYknrikTDs8p20yc3oKTKwfz/qCytu7t3PN449SPXUcSWK0tzdhyqewhpOsaDmAk6tqaAqPYK+r4vaODlpPXsTBfzybpMlCIlFg/ZMvoL64mqOqK3ApaXbpDNwVinPn+//GLgRj6TTagp7pC/dlqcvDcT4rh1uq2RUc5s50nBtefZS4y4vWUyHjdvedP4tCLoY7W+Slq25n66MvcLrLg1EECVkyfJ5Ocsfjz5OxOglmMmgdgvKhMH/ODEyKIgTQxApZ9BazOG5zsLGeu+wm2aF3uVy82j9A/UUrmX7sceiFglKrxVBpo21Gu4z8DEVD7Ni2i6VLjuH9t9/jsPETOLK6hQvqq5g+XCBW0PCmRWW738v5d93LiGD4G7OS79E+tg2HySKFx4ZQkMXjZ3JRcxXzg+IYC2/pFL5yWVn+6GPozDY6X1/N7ocf54+2CioMWt5OhfggW8p8F+rtKtEEeuCUVXcz48hjKWgd/PTdZuqEeFPNoGripDVJ2vebgcdgZZF7DG1xDdMKGiY53MSLQzT5LHjEmkKkRwp/ebWHJ7rDHPiXC5h+zCmMn75v6YuJw6ALkpR+Cx2JS/jCDHpS2pJ90yCY4eJyMKaZpbXygK8Zq5rmoWg/J/79KtzjZpF3+klqDeiMesaPqaaywiNiouQhIa/myWUzREZCDA0NyUIs8jU0Yr9drnOiS5fLZWn9LkvGRWZJPi8FniajoF+q0o0gaqsAAwnmezgyIqFHdmdFibYqQHBoCWGk0+ihL6shmkiRzuTQHPlNujiasSq6XsGclQW3XEh/tZ9Jn3lJrS735yVNyq+gl9KeYFQRX7KwyfF5eScuKW/lUb7sxqUkWLzmyha4ssVNju9/fb+MoPl1l//bfr9knSuQL2SoFhD/wTA1Hg/heBKf28ZX//2I2tgwqy89nePtFhYWBTM+z/sJ+BDo0ziJ2ESqWoRjTz2Jky85iUtnL+TDtiYqtncQNsPXZgPPW6s4/8kXSKQV0t9+zZ67buUkp5mWQk7CTl6IK+QsATTpLK0TpvNJz07mXXgas688i+86dxGwuIh09TN1fDseuwM1paBV8hw6fyFdoV7WbtlIfWMdsZ1dxAf6qKiyct2yozjD4KW2axifYAPUVPF4Xweviidslo/rHnyYBeP3YddP20ink8ycM5O8iCbNZzGZzOgzOTwC51sAxWojZRBhNFmO8Y7hbo2fCZkCQ14tbw8N4j/zeOaefCo6RUvRbIP6KgKNtZhFl5+L88u6D7nvhCu5wG4goLOx3arj8Y4QZz95JzphJ7JXkAiGWDK2hXf/dA2pF/7NQU4PTr2J71Mx/pVNcslrT2FobGIwHGakq4OrL7kKmx22bv0Fk9FLZzAkDyi5TBSPEmfr489RePYjDrZVoUtkMDQ185eOjSy68FzajltG0SmwldDeOIbjlxzGhh+3csvf/8qyk09kc8dO8vk01XYLd192FZqdA9S4/Hy1dRuvrvmM9d17MQV85PUw/Nladt22iqVeUezyKJUenty2nQtW3U7NPlPpSo5IYlXNmCYqq2uxWSxSKJjPJynmMvLULGXnMm+gvCcTXXCuKPdimkyOQ5tbmNY2nre/+pG3P3yNsNFIRqcjn81it4qMdQ/NTU1YbFYGOjo47+yzCfb1U+epQs3l+Wn7di6/+k+cuHw5vb19DHb3cLBIm/rnP1jz2msU1v3IiTNnkw6mCKUyOCeO5auOHfwc7GLh0kNZvnIlcw49RMY3ikcYV2LYzWapo73t+mtZ++qH6EeSTK2vp8pkLnmzDSY60im6RdCQWiQaj+Ox2CSaJjjYx+K587j10fthwli2bN3KUDiKrWDCki1gy2ZpbmtGrTDSsf477jv6FA7xttJoq2avmuCh3o0UAiZy/Rm5yTc0eAmpOZYtW8af/3w11U2NkM/R3dnJwNCgtBzV1dXhcLtLLYRgZcupoGh9xIscUuEgVp+boW++Z9UZl5DrjzJ56ky27O0gWMxz5V03Y2n0UdtUi02ktmksnONuYL+KGvaxWNgTG+Zjq0rFIftz5NnnMhyLU+f3885dq9B/tIb9jDY8I0kKVX6uGurlsfffYMBgIKERwBM7M8a38u49t/HLE8+xNG6SCvxnMsO0/fFkpq5Ywe6ROBa9mYXz51IsxHFodZxmGsPR/mpaojrSeh3PxbtYesfl2OdMYaCQw2F3oSuINWKBA/bdj0R0BJ3FhKIXeRhCcKxliWks91hNtOutbDbreGcoyLQLVjJxyRIZpasUVHyNAewBD1qbhThpbrjxRl76+7N88N/32C9Qy40HHsDEgRhHUCPwSLynhlkvIqNfeJKOXBZdQYfXV0nbpHYsBj39u7bTXN/IwZ56Lq6tYkEqRa+S4gldAfvhR7Lw6BVYMRD8ci0bH36As8x+iRH/1Jzlm6zCDY8+w4DRwKCtSMZm5MDFhxKPxkkMjhAPR4nHY6hqBrfLis/jomnsWLKRMCPRGAOdXXz25mo+ffEVTNEo+zmcTCLBFKdNmrYHNDp+8Dn5OK1w+Yuv42oYz7jqZukfU7UpUkaRZS6OQnosotAbzfIeKdKFiaahkIRKPeM0FTzZMJVMKMI9yS7e2fg5A1GVvphCscJLKKew/6L9SBdyuLUG6TgSv/JCbZ5RSKVSUrwoirpw/8TicUKhMLGEYMNpsDsckmvicFj5ZcsmefsQ7aaAVBWMFoomAZMxkMyLGGYtqZyIV9WjM5jR6o3khKI9l5e8+Z6inoTGKLdnclJ+5LfKbwVd7qrL1jQx+xc7bEGGEx12uYCPKtylCr4oNOWls8boQn90VD8Kl5EK9dF9/Kh6Xhb00ihfFPTRIj76sVLxLxX2X98f/diowl629UVUVcVlNmFMCAWngXAiSv/e3dx20R+ZpsszNz7EIUaV2ZkRrDY9X+qLrM/rGHS30VWwsrmvn6POPIWlK5Zx7py5rK6tomlgiKRLx2dFHa+4x3Daw/8ipShk16+j6+5bOMluppYigyYLd4RGGD9/MYZEnu3iBmLRs+/pf2DBWaeweyRIODxCldvL9LZ2lJGohJCIxLTFM2bTFxrkw43raWtrpfvbjRSyCRomN/D9q6/xwWW3c1nDOGqCCfKaPFvtKq8kQ6wZo+e6J55kmq2FaF9YZqFPmz+TnL5AOq9gtpjQKSo+kYesQtyoI20CRZfleO84VhUbGa+oDFWqvDXUT9vV5zBp6dEke5JkxXiqtY6xk1rxiE4mG2Xnf9/mvhP/zMUBN668gW0WA0/s6eOsJ/5KqrmRQY0OixaWtDay4f6H2bXqeQ52uNAkC+w16nhQGeHG1c/RazLhrQ7w8A038c3na5h7wFReeed9yDlI5XK8u/1L0GdxhCNU/dLNOxfcxklmPw0mFz9Fe9lW7WRNNsJVLzxJbzrLginzcKBj6X7zGQ4Nc/IFZ3LFLdezNzhAKBolm1To2bmXu6+5Gb/Ty35z53PkcceStxjJmHR0RoP8/Pqb6F56hyXNraTMJoZ18N9tmwnMnoF/5hRaF8zFVOWhpmUMnkqvPEFbxetZJCllMqWcAb0Y4I1iI8Q0SYzMREZwQYrOzj37HF589X1OPGEJl191JUlFkWsqm0CXqnmcTifjWtuIhcP8476/cded/6DGa5NQkT27dzOSKoUzXnftFczbb1+qagO0tI2Te+Werd3UlVcUwtOQKItoxW1DdE2TJ0+QEJ3m9nHYKpzoBMlOulaLhOJBHln1N/5522MS1DOavSBKpaPcyYiGRXxc2Gemtrdz+nnnsO9Bi/CNa5Udc19HB8FgkGAohNZkwKk3UK3qqZnQBgE7sb4+nL0jHD97Pi1AozlAb4ud3ekQNc4KKfbbpaocedppXHHFFdSPaZL3kUhwWOahC75BVVUlVVVVWEUhFs+E9PqX6ZViz6rTUcik5fOuNVigP8y9F1/F56s/ZGZbO1u79lCssBGY2c4fTl9BwOVly5qvuPeO+zh73DTGGrTsiQV5KdxN/SEHcfUtf2VPRyeGgsLmd99hy1OvcUpLM42Kht50knvDAzz0wev0Oz30KmncLjvzp0+EeIjzm8ezrOjEYzDxZT7Cumye0x++h8ZZ88gI331dDf46D8oP33HTrKUc4q+hsuhldyLGh7lern73Kb7NB5mwcC7frP2SMb6AZI7Pmb+QbCpJPJchmlWwOuxUWFwssVdzr81PXabABlORT2JBZp53FhMOX4JqtRHP5bA77bTPmEwoE5MhIgcsWkTnz92sW/sx8xob+fSh+1h/1+Ms19WTj6XpCjh5qH8P5z1zH6ZxY1FjYgOsp22faWiEjbOQQbNzL2fPO4xL6huYmgizI5XgxWov2dn7snzlJTj1Rr567Wk6XnqFlQYPhmKBTyxZvsymufafT9NjNtPtNlOwWZha34gmFEcTSZBXFFKCHGo14vP7pDDOrbeWft5GGI5HsDoFK0/L9y++y4er7iG/6VtObavF0xkirGQYHtfMrTt2c/UrL6Gra2Z63XicPpFtHSOjF9eeUIQY0Mf1aIzm0mQsBfLS0KTYtf1bVs5axKWe8aQjCXqnN3DRI/fTOxwjkddgcFUQzuWYtlBAu0GbywrBfGkNXGa1iCtstEkWmQMieyAej0teu/hlNptlHLBR0OwSYRJKmsGROD2RGJFsgZTOLIt1oqiXYrh4RiVb0KIzWNAbTKhi8prJkS0K1LlGomdFnRTXgOa4DTlZ0FWBmfsVq6qRDHZxfDEJ5ZzckZc78vJ4XBZ2UdDLhVd+c9LQXu7ey532bwX9N6V8ycdeKthiGlDOmSl/rEStGz0wlOxz5Y6/zIcf/VpiBCcUwoZikQqtFougxpmNbN3wPTcffxwz66uYEellmVXL/FSUVDrBawp8Jx7r2CnEXAE8Y1tYfMTBTNtnPKdMmMCzlV5ao2HSDhOrRxTWTZrNkX+9l1g+Q3b9l/TdcTMrnHb8RZVOm5k/D0Q46d7b5Orghltuw1VVzdJjj2P/Qw6VoJeokqZhXAtt4ybS2b9Xxp26DWZmj59IIjLCh+vWMm3aVH7++mtpkxo3Zzw1uSyXjZnGQUU784s2UiPD6OpqeS87zBPGGHeufh1HwiT9rWkUps4V+3mhNs1gthjRK3m8eaNY7RKnQM6oIafLc4KvnbupZYJSYNiT4/VgEN3yQ1h41nnYcjaKJjvZWi91Y2qxp2OyQ9/96b+59YSruchtwZjI0+my8WZohMuf/yf51maSZqGezuIzZfnxX0+x877XWOkPYEoWCfrc3Na3jZv+u5petSiz3M87aBlet4nTrj2PU848A7fWLwvR6p/XojUWCBRVpio6bly0nCOMLib5G9jU00lmn3G8susnllx1GW1z5+GxeDHni5x29DKqA5XovU5OOPs0MgYt49rbiUeiTGppY/6kGeRjWd5+/TV54SQ1BZ545UW+3/0Lxb29rHRX0qwzsTcSJqQpEjJo+SmSRIS5LTp2KedecRlNba14nR4JUDKU4xHkfK68Bip16KWJkzwqyxSFEkDii/+t5bLLr+DBhx+irr6e3R0dpLNZ3BUVjMSiLFiwAJez1H0mwxG++/obXFY7eo2WkUiEpqYmqepWcllJfssVC0ycMZ1wJITHWSFaboinpFqXXJbBnTsZiIQx2G3yWsgUVcx2Kw3NjdicThQlgVHaeLQkR8LY7BWl6i8ev1Clie8lmaJv+06UTBaj2UxGVSkY9NQ1N2GpcApIuJgP0t/dw0B3L+F4FK3LhsvjkkW9pqFWRkIWyJEJDlLpqGTXEy/z3COP0hEfYlc4jKHKzMR587j4quuZMGWGyHstTzkK5DMZOjo62LNnNzNnzsAlxGam0mFEKjB14u+WRUgGHcl0UgqLPGLCpC0V9U8eeZKnHnscX2MdO0P9BA15wsm4nBx5Cwa88QLtFZWE+zrlGFYzezIHn3kmk6fN5ZVXXmWov5PPX3ubZY1+Zrm8uEdS8jUiksjOuP1a7G2TaZw6lZ7hLsY3VjOmxkvqh285atZxHD+zHmUkTX++SNvyk2mcM48qd0ACcshEuPO00xj66GtOGdtO31CCzYkIpz12BzvtKq55E/mxcxceiwNrXku9zUODv1bevD3V1WTEaDcnEKNwuG0M16NhvN7CTq+NT5UogROPomnJQRRcTmnpra+sYlLbOEbCwyTiUQ444AAG+mHrz2tobW8lvH0DZ7YfydX2AI54kcS4Gm7cvoHLn/8b5glt5CI59GYb1ZPGirRjqixGtr2xmhdPuJBzGpqpG+pnwGrgLjXNmHPOY86SY7Bajbzz9D8YeONNLjRWYSvAJ+YcX6ZT3PDg0wQNFmJOu7SrmVQVQ1LBnlRlM5lzmdBXOaloDFBj8WKMjGCxuErXWjJOwWlGazQQ6R9i15pPWf/ofeS+2MTptfWM9A4RawzwSGcH7TddzYQjjsGv89BaX4/VLcKr05JvLlmmGRMao56UBkLJOLU2EbGU5vUH/84LN9/JMTXtfLN5A1c8/QSOGZPYFYyg0Ztl7K+oRs1T2jFZTfJQLqfVImV09B5QPlj//s1okS9NpUc9XkKoh7Sl9YVSdAcjBJUccfREVQ0RMekzWYllVRknrjOaZUGXEJm8ij6fRp8cosKsw2l3YLNa0Zz8U6EoutyCKqTzo4VTiNPFoF6IUESH/jvi22jnXNL4Sm576SBQBsD8X7za0dH8KMO2BKb5rUPXlX3vox542emPjuel8K5c+Mu2uZKtrvQ5CoICVGEik8yhicWlxzCrhc6dO3j5gfs5uMbH7ucf4ESzmaUyAi7Pe9o8ianTmb3iKmzjp7OpczdjxtZTadFyzpQp/NNXRWMkRNxm4OWYQt+iw5h31Z8ZIUtm/Vf03XoLZ7vd+HIp9jhtXDYY4aJ3XkDjdXHWeeeTFOjQ5WexaMZ8TGK06XHSFQ8xZd/ZFAWmN6di0+qZ2T5JEpQ++N9aJk+ezM+bfySpJvG31TDJW8HOR5/n2Qtv4pyKGjzxHBiMrC1EecqT5s6P3iM1IEZEGnIahenzZpAzFFDyCharSRZ0T96AXtWQFhAeAxS0Ksf7JnOntpq2VJ6IO8crI1Gs5x3L3DPPwZgSm1U9+YCP5nFNeMWuLp+i+/23uOm4S7mivgZ7Rkun1cRzHbs58dYb0LW0kNOZ8PorqKw2sf6pp+i593mOqKzDFM2zRwc3pgZ4/KO3cNaP4Y1nXuY//3gMm03PqbdexLFnnoaqmBiIJ9gY2o3La6PBasba0c+jJ5xLzUiO8VV1hHNZdts0fJ+KsDmTZN+ly/j6i2/JjcSpNhtobW3mrU+/IKEBb72dv65aRVN9IxNbxnHkokNQEwr/+2QNfYOD7B7s5fq77uDLDZux5OCkWi/efJGBRJyq1lb8E9oYzGZkitLsRYtomdTO+IkT8fsqKRZyGAUeVLyYM6JvLUhsqRB2yhXSKGtGvC35ZOTPLdzbh6cm/WAzAAAgAElEQVSuVh6Qt/z0M5FoFLvTKTvlSZMny/GcuM6sYg8hzgHxJMW8itbpJNbbi9PjYcOGH7C6HOhNRsZOmFC6VwgRhzhup4WvVoz+NfRv30F/cBhVoyGeTmNzCElRgZn7zJTFWaYwiVN9Jo1OjNil2lcw30U9FRMGDaQUdm78Ud5DxWO1Op2yCwg01uPxV5HIKETiMQb7BhDKUEE+M9dX4W2oRmsSExszYsubFXoDkQilRKiMFdj9wRpuPe8SQtkcM5YfwsmXX0xVTTNev5gzCD5PmryaY2BgQO4hTSYjEye2y12kXDKKnGnxoETHJnaNwmNsMNMz3EtdZa28H6W7+7F4A4LMy6YXX+b5t17ju11b2RYOy6mqXQfmLMz1V1Jnc3DCUYez4NSTSTps7InE6e0Y4rxzziUUC9HqtdNi1FDsj1MLVI4J8GlwkL3C7eeo4vgzTmfxkYs5aO5s5EC7bw/Bnj384aAzmBtwUcib2DySYOqig1lwwEF47HZ2rf+SHf/9mHkuN8VYij3hOO2HH8ySv9/Mlz99SdiuI6QkcejMVFqczJ0wBaPFTjGblT7jcCSCAS02rYET/C3cZPfSrDWwQa/y78gwjmX7M/+c07A1Cn67MDMkmDdtBmSyfPj88/zr6af4YkMPu7vWo5o0FKwqp06ax3F9Nua4Gxm26niq82dOfWIV6To/GtWAv7EJS0MVdqcVEynW/e2f7PjL/Sy1V1GZSRD0OPlLTw8Xv/YiKbsbk1XLp2/+i73PvclVVi8OVcNn5jzrUimueehpIgYbOYcLo8OO2ajDki/gzpQyP7JuE1Q6MPjcuLDgE6LqUFIQWECM1q06qU/pHOonPzyIZ6CH+09YyaF52MdXS3cuzcfZGMkVx7P/BRejjWiY0NxKdW0F6HKoxRwaoRovmKW9OSpS0eQMOYY7leLvZ13A1o8+Y8a4Cfx3/Xre7d3DjsFeOtJJuZKoVk3UVPjwipREh02q12UCmsg6L8eiytXQqOarTFYdhbGN/pn4c5FtX9BrSeYgkYVkAdJaGMmLkDuFzmCYVFGLSEpRhapRb0AtFqVWStxvXGSpLcZocJqpCQTwujRoVmwpFlW1IAu6JNmMdtwyK7XUZZRG5r+N1kfh8uK+ZpQdfGmAX+5RfgeUKQeplP/9qJd91Bo3ehAofe4ynEZ29qPpasLWVhon/OqN/9UTr0HVFFE0uZIqXuy9AgGSxVJSnMgYbs0l+esh+7JQiTEvFCKdy/O+FdR95zDtpEtIe2rAZZLKU3NokHtPPoXHfDVUh0LEnGZeEdjOE1fSctppRHR5lG++oufmW7igwos3PUKny85Zg1HOfu5hLK0NPPzoo2x89X2uuugqDp++r1Q5hi0a/vrkQxx+8nEceNCBGDMqFq2WeXPnEO8b4rN1X1Hf1MTWrl2Ec1HMfhvjq7xMzmq4YuZC9ulVWFrdhtodZn0xyssNBi569Wni0RIuV9VkmDFvOjmDiqIqWMwGdJmcHNXpxfFP3AglUiDHMd5p3KzzMj6jErPleDWZRHPmMqauPA01qlLQmbA3NzBhQhtmJY45Mkx00/dcf/gZ/MFXJUfuAzYrH/bs5fAbrmPc/P1QBuPU1VRhrbHw9j1/Jf7K++xjcNNo8bFXzfFA5BeufPhRugZHeOCOe1k6fipdvbvZlOlh6bmnMevgI7DW1xDSidNznofuup3N7/8P1zAc6HcRH4zKCyZs19OtUdmdKWKv8RGNpohHUhLfOWvSGBIagUY04W9u4PSzzqLKWwlKjiZfNaHeQca1tLL5l1/oCg5RtJkwepw0+rzUKXnsNqdkquNwsGnbdhStQIDm8Nc3MDAUlGlftX6/tFOWEsoKpQxEwXMkKw9qvxZ0ecWWC6PgAETjmD0eaS8Uatpdu/fQ29ePr6qS2oZ6ampKxUy85pPxGDbhoc0JBbfoRHWyc926YQPxVJKMmsPqdEhfdmgkQk2VX7KlRKGLRqOEwhEiYh+ZTMvHY7eXkr36+3ppamjA7bRTW+3HYLOSj8Wk4MwoTvXC0KvmGeodoJgvSCBST08vFRUVcq0gVgQi3MdgNeOr9pMp5FFyOdKxJB69VY7bzWMCOCr9Iv9KciU8Uv6jEpHg2RyBjI6DzPUsxsSEwDjezXQy7rhDmb3kCDx19XIEKZwSmaxCf3+/FMlNmTJZHkhKCD5hgS0XdPGaFgW9oJKVRl+tPDhINIC4ZyWFQU+oFrV0fPcN9toqfurbK0EtNZ5Kpja1YrB6SocZc+lz/7h1GyOJPOa8ia49ezE59PR27mDqmAC7NnyHMjAkpyBf9/Xx6cYt2B01rDjvHOYdvgCv28gkXwWpcB82t5HQQD/HLFqKR+Oi1lLHLzu7CFsNVNrsBPoitHndZAwpNvWEuOjKP3LIiuX0G3LsTgTZMzJEU0sL/Xs6aaqsoa1+DBaDmZF4DKPBiNvuRGO0QjjGYv8Y7nV4aNAb2KTL80kyhOmgBSy+8GwywpbZP8D06jrap80i98XXnLn8FJKFPJ1R+CGzl4QSpVdN8PY9D9N958sc6RuHwWDis/4dVJ50ONOWH4diMqHaLbTMmIjTbMZKmlXHLKf2wx+ZqbXhrrTzUVcHu9sncvaDD9MjlP/GAt+8+ywdz7/BH40u7CJb3phnbUbh8ieeI2h2oFodGOx2xrU1Y9FocOcFQVRDyqqT6v6slJiCM69iEKQwIeAUhcCmQ9HAQDbKQGcHrTYHW59+njeuv4UL6ptIJmK8GwmTXr6E+eddhDFppbGuWWbCG006SczTaXTSbi1eJbFCGovAqOYjOAfCXDfnMOxZlV3FODOPOJQrHnuMH37cwIA4/GTy1CZghuAneJ1SVCfCxLIyf2RUQ1N2ipULuSj0v5JVy03vaHZ5sajFIITSKmRF3RVBnGXR4ObOBL90dMkY3aLRiMZkltqJWDJBKq1IEI3fpGf/xipqLAYqrMIQCJoVm1XZoRfVEtlN4lfFO3LkXqQoCv3vwlZKfXi5AMvDstCv/1/FvHQMQXbf5e7+N+Lc/wmukQW73NqMwmx+E8WVQDOjI/jRSNbRXXtBB1ldAZvJiBoZweN20zE0KAVLk2oCaHds5onlx3AoeQ7N5kjnk7yqVeCARcxa8Sdidg8ZY570cA/Gjr28cfU1PFLZhDccIei28HxogMClf8J92CFE9QWS33zNrhtu5pJKP77oEL1OOxcH45z0z39gGVvHz1u38sCVN3Db1Tdw1PzFJDMKP4Z7uODyC1h51aVcdvHFGJJZTFotc/adR6R3mK+//Q6nz8fWwU7CagJbpY3JIi98OEjn6+/xwYW3cYKnkaYwbCXFC/U6Tn78b2gMTnRGI9lMjBlzp5ExqqTzaSxmPRoli7OoRy/oeVq9XI2I7vJI73SuM3loyxRIO1Rei8UJHbWARZddLtPQcmK75PfS3j4etyhe+RSbn3+WJy/9Cwea/DhUI8NmEz8pKVqOPYqpixcz1t9IX28nncO7ePuxh6nuHGSa3UuDvZKdIxF2Vjl5ZddWHJjwi5toKkTAXcWO7CBbUjlOWH4C+x1xONVtDewzfToXXXwGP3zyCVVplVlNrcwePxmLzc5ARsFaX0fMaMRS6aehuZViJsuCWTPIR8OkREhMTmFH115ZbBrr6mmua2SkbwizRkdwcBiv3893P/+IzmHDGaikdUwjrnwBnVUcC0pF+JNPPsPu9kgISy5fkOmATQ2NVPk8WE0mdCJ9UAYFqSJvGAppCpKOWO7Q5UX7uyOvCGCIxjC7XfKaioTCbN68RRb0CRMnMixG5xVe6QLJ5TLyhjra6WdGRtiwYYNEnoq9qbBwhaIRGVDirapkyuQpct0hvmLXQDcD/UOyiIms5Vwmj7fCg8lgJDQ8jMNilgffpvp6fIHqMku6tMwqacahp7eLSDBMJpUmFo3hqfAwHAziDwTIiq5AwDMKKpFYFIvdhk1not3fJElcGY+FjMZIQnY8BfzkZecTlG/hu7fe4umTL+OGwFxZSF/O7mFwrJc/PfQAcZ2WWCxGOp3CYjXLg4Tf76eyuvw4y/ccGeZd7oTEzV0AQ4LpBC6bl1QuQXwoxJhaIapDpF2UDkTaIp2hQdZu+p6axnocRjNWVYvfYKOqrY3evduoHdfGD7/soq97mBZfI6HBITIoBGoqmDhtnORXyJ93PMkvQ0F2dQdJRYvY3S5SpjQTx9YxRq/H4rWT1SSlfVGNZ/jXnQ/x74dfk+EhIzoNY/0BqvuGpUbBMNXPpXfdTNv0OeBysXHnVn7es4OWCW1y3dDkr6W6opKmmnqJOhaIZYvVTjoU4cuPPyM7PMJLV13Dee4qWdB3aot8HhlisNbHweefSf2USVR7vXjSeRwmO1uee5nVr75KylBkUzDM6s3/Q9NQzXedeygORHnshAuYENWxr2cM23q7WW/Pcv1bzzHis8sp5lHLlkqtjCY5wh/GTOSUbAVtRidBh5ZH9+5mxXU3YZk0mbzNisWQZe2r/2TknY84WzDtMrBWr7JWzXPJsy8SMjvQGKzoLBamz5kuxXZiPSinWnokRyQt8jjEATZTxGwsXRNKOsFQJiHT8eyCdYGOSDhEo9XGcwcuJrv+a6b4/fyQiPBJcxUXPvIkmqgZu6sKX3sDLpdVLGrQi3OBpsTPEOAeEeQlVmmD/1vPTYsOYZ/6qTzb+yMf7PwJd6CBLzb8wIjTREERsLIiM9ongdNcOtRbHJIRMVqkR8fso3kn/x/T918/JMBs8srLl16yRXGuFpRTYO9wkr39A1Q3NqIx6SkaZH9COBqTgUWioFdZzMzwOWRTI65fUbI1J29MF0WambSGaTQyck8vThflEJTRYi7flvfioxay0c5CLuR/ZbqXivmvCNnRcX35Y7Ioj+7hpbe8vHgvC+bkYl9uOX4D2/yW3lbyVpZU8sLXVyCpKjhsZixZkXlslEQtcZKvNhnxhQa4atYkjrIaON5gYiQ9wmOJOIX957DfOTcQd1SgtYvufhjz7l38+9KrudvbgmMkRrfPwiODXSy84y6Mc2ah6IpEv/qKTdfdyKV1ddQM9zJos3NjJMkpjz8hR0RCzXj+ytO56+Y7WLrkcDrDg7y27mMevf9vXHjDtVx81rmY0jlpBZw4cyqxcJJv13+L1VMhwwIGk2Gq6yppqveTGuqjOVPk2RUXofn8R47RtrC3kOTpqhwrn3oQq7u6VFdySfaZOx3FkCeVT2Ey6aRgS9CodKKgqyLNTnhFMyytmsmfbF7aVC15N7wrhEdHL+KAiy9Gp+rJFTWYK72MHdeMJhVDFwny0J+upv9/X7Mk0IZbZ2dPMsWP0RG+joWgLkD9hHH8vP1ngqFeafSc5EKOzVMhhV4F+sQpu9Iqu//GxjFMHT8el89JlARLli2j0lVLPJFiYGSIw444mJ7uvYytbyh1niI3KCkgKAY6vt+I1eNja1cX9spqCeuwmc1Ma2kml06gt1vRWM1s3vELezs78Lg9TB4/gUw0gdtqJxwM4x87lq/Xfc7mXdupa21mwYJ5mDUQFjnQiRSZTJ5QOIZOWwo8jEXjMmBHQHPMRiM+r4eA3y9fswIiYbYaKWhyZdtlWQ4qR1wlj0eJvQnDff1U1taSE8hSNGza9JNUtTc2j8FmE6LAtCy8mbSCzWIjGY1iE+N3nY6dmzfLFCnRoYt4VjHeF1jU6qoAI0pU3gTEBSFBK9k8JoNQsGtRcyJVS4OSTOGw2qhwCPh9ORyioJKKRKT9KWs2khQ7fbOLXCFDIhqTuhmhsBfXk81mk/u6wWAQvdGIUaiHdFrs4qacz2EU4g3xfRrFj1+VN2KRzeARSCut6LgKcvz+r+tuoePx1Zym1JBLJHiDbn6wZbnx5WfIOGy43W45Yi9SkEJBIYTTCh+v6MpH/bBlUZxoQORTrNejCBuPZOHpS9JE8b0FI1gtYjxrIR2NYPa4GEpG6ejuYkg4CLxVFKIpkqkEJp+LpNhL5/Xoi0Zy4TROm42axgDpbIxx4xsk+Gigv5u+gSEGYils9kosOheZTIZgcohjFi2EoYiYx5D3m9kV7Wa8q0G2XXu+385IJMnmnbvQxtPMq6ylZdYkotUFrAKqg4nu4CA79uyS9zRVNB6xBJMEfra2Xk5YBFDHYhXM8ywPrfobd9/yIHVWDfvY3cyOp2mx2DHX1BHU6fnPtq0MFlV2ZsUCDUTenriaRDrAAU3jiVs1fB/q5sG170FjLd9t2IyuoGXL19+w9am3WdytxVHQszq9m0NuuALfEfuxZ7iPo+cskj+HjR+t5m9nXsI5znp8RhufpofoqazgpBvuoF945x1GzKYMa17/J6E3P+MSrRVrqsganco6ilzx0mtETQ4MqlGuEKbMny5tYAaRrJkXU52SrVmsnIQuwuK2E00kSOgLWERKn6wNKtpUCr3OQlxroFqwwT79kPMPPpyTm/wM5LO8b9dx47OvwYiVBAZME+vx1lZKDKuxWKCqqEcrL8cc5NMC2cbj51xC3wvvUOGsIn74NK5/+SkSIym+3byFhEUnV7q1qpZJY1vk6F9GH9u9oCkV9FEh3OhbURPFGuH33fvvC7xU3ojM8xKCplTUDQaKBj1KXiWuZHA67L9X7cipgiJiWnX6ciCyxGDI86YQy2lO/D5RlOP2cnE1GgwYZEBKSZwmhAqycI8Wc3EMKP+SxjGhOi2PyX9Vro8y38vFefRzlYp56cZXcquVR+rlkb389+WQmNExv/j6/y+RXHmHLtGv2oKE4Ys9jBAROQWyU82R7O1lttvGfUcfwr7pOIuTKWLZBC9rMpgPX8I+K/5Etyh49jw+TQZn517ePPdSbrSPwZbKsKPGwT0921nx8EMYJrVTKBYJf/U1X157PZe2iGSnDkmTuzyU4JwnnpS7TWFTuPKyy7nm+ms56qTj2dHXxfWr7uCrNZ9y66p7OHbpMmxFId4zMHZcKxlFZd0XX2H3eRnIJugc7KWpvgajRUt9oJrsUDeptd/xyIkXcYFvCl3RGE+6o1z2+jPoTS7i0SRus5GZs6eTNuZI5pOYTXryGYEc1KLNF9BnCuhEIEEhxyHV07i4oppWwf2t0PPRUCfvaoosPv8CqiqrmTxtOuNnTpW88Pvuup1n73+JGZVgHoYZdjPFdIFeNUvW6eGLWJioHo4561SGRoSfOseCmVPwWU00+qtwmG1MmjyN7Xu6ZXxnRpqI9WgNWgINAeoDdWSLChvWfI/NaKW1rQWdSYPNaUViWqIRnFYRJqIjl1QY6h0kJEIvxP/rDEQzWem88BgMtDY3oRTzRNNJOnp7MJhKxdFhsUrvbOuYZvRaPTqTkb09XXT09dDY2oLbW4FZr2fn7u3ERuLyd31tI/3dA1iF59ZglqPfZDIpUaM1NQHGtraU1hjy8hOT6pJntAzaLFmqyqmC4s9TsRhWp5tYJCw/l8lqJxGNypuj3emSr/xkNoXVaCUnYkp1RomQFFz4XColI2LDQ0N4qqpIJOOyoNssdgZDg1R6K2WAa0b4ytHLYXcmn8EqxuDCMZ9NYzda5e0ilYpj1OnkcyMv2HxO7uQEeHkkm8ApgETC1paK4rQ65GcTl2g6U2KIi0AR8XyIyFgZkmKwoBP+2YgC4rBgEFkJirwZiTR3bVxkl0NRLK3F8xNXWOys5WrbJBpranm482vmXrKSU6+5mi3dXfK5aWxsKCE5y1jMTCohOdciC730nJdU7qW0Na208CTkK0KEiqpoxCFERtyKu16GeCKOo9JHV383/oAQluXYtvUXosEQRnEdWs1kdUW5ikslMjitbpxmOx53Bb5KN1a7kWwuSVf3Hrp6uvD6qghHBZFLRVMwyemXxQAuwcFIKBLfm2zzSBaGXZy2UwXiMYVfdu4hqWSptDtx5lTslXbs7Q105SOgMfLNuvV4bA5MRS25WBKn1cbM6TOJJxOYxcpBL5jqRew6C5GhQV5+8hmG93az6aOPGFNQ2dMjoEZQjZa4Ro+1upr+eJRKTwWVOh1j7E6qilrMJgNf7dnKkE3Dcx0/09PXy3BvhJ693Sw76XgeOPVclJc/Zf/GyWyM9LJFn+YPj9yOpbaSid4aTFYn9556Kpkt25ltcJLTa3kj3M0Z964i566hYmwru8K9WEwZNn78Ilv/+Q5/stkwJQr8T1tgnRaufO0N4mYnxnTpipm6YCaIJkT8BLN5jAUtFoFYFpdXJiOZEwkR4WoRph2RHQKWokpFUkUtmIg7TUSjOeqjezmisY2zxtfz+bZuxqw8gjnHr6Ta2sxAXEE3oYaatjFSTyJyywOqCZ1gquWSYBWg9Dj7Vvo5o24OP/Zs57YtXxCv82LAzE8/b0UpFqhw2Kk0m2ip82Ow6uUBPaOK+G7Dr+Fio53573fo/39dugCvCb+5KIhCBS/CWoT3XB6cERkcWSm8Ey9pcR1otBp5cBCTcYPGIAu5OKeXJuegOeG7eDEvTwliJSCk95pfx+9CVi8Latk/LjoTERU5mowmirIY1Y/u0EuJbaJtHB3JFyVusMSAF0z2UuKaLOzlUbv8++Wo1N+P3mXgi1TBl5Pefj+6l2NNgdMTVhURw6pizZemAoqhxHu353LUpaLctXQxB+QVDsurJPIpnv9/uPsOKEuu6tpd9XLoHKcnJ2mUhYQCAmWiwGQw2CQBxuabz4dlbGOCAftjPuCAwQaRLLDJyCTbSAgjJBBJOYxGo8kzPalzePlV+mufc29V9Wikv4C1HH5rzZpRd7/36tW79+5z9tlnn2AJmac9Cxe++o8xRe/tzDLWldmT/H3s/Kvr8HvRKvS6efxrroYb6sfx5m98GTO5LIaKPdh3483Y+fGP44WD/Th7/hiOlQp4w2xLejbLBBm22UyMo8ZDsFKQxfM/3/QmzC8u4O+u+zguu/wyjI2M4sDDu/Ciq5+FpbkavnjD13HBpZfh7h0PiiBo69p1KPUVcbg1jQ0TI8gfm8Ffvuh1mPjFJFat24SP1nfj7V++nqaBIj4idXTBReejTco9bKJUyKDrdxBlXTh+hHw7xDe/dgM++ZlPYaIV4upOCZW5BWQH8tjeWcb3lmt4cIH1YOA73/1nDIwPY/Opm/Cn730nfnrzzdha7sEV287GcJTHeWefh/LYKuxZWkJ+22bURWHcRF9vBaPDfRgd7kelnIcT+ug02+i2ujiw5yB8L0Kz4yHMuPL8q9ZOiM1pc7mBY/uPIe9kUSrm0TNQRXWQtbUCPCeUDoZOo4npQ0dQm16QTILOT2QSvFwWxUIeuW5XD3lqqiMO7Ink8BPGKAI2r9+Aof4B9AwwV6E2qIUW+2uLeRQzRXSiumSjzA7oxc7hE3lm6FwbDEKMHwPXmyhVuebV0SS2M1Ylm0bo8roux5IaXklMkex2M5wWf262oGdEaqp71bUua9tQy7b+pk+hO4RZCr/kcJLf5uvqz9RwRSl//jukvkS2i+pj9NGaqfMsiMB1qvvJ6mSsCZRcCfvpTe1PzF306uTvDA9dFv/4ePKYTAll/1ONTuFLiFbOhQcPvR0fN/3d9fjaOz6II91lrH7ahfjtt78FxWxFPlMeUENDg1izdrUq2kXNbvv7tcTBa4mTCWrkeLhJpZWJgA/H07kOcnFUM/PnjPqMkZW5s7LPeObR3avTbsprU1xHvYCTy6kbJZ0qSfFHPrrturBv1Ca0OxSfAi1eSjdAqdVFttNBMQP0TAwif8o4qtmqMGPqtZvFXG0Ze2ePY3phDkGLU9MgwavDwDObQ7vRhtvooN8tYA0nhY2MokQgL2QRcIZ5qi04y3VKhzy5FR7awRKK1So6hxfxs1vvwPaH9mCp3ZG5EYePTmLP9gdQ5vs81pAAeMkBnvnaa/C/PvohTFNvcWAWudkmrrr0SuDwMXzxwx/CPd+7BWdWV2Hn/n04tqqCC1/2XPRtWYsDt/0cPbc8gA3g2Oo27pg/gp6nX4b/8YG/xN7986h7IephA2N9Ln70lU/g8Fe+j9fnyuiLSvh3r4M7ijm8+rOfxjQyOH3NFqnxn/+UC+FlOBtch2wVfAelMIMCuWd2MeUihL0FTDbnpM97mOUmGsjWfUSei6N9PeLYuTGaw3PWjeKKXBkLy3WMvfQFuOTFr0ApGIDv5BAMlbDq9I0o9feCA1H6uyUU+RkFLaCYxa1f/wr++LW/i3MLI7joGU/Fiz71F6gN9+HY5DTmjsxi+egMBgf6ccZ5pyNXcOB3aujv6UWXwd3jqNsfD8zZGdVxc9IhZfdenDibJJrngOxkKuPNpFPZ6+aM0241xVvBXQV0WsFHEokroHO+OQVvWmi3gjQ7+UxA1mTb4uRmRXHm3GLNVil6Y7Bh/h2L68xjYlGcsZFVwxo7yc0K46zK3SrjzfeFzYzk3MzSyz1IATqAiudhbXMJHyCgey08MwzRDFr4R38RztXPxIWveTtm6Ytb9ZCfP4wjN34Hi1+/Ec9tVDHUN4Zvllv4eZ+Dl3/wvWjlc5go9uPAzbfglg/8BV46MowL6rOY7i3i2uk2LvvTt2DTqtXiFFSjj3pfL1YNDOGeH/8EX/3056T++U83fRt9a8fRCgM8+JM78Y6Xvg7jgyN424c/gIufdjXmFhZRn19EMQC2nnkKFis+Ds9OYu1gHx6+4UZ84dV/hG0bTsF3s8v4g+s+isHyMLpLLVSRx4UsCRQDdKI2qsUcOmEXvqn1fvR9H8T1n/4sJqfq2NaXx7r5Ll3p5RhslIGBJ14Ad2wcqzeuwwtf+iLJzjnGs+N6GCqXERw6jp6x1doaVe6RQ2z79gexWC1gvtVEJcpI/3+lv4LBwX709palZt+q1dGqN7F3zz4RoXhdzeyyhRzKvVUEboRGoykgLQYamQyqvRX0jvSjNNgDh4yA42Dy8CHUaYtba6E3X0FFWpOyiPI56efsL9LOUsbywWVAyj/GGphrqdVgkFNAiW1dssoJ/IFgNYErRFdYJorBaE0sYO4y6snj9rYAACAASURBVGat3G5HhTF2VfgOA0mFP74uxViKwQmgc1a9+F4bKo17z5aslJ83WTyPZAPoOuIoAXQCsWzUeBMngG4BleCsGKpQLjhtLJ3k/0UZzolqZq/Iryig8zm0z5yZgGa//I4wdRrr6/siA5cCdMV+c2MInmbMpxHamHY9fc0wG6Ims53bGEUB7eMzqB06Dq/gYmrARVgsoLZ3CtmO+kkMDw9h46YNKFerCCQLZ2Zuevt5PwygS4AhMQs/P73/rljBGiEvv5FzRZnPx6dDJZYWg8AXZX5Eb3PfF28IlhOiPAc7aRBB8l9bE8ll+hpgSFTFJCCPVtaRgLlQ68AJKM4L4ZSyyBYLxuM/4IBroFxGw2vjSLeOOQ6Gatbh0aKz1pARsR5LRXAxhDxWVfqxZmAYpd4+oMQriFAXE2G9Fu4rsm1uSHts1pp9tHKsCgfwpptYmJxHbaHFblYRiTaDNrZuXofRvh7kmy3kHAd7D0/C7e/BptPPxx277sXSwWnJvs9mZ0A/BYg1vOv3/xd2fuEmnLthK3bXF/FIm5qiHE4bHMOTp4HC/BK8tVXkztmMt37hH3D/4Rk8+LNdWDe+Dp7XwFC2i3/7+w9g7t9+gVf1spWxBz9ot3BTo4Z333ITFqsVLBw+LqXAy6+6Ar4b6cQw7qfAQY4mbvQMikK5r/VOXYL9P3vnOzD1yG689w/ehq0XXYzZg8fQ3bpNBpaszyzif1z5FIwfPIbpmXn8xgfeh1VPuACtWQ+rh8axcPwwTjv/TATjfdKvPlQeQ6fegtdeRCkLvOqlL8FIoYyHfvQz3PSz21G5+Bzsqi1gx/bdKHg5DHo5bN66Bd2BvMz/4ACs1uIiektVCUR+lS+utWY2B59gbWaX8J7I5yx/Aw5pdMFRZQH1ywTrHBPOkoGdksrff/Gd9Yh0IiMDMZEhoHMIAhXsuRxC/szQ8fwe/dSZXVuBWilnVe56+Ej1kPascc6gwG7/iNBOzOc1Xrb95mkwj93oTCCg0p2kfq41eEfORR5CNC7gPHS+focZOjRDJ6B/8DlX4bJuE88KDKAHS4iufCoufPXbsZgtoJhrYLizgG+9+0+wbbaFJ84VUBpdhY8u78fqVzwXT3jBM2T06KpcL+Z+eie+/WfvxbUTa3Fe7SgOlzN4S7eLbW/6PfHjpiE/r20QOYR7juJbH/sMLtlyBn5y79340I1fRfHUdaiuXYV7bv4R/vzZr0LByckc38tf9Dw8dO+DaM3XcNEZ52D1pnU46M+jONaLBX8BqwIX77/yZbj7jvuwcPoE3vG3H8FIaQjBYgcF38WFF1+IbolzcdvoLXG4gY8uazeIcOj+XfjW17+JreeeifM2b8XIQhMjFEVVxEcTj+w5gplWBx2mW9lIJitNrJ9AcaAXrcYihj0XueoAvIV5RJksFpfquG/vbtSrBXS6Hibcsvj1cxAIhVIDhRKyXoDWwhKWastYhiffL5Hm73rI+ZFQ362ii1bgi084Dyi2bZXoa91fRbG/B06GB5qLNtrSzkSBn1hPZgoIqfnIuMi5BXS7Lam5ycFtXAdVoKKAyMjWjgamZbDtFZVsO6KegYuIB7bJ7AjEUqA1madVqDkRQtGv2MxWZxMUTIao61ozVwKp3QGETtmIcZBra+ya/XMCFAMXfTX92zxLHIXbDDmRj+pvxCMZee1G1KeSe3P9AoYEV9pN2kCELAYhQkE5D625x5m1nBdG5CIUd5IVK7ArG6HnSgTPtaI6+gwwazW9e2QxbZLKANveR5YhABxHA3fc/QuM+SW4dU/q0SMjwzjt9G0oSvueqffbs8L+v70+YUkI6KYcSBW03AeTgeRdad0zsiP9menaITg2HdLmIUr27WVdgCNGwfsTomyjuaWaBi0SHCi9yuyfc7ZJUPRkGCiyei7dzbK+2aFAaQETwGw3kL+X89IPIUFEUGsgWKij2emgXckLMzCaKWGkUNVWwhxfJ5DRyG12b3AnCGOgB7zWW5WhXFicx8yRKbRnmihIsSOPuh+gRc+j3gLmFqexemwYRT/ASKUHjcU6mo02yv0DeGjXLqzbvAm1hTlpveO0zoONKVSyWSzesxt/+Jo3YvHogrREBiN9UootzC1hvKeK57/ouXjma38bR4d7cPt9D2NL72YMZ3rw6Y/8NZZ2Poju9jvxtOERPDnswcJsHfuGR/CdhWn85if/Bs6G1VheXMD48DDO3HaaMCldlhW4bzRaFuaXa4CDvgayOXz2zz+AGz7xKZk9Tp3QJ7/+ebhbT8XebgFzy8s4b6yCVzzpIozN1rH36DF84q6fYH+rhUKUx4+/9HV8/7qPYX3vKJ7/p2/FNW95M2ZrZGx9YRZ3PXwPrrn4SZgYGsRVV12Bd3/g/ajnMzi6WMPOXYfwlc9+GbnZLj76iU8gWDeAhU4dQ7SL9anzIbudKNx/GWBnwNnO0BiGe1mBnMlploAeEtQZl2ZlJkcYMGGQFFaTBeoMWMZHW7RkymQ7cF50Z1MBnYuRHL2cATZDzwk1FY9OlX5bJkMG0KNIFYqkFS3IE8xjdzitwYtozgxp0Y1q438Fes130gCvuU1amCdHpLyGiU9MlM5FLRm6zw9fAZ0bq+pRkbiEDxHQOw1cE4ZoRx1c311CcPnluPg1b0c9X0HUncW5fXm885rn4NUbT8G6Tg8O+JyidhC/8+m/Rn64gnq9hqFMCe17duIH7/9z/N6Gbdi0uBf7nC7evABc+sevQ3GoF22vg4nhYYSTM6j9+AEs3rsLW/pG8e3Jh/CFW76L3OkbsOP4Ydz2tX/F/R/9CrZu3oobjjyA9133t1g3vBp538WaoXH0jw7hUGsGnb4MGtUQq4plLH3/Tjzr6S/H+KWn4E/+4v8gXPIwUh4AB+NecNET0S2G8KMO+knjhR7aBXUvG0YVs0emUB4fQZ4HzMIyUC2hOXMI923fgSaHOBRKyA2V0GgvY9VALwbGBtA/MS6tblXO9y6Use/wISyzZtRo49jCnLRtFLJ59LUicJBds5gR0daAW0SBVoX1JurdFqKhMoq9FfTkC3J4VgIXuWIRbdYnRUtF6GOGnhXLTP4fQZBEFml0EXiJ5pxiKzJGtD1UZTcPwqxkmAlLxEqbCIkCTzIxis84yIP/JuCzNSoro4ZCRPyemJQYmliWpgFHuzMtrhvfAy1ZKZAwOFBAZ1CgEGmzd74P3eY2qlZ/BR5YantsQFPGAK88BtLvJs7SV+wa88xWzyK+j0yJBc0M3c+X4HVptiw/ZlBiAEuzcQcF+mLyZJB2PAPGKwDdZuhSF1sB6CFZFrIv4iVGj+wIWY6GYFJQ1PnNTXTRgzwKNK0JA8w5XbQLLpxMAdsfvh+5hQ7cFj+fQFzhTt12CnJFBUkJbXzy1pYkMNcg16efUxAFmslwiLRWHrTmnJWquv4vPwkZMm3eoxuhrXMzJCAWoOfz5UO0XGa8BPQQGT5f2zyvtZslOjsRWsUIbd5qVhY4AlOqrQ4KfP+ca12hkYmLMGgaxsO8CXYRkZHqamDIfcN1xH2hhkR80QCdbCR/uvIuIgkUsjzQ2b/M8dCuEQ83OpiZnMISJ5llStRwY6HZQssNkKsW4aODarmA2swMqpkcqm4RTifCUN+wJCqHl6ZR6CvinHNPRzvTRr3gCes0jAIe+fGdaD58DPt37sdde3bDL+dwydWX45pnPg2DfYNo1RZwvJLFA7sPIl8r4NjOg/jYBz6A7uH92IAAl430Y209RKHQh8I5F+DDt92I+qZNeOqrfhMveN6zcOTAQVx20SUI3QzaORc+y4Q64UvLqZxdUSnj2L0P4F3PfzkmPGDb8DAOHNkLrB/AB7/xz2gMrEUjiDAYtXHFGadjtONiYPVa/M2/fxc/2bUDrcV5vON5L8W7Np+LTLeFT04+gr+96RtYc/HVaLgOFuYO4UPv+GPsue12ZPwubvzpv6PrRBjoG8bx6QUcnFrEK37rdWhM1bFjchKtVb04PDuNsWxJhryEdCvUjfdLf3H/+BkpEsr5RhDPMnATMCfAa9LAA0LuhsvGWc4w0ZIemY02GUYOROOrM4t/4Z2tGNCFco/rZpqhU20Yt55ZsDagyjoTe745VEWzePL81glHwZc1d5M4xdl7bC5jMikL5pJJmf53vUCt/1kaMA3mEnjwT9aRG1C1gJ7NyPX0dLtY11zEh559FS5t1/CcKEKHgN6pwXvKk/Cka/8EzUIPeose3J0P4ht/+Ad4+aYzgFwfvrnrEXjPvgLXvPV3Ua9NSxtcX7kHy7ffi/s+8Fd41fB6jHf24nguxF/PA+e/7mXo3bYei506lqdnMPmze1F9ZBobsr1YPTKOf3vkTnxu7wOY9Gr48Cc+ju0/+Bk2HA+wfsMG3JVfxL/ecT9GK3l89R+/go0bN0tC0D8+iE7VwdFsDc3FBTxleCN+95WvRmXzBjz/N38Lh3bsx7rR1QjaHfFy9wqBCLQYzXaCLhrkkQIHhZku+kfWYKlVE7q7ks8jaNVwfHEK+/YdRLDsoFztQz3XRov3ZmEW2YKLwkQ/NqxZg/WZPhGU7Zg7hpnFRWQ6AdrdNqLeEkqFIiZK/VJ3DitlEST1IY8SAYJfOWAxasDP8Z88lEKU+bNsHkEuw6UYW47y6FWdsjnKA1+EWBSJ8ICVkprRbMD3UXAyMlSBI1gdlz2r5jUNEOgmC9DxCTcKZFr31nWaXZGJGxrZZAUxsGk7hfUhNsSngrmF/RzfpKm1S4YuC5cbz+bbNvfWzFYA3Wb/qXLVo04DTVSUZTBq+Zj6thmyGFEbStpS7pKhm3JBinLXcyEBdMscCKCz/9PuPRMT6AlhrFatwYSl283r+5kINWQkU2UYxvYZTr+SCy876EgmGaLCu04VOKlkbSCQr+MzU5jcd1AFi5kMBgb6sXrNhKjbg25XBvgw6IoBPWYcLaBH6EaBlO9dO/RaDh0aLllAV/rc6dA7wKiH2BpV0JShSNclZtVkaTI+6lnqMQJUuV45c5iAz5sn9XxtMSKdz/fRBAFXyxQC5lzbZEAJ6JkAjWyArsOc2cfAki/lqnYB8JnpOjm4mZyUH3hok2ZWQOd1RGixTgsHzbCFXBihLB0r+vl1aeaX16xu2GHk5KHu0TUyK7OyO/QVEVttYH72uEztmp2ZEn1BmWM4F5sypY77pxE0McbxqiMVBD0uCsV+7K7tQa7p4ZKxM1HbfhDzh2ZxrNGEMzqAwqZV6OmpYrirgdKPd9yDbKUX08da6OsdwcLSPJaOHcD0Q3fg0J2/gDu7jLv3zsFx8vAHx7Crvizn1Pve+yd4xpVX4tQt26RNi5Pd2F8uu4MJY8ZBjiWuZh3VhRr+8Krn4MpV64HJI9i8eS2+9ovbcOY1V+BNf/NJWVeHD+7FRRc+GWduOgUvfuW1eMGbfh93PHQv9j1yD25469vwV6vPQmdmGl8JpvB7X/w8vHVnoH98NdzFo/iN887FKWy2bHZx5lVnYdMpm3H+KWdhud7Fj+7fgS/f+H2sP/t8fOH7N+OR1hKK5R5syFdF25PvyUmG/Ct9OWTCaRvjr6DcCebaOeagy3I4S4ycBsVzkzPSXe45alMcKVVwglusW3vBXR0BdG5CFcURU3WR5nOa7suRlLJ+ta5wWaMYZBuBWLgyexdbO9Nc7zjSoiWiOBHBMcvWPve4rc0cHArmGnXK65s3ZRXy1nxGtbdKrzMyITBkwhBV9tHzDUoGFqLHU0D/8HOuwlMaS3iuWIB0cX2rjvaTniiAzsEio70ZfOe978YZ9+3ApkoP9hRL+EFjGa/8h+uwVM0h25gXJWupvw97v3YTlj/yBTw7V8FQ8TDafXl842gHvwiBpcGseKZPHfOxsQA8f9vZWNM3jDsf3o7bZ6bxur98O27d/RA+94//gsEQODc3gCP1Bcz2ABOnb8bVF1+B5/3GC+G7WZzOSHNkGA8f2onM+iEcnzuM0ytDWD4+gzmaxgyN4ZH7d6KULSCKPJx/MZ3iAvidJoYzWXS8DursR/ddVGYDVEfXYml5AbmeCmd04Cc/vx31oC6q3mK3IuYIB5YmMTrWh/4oRN9ABXNoYu34BFb5RWRKFcw6XdS7bQy4VPe6aGdDZFn/6XgoZUmFU1lteEgBONLiAeAwR6B6sy3BWi4kmGYRBo6042RLWfhRAI+feQgUKEwjrUmlq81iSe0y8xaymH2kEYqCZVksU6Hk5pB3M0Lbkz0ScNJ0WMxYHNY7RdAVIvKpimambpBFkNkgDGn6wBeXRO2UYllHxTkKpvpHK9AmOxPwNMAfN4ZZfokQYAMNY9KUBnSLVLbIHlPZBrl4zWS/bJZva9myVyTilWAjpvXFe0MKY0nJwIK+pJInArqLPFPpNKDL79mHG8rdgrv92wK6ZAgq2mIIU2aGIXbVbDtRUBVdGHwUWOjkEHk+N8dLVopoNWpYXFjSgULssy4VkSsVZX97nC6Wp6OXEeXZ2x+fnFI0EU2DjHaWUqIJvujPLQyPflpFMgfMtIVe50HnCCXNcLLCPIsRNJmAjIdGhhI+HxW6ZBLMWzRcyqLJ7DEEKixQZ1z4VRe+WVNyx6W+zTMwJ0FYN/TQiMhGhChRIU2DfT9CyFITA0pW7t0sfI7J5FQ0BgOCC+zx8LCcDdBxOMQYYnHc0w5V8McyRjbCstzKCNWFJvLFCrrlMpapGWG/g5tDiQJSz0eJZy0DnNATEWEWRaH6OaOe/gxtDj5pLaDvlDHMooZGzkPJKWIYPTh+aB9Oz09get809s/NY6mQxUJPVoLswWaIKn0AatMYX7cRu/bPYnTtJoyvX4PIq2OiwjKLL6xCb88YHnz4KG65/W4cmV/EzPRRvPDpl2G4t4rTtp2FVsbFXI4mYZFMEGYAk6OS2wkxP3ccF207DR9/1Rtwyxe/jNdsORtRbRG964bxnTvvwcW/9XKsfdLFuO4bX8X9Bw4hKvbjez/8KaYX6vC8Gq772J/h0D9+Ee8vjmAol8Gfzh7Hlpc/Hf/zrz8HJ8zhy+97J+790pfx9FXr4S3P4d6pY1i/oQ9HDiyBjYhs8nogBJ706pfjjR/6P9i9uIhVY2uxFlUsT88irDiSZf8qX9wzbkRoJsuklLuKwfVLrJkcakGYjedE39HhH5rZiP6G48fzQsFLmZsY/Py7ugrohnK3gM5FKvNcWccQ4lMpkLgP3ETl2YCNL1pzt0I56S23fedGnU4gV0A31LkAv2Pa4tRRzuYyK8Ryhg6N97OhGfk7rJF1c+opT8qdKk4L6L3dDtY1FvGXv3E1ntJYxHOFqvLw2WYDrQvPxSWvfQeCniEc3bcdP/jff46394yhOTWNm8vAljdcizNe/SrsPn4UQ34D7cY8FjMh7r3uK7jwe3twNUVX5X1oFICF6hb84NAxLK7rhTPei4WFORRIoi238PCxGrwRwF8zgCe84NnYd/w4dt/3CLYMr8WpQ2ukHeoJV16Ep13zTEwdOI62F6Jv7RqsXbsO7mIdbJJe7GNbTQM99S42Dq1GCyGWl1s4Onkc8/Pz8KIWzr/4CfBzPqJOCyNOFt1uBw06xnkuhhn6ZqqSaASk3roNPHJgF9roYM34euRbZQyPjGPBXUa56KLSbiAIWpjya1jbN478AkdTllErOaLeH3GLIq5Zai3BI1CWK0KF97ZZJDTZDM+uTAgnEyJDnj9oo+2yTk+aMYNM5KCnlZHFG5QYmQfwGMCFnFWcQ97hacseZBNFZpn5BmgKpPuiQC60fUlmcj1DcjALhJ0gYuM3WCcXZboVOYWB1KYk7KTClADo0gJFfyeIfKHnHQKFrGPVhGhLpkE6qcWarN5m8Qbw+W1VjyvQMrzU2rd2g4iZhKkTapSsdL2I12ygYL/PR5ygMtedrm+Uz+mzJz5um9P3lYl4b7ljjChONo8CutHqmyDARTYsqWxfQNpwD/HHyLqdsbqVINoAYqyw5fdUq8HAw+0yCzbuhCUHbcfBgljftLCGQ4T5EstsEyoiomiN78H3kMuIx5s5yfS9SeslW+ysKM++tlwCX4/BHcFWz6YsP2Stg8gfO6CGeTrHZRYYaIiAT3VtzRwDfMJbFZRVoss2uy7quY6IzCqRoxm6m0eQzaNhCjUVWpBScV80HT1dWjAH6NCH3MkiwxYmUSEHcCm86zSQ5zVy9mkmI4czlfn0tlNPPRlqq5l/EMo6rzse5tFBN/TRmy+g2o1QIZUvgM6ABFgo6QrrWaLpTA7LfRXUkTcOay4GPQcl6hm4rtjLX3TRDrtYZIbvZtHpRujxHIwtd+CUs+iOFnDIn0Y+m8HcwhRWVQYxnh8Flinuc3F0voZd01M47Del1DUYZJDttpHNdZErcTpYLwZXrcfo6gl4zSVUukvorxQws0ynxyIWZgPs2XtUyinN2jwmBqhfcjEyshrNQg7zPRkR8pY9B5VOiErbh0Ns6cuhuziLoXoTr37iZfitzduQPXQME71VNLMZ3HL8KLY7Pprb1mFXEOKDn/sqKpVRXHbKFtz347tw/Wf+HJV7f45rjzfF8/yLlSYeGhrB77zz74GZNj7/u9fihWPrcGaQxfTsIxgYG4FbcLFEA6CxCcz39OALux/CKW/7PTz9bW/BcpiBt+wjc3gZa0bH0a0Sc37FDD1iKEqMXen7IjtRhq64cHm/ogjLfoAlL8CyH4HddmQ1GLjT3pu8uh1L7rxAAF3HEDJKJihKKxrrm2LskNDeVvCm+Qf5/QA5iTDM75jELFGqK4WuNfjEIc4ekPx+MZ9LaHXJ3im6M/uSm89k60lLnHGwSx0qXOR8Lm7uTjaDYhRgmG5mywv4yLOvlsEsT6cwKOPji0t1tC/Yhotf/zYEvSP40meug3fP/XhN/yocP3YEN+a7+NQD9+A7O3YiWyqhp7mMvY88hJ3Tk/jJp76E17RGcWl/D+b8HTi63MRUC5hCAQ+hg8M0cuAAg7GymHP0r5/A0lAJ+XXjCPoqKBQr6KeIrBWgPr8sdePe3h5c88xnodvwJOJCTxWbNmzEgPAMPmbcBkrVAlYVenBwzx6xCm01O2g2Ozh89DAa3WXJ0KNsIIA+RBrP66KTzwoNORD1onN8EYV1a9HutFHzWujvH0IDLSG5M+0iSsUezAUL6LSXsLZCHysP050FZCMH1VqAfL6ApVIGy60GRnIlFAsFtFrLCAtZNDIOMoGDwSaBq8BRQuJvrmGm2pLKKe+yXzoSmjIMffQ12W7ooJXpIsxT4MHSjIt84CJLUGCBnSubQztYPciztUUBSxqVQg9Bx0fXpbmLPpdk3koTxZa3POUZBJAF4FoUwyKuaenNdyRYUUBXcwf+LlXvlm2iujTxT0gBumBfqMmwEWhZ5Ydm8CsBXcHaROAW0GVPJnS3FdXFzMBjAbrJ0FV1fyKga92NmbqwWWIfJRvJXCffo7lCuWesoZtau60F2gxdWGC9FxZv9S6ZyInsHYViDDCkVc0AE+9/wZFJUDVEWPQWsSY3gCwNMQj6xTxqQUsGzgwUKiJMpFYny3sh9yNEu9WUdWarE3H93gT4DDT4Plgvl4/AChiMop/COxGOwUdJ2qFERBDX72gURbIzJ8M+HeRo/Rt1Uc+zah2g6LOU56JFpXqphCBXQh4ZFctJS50J3Ti7moLDXAYtsoak74XZ56RsMgdc+5HeDwbVcvYziy4aTQhnaHiIWl1pe2RbM+1s26IBYHtagLIHcUyTCMgEJDU6IjkhehhfeF0slnIIMpQessDgoa8TosjAuN7UMbMDFfhBBzM+AbwidG2pFWCYzEnORa3SxWR9GusGJuChCacdwl/20Jvvh0s3iGIPWm4Gk7UlHD12DOFiAwUEGOzPo9FqY9MZT4T6rUUo57IIFmfQUy1i+/69eOCh3Tht6/lYmG9gaWkZo4N9yLsdHD18EJu3nA6/UkJ7sAS3VERPlEO5G6LY7CIKOugI81jHaDaD0rFZvOWKZ2G1F+HcVetwfH4eRzIOjvaV8IOlY/jYTTdi7OwLMNA7hMbDxzDz8HYc3PUzXP+O9+CdwwMY6a/i0zOTaG5dh99/50fw8y+xs+nzuHbkNPTNzKPEFVHNY6Y+g8F8H2rZLI5US/in6UM4/91vxrnXvhIOa+tH5jC38wieeO554tDp6eKLM2vdLVZBY7OME4VzxEa2xvLz0lKj8FzcC/zjZuCRXs8Xsdj1MdNsY7rRwny7K5oB2s1yMWS6qvXQdjeq3O/qRqI6t8Yxcj4lM895QEqsH4vRNGPh77NWLRpXRqPG7EXV75qTSD3drEErrNOExtRJrDzf9Nlp9u7KwBfTcWLUe3yuZHCMHC6Og0IQoj+IsNxooDXQi0dmpzC2dRzuchfjU8dxuRPhLy58Is7rLuKSXAkTa0fx+X17sbsArHnhs/HdO+9DsNjF1Rdeip133InF0MdbPvkxbL3qCtxyz32oN9uowsG7/uhtmNyzC6euW4/CkTmgu4SJiX7pl+4ZWoXKyAgKI/0o9lVRpFmF1xHwpGXfDGvX1SIqA+osVaT3fQBMH5uS2nPQCXHBeRfitFNPQ75QlLnrnXYbo/0D2Lx5IwJmuqTlZFCOdhhQQNRud9Dx2piZm8LYqhEMDPVLL67XbGiJo5gXhWS2y/MkI9SNkV6IqlqWV5RFMd+j9p+uem9TYMiDInA0o3Q6viixKRSRvmdiGDUTGdI9nNerokm2m5BKF/UlZ2+bzzhHn3DzpWI37YTmQmR7ZOgwH9LGHKmjE5xJIfGYtnPGGeGJwZEt5lrHM1qwK7ukg4VM4Eg2SMxI+BOj4Oar0OI49kgwmWSG16oclK5a85/pAyd2MtAQhonvL9623BUcatSVb1FNn+Kq4+dhTzyFPoZDiO8FryNW4cfZafzj+B9Jq8qjf5bKqVNXtbK5JX246KFhs3uLlfaenvj8MWybH5x4INmEOpWdGE2dBWFtxValmuajCZlIMOa94ecdawpitXBgFpDM3wAAIABJREFUXLcCETEm99welHysjqgU62n7uvYtkBQy8SCDW75GTpgY0wZnLsOWToiybHtjVt0lTUTxqFkRNK/R9rhUW6EJDqWljZ77pNjN2rbXaoXBGcNwROwgitew7efngJmmhH4sbfKxHL7BPUIFNCEi5+bg0mPD4++Yko9LAZl2dUh7nROhy3PBtH6JyJRq6TBCwICD1yYtTgyKyWyauUFhiDKDEydEKxMJiyelz5AjgtlKxQSPXSXMJNVJUjTd3BNCrwQolcw+k3bPnO577kXZPyFmFhZRq7ewtNRAs9FRpTY/u6Ar+9Hrhij09KA8MoBKfz/KpZIwrtRQ0MPEybtoNxoyxW+kWMLi7gO49Tv/ittu+h4OH5gUo6aznnIJznz65Rg/6zT0rl4tbov+9ALqBw+h0m7iVS98CV5/zrkYHRrAvzx4B06/8jI87UUvxftffi3eOboRp8/X0dNlAyTZJGp2yKzl0SxXcHiwgi8f3oWX/tX7sfWFz8XeZhsP8HWLPdi8aav6sihdZ4JeC+4a0lthN9eWDeptWVlYcHGZY/BJcSmHi+XRzRTh5UroZEo4slDHQifAXNNDzQe8bB4Ra+mk4i1TaLo3JOl98Z0dFq3ji7G0twVUC+hCOFp9kHxoPOi0duaIyl0P5DibMVS7rYFboNfnSADdDYzk3pjNsA7A5+Xa58KQVjoJDhJAtwEBF2N/syVtHjPVMpo9wHQzhDs/hydXSnB+dBuue8Vz8KZTzkP2yEG42RBLIz344dRh7OkrYc7NY6JvDW578EFcesXVeNdH/hr51eO4a+cjWGq15QgqujnceuNNCFtNXHzBE3DuuWdiw+Z1OHDkAG749jdkshXHU3KyGrMGDuAgmNPFLpPLiAsQh96zZYoLtFwuySG1vLSE4YERuH4Op2w6FatXr0a5XEaGlJzvi+XmxKox6c9mRsvNo4JD7UIQcwzfk+Ch2lMRF6hAlN1dcdHi/dPs0rSCmKxNFM0ES6Fk6TykQyziIMt0MiiDzDF9nm5A0oysMROOV5iUWErWlFykB1uVmVLbkf/nulC7Es1duKk1ww2YMZjnTPquuQZMCyXXmX3OlCGLbCBufN9PTBZM37aYMEjt27aImVYr01pmz32b1PH3eM1pKFRJh7aK8Gd8voR2TwILZj2Oy/scmxXHm1sA1z7e2sGaWFxbUJjhpsV8vxygP/q3/6O/Y0OKx35dO5xCvO5jQGcpRNcR17upXyTBjsyT1rokAyl7WNrgRAoHoi0wpZNHJT/JN+LhGPF6MGhuFf1sGzTBwYkDNlScxcAyXcBXNsJafSaDNpLXjNeKoTZiLwGj77CPIQPnRy05K8xy1v0hT8U9lKRDul9VBe6yBVT0HTwQTKkm1aopCZqjgKotwiaIM/vX3m8pC/D3DKPE14tYlzWqajXgZkmF54VqMzQPTfZxrsD7o5omfilZQ/aL+4dtmRE6HQ9NzheQ4Fu/J50ofoh6rSmuiEWOLy2XZNAPh27RVIoaGwZsIYVhfoi8dAgA7Xody3MLaC/VEdU7Euy3siE6Wch434H+XuQ6XYT0rzg2j3tvuQ333v5T9PVUcNf2e/H7f/RWsbO97+v/jN+pjGDrchu9ThZVmko5GZ03HkSYzbrYV83g7w/twZvf+Yconn0G6n39aDKw6AQ455wnyMhh6iceDeimxCaC8ST0Vk2Mfh4yY8NjQpBBmMnDzxbRcYtoOUU0nAJabhGTczUse478oV6Fvxdlc/AC3iNNhPiR2PXovPiudhQ7zcRWrUbAZlrU4gxdMm4Fbb4BZRsNoMemMJrryM/jDP3EPnLbHxqBgG7r7yq84/NrdCMRjBHqWUCXyNccroXQQ1/AWltOfIw7pIL9CBMlB6XJ4/Du/Dk+/pqX4aWnn4bo2CTcTITu4ADumZ/FsWoVzVwBe3fvw0c+9vc469In40ijhsrqCUzVanj4kd0Y6O1Ha34Jp2/egrO3bkEPXdAoqXVCPLz7IdzwL9/CoblpKRvS5MTNuALmeTqY5XNSy2YZo9mkJWte64yuK+MyW80GNq3fhPPPvghD/UPyeHqGc66t9EvTGrRSlmCJNd3IgLqci0ZZS8venET97FNk7dcTwM9LyxrbuwyNaYVYVjAVHxTM9rkkCLyuKEvltQ0g8vPga0tkaQ4MZutCDUpGwwxJ6yxxr3Sq1szDRwGNz6vgboHP9j6HYUeA3S5IPbS1hUGEbNKpxGvSx8f8r80b7bAOk6XLo1NmLCJq02+uRB0jwuTAkxjQTS9nwvPalmt1ZtLn1WxefydEEHbjYDbtGBXH68YFUd+VOQhtuYi/JC0gJ1xb6kofL0P/j4bvR7+eoZ0f50LsfdP3r+8z3WfP9WDd6xJAtfV6+xgLOumD0z6bScXliZMeeftcKz7/9Bowqn4Jls36tm/Drh9Z0ydZN9arOx0ApNednE82gLBPaq5N2s7ITIUi6aM8X4pCdt3r0rB2hLT55L3IIMMhS2YPyBo0E+jkOaSMpYyF/tFWKN2fGjAl3h9q2BLTGlT3G8I4HUhwKBFPbZcKa/X5jPufeT3y+kJKGUbLGCsxa+Q1c2Y3AZ33QuZ30yCF1032TkaAevC6AfxuIJ7uBGWW3cS8jZbexgKJnynnHHjNNmoLi9LRwLkEQaeLxak5eMsteD4NdjhxJQ+XhjxhAG9xCcH8Ek4ZGMVIroi3vfFNOHRwP973wf+NjWecgj/7mw9h+49ux8XFLMabPvpDR8qJ9AIoF4oIMlksZBz468bx8R//BH/z5etxkAkUx74OjuDA5HFceMGFyFOpboImu7qTANSCudE+mExetrww4o7MSSCzEeYKCDJFtKIc6oGLJc9FPcpiarmFFnJos5yRKSDK0dkxg24QSgcP15nsDpOsOC+6q2XSJUuh2Zqhgmsy7cy6uCUEmWTSoka3NXRrOHMi5Z6iQw3lLvlQTLnHq94QW9rpy/XCPnbN6tUGVq5HsnnWTTsohDXxZM71D2Dv5Cz6ewfROD6FN1x5KXKLU7hyYhhby1nUJw9IPYximaC3H+vOvwjlkRFcfsWT0TcyhMr4KIrDg2LFODk1hZnZORQzeQwUKzhr6xasHx+Tci7N/I8fP4ybf3gzbv7xrRjbshnzjboAMEWE4oaWzcqmorf82rVrZbSlKPA7pJxCyXo5jP6J5z0Rz3jqs4WqlizeddHfzylC/KA9AVcFct2c2jClEbdJoMWUhdalftCV38lmXWTZVsNjIvCN6NACRjrqVyDxPVUR23u6EtDt4wxgS0lWDwx7KFE8lj4IdTHbx6nvcPLcFtQTe1ItDNIFLJ318C1ae0O9Tpul2+dKvWhsdGIX9Yn4Itl6TInbn6oWgz7JFtDlII6tSJL3oJm2pZbNtcjqVHMaPfPToJw8Nh0c6MmZ/hn/97HBPA2C//ngfbIrSJP+v9oVapCjFLoFHQnsNXKNs3cx9TWZkKyBOKiyv5awMIrtJqSSTZv6sp0EFtANFXoimD+qRdCsgTi7Ts+0SO2fR601eX4NNmzQGs/O5ntyfM3Q5cuyB5ol2//n2s/IfA0NbO2a4v3yQ5L9yd5ZOZc7kselAUYfq9eitIBenzlR4gKpsrmudIPo6W0AXc5fZeB4MHd57sjnp3vEArpm6EC368nEQtnDfA9yPTzffDl78rmiakLZaCBlCyoAaLGsFs61Wk3OSmbozWU2STroLVXgtdqYOz6DNg162h00XB9+zkGXbBkiDFerWNM7iPFcCUP5EkZ6enFg714MjA/he7f/EEPrJ/DIww9gfs9OtI8ewezOfZjfc1RmtVBFVObgpWoFR0IPd87W8blvfRGTDbpl9iJb7kW91sETzjkbkU8tkvmM5eNLzkM9N1jS0O/LyWg+Yv0UXDi5IgKH3Q6cd5FBw3ew1A6x2IkE2FtRBh0nB8/JC5hHmTwClj6CEF2yk8bnfwWga4ZucworSDPtZpK1PBqQ+SkwOdMGeBXRWZV7XEOPa+8a4yWtakY1zBoa88P4UDPmG8a6QwDfeL6Lzsk8n83QXbcDx1kS2qivbxyLcw30FftwfO8+vPG516C/msPG/hyed9WTsYWTwSZWY9XEJkwvtLDQCFEZ6MVSaxp+xsc5F18oysEbb7kFvX0DOPesczB9+ChO27gJo319MkGK/YL5YgYHJvfi+7f+O37x4H0ojo6hJkYnVOxnpLZNUSEp855qFWefeTZ2PfIIDu4/iNnZWYwMD2PL5i3YsGEDLrrwIglAuDka9boAMLNyHnAUCbF/VAFW2/5YM1O9g3FB064wUYerEkczpjDSrcF9x8fbr5Wb1mxt4wSWzko0+tfPUzNr6+ev9LBQngRgSo6kQyLNedrDYsUpaoIGS58n1sHWuc1yjpbmVp8TG2uazDhVGoizcJuBpw7qNA0avy/bR5y6G3xN3ww+0KwnUbMnWbghKGO6Pg3oer/VRDWGhJWHsy0on+jnbg7w/5dr5H/tDJ1vgjXklZj5y/yfMjsW0BVk7DliwUcNa08A/BjQbQvfygxdMTSCI+2J5qC1GbxdK0Ldm54Ey+qcJCNPr6cTKfZ0MLyyzGPytYAlqySDstclf7OeTUGcPXvj106CPAKyDWItA0Sg030SwKfgLQboJAjW4Ch5HsugrXQxMr4fFtCNNkpof1OuYq+6pdmNFtMEA4oYLa8twKvXZBo2jCkfT2yfPfFSNzee+nRujPcENbOaAIjvPv8Q2O1MBrMWmLB4PFc9X1pTKSYWPYYXImz6WOAY6HaDs+7QJGOGCKP9/dgwPIZwfhnj1V5MHZzE+PioDHF6+OAeLHLCWtGVsbvjQwNYVagiu9zE8sEjmNy9F3v27MWBqWM43Kihns3gTe98F5pkHHIVRGEGo4PjGBsZQhjSeCFFfccslN7+uCHGGCHZrcLPIyDVniuhS9AOxCMMDS8SK1sCe5sq+FxZfs76uvRD8DHUPJEFIQ4Y8eSjAF1oU3k1zdCFTjd95SJyiGvoKpjjl1RjWaclANvauK2jmza3k9XQ400gopiEqJQ1JFSEZqNpQLcZe1pUB7eDTLGNRn0JubCIDeMb0F3qIGi0UHA89BQjFDIt5DMeBnrK8FseDu4+jOVZ+hpX0Ww3kO8P4DltLNSWUapWsXrdevEdZ+a7df0GjPT1oZzNwPea2LHjfhw+dhCL9Xks1BdR9z3cfu8D0lqgrUSOeIJz7N/mzVtw1eVX4OILL8YD9z2Au++6G4cPHcaZZ56JSy+9FAMDgxisDGChviSg2Ww2haJnLZw0ICn0YikvgEyWgnV3grqlvlkfz0RsfsnDjRT4WculFWq705T2Fz5GggCjGrIDPmLokc9VDzT9svSlOYzYIcOBFaaGrBmspZz1EaS79JBSULNUnz24hGWw2ZfJ5mPgpDkXe5Pta8cHrzUuU/pO7quhIu3BpCI0unGekIHxm7GgLVUKiCnQhHWQX5W6YsrN1NDqqp1OkWgxCKTr7ZYCNpRwDGwaGCipxgOMJ11y2MY/E+tX68BmP5WVf//XBvQEEE5+9RoU2mw5zprj2rKulzTIKaBbql2aU20IGb9Ekrsaa9vHCyhsW2CK8paVbsqG0k4oT3gCvW4+b5a1dEmtvM4VJSbDGK54DvN4BuYr359Z7fom4ZOBS+kSY+A171ZFgfplA9yE8meGrs+fXI+WdewaC+iOZ9ax/V7ycz6pCUZjRsR8ZgLqbDLJGcdc41KXEoty1XPQEX/PuurK27bPJdR8Js7aNSDQPaWlqwzajZZm/Ew8jEmKBXU+VaVaQW25JoBOcSPr6c1aXfwv8pkcegq9aHW68HIuKkN9yNHfoNNCc3EJUbONkWIF3mIdQbuNjRs34Of33oXyUD86mRB7jh1CaaQPvZUyqpEjFH2wsCQGPjyTKRJc9DtY9n30T0wg4JAXDwi7ETav2SSaqEKFQkBzhphAhcGQ8KiiwWDJwnhXyH5PEgRm5szCOSux69MzA+iErmTqPo14+HpuHh6n8LGBxLgbKwdhWA12TqQ1SC+6uyk1dLnJ5m8BcgPgou61AjfzPbsZBNBtQ3zKktX6s8ciOtuTnnq8/Z2468fsKc3uSeGrLazN0C3Ai2rQHAgcTh/lu/C6bVTdCsb7h9GYaWBu6jhOPWUd5uaPYGyiF3v37sDqVRwPkcXOe3ailw5uA2tw7OgkgnwNhWoG1Sp9rhyhiFjH3rJhA0Z62bIR4uDB3bj/wXtw8PA++E4X5b4yMsUMumGEex7chSB0MTM1LVaoQwNDWF5YwupVE/it33w5ztpyFtp+Gzsf3omHtu/Ali1b8aQLniSv1Qk6UkPhiEhS7p0uxXOko6gA9QTQGYVL2UGYCkMlssOAE6KcHApuEaFHcZVm4xRptTucSs12M4695LxuU+eywG4OCGtsoMtPVkDqj9LDGToUme9r5mRocwrVjMBFDxtlDURgZBWd4qWuPbkW6KV0YClKtg25HD1oao7xyWapRx1KEEf+pv86zs65/gjoBjwTUEmES/FaiQHZHH6pA1xrUCmaVoRHyfuLGQu7YWNK17i4WU27yVISwE6CH6VC7WFuRHup+/d4gPhYP/sv8f14LsPJryau9aa0Djbj5CO4zvmlLFAMXfGTBabGres/HYzpzZQWw5ROIQZV+2QE4lSGnGghTGISa/XSpY+VwrcETPU106I3+axjHlX9N9LlI/tGLBVuwdcGpKSWLUtjz9UEnLX0IJR2aJX/us/MgS0Mk5bTTQBpAlK7Z32q42OwTpguq6aSeq5cVMLKmRuqoCH72e6PEEG8z8kuUDHPv1UIJ9S50bzYeQKWbufPhI6354yIqjMI2cZowIkAqB71yhDwLbGLhcJXZuV0puSubDdb6Ha6osQvZEtotel0EAiYF/oqUvqkSj7i92cXUc0XZIDO4SNHZAjVQquO/ccOy7XTbrq3xPkTPlpz8wjqdRRzOWTzpMADROUcan4Xs8t19FAQt9xCf7Uf68bXSLDiZ5RZMNySXLeko9JJ5MLJZoUil2Ip1ezmXsq/nQzqPs2XXAFrdhFIFi6tuBQHKi9MrwzeR7l/hg2xrEaHcG5EcbK2X3xXIwZ0PdJtu5lS5Gr6bhXmST+5LGzWuGXyj0bVVuFuRXEaGJjntJZ+6Uye4Gxc6fSQTkRxFtApimMUaQE9jiiVmEa2khV6ujdfxZF9kzh1wyYZ39loLqDSw055jkf0MTd9HMvTcxitDMNphlg8soDx0SFkyh7yJUcGD5SLJUyMjWN0eAg5iSBDych//JNb8fCeHXCLDqJ8hJbfRJiJkGdrQSNCbaGB/Xv3Y/2adbji0svF77xSLOOlz3sJgjBA3s3j2LFj+NGPfoy+vn5cffVTkWM9xNSb1e7Dl9GerEl3vTY6naaI2xQAlS3hpuEf6dfOFzS79bPotknbhSLEo/CPAQH3ZzaX0WxdNolRvpo2F/msqX2IuvK3HjQ2VbB+4xaQmGWbfS9CGVPTMyI3ayxiM3ErytHn5HVzm/IgUiGdPdClHSwyYp+YEj8xqFAFsH3v6SyPzyOiH0MPJhSjyRx50cb+1NYvVxyo5nGqmk5KBVb4xueX+22ClyTgMQedBFtJGSKp4duDU90a5MCKAU1/pge6ydBPjoXmM3n8GvvjPPQ/5kfpoSknecXHB3QHntcxIky75my6bXYFxy9bIewKnYJqSXyPx6EplVhwtb7rvB6WVIxgy66dBJCl3mcRzfxtWBcjMDsZxb6yi+KEz8c8TkWjOsHyxNp5HJDyzJNWM7O3bFNGKuNWwZvOItBOE5N8mQxfgme5BOOFbQFTvsnOGnXbSYJS+2+9bhlsJIe5zZyNGNUkAV2vG48j5t6ldz6/eB0M01nS8OVcUmpdY25tx+Frdil6M7V/qbObzg8hpiIHxWwRQUCmgW6RgQYHvA9mXxPEJFAgUyIdUa74o3CCI/32AlriFkoyarYVeGj6Hble1ec7MtZ6/649GB4clA6k+foyijSl8bsitgvrTfQVS8hweNfSIrxWQ86pVreN+cYyomIGTiGHNofbjIziyMEjWDUyhmq+gv6hESyxc5FCPzt9xLQ4EtClp1xaERXkeZ8kCDL3SYq4VLcbnpTArQBOal18WOWxbLe0ugWrYeKnRTtsenvI+B4rinvJ3Y1HieLUk12pcB2uYi/X1qkMSEeRWG7GGbztQY9HoJrgwLYT2e/H9XQTDJgFfDJAj7N8I5JbQblLZGeEIvzg+YHTXjTD+j43ehsZeqt1GwiadUSkbTzIHPFqroJSIYeNW9aIAIIUOyfHKSdC5SWw7+Be/NvN/4aH9jwEt+Qi31sQb2V6wnMO+4bVG3D5E67AI/c+jN5KD+67+1685x3vxuf/4XOSrb/u2tdLu0djYUky/5tu+h62nXY6nnDBhfI6BPtMPicq+HwhYwRsJFACtDp1zC/MYnl5STJ4+4H19vZjeGhE2n0YmVaKA/D8QOj6XD4rNDsBnf23BNFMTiN8+dipUJe/zUxsDuExgJ6mge3wEIlARTSnYZn8Tmq4CH+vVGTNX7b4Sf5AZ7PzdQXMlT61B6K01IldZqp+LQdVmrcxKZT0rqqK14Iyr4c1fD6f9COfRFnMbOnErxW0Znz4JyIsyUzMIUXKMV1Pt+/UbizJHA1zka5ZCpXPnn0jAkquIQ0A2mv83/crpeL9Fd8EgU/2vdVCmLWk68UIQM0wKL2/us54f9W06iRoaHvACOSpaXFpZic2qrGSY40aV9S740MyJXqTtZMOGFKvZX8/nY3baX+WJrdrN9alcG/H906DmPQX97W9D3FZy4C6tj0as5wVYksTFJsWNAV0Lf8k4lLzPfPiqlFIgEHd4HlG6TR2o5xZ0aHAbJS+8TGYKd+u/y8qeb0OoYgN0FvA18CEJUrtmiagC4/H41d8JMzUQNPuKEGBsQ7X9mgV+EYEv4hZLsci6yhZDQLUeVJmkfCsZc+776Md+OgEvkykzAaRuNIVZA6ImV5I1b4T6mTFTISm30abgQI7k1ptKamWc0UMVHuR7xlALVtFx6XyXMsJErSwNEAwZ8YtLAbr3lo0TgqcOmtAZgrx983fBHWGIzKExfSay32UHEUTFRVIa+We/lt0TI0DvZfeVTfcVUwaxK1p/ChkAlv8MZke8pSFBk0MbVaf7kO3tXPbWJ+4baWsNKWGa73iT56hPy6gM6JhGx/dqkR4yb7KADmXAxs6yIZtjPYU0F/MYbBcQJk0NQ9ZGkxlsqAbI/c7u7xI/VAhrqs3QKtVw50P3I3r/vFT8HMhBiaG0HY5BKEOn8rmrINt60/Ba57zCqzrXY35+Vncc+fdMh93fnoW00eP43df/wY4dCJrddCo1fH1G/4ZlzzlKTjl7LM1ihXvUvaB80X5UfuYPHwAM7NTaLXraLbqOHrsKPIF9YfmCL3BwWFs3Xoq1q/bgJzLaUr8dNirzp5uNYFRwNTDTyhLUc3x47e2LqY3VcaGUkTy2JR72izlREDnnRLAM+xKmmWxhxId2BNAt72xtsTDI4atbCsBXQMK225mfdb1LE+yYKXOZVKgqWGmM5+T4kuKdrc/pxjH1rotYMhOMK9lW4SS3o60SC4JLlSVnQQFloJUQI9RJ65n6nfSUtRfERH/Ux+m1cFf5ysB9KQyriK5tKrdqt4toKuITu2lU4BuAT8lfovpaZv1Jry+ib/sXkgYmhPXmAXhOBBM0+yp2nwaEE/UDaSfI71erRe/slymZBWzOZr52iDmUc8pteuVezdm2ayynGejBOOJgU/S9qauoBrwJ2CuqvVkoJEwiULrGiseS/FK1pkMK7I1fmWeDK8rYKNsgaXkJTywgK6+PBqmiXuvCZjE2MQVjcyKIEBcFjUYIKCz60uyX7Ft5sRJo7Q3m9iKa6U3Xjz2KSQM5PeyPi2kPeTEvo/vXxMekWCKAY/+Xxxz8/c4j57aHzeDIF/FUn5A+sUteko2brJzAjjLsgRsnZlnAT0J5HnNgjgis1GDdQV1V+h7tvtpPGXcGK0eiQmOoxawMpzF3FPn5Xc15BES/Vn6W+obymTGjkcmYxeaMx6PqrV2rWubY9E6yyWxmsngjZwqpYaXDflrALoTZeBwlBffFJnXLCNWD27YRj7qoBh0sbqnglXVCsaqMhdLPhu2hPFDY08knXrk06DvsfRU85cCLC3O4ubbf4B/ve178PIRurkAi60lFKpFZPOaBZ+5cRve8PxXY13PaiFWDx48gFtv/oFQPQf27McbXvd6jG3cLK/amJrGP33xi3jhS16M0fXr1Sozm0Gn3UGGmXXGwdTMUdxz7x2YPHJArkHod78rdR6OAG23uyiXqti8eSu2bTsdI8PjaHU9lPP0s+NiCdDusK/bGMrI56J980L6yL/N4BEj1RCnszg61ygwqSeT0k7c0Sygx9m6yWT1gNJWQpra6NFhwc1sFjk0VK1sW964UzM0yYjPZEudmrYYqVcacZrZ4PHiNuDM50p/WVCPa5sr2p9ipI4fouZber0rjGXMb1hjGM1wknKAlktMJmBFXifpM9frV/BOZ/A60CURCf06oPif99hfP0O3bY1W3R6fRdpLoXfOLBCjIkmy2NjgyBzwNtdN1c1XgLC9UTGoM0hWlfhjfYmxzON8WQYoHQSk/31i22bCIiVsQ+yvb/wd0n3uVhSXBCZJNqZAkASVegLb0oWuucfav/YtsWQh1xvrQEymrr0HRlRrMYVe8yZfl8cQuDW7lISDzxEbyvAxVOmYNW68L4wMJt4TcU97qlwiq8pkrfSpl/q71OAJ1jw/iFUMZjh0RrN64SBN2xyBW75nh/XEmbOWuKwwjaXGkMZWQvUn7oTWRIsvTI2GjHbOZMVemrS/zKQPQrScAmrlEbQyJaM3UFDWsoFm6QLoAs76famxG3GghPPGddAiIQMCfe8a7JOmF7ZBDmXeXEYwmhgRyBXQ9ayV33vNfR2poWubxIvAAAAgAElEQVQ7lJ3ZbLNmBXabe2itytTK7RElTmQW0JPWNVXGJ6RL3LaWcopLU/mPVUN/vAydlqaEaV46oyk3ywy9AzdooRh6qCDEuRvWoC/D8YZm39LQIGhLDZzjC+llLdls245WZH8cwXMZ3/3Rv+N7P/shalELy34T7bCDvv5edNpUyQPXXP40POOCq1Fxihis9KFeX8Y9P78Tt//wNhzYsxcv/82X4apn/4aoN6f27cc3v/0tvPYNv4N8qYjleg29g0Poiv0p+zXb2L3nYdxx108xNX0EhWJGA4fAR6HIeruDZrPNyaFQ2n0U1WovVq1ajUK+hEGq5geGhHnodLrSm876rsYo6rRHQHc5R5l/yyG5MvpPDpIkE15JhZqT1YqQxHgmoUyV+jauauZwsVCWZL+MlLWPPV5vqQPTUv9WKWSzCelfNdR/TO+nBEgnZlWJuUdq2pk9uG0GZ8U4Rj9gjsMV4MtDwgYwlrZMA/OJBqkn9pnb8sUKMDcUmnwy/50Z95hjeGxA/H8FGwlQ2ZKNfYT5/5TPQQK8huGJgdi+vu2bSoRjUot9zC/W4Nn6akIuG5ilsngxPdHj0qJaLLKTHXSSkk6aFZBD1mg99FrS/fWEIbVQWWkMY9pCpQavCYvNaM2Vxu8oUY0b5XgsitMgJ11eirNiS9mL0yIDehOexlS+qrYJfjSbiu+ujAdOAJ3PL/MQpEZsat0GYC3lro6I6hqpvetJiY3f131tnRg1K9Uas/7Nnwm/aDJstsHZVjj+mEOdZKXYWrt5feUitf4cZ8ypj5D1e8nCXZ6/yghxr8v1EjBpeEb9DDNymvv4BHKJItRmJ5NBN1PCUq4PbQqT5R4qMyGDVQSYSbnzOvQ9WCcRvbeG+yRDagDeeMtpzd3Yc3OEtC4AA+ak202WzufnBDYCeky5v+HBQL3cddWsGFtqHeEUnBMVfEwYpNSllvpScsVk7eIWt7KP3QYEengmtflfBdD5obB1K/C6yDg+Zz6gmA2QC7uouEBfJotta4aRI1aTmicDwf3JP5zTxyp7J5IBMVFHDXJUOACEroef3n8n3v93H0Y3F6LYX0G+VBAB4MyRI1g7Ooa3vvHNOHP1GTh69Ag2TKyThzZrNfzT9Z/D7bfeigvOOx9vftvbJMXY8eAD+Okvfo5XvvY1mF9awNTsDDZt3YpCoQ/tqIPjnBq04348sP1u1JuL0u9O05JOt4tcPo9sLidgLs5uktXqBukt98hiXrdmHZ500SXYuGqT1JHoB0/RR+B52i1gMnIFc3Pf2ZaSZ1tKim4zNpj2EEkovyTBTLtO8fnStUkNtC2FnrKUjTNgtX6V+eSyeXRoysovThmz39G+b6n9xWxBkt1YCfxj1SghlGPqwDfrPIaN2GjMiIJidkEPXqU0E9S1gjn7vbjm+Rh95gmgW1yI+QjdcmkK+HGg57/qj7Qz5tcA9BWU/WOAOt/8owzbE++MBGyNm0kKsH5ZQH9Und2O1tUippyR6Rr5yT6XNIjGz3di3V2c4pgZsvqr5YWYGbP2q/FttWWhhCGy648ZrC7PR+9DftdO0tRlr50WSfCr8xt0KqF9MV2fciaY503vnjS4C6BLH7kCiqXU0/VyAXLjbEdGNHF8VGtmpaJte6OmGKSZmYUTxGlxKmBo69GiPdLXEjEYVebSaeUgEnc6/V3xw+d7zlAtbrJjaySo6IqQ/vac+Cxjha0wVg8EztugX32BbWfdAJEXICS/b7scshlxblvys/A4MtcUn1b+zZKEcMGpDN0OS9QpoQ4FzOLpoXPNRdEuFH2qDKEKQl1/IozUZEiy/Qznsacy9DcKoCcfGesDok431oJx/TxO+zUmtId6QimaWNFOfeFbTLWdWctY1XAk9rGxdOIxVO6Pl6GrzICKig6qHMXXV0Zf3kEh9FHJuOjLF8HZARF7BzlelVayeSpL+Qa6kh0HbgF5FtM9VeRHjNhzQJBzsHvqAD755etxZH4KS82aZOYlquGdDLasWouXPO+FOGvbeTL7mFFbyc2j3azjkR0P45+uvx6VUgnvec97kCnkcNuPb8WOXTtx1TOehtnFBUwePYwt205Dz8AIZubncfTopGToByb3IHLYspZBq9NEocTsnCveWi/qLHECuwhKuj5ayw3J1J921VNx4RMvRhlleBGvyUXQ5fAUBjMcomOodzM0gBshV2T9x6YohqlJxf/Wy91EfCeIdtivacwD4izCFMMMxWy93JWWN0NXBCKl10Y+h7TYJ84ikhgzVsnG7W0nA8GUoCkOBcTvOtXke/LT15DnyQ+TXnsNPiSTTh146XqkZjeP1WeedA3os6/s8///B9B/1XBDD6qkNnwCxS6fs1mTqd/Tj9+uWhsE2BG0pqySpN3JxaU1FCYQSRvLyCeUro/LN1IZ9Uk83FcGs0lGHIN6XHIxZ2xaPS9e7p0TnOIMaFuKWjhqW4KydLoBeA4yogYntV/1XlqrUYj982OK6iJ6pSu6JR4Vph5r7rD1adCAwIZOKQMbiQcMSphMU0Vxut6zuYIqtFOgbrs8CGAtDmExVL3ogMQmlmp69YPvEkhNC5iCv6GsyQ4aQJfcWGfMiEReBWasqzuiQBdAN9dE0JfBg8raw3M5iEqV9UayqylpQMCld3x63DEHTzky5IbCOplHDiZEykUrmNtMXVcoSyJCsUtdXYMPe3+k5ZsaIKmz2xq7mYFua+PSvmcTLgK5EYsK5c5e5bwxAjcnzBvu4Vy+ZIPIxDPpw00EcPJStq5uP1lzPqUXvNlnpmFCAZ2LSQa3xwr4RBSnb/lXF8U5DnswuzIFeKxSxsbhXoyIe52203EOsZy1FmPUeliuL+x60ibh5wtKK3UDlHMZeJ0OvLCLbLmAmc4CjizPYv/Rg9j+8EPYft/9mOgbxGXnXYgSXX1qDTz9+c9DudiHucUZHD5wAJ16E4O9vfjaV74kz/Un73g7+oaG8O1/+Sa273oY6zZvkHGF+ycPYXz1WrR9VxZ1s1XD8alJzMwdQ77goFjJiSiONq6yuM0wlZALNuSGYcuXi8FSBa2lulgonn3GObjsyZfh1PWnIYustL9x4pq8Z2bCVKyGnv7bLDSHTlB28EgsbrOt3YyUrdd1Ugu30b6QSGZ0oD1T7EZOD5PQg1IPJY3QbZ83f6Lk2AoaPeVXIvWyuC6Y+PivrEWmz7SVWZQ9WB8lmIuDAg0s9Bi0NXFroKN8k+4Ou6lSDIRZ6fzpyfvMTdAiQL4yM48z/P/ulHsaJH9pXDebMb5/CaDbtj5dF2mRnK5NZQ/5ZdItW0aRbMYIgKQrw6Zl5tdT7Yly/sjHexJzH/v89v2lrFvT5R1bknq0diOtmdBgI80iyXM4BCsD6AYAE63FyuEsGgCbljPOz5brY8DKDNisUHPepo2cEifHlfvX3jvCngxyMbfHMkp6Zmrbpv5MQTrJ0BXIdUyv6UThhQh4Jwr3XFbLhYnawoK/WPqg0W3rCSCiXtP6puSdZK3SEid93Zq52ueSxwhlbob88FoE1FWEx1OLY0g9/jGP5/cJ+q5Mk9O/qYLnF0czE/gZBOiUkoygvJSsRXnPjNyFz1ZgJ0STw7E8Dz1uTvAmFu6JUNGANjNullRTQK+aPk0SeHTKKHUJLvQ9MvDQYESDEtUTWAMsC+Yaegi9zwl3hiGRT+nVdzSimFo3mTnb1mRUp52uJmCuPekx0MtmMVFBKseRtSXiOr31pCk09kjNRLeRcFyDs7V3s1mlPzKhhXUpJzPXbS2fgI6ogaLjYd1AL7YM9qOXj2WNvOvJQANOzUG2oH2NvA0+HdYC5Pn82QzqnOrDD8Dz0V+piPtPu9tCoVxGPWJfeF4iwQYauPmm76I3W8Tzn/pMzBycxNf/+Qa8+NpXYnBgFMdmjuKGr34NxWwWwwMDuOPnPxdBxdvf8XZMjE/gK9/8Cu5+4F5ky3mMTIzjwKEDKPb0ohEAuWJBgJtCvOmZozISulTOodVqaHDO+0Q1OefjmrHTpJ8Lbh6FLhA0u+i2fYwMjuLqy6+WPxW3As/nuNa8lhLE4shDGHTEH55/dKHS6ciArFHHx326Mk7RKkCT7D2h3CkkWSkqimvgKXGOVZpaYE8GtdhDL2GIrC+1nMuMcKWf1xwoKwa9WDMaG1mm/rYtbukTyLRGqajdiB9TB1EsCjLOdHHZIHZSsG09Gh0mB7gOv3gs45gE49LInWTqv14N/ZeJBk72uwqWZoU9Dhw/9utYM6pfGsvtA/TASNHYxtMipqgfC9Bt5mxl0qkoMO0KGHupa7Ag1HKakRQntscpGZww/CdNt/NglnZJaxkcBxIW4EzAcUJvuu4DgjEzMxXoxidpnH3o3uBwFNs2GbePpvrK9bEabNpWP6uJsmZPGrDYz9kEMHoa6ix2C9kmSEiUT0mmzWuxtLzNMMXu2qro7V4y9577x9bOLRWvQ1t4ZiSUOTNdZrEM3HVKm4Kd0KhG9Z1Q0GYEtHGmI6B7ZriMBXMGGRbQCdDs4ZHR0fLedPKkAHrkIMvsmxZsDADES16z+kAOXW2Hy2bzwuRyGApbxAjoNJPpkAIPAhR9jpw29LclYZSwk/dBtsGq9+1bs/eR10K/E7m3cZ1d6Xat+xtRnJ2mFtsf62mlve2qiJdPkyz6b3M4i6G1zFuOXeKknCyKdgV0Wu/FGbwAPsGRGbjxcje/p5S6irF0/Kp8tEn7mw0EeNGSAervakymv89/E9Q1iDgB3E0mmYl8OF4D430lrBnqwXAxiyJ7zwOOPtXJZo5TECUk3dxkwABBIQhkKKCbZQTHTWWiTbkruojZ1sC4tVAood6pSxZfyhZQqy+iWixKwPPZ6z+DredsQ6mngl/87BfottvYsX0HnnLJkzE/P48dO3bgve97D/Yf3I+bvn8Tjs8cR7aYxWlnnobpuVnsPXIIC2EHG07ZjNHhERzctxfL8/MiJuy0WhgZHhJLWBkPyH7UTEYCjTaDDs9Dhb303TycVoTQC7FqZBUuu+RyXHnpFejNVdBo1tBXriCK6DzXQuA3EZHiY9udDDTmwuUUOBX+2INp5VQnPcytat0CncItRTVtbfeQcZfaH6wZuCrf0203erCYs8vQYuB8X4nx9T9DstqcOEXHmhaeE+r9laK1jk2km4mMU4fP6Buw1Kwa7FgQy2Y4rz2xeTXHXNyHzgxDLzq2azihC4DqhMf6ejzAtT97/JJAWmD16FdJU7ArEPIkF3Sya+GRoF0OyQezMvCwJYeT//xXhnGzpgyPm76D8ecU54xx0CH3QujHpB7DdRcbvaS0DpbxYckoJopNh40sBxnPbCn1JKA0J6O+MVMvj+9saorfCne4+DZYsjNZERzIlH58+o6ZUMXUkNMjjPWQFzEd52Xbso8B7qQEpMNZ7HpeqbRPdCmWhk9KG0mZQ2e026zRxDrS321P5dQcBeljt6I2BWy2gNkMnoe+BXK5tcw4CWjGJU7axVjmjME7lKmsthMtXYNP2rg0HbSiMg0szLWJnbv2wSuQ6/etipyBAM9+ocKNal7uneifFdTlzKEOywjV7N+iMmd/u88BOvpe05mzdMfwuUSjZBIT43BnXfKUcjfZuk1xLWlkUC6m6E0PfkzP27KBub/pToJY80SVu8feJmsJHsF52d1tJVJEPaeDUiyAyzFnhrAIHLJmkxpfyqWWQyCCKwHjFbS6mWfOCNZQ7gIYqd5R/r4sMjnn06TMyiEtiR+8+T3DFBDQ834XY31lrBmuYqjgIE8hf9RERPUgVYBCmXDAAd2FaOrvigiBgYgEbTmr4lR6Sds+k0WbNhApFHKoN5Zlpjmv/Xu33IR7d9yDpz79qfjsZz4r74PDBs75v9S9B5ydZ3Xu+9+97+maGfVeLNmWkLuNC9gUgzEETLMDaYQQTkhODiQ5qfeecFMPl+SmEO5NKAnV2GAwMSUYcMFywU22LMmS1TXS9Jnd+76/td73/b5vRpJNDimc8U/WaGbvb3/1fdZ61rOedeGFerEfeeQRfuM3f4NYIsbf/t3faFuZ0Pl9g336s/3HDtHMxDk5Oc7GdetJ2TGBMkmoVW9QKhSJxqL09vfrBKK5UpFOJKQOQdJPGSdGqp5kMN3PquWr2LJ+M5vXb2HF6DKt50sWHpKaS0emvNV0kEBXzo+MFApLLCpnI6HDBtxD7fddO4rPf6DdjHLjnGaBSKY92bqO1y0RYGyspMWj1G0SoNdGolKZMiTCNeOp5qad+SS4W4y9xSoA6AJE0aibLWBHPJpxP9ahzSwodkiBNbZxxTYD0JGweNW7WeYGzPRutp8jLI+jG/3FOODL/lI1+hfFPJ/SP9fLfjRAD747SPUu/vniT3GALstY8H0+qHuLtQfB/xpW4KUBf2GGHxwz6a6E28aZtXT/nnVDdQKvtUmKm6tuRvzaGrm9yiZ8NMGaj8kLKfrg+T+zvu5/nn2AvOzfvS/YVhkEVPdOrYMGMnzPcMZZsVqtiWZkgTHDen+qqM4YNy0EZf94gl0qQcA3r5fDXxjMuvtAe8fV+tkF+y7I8E1qBOBkHfJpZDsP3T0/au1rgkVn9mKsYy0treVsf5aCAS2zDTsyx+vHdiCtlrCBYMMArxZPfFGeR3HLEBPzOxPCW5SxlLfyvtrnbVvv7J3g9kMCCRMwWKrfCtHcZzkmw6GXl5YGWtPspBNTOAoEHC6lMJPlAufDuuk5RkQHsLiQ1p4bl+lrX70ERwGh40sCerfdtnPNDaDrjHNbcxUgj0u7mGdP6lyznB2JGNPIYu1PW9N+ZftgaQChwxNMBqWn24o6jKpe3LZMVcPcTg70bY+8iDqadYZ7MiwdyDCQCpFQ0qRCVyNzFNBF5RYKiwVOROsdOpBemAF5f0xEcrb1QighsUrUYScxtW2U2eWJREI9p83wkxrJZIJYNMr+Q/v41Oc+wY6d23Wa2nN79rJxw0aKhRLDwyMcOnyIW2+7le3btvOHf/6HrN+0jm6kS7Fc0FaJh594nGYsxny5TH9PL5lkissuuphDzx/Utre+vj7Gx8fVTU6GIMjFj6WT6ogkWXo6miRS6bJ13Ratnb9s+056oj00ZV/bHdLxBPVaWVWBAupdZJBCXeWbIe1Hl2sqGbof4akbUaBm7WpqJuv2bV/9Fi+XlbisyfedNouOfZQUBxYqcU0Ea+g1l2X5veBuafFT+jMzDDNT2mQDYlAjgZvcb7YLQENNl6kY4whv2Ifr35XXquDwbH3mToAf7O01kbkrLZw7O39pMDNH+BKivZfYjB+CmP3yM+mzvdGdS/e3nJvgcB73Hv91flve4vf+KMf30q/5cQHd00h4wGyLJ64V1+WPrlZurp5d3h2q2f0M6AHcveaJ24JCzEAfuxcMWCpfqe/AIBcHqGfLjvXe0cVwYXa+sH3SKwb5c9QthS+ZuZmHbu7xYPDhvpeSwNl+bo5YPtv3mdCfuIjb6j7MPPXF95a967Q+bf3FXVlBxWxuwppPoXs0vqeeN2fOZLA+kHv0vAfANjteAMgGnA0iWMraBQMWOE2/ubFcdUBuljZfmCbPnjB4nqudbRULblvLsYsAPQjMZrysDSpsoOKCB6cDMD3o5jg1WLFrrOyjrOnGIc+suyros+dDfqJMsQskAoDuVlbXh++CtX8VoEtEKxm6o2ZluYxqxWHx+FR/qVLrWKXPDQ2rbWzWnEZuE6Hx9dJYHYvX967ZvOm9M5fNB3u3iEkg0alW6M8mGepJ0peKkAzXieqwOaF+I4SVMhVfXGmxaGs/YUwyfIks23WlnsUhTl4rH9e0F1gyM7lYohJNpZJUazINraavFYtVuaWq9TKf/twnePyJx9i0cTPHjx1n546LuOGGV3Hy5EnuuOMO3vyWt3D5JZfz53/15+y8dCe53izFapGTp07y6BNPMjlXIp3Js3rlKs0rr7z0MiZPjzNx6jS5XE4fxkNHj3Dg8CHNzJPZDIVqmXKtSl8uT4YYO7ft4JqXX8PG5ZuUQpJpQzKeJxmP09HARpSuMpdYAN1k52owoyUVsZUNtrL4i7onvPHGirq55FacpnmwM34JZDsaiDmDCsPeONpvIeBIycXSX17tzWzb+1KV8Flg0wZ+LTkmfXFgZrMyLGahElbBfFlHLPW+drStBHK+ra0B9WD9088w/FKDFfh5C8qPA+k/LqD7rJa/6LrF91xgeq4MO3gcwQx98fH9x2boPhiZ+8ixLYG7NHCgZpnzM1EzHMh82fd7rzbLtqHk/K/FjMhLtb25Vjb3mYv/9gHRXqFFHRqhqO/lfrYr5oIDV7t3f3vB8iJR6rmu+tmZnrB6cQSDSrN75pwF2+/8Koe5HxR4tc/aDWcxOghVdTtAF4CyveT2bHuPv7kartfc0uQBwHLUswNTB5JBSt2hTJCqd4BpqGzruOb5GfrTzlwwIMOx3GeI0Nbtl/u9U5/7lLfPBsj+6zS1ALOgx26d3/TOEttXCSzUeMcOqHE98+oNagA9GNQsBvTFGbp56u32XInBMoovCejOIMbpfoOArqRpV+zk7QQteysYm1fz7Om0NNu+ZgDdTFVyU9ykpq0/t/O+JQAwdXNTO3fGKC7O8huBjDlKq1YjHQ2TS0Am2iERqhMLtYlHZeRolEQqq9m5tD/UqzUinQ6ZeJxERBSPDdqtMrFYCFcrlbYJLQcHTBnURKBRV5FZNptW8xRRkKficT77pU/zzW/+M9dcfQ29Pf3s+sEu/vAPP0yj0eDDH/4wl11xOVu2ncfXv/HPDI4MkO/Lk8wmOXbiGNVak4mJAjPT87z9rW9jqH+A4tw8y0eXks/l+OY3v8n111/PC0cO870H7ufx3U9RqlVVzBdPJ+nv6eGyC7ezZd0G1q1ZTzqZIdQJ6zAYqeu0Gy1tyTOZqQH0jvwdEkGcMBkdnS+88GH3s+jgA20e8IUJoHxGFENZmyEpAbWrA+FA5mIWu0DwIGJLO6RhgQrd2RSqnPksGWwgQxJjDm+p1tqftZq0bT+xqNTI/QXddpx6NXQt4gVqr4v7zA1l6g9bMefBP04/gz3XUvpiP39pQA8yFmduyXvU/1c+3C7kjnI9e2Cy2Fv8zODqxwP4l8rQXxrQ3f3hwDwI0IZmfzFAF6/34BEsvufPev8FgoKu1QCdDdDlZYtV8PpvrzXO0L0u2HD+6UHh3WInRAOm/rVSn4Qf8RKccWxqkOI0IvagFhj5GOMopx/x20stbS5e5J6RjBXmOT92WzvWmrrXzuaAy+y/ATpHgztlu81ibavXuQDdKw141rE2u3UDYGyGLsYyLuP269MmG/Yyb2eBZjN0vwbu+sGDbnh2Pxe16GmNX7VavvWsA3Sl3TXw8XvoTSZu9Ftno9xtJdrL3l2pQd9nVG9GV2C1AT9yhi63m2s1NnX0gHhKMh1pg9JqaMBFzpalXD1eT53tPzeDX6yaXcWX0h9uAgABSgH2qKqtBdi7aonq6u6mXSXYTmc8niX/jnXEu72q/u1RWsRlfng0SiyeIiJKxWZLRWuJEPTnc+SSMcJCQ7dLVkAntK/YwFoKJ2CBKoNOEom4tnDJBDS5FOVyib58jsef3sXtX/w8b7z5TWy/cDuf/9wXOXjgIB/60Ie44847Vfy2bsM6SrUylUZFGa5EJsHk9CQjw8uplkS7EOWV117HymUrKBUKDOYHOHn6BHfffTfvuPWdRGIxdj32CLd/+U5OT06wfssm1m/aSH9Pnp1bt7Ckr1+HwVRKMowmQm++jwhRyqUy8XjMtKgp8DXVh97EhMagwIgW3SLh1xm9emPA0MMp3t2iYlpWbCkjYmhz0/ftHLGC2ZHhm3xAFzCXAQqur9AZGNj3OCB3N4uLKHzz7kDWFRCe+JbH+tDKKMWFX24xdH/bYo63SC70vTYZ0n8e5f7igK7L4tkZDC+IeTGsV9lrAFSCr7WZ2Bnb/7fN2F8K0H0nNgvOWppbAMEGcFy/+gLFdjArd0ughXc74ELuScMQBrZ5ru8DQGoKua6t0z9vi+vk/mQ3W6bxwNwukgbaPLOloGOc/iYwjMh9ir+vIRo6b32hI1zwWIIMQfDnjn0LR6Tk5p8Tn02TzXZ1yJOvY3EOfLaF02qUtEZtMNICtXke3XNjKGmXoQaGwCjQWWANZrmWmtb3OUGaB/C+KE6TlrYwt6433QQHBrhV1eVpBPyM36n17edqVu7a4Vxo5dP5wkCYwMOskS7LdkGKGwmrVVw33tSOiTXnxE5MU9dYZ0lruym9/vdzZ+gue3dZuwN0Ob1K44tT3L+mhn4uQNfoU6lLU+OWG8TR5eZ7AWJfJW9Ec35dVF8rmbtk8Ysod98rvkMsaih7BR7rLa/ZvXUk09qrLEvtBpG2ALpQ7mJ7KnRSRCfeJBJJjZ4a1QqpWISh3jy5RJRQu0Ii0qDVrNJsmExMxppG7QxwpYtAwXtwYIB6s8bs7LROQJubn2HpyBDRUJv/+ed/yuZNm3nXT7+bbKZHle1vecst7Nu/n8cef4zhpSMMjg4xPTdNJBGhXCur/Wkmnaddj7B+9UYyqTQXXnABfeleBdzPff6z6uH+2htvJJfKc2zqJI898Ti1ZoNVa9fon4FEng4lEra3rVmXabpRkvGU6gWaDTO4xFCV0j4hAgzjUKWZqgRTyqQsdIozehwrGnT5b0B9HKxbhlVQZ7IkJaydq5tS5WcbTOIWTtu6JSUBl8WrAEUSfTvC0S0lgZqMmS7l6t0+uJjvbH+EM7oIrDILWovsvprlx6p8z9lnbh/uBTj2HyeKe2lAPxdgLwbes2XgLvhanOL5QY/TQAQga9EH/ojp4Tl288cHdAvntmbuAlF33kzg6ovtgnS87LkZPWW/PLD1fmDuwEVAHmQNjE+D+ToTMEXvaZ+B4Da8N0jWJsyZXwMPZvqLT9mZtLkMJ3FZvv/53vMZGFoU3L9gQKAeknqIbnCSP0DJlC88z7IF51HOi7q3Sa+2q6U1yf0AACAASURBVGPbYMqUAxZm3vL5DhDdcRigNIAaFMRp5uky4CCg2yDB0e8K5OpUF1TXG1bPhFsytS0w3CUI9taSVa1mHUtg2xp90VvYWHMHAN3zibfqeQF8XXe8coEZcb1A1Kcpo/OQD6jx7ejTFxPFqbPuWURxP1aGbk65AWiXoZsbxHyUJlPOPMYNX7FtTXHJ3OwzY7zbLahbQI/rds0DZ24BS4ZowtaRji3rXGdoeQVqC+im9ySmr4mL4p0mMZqasWtmLyNGG+K6ltbtNqplUtEQgz0ZMnGRihdJJ9rUKgUqlSrdjoB/SgMAV1MXQdzc/CzD/UsoN0rs3buHEyePMTU1qfPU+3JpDh88yOlTp/m1X/01rbvv27eff/mX75DN5ZgtzmnSH45HmJiZoH9ogPnyPINLBiiXqtTLHTKpHH09vbztrW/V8zw3O8u3vvUttm/fzs7zd1JqlpktzKs4LplOaf1cTHH6c3k61SKhVlsz9FQijfjbC7DLhyZiCVPDUoA05sEC6M6PWW9541qgbWdK9Xm9jjbzs9c42GLrLZqmwdKueQ5S5fpEVR0rVLwygvoGOw7RaxGzgYZMg7ODgYSuMouvifDkfW74hKMpw6LJsNz/wgpA8F/+9zIyUZ3fgkriBcpec3MG+99dxmNq6r4K2M++AuYQLzG841xwayHgJUVxLw7oZuLU2TlXm53q4QUz1eAeGUg788u93mS+C2n2/9gM3cwKMPeKuezBDF1WjIU1cx/QDZUtpSV3fV326fQcsjnR8JzZghYMOm3bowVkPyAwW3WAfkbAaLP8kCYH7sv2yrsAGulvNmOOzxYUBEH47JS+MGJSUnLPhM+eLrjKbl8CbXfuGZKAwAG6WQPMHwPK0hJo758zAnoD2jK7W8pcjmhzLVWu1i192IGjt6I09xMxjvEzdI9OdsIwy/06ujkYJHhIIRatFvSdG52uNWEbaMgaZA1avCDBU6sbFbt6p1ui0Bveov8Oa3uw/O2r9C0wOwB35i8ew+D3pBu2wA5b8aSLQZQTqZMYz5w7Q3dgb86iX1Y4Zw39nU82unoB1RoUHZcqVLlcZaHDhf4+F+XuYgfJ1FUwafvQTaZu+pRNDd12BruedC+D7xJzQ1ycuZON9zTDt4Duhrh4Sncv6wwRjiY1IIgJzS6185BpozMGIqYPUTJdoZ5FwBftNBT0MzFIx+T4qpQK04yNnWJmepaenj6WL19JIp6kVCqzfPly4uEY1VaFcrnIY489wgMP3q9rgFDet731FkqFeT7+sY/zgQ98gPXrNjAzN8fjjz/B1//5n8n39ajuqismEhGhSMRDWF2c9QIlYyl1IxoaGuL8rdtIp1Ls37uPYrHI6tWrWb9+PfneHu3f7M8MUOqUeejhXZTKZZaNjLBqaJj1I2uYmBlXL+ORoREqpaoqvs1IT5vRyvmUC6mBjtPR2rYNvVuCLUNONCY1H9fH6wDCX+BN94KFJrdo6OLihGYRbQsxi53fCih1LTdtTA9e188gILtqYlcpxXgsTqFY0G4DOfEysCaXzFlDDpE7+gyB2VJQaeG4QKfkN69w4GzYGHP85rFyilUDXK5tbSFo+gv+2fLesyDkOX6kT8yP/vJFr5Rpg57z0OKtuB3zNr+QfrZXzS7ci66hFwSYs/JigO6f67MfxktpDF4qQ/e36gcZwU+S7NZnjM48CS2dJugcXO29GFS5ezVs+wzoX/bkLepDP/MIg6I7SzMufpFdS2WbDpQ9oZsAZlQWab/tbDFlL8e2+Gd+pm4A3TxvPpgHg4tgVh8MClyd3uCtDa6D19oG8lpmkyTgDIMpm4V7XTKB2q7Vysh2xWteQVLEYvq3/aOMmIZUXp+5n+Va0Z3smoh2dQ1z2gN/5Jd50s1asxjsg5S7y/idYE7Og1GdmwzcAboB82Cd24j+zqlyt73pZvm0WfqifnLTNndmhh6skZucygZWrsXOBhiLKXevpHAuUdy/DaCbh8FR7R71btXtJlayNLyNtA0lLyp5yRKtO5RdSLSergGByf6dwt1k+mZbqlTWGosAF9oPL662QoELoAstrzeCTvOR7F7a1ZpqE5uKdEhHOyQjLVqteQ4d2qdZ9dzsPKlURkFdJpjJhb/oootU8FUozlGrVXjhhQPsf36f9qL3ZrNcd8UVRDpdvvjF27nllrdywbYLqdRrHDp0mC9/9S7K1bJaFIp3iwwDEDCXLFmmw8kRrFi2gmajSa1W0xY/OS+z0zP6AAwPDxOPxXjFK17B+uUbtD7+7JFnue+B+5mdnaXTbHHtpVeyY9sFVIplzciHB4eplqtmznhYxGoB0xg5J7LAu04FNdoRnwDXy+1Trc6IZYEPtFWHuwxH2/4CNXZnHeQVVoIZuqXjPbW47bOVc2HIegPoDiptVZRCuUgymdRrIHa28nsZPtPqtHT0bDaV8TJUzc6CAjefD3KVVb+H1R6qtk1aOHcgFwR8o5JfyAX44O48DP5XMfnfANDVmWNRkh6MMrxdDwKifYHE7VKj9XQJC8/fwvPijnFhCPOfDegLAwZPS213VhZna1xlM013f7j7zLwwcExOsmy3IM/hmeJQ/y4NnrsFd0EgKAgC8gKnOcnMI6a/PPgVBOFzf7ainadSXwzc3tVaRPUr7R2Ye+BcxrzzsGAIjmFg/bKLC0oMLWeocl1tPW2My9Bda5c+S65VzIKWZ4yiK7sJSj1+1mW8NhsNu7Ywz5jF3NBejd4BuicW8+ez63hVnfduwNbVsL1eeJ09bmy1XYauLXdetv2vAPSA2ty1nqmdqwV005pmgie3fQ/If7IA3Y3iPLuxjKri7VJtsm5bcVETGjMFzO9jt4DtZfiGcnf96c59zlCh5lGWGoz8XLLvmAC6GN3YjFBupHA0biikTpN4uEUq3CIZbhLr1qXBi7n5Uzzz7JPs3buPaqVOLBZXylhU7+l0hh07dmjry8zsFM1mnbm5Wa2f9/X1kozGWNo/SF82z66HdnHVVS/nuuuu1/2SzPKuu7+mE9Y0K5fsXB7eiMnOBdzlv2w2owxCqVhUIxnXl99ptRTgJWO/8oor2XreefrM7dq1iyeeeMKY5tQaXPGyS1m/Zh2Nao10Ms2alavJprPks3mS0ZT2vJsE2GTqSj95BhthYqGEOiV5IjivV9zQm4bOMg+wvxBYalwB3foLB1Yks4ZYJLHepi5L9+lsGZUo58RaRGq0bVoY3bvdJl1jh7jmddodUjpQBhKxlAK7OTyXZfgMqlnyHIfg8Ts2K7ZUu808gnVFP8AIHMcZQizzu//cDN1YVC5EA/+sGdbFAZYz2Fm0xxoYu3MeDFzs+Vm49TPo/Zeq8f97Z+iLAT04CdCj6fUYTEATDBnNjwNgGgC/xfVq7/5YUGcPRlKBYDgA5k6lHgR1v4Zspju6EtjZwHtxXd5l3+bu87stlNNymfAiu9rgJQyyBPK9AKb/dTY2JigmXDi8Salo6aVVL3Frq7sInJyxjDv7cj/6d6CsAQEBrfNqtyU60xYmq7q5cg4o3fpixt4H6tdeD7p1+O9CvSHrg/9eJ1wzGbKxhHU1fJehBwHdDWxxwj43z1y3GcjQXdDg2tMcva8ZuirRFwG6vSPdVLufiAzdSpAMGLjhLa7lzC53ZnxqcIa6n8lLn7nxbBeVvMUcS5ebDD4A6DYQ0MuwANBNXV/pdO2LN9ty7Qp6w6iitaWjVZPhBpFWiXZ1jnptjtnSBEeOHeLEiZOUyxUVx4m5jNTCM+ksq1atIp6IKZCLQKTeqFKv18jnczLnj0Q7RF+uh2NHjnHhhTt445t+imarTTaW5d5d3+OLd3wJ0Y3Jn66AuU73kSzd1KhERZrLZmg1WzQbDQXwaDhCsyYKfHMsQwODnH/eVjZv2sSxI0d5ZvdubScpzBXJZ3tISXmgUNQ6/KUXXcKm9RvIZXIa2JipeeZLH2YvAjYLQiwUt97kRozmq3LNe6Jq/m9FO9Yi1C0K5pY2E4C87dtxo2bREpvFRRldcH/kxomaecXGZdBA+hmwLqCtjm12aoMoO2tVwvGEnawUWLC91MtS5p5xhlv8zALkqG5XUvAXyjN70X9yM3Q5WLm5HCLbGq0KuUy/fUBSs8jP2yb2VkDkA4QLYlwA5P7t/l7IVjiTljNw391zLxHy/LiUu7ny5lp7Q0nsvS6/iXoahyBY+cGfDCxaDHjBfy8Acj0F7vjPQlPb8arBOvvZnOKCACrTuwTQg0K2xd+/WNDkfOAXu8gFzW3MbrsANiiAlXnnQeGqe478PdTt6OhOu8ibM23LB0b4Kpmw9/zbioWzc9VxzxJGBdr1/HMa8dZpB7oefa5OkobBEoQwanPTGhYU0Ik1q7zHy76twlxr3hZ0g1S+od8dvW10Pa51LgjoZn/MGNZzUu52H4MBhxP+eYDuAge7/4aJcK5x/pjanwxAV5GbAVifcjf1c0epuz70YG+6oeZNjGN82o2iWpk/aw2rgYD6gptLHLCg9z7P+0zNzOWPofD1jNl2hIYYyURFIAbxSItws0CjOEF59jSl8hTNSJ1KvcL09Cynxk4zMzOnNEkmkyWTMdlzKpWiUpEWsCidTotavUoqlaBVlbnrCaQ6Pzc3z/nbLuCWt75d69vy/od/+Cif/cLnLaAL3S5/ZGSrA/QO8aiZhiaUu2TnqURSR54KnZ5NpdVgZs3KVVz78qu54cpX0uzW2fPMsxw/doynn97NkqXLGJ+YZG52hiUDg9r+dulFF2uwMT8zQ39vn5ekeYDuekStB7J74PW6uMlrtra7gLL3xGjmATb/D8wz99y5/F7ZtvV4N0uE74du/hXStgvT123vG6m7BWdHywMrf6T9zE5G0nqaDIeXxToeo21uHLt9fWS9zDSqgB4EcTtJydZO2+KFvcDB7n8nQJezZmeAe+pEJ2Y0pkzuvBhwdy1uFgA1Erc1ykDG5yZ7ucXU+T6ak+qP8vQz4HPzFP/eGfpLA7oDLHf8DqzMPsssiSD9vjhLDjSyLzJisPecFd2drUa+UEBnPje4fV2mrLHMWQHd9I14JQGXhXvbDXVpddx41KAfuwtw/Ouy4HMD9Xzn5W73zn6WPSOiYpehTgGWbUH0o/tmRHlu4Ii5I20w71g6q+XRfdChNK6LxQiXgzVuN6DFgaSK9qwnuquBO1CX18j6rkp1N/DFAr7zUJeBVgZhbDONArUP6F6m7rpnncLeAvGL1tDlc63Nq0+l29Y222YnWKKDV2zLW5By13NlnfN+YgDdKeBd8Or6xI0oznjDO5rda1uzLWiLAd3UQA0l74ni7M/85ggnbDELuKjZhbIXb3bNzq3aXkOAcIR6o6k95ElJRJtFKrMnKU4dpzJ3mlp9nnayQzcWVsW5ZOlTUzNaPx8dHWVoaAnHjh3TyL9QKJDOSC03pOCeSidoVxukSRJuh6lWa7xs50W886230ui29AZ7+LFH+eKdt9NRyl3+dJR6NzV0k9WKc11XxwZ2FMATIgCbm1MKfaCnj2XDIwrQ2zZtYVn/iPaT18oVyoUiT+x+mvXnb+WpPc8wdvwEYtN76c6dvPxlV2rDWLlRMFqE4EwUa0Ho4FisdYOAbr43ebLm8BZwPaGNDmgwNK/vhW2WVQfaQRpTAiAD5E5YE3Sls9aTQvkbht9ee59K1M0KmKsnu60Xex+nfZF0rIuRabExGYWjXiNeDdwAuVGtO5pPon0j+vvfknJXMJfhHy6oshm6zcz1fHiDaCygBaZu6TMSMuMXTZnB/e3Oj3pDBs6XvS6esl7O22KaduGS/+8N6C9FuftjVm3AF7hP5Z5zxjILgNxms/bBWHhAC/7VRYxlzkann4uyD1LmCm625KTP3YLQwkGsKS7qf4sodWH4dDhLQCV/rp11n7tgX73A13y6WxN8cA+h41dVY+OeyWBQIuVOM1zJPZJetUF1TvLI+qI18wM/fNIrYuvrCuo6jW2hMUtT1kanKPfMWwwgC7Onk9Rsi5sCfYB2NxqrwKzyAGgbilycKjWssjX8wOhTC+hn83L3auEBQPco93+lKM4kWT8hojg1fLEAqgu8M4xRAxrb5qY1dAfSZtE2N5fcPyZD1xjmR1G523qgm8mlTmcK6G0L6FZgpzeKUU/KEp+U9Jw6hekxJo/vZ278MKFGgXCsRSXcoCkUeEey5Ib6sItqdMWKlaxZs4bpaVHAj3Hw4AFkOIvYvoraPZmM6/zdSD1MKpqmUq5w4fYdvP3t79S+8dNzk3zrX77Ngw8/pGXOttbPzR8Bc6Hc5dAToRhRmfbTainVnojGqJYr2p8vznG3vPGn2L55m7IV5bkC4U6XdCJJX7aHuVqJZjLO3qPPU5qfZ2ZiQt3jtm/bSjIS1d59sb1zgO5T2SY7Ni1Azgs6WL0OLO5Wne4WfPdg6zXshonptLIAhenVbB3A24w50OfqiYBkjKFQ/qY3Q0WSi4V1VGuQy8PpcRhaYj5rfAKWLIFaBXrzRuhn5zFp3/ECf3Lj069WsF1hA7T24SmDRWJnSFu3v2ZhcwvfT7QoTva9W1ZrXw2oVJFsPOtN/dx9H8jaA0YxomDpIIAuLYaGxTABj/s+qsZBfgBkBYJGWWkDocWZ738uoAezbY+d0D11Qi6fnle+IUguLKiPO5Bzx2Nf6DwTFLn8wHExgHvvUsFvcNyuW+jcni60fl0cAAVr8EGVun4vWhxvWt7ZodztVzCQ8EDdAbqj1AMiUgfqApI+Y+OOw5bxnMWy9pLbcN6yeN7T5DmZGdBSKbD9pWbcMqnRZsxelu3odbVKdQNf7OQyJ35z1rMC2IuyZAV4W1r81wxnUY2RR4cb1Kq3xJBr4XCWxYBuUzPffCbQdnculburRP6bA/ptT9S70rKmak5RnYuaWDMhOZMCmKauack2a8XqTzdyYG0A3brFeYBu29YCWbfL7BygS4TvU+5B0ZzJ1qM65tA8PE4U51HzqmY3ojrJ0FVgp57v8tCYf0VjMZ013qwXOXXiAEcOPMn81FFSkQbZXIJGuE2pWlFDGRHBSR19br7AwMAAGzduZNPmzTz11JM8tOsHKq6T6WfF0rwF9DDhRoT+bD+zUzNs2rCRm296A0uXLeeZ5/bwmS9+nvlqmbYH6HKjyXQiezxt2LnlAlq1BidPjTE+MaF4lUlnWLpkmFVLl3Hza25kdd9yGmKCE46SDMWp1MvGDz+eYKZdpdJqMJTop9otUS4UFNRrlZJZmu30PB+uDWBpvbzbIR5qqeFMTYINuW4dKQGYIEnd5WKmfhZtJwh3hOawNfVwTZ/gZDRrZgeLkEEFjk58p9Y0ngeWyTMMuKsVsLSztcX4IQltAXSZ2S5NpQEhlzwp9S5MzvG1j/6l2uJKICRtfDd/4AMw1Af9WSOisNs2S7cY3Brqzxyt9XnXGr3N0h0roBlrW330tE3SeTFKqCO2kbbPV6DNuNqZ1xPWBnt5h5fhugzHhgQ+3e11mvp5mBu5KBmEfi/nQMZBakncQK2Wj/TJtyugy4Y9+lz2umqCMjv3wNTO23Rl/2QOgpQ89PkRAVaXhkWwuPxIbsyOAHZUyxftsIiEDIMh94EcWycsAsQIcTlvFshln62dlG06sjNe5DIKG2UtheQjpMtalv+YHJ9JhnQmgZEqdYnrvodph/Q7UZUYp0ddfzT6t3IH29Wi11A2ZK6wug+G9R36OREFOOmDMEGa/MaBk6hs2t2kKetRsZOvY3Z1a5p6qohE9T+zHfNHvmL2WggFLR8tHgshuhEzt1rudacp8cp+Mq1LonkdaiXrl51LrsGTnHe5UwLz3OnSsmJZ6ZyRLxnCJF8S4MspkXNnPk++RJRqLJw1Q/Z65f1bRkRpwYDCvM6CrwQbdnyq7oul1hdm6zY7t1m6K48ZRsPUmf3M3raXBfi6ID3urFGNuNbc54222FDLDgXU315xyGXfdnxqYEqbvF5Me+uiSrfsgTksczbcUBYdw2pV8Y7GDx6ftPrqOfFA27XAGe65bvvQ9Sl0DnSuZ10zdOvU5iasBQeoaCnAfL4T9LnjdMfsmEQT6Ni6vxcQOA/B4Pud9awwvcYUx5QTzPtD73q0rJdE/+HqmM5iVftwdYr4AuGbocPNAiQ75FgUf3yq83IXQDbtaXrZPfGcgRcFbHWC813JTGZvFjHTx26mrum+BSh5dwnEuGahuM4RV4Y2lracdqtOKCQzwQucGtvHoYNPUiicIhUPE26Kp7u7iKLRkN5O27Mdhi1bNjO4ZJBDhw/z/MHnmZmZot6sk8mkadal7z2loJPshulLZbnp1a9VQxgZK/gHf/xhZhoVyt0GiXyWcq2i+5pJJGlWqmTCMd58/Wtp1ut858H7KLZqxHMZRpct5Q2vex0D2Tyr8yMq+KvMzjM3PU2tUScSjxKKy+IUZtmKNaTCGSrtim6nJ52n0WlQLhVVAyARfiIeVwahXq+TyWW1r7veqBOu18knYsxMj9Ee7aHY7dAf6qdbqdGXTnB69gDRPnnomoxE1lIa75DPLqXWLJDsLVMuj5Oij3Cmn+nqPMl4gshsjeTgIPMysjWcokCZLDkaVMmQUrhNEaE1O0u6ZxBCCRrFKvF4AuoV6JGMv8X81Bg9yTzMw6M/+34y8zXa9RqFSIumdCLGI1z7ib+DVX1MV+YZ6B2kW6kSSstnhJmhhcyXy+mnycPZpdGqkwjHSIaNf3WtXiadEBVtmzmqJIF0MwYyUTgWp53MMY2M5I0QqUJO2OdGB4TZqZwm3dtHi5RVcDjYMDGJLMBGnCmPqgCM847ShkJTgyFEuV4lk8hA1aBgOQGznQqD4ThJARPVEDTFAcWMcmhUCCekB7NDo1aEeFz9+EMtGRssWoMwlGeYbhXo68kRFietWh3EsSwGpzolXZiWkoGWHGsIkmnoNKgJU5bNESdtcCya5LRCY5Ql3TiRuogYxb6py1y4TSKckYITnfkSyUhaBY71ZIcKLXpJ6EIzS0edDHONENTbkI5Qj0CRjlZfs90S4XaCajSBcA1ztMhRYVj2u1CBXJZOp0k4EWO2VCGbHYa2dKkUINLWFK4ZSlGN9Oj2kq05iJSZDdX1rCcqBfIJCfrStOml3M5p3NgTL0gXMpChUS4RD1UgnaFCvz4/veESUGCGCVJk6RQhI/djtEKlXCWdWQGVNt1UgmY4TF0mZ7WqxKmQ1WsVhXaUZjiri35CgbcB3RLNLjTCORLEiXbKZvJj0wQPtZTcFmFiTdPKOt9t0C9WzpWGUtKRbFZ8MJntlHRtlfHRUU/V7jsYSpDki/Z962K/nGZSKzHmcl4GC4ShQWo8wGIEgwFtXBMNgP2h54ZmwUXu76qIey3jFQQerYsL8Koo0AfzIOCp+twCovu5BtEWWXXeufqhuwzacTK+FaznF29IwAWCOvNqE7BpYCKJibrGmaBWOqhE4OwCAl8cbJITqY03OhJ6m7Y9z7jG1ca1pGU0Av5x+Y55JrgyoYcf1LiygTOoceI+t/8m4dH43QF60Pr1Zx8r24TRXDVP0GYDY1ddMCp0p0a2gKxBnY2LPOtX8zvXi+7a1pzYzQUNDtBleIi7DLYUaoV2JtYyAbqr8rlTa8Hdzmo3FV2TD5ptyA1s+qulLi3jQ+MJORFlTpx8jmeefYgTY89Ds0aiHdOsTEMIDVDs+A6hiEOwYcMGLr/yCuYLBXY9/DAHDx1UkMz15CkVSkS6UVYMLSVLlPEjx9m8ag0rli9n+8UvY3DlMv7sY3/FUwf2EskkiScTFKZnaFfrDGTyXLBuA+99+21MTUzwt//0DwysWsa688/j+NhJzt96HuuWrWDqyHHirQ7tkhjgFBVcFcyjYvsIA/klXPSyS+jL9pl2uG5H1fKyj9l0Tie7SR+3DIuRelgiKbAlU+WapEKQqJQIJcPUUwnmaVKda5GLxOnPyeuK1DgtZrI0mlnSsWXQzuuiNFl/mlwmQrKZpzRfJzTYSxwRCIah1lSQkEe5ZorgRolKnTRhkrL06tMtCBmn22jrwBnJ52YbszrqtV+f5CTNP/3/mPjuo2TrLWbnZygmOqR6s0QaLYavupj0hz8EaZmpHgEZfSvvS6YVMCSv7DZrJGXinjI25l6qNSoa5Ehne7NSIZZOMU9L2x7TErELK9DsUI0naab69Hw15uoMphKiwoF4m3ZUZtNLdideh1JHlPvNDZsJaIsi4p3foqnAqLkvUe3/l6gkjGCkLqmzTbqNGid7Q3QTMfqJ0C5MkxcVspj7pNVIwabCLejU9Ofldt0EBJ06xdMnyA1kICGgW6XWmCVXatgOAbVFg2zeUOjjZdh7HObrkE7DSB+sXg7ZDKWT42QzA5DNUY5lNNYI1+qk2zGSmR49iwK8pXqN0UQ/Ecm+m2bBmI/WNdPv7yZ0UMVUxAREfQLojS7EQ6qjmhVWpFlmSA6+GqbQzlJPQzHcJk+VQTGEEeSTyYbGipJmWzLinGY9qdA0nfo84WSGdifBRKeHRLtDf/UUREsUsnHN4OSpEARvtYSdGITYoCYHCeZoNGZokyMTT+k93ao0mY0Pk47FyXCcamE/1bzsfx/xWj/xRB+EClQ6RdLhXiMI64SptTo0ozIUKUSMouTlJo1uxChF+ghF02RUM1OBjrm/6+EUkXBMCx6Ui0bkmY5TirXUu6KnIbdxmlYsIVeSXNuAxql6mVYsQiYucxZDhJp1LXsqOGhW7zJmy6kqyWG1EUFxmqKCAPpCpzkTlvp18mDfvAEg+1maTRrWR9tPLYg7BboBSQlyLPcVAB0jRDODe9sR0+Wi665u2m9D0zVD0dAmXPb3HuUtw2Hsym+A3s/GXY3ds20NqMv9fZR6vWhQLKALiAvzooBu1PuOgTAcly8qlSRAVphWRxIrYWHsRLVA0GDGpprU0+ybP4DGD4ysNbE9t06Fb1xK7HHbYzMBkw/+qgFwTIkN6kK/8ETtRQFdRB8LeseVwg0Cuok/PBW7zBVFVgAAIABJREFUHbQiWYoaxOi8c58uN+1thp6V7cZiZl66OWxDuesfawXrJBWGZreA7UxspETgRHchS7I4FkD708Pa+iV+84Jj4UiNkyf38vTuH3D46B4atQL5tNilmpPnbiZtgVA2L8S2bedz4+tuUsOZZ555lkcf/SEnTp4kFk/QajSYmxznqosvYcXgMHufeJrz1qynJ5vV+eU7r7yUE/PTfO6uOxifnVJAj3ZDLBsaZunAEAOpLJds2aaU/vd/uIvrb34dqcFe7vn2t1gyOEBPKk02FCUpFHizrer3lkxOEzAX6rLVZdnQSi67+HKWLV1msm47kETAW20zZfHSee6m0hOLxnRynPw+l04Salag1aBaLtKUCCaZJ5/L0y4VKM+cJhmuER/o51QtRCeSZSQzQidS5xSHGSCJ5GiNuSKd3hwypqdZKJGuh0hG8zA9L5NwIBWlFu3SKddIt+Ka5cmUnG6jAaEUIamRh9o0aFGhiiyVCBB9/wkO/dHfUnvhOJ1kiLUXbqaWCnN4z176puvElo2y4nd/BV55BdTLkM/RaTYJZ3JQqhtWNpQwGZAk5cmwzXSbdJsNQq0IxPpp15uMhcskUgkFUqVM5XS1BIo7RAUwVd2NHlMr0qHSl9S7NStHrU+qAK9Q2E5VL7jZgagZi2MMPiU7j2hXRLQb1cxirFsmH0qSr1RVsV+KghQzhFdQsltFezVOlk+Rz2Ypl6bpTWYJ1zvEMxJ0lagWTpIShiMZ4rmpA8QHUiwN9UkeTUZmFIgbnmTvckzFDjy6n/m77mfqyYNMHDtNLZXg9ECSy958E2tueDWsWgk9eRUjzkxOkVwyTCeU1Wck1mwT7UYIx8VOOURzvkg816Onx8zyiyrQxKvSahhhPhGjRpNsuUkmnjNAV63RjYYIpeV8FaEs4sZBTWprCbkPpsgVKlTLJVjST7FaYzCaoduO0033axAk1E2UMklZyDpJKtFB5X/C1XGJEKinZLEPk23LdRHGRd4j2W2PAmMsNKEAWydJpVUj1wwRTfVRJc+pU88zEn6B9HCMeSrEWU2ytYVQKMZsuMBs4wQ9iTbxbptcaNiULWQkMXUa8o5qiVQ4TyIxQo0BDSw6c0XSVIikaxCtQb2I+Co0klkaREjEY6RiwvbIKlQnIUFlPE6xU2amVGBlzxI5+xzvFGk2W6xK9NEqVenGzGho/ys4SMjR5Q7UDTg62lzBP2CDfDYdgIriFgG5+yxtlVMG6hyArt4VPo3sawBcdimALmUOYVKt8lzB3WagzpjFo/d9wHctaRLzSabqZfAWQRwfZmai+7S3B6p6osW61zgJapFLS0oC6hL2m+fYBQlyqvR4rWueBjESuklpyoh4Fqr1Nfhwc9CD1LgDdv+cBc/vYkDXMpDb/wCgm4BAhN92mp2j3H9pd0sB3VHuTrSm7WZyodQL29LxgQzd1FDkoGQAiIkLgxPXjNObr3/0FO6LAF0HrXggbmIxzxHOArjfERsIDNQLHhLS9uXq8G4uuw58MRl6LBql2awRkZa1cI3xiYM8f+AJTp0+RLtbplicVhGRidqM0EuUvWGpnXYj9PYMcPXVr2D1qnUkExmOHx9TExoZy9nXm+Pb3/gKV192MVvXbuCR7z/Azq0XsHP7Du74yp0cO32SCy67iO88eD+lRkVP0vKRUV7/6teSiyd5+pEfct2ll/OpT32SxEAPF15xMd9+8D4OHj3Mzh07CLXbpEMR4lLDNjJQ078eCdHS0x8i0UnwsgtfxubNm8llcwoW5oyKA5JpyZHARkR30pImfeX1elUBXcoGNEqiTIGWnTQXi8J8QelW5BzIkyGZXS7GXHFGz3cz1qKdhHJnmqFymESmh9lWhU4kTKzWJR/rh1ld4UHmr0cFVNqQycJs3WRdcckMExDJaAY205TMp0o2EaNXIt5nT/Dtd/0KQ8dm2bJyJcmbroVbXq+BAPd8B27/Ds8fOMjhTaO8+q//FNYvV7pZpurFU3kQ6lxWfu1KE2AV6roEWcmMpW7bgpLs0wqIJanFBf6qzFZnyDabrAinTNYvJ2BuxtzgfUMGfJIpuskQp0szjPYIAyRg6ZkNWCpT7Q41qzYT6c1dLpAuGbpcJ3kmBQQTspOTs+a8SCYuPfdFqa1Kn658XpN25xSRlFDkVYjkYEroa6F1j4LQzBJM9AvtPcdMuEylPE+y00bm7rWrVWqhDvluHHYf54l/+joT9x1nNAQX7thBsVLi6y8coNobYXj1Wl73e78Lo4N0W21CS1bo/sxrYp0lJSWH+SbEMlBrQD5jjjMmlHoTpJwhJYuK9H6mKFWnyQwPm/p7uQGlJkgAEAvRbc4TSgoNnYRmr66IldC0EgbUhIUQ5JVAKozy9B35LHkupTZShuacYWXkuDppZVWozBomY4kECFGYLUIqAinJxKI06df5AInQnALndLdMJpQhKaDckmueN0FG53mhTTTIorUExtfqfUJvB+KzwIy5h8abEM9APmbuMavGEFq8Q5rxuQoD2UEyElRJWaQ0bu5DCS7lWYumIRwDGc88P0u41VZtjGoqWg3oT0lWZMQVxSKt0V5qwr5J3alcp5PNKuXvZ9Uu2XIgHwR7l31bUZtmjH79PZh9O5A5Wx+99zplaE2Tmpehe+AfbA/zp5WZOrHN0AVsJUNXY5ozndTOlqE7NbkCuM5jN9ysS8aMst3P1pW3dSp4lyE7aYqlvH1Al+0YYO+qA554uJvjM+1lhmhXnY6CuwC2oelNlh8EdT/IWEiNu9e42r0LUvwJdp54UAMuX/QXzNAXALoGPsZYKPTLz9rdsaDu6uCm/cyAiANZR8eb2ECEVW58qlEnu/d4Ijrv/eaUucYHzdC9HnbzO/MZ5ueeI5w1iTGAbYkXqw53r1FAt37DDtjNIBmzF6lEimajSjjcJhSuMTl5mEOHdzMzdwIiNU5MHKbVlYlrbU3kZJSpKK9jkRSRUIIVy9ay48KLWTa6isGBESnfcWpsXAE9mQjx3J6HWTHcx9qlK7jzs5/XB/dXfvn97N2/l70H9vOt+77L+MwUS5aOaPvcutVreMcttxBud7nnrq+RDEXYf+B5fuaXf5ElQ8v5wr1fZmJ2Win+sRPHWTW6VIeviLpdp6LZkXuS4URCUSaOjnPR9p1cd911LB9YRrVdoTA3TzadoSeV13GpInIUGl7Or4j/uq2mUu7SYy/12eoDj5GabUOlAWuWwdhp6F0B7TRM1KBWhq3DsH05nfIxwkvStCMJ5iszpKs1kv09FGlSLlYYyQ/Dk0fhseMQtgtdKkyzPENs6VLYfwRycWaXp+i78mKKp2fJjS6loXlMm251jrhwvE8d4+jv/zmrVmyEC7bA6h4YOwiJCMjP9k7BU7t5bOYQF//Or8L2zQZU0nm6rS4hWZxPzdN9Yg/Si6qgozS1BFayCIch3QvLz4NlK2mnw8gyXdRKa4M+UdA/uAuiXZiesBlrVoq8kOqBbdugLw3xGoTbJvP0aEwvwvWoRXOHyyucQjxETO7bUg1mZuHYEThxxOybBCShPgMUJ4/CSgkaDtINlwmVO5AYhbGwBjfN7HFiF6yCB56EmQnYOgqXb4bKOCwRel0KthUVU0WEpjg2B/uPGyZh2QZ45gXI98D5G2H305yamWf0TW+ElDApaSjLccXpZpKEoj1wogxPyX72St0GMqYcUBFmRurxnR6odg2Nf94GA0gSQEnrYSxhqHm5Frmo6is6FEmSJUQ/9Zo8o9Pk5PczXXh8j4IY6R6Yb0PvSmj1mO6GTAkKR2F+DPoHYO126F9qatFSphD2QogV2Va8TjN6gnpI7rEBczzUaDRK5OJSJurQPDlFrBqHvrUGSCf2QGMWCgU41YTJfhCGYX0WVvab8yo0+kDKZv9taEhHhpQ8hCbvMNOYol+2L4F1uUGk2FIanlDS6AkqNXh2D6XZOUrFAslwmN6+QVg2CitHYSAHlRno7YeHnmPqqacYfPcbYDAPlboJkGMJpa0XfvlFbwO+5o9CqaWtTQTQ0T52/Z1X9w62lfoU+9mydNW/ho3w1QCqM31xfd6mFc1k0+4zXD+4yRU6YTn7CwHd1aODgB7MwD1qXg1nDHqYAm3ge/tzZUccVR9sabOnyOyffL5JPw097n9v+uBNadmfMOHOpwC6M8CxKn4naPMmuNnhLBpE+BazWrCQW8jOa/fYC6+N70zK3bW3ua4AZRDc4JkgoAepFkeJG4W0LzJ1/eZOye6y8pAIVhzgWkW160U37VKuHckJ46xIzg1qsTebN/Nc6XT/fZ71a7CObtdL4wVvLmVY1crOqEaA2fiOiVWotG4lREhElZOnDrBv3+NMTh+lG61RC5VodGo6oazV6NBpicI7rmAuC+B1L7+BKy+/hlQ8R7lY10wsHpV+9BiTk8cZXZqmXJhgSb6Pr33pTg7v3c9vfvCD9PTmqdQq3HHXV3hw1w8olIr09vZw9ZVX8pY3vYn5mVm++c/fYOzYcTZs3sSNP/VGxouzHD59gvlqSXvYdZaxUOdCTXtTp+RBEA/osIrbluQHSITjOkSmv6+P6ckp7VHvzffQl+9h3dq1+rcwJp1Wm2RMMpyuZuhxiezHJ7nzz/6K+ft2kyhUGRzpp1ltk48NM3WswvL+8zhdmGPkolEu+fhvQfgFGOmh3hSzHhFTFWhU5oln+yhOTpJLjfLd9/42kfueZ3m6j1PRBp3eFGNT4yQzScqVIs2hNNHLN3Dj+36O/rWbmJucpFotM7p8hcnMpipw13fZ/3efojk+RSsVZnJJjKloSzPavkaYZWM1uvUW9XUjXHLrm4m95WYY7NHF9NTzhxjNDEJ+iL/6mZ+nc+IUI8Ua63JpMjSpFCYIRdtER5Zzwa3vg0uvgA0rqUTbHKbCsmia+Xu+xZd+9/foKU4xHI+wetly5mYrnByvUs4McvnP/SJb3/JGWD5gQN/lHULjaV5vFlDX0W8q+GYVkd8JcZCS3H2uxp7f/z1O3/9NVvVnSI4MMFmsc+DANJ1qh/44rL5gkPKyGWYrJ+mrhakda1A6GqMVizG7pCyEAefFEixbMshDR05y6dsvovf6i6BXRGohFRFGE3FC1RYJyfxT/Ya9eOEYn/jwp+jpgTd/5MOmR2hwCRSKKkYzwCNTjATMktCIsvsfv84PP3U3a6bCjE2OM79jhPnBBJ1whNFimO1HO0THy0yGu5QGcxxOdXm2NMPaKy/lHe/8adas26ag1+yLMamjf6tGdMagakCSlEm0anD/Xp793F08+tCDLBtayuF9J8kMbWQmu1qD0RXdKXKN4yRbx2l024x3+qk1M+RDOQZWbWH46htYsvNCRi8aApFBpMek6q9+ku2uiNHyKiYsF06Q1VZGCVDyMNZg78c+zpPf+qI2UIzNT5KO5ViVXandL8eqY8RSGYbTKxlZv5GdH3wPLO+HniwIfduqUk11qOZFu1CiPXOcIQHe+ADUhFlJwCMHeOjL3+Cpe7/LeUt6OHXqMHPhJoPDQ+RE0Dk1QVXklkv62HrlxWxeuprZ+3bz7MmjXP+Fv4RNy2C+CL0DWk4xnQmGQjbAYLJuzSSdsZP9nbsHHdA32zXrKLgQvBdFCGZrgfq52bow9vbOtgmhYToNwGvGKkDjebm7YMHV0CXLjhrhWGCgi6txq3DO1tAXZOABEHcq8sUT2Vzr2rlq6A7kxRXUp9YdsBvvUs38PTta23LnCdhM/O6r6Bc62LmSgHu/U9278+O11qm2xw2O8l3zXQ3dPw6jeA/W0PXYtNMmoHJ/z1OiVPEpd/leMjojLpM2Nv/7oIpdBXKq720ZQLd95wuzdDMkxZ+WZmvkXg3d6F1MPOR+54O5bHdxtu5l8hooCLtmxHDaxOBsZG2PtIB6NGyGt8RjIRqNAocOP8PuZx5hYuoIoXiTWrhq+sLF4EW0LML0tUKE2hFC7Sgrl67hTTe9haUjK6gWa9qX25vvJ5dJMzU9QSrXoladJR1L8ND37+e5J5/i3bfdRn9vr9f7+vGP/x33fu9etYv96dtu5Y033cS+Pc/xta/dzfjpCW5797u58JKLVOV+Ynqch374CD98+kmdpSznX+xhhTaWQS3yJdPGZHJaPBrnwq3nc/zocSqlMq1mk9J8QXvZRQwo5jRveN3r2bxhIwO9fWonqxP1xJ2pI1SvsOpxqo89Q/jAOLETU3z1Yx8jUQvTm11LszlIrTXCbKHIsmUhXv7bb4K3r6KZjFCpxXXiGd0C1dIMmdwAzDbgW0/y8J99kuTzkwzmepnviRHLp2mKSr9T5ZJbX8fcSJLYBSvpveIiZiem6RscMdT4kVOM33E3L9y3i9qRk/QlEhSrBTJLB2kMZ7no+mt08d71ne+TmasTni6yJJlmcnaOyMgIK6+6jKH3/AwM9ivd2pk4xf6D+6nsO0By17Pkjpygv1UjFWlSDpUptLucmOlw/mvfSOaX3wdLh0DFgFZh/fhjcPAZ5h96kLn9B2l1Iqx71U2w5QK44hoYGRUhs7LBpgBlS++2niYhpGxN/oiBkFLzEakttynTJkMdyhX2fOSPGamfYqAvymPPPM6Te4+RSA1zxYUXc+yxB7nk2tXkbl4KsRmk1nHs899n4mCcnvQI9eY0k1Nlrrl6K+FXvJzDn/ska665CF5/JUQqSgVXZSARPdqz3CyWSCQH4Ykj3Pv3n6F35wqe2X+c67ZtYdVlV8KGtVROniS9fDXNdphospdWN0Z5rklv30qYKNJ+dozIoSoPfO0r7F4dZnJ1jvmeBOmDM1z5wCwbSymKiRjP1QvUt6zkRC7GiViH08fGOT80wC+9/78w8uqXU6ejGgQRhJSbcaqhLvFkg7ycSSnZ7N5P4cQLhCIJPvb/fpZj1RSnezZQrdRYXjjC8sgYy/unETvyYmcZs+MxSi/UqVayxEe3kF+7hnWXb2TDpUNsvzZLtE+Edi0oinZinSlthAt60WqPn+Lr/3APh+57jvljh0kzw4YtQ6zcNsLgYIr1a1cxNznGwwee49jRIrMHYmTyaylmM6zduY3rb7qOgeu2mosdn6caHyMl55+iKcfMJth911P84AtPMb57gp5mlBVCkjRPkx2NUd+5gtSaEWLNFnMnTzN3/CT1YpnJiQmWxDJEj85SHsrw5l1fgDVDhtkRJkf4BQUF5+VuZisEp6M5c6EFP9P7VSaNuWmKPoSf4ZbnwgNfNu+1WHkW2577ms3AXQuWZMBWYW6CDQs+tu3MAfqPSrkvrpUvVsEvztZdW5cXYOjn+4r0jmXWTJYeELA561nNoI2JjSrRnQmMDaA0EFH8tNv1hG+2mdC1tbl2Ok80Z8J9ZRAsQ2EE2UH3OJ/GdyyHA3Qj9A+rJa4GFa6G/nOPV7sLMvRFrWsyPtUJ+YMqdwfoiYgbrmJ70J2tq6XOxSxFAwFLsXuZvQV1sWVVosTW1h29b1rVLKC7Wenq/W6DUbtNtY9RVZJxCXNsgTYHdSVDNzVUOXWl4hR79z/BM888wuz8KaKpEDWRIEWkldn0Xwt12m126QqGSmtqJ8zbfuptbN+2g3wmT63SoFqqqs+7UInV9ixDw73aS37vt77Ns08+xa1vexvDg4NkRGw0dpKv3vUVHvrBg6RSSX7m3e/iVa96FQ8+8ABfvP1LXH3tK3jV624knk1Tbtb48j138+Wvf5WRlaYm3Oy0dNCLaBpE3CaDYiRDkXMmAF+v1tXtSnrXZaDL7OQ0+UyWnmyOwuwcr7j6Gq649DJWj6xUdXen0dShL3LKhN2Q9pio1Molcyu2+e6rb2ZFpJ/pSobpUg+d+Caa1SZLeyqM949x84N/RKtXxIgrUDoqUtFxtMw3YD7CvTe9l7WVBPHJCslkmpNUicQj9LdCnGjOcfEDX0RZz6yoySuQykIjAs+Pcehj/8jUw08rSM9V5on2Zyhnw1z6F39iHCbT8j/7RETjHPvjj1D5l12MhpK042kO12uUVgxzze/9Jmxcbeqa8Q5IQHTPLib+6u8p7dnN2hVLYCDG1MQ4g/kRnjs1w8irXkv/+94PK1cZWkpunEYZ6rPwmc9w8gtfI5rMMPw/fh92vAyy0vefMtS9rOHWbVb6sIVVNoayVotnpQSasoSl/tyiSpOUAHqxxKMf/SOYfJZcus7AulGWvPUdEBmEsQmO/8WfsmJ9CF6TheoLml2/8IUDLB/ZSuK6txj6ORpi9itf4uThw4of297xCliTh63LFWCOTo0x2jNIPJamND1HNt6rGoUv/P0dXPqeK9h/YB9T989w2+//EojvgNSN+4eZnStSTqToSY3SrXfJJ0bUaCNRjkEpw+HPf55PH32EqfW9nBxKEHp+klsPZnjzlT8F112rz+Qdf/2XfG/yGEdG08QTWVJ7JjhvyWpuvu2dnH/lFcb9T3RXyR4aYZH4zRFp1+iRbgqpiYdEQNbmd9796zz2QomJwQu1zXRj5Rgb+uf48Gc/aK5zdzntZwo8cueTPPD13Rw4UKbQTTCZaLHjho288bZNvPyaVYR65NpKi+SoaepuFjn60LN8/h92cWDXMUbqCZKdAqu2xnn1LRcz/NM3QPm46VkUil2C6qdPc8ef3sOu7x0n3nsBU5U6q7f2c8u7XsHG6zdB7yykTkCmDdUQ7Jth13eO8MA9+5jdU6a3naY/GSbXneXtr90BN10EV66HeMPoEEQnMFeG3Xu5/x8/R3nfMXJH54msG+Xyb/wN9dG0VnlicWnpM7VeU0MVgyzRA/mgbrrPTP/7QrdGc8Pq6NbAmrrAyS6Qpi/OzuVXpjYdzDANGDn63dW7XwzQxQBMA5KziOIc5e7q4qZ64CTUhmY3Wt+FlLv/uVaM5qnfF7auyfuikbgFcqNxCWbSLvtVwAzOVLegrmfWdnmZIME62LmeK0ezO4V9oIbvgoeGutuZkoMDdA0grMpdnPPOJYoTQG940+FsH/rPPlHtCv2q2W7EgK9QsyarlYXf1bed1aczKwlk6HYmsSeOsy1vcoqkN9lIDQIUvu1xlL8coAfr7qblzXyuZKjOSU6ns2kZwNyBuk1xQlMxnNTfDLi7GrqAeqvRVrOcRCxMLNqlWpvh2PH97HnuCY4cf4Fqs6mzxifGxxldMqLmJedt2szKpSvY98xzSJEml8ow2NvH615zIyNDw0ycGtdBKOIBXw/XiSVjet6OHT7MPXd/netefhU3XHsd89NTTJ0+xVfuuIMjhw5SKZe48XU38q73vIe/+YuPsmffPn7uve9j09ZtPH/oIPsPHeDk5DjNcJen9+3R7K/WaRJLJohEo7TbLc3CZU69MB8icqtJbVx65wWgQ2Gl1CUDF0V8s1rTQOOdb30br7nqBq3eFspz2rIlgVatVCIv7VvNlpn7PTbPwze8g57pLqmNF/P0Cw3C3Y2EW1H60nNE1jZIv2GE8z/4s0C/KsBnk3MMaYNzG+54kOf+4rOkp5tGZBSP05I6c6dFbLrIqXiN7Q/+IyyVeqoI02TBE3FwjAff9avkjkyzKd7D3Ow0U9kuxxJ1bvzyJ4SbVotXe/HN90JWlJs8+Zp3sKkmDntZxqo1JnJJmiuGuezXfhku2kQnq92isG+cr99wM9uSKUbyCWaas/T1pUglozo2d38kR98V17Px538FVq+BmCx4ktEV4Rvf4cj/9XGK5Srnf+d2GBngdDdKLDZChhCJaoeQ1nrFtER6isXBLkNHDU+kkU+MeWzMKYtrpEk3oj0BGkTd/Tv/led338MvvO8t9LzxlWZ9mpP2uCQTf/jbLBkuwisj0FMQJSJP315g/QUbyFx5k1mspcZ6aobKl77KvZ88xE3v3QA//3poT9EezOkI2r5uVuXz3UKR0MrVfPBtH+adv7iT+UyVlAQ8jx0i045x/rvfKWPsIJGkFo0xn0xSb8cYigzRJEKTDBniJCsJHr/9K9z10PcIn7+Kx9JV4sU2lz7b4NdueAep17zWAmaMX37323jygkEmoyFWFeNsK6ZZua/Af/vSXTAgAknh+uK0JTBhnmKjwmB8WP0XpDs92grzB2/8r+zbX2eibweZZI7eY4+xcWOb//aJXySxLEm0OwhNKRfEeeDP7uH2v/sXKp0hJnNDjIdmWbK2xNtu3c5tv3gtNOchNqrcydijB/g/P/gxjh5eSrqxhL75GfoHi7z1Ny/h4ne/DNIlkB51acWU4EM6KOa68Mws/8f7P8n02E5qzSyN1CFWravwhteOcNEHboDYmGnXLK1kz0e+yZ33HKc8myBfhWhrhpHVDd7+3leTeNNlkKlCvqOjlaWbRVMuua4S6NS6PPV7H6H+1UfJjAyx7RO/T3lNL9GeHgr1ColOzCQi3peBA38wj92WZ9EbKA85uXPQ6nYR13425bt7iWbDdhaAy7wdze5n0r4IzMvOLfipul0AXUVoFgxtpmsAz40fNWDr2c96RjJGih0Uynng77V8GaW6E6zZHiqrZgnp5Eax9ZZrG43Fadg2OzFaqtYaxFMpqvUmTSl5SptqWEo2hl4XvBRvC7/E4AO6o+I16XHT1iyg++WDMHWxug0Mtzlb29qLAbrxufQp+9DPPFHtigJaqXabTYuyURZ/AXQ3i1z7wS2t7mXqXTGONE5FJmO3ynZv/KlPuRuQtoYzNjs3Ii2p7tpao6vZW7pfwFkyU0O7m8ljXn3eviahQYh8vqjtfUBXfzux+BSlsLIFktEKE9uk3igwX5ygVCrQboe47/v38/TTT3PpxRfRl89z3qZNbN24iW6zye2f+xxHDh5ksK+XjWvWct3V17B+zVqOHT1CMpOmEQ0bwVEkwonjx/j0Jz/Jzu3bueXmN9Ct1zn6/PN88TOfZfzUSQWwyy6/jBtvej233/klNaO46pWv4ujJkxSKBTZt2cyqDev49ve/yzfvv1cXuHg+rd7w4qgkAJ6MxRSwu42WtqlFkwlaMh62LbPgwyqKlsEu4momZ3a4f1Cz9EuK753fAAAgAElEQVR27CQeidKqN1QwFw/HVCwYb0uQ1KHZrpMudnn4/BtZUc+w7N3v5d5v7CZTXEO8m2Zs5jlq2UlGLunhqg/cBldeDak2lWSVmf17WB4/jwevuoW12VGWvuL1PPp3/w/b1m5nrDxHLBwmXqxwIlXn4gc/Dculbc22Uc20KP7T13jm77/M1nCOniqUqwWO5NoM33gZg//9F6y4yVlmRjQjLcdCZERU9Nf/xIG/+TQjPSN0Yknm43HGWnU2XHEJAx/6RVguyN+Ex1/ggfd/iPjYaS69YDMHTjzPksEEjdMnGVo/TDE7yr5KjPHoIK//nx+FZX1MTBxjifRnf/N+Dvz6R5Ue2/zQl6AvyxhxNWCJlcfpiaWgUIMf7KI7PUPo8ktVJa41zN5hbY0SWNdOBc0oZDUQXUQHxorc95m/Z3r6aV550yX0XLvD+q9Lml/n5G/9KsuWzMMNMegpquDssS+VWLVzLUuufoNRSov6eqIIT+3hmW/dy/nXXQHXXUA9UmE+KbAVI9/MwEQVhlfy2P/9l0T6e8htWcqR5BTJSIfQk0c5+niVW//La2BwwKrEY5RbXWrtCLnkILV2mE5EGhUTJBtJHrz9q3zvoV101o7weFaOMs7WvXXeffUbWH3zzabT4ESNP/mD3+Lb2zK8kOzSUwxx4ako1/6wxM//j4/AZetp9GcUf+oiRpPSmNKxUcZnx+iP11ga6eWP3vK7zBeXsKu6lFA4zvD4k6xaVuGP7vwdYsOmH5w50cv0wp4SX/zzf+ar33iB0/0vo5BMUazs5arLUvzSrSu5+KYLIZmhcqLJn/32Z9j9wxbjM5uI15KsaJ3ggkuivO/jbyCzpUOtWyYa7hIVEZu2dSZBtDSHZ/n4B7/MnkcvoNocppg4SE/+ENdtq/D2914Fly+Ttgim/3I39959mof3S1IxwGB3lv6heV7+1uWs/9krYWkCsi1mZb6DGiHJBEeLaqL4kqDghwd44jc+yoM/fIwP7PoS7FxPoVwin+mlLILVBV8OsIMzDZxILgjuJrMVNbe1QFq0HfNPN7XtbL804Gmc0lzm7Gad28KpzX5Nxull7oGe7Lbn7xnItD3hnnP89CTRfjbuXuM+X4/FBgEB2tuA6bkAHarlAsXCPPFEklw+r2Ct/u1CZ3e6RMWLQkg+FceZHvVmR9rdpIddXme0Muei3Bc7xbl9MWp/Q7n/2wL6k9WujO7ULFrAUaBTBVimJcy1lDljGb89zViHRkNt/duI5YzgLSiKM3S3rZPb15htmUQkpoYivte717Jms3wninNGNf7vzTS2tIh9um2jYrfe8CbwkAAjSjKept1s61SlcKhNLN4R3RTRmGEh2nX47ne+x4ED+3nFtdfQ35NjaKCPod5eNYrY++zT3P75z5FJxJQNEIX4ja99DVs3b9bBAGExb6k3SIk5SXGev/joR1i1fDm/8NM/TToS4eldD3Pn579AYWaadrvJ+i0bufiyS/jeg/cRz+WI5fpYtWYdO3ZsJ5PNkOnJc9c9d7P36Au0YiH2HD5ANx7WueEahzdbqngXo0sJwKpinWiZkLj6wJd1eEt/Ty8rRpdx1WWXs2rZcoYHhoyrakdYk7i2snVqdRJifBYRPJqlr5Nh1/KXsyk1Sv/HP8ahz36X8btP0Zca5vnuOK3wDOsyTbZccz7x3/8VGOrQGqwRnSnBX3+f7/7BX/Cya66n9/2/zhPveA9rRMxTKavXgNDexzMNrvj+J2A0Akkxb+kqffnAe/872dMFtolC/vQsZOLsj1fY9icfghsugLyx2JRCgwRq0l8sU96Hxcf84Bhfv/71/z9t7wEd113nfX/m3ju9z6hbsmTJvTtOdXqBNMiSRgIBEspSdmkPsJSw9KUsD2UhAUJNAgmEJKST4iROcxKX2Il7tyyrSyNp+syd+pzf/85ISiDwvs973jlHx5Y0mnrnfn/lW1jasQC9agfdSTKRpZQpsOZ/fxXO7bGkapv2suHL38IcGOTin/wY1j/MthcfZUGbTG3SaKEujowVCXWsYsTjZ8UHryV6ymrU7uWpV9j/3m/icHnp3nYvRB1Kr2wTHTSjsH8n9374M5wQaKY0NsWoWeC0j38U493vBm+EpNoKu9XWwD3dqdd8PEVNlRC3sAFotYNbnqWJSR5napijX/si3Y1JeItIprLKm+Tl+0ZoPXkpXWdeokiA8nkV1z/5rPUP9+FtDGAPeykZutqdp4sTNMiYPGHAlj723HwfdlEQdjrwfvBkjlcn8E+ZjO48Kjwurrjx02SHjuPp6LR062IKEwgrzpcuLnIVmUS42Xb/Izy6ZSv2xd3stGfRMmW692e44cKr6L78Mut6R7N878bP87vAJOmlHYqbEt0V4+NT7Xz4R7+GzhBJr06hmMdvl2leGUnoc2hOJeMXIxbyGt+4+JMMmHN4tDwHT2MzS7KHmGeM8aPvfRq9J6KMYZQ8TbrTnI9XfvA4v77zIBuTqzEaVjHVt5+lkUGuO32U9/7wPeDNs/Gmh/juT46D9wJihTm4imkWVLdz+lvcvP+uD5K3j1IsOvDqbjRpeoRAJh+YTAam8mz99pPcdZeHjLaQSeckemk/Kxx7edsFHaz86vsh4eSed9/B4LEmjpYaiQRC+LM7aVuQ4F0/vgTWNVkKCZeNmGQ8UFFMB1e+YpkbCbAXTHAGSf72Xh546gned8ePoSFMoW8YRyhM2V7CVIZDtUt9xF4jYVqkuJme2urca0Wlcjirh+/8XTz/p4BeB6z63L4O3Arga4YxdYWHdQ81cFZOwBaYKfvj2khbfi+deH0XLjr5NxrOWKv8Gnt9mlQmL1ctYrXe5c9yUqsbu7yuQ7dVOLhvB0ODx3E4nXT3zCfSEFVFiuymzVKZnCmduagiapMErdalV2xKIivvWZ3zPpvMZ5HZxPzLMqCeLZ+bVgPIc55+fjMOcrNla9bf1guVGVLc9A69tt+f3qFf/2qtQ5eRrdio/pORu3o7prvxWsKZNRCZZc1ai0+dBmqLMmR12PXfWSCvssrrlq7T2el1m1fZmVseydPGNfWRem2/LhJpVedIYaE6dZkuWHpf6c6FkW55UMt9SRdfUJp0XVjONhtuu4dMKo2ZzzG/u0t5oHtdDnKpJMmpCbrntvP0+kfZuf0VGiNh9u7ayfBgPx/+0Id468WXki1pxDM5XD4Pml3jxz/+EeGAn4/ccANeXWfj4+t5/MGHKOVzJJNxIs1RepYsZPvuHWgeDxe/42pWrz2JxkCU0clR3F63Gru/+NpWnnzxeXJa2ZKIK4tclReIrVBUcjen3al2KDJ2l724JLVlUilFflvYM1/p4d/+lkuUMt2ag0hBIhKrOoND3j8bml7GLCWI5Aw2zruAReG5NP7pN7B7hJe/9BcKk5CZG8VlrzAnNk7FnWfJ9z4CFy2FygAYXl44+XqWB+cSvuJSWLmW3s/9N4xnsTtc6IZOsWjS6zU5+7lboU2n4CjhyJbh98/w8n/9nHann2BZU4Dob2tgL0lW3fZDWNMKXoFOyz9cChn5N4ONFjELHZni4XMvYvGceaTH4oqo1+AIENtzlPnvvRy+dC1EXLD1IA9+6eskx8d476MPw9AxRh+6g9juDbR5nYz1p1gw/wQGRjKM2p2MdEZ5+xf/F7Q2wiu99F/1VdXVdWz5EylfFae7Eb06hV7t46XvfJWG3cdZ2NAJpuVU98CObbzjjjth7kKmiFBVg2rw1QHdsrKqZ8NYGma7dFtJcvaMcnoLJHs59LXPs6AhDRcGUfZhWZ1N9x6m5bTVdJ15oTIYkpuxSxHu9yC+dEllmJLHg3xfxlEsEUzqCmAq376dynCSUUocbyjjvGIp4yHLa6LVF+QvN2/m0x87i1BPl6WFxmcVXpEQZbOCLlLGkjjvudnx0OPc9vSzRNat5aC3gj6R55T9JT72jhvg3DMhXYJNB/n1XX/kHkaxLe9GM5w4D03yYf8KLvno56C7iZSoJwtZQlKcC8spboLmh8kECFv80HFu/89beWnSx8PexRjRBpZO7mJlaYzv//wH1otaiUGwAql+iHbSf9vL/NfPd/DXqTPRImfhmsjSnt/OlQte4t9vugpCCW754PfZuP9iRkrrSLka8NsGWWVsYN0FBlfe+gHyzgLFfBivIVNAYaMmUJrKrExKbAz/cgs//f4gadtyxsQJsjTEosQWlrVnufy3X6b0wn5u+94ecoUlHK9ECIZsuCaeZM7iOO964BPQLrp9g5KkPRrKOQJfsTYNEEBXwCXmS7rlfzA5AavnEzczhORQEaMpv46pVBZ/v4eeka3N/n39+v8c0N/khmslQS0wpQbSFijPAu3a/63980zFYQF2zTpeVn2q06+BtDJ8menIZWRdH1HPjkitd+Py2iialNQ/syNUpyVqMz7o0yYxtTZVfPA3bVzP7p3blKX2kqVL6Vm4EH8ghE2sn+tphDY7laqhSLEyHRKAl9OoWSghefYzTnc1prsqZGr3W9PJK2Ce/lmtq1fS73rB8n8H6Mopr144yXpcAF3t0JVve22HPmvk/sYdeh3QFaiL9WqNRlBnwCvgluCQ2vhdAfIswJ5tLavsT2bp3K2/nbVrFxJczQv+dZ17fTQvT0D9vXTo0oELoFs2A5axjE5FHKAM0ZUbKshFAF0+JJqAumzudB27SC/KJbweN+lEnObGKNlknHIhT1A82/M5fvfrW2hrbmTNypX89H9+hJnLcdNNP6eptYtsoYhZLePwOPnFLT/H53Hzr9e/T1lRrr/vAZ56+BECHrdykMqWTHSvk1y1yPzlK/jUp25UY5ysmVYrDqnOYolJbrvnT9z/5KP0rFpGopBVY3d5Dm5NF+dR3Gg4DQcLFi3hwIGDDA0OKkD3ejyKECc8gDXLV7J62Uo1nZAurh6lKqAu43vN6SBdKVKxmXj1AsHRJE+vuZq2UAtLfv5N6FpB6odP8PjtT5INNOPR3HSk8kxl+1n+/pPo+OxVqtM59PNfM3TX85xy8pm4vvQJGEnw6r99j1CsoiR1suPLmVl6/UXOe/F26LCTcRTwxovEvnALifVbcKrnVcVVrlJw6hwkzboHfqd0vyWXRGlY+m153lKuSbRGoJhTzPjN73wPLTJ+HI8T8PiY442QPjhAdUk7gQd+ANUs9CZ44ItfZ++xo9z49GMQEng1Gf3eNxl6+hlWRjrQ5STqDdA/1Iexopv9ZpJzP/tpZR6S/OQt5H0hml74PSN2k5BbmPkxXI4xNn7na0T39LFETFhkNOt28ecd27hGAL1lAXFl7+JWqgJHPdxOnMXkLJSQzk8sxUVbJjrlOEVnmqIzgSfTy5Evf4aehhxc1AxCak4avHbvTlpPWUvz2RdQsJUsPwEpJMTzPeKmXEiRwkT3uBgcGWVxyyKI2+CBjYzf8xzDk0VWfv2D7Ovbxf4Dr7Bo3QqO6GlCLVFG9x7kyLY4X/jRZ2BsSgG3sk1sCZA2S/iKbijIiNvNjgef4M/bdlFesYgdwTLNcRtvfXycd7WdiNbVxcDwME9s2oqrq4MRt8FQPIFRsHHKihO54qp3w6Lllt5dBbqJxET03knl3iecjGdvvJHJwy/hd3rJFlt5Pt/A+nlnkDEcLDn2Mpd5iwRf3cyqthCHkn3kmnX8J87lkp/cBNtG+I+vP8ZdifMZyC+ntRgmMvw81/Vs4EtfPgXWePn1B2/m1WMfZutkF85QG67ya5wXeprL3tXE8m9cRlEsk4thtdWQc1iRCQqkcJLFbXro//0Ofv/1bcQzizjsnEtAr7Ayto1293Gu+e2neeZnt7NvS4R0eT79uAh6s7QmNtC5osDbnv422EcpOR3qhOyohxMp1JHpjZghQdnnYXhymPZQmzr+xytpYtkMPYF2KuWcyqmoS9FepzGvN+xq3/zGS33nrlhKs0JZ/s41/9F+vdZVW910re+vTWFr7doswlkNqJX2ugbo8icSH1tjaf8NYCuQnuk/6r9/XeBLDRBVfSyj8NkRqgrULWCVusCSd8njsGbGOiZHD2xh29aNKhwrGAoTDIcJRRro6OqmqWUOLl+ITK6kPJRExmnYPSqhsFSUjIuKAn4pqOtdt7UDr1vJznjKK7b965jwtRKn5oynZiazWO6zrV/frENXXva1YKDXdeh1ez/VoddG7sqPoWbLOj1Gr4dbzhqvS4pQnaFu2bPWLF+n9+kzZjH1PbpVFNS2LHUDm1l7dEv/bg1HZlu/Thvc1I4f9TtJlBJAt9UAXYgl6s2q7c+lqlJxGCK/E8AX3XxJdaXKPa5aYGjgOJl0muamRhy6RmMkQjo+RWtTo9KBy882PLWeVzZv4vLLLsPtdHDrb39LOBjls5/5Io0trUxmkxSrZW77w+24HAYffM91uCpV7vv9HbzwxHp6Ouci2eCH+nsZS02x6tQTedcH3k/V7iUSbcJp0wm4/GTMFFPpJA8+9Tib9+xgIBnD5nFgl/z1Yon8VFJN/RZ1dLKkZyHrTjuTZ595ju3btuP3+Vi2ZKna8c+d005bc4vatytzIFnbqhS9qiI9Kkteh0FKk11QlhajjG0oxlOnXkfQF2bl/3wB5+lnw7YpnvvSrzi6O423GqYjGCWRPYbeHuMtH7gAlnfwyOc/i6vo4IJPfgKuvgiOTbDhyi/Sk3Qpcpy9qlHK5jjkMzn9pVthrkHOWcWdLDPx8R+SemY7uaJJQzhM0OVmMDXJ/kqKi5+9D1o08g4Zs1sOa24V56VRMTQ0iVYdmWDz1e8mgvhv61ZaYL6EMZ6huKiV6AM/BDMN43Ye+uAnORgb43NPPQJzApaErK+fzJ13cfCu+1nT3gb5KQi5GIr1kwt5cS1ZSKvRwuitmyi2zGXuRunQ7XgIoJdzoMXhyH7+/NFPsioYITc5rnb4p3z8IzRc9U6KegN5QsrDXjBLgbfsPhxZy2VRWcrWIsjkRC7OfdoEafcQvsRBDn/zS/Q0FrFdKHasdph0sPOu7bSftJrIOedbbnHi+Cdd9Ng4+FxKC111a0o84HS6IW2DvgJHv3ET2nCZrjPXwBfeD7EBNv/0FzTMa2Z8TTMH8uMEXU76Nu3i9IZWTrzmvZAUUliZSqufKen0i06MvLjBOdhx/3rWD8Q41hDgNX+JFUQ47fcHWDwIeZeL3mwaz5IFTOkaw/EUkaZW3nbJZXRffoUF5EIAE+mVjIVdsjIQXX4WxCc942LXD/43fVsfIWz3MDrk4tlEmI1LL6Jgd7H00PNc3lhhUXmYzqiTwUySZNBAW9LCuo9+DF49zld+9hK3x8+hf6KHVr2ThqGXeU/303z+3xbAaY3c9LFf8uKhG9iRXkp0biflsZf4l4b1fOSTiwh/eh1lu45WardED3pZfATJqdIyS6To5+jvtvDod15lNDaPLbZuIm4PJ01uYb6/j8tueT/3fvcnDB5bxnh+LsOGk6AxwcriS3QsL3D+E98HdxxTJm9VGw5Z1AqoS0qeQE+1otRuSZdY55pETJ2iWSTtsVMx7LhxUS7ncQpXxppJT4+zZ2BZpqF10xmr6525nnX96dH2P2rF3+R3ChuVDn0mbvh14K660lkGKbNlb7WuvB6fKrv6aUCuAbMFvhYCWGQ7y0q2Doxq2CVubbXnPg30s+JLpwF9FsN8BtBzOGyTHNi7jd6+Y4yNx9SX2xdgzdqTWbpyDbHJFOOTaYplg2hjO5FIqxiWUxKrTt2u4gmmO/TZkjX1lsxKiav9v86Gt9QAtSJolr7//w0pbhrQ/16HLjf9fwPoCqRrGeeWdr0e4mLp2JUhzSwHuNdp2WuSs7q0YjZxrk6EU8Cv5GrWSN/yc58Z78+M3IU0ZhnMWI9B4i4N7GJFKQAg1ZSq0YoK1KtVYSfmKFeSHNy/i1QiQVtrK16Xm4DXy8TYGMsWLyHk8ymSWSGb5fZbb6Nkmnz2M5+hr/cYX/3yV7jundfxjsuvoGy3kSsX+NM9f1KP9z1XX4XXpnHHz2/h0M5drFi0iLHYCAf6jlBx6Vx69eVcds01PLL+Wex2NyGvj862dtrntGE3nByZGODpLS/xwDOPUxJplF1TQFxJ52j0+jl99VpOP+EUlnQvZdfu3fQdO0Y4HFaj9ubGJjy6eI1LpWgpGOQ9UtMQNeuqqtdDCpCKpHVVchiyg0wU2bDsUryBEKfc+z+wqAcmNPj9Zl75n1coTbkpdbWQqQzC5POctNRPZH4TW7c9j3/dGhZ/44sKDBnIsv6Kr7BwwoGzpBPW3DjSJjvsCdY8/zMmWqvKxzuSt8PND3Lgl3/CZtcJBAIYlSope5VXzRhX3C8depC03QJzl7ibZaVAEZc0kRyZCnDuv/ASFngiRBzCyDap5Au4zCpN552M/dv/allrHqyy8coPM2wWuPrlp6FRYyg7TltDA6ST8Ic/8tJvbmLZXB8BXSJJi2oMuD0ep8nXhflCjFzLPFa8+ADVYMByoqsYmLksTpfTCth4+TkyyRG8Z6yF9ibiFRu63oZdHruw+a3MUAVeWSNNnhxVUlRLJr6yF5ecwUXK50qSdw/jyu9n3zf+k65mcF/UaYF1zMVrd+6ga+1iQmedp+xzTaeBU9i48Qncult5pRN0WzaxwUbYfhge383Qo68qVn/4GzdCs2HZtv7mbl7cvRnHh8/nVUecWG6KFf4oB3+wlc9+/p0wJyrzfHINQabE7KTsJJwxIG5nz73r+ePB40x2tnMsqLHUaGDt+iHO9M0junwxCbvBeKFEeN48Otasgbntynt8smwq8zi/MyhzJpWmVq5M4VIpZTbK0nbYw+gyWSkOKN7Ave/6Lq8OR3gicCK63cvSw8+xqnGMT9/5cRFcgHiq20NWN1HSSNz7FL+6dw839y5kqLSajsIc5iZ3cW3Xc3z06+fCfBff/uD3ebL/7RwrnYE90oFjdB+XGQ9w/fuCLP7+uZSrcfTqUih5Laa7UaLosFHNpnFUnPT97FnW//c+xtNLeE6bRzhgcML445zcOcI5v3gXL/zqTjZt6mQg0UUm0Ig7f4xTSy8S7Ypx0SPfgRadkuFUXaMc90W9SlIKa9mlmxU1AU0aFQzDjj1ZsOLuQzKmcWBW8hSyeXwutwXTs4lktRG4gmxVxFvMp/r+ejY+KxX1bJL8G8D7H5PirG7X2iLX9d0z/1c7crVDrsm+Zuml5WciyBJAt7rbmu/7rNG5Unnq9hnC2WwNeS1uQVkq1/3f6zavrwtqmQ2qVvdcZ8vrZDHKI4wMHVTR1WOxGINDI2h2J/PmL6KlvYu+/lEGBmNoho+ly9fSNW8J5YqOeH3ZXR7SxaJFavt/EM5SD5CZMdGRV83yD/j/1KG/HtDzauSuAF005/LA1Hh2doc+k542e+QulaWi0ckLr9UddWUPL9eXl7pci0+1CGryQgoxzfJ8t7TQ9VxjizlvHXZ1M5lpAK+P4mdJ3yxmvHSdNa7g9A7dKiDUTl98rAvyveQR60oiJxw8cdcuFjKUSkn27XuZwcGjJBMJDNFnC9mqsYlcOsvaNSco7/XmhiZFJtuzcyfPPr2BU08+hTPPOINbfnoTr760mW998xtKN17Wqtx9370UC3mu/pd/waMb3PKjH5OPJ1myoIdt27cyMjnOolVLufjyy2ju7OTBDc8wMDSqAlt6Ors45cQTrRAXt5uh+Bh/fvgBdh3aR29/HwG/n6XzF7Jq4RKWdc9nbvMc5gQlK72gRugOmyR/WRfxa5f3p65cqM+bNHHhUAleFUr5PJpT9Pcm5GRRbuOZnvPwREKcsusByE2AqxmOGAy9/3YG98QZjATQPSYNqX3M8aawSYVbHuWC5+6DRhfFcIjUnj42v+MbrE0HKKZMGlwB7NkCL1XGOOXR/2ZntIjH42SJWMO+OsTLN36XOcEI5XgSc3SC9sU9bJrq44IffQXOXUbRJ1W4gUvp+GQOKSErOsjIPTPJ7884m7NaF6lAi2TRxBEKYNoNFl97KXzgEpmsw5Y42z98I0dHY1y19QW1Kqi0hZigSKO8OOMjVB6+h81//g1ttiydYQ9lM03CZcerR4lvm2DQFeGEpx+AcBOkhVnpsuLExf11SjT1UrVnoJKGiJ+kiguRTTbYJY1TOnT5YHlyJA1JshMNvzilSRCLyMpKkIxbPuW+AYjv4LUff5vOFgif12FZfU562PTHbcxbtZzmM84nI5LLSglPW7MiObY6fJBKWIWVeNBLSEocjn3+l4Qz4ApFcPS0k1/Spk5gnVoDd971OKEPLaF66lwGqlPkjg+ypD+PP1Xi9I/9qwqZyTeEkGwy+cRHs+CY1Nh+92PcvvsA/tNOoc9VQe9PsGZzkk9d8h644jLrgyyPWU54ogQwdIZVYrmhlIjCvs+oCF9J5pP0tBQNzqD6/XFsVjJf5hARPcqXV70XvfE0/lRoxOEMsm7kKItapvjkne/BMVc8XsNUkjqar0WR6I7+fgPf+u/7eKl0AkXPCmzDJh3lXt62YD+f+8t/givFzz71Q+59pZ3R6jri+S5aijHOKDzM2WcnufIv7wFXAkoRKEhTIKhryfnU1KJQofem57jnvwfIcAK7nBHC4Rydo3/h7JV5zr7pAxy7+2n+eIfJaKIbe2M31fhhVlRfwd04xDV//CqsaKLisFHQJYRH0uDKZDWV4UVEiHEyJ/a6ycfjuMQ73+WlYuYpyWfd5VXNjVK4THfntS79deBe79zrwF7/Xo03LfOraaLc37bidWx4swa+DswzsrWZDlqAVpHC6jasyhe9Lk+rWdEqctzMyHo24c3avdco1bNTzGqMdumMZ3fIVl0zY9s6E4Nai2pVr0stflT6bFuWI/ufZ2r8GDkzj6bp6vHqhh2bYSebL+F0+znSO4hm93PSKefQPX8FmWyFVFrkxD7kbVLoOQvQVRde05HXbc/q0roZlrv1WAS/6oA+m41fD5dRRVFtklJ3iptm1NdCDl+3Q3/fNmuHLhcJMlHNtLAynd8AACAASURBVOichYAky6P6jnua9GZ14KpzrkjIhBUbadOskBZNvNBFxmVk0TSTSkk4yU60ipgaatj0nAXoiikrnxFrB27lqs/4wYvevA7oln3sTNJafbQvlaxISizZXD3UxbpefV8smmvJBpf9ss/rUUzzckniRYvkcxO88Pz9TE0OYJoF5XOezuQol6u0tLQSCoY4/9zzrXwMw6G06H996CFl13r1lVeiFwt88/OfY+3KFVxx9VUsX7mS3/zutwwODfGRf/1XlU9+809+oqxbhfne23uEZCpBJBrhs//xWQ6NDPKXjRs4PNhPW2MzJ60+gbddeKGSn/kNSbeqsnXXK9x0880sXb5MecFffvnlNEYbVNHis0neuRj7WGOpepWuEuElaKa2b1ZVsvKR0DAMA10AXWk8i1S0Ag4h1eTikl3Jtp63UrBXOW3PnVRaI2hZIeME4OHjPPfFn5Jxh/B4/FTHx/E5chQdQ5x03XnYP/4u6AwQs+loR/vZftZnOGnChcvjI5PLozvs7IvCSfd+i8ONNiZGxmjBQXBoii233k365d2cHGihs2iQGBvBvbANx1XnwAcuhiY7Wb3KZDmPI28jqslwXTrQFAzu5C9vu5wLm5fjq/iYyBZJNobYYmS55raboD0M8RwcSPDn6/6dsCfMW+/+IzSIXEiTN5YJM0HU6bBMWh5az97bfkMhc5ylC1tJp8dU4p0+aWNP0cbKh+8Hj+zPI5RLBmXxlhGgFi/8chaqEpwtYTYGppBnsHK67WIaZtH0VYeesE8qU6NmRTrTqOZloiSjd7EXHgO9F/Q+tv/6S3iNNIsuWGgVYlkf6+/fQtO8NXSvPJ3Jso2C20/RF1SmL7Z8hraAnWa/MKUlZMRG709uY07cy64NAyrnYyQDtg6YykHI6WYgkaP7LfOZe8EKtiYP4WsO0qS7eeSOp7jxkx/H3T6PWMnE3d5KgjyOdI6GZJmXHn6C+/bvI9feSr8LuvQoLU/284V3fgz9nHMgEqRqd2JityzvXV5iwhdReel2lZOeVmm1VuEvki23BLg4DEbtonmv0C7FwFCFm6/+PAcyOo80R3F4GlizL06XJ8M37vsEznnSlRep5G1ozhb18v3xJ8+x/tEDHBl1UKja8Wgp5kRSXPO2Dt7xqcuRKmv/X7fw05tf5sDhEGX9JPylEq3p51l2coZP3f0umGMqgqGcYby4McTXLlvCbrhhcIi7P3Enr75yBr2jIWyhHG73IXpCr/GxG04l8razYEjnt//2EP29PgzHHIq5GA2+fnyNca769OX4330mJc8USVdRjc6FS22vM9ZN8TMQkxmx0pQ9tw7Do9A+F1IZK7FQVi26FfNc10LXO706AMsYeubyxlZcImmttLE3u9TDWf7G9lUhr5xULOix7ncmRc3qyiXcxMr1rivxrLO1Bepq5F+zdq1nqdfH69NFwEyKxwzb/XWAbhmvTNve1ha1VQkrqjqoVAwKxSpmoUwkElZRxtlcCt2oMj52hP6jW5ga76NoFvD7/WpKnZGUP6r4/H4K5TKJdI58UScU6aC9awWNzT04nRGKVTvpclmN/ZWpT801ToJbLECfFdZSN62ZVZjUnU7lxaiT5uoyNiUGV9I563W0rGitS23Iqt53NWWtvf/yHtnet22mQxcJ2d8H9Nmd8yxAr+pWlKJ6QeuAa1nFGnoem81UzkXSnWsVj+qUNa1gxa+KxEjFHcvDs8YudZ94uT3xDlHArQqKumtczRe+bkwzDejCcq+N5Kc7d2vk75L4xlxWyeNkbF8uSSiJXX2VinHGR3dz3713KOMWedGKpQqG3aXWWWeecRbJZEpZp8poq2dulyLh3XHb7Wokf8O1VzN6aB+/+OmPOeuss/nIRz7Kr371a3K5HP/+8Y/z5JNPsnXrVgXELS0t7NzxKqaZZ/HiRXz6U59i17HD/O7x+0mWTZyaQXO0gQvOOoeVi5eq8Ja+w0d56YWNhIJBrrnmGnL5PF6Pn0wxSyabVftYn9Ov7Gol7zyfM8nnra9CoaTiVe1iNGN3qjG+mpBoOi5ZKwSCuPzSZcqzzqNnUtjjNnYuuwwj7Kb74a8z0OEjd2CUxaVG7P0ar/7iAQ7u6idsb8Bb9oK7RLkjw1n/9TFY26O+P0qGucMFtpz+cdbZWimbpuqaNZ+Hx1PHOOee79LbYCXhOUtVQqUqiS27KT23g8D+IVrH0jgLBXJ+jbFWJ/Pv/gnok+zVMiTFHKioYUwWCE4UaUsnOHDvL2kcncBz3MQoejiYyJBd2MmJX/13HOefQiWbZOrgMaLH09z6le/itjm49qs3EvNUyDWHcTU3EZ7bKQZrhIVRfHgCXnye/c//hVj/TlZ1RPDLcThp8mzfMOc8/CDVph5sRqc6wRSLVZwybu/r58if7mT42D5al8+n4bx19Bt2ks4oGn4Cphun0jLnKDjzZMIFdHEqHJ7EITwDRxC3w41eKUBuCGfxCAHbUV7b+Bu6mkp0nLnK6hKLfl544CVaOk9hwZmXQvMc0jk4PpJlMpHB73PT1eQjKDP+QgJe3sTmPz9M9niFcy+5FLp6QBLikgOk+o5j980hnkgzMdLHGFO0XLSKPZlhxnMZbOkywZEql5xzKc72diaNKhNGiYCm01l28/hdf+aJwcOwuItBh0YoY6dhwwD/cc2/Ez79DAgHOe7UiWcKeMZLylJ5zKiSNQt4shV17vC3tTKRTVI2KoTLVZpH0iqetq/dhYmNpcUGWpMefvHZH3DALHNvpErFCHLSYZ0lATvfu+cz0CrGLxPWFIBGBnek+fF3HuHpR3fTEu3BYS+Tzh1gxZoI7/vA+cztCpDJTNHg7+CPv1jP9mcTTBxvV4ltdtswK892ccO31tJ0QoUp5xQeXYprB+VUGU/ahuZthGMj/PLfbmfjltW4/Aspa6+iOXdy6hkOrrpqHaHGVjK9OV7ZMMW+rXEGD6fV2igYMklnDnPJ29dwwrc+DI0Zy2tebYKLZNOTuORcKHp36bNyZUhmFVfk6IGDdL/97eCWqFwJebGK8nqH+0YwrxOl3hStbXVAnw36r7/23wfyegFhNWMWxMyOKa3WQkOs+NA6GM3s061D2apErFz2NwL6jId5TTg9a4w+DfrSoSstuDxmC1BrfS9VGZ1JCh8uNM1FOp1VdtmSoiBxFppRoffIa2x68SEMcmo6K/gg1nMliVYWXpZE/BoaukNSAyvkig7aOlawYtUZBILtTCRMcHsoT+e514Bc7FjfAOh1+ZkKfqmtDtRKuvZNvRMvV2vadOsR1Mh8YsAzk6leL54EyEXFUn//Xw/oNqkOLdma1aFbI3clK5OR+us69Lpbmxi/CMjK2N0a90pXrsbgVac6aStTF01Y1fLxlB5RgEU6/IJyEHPqoiO3DpD/PwBdGc2JAY6hK2vUYsFUsaEC6Jn0KHt2beDIoZ1kc3lGxyfUzqazq4dqxXIpmts+l5HBIdqamlmxdJnaUWcSCTY8+SQDRw7xlnUn8sLT64mNxVi6ZKnyVA+HQixauIhnNmxQAS0NjY0EQ0Fe3rwJu9PO2eeezQ3vv4FdRw/y2JYXyVVLjI+M4hb27vwFqlNPjE+wb+du2lvbOHHtWpqjLaTNNOlcFs3QsTscOB0y+ZD3q0qxUKIgbHuzoP4tqvS4CvF4opblbbFJBdAF5N1uDxWPRi4MIbedBZKkdWiK7addiyvqY86vPom+bilDe47hS+s05XyMbe5lxz0v4Esa6GkbE84sPR8+laWfeZfFVJbGX85CI0XWL34Ha0pBdL+HWCaFNxriuWQ/7376tyS7QuRtVUaGh+hpbKV0sJ+xB59j5NHnaRpJ0d3YqOQ4eyqTnPi598J5J0BzmL7kGKmhKVpsPqIpG7YjfWz81lfprhp4Kz48ze0cNTQmOxtY+IHLia5ZYjGGJ9JwcIS7v/gV5cR5/Xe+TH+7l7ihMz/YiSFFks+HRyReY+LtXYT9L/LS7TfjmxphntONXwuwqbefUx97GEKtmFobxUIWX3UUxo7z68veyZVr1lKYiHEoPk5y4TzWvO8Gyt3LyRsRnEUv5VSRQipBrpgk7y1Q9ZjY7Bnlp61V3bg0B85yCWchRqDST4M2wEO3/YITF8KcNW2Qk91BmN3rD9M6dxHRd1xHQpytQh1khm3Eh3P4XAHcWhm7OU5YL/D0rb/BUyrh94VY/h//C7JjkDwOfkl1k6mEA1wNlJ94gd/8cT0n/NvpDPqrjOpFfKbB/l++zNWnn8zKc84nSZV+rUw1WWS5p5Nn7r2XB+MH0U6Yz6jLwDVRpmNrnC9d9ymcZ5+rOsic7lKERne8SD5TYEwvK8tgfTJLNpkhKZbMRROv38Ucj5fWdImivcLRBo1sqUTjWJXwpMHvvvVL9uZMHo9q6O4IawecLPE5+MZNH8K1SCJIZQSiUx7K88A9m3no3r2MDWkUTQeZ/BQnrevgfR+6iGWrG8kXxyhXTKLeFo6/OsUfv/cksS0Owr5VbM1NkHIe4vJLy3ziKxfAMokRLpKthPFUJfWtqBQTex58hV/dvAG/4xyqms5Y4Tnmn2Dn3R+9mI7Frcr9TGuZx+S2w/zh5/dwaNMgnf5OUv0jeKsp1i73s3BtG3M/d70F6K4CeadJySHn0RJeAcpYAqoBhm76LRseeRJ/Wxv/8tPvw9wGJg0YLSeZo3twCqGu3r3N2se+EeD/BthtVZUL8Y9G7nVXzr8P7DWFucLzWTGlAuK1cbkAupVgVgsXqRvA1Dv0GqDP1mZPj6XVbdadUF6fpmaNtW3K9MW6qZq1rRpUSr66YJedvNBJAlFy0uQU85SrFqCnMhNs3PgYB/e9RDjkxON0UyoU1LrZIc2fXqVQyFMoF/EGwuSKGhPxIh5/O0uXr2Nu13I1hhczq7Jo4Wsden36YMWt1hj29YJnWrZmgXqt17Zc8mrPVRmYK35ALaGkVhDVR/r10stSvdoUF/Z1TnH1kbuMrKVKEVCtqq76743cZ8JVLKlgCZsAtXIo81q2q7aklXRWCivPZbUBEb93+6Rl/FLxYxPmopbFJiloNo/yXFdxqtNucjMOccKAnTa3UYx6KwjGGtjUR+7Ccq+tAaaNbawOvSQ7VbuB2+VUgC4dusvlJJfLMjhwgEce+g2LF81l7779OJ0e3F4/0WgTK5av5pkNzxEMBBkeGOLC89/CquUrmBqPsWLpUpx2O7f+8mckR/s5de1qnnpiPft37+HkE05UwShZCcGQcX8uQygaVmlXL2/djDcU4PRzzuTcC87j6FA/UyWT4Ylx+o/1KVa6x3DQGIowOjiEmc5yyYUXsbhnESOxEUIS+KLe+Ap5MRKpGfNYK7A6i7X2r9Le29SEIZ3OkEpmFENUwFzeLwH+dCFDuDOCPZlmhbMJdg1x8MNfwxHx4f/8lUQvP5ehPYdw6B50w0soZWfvrx9jfPMhkqNJXMtaOfm/3kVo3cKantqAQhn2j7Djus8zHx+mViVTNHH7ffQaeU766Y2wSnzWZacq+C9pODr0jlH+6zPse2g9k0eOYnfrGE0Bhj0Vlr31TDpPWYMRCkGkFQw/PLGR5373ewKjw7R6/ORKGgOlEq61K1h21aVUFrVybKSfHk8At1TSh4bZeMuvlcPchZ/+EGMLwiRcTqJ6I5GlK1WSmzjntVbcFjFtYA9MDbLpZz8hmskzzxHllbEJTn30fsvHnUbM/Dgh5wh3fex9rMxUWer0Wzashs7Dh/ay+N3vZcGV15MjgoZHxXTnJ3NMTIwQy42RLo/ji5QoV/I4xXrWHSAo0kRzEkf2GJi9PPubH3LOah8sbLN8vt0tlJ7eTlVrwn7+ZTC/B/xtjB9IkRzK0x5pw5ZOMHpwG0Z6jNjBXXgMG3N65uO65FyY44H8IETFqz5BeSKPLu/9BBz//R84GtYYjTgxW4Pkh+OcW23j+LM7OP/ya2HlCZDOkBuI425dzaYf/YDXPBMUFjQyZFQxJit07slx/VuvxXHGmdDWCj6JF5X7tEO2iOnR1H6yOp4kNhqj4DRI5zNUCya+YokO3YG9sxXafJimiXO8AntHue07t7BzYorNUQd2d4QFfVU6y0VueP9ZtK9ogrCddG8vzzz/Gk9u2EP/oBNfeCH+xg7cUQ9vu+YMzr1iKQSl8MypUXFhKoPD3kz22RjP//IAWzYO8Gp8ggULPES0Zzj1JDfnXHUWeLzQsARaeqD3OCP3PMYjG3bT219hcspLuClC09ISF7/3DBZdfZ7SJmamJvA2Nih3yGLfBLd+73Z6XzyEZ0qjzTAoThxkyYJGuha00HnROrjodPDKCDuFOT7IlISz9I/wwp33k+gbpWvuPE6/7FJC119DiQxHvRXceghv1cQt2RNvAPI6mL9Z0Ep9eFuS8d4slfgbQV+4ObMLgzfej1rv1Xe8tfOQ6rZru+w3Aro1Wq7Jx9TI3SLs1QG93ulbBcBsMK+FndR/VgtSKZZrGncF6OWat7o0Y9KSynS2TCAQUefLsjxXvYRhrzIxOcyzz/6V4eF96FqBUqGkXDSlSxeskP7YLOZxuESPrlPV3ZhlF6WKj1Cki2UrTmPJ8pOYTOWUF33dIc8yhan73M8Q8tT4XQG6BebTO3YVy2q9A9NFz6zflyVox3JsqQfgTr8fMvkoiTR7lhe87X3K+rWobnH2Dt2yfrXPykOvgXNNcqaAX7psQxZy8pQlclSANY1WcWAzW7GV7GKJqzTfNscwNk0STwTQ7VSFNFexqehEXQIGlKNcPeBFVkcyQldahVkjdwukVYdf899RO/RZ+/fXadll9FEqqNsSd7T64SEj8ER8iiOHd7Br51OUy2n6+o5zzjnn4/eHGBgc4ZSTT1dd72N/fZyGcITW5hYFrn63h6GBQdpbWynn07zw9KOUcml2vLKdqbExlYdeyGSZ09zKCWvW0HusF5sYR5RMdh7Yiy8apnvpQlo72pnKpXEFfEwlE6QSSeZ3zSOXziiHrEwiqRLSxBzmhOVr6BvsY86cOWq0Lgd/sVRSwQp2xQyuX2ofrunIQU2xTDPpHCkxzzHlby1HQJlTuUsVvIkUe/7yGN69Q7SN5kns3oPhDNJ/QgvONfNxeH3MP+0kqj1zaG2YS+GO53j+tvuZSmU490NXY1y4iEQ1S2fZxdQWyWw+QOnQEOkdh2l2+UmIUY/Pp6Y+EzaT4oJm/Kvm07h6Ma3vvkJpwZUHupTaUgy8uov+Dc9x6MVNJHoH8JdtBA03UW8Qv9tHIVcim8mj6w7cIR/jZpyC287RySnOf891RM8/i/FsHF9bA8n+AXofeRJ952G6J/LYYnFMUUu1hRhocmAsW8jC8y9mwGngO3EZEW+UgNpPyt4yDUNHGXn8Efpf3ETp2Di7xmJcf/cf6PeHaZ2/FidpjMph9t/yA0YfeYazzzzfIkxh42t/fpBv7NkGrghZmzV2l/pF7F+l2BuKD5FOjUBqGKNYxG0EiXqCOAtlpnr3MbL7BdJ9W3CmjnLKkgg0ikNbBQKtsHEnvX1F3N3dTHb1sOiCy9CbuimMpRQI9L74HGPbniFUTnDiFRdRPbCfsakcMco0n7aKhqvOpTinSjofI+yPMvnzP1DaOcjURIYRnw1tfgepiBe9YMN9cIpIQmN8/zBedwMnf/P7mI9v5NUntqonU24rkw7DgLgwZjWiezMsaF6IvXsepbntLPjg9RAKq+hVSebCW9ulZYqkh0c4Oj6qimOZImiJJA02DefcVgrVDAd37MG+bxRbX4LNj77IaKHCQFsYnztKe3+JjqxJsz5JQ7BKzpZhKDVFvGJQ8rZS9HVj+lpYcd5bWHjGaspNJdKeOE1LwthcNkRjICnspfFj+AILIBsm/sQ4L/7sV5h92znS/xBrOhtprwSJ2FsoESWj+AolxvNxjo4OELe58XSdzLyTT2XRaUtoWNyMb1ETNDkp2orEC1PolTIRl2S424k/t4NbvvR9nBMFGm1u7BMxelwVXKUs+UKOXCmHJ+zB0xgkbjM5loox5aiw7qq3sfraK6A1CiE/CeF6+LwYsgYo5FSh+PdAV35WB+S/6c5rw2lhmf8jQP/HHbo1Lp/tpz4dlVoHdLVDn+nQ6+QwVX8ocLMA3UoRq7dps9LQ6o5z9UJA+cfXiwIhsdXY+zZZ25aoyr9qCiBNoo6mi/uDTiKZxLDbcLhsuNziwZ5m+6svqdTNkeF+YqPjSkXkdjoVqFeqooQqY3c5yJhFlTjo9DTg9rcRjnYxr2c1nfOWkMialiXs7HAW1WFbbnfT8a21xzwzcq+qUX1Rs1n+TbVo1JmQFgvCLUCvcxSs5Lr6e23Z0Eo8mdx/LZzl+u3ZaetXQzki2ajWsredihRX5w3Wduc1GZq6Xa1ARc8o5rpus2PddBGtrGErerGV7ajblIQpPYNNNJY2h7K7kxdeAN2lOhfRFtc69BoZTgG6euQzHXq9Fqyz4JVOfXZk6rSBTV2kIf7tOoV83jKoEbKcZlMGMmIMMzJ6hLHR3bz88gYaG6UrX4Xb4yceT5HPFVk4fzFm1lQxpVs2beas08/gjDXr2H1op1pPhAMeHLYiL2xYz9YXXyI5No4ZT8rWhuULF7Ni+TL27t9LvlxgKpfheGyY6Nw5NHW1k6tIkWNXSWouj1tpxD1OF9lMRnmuyw5dvpf9uWjLBwcGVKKaHDk9PT1qJ1+VilPCQKZJJjMxftaHxcIA6cgLZlGN3+VLfi7d/hxvgPLh47z6pwdJvLCT1oKDBruXgs/FbnuWfNRL45xW5p11EolFzZy4ZAUcSDN8x/0MpCY54cqLOBKuMBobZXHRzaEHn6Gw9zgNmpNoQ5TJyUk17ZGJRToeV9K0o7FhAgs6qHZEOeeD18G89tqoXlWU1tEqwP7SFoae20JqTy9T+4+RPD6CW3MQCEepGnbihQITFZMFp5/IyksvhHnz1DSm2taEvWsu5FIkjhzh+V/dhvvYME2xFEExrdEqjFfzTAQM8m0trL7qnfhWr2TAWaVQqrBuzkJswqCvJC2zk+EBhh5fz/C23RwYGeP8r3yBUZeXznmrCIqlbOU4pMfY9pVvc/DZF8nG0rQt6+HiX90C0Sbwi5e72MQ6rZgW5YRVJlVKYGYnMUf7KSfTylXUIWPCdJbJY4cY3reJ1MAOGh1TtAcraGaKSl6SYd2MjuaITYK9JcKAW+OMK6+lYfU5as8/vGMfBzdtpHB8H61eTbneSjrg5FSRZFXHPreVCz7/EeLuJKGIG1J5xu99gJFXdhKLlTGjUGnzsH00Szjko9WMog2VaSyHMQouOhct5Vj/kEokNCtJivYJ8p4SSY+TkD1Ey7CGZjqY8HgxW5u5VIx5Ig2ge9TBmRfJvJzEJlNMjE8wVSwoyWa0qlGcmEAv5vAHvRybHGb3i5vpe/xlOu0RHEU7WiBELORDK9mJDBdoK1Twm2NolSTZakYZEjX2LKR97ekwZyloHnJeL8WQkwn7FHEjgdGo42nx4fL78Svv9HHSmTyV8mKCWgSGhmH9fex74g5CBRtjLwzRILatzhYGMhn2G0kyoTItPX5Wv+VsXAtXk3aF8DZ3kNKrHM8OEZoXoaNnDmVK5EsZIoaX7NAQHnFG1IJwYIwX73ia8V0HqPbvpd1rxy/BILkMWXGh8xq42qPQFmL11z4HjV7Zi1Eu5SlJ9+hWaUWkM2lF9q3Nb/8uqKvi/U0vAhizrWH/wTX/7ii/3l1LATwzcrd8yi22uUwFZ/zUaz+vW7Mq4J0B9DoRzupUrVGyAsBZSWf1aYB1XYNyyUqbk2mxqJeqoodU50MpNqRzlt9pxJMJ1VwKCdvurJIvpNn22iaSqQmGhgaYjE0pIrXLKatiy1VUM6y0S/Fuz5dsuP1NLFp6CkuWn4rb3UQ8aWJ3e60Rf/18W09Yk8AZVahYkwU1bZj+ndVtC6CbumgahFVu5dirCcis+NvZBZdMZuW1kIvFR9ApC6BX5asO6NuytXCWqurQVbZZxSK4iTe46n5rXbEFpNaX0pbLi2czLRKcnLCqTvSSpP/ksNlGFeNXDjibJD2Vm61kHmkOdamkrArIpYtHuhyT1n1Of9UA3TKOsY6A18nZFPO9ajVT9XCY6VCXGeMat8MixUnsqOzRpViREbwUGmZ+kv0HXmDPnleIRhoVkSwSbqS7ewFHDvVSNEtc+JaLaG5sVnt0eQwSbCI2scGAX15OXPYqqakYz69fz7OPPYHdLNLkD+Kz2+loa2NiaoKCrUosl2IoOUHn8sW0zu/ieGwEl8+ndu6yz5YDKSHSOU0OK/HRl2jUvDK8CfhEIWAjGpHRrY15XV0s6JlPwOfFKQYr6j2ueenLNZQ3slW5yohdktTkg5XN5kgkkuRFriZBL4ZOSziIPZWj3DuOQ6b4bjdT+SwTUqS5naTHpyg3eDncAIvmzWNFNQqHj5Oy5RlzVDmmRtVl5hUcGMfG6ay4MXq6odkHmTjVRBqbGGJMTuIRj+REGkdDmN70OM1LF1JxuPHJaNIhyJMhn4zjkk+ekIJ0O0xJEpIOozGG9u5nPJEg2NBIQ1sbbqcbPdJoMX4jDRTGxhjIZrD5PCRzKVYtXUwlEUOT2x4ZhomYStbTXE6qbheDk0m1j50oVkl7XUrfHsloLJrbiU064lLaMp9JJqB/RHkV+M84jXS2iKfiQ1OFygC+kFcBsSqkzQzIbcm/jdLZeZQRhd2shUKLQ5xmktDSmNUMpeykMjHKJvJqSuGoil24GIYkcBGnYY44qWUgPWKluEnal8MLug8aJHx7UPnkF/vtxGM6FWcDzkCIEialTAbbVAZPxUOl4Mbvb6BYLpFLTLDj+fXEhoco25ycuHY53VefC2Y/BMTYpcBkrkKk5TSOvTKKN99Go7MbM5YmZU6RrUzibdLwR22YhTF0v52Cz0dIHN7KjSBucnYnBCR+100FpyKESdcyWaNRidCsKCdghHBWxBabIjbQe6yIyAAAIABJREFUx0Q6hivowu5zYE7EWeFvwemNQDBck43ZJYIQhjPqeZfjfWQLUxQrJoVqWckbA5FW/I3zVCTr+OgEB44dxhVyEGj0MJ4YwRv0MGduB5nCGI0+ZQxAlcUUkjki+rjlC5+TYs6ErTG2//YREjv7aO7upvvai3CdOo9qqQ9bGEyPi2NjKTSjDX+kmVh6hKncGJ6QRijsZ96c+RTSGVwBD8i+Op6EhA08i637cKdgvJfC1LgKpnFEAqoLF7maYriLp4B4xwuIh4NqelQqF8jLnhcHlVLe8ph4k935Pxu5C0j8Ix16HeLflBw3ndRR81avmcy8DtCnDVZq5LlZI3cBvL8Zub8R0BXje9bt18CRqgC6kHfkxC+aCEnEE1AXB1K5L03ZszocToZGhhifGKWKSUNjEJtRYssrmxiNxZTOX6jiEkUtORjCs6qUC6rY0eXcYdhxuIM0tXWzdOU6untWUSg5GR6ZwCPTx+k1gjzGGohPA3qdzFbjAEz7zVcpaTqmLoyJ2kWBshBnpSu3Jid1L371nOqvy7RHvqgIFKDOAPoN27LVUknJ85WkSaWfyw5d7AiNOinOIqzNGMTU/dgFiUsYtgp2rYxDWO8lB3o1AdohbNqkBeiVCBTnU6kGqBoFKsr/VqoKCQaxvNrrnu5105jXy9asomK6M68XFmI9WwP0+rh+tpucAnzdRsHM43G71Ng9l5VdchmX04Gm5Xn11afo7z/EwYOHKJglFsxfxIlrT8HlcLN/7wGaGpo5YdVqBabxySmCgYD6+7HREVqaGyiXcngdOkNHjvLkgw/Tt3sPjlIZe6msDGpCkRAVu8Zwaore2DDzVi+jY+kidvceUklpboeLTCarss6TqRTRaFTF+XncMkXIq/uTEb9knIcCAYYHh3A7nFx84UVcfOZbKJSyiik5W7ZiSdjqHXqFUklUAJo6sOU9lp368PAwo2Mj+EIeTly5Cl1YnMksOU2jf3yMQrmKrVih2ekjVslxJFTE4zQ4z9uGS3a5ER97YwMcmkri9wRxTGZoLtsJJIvYAx5l89rRs4AG7NiKedKpJPH+IbxJE4fTwcH0OLaAX2Vky+vu9brpaG9Tu3bF+DXFiUXQzUkplyGdyZLN55lMJoknUlQ1jYDLjaNQYsnak0iMTRFsbiNbqPDytm00NDdSthVZ2D1Pef3nSOBX0iMbcfHEzleIx1IUShqmbicpx7vNSUPZraYjRoOXpo4GSgXx9rdbUwPhLfi9TE4mKQynqVQd6C1SqGo0C4irwqqEmZ7EiIYxLacEZfkqdYHysdREv5Ujr0siehEnOhkzSWIyQTqRxMyklB7bZZh43QUMI0U4YuD129DcskKRQAib0siK77vdGFS8C1txLpPjBofHC5h2N/agC1u5RLjqwJVXPHsKkxnclTJ3//JmVreGiATCpLUom3ds5/LLz8YeqRA8tZuqvUjcJil+IaKOhRw/kCAZq6IZLjUyN7wV0tlR7I4Mbe1OHH6DtLzKKZhrn2NZtxoe8ppLBaA5ND8enCpFTbTs8kIFawkDImmT/qVR9Ucljk32Mzg1jFnMYcubREsijdXwNTeqQs0TbpLwVqVRl/e1f/wIIxPD6lhxqQlXXr3mTdE2IuEmVcyKLHdoqJ9UKoHX6ySTSamiNtocIl2ZItrQQUNwOU6bPJYh8vFDRFxROGJy8wf+h/TREuGij7iZwrO6ibOvP4e2E0OEeoLK7CeRLTE2mCWbKtRimitU5HMp00NZGfl8NDWFMbMZXK1CbpQTWAOKseXIkC8nKDlsOD1exVpOZCepZnL4qhoBt1r6W2zwQpFcIYezKYJpONXjCRhOdbz+M+B9s5F73RTmzXrzf0aKU41wXf89TXR7Q4euOtiZvXGd5W2x1a2x/TQprsaW/xuW+ywWverS1Z3WAF0ZuwigFxSBcYZjLsZODmU1u/WVrWzbvkXJq09dt5buBR3s2beXkViS7u6FBHwhBvsH6T18lER8Uh0jcrxIsmNVN2htn8fSVSfT2r6Yqs1HsezE7vBQKsvIXQqq+nhdCHkWqKsOuv4ca655FmnOMtIRPwFTtO81PFMEXnFNrOXZW2P4evhLrdOfncsuxbHiIMyOT31FlKC1lbtydrPAeiaqtCZZs3rAWfGl4uUOehk8DmGwH6dsjuGkSsAjO/l+smmrqw0F5+Iw5pHJ2TGF4epoQrd1USw5qdpMaxQ/azdvZZrXOu96qIsKaLE679clu1mUgFl/P9sExxILWG52tYJglle8zZanVI7x2mub2PnaTmLjE/g8AVatWM3qFWuIhKPcfdfdrFi2nNPXrSOfy+GS4JZsBp9PNOBy8IiLXJqIy80Ljz3Bsw8/glOmAOUyTl2jrb1N+bcfGu7HiPjxtjWRlrhSp062aLk/hUJhNRKS8XtjcxNmoaC6dRmLp5JJBeYSuCKRqTK+lpG8dOlnn3o63S0d6OpNnX2pL1psqlAoFks1ULepzlwmMEI4kknD+NiQWh+4HR68viDOQFAFaOQzJmY8hZEpkKqaHLGn8PpcnBJqVQl3ZUzKDgfZop2peIbExIQa34bKGmW3QW+gRL5a5MSGuXiEie8y8GoGRr6qOo6+7AQjuTRV3aXsKTUpOspl3IZB0O/F63EpyUhRXAIddtVZxifjJCbjFHOmmuqUxLo3aih+gt8dprtjAQ3uJmUoNDjQz/DYMEWjRHROA76wX/ms+4oGATlZC0lLjepMEiWTkUyGVCKLnpKPoEZRvNVdGh1zWwg47XhUJ1ElkUkxFZuiPJYhnbeRCreQKUPU5aSzNUIwaI0LpRyRv5CBp/TREv+uNOY2sYvNUTZMdT27TK+KGmSzKgwoGR8nlxUP9Sy6PU+RFJqzKPiI3aOrnZ7hMLAZBt5qAackzhVgouBjNOsglfs/nL0JkF1ndh723f3tr1+v6G6ggQYaKwmCBEEOd80iaSRrZjKLpIxkRVsklRPJVsXlSCWXyy5VLFt2VRLFrkixEikaT6yZTDSSRckzmo0cLrNwuAAESIDYl0Y3en399nf3m/rOf2/3Awg0pWkWCiDQy1vu/c853/kW5QtRtgKU7RgTnHaJcLQDoMk89Q38yW//Dj713z6CfHkIZrwHr3z9NIJOjKNPPI3ckTmsGCH8PDBSLWGIr1HgYy3ysBLHWOFU6OdR6xZhJz1E+eswSgGcUg1DuTGMakRMamCcW6ARnZDUAZhMq4IBpfBlIi7vccKN/DcBLeTDRRcr7TU0W3UEnTaqjPkNAgkvofSxXBtGIV+AEWpIfBfd9jp8r49+Tyk7mGlNPXFtqCpqFqI4nLTYNPaJeHUJa/eEFBu4Bqr53VhbaaJUsVAY1tAxVzE2ZMCpb+DGV6/gG797GtHKJBb6RfSwgd1TK3jiU3M49DPHkT8yAas0LmY7jAvyey246y6idoikH0MjQ7oArK6vwLCLsApD6Hoa7FIRldECYspVk0QUN4EWYaPbwlpzXYi7tWIZo/xVG1WKtpRJDkODa2joiwSLa5rULVaKytaudRuc/bZ/Imltuw+RQmVW3yKTo0Wr8gwREzqdaY+UjLHfpZa7At/zcevWEsbGd8ggQW8PnnFsotopIinooe3Adf0Ust7KQx+E3Jk/vskW36xUWwU9iWzhCdHKO4x68MIuSuUcisWiPB4qKrq0nb54Ea++/granToOHprF+OQw1upNVEd2YdfMfuwYm8T1K9dx9q2zGBmu4Vsvvwg/dDEyNoL9hw9j74EjMJwqOi731gycqkA3TEQx3R65tzeUMiqF+aXAp9Gwm2S3WDnjsYjpfP8MA82+L8NJpsbijpQDtfiycE3MqGwG0JBQS+USq7DJsBimvQWyFlCTvILrtV861VcEen4DgbbpvqalKWeKbb7p1Z5C7Zlfv5lQF5ygYHWg6ecRehdgYRXlnAsDDfj9hkzo+cKQTOetDgv6EJzcAZja/QijKjSbwvhMR77lFpcV4kFTGcWiV40FP7JCPQi5Z5D91kQ/GN+a7tb5PWTt46FQDHHj+kUs3VpCp9WFqZmYmd6NfXv2olQsob5Wx+c//3nsnd2Dn/3J/wZnL5/Bzp3TCAIfrU4LlUoJehyDBoxvvPgSvv6f/wKd5SVUbRvlfA5Dw1WsNutYbNTh2RqiYg5R0YFVLYsNJp2JWKxYk7m7FW0hCUIm9eI5mS7oxx72PZkuuaLwuj2M1IbxvmMn8Ikf+ghMxaoY+Mj+n9aL9KxXUjXLsOSC6nQ6st9mEI0eB+LrLn57bA4TA4VcCZVSFUUnD92P0IGP62jBtHUcqo4gR+QmJFPYxtL1NbT6AZp+X5LcOHlFOQMLJcZghphohMhFGoKyjUq5hJl8FXq5hKBgSNFzgxCxH6HXbKG9sQG/35MUPF7g7E2pDmCcJrX9/V4PSUg0yIDBwBe9j3P180gcDXmjhLHiOHaPzGCsPAq/62KtsQ6j4mC924SWszBcHkbRNTESFTBamEjha19iNwMiAWSNuiGanS6Wu0103B4qxRzGyxVMV4cUFKYBzWYD/ZUGmm6EFbOAfqSjZjvYNT6KWkUNU3Qvzd4FqmEdnspclCecIJkmRoJogqAdQIsSRF4XvfY6eu1VeF4Tmu5Cs0P04y4SK0JCS1Cb2wVdyD2mqaMYJxihH3pk4VZSRT100OcPTkiy6yJvuqivz2PcyWEmNwzQBjn08NX//d9g/4kZiYZcvuQj7BSwZ+YIdh97GM2RClaiPsyChuGCjmE6KiZ9LNs+VkzGfLKYVjDZrqEQBwgLSwhNWuXmYGsVlI1ROPlxoDgK3R5CKTcMLXGU74RuMB9PPljQqW6ISKZlweLL4ntYj9rY6DfR67YQ9XswaLsc+OhwVWFbck9YPNBogxz44jvHzkjXCmL4UiqVUR0qozacF7OpOFEqHP58mZyitChxCgocdDds3Lq1LlygyPGwEdYxWrNR9jpY++4ivvTbL0HfmEbTGINe6OPAvnU8/eNHcPC/fhLRWA0bakkJG3UassJJbOiBDfQZGRyi11pC13Xhxw68xEEnMBBaEWKnKehPPrRgE600iTfEiLVY1DFs4knALXPFsqlKS+Tw51sciOOlJiRLuljea0LfvrArr/XtMHeeHWyo+JH9mYWZfy7QitgMEcYBlpdX8PbZcykSaKMuaGYNTz75FJqtDqrVITnLWGRz+cImQZcFexByV3tmJcmSKT0jl22Gngww5Kmm0vLiyWE7GgpFE0HYRbffkvOCyOe+uYPiz37y5Cm8dfaMTOijY0Pwgg4WllYxO/cw9u27D/cfOSqqi5df/BaOPXBUcjcuXbqAHdMTGJucRGV4DF5ERQaZ5WwS83IuUeXFoU609AJ9c2Din5V2XIx1Ut96ZTgTCZlZfPKoLLPoCx9KERdWQBqmw3M7lAaArpg2wliHGxH/UyoRSdYNY9HTC7s/26H/d2donpd1d8paX3bi3MMOEOA4aWxFmKppxUo0WF6EotWBrl9E4J+EjlMoWBuw2a34vkDdmqkJMazdLSCO70Oh8Ags8z5ESQ0JPcpl8k792TP713SyFjlbSn5Tk7sit6mCrjLZpei/6+vTuFaB5Eme2zLHkVtBkApeXCH6bksSweIwgd/3UcoVJU+cdrElp4jnX3oOr3z32/jgh96Ph48/hCtXL0uhZrdfHRrGSGGIjtRYuHwef/X5z+G1F19A1bZQzjuoDVfRdnuo9ztYd3uozezE6O6dos1ep4NdIY86ocBKWf68ulEHe948yTxRKA5GnMod2tKGMdxWB51GE5NjE3j8wUfwiz/xszDpMPauj4ztkBkBKTtcvvG8gHiTJpwgWCBIAtOpSaaJBZ3KAJTLQCEv+k7fjLEQthBpEaYMwqc0OGFx4u5JsUhdOv7pOhzudDgQUlLI5+HqYFQRVy2BqcHmXtwysC59rQaDPuaGMr1h/5mhRdw30jffTDSsr63h+vVrWLx1S4osSSQ9r4+WW0dhKEKx5ECLOTnq2FGdwoHZgximVIUFotPEaquOkclJ7Nt7AGWtBJvSNJ+ubETImTetEAR6GKo0ctYXX2SOWsdFzXBQsfNp6hA1tnyksUBldbcL3/VRYXgDg0YMJpFR8B8jtg14lNMIisR0Px8W89W5SxX9bx9ioca5NWkhcesI+qtIwjZ0I4BuJYgYn6tFCEl+FPIpY39joRwIHMr3jCY/ATPB8/B0DV3LQy/XQmy6qOgk41koYhTwLHi32vj65/4c2q0lbNxcxsTOfZiam8WRJ48Ce0fh6024SR8lEjP5QgQ0MDEROjratoaezfs+wahLCapKy4oiDVpgI4kLMp3rhXFoLOqMh5Prg3GrNkJNTeh8j3kNcUJncpUYSaWLRIIVAZ9rGAhDnF4Lm2EE6dduqqwY5sJCLzhICUlEuFMFOzHYnYftlt+uZN1tGlop/g/XFyEaAf0A+Hg1dN0QVS1GqbWGlTOXsXahhTf+5nu4+cZ5TM+N4gd+5Rns+cT7Ab2ItdUmqlNTCMDGYgOWBLfw8eiCmgT9CHQss8ujkk7n+zFgWUjMAL1gGWHYg0NMkwc1kSjLlGmdscipXdftDHRWO5pjKcNWebxi0vV9F/T0S7dLVGPTGTD/QpNUP06C/H+u7nK2hXp/FTcWruHcuXdw4/o8arVhlEolUdVMTEzix37oo9joNlEoFOXc4fqvmC+h5/YRBhFsJy+FbxNyz5zUUog9y1vfSjFLib8Zkx0WgjAQshsjsdfqt3D9xhVBODm1Te/cI2mb75y/iDNnziCMXOhGgr7bFjlaoTSJXbsO4P3PfADDQyP467/8a+zauQvHjt2P7736Cvbun4WZU1rzrke2Rx6GVZHXXyWwMVSIJxKfg7FZzKWg8+pj5VUWqlLA6VTHZiGiIVDso2Bp8HoqvluapHxeTMCCKEbfCxFxDWTmEWo23EjnCSJrAF5l7OVFsCSM/JQU99+/FQjan8E1twWkbELs6T2Vwd1pMTWTGKYXCLxnaeuIgtPQ8DIs7RpsHlwh2eXKus5nIHw0DUN/EoXicRj2FIKkiFAkbMpDXunQB73cU915GuKy+W+pbE0V9C1tuoLj069PIXb+fBUac0c0q9S7ECEJMEmAUqEkxcbrEF3QkLNscQxiZOlouYrnvv0cvvHc1/CRj/woVlaXhGE6NDyMsdEp7J/dh5F8AWbk4St/8UV84U/+GEbgSdgEC3q+VMRyYwOeDnz4k5/A6K6d+KuvfQWXblxDaXhIYGW7kBeLchb/xNCh2aZ0ntzdU8rW2WjK0bdzbAI7JyYxVhvGcL6Cn/jRT8K8F+QugTvUHiQyqWdBC7wZiUSwpPbjtvgB5BPKiuhOlXo+iyRAOjvZfdIA04ePIdhiUSk7ZR6kjO20THg5teNxqIlFgq4F5MIENqM2+amCO6tJgvfBioD2gQSLlrln31TSZ/lPCfzAk/eAVrpnz5/DtZvX0fVcWGT6GtwfdRH4KxI4QrZrvxOi4FSxZ9deTE/uhJPL4eSZU1jbqMNy8qgOjWB8eBoPHX0EO8d3Itjowyb5LgkFvm+bMVy+9vJK66DQkXxihwiIxJ7GYrUJW4MrQCMtU1yC0NBY3WMGe6c2nZKoZiAwuNlTNzIP+xyPEYYp83DXu4hz6ywp0LEBLVqFFqxB43vCpbsMLwpaZafPamXEATQWMrYeOrtzyj8LgM+iURIiYWAG6OY6CCgT9D0EngHbmIARlYWBrtX70BaXYHQ8dJou8uMlVI5UYe6gr/iGPB+5Ezd8wKipCFVqx5nZrZOE1QPirtp9hhR/cYrkz64Cdg2JOSRXCousE5WkmDEgh7tINaGnBT3moUfcKfXITBVIshJVU0ba+KgIRyljsmNUDTwZzRoVNLKHZ/OQQdO8mIj/tKVpV6cKw3RIfOT7w0OWOeM9wOjJwe5hl1ymbA2kRfW66MwvYm2hjnzfxwQjjCmNqwWo7J3F8I77pYFShwu/kq0Ki0Qd7e4aWs0O3B4trmvYv+9BYdxHTDmUe0BFOPP5ZFd7lnumHqv6iMi0lvt0cymarhfVsJJRlNUO991we/Z3957SM233vT+DRZhrOim4MYNiTEFIaEjTczuSSvjWuTO4eXNBVnuFfBGNRkNIuE899QyefvQZNPttFPNFeD4dLAOUimUp7HzuAqlLBVLPcdPPPLWRJWS+STpLQ1iyz+FrxX938g56/QauXb+Ii5fexs3FG/J4a8Nj0lA9cOw4uj0f58+fl2La5+O+dQOuT3S4iLGxnXjysafwzBPvwzeffwW3Fhfxvvc9iitXL2Hu4Jwgp25EmWeIWC/CztcEQWBBp4KLcjleOZzMZUKn21u6HhCTGCbE8V4VJJrnBiXHVIP1YHl19FvrsgayLAtDlRpyfK0CyM8LeArZFcRWEf3Ygk+sz1BtI21hRcTAhiIr6P/gtLdZ0Acn8myPrshpWQRqBokrRrVJFmDgomzkkY9t6OEqEL8EQ3sTOs5DS1ZS1l4VcbwH0B6AZT0Jq7Abod2DS9mVXhUW8G3FPJOfpQF0agLfKvaK1Z1B7lva9M1iPlDAMwtZxdQfKPjyPSJoRiCOQDk7J8zy2CPEzaxxJXfjLrfbaWFkrIYv/81f4S/+8ot48snHcer0SYxPTOGB+0/gyIHDmBwZxlS1ije++yL+4x/+AVqrS1LQi6U8hmpDuHJzHjNzc/jlX/s13FxdxR999rPC7G70OnDKRbhhgI7XF2a5WcgJY5eMbH5wQteCCH6nh/GhYTzz2BN45NhDqBUqGHJKAj+/+0Pd4LwJ2fllwTMC+aR7MM+McLFxA6urS7AafeyqjWNuZlasDmUI7/fF0a2QH1I3FaNktZwKR6FFEa8mHlBUeaXmBxSR8Is5sxBqxlpbaVULrPD0XFS6yzoSuFQJCFjLY12uYOQ4OHEqcxgio2D3jbiHV98+hdffPInF+Xmxk83r5E0HMB1q6yOBb5OI1xFd8MoYnZjA2Ngo6uuraDU2YJsOdkxMY/feQ7jv6Alx5+ZjLXIk5F1nRwi0WBoX9tuyAYsT5DwNjuaoxDZ+GDFiPURH88HPrtKglFB6yGdLJjPLgYKX2RAlVgyCciQ7cbZisWTuO5i9rrvoOesItDqMZBVGsAIjuAU9aYpFMndobIQlZIJ+8pLKFUILVbPMKRRVF75uIArGxMzJDOjrwC6WRSMAygWRmMVxAZ1uCDcIUB4pYql9E6XEwningl63g8aIC2uE0HEbpSSEweS3Ppu1EmKNQkzlSQHx/u4hsbvoGQY6cQUmhlBNqjCtYfRskgFZ0CswQ8rRxiCG99wXiG4oPbl5/Uj6HJ/bQBjYJmMqQUiNH5MG5RNU+eN7k1ltEPEIwjVYFIrG45IjwfNKUEuT03kbUUynRA16zMaDMTnqGhRyIt83ki/ZdOo7BCn09ZvQC+qgD+lA6JbQF3UEAzoC6E4RBcoR4Qhs7NDXnV8ohhttdN0LWK5fRqOzjjCkv8IU7jv0BApOGZ7fRo7G/0kIr6dBtx34kmWR0D9TrR74vSQSjOgMENGEJjWG5Wsgfu8kA2dgFhvblPWseqB3w+/3Ltdbud33+hwWdBbjIAqErEtOTrlQRr1Zx6UrF/Dt115G1+0qaawfII6opulhdHQMn/zkj8sUzr/buXOXnCnkMdB6OjO5otW2mm63JG3sy1RBzEy/0/jUtMfLjGn478wvKFUKuHT5LF586RtYWLwmjRAbj2KhgmJpGB/60I+iWBrC+nodlUpZyG4vvPQ8Tp0+jYnJGezZPYexkQk8fOwElm+t4M1Tb+LBY0fRd3vYMT0Op1iUZrTVD9EPaDJTQBTb8LkOFZI9Vztc5WwV9KwJYedF6DyMfdWAGkQyBd+DFTVhta/Bby7JeoBIQqU8BDtXEgFEqxcj1AvQ88OAQzOrHPpJDpGZk+NXCrrAZAMF/ZdPdoWNkPrtpJNsZvCiyT5TKQq3/i7rIQmpmrEntJdc7MBO1mEmb8JIWNDfgq4tpT7tNSTxAWjGfdCsB5BYo/D0vhxWpjmGJOGBkRHeUqXhAPSeMdezdcBWgU/NbgZtY7Oc9bTgqzS2ge+ZTfDS4MbI5U0x45eJjJKxKEbetpGzTARuH/mcjbXVJZQqeZSqefzxn/yfePvsaRw8fAD9foj3P/0jGB8Zx3CpiIlaGVffeRtf/E+fwYW330Te0jE6MgTTMnH+8iU8+QPvx4d/7KP42jdfwNmLF/HoE0/gm99+Gf0okImcBb4XBTIk88+aocuum9P4ULGMqOdipFjBhz/wIbz/0ackrcrzO0JOvGtB1xIp5ln3Jk+Zzz9N1fO1CN+bf1OMFQotH/t2zWDPwQNwkBN95voKJV8OJid2omAVoZNukZDNrXyk4ZgIvZbs/eR84XXEIcrQJNLTZMY75x1OrwINqsznRE/QtAlt87LuowBLbFdEhc7mRLTa6kZZri+j7nVweWke5y6dx/zCPDw2Wo6DXN5Cu99AFASyu8yJ1tmSq7UwVMbI2DCCfhfdZkNetycffxqH9j8ksBVtTCn8GQ5sxUGw1PTtgTAsPRJi6KEGx6D2XxnxqI8YMaduSRf04HDm5NTI6Zzwsrw+tgrUEEiJkDmfJ0sRRVUJLJ5WPKU5QTtcIdRhMocsWoQeLQJxXRUcAgPUmOo5aJojr6dA9VLQyWFoA6W+vPY+RqAHNKYpMiRaPOP5CkfdBkB5X35UYklDWjxXHKxhndtrDLmjiJtt9CsB7HyCmAiB14Vtcz/qiJEfEQuDSXf8vnyu1OcXfLgk66AkxD6bP1eroG+PwsMIgFHkUYVDCVtIa1YSAEw1AvODmz42rCqhQpAg+WAV42vNZkhX1wg/2C7xyGcTyOOQmA7nasWvJ5Q+rmLEuc4UCXIPmt6Exilc3raSCoTi58rP5MrIVwl3nLS1EcXwtRekYXGl1SzDiSqI3D6SQks4N5FPuJmTOc1ZE1hcaPP9pKOa2UWz/Q6M+81fAAAgAElEQVQWVs9jo7sqqECtchA7pw6h4tDfle9Uyv4LckiICOqKG8P2VD3/VJskelwiY9RCZLcEGy51/Vih2n1HOt/Trbv/70qMU7Kxuw0E6nuSPMtYYyJ85N7k83kU7AI22ht4+9xbeOHbLyBfKkh+BIlwE+M7MDc3JxD77t2zOPnGKdSGhnHixCMiv6V0lvbTnOZJYCSkrh6DAk4yQpzan/Mw51omLe7pS7NV0Hl/UFqm4dvf+Sa+/tyXBXWtjZCA58Hth9i79zB+8Ad/DNPTe8RfhGcxlSLnL76Dy1cuo1Aq4Mjh+1BfbcDtkc+i48rlyziwfx/CKJDvPbpjAhXKYhMDHdlIcsFKWJxvu0pvi9l4p9M5T5bNx8/3Jw4QRK4UdN2km10g7HjLX0W+fQ7o3EK/R8KsCSdXhGbk0fM1tD0NRmEMVon5yWPoayX0kEegFxDAktfO0FSDuDmh/+LrTUL7KdMglafJwa/Y7mp3PjgFZ1nkPK8iOPRpj1dg4Cpy2gLyWIUVLcIEf7XExz2MmDo1jNgcQ2yNIzamEIMT+xQSxhMmbAm2CnrGZld56lkwS9rID7LUxWM+g9O3XOa29PKp8cwdDHc14auJ3WYR7XVlgrXY6fqh6LNzJCv4fUShh4mJEVy6/A4KZUp5PPz2v/wX+MCH3o9abQxPPfbDiLwYpRwLSoLm6iK+8eVn8fxXvwRbTzA5Piqv5ZVrV/HIY4+jNjqBqzfm8fhTT2Pu0CF88dn/jNfPvIn7HjyG+44fw7de+x7OX7+Ccm0IrW4Ho6OjYgNL8svczB48efwRfPDJZzBRGsb8zWvSMGTNmLoFM/BK/V8+nxNSkezMKeOjD7xlwSB7EhFefvU59Bt1DAXA6M4dCHfVsOF30ZxfQq/exuzMXuzduQ/DRcpseOUyMtTGoi16CFR5iYWc6Da7BbimDs5FTAzikZ/n+e8msDiV8vMsU3bWHGaDmGxuddP2PBe9fg/ddgfdjSb6zZbE1xqGjkavjQvzV/Hm9Qu4Wr+FethjuYKVzyOnWSj5FnKhCTth0IkDq+TAcDQM18pwmw3ErS4euu8YPvTBD8O0KliPApQMOriZMP0YpjhuEUOLxABHduEyGXPaNuUY9oNQ6cRpgCMOMUozKneCZsOHLYcvP3jfSH3IUgPF8ILvgZguqOLDJQbT2eJ1mNECjOgmtGQe9GFN0JXiG1lcSyktN3fOdhzBjgMgVsS6wAnhRwaMfgk2JXeSvEcmfV1kbYKgFLjbJ7OfLVMOMQ9V7uddH7pZlSnKyrGhTJD06vAJRxdNRNS+cm0SqVAcNYnqopfuMlGUiX+xCc2jhwCXE2X45TH0cmNIMA4HwygEhNxJ0bfh6+QppNeliLECuH4ToRmjR6IjZ/3EhJUYiHTCimqUYBNkiml3uvLggcXxROvDi1cR6za0cCf0OK+SFvn2iKlCAxgA+aPAQhJxocaTuIdID9CPfTg25Yy2/BwuU/jaR/02TBZ6awbw2bzyAXPVsCLe7TEmEEWWNEWSamd2AKoS+uu4tTqPRqsuO9NSpSyITaUyiVJhDDqKME0GhrCosZirM1dVBYWocaIj+S3hk7F4B2XCMF52Cjni76IDInks3YH/XYu5NASbrpJbTcHgn4SUK2Oo+uDky4/19XXcWlmCkbNgOY5A7pxsadC1b+8+LC0to9lso9VsS5EnOY5EXk7o/Lmc5hlTqpzTUsg9K+gDOvQ7C/pm0RdInrpnvps+vvnCV/HSy8/BzhmiQGIYSxTp2LPnMB489ij2zR0RQiQnYTaGtmPCsDQZXCYmxtFYb+HqpeuSN3D+3HmMjg6j73ZlrTCzdxY7Z2dhFysIiNaxyddIiiPxLT0CpIgrgxmlRVeopaYnUtAj3lPiQRGI1LjXa0HvzWOoewY5b0VSM2kQw8aX3hBeZKEfOTCK4zDLU9BKk+hrFfRQhC8FPSfBN+TUsMneLOg/+xrzMdV+TjHLUzJZukJVStpUspZmjHOalWKfRCgaNPh/C5H5FZj6deSSHJzIghNz4gqgaw21C2UhMGyQ8Go607DMR+CYh9BvcaoiMYL7ORYZwptMBWPsKkMrSCYip4B7dsJpvJFZTHiHsRciuCsvnaAIvF0VD0DJ3uRYoB5UUxGrWxKM9ODlPoL+7o4jE7rf7ao9mmUg9PrigletFuG6HXznuy9haWUBsRbixZdewC/+/C/hiUc/iFa9jXIxB5MvbtDHq99+AX/2uc/CQixM91KhIBf8rt170Oh0se/AYfzmP/vn2Ghu4Etf/Rt84c+/iJ/62Z/BR3/0E/i//uxP8JXnv4Gh0WFcn7+B4WGadcQ4PHcADx4+grHKEHaO75A9Ol8tdn6p/dhWp73ZdSvoTtbhBk1mOAsk6HtdNBobaLfqqK8uwG+34HBpU7SwXEykoNt+grKZx+TIJA7MHsZwaRyJxxCeHPqmjQUa2kDDMHoocWqR7YAu03nfADYM7ucjFHTxAsRQaKg9MysezyfZD8ciDfP9NhbXV3FzZQnrrQ2ZBkzmEgcx/GZHLHDZSdfdDi7Xl3C1uYpbbhOt0EfPC1DNlVHwdATNLhzdRm24Bp3Ii9tBp72BqZERaJ0+9k3vwU98/CdRLY6jERIuZTOUl425xdGOhZI4sKL7pziwjsCyEHHClFlQ8W4ZLJQEqmUhC9U3mGyeDt7pVpdfIbIiudR4cqpZK5P5cFozJT99HYiWgHhRdNDQ6iqGVYukWLEbD2IWI02IqLY0qCxuiSSTEeqzqTMTJjkfJk1u1oRoxwZFUsiCHHzXgO0Mw9/owJ6YUDpoFieyZfmFsrqg1t6W9LN6ryHxqjINEmmX3kVDYBroM4WKiwv+G4lzLNzGEFAYhWuPIsCwQPH5gOqAAhLLhqsx10+9/apdIq/AF0yEPHn+R2Ccz5HRkbyrFT7AlXfqaCY+p+nJz+9m8VXnxURoX6jfUhsTvY9Eawm9UVgdsj9nAhcjoskODuTnkjEjHBPu2wMfeSYTJoGsEkUrGBSBbqzMi/JEFJYQU42CCQSehjwh1X4dutWGnufJESPob6DdaSPWfHlmq2vrKOTHMDa6D4ZWQy5XEZSs06mjxHz1NDNcCrPBIqE26irgQ51TmblWKsBWjaFowLNi+HeD2rPvKk5u20zodo7SMlcKBgs7/7yysoKNjQ1R4+yc3Y3RiXH0ey5OvnFSCiY/lm4ti+8FCxWJcicefkQSHsk+Z3wzd+hEgYJQwdVyhwwUdNm8sFlJWe7v2q8LEx4wcpRwJnj5W89JQXe9rkzWbFInJnZiascsqpUx7D9wH3bt3J1KdnlmEueJoDOmN1DE416rIwZiLzz3DVm5sqBTjz67fw6zBw6gVBtR95KVR8L7MtBhGRUkiYOYmviE1Ubtt/nYBLWUbbVIEaCzoGtd9PtraLUWEDcvYzy8jFJCEixROF6fRFSJMloI9CI65KcM7UZQmUHX5GlbECaOnLUCcAktcku29umTiTR2KkZdPRxWfV6yhKttQrYhu0IdlmbDFOmL0gE6EVAMAkTJt6BNfAZWeRl+ZxZRZw6Wd58YNbju65ieKCHo0gltFdN7dOzecwidxhRuXuVQMIFELyChaYbNaFBd9gd04sjZHmxG2zFUJClIVm2o9+BT7pJU1QpXo8yJumRDij67e+6UpfPVSSpR7kHyK0XzhFWZdrUmSVDp3kkah031YAQ9iVAbKuPm/DV8++UXhHx16uRryOVtLC8vYXpiGr/6K/9IJF6Nxjpmdu5Au7mGU6+9gq//9bO4efkSpsfGoccMiSE05MDI5/GTf/9n8MQPfBCvnzmJ3/lXv4O5A/vxj//JP0GhXMLb58/hu6++gi995W9w4NABYT0+dOwYHjp6FCOVITGRYONBFQLJGLHmqU5VJjPlGqSeqCojDKLx/J7oNHOWAS/uYP7mFdyYv4JWa0OannKpgF6jKSx2o1pQjFuVzQfLyOHB+09gevyA6CzdbgwrV0Fg5dDpd1DQQ+FSCPKUkhSIzJK4IeoFQVQ1KfiSlCvnDglNqsNOtBj15gbeOvsWFpYWYNoGfBK5Ak8IgUkUY3l5GcOjo6iNj8PXNVy4fg2vnzkNj1nEbL6cHNwePQLYDAJ930V1pAqdzRpVAnYO7ZUNTA9P4Kc+/mk8MHdMph6WCmkgOQUKuTJjVQ1IeWQay3Z5mSeDOjxVmmB61ZB9nEXSp62V+DTIt5LjKG281IugpqkONNwCknUgaajCLr/qSJI24sSVCEd1nJPMZUKL6d7I95mQbIJAI5SXSB4ClRqKMKacGBVZK91RStFT1wc/L7vmw7QG8h6Tx8X3Tva3qaxGgpcUFzB737iz5S+20HpALg2n8wqgU38+BugjSAi7J1VoTCgjIU1IcWmGT7ZRkVdWcbZFX5v1eQMksKyYKWmWalDVAJL+WZASXusyQqevS9Y8bW2f1ViytY/PbE5So1C57zM/C4nUEMcueTHSe4lTQoREV0sAbrOVeobkOqIBCoFhk9brNtBsNdDrdzEyWoNBoqKv4/KlBRh6EYcPPSBwc8ymdZNhnuJsm9eQ+v+tcBTV3mztyJU5CbcwaSK4XJN3TulZnnk2yMjrmYVb8X1UI/qmcCDtHjb/n7IqqnlYzKv5Km6uLeDLX/4yFhYWMLt3L2b27Mb9R4/i2WefxcZGQ4r40vKy7ND5swmxz+7dhwceOIbp6Z3yd80Ww4o15AslhNKE8R4b8HLPmO58fIJkpQ1O+uAyOJsNULtPq+ASbsxfxmuvfwdXrpzHCg2zCiUcOngfThx/DGdOn4WuW3jo2EMYnxhBs7GOtfUltLsupvfehzKdFd0WzMRD0Uxw9tRrcoZz60G2/NTOXRibnBKHycDQEJs6eoGHVjNGLtmJWnUvpmcPwalW0fBCuCS+URHiezCtPAUbYodu6z6ScAVu9wq63fMw3BuoBqso00EaBQR+Ipu/PKNcowjtQEc0sgeN4k6sVebQzk3CJzoQa3D8rphVxUkRSWJvkha1nzoZJqJB5wTL24qHOQ+ITUMXdQ4RDrMNGtcrQYXwRvnDO0C59jYWk3+FZngRo0M/Ajt+BEF9P4ZyBVTK51DQe+gtO+KAtXufi7HRClr1EpYXdFRKB9ByDTQTH75VRmCNKOccC3AMD3rQFhKRFaem+YYruww/rsmFmTNbCglILBj8RfhReFqcpAjr8IYjIYGvqoqpE2/hVO+nrFa3DGiy5y+9VkKbWAMb6yu4eukCrl+7jMWbN9BuNiTcxe26+KWf/WX8Vx/5GDq9Fjy3i0LBxDunT+H//j/+QPVRfoCCZaPb6QkC8WOf/BQ+8elP4+zVK/h/PveneOutt/BzP/dz+OAPfQh5p4CNTgMnT7+J1fVV3H//fYijEDvGx1GjjWYQIHQ9pcOWwINA9D5bBV0d+vIrnQtJGCMJg5KOIOxgZW0eN+YvodFclTc2imORmXhk1yexQPQiTfGYXw1x2zp88AFMDO+Bz9z1foJ8js1UXox2yDLeMgZSnfag3eR21pMyqJuOyF5OnnodN25cE421ZZOdwSmKXsoRXM8XWE9jtO3eOYxPTOJ7r76O73z3FZH6VWpVrNRXpQjZRRsu89ep6xWtcoShYhWaF+PAzH78+N/7BGbHdssuX9cs5Vg4wCxWk8vWR+Z5cOffZxOOxiI7SErMCs7gMbm5osw6GuXbrKGNJLkJTSbyDhJO1PEGkphQMVMLe9AE+uCpJkwvtauXnGfOrSxqatr4/j749dt7hW1vHWogDLnNLkLX6Vc/pHbR/JUMAzGLfBUgkVJ4F+n0nK68RM63+dplE+bWa3RbAd98PQf/fZBNd69X4K4Ekzs+efBnZ/+UNjibIvB3f44mBZy8fR8B11TNOjrdhliz0nSKyN/ExA74foR8rizmN0QWK+Vhufby5RpCjwjCvXfYm4/mbix2lsG08bpbMeffZSYw2fcZLOxbjeXdCzqfMZnpjGrmB4vxRqMhu+fV1VXxBDh85IgU7zdPn8bi4iJWVlZR39gQlIzadCeXF2h9//79eOzxJ8RGu9luwvV9VMo1dHvc/5qpN/nWrlxtpbRNctxmqMuABSzPcMq6uLLr9xvodDawvHwTly9dQLFYwmOPPiHNb7UyjPPnLkgeRrVSkGFm4eY17N53EIcfekqkc73WCoLuGnK0ZV5dwMrCdakhPTr2lSswc3l4SQSPElI9RqO7gY26j7g3igP7n8CBo4/BKA1j3fUQWAbMsg2Phjc6OSRcBSqhjx4uI+hfROifg5XcQrRxU7gxPmqIQ1tqXS4JkIs7cnU1zCH0agewMXIc7fxudJOi8DiKQUu2aZFWRDTo5f6LJ2+mTZ1Kp2ExIKNV0wjPMh9dZaSLTGRggiF8nYs12G0XU1MbODn/b3Bx/lU8cPjHMTPxPmjdAiaqGvZOrSFmx3qlDCsMsWdvC9VqhH4nQadfQq76EG6uJbjZ6qBLU5L8ECLDEf4Up9Ei9Y9xDIswLOFjGT5JBFGaauX3xSbDhk5Th4QTDNtchTiYFLhKF03oPTW3V99EThfuZzPRhFo3qE6d/AD+4s8MAxdJ5OOlF58X7g5dyOjmdOHsBRTtIv7xr/8PuP/oYen8bDPB+vIi/tff/dfidJUjRKrp6HV7qNSG8Rv//F9ganYW/+xf/k/4zquv4onHHsf/+Ju/IeQO6rgLThEXrl/E8MgwRksjonHldo+0ql6vI0Wd1q+CVlBDbSjv4q1CPjClS8fOYk4nJRp0tLFWX8DS8g1xTKLxi+eFwjoNmP3re3BynDw0eC5z7U2MjuzA3N5D2DG6m86TCFwGGJRhGnmlTyWku+V88a5ivm1BF4KehZdeeQlvnj4pqxmSwzm1y1skuk0SJQwYlo2+F+DI/Udx7MHjOPXmGXzjuedhObYEwVy4chHNTgvV4Sr6VAsYutzUfp8OexGCXoCj++/Dpz7yKeyf2iee/qZBx7vtSUHvWdBl6s1ootkEOVgUMsrRFrdBCft4XBFuX6YZrWKOy5S+ke5+G/LvScxchLRgy/1pqV2bohDKNT74+v/dCnsaCnH7fPa3/ha8+xKN6Ykl6FoZ0Amvk/xVAxL+mQW9vFXQ+eamz10lSBEVIUK2qVMb4IDcMZEPNki38UTu5sGw9RQyqebdnxRRPCmF6T/frbAPoja3v69qIifkHyHwW6J/rtdXZYdPbg4tolnseIaODI8jDGirbYgKg9xG+oPHgdIw3+sje/x3laWJEY26mu5V0O/8vnc221vQ/e2fmVm68ucTdue9zl9EBWR/fuuWwO+cwKtDQxifGJdCvsDMC65UnByuXbuO9Xodhmli167dOP7ww5iank4NZji9KpIi0ScVNvJ3LOjEkRn2JY1tgHyOYSUk5y1A13Ts3bMPG/UO8k4RURBj/voNvHn6DVy+dB66EWN8xxQeOPEUum4fjfWb6DRuwdZd5Lm5YjaA6yIiSz/RxADLFfIyJcU6mr0m1jc66HVNHHvo/Thy9Cno+RE0/QShacEoUM9iiojCTHLIRQ5yJK/15+H3LkJLriBnrcLv3UQYW+gluwB9WDZkpt9AMV6AbQRo0Fmzdh/84afRcw6hFdoil3MoGbci9FPSrXjXE7H55TduKB97uahUQZetlRRyU2BW3WAMHWn5ZOhRBqVkJEaYoBjZqFTrePP67+PNd57Hzh3H8dChx1GzS8hFa3j8oMMtAPzlUSSdFkZHb6BSoutCAV4yjSYO49q6icVWH109QVzUERoWQo9SLQdVk1pW7mhbSrdnaHDyDNhgaAfgdnLQGMkqWzmKP5TRieruQxiUCaSQu8Sxpg0ADxKRs4h1Xpbemxb0LMGN8XkGCecaysU8Tr/5BkaHa2hsrMs++uqFy3j2i89KvOpP//Sn8QPPPIEo6GNp/hr+t3/7u1idn8dIkdaeoaSdHT56FD/y8Y/j1TNn8NkvfAGH7rsfP/fzv4BHHnoEN1cXpIANM6VsY0OkboTs2GxQC8/4URZzpZFXum3C0gaJTHIrpIV8czrPpmVCvbSoVSQqarfbnXWsri3KjckiTYIOnYpaLUJmlhhI9Ls95HPKfWv/3kPYtXMfDD2HgN+Gdp0mJ/nsQMyse+8yaaR5yvc6sFpBH5/7wv+Ly5cvYmp6h7wG9Y11gRKZQscmh4dLqTIk3Xq5UkWlWsPirWXRu5KFOzo+hitXr0gTMLFjAlevXcH62jqGa8MIvAC9Zld8RB57+DF86mOfwu5xtUvjhc/DZruP9yrofN23PuduhUHUtrcVjaygc7+rs4hzUo85rTeRCNyuijpDPhNO6bx+N5fDKtNQ3acEnZhz8LeuwXd8Yjahf3/fgES9WCbwCgwp6inszkldoHYWcxKIaA5DppoCtVWbpkhdlJqpgr7V8GwROxWD+Lb/33wGg0Xs3hPu9lpsTlBiWXKXon63nzv4OvHPNI5hiiTPEBdXLl8QKJeEK8expEGmTKpWG5EpcXFxGbpmY3Jqn1ruhRF0g9yHexf0DDK/s6Cne1L1yGXTcntRHyzwd7s6VGFXSFG2ahn8vKyg0x+/S5vcIECxVJTCS4MW/srCnmZmZvDU00/Lbp1SW+7KCdUT/Tt/4aJI1sbHJ+R1klAoynB1DT1hdrMgKyXOln/7lnkMKRoZ5L65V5enqtZQfmConxX1EUZ95AsmHFrpBgG8foA40NFsdLFjfAqlYhGvvvoKzrx1Cvm8hZGxMYxN7cLlq5dwa/ESAq8J2wpQLVmydmYYE/f8YRDD9QP4UQgrZ8Eu2JI10OQqojiEyV2HMDF1P4pDu2Dka/ASHV7MQSqHsK8JuuyQ4OZ24Lcuw229A0O/hryzIXHjblRATz8Czd6pCILuIorROygYTbh9F2ZpP6LSM+hb96Or1SSbSJkfxmhTl8NrmFwIFvSff52ytfSiTpm7nL4lWICGR9RacvdLpzLO7qYNx87Jl/hugoJN45Emmslf4dKN59BYb+Po3FFMlyexfP40nj46jOO792ICuxFsLMKxz6Bk6Uh6M+h4B/H22gyWvRG0Yw1BIURcbSCic1m4A2bowOwDBQ3I0czCXxEYvlJto1C7LsV4dWkEcTguu9BEyyGmqpn7OuULK9MND0ROMiJhi4k7cCpQN9FtBV3OFbVy4PpB9umU+XBXb3Jq7aGYc8QOlxOg33fxwleew59+9rPYNTONX/nlX8AD9x9Ca20F/+7f/i4aS0si6eOR3+/2paDHjoOvvvQiJmdn8TM//wt4+uln0O500Pdc2NRpE5FwbJFXrK+vSTIcrSBlNcCiHoVy9kmBj0NYjtqlqkNhcDpXN2wUsRPmkdUX8wXPb8H1GHCyKlGqcWxLgEG5VJSCThY8i/ry0hIKuYLEyO7fdxD75w4jb3P6SveU/J1V9z2nu+0nqOXeBp798n/BpUsXkSs48ENPJmw+f0EeZEWiYWx8AkEYodXuiv9zr8/VzSg8Bu8UCmg1mzj+4IN46MEH8fLLL+Obzz0vhjw7xidRzBWxZ9csHn/0CZw4+ojwpvm4wyDYJAreqyRuV9AVVKooo/ee8gYB1fTQlYLGPytjGiScxFnU+X7UEcfriFnUkxZM008LekqCSlOc+HMJV8tu+/urxwM76e+vIeA950VlJHoZpl6CYZDsRdidv+iBy0y1TMaXMVRUO5N5nTF6Rd2LdxbLO5qjzYJ/++e9l3nKtv9O5EOapbsV9MGff/cJnsyKgBI/JydhLJzQG8015HIWTEtHv9+Vgs69sq6bWLi5hEK+jMNHjqnJlGx1na/RNhGnwma/e5paZim6+ejuUtTvhlDcvodXgva0Rt7WLkmfpSnPcH4f8UcPfLz66qv41re+hdXVNYlyPnjgEI49eExgdxZuQvQcEg7PHcZKYw1DQyRIWmj0m0KKI1Oej73v+jKlb+V5pxN6SpCTU5jbpsFAkgHInU1tHOcUHyHx0GqtCdHQcUzYFlGFGI5ZxPDQOOrrTbnEqtUyzp59C5evXMDu2RlMTk3j1de/i4uXTiOMOrBzJOvRtyEQ9VM+VxK0OAwZcqXWtpSqxUkocuPa9BQCvQTdmMDO3cewZ/8xBImJZreDQp4eIRZsksRJCu430K+/g37zLHRcRTHfExlqgAn0jBOInT2SwBb7N5CLv4c8bsCMe4A2Ad94Hzz7AbjOHHzbQWi5cLUA/YQL5yycJYb2Uydp7ZXap6aRpMozXe3RCV1zQtUIF0SBFDYmmPV7HdQpB3JstMOrGJm5ib5/FVcvXcau4RlMF2Zw5bVTGNf7+MijT+LEzHEUkxUUCm+gSCP95iwa7j6cro9hNZpALy4idDR4+QZ8IaNMwUnlooxtLpmM4VyEGXZRq3ZRHVmAYRq4tTyKIBxHEFnwY9pL5hEbjhgBiJZVxC8p2Y+XDrXvLLKpXSpJRwr+JIE33aWrJFsp6mS7U+fn9roYqpbh9bknz8ubW87n0Vlr4NXvfhfP/tVfyGv09z/943j6sUfwJ7//+3j79dfgJBqqxZLElubLFSw2GggMAz/3D34Fz3zwQyiXh3DuwnnMzOySTnNldQWlckmaKSIiLCgk7gkJjt6+hLnZmxqGNBWE4remty1Ngioysegdh0pFAva4cv0crl0/L1a3psULk1ME7QYr2LN7t0D69Ajn93vn3FnJgfe8ADundmHv7H6Mj06l3mnZjj4jGWUT0sBhmxlcpFyFu5UMfnYPMd64eFoOiQsXL8ALXVk3MICEcB0vBSJEFQbVtDvo9T1pKjmZkzDI14aRh0QUPvGxj+PvPf2juLZ0BS889zxuXp/Hww+dwOTEFOb27sdYdUImI3baPGBtaUiUOOr7LeiZy4H6+rsVpXtN6GrCoyhJ/N2TDqKIBV3t0AV+lwmdph1cGW2lLvE58OeyoFuRCkn6fj+EmPh9fjEn9EgfkvQpQydptSS7dPAXIXhxZ2OTqtwgU672bRM6uTnvLuh3ebR9zKgAACAASURBVC03YYi7v8b3egq8Z+795vI1zYhzA993oHlQxe9uzUXmnqn2+L7bFIMmupDZNvktoTCka7Uh2TeT7c17aag6LPBzzinCtCsp3397lGgw7zz7szJiYU+t4Ors485J/U7I/s7Jnbt+yeK+E7tJyXl9t49KtaoKu093O8jzuXDhApaWltBqtXHw4CEcPnwY586dw/4DB4UBz4yKYw8cEzng/MpNNFtctQ5JU9B3Pbl/uUYjL0au53RCF21Sqm7dLOhCoh3MW1cTOocL8jeoaacXFYeU11//tnBx+LMmxiYxNbkbe2bmEEe6uPcNVSvCcThz5hQuXDyHD37wA7h6/RLOX3wTaxtUMPURE8mkS594eFD/oYJXeC0ldGrksEf+EUm3+RxCo4IwHMHuvQ/joUc+AF10+k1UymWEfR82VShUSrp1uM0L6DffhoErKDoe4n4EncFl+gn0tWkEhOvNVeS016GHl2DGbURRFW7yAAL7PgSlA/DzZfStNvoJmfoVREKKo2tkDO3jZ1uJwOp0euOvlI1MRjKX7g6nU557kYsoXEfOIQTYxsbGDVxbPYe6sYC2toTRCVtgpva6j7K+A7VoBu58F7mWi6cPPoQTM4exa6SJ0YnvwNHXEbRH0dXGseQMYbFfwkZzHB2vil5swgtox1kRkygGHkyPBhgrrQC9JRjdABWbRdKDZthoemV0wwJ6vo6ub8KNHYQ6tdKOWPZFtMaUg5NsbJLryMrVN+1SmeiVdehKv56ms7Ggp6Q4Q09kOi/kHUlayzlkrfooELmIYkyNj+P/+7PP49m/+DPsGKvhoz/8gzj3xht47eWXUGbQQqEkU+V6swW7VsUPfvQj+OGPfRTFWk1kG+v1DYyPj0sBZ+oa4Xy+OWwcYkqoCG0PGOLwUmZ2PT+PsLua0DOC0O1MXhLnSg7XEAHeuvQ6zr1zSsxoCkUbtp2H79ko5Ks4cviQdKRcpxCNO3XyDUEGeAfnnDyGa6OYnp4RRyUe3nIwiG+2knMNHjSDh8Z2O3Tx7dZMnL11EV//+tdw9p1zkj9crpYFuqMXO2E6/k5DC0J8JGUyTYvymKx9IUkk8kN84OkfwId/8IeQMx20N5rYWKvjwNxB5AlrpkWQ+zLuxEp5rmn40rHZ26akbeNznQkj7z6hZ0XpbhO6mlAVKYyPgZowN4XdKbVqC9zOdidkJjubts1DV2mzNws6D5zvtyKnARHbffl2E674sFtVJFpeyD86yW8642/5elOO6ogEJ4Pb313QeSQPmvZs9z4MFtbN8vW3gCe2e3bKOlfJPgebiOxnKbtT+bgLQsBVgS5yRobr9OAHvLboPNlHfWMV6+urEuTE1RAnVjrLlUoV7JiYhGU5sHNDgAwW2xR0wvmDiWgDUzivLN2gUoPXRIr+3FHc7+Yct1X0VRG4K+Q+AOXzHmy322i1W+l6QU3uLM5f+fJX5N48ePiQIH4s7vM3b0rq2ujYOPqui7Nnz8pAQ7Y7mfF8pCzoDIzq9qnS4LCi0taywp3B75ss97sVdFkv5sRoKpfXUd9YwssvfwPnz58TQy3HLuL4Q+/DzulZ7J09KEqjZqOJsbERrK2v4Ev/5VlMjI1gcnoMaxu3cPrs66h3lhHQzkiPUSyXRRIq/kexUobQJtvg2pkwt2lj3QNm5h6G7cygUJrB3gPHRZvf7PYkY4I+7UYcwo5CGOEGvPYF9Ntngfgy8loXjm+h4OxFNzqMtW4ZIQOGhnnmXoXnX4fnbyDRawiMQwhy++Dmp+E6efStrthUwRuCFuXSgp5A+8TbTRrN3rWgs6izllt0kkz6MPQWyuUQjuNibf0ariy/jhvB63CtVdFD8w3KWRWgU4XT3o1R7Mbh4f2YyY9iplTCzHgdE1PfQ+QvwmtMIslPQa9N4EYUYXklj1anAi+sStdBg3q6f4buEmanDUyV29D8RSTNOkpaiLJk0jsInZ1o+jm0egnanoFO6CDglM7sZtnjZAU9EstEixK4WBV0OdBN7mizLU1W0LNJnR1ZKAWcBZVwNxELi1/DjpKQbZJgZKiKdruBy+fP4jN/9Ifw2g1MViuIOl1oPnXymhDP5peWcd+jJ/CLv/arqO6YQD+k6U6CQrEsBBOZ+kuUIcQIQh/5HPdrCSLadXGXbqqpnFIu2a2RGCENSdax3knwIrPdFa2rhw7OXziD+ZuXVAKVHsNzSQwbgmVSSnNQtOks6ITcz5x+U9LReONyXWCaFqand2F2916xJ+Q553vMlS9LFztYxDOTA3lU2xREFnSGUn3jlRfx1a99TXZ1tdERNFqU/bQwtmNC9vmUrdFyko+BfAK+JpTSMECn22xiemIS1VIF+/fOYY7rnZExjJfHxNDBFMtWrlnoCkAjLq5R1CHY93oo2c6mhOuuk9x2BV2gQBbXQYTizgny3qQ46ZYESed7yQhiN3U2owtcmswm4SNZwcne30Ek5k64+u86br9HN0D51j0/5HRQv6SxS4NYBE7mbpQES8XHUX6sqvBskQKFDbDNx+Bu/G6Pc6vw3vubbNuu3EEoHJzE1Z+51toq9rdP6qKcJ+xLb342Zw5fgwid5qokdd1cuIGjR+9HuVySokcvCl7Ds/vm5C0lIdUyVUzNvT6E43HPCVyHbqbOCO9h+To4uW/+mUNLinzc6R4tryz9dHQH12/dwKVLl+Se42qQxX16ehqPP/44lm8t4/z5CxgZHRUnuR07JgWKP/rAA+In8pWvfEUGFk7RU1NT2De3H2NjY9LgEMp38nnVkAxO6JkmPZ3W1Wmc+c6rSV2J8A3omiNns+0kWF29iXPnT6PTbYpN7YXzl/Hw8cfw2Puekde5sdHCyPCIrBXX6yuyXv3j//Af8IlPfgwsF89/6+u4vnQFfuKJu2OpWkW5MiwuboEbKM4Drwf6VTAQRbcQWhV88MOfRnXoMOpNE8XqpPCT610XFlMg8wb02IdJJCSow+teRrd1DmFwEQ7aKEQmhgoz6PWnsLTGSNUSRqdG4JR6aLlrEmxDsp1e3IcoNwXXqkh0rmd5wuDX2w6McGBC/4WTfkICAYX+5HszlIRwLotXFPiwLV1+kSSQJIzpIHOcDjgxQmMFjeQUbqy/irXWZSRmCzEzkrslVIKHMWkdw/GZx1FDDqWki6HiAnbPXsOIU8Pq4hzOvtOHNVkD4xHYqGpGAXFSRkDdmh5LQTeTvnjejhZD7BmPULVuIulfhRU1YDtjWGxNY7lRRNcje20YsVVDP7LF0cfMFUT+xANT2dRGUtCpuSX0Lrnqaa6wkq6pVYMiyXFCV0Y7mdVsFvTC38UDgjNUq4UdYyNS+BH7uHrhHJ79wudx/dxZjBSYGa3iJxrNluiof/2f/hamD+xHh7sTycVVBUfI3CkBaNPJjtu1TchaHV53usJlvvZZ2dj6XT0PTgx505KCfuHi27h85Rxcr4NcjslORZSKk2K4QTgpDJkf7GNqahJjoyO4evmy6E35OjGWcmpyGrtn9qBcGhL7xF7XEwlbBpllRX3w8Bh0mdqcq9LDhxGQbT3EH//pf8Tlq1cRULfquSgPsalL0Gq3ZVKnlSQjXhcXFgRad1IiGxulvGFhYmQU//BX/yFWl1exvryKJIjx5IknsbB0E1M7pqQzX1y8Jc2IJ4Yy3NsBXuDK129LKhucju44daWQs8G4TXY0oJVOpT7vInVlP1AcQ3nX8WBlUSD8q4I71J/5d1lBzcSiqd9ARvyUoJZtYOX3qu/brETSLm377yDXrII/lVySv7NhEn83ceeSpkeaHzXpyn9c6yUxjb4kYGmbirbNz+fXvZdk770kYRkHYvPqHCjg/GP2/ZX5FourmmrV8/ZdEmeVhJD2NESYksgT2Pfy5Ut49H0nUl6K2iurZjd1F5PXfrAhfPdTzUhxd3sRpBEQM657NwSZjv3uL+IW6nGvgk6EImfl8Zn/9Bmsra1hbGJcGO5HjhzBE48/gbHKGDbaDUHXKFubmdkN23Fw+PARCVV6/psvCCxPwhyf/4PHHxLeUK1Sw1qjLjHRylAmkRAT6uLpgCaBJmqncNvUrv4uLeokkIUMhiyg269jdW1BnAfbnYasLjvtHnwvEULvnt37xdu9I2u7HirVEnaMjeNb33gRb556A7MHdqPeWYWeS7DeruPK/HXkS2U88dT7MVQdwauvvIZrV6/AMXXkbANTO0Zh2TlERh4PnvhhFEoHoJtjqHcYsAVwu1dvJ7DzCqrXuOaLO0C0gii8Cde9hNBbRt6I4DZd5JIRaEEZvkvlTR52dRi+kUdSGkbIockeQmwXEOo6vCSAF/WgBz60egtl05KGkYOY9ruXGgnN9BlC7/tMLyJrUIVRUOdXKJfhB+qgJSnJZLxfjuSzBH64gLb7Haw2zkiUJQMbAizD72uoag9gZ+lBHBw7jkpSRiFJUHLWMTVzC+PFcbQ29uP6tQQepUOGB81sSJOgxdy98YijJSYlBCbMKESBDPB8E6Plq6jm1lBAH1FSQpQ/htVeCRutGO2+hW6YR5DQarICK1cQNyMp6DRNIYROuzwWdWHYqv2s3JpZIEzqrJZZiXAClqKeZnQLv0BPm4H0QJIAGD2RuFQtdPHy17+Kv/nzP0dnZQVF0xI/fFoeTu7Zg1//rd9CddcutGgrK57qanLJZi+1y1ezDCEegdzVyToAjW0dgAIDbd6td040MfzARamYQxi7or+kqUy7Qzc2X3y6J8b3IY5MSeVy3T6Kxbzo38kU/e53viM/c2xkVLpr7qVUs8fXQxcynUxg4m50+6Gc/f+dhhaDphahkeCNi2fxmS98DvXGhnTErW5XCrtuWSiWS7K3e/TRR+XIunThApYXF0WXT9SCCXTVfBEH9u2XQ+LWwi0szC9gfGwM05PTOP/OeTz15FNC6rxx4wZmd+/ZZMDyeTEfnY3rlhb63cfedrInOVuYFjVIiruDrf2uHext3cPWxKeuNyWV3CrkaWTT5nIhIz3ykFMOZyR1vXdm1r2Oc3W9bKeD3g5hUU0vmw8+D4UaKIKTajqy1cBWmkJW0NXv0jAzdWqzQL77carL6m5FWRERjU2E6r06l7v9O29cZSy09fG3gfYHEZO0IQ8ZTOJDt3k/xFi5tYAb89dx7NhRdV6kag9RV6SNHFEL+f9teo7tSX/UaW/fELzXq8LHJtfAHY8hm9CJHBZLJXz+85/HpcuXUCgWBR08duwY9u2bw9yeOYHTr169imvXr4tMj+vDgwcO4+z5szKdU75G6J2fTz16vlBU4V5c6YkbnCroVM1IURf3uszXXT0/Fnm+bpv/nl4XvuehVqug3VnFxctvYXn1Ojq9pqCdRIx9jynQVdSGxsUx/9bSMlrtJvbuncWJB09gojyO3/uf/xesNJZw/4OH8eQHHsfz33oBr506ieOPvA9zB47gzJlzGBsdx8WLF/HWmVPYPUPGvAMnZ6Hv+xib2A8ndwC79rwPVrGKZh+wyiqJmuClWB+J7zp/MaxqHVG0gCCqC9TPK3BYy8Gve1ifbyGXn8T47MMwh3ahoxdA7z0v8sUyVnFqAlFn5BMfc0M5jORoLVwWPxHt1fjtpNPxUG94aLWpDbfhhnl0gxzcmMkuBXg0WOUNmLfEIzvUAqxsrGBj7U10Vr+KJGjCye1HZWQUkbOMnldHrTiCPRMHUIzHUIqnYbvTjBLB0PgCRsaYDpXH+mqMTpvexiwOy4iDHuykJrKsKGakXF2ygYt2GYbvQPNWsaO2gr1TDkqajXqrh2BoBJ5RRM+1sNEEWl12OBUYdgU6c2Qj2s/ymAmlqHOPnvknc8LjBJxJOMheH0xk44FBXoCaoDSxsVbFfSu/nR1bVwgQBRRMEwSQFm9cwh/+3u/h5oULKFnUxtN6OsHckSP4R//0t2BUqmKvSn/rrGBnm28JweFRmPrP00s5I+Womy6VqaXEah6Kt0+YA/CvFsMlM7+YlwzgZmsd9Y0VdDpNNFu0fqUcxUK5NCxkkXp9XQgt+/YxfnQS9fU1gbpZIEdqY3LjB4G7yVTNsWHyebvdDpxSkjL4IdAkX9vs9+xwA3B1fQH//g//AFdv3MDQyAh0y0YQx/CCAKVKRRyq5ub2qThbz8Pr33sFgeci8n3sGBnH/j378PCDxyUMYv7mAt4+dw5DNbpzmQK7TU9OiePcyvItHDt6FA/sPyyvb7NdR96hXS9bu3ufqO/Fos6g5K0pPBve7gYH314slFPe1udJFHDayG3SjmWdke1ZWSSVbE1NvaqgZ4zx9zq87/rv7yEr3G5CFJ8G4diKkX/aGPCxqalcCrE0HlurIPlzSrji1zNcQjn0ZR+3vxc85FVBH/j7gSKvAIbtYPVtXhVCljT+YANyj0ZLddfpzbbZWGePhb9nEz6T6EKVuhb4uHVrEfPzN/DoY49uPj7e61mDyALPYSIImcX3fT5+aBIQsl1Dtu01kQY13e0V3NShc2ixbfzlX/4l3njjDZGiEW5/6qmnRJ5GUuPZt85idW1N9tbcm09NTWN2dlbuRaJr12/My3R+4OBBFO0SekFPVCrlCrkyKjtPCrqw+bcsYDeh9oFCvjnJZzItMjYKFhYWL+Pkm9/B4vIVRLEr53axRK6Njzg2NleDPCOazQaOHXsAP/yBH8GO8jRefv5lPPfi11Abq+Jnfv6n8cprr+CN06dx/JFH0e1zbcko1lHcWr6FZpuWt31cv34JI2MlRGET3V4CQ9+L4498DFOzj0ghj2xAOEKCNCiffnqYsIZQOcW8SV9zscEESySoum20r83j+ltXMD42h50HnoRWKmPNU9lW9Kpw9CZKVhvVAlDM26gYIQ6N51Ex6QLKqC4LWj15ToB0LzbR8220ejY2uibW2joaron1HuDppMnbiLlvzNvoRz4WVhaxvvw2Rp1ryOkGKpUTQvJa6Z/G9VunxJmMmdPTtb0oYRZW7xARaVjFRZSqNEOJ0OtoiL0JFBxKsi7C7y6CMQnVEuUIqyJDCEMTO0b3woyH0VlfxGi1jvvnxlG1clhcXcfbqysoju1EIb8DnsfUnyI0SmfIfgyZ5kZ5lTo4TD0Woxgp8OL3zildecArG2XqJNPwmfQ+5r6ct0x2Xw8WdAUixuj32tgxNCqwT9HUsXTlMv7o3/87dFfXkLh8d2kAoeHgAw/g137zN2BUSlhsNWAVCrLW2OSKp6lxghxsHpHqZr8drsx47arw3zahbx52CvolaY4XN2U0nMqj2Je4WBb0ZqODW7c2kMsVMT42iuvXrgtTdefOnXjkxMOY2bVLyCoqPEJBjTyURO/IdQElFrTGlNdP/ZJ5auB33uSDf6cOx2wypAYBePabX8Lrp05hfnERPbog0RWP/bRtYe/evQKzN+t1zM7shNvtoFIs4saVK2jV/3/O3gPIsus8E/tueDl1TpMHg8EMMMiZIAgSIBhAUAygTJGgSIuiRAVaKpW8a7tKVbZVZa+9rrWtrd1axaVkUWIERRIkQYEkACJnEGEGGEzA5J5Or18O993g+v5zzrv39QxGFF9Vo6cbr++74Zw/fv/31XD7O9+Dndt34ujx4zh+6hSqjYZQlzLL5/gfgX2cVFg8dRLbNi3g3bfchMsu2Y1Srgjf68k44PkzwF/UPSYDqKRhfhuHnnAcNOQkFFLZqnZb8tjYm9X3SVPLKiduvsh0qEYGSen7y5bcBX/POf8LBDQXdOgRK1+qAmZexnmbYyrIlfD8Dh2z+X8iUWuP/n38Plk1ssbUK+HUE+nkhYljRuVEz32i7MESgGs+I66YqI+My+sGSqGWb7zjAtJicy6Ullrfx16riZMnT4pDf8973qP2A7+0pjj3D+0M1RRJDqWCun/9S7gwRX70lw9IVYXQ2Jf4HEyGLvvatrF//37Jwju9LrZs2YKrrroKvhfgyKGjeOKxJ8XObtu+XYCrHCO7/PIrkEqnML+wMLRkKoghlz5tUQDPH8SgPiOfOqT5Mvydmi1OO3pm6gzyVB+dHa+UONjXDjyHF196Ao3WkpS5RQWNAj++Ai6SqY/3i/19tvI4VXTlpddgobQdW+e24evf+Apee/0VfP4Ln8ORY0eFuGrrjovQaHuSpb/2+huoTIxh687NOH76LbS7DSyvHIVj1YS8JuXuwr4rP4gtF10Pz8rBdyNYBE+HAfzQRcT+IvEyxrZbXfh2hF6WegEhstVFdE8ex9FX9mPPnqsxs+MK1DwOiXCMuI+pQgvTxS5mip44dNr0vDVAKVxHylc8ARzDtY6f/evIJtgoV4SbLQiveg8p4ZFt+S5qPRutQQprrQjr7RBdn0IVWRFg93otFNCULDdf2Qrk+zi08mMcOPKEPKidW3dhdmwTyu42ZP09CPsZRHYdbpoRGcshGaTdMeSJJfFfQr/1InLWKYyXyI5VkzGlwaCIhYV9sMJxLJ0+iWKuhiv2zGCmwGCjhx8/dxLjs5dhanwnbEzACieRciYRBURwM8NWQBUypZHbnehElvaZmAjCmEE1XbrWfVflsThTV6NjKitPOnaT1fMgXr+LufIU1mpn4Ph9LB49gm/93d/C7vXRqa6Ljrjnh7jo0r34vX/738MqF7HUbiJLAJyUfFV5XYIMASJqRKWMp8UbTmV0KkcXnnQC5bjhpC4ZG8wN21L7UFYZSLWqro2sbGwDMHqt1RrodXp48sknRa71zjvvxL7L9iGbJkqZ89pGrS0UB6gUlxQCmJmwMWTGqY+wUdkGwZswlro8T9lVhi7Vfg0HDx/BN+77Nl569VVMzc2jMj4hvThm2Zw3DwceMo6NyUoFd7z7NqycXcRPH3gQd972XuzYfhEef/YZPP3iC5jaNC8UjYFjodFqSPCWsi2MFXPYs3M7dizMYfP0FC7esVvpCIsM6S9nUAXTprmwR0ab9Fox90g9j3MdvExnKi48jbhXzRdBrdOp60zXZLzyXchZlHiJlJzPwVX84o6Bx6EG84UcggnIzndU2Rd6f8RVJBOAKifDEuno2owdnwoSN44NJtax0BAkRyOTTt04/LfvH/MdF3b43Gmc5EgcY8N4HLEiEpJon6nWuFnyDJgHsge4J9h+4YsBKIGcq6tr2Ldvn/w/2TMasa5G6RTHQhgpLbW3e134/JUCx4We378Y8NCQnK/krqsorBCykiABvGOjI+IqDiqFikzkVFfWcfjQUSn38rOefOppYWh8zx23Y9/efVhZXxP8Dbc8aWPZI2cJn4Fau9uVGf4YA2CQTGpMTWXu8b91/UrdL1FoU8PFrHLsf/05PPPcI6g1zsDNRAgi4oEGyGQKSKVJkEXVyVCmY9jGI3Yqaxdw160fx7X7rsM3v/lVvPLKi/j85z+Hl156Ec8++wKuvf4mbNu5B8dPL+LJ557D5p3bMLUwjYm5cWzduQnf/NaXEXiLSLt5zM5cj/lN12Bs6mJYmQK6YQdWmqgK8oXQoecQDVzp+Vsh/VAPoe1gvecia6cwMejAaqxj/wvP4tobrsH8JReh1lvHzFwBBbeFmVQT424bRbtH5AY4QEj55qi5BNsnoNpXvfqX9v9pRGBCKptGOpdDKpcXMBlcSjbmpEE/QF6c+3o9QKtrww+oBetiENioNdro+RGiTB49Zw1vnP1nvHn8FYxXtuOqfTfC7wQYy25BybkENnvenLmVMh/72y6rzkhTsMo/CL/9NFLRiyhmzsJGQ914dxJjE9vR9zI4c3pZhEAu3jGHTTNZeJGLpw9UkSpsRSm7gKw7i6w1h6w7DSdkOcQGOWpkLEU4x4UlX8rPQhDAPeVFIh6iMk72y3U/XRtlUrwaZ64cut7QGtjDVJrkJlRbC7pt5KwIR/e/hvu/9jX4jQbCbheRTwyCJ5Svv/3Hf4Ts9CSqXlccOsESjuYBEKU47dCH5Vd9HiZiFjpUvdm4pNNSyjZja8nSpNqoRMXTKEnpXhR/NN2taPhGyGbyUt6urdfw9//f30uE/aUvfQmzE3NotOrCh55lpiujbwpxz+iaxyVadGPGogzTxoxBG3mZlVSMRgrVGmAQDZBPF7DaqeGr3/wWXj90GLObNgvvPTWNKY7A2ft8No1COo19l+zGO2+6Ea16Dd/91j/hyr1X4q5f+Rhe3v8qvnH/d+E5QJ33tlLEam0NA5FFDbB31w68/7Z34tqde9Bpr6LCXmC3hdAmF/7bg8pUy+P8L6lbBIrDYWMQZRxcQEmkkTnmuOzOqg3NuWTKUmpncDZaYDbGWj1/OnKV8UqSytFSIUn6xZ346DtppA0G4PzHuLBD5/5KD5neVE8/piLlEQUIlgw2hy0EU81Jfm6ylD2a1Y8EBcPrPV8Q+6+5FxyXMi0N8RLnKd/r3+nWSBysqt/TlNGRcS8pXAlHTklC5cmYmkxmpBT74mgfXQdyIhT19ud8YVDcximLc4/zL/Xg1VTeuUwMpuTOQIRjozz/vJtHL6JwEoMYR8CmuVQetWodyysrePbZ50Sb4n3v/wCuu/46FEslAQOLjg5FfpgxB4EAsCWYZGt1OG6r17XmcDcO3UyRiJjWUFRLCQMxnGUVtlDK4eix1/DIYw/greP74bPP7CgtCM7/p9I5SVyIEeO18nM5RdRr+Lhi+w34yAc+htcPvILHfvYQ7nr/+0QP/cTx0/jox34VOy++FA899iSeeuEFBGkbl99wBXbs3YmTSyfw9NM/RbdxCguzW7Hvsg8gV9gGJzUBJ5dFvXMWkdsXf+fYLuwgD8vnWDgJoUKkXDp1wPMizFUmsSlXguv18cMffBuX33Apdl6zDZHTRBk95LCOclhDqtfmHwgLXZP3P/KQ8Skq48m95TOxnjz0JyLOImZFNNCpl51BOpUV4Yx0qoBctox0ilFWGsGAHOJcsD5qnoVeeRZL3RCdIEK1v4yfH/kpXnvjMCbLV+PaK26H1+qhkp1DJbMDKQKIxICSQjaFgKAQOnR7gJy/Ctc7AKv/KKzBQSCsw2I5jsxsuRy6XCcYOgAAIABJREFUfoR6jXNOc5goLqCSY38/wmK/jU7gImNNYrywHeO57chZU3DDoihTqWFpfqbmPXd8hBy2Z5ZO5zkgyYx26Lq0nMzGk/z10v4zmboY1UjKuxJl+x4quTTVpvHi44/hZw88AK9WQ9RRZd1Wt4vxuTlx6GNbN6ER+HBzaXE24tCZobMbvdGhJ8Bw8pToiLWt499wVl9tR1OiHTVy3EiGdEAZHlUelayB6mueJ86as9r/8PV/FC7mT3/6XmyZ2ypjXf6AY3tpWRPKoRNMR0pdW7G5CcraOOxRz5J03mIutSM3/5Yt7ESCdG33enjj8BEhFSLn/dLqGtqdrsycf/2rXwXLmCyV/+4XPo+xbAmt9jr+y3/8z5gqTeHez3wOrx4+iP3HjmD/iaM4vnIGnkM53gjlSgET5QJaq8tYGCvji5/5FEqOTT5BAXT1whbCC4ibXMigyp2mIVcpg45jkmVbVjGSKOxRrnfJQLTDG+YmcpjEMYRQRvXaVTCnAUO6mpPyOXJ6AY9wQf9mSeB0oZbDBR1CxHJgRVHRDtepyT7VNSgnphTLtDDzUA2Q10/gUvz5yexc/fucknuidG+O+8u3TDYGBBsduiqNy+kPdSzUDVU/h8LZzgyRTGLkbHedlJAWcd/R6TAjpJMXpk0GZAKKU7ZW4S8u3PL4lzAcKlx8++d/IVAjL4yEK+c4dJ0w8G5QgIVldu55Jlg0gNz3PG4+WxAGOPKks1X3wwd+JAA5JgQzc7MSjJPmVWmQc1JGjcE2mi0JgHIkmenTyaoxYAlU2S9PzKMbDEaSWEa1L7hL2JrNoFgu4Ig49B/g6PHXhBzGFv0KC70+MSYKTCrcDbYjjp7XkLELKART+Oyvfg69TgNf/qu/wKW7LxY/RdrYT3zi0yiOTeHAoaN44JGHkZso445feR+6Vh/PvvyMENkE7TomKgu47NI74DhTpCKDkwHW28eQL5H7vi48Lhkrj1REaV6iDiKk3QA5u4uJTA/jqTTG3WkgdPA3X/kyLr52B7ZeOYk0mghxEsVBF+VGBLeTQugX0XFKqGYL8FM8Rg2O6AnoiZlHjvyxMkfsjXKxBcxcFViMgKFiroi0mxWlNZe9iAwdfB625aITpbFqlbDm2YjcDLpRD/uPvojXD57EZOVaXHvFHTh44CCKmQkUs/PCCx5xvtYmstMW+eIgy4zRRwkeMsEJ+J0n0Wm8hnBQQyoTYEDWHuJM2K8NJxD1diDsjyH0IokWvWwPzX4fGXsKm2cuxfzEHmQwicjLwuY4lijJMYDwENmeZGTq8+nQOcpGicvYEQlqXBy32twi3jLcLzoqH/5MLviMIKe77RqmynkE7Roe/uH3ceC5ZxH1eqgtrSCXyaHV6aI8NYUv/vEfYW7nDpAWgOUDKVhrXyDkmFI8UCZSjdEpZ2EYveLvsh3hikqeceimdhZnOrw0Rm7qOiyJrkVv3CXfdFqoVpvNBubG5/D8yy9IH/26667D+FgF5QKZrHjsUMgyuAldlheH7E6h8A+wsBQ7aWXsxGgNDZ8ygnJvDWBOTpmIVl9mw/OFopSRXdKJwkeV97Mwjb/4yl/gtVdfweb5OaQdGx+9+0PYMj+PTMrFV778Dwg7Li6/4io8+tyjuPod12GpVcehU6ew/9BbSOeyEjx+8hN34839z2D/C0/hf/jS72Pz5AwGTQ8kDPLIo87KzfA1GpSMjqEn/p/QBJvnZLK7jd7zfKlz/DvJQoa9V53HDjERcWYoJDTaoatMXQV2slYGpDM2o2w6bRdKUzO/riVeqdAm2slcbIbylKVJ/bdDR5m4Bg0AVU2eRNA47Im7CBg0D7UTDGDTOEZzrcpxMnM1ArQmAKVexGhNYtQ5xWOPyd8rj0OHSfKQUZS6LiFrJxc7tGT2r0NQqcxtHDscfYaq9R0HrElSFuXQVQWMma5kYjadDCtQ2ukk2gbS+9VENQYU94sx9769wx46/GGaP3qdGysKcTlHPU8l9LOBWikhA9yjbc2Q+pv64CyRM8lLC8kMxZv6XR/TU7PCGvejH/0IJ0+ewqfvvRfj4+PIZCmyFYlaoqoQqiySL9WJcfVAcTzOpzRGlHMf4i/0PLpBw8vYn3zZCEhcZEd49fXn8dhTP8V6YxHZAn/vodPriETrgNLVNislbPN66HYJFM5jfnIT7rz5LuzavBvV5RX87V/+NfbsvBgZN42V5VV89GMfx/zWzXj25y/i/p/8Mz78qx/Fpou34tiZ47jksj14+eUX4IQD6Y9v3XoVwoAVbRvMfVr9M5idyyII68ikLGQ5ioaUJG2KuSFEAR1kcQZ+r46om4XjFvDlr/0D9t5wMeb3lgB3HVZ3BUU/xIRXhBPQHnOcrYJaJg/PCZBxmoj8tth1sbEPH/l9JYg+hBcqsJgiTVAJLrN2avqSpctx00KSUsjnkUmXMOinYTukMcxLP6fWaqLZDpBJz6BSXsCB14+gXuvikt1XI5Mt4tTiokRtBDM0+z10+TzSETJWD3a4Cis8idA/i3brrIiIRBRXSaWRzo9jYmonHHcBJ040cPZsXZHkR3WUx8cxObYD+fQcIn8cgZeHFRbgCIMVU1jptCgjJ9zuaoPyd9kUmcKIhDcbIXaiylHq9xqmNkGG6hKpKLzlZSQh4wxgDZqYGUvjL/7s/0J7bRndOntMVGDLivZuZXIaN7/7Nnzy1z+DereFRruLfI5CFsrZ8hykkJT4LBV/m20fG3lldgJEQVfPzo+C0aQbq9sI2p2qax7xUPQIoZTS+P7Dxw7h+/d/D3e+73ZcdsletLorSLk0TqpTp2YwOGdM4hDGmSS6MiVrdW5iujXjnsTQ7C2qZnNczkxkO6riJwhFVfGIfCGEYUksiAL8r3/6P+OjH/0VmbE8sP81XHP1Vdi7Z6/09X/wnZ/i0M+XJAC95h278M7bb0SxMomnX9yPnz16AKXyNJ59/klcf8Mu/Nqn3onlswfRazRw7eU3o7uehdfz4Vs10bg2uCX2Cc2/pSKhe6ijhtCsn1Cib17fCEOoipe1Ixg1sMn6qmTcJKjQztK4oiSALDlHLJ+qn58yx5yLJtkRDSKZ2TjOxoC1BzjUnKbCIDXUWe6rwApZZSGGpAs4dTXrHhEUxizZjJvpfrLRdWDwy4BN9owJDpS2uvQwpQJmnKBaA0nUttw/HZTGwEkNoowsBL5qOKg+ddzOitHrGkl0HgwC12PKySt9eLk13Ou6hG7GQU0FwvwsqHuzDzgzzkBHZdTmGGqPmCBEtbOG46Vyjgq/IFgUr6eD7uQIqh5FlbE08/cqRI+Pze0UYhD1ExWiDWuFxLDkNJXAWN1jM8euuhuhVAZFU11siNT49Odox2n69YLIEmol/d2gy9Xfxfdk1I6MVKgSjl6dDEFuWbSaXUxOTuJb3/oWjh07hk984hOgYAvxL7I73iYeCZFGZ0CGECXPKodUhnlYtSH5jFlgcSisdwoDWydEo9PEz554BI8/8zj6QU8klLm3CMojAG5udlaqpCtnlzBWLKFVb8DrdvHZT/06brzyRnTWumiudfHkw08h7EZYOnMWF19yEe755EcwcNr4+2/8VxQn8/jgr3xAAhqS5JBcq9VYRzFvMExpFRzKGmQFmH6FDKXqnqs6WyjkNIZClmRtfm+ZjQNVTeZ+ok2wiQGiLLIH1w6EN8X1LVghk1qXqiTwGDhyCos9ZZ1AyV17+OgXlUNXqvHyXSgNteEgiCG+y+LNdMbnII00pvJTCD324tLisB2HzEd08jmkMyWcPL2KM4tVXLRrD8pj06iuN6Wnwd5dP/IR5G0srp1EvXoaUUgQEwn8l9HvVYXRLFcgnWQagZVDtjiLVG4aa7UBqjVPdGz7/SZymaKg3AvZeWTSs7AxJhy/pJ3kgpRyJjXBbY4XqGBFnKfFMZIWLIs3XwPhhoA43ZtOINwVcC4GuVJmNvJYNgeyDpmA6hgvWPjyn/8Z6stn0W+1UVurybx2s9UTooLrbr4Rn/mNzyFAgK5HvXYlzqCcCM9JGYrhLLrp3WmDNhJkSAhFUJEaq0s67POX2mIkunpzCM/niEca/W5fNuPTTz2JW995Ey7dczHaParKcUHSabAtQKRmWohohNaTn0z5VpFQ1Wo/BqSlcQFKJ4BriF8KIS/lSiLmCbjj+uI9FxtIqcKBOHVB5Ec+Dr75Oi69bK8EZseOHxPULGdhieh8+MGn8Pwjh3DjdTfhXbdfheJ4GvVWC28ePonVVR/79l2Nb/3T15DNefjQh6/H5GRK2P3ymTGsLQ5E6707qCp5XW1ORjMaomiV8Y5f5t8KosPKlr7zifuvDCwNUQwaNNbQOAt1/8kPMMoEp42ZzmZVBqb/ZmMWrbEhJHOJyN9AXWSKjdgdwK0BVl8CLwRF2P4UEGbVWrFbgLuiOOJD7dBFU1k5arM2lPFXLTLFJc9r0AQy4kQVAdS5I18J0zv0UXHWPrzHmhgkjghi8KlyPqz0xA5IpeWJIJtlfF9xwfOYEhoIaFA5Vynxa8yBRIxaNlneS8dM4lk9tpZ06MrxSoSp91XsoOPfqdtkCk7n/3tqiPM6VGVCHdMA/ZRMcDCC4TjXoQ/H9nivhpVE/T7h02ACYNablsDWn2cCAFNlE0czdOiqj62HeM9rOy5crhcEAYLQQbvdw9T0HJ579im88MILuPvuuzE7OyvMcucjljJ7SQ09ZkRm9O1eF2o58P65uRRavQ4ee/pJPPDjB1FrNzA2PYmu18OZs4uCZr/5xhuRdhw89djjKKSz2Dw3h/paFZPlMXz21z6N6fIMVk7W8fW/uw9eMxDJ5Usv3417PnU3vvbd/4pq5wyuvXkfrrviKjS9Jryuh6nKjGjZ23ZX6wGoyqQokg4rOiTrojyuothV/9/giJQKqMNWsFTTNr7UHmJl1bzkuEnADANiibXjiMl6+PBvDzN0panKRRqHYvy38ffJA8uJBaQGpIG3deZeQCqVh+OwfJBHOlNEo9nD4cMnsGnzNszNb5GZPqJBmYu6eRutcBWvH34Ji6ePIJv2UciTbrUF2/GQL2TQF73ONFq9CL6VF6fuh1k0O3QUObh+FtGAwJwy8tkZFAsLyKYnxeEEPnt0isVJSGtkZE0BKlh1iBe8YezirPkoyt0g3IeZp3a2spnBsYhQorCsGwBeE6VUhK/+7V9j5dQpBP0B6mt1idyoEmalXFx65T58/oufR6HCikYoY0tSPk2A8RTURc5uWHLXkBG18RIOxhGMfhKlq8uu+u9HeKATi0EJOpCVSWmgd9s9VFerwgy36+IdmJ0ZF0lCyq6K5rZQgNpg/8NimSuiwlGI0CEXs68XsWHT0kIBktUriloVlTKA0k5d95YHZNgTYh7l4LhJSbdJZ87MkGU7VkQymazQTrKyQ0PBn5978iU89+gr+PBd9+CKK6/C6voqAinY99DsrGHHri1YXDotjF27duzE5MSY6NoHfhfNOnm2F9DssP+kI36pVJnMzKz2OFsbHaniRnLA01cOJZnhaQcwkqUnHLk8WjoVBjWMxE2fPWnQVcn2HJR3YvPS0XJ6Qzn0ojC08VgRHTozcLaZQo6EMkMfV86bFSqboKFVlcmLg+bzTDK9GTlTJV4iDn2Ydxunoa7xfBl60jQNp0ESGIO4TEyAEMmJkkj1WNJTgTjVPlAOPg6mdNShASXm3sf3z9w3rnPl3NX9T2bIPAZFVEbPVzny4dMfouzVzjNOWW1E9dyTxxw9PgM6g1Ewz9ME3nqNCDL+7ao4yvaaa9147gwa2QaVapCUuuKJgCSxk/p7td9NoCTBkoy9KcecdN7/kiOP75fK0NutLiYmp4RJ7Qc/+AE+/OEPY25uToGaR3tWI/dabrNQ+ScD5pG3XPAHYReJUshmS1iqreKBnzyInzzyMFq9NsoTYzIWuGXLZnz4Qx/CRdu2Yf8rryLrpnDx9h04uP8AXnz2WYyVivjg7R/E5k178Pf/+e/w1CPPYXZ6Gnsv24XSZBovv/kULr9+F26943qUMyVUu6uI/AilTEVGjkn0QhyRahMozEzSqSsMTRyExk6ZK5LU2zGp7ejF6hqcbtGc9/mYOD/xh9ZDh35L6oUmSx8CNrTjYGakUIpqHpELVEaZNNqZ7GI0riwNMRhlGTMILcnWKT2XyeRx8OBRTE5OY9PCVqHLY5+JmXOxnMPxxcM4u3wcjdoyMpkI45UMCnmCbSgj6grhiJvJo9ULRYAlW5oG3CJqjR56rQA3XXELwh4NaxYpp4JcZgrpVFkQ7tSxZY9WRUcmOyQVn+7n0YgJU5QayzAlvxHnqkFKQzpWvffMbLaA6+AjS3vYayNvR7j/W9/CWwcPSeBVXa5J8EARAh8+tuzcjN/+0m9hbvO0ZLZdsv/QcOmyZBJFHw+k6HK2Xvfa/aiSFzMlPXYTE7rECyhpBGPKSmOefcEViHqcF0qvicYsl83ADzgeQdlEjnUpNjJZGxEdOtWHaIhCeFEzdugGxa5HmejEhSZXz7Cr1o6JVnV5VrJMjVuQBEaJltBR8DtL9qtra6iMTcg663sDAdlMTc3gmSdfwAtPvIq73v8R7Np9CVaryxifyiNfsnBq+SDyxTRm8vNYbKwg646h1+5j4HVQLlNlbhmpNGdcSVNqBEJUJqXSOlW65Roa9n111m3ew8iYvPCCTh+uH2Pk1XdOCcQ94mTtUe4KlD1PMI+N9EI5VqaZyHQQMGL8WVkSh+4gCoxDp9Fmyb2hSGcERZmDxf6blNZZDuzAcqqATSor9TxHHbpxsIrO1Dh0tZZi58OfqOYX99c3AgPVJIWceqIsOARHRqSUVkxtMWAynv3m36gx9POtZ2XFFBnU29R0VV6s/bN5j3Lw6kU1QspTJoGLo8eLxxKVQ48dvR6roi0ZBgob/Q+fX7LUnmx5SUoD1jmlTH5OXVpZawUKNEGASkbkTLSOAHEnybGvjRWmc1psI0GRg4Cts2HL4tz7eGHn7shImNcnHbgrbIxklPvUpz4l/BGKUvztp0RoIG2XJfW3f88FM3RSlfVcUTerZMdxrHoSX7/vm9h/8A3s3nsJ9l2xD5s2LWBudgZjTgktry4TTTOZSfjwcPLUMdz3jW+gUhjHu298Lw69egz33/cAJsbGMLcwiUPHX8MHPnYr9l6zA/Nbx9D3Wxh4A8GTRZ4lZXvLJotLgs1T23ETRFFAKw6otJ8dvkfRH49WAIcrTO+beN3Fz0Il3CogiiuIYp8fevM3JUM3X/EjVT0tPhApAWtx+iGogVKehABI+01FkuwtBAM6Tik26k68jdOnzqBYKGF8bAL5XEEMM6O3UmEMXs9B2s1I2ZvUiQQQFPIEU/hotdtYq9WRL4+hH1joDixkinwYKZxdWUdjrYoP3HoLUjKzS+Vx9cWMg4QnQiUo8oC6zCE68HRG6iuMXPR9RdYRv5RBMU7TOFUDlktuaB7XSZGelcprKUQEkETAwz/6CV5+7uewBjZWFtcELMNMvOd3MTlXwe/8wW9h+65N8K0+ejQoLFsmOkWqB60TE/VYhz8nzYo4EtV8jheFLkmqjaBAfaocbvS0jcISP5C96qZk6ES78qtSmhTQSLvdgONwPI0pKEvSuuxOAymoat6zAAPyE+sMPTbUqqROh05BGXP+4vQ2GGc18aBm5FUpNB4hoy/gWlldW8fExJQYrna7K05qamoWDz7wCJ5+9BXcfdeHcf1N+9DqLSOyCTfsYq22htnZTWg0qMRGsqJp+H1fiHbGyjkMBk00m3W4GdU6kP6j7kHyuzg6YZFjpGaAY2bEifec/yYoitUV1fJQ2ZrKdkw2JQb5HMCZWV3McNTnq5f+nkByq5n/Df9f1ZE1uK2vAg5m6GyFCMLSA+y20voWHV5W0YiTUEEY2EO32d+kMTV0sslSugkS9ULU5e84uzOlP86+Jh1iYh3q6xGwjnZWsdM2QDOtdz3sD6t9Kiter1+PFbqRlkfSaXJNs+Wh2oJylzbMkctelkPG2b0EIHL/fLjUtRw6lKRD0yN4CcCsaSvFZ8D1aqSEExYkAahIBtGmWmEMMwMpN2JAqJ32SKKqHLop2Q/X1LANoB6dxwqKxKCG7CmexIkBfTqVM60b/WzYknQodSswLe12Rq5XTcO87SviGBqrZzlhjzx+/Di+853viEOnTjpFXC489siRYEVl+navCzl02vm0O47l1QYK5RIy+RyOnjiO1fU1TM/PYmp6Clkng0anJkDjQjYHr9NFyB44Qbh+iPX1On74vQfRXO6jkplAbbmFDkW1XB8L2yfx8Xvfj8KEhU5QRbNTFcEsOvRBm/gl2kdispRDTwZT5lmrKYlkkKqdusbdsLcfM1Wa/c+jqcRCBfSa+19AjCqolqo5J9IDSQuUJgTtzkMHf2PEoevtNFwg6kTVhlBjT8rgCliHgKCshVavJWVQbpJiIY9cNotep4NmvQ7f80B5S2pX+56PfD6PibFxkc/LuCXk7CnMTm1GIZ8TaVKCBjjzyP9frdVRHptAoTIB33Ix4JhMroJ+BCytVNGuV7FtsoScayPtFER5J/TpmNSN4c1Mca5rCLjh4mREzKyAPMJpdAeBoKvjoEY5c7YfTGYp20Ev9JGIlYY8pYAx+VQGth8hHbp4/okX8LMHH0PYt7CyuA6bRtUBeoMmCuMpfOmPfhu7Lt2K7qAFX3qUiZ6jMTzGQBlznvg5tlvEBKhno4kTY+et+42KqzkuY5oRReXg2a9uqhJR6KLbCYTzuNUgroDBAB0VR1X4xWyP/XoN0KEVkfKtov7caKxNUCT9Pf3ivVPVD5NxkBKXx04aW/Vm0wPl6GS700OpNI5ez8fAC8WAFEsVfPPrD+C155dw44034N137oGTraHZOS24AFLakqe+1QDaDc6x52WN+QO2EKCDSLo0BdpKOnQZOxLn58BhxKqRwMpyGuPLDUSHwAidhsmMIalSbDwaoY2pXGLSYZigiMQudKDDuzTiwEei8vhODh16FLFlYMMKCIrThll63qysGEAaj89eOc+LCHk6/I52hDpgMdc2DF5k5kJfCz/Y9LIVsNT016UaYIKw82WZ5rqHWICk41B8EIa6NtkjNv8mOHLklXR6FlUJu/o6TBYfr3XuX3J6m5HA5D6QXSNVOwYMvLY4iDDBhLIb5tPj8zSOnYbUTXOSQjfIEhS2Q1lSnYGp6tno8aRZxoLJeQM+9cGc9Y4rCmoNmZ85Muu77Dro48p3/aXYibS9TvTYJQEwpXmCrPRzHgZRyedzYaY9Xn+3M8DYOJOArgiwsIdOWlgqqpFGWvFXnP/FyqYdcR1egOthA4306Fpw4doFdDp9+LzPjg0nnRLnznuyXl+X509yLteyMVGpoN/pCiiOzr3d6mNqZiva9QAPfvchHHz5CMbyU+JKvaCLL/zevajMpxCmWmgNVjEIO0K2JW22gYN8JivYLAGm6vs3DEg3ApnPU6WStFdav+Z5JGyArhCq2HBjQJYY27NysOz0kLzIeuj1z8kWEWetEaoiJyrZElHKqhzNBUoifJbYGR5Q8CKdz2K905Tsk2xpNJbpFHVoXfj9LrrtJgrZDOZmplHI5bB46pTMNG/bslWOFQ4s+G2gUpyUTIwzz6FPJ8X+rC0zitlCGalcAQNGg5aDbLEMPwJa3b4AQnIhZ/FoeDNSwlJD2hpYZkciH6qyP960FCw7B8siOIgT4xaQUn1b9UTUAk72qMUYyO9N1q4djtZks9IuOkSrp3NIRxmkwyz2v3gQ3/vmjzDoWlhfaYqYiZMGOv0aMsUAf/hvfgd7rtyOdq+BYCjuocz9sPc1Ul6Pfd4wmpM2CMV0eH10tgqcNGJIpDKR0DzWZWzzO/bHnVQf/X4X2UwF9RqFXCYEtUrJxzA0JXeWVQneUP1wcwd4HFLjqsDnPH0wbWNlOW5A15ufzZw2/579TnUUlTHTeQYBmaA4D1tEt+sjncqLjjtxGN/4x4dw6nBWELXv/dAWTC100e6fktnZyJ8EgnFUKtvRqNbhB3UUCyn0vS78PjBW3AQrlUUQdWReXT5Tbyzj3IcO3JChDA2h2mCSWZhMeLgXk9m0sPe8jTnj+zheo7jZR5292cQbDeqGTF0UELkfiYClw2a2pyoHsOkIGXCZiF4UDBTTINc7nT3Br+Zv9BhYfM1xVcLUExR4h8GLmhiRUrw4ZPXM4lfiPEeMUQwIU3/C0U0GdBszHH28c4KgjZ/Dlpq+zqHBNMNOuko0nNDQvUyj/63Xa69LHIEOerVqXZJ7QtbnsOoV7yWxmfyPy5aNnktPzKubY3AWOnbkSdCfquzYIQNM05Yx1xffPyPbZDIzlZ2pO04wWejk4QsXfQwgVIGKul6VgOngcSRoo1H00ffXdbCerIzE6+6CJXPYwr5G7XNWXPleItvJHcGkjE7+ghl6RDVNxZL5dq8Ll/yVpHW+QHKsPlrdjtBFU/GOPw8oR10uie9ZXVnRjJwqJF+Yn4c/cHH0rRquufJdeOvAKfzkB4/g5OFFlIsl5IspfPo3Po4g04Tn1BE6bdj0Fewrc9kiI+Nt1nBsOHkNsR024kGj1RnzXlPt3OCwE+OdA09hl4SYx6L2AP2xmqePoiyymVk4FnFrnEBzYT3y+mcjMaSUrNPzzoq8gkAy9WCZ5XFhUJWt024JEr5ULCJXKKLW6orcJSVW67U11KorCIM+smkbWfKHe13s3b0L5WIeBw8ckBLsnt27MSDjTaeLiXIZAUv1jHosjpFwrpMguxzSHHM7s4zISaHjkRDGQa5UhsUTdx2MlcaQ8R3YPsuKCkEqbGuyH7gRubDJEMe1zV6TizDKsKwgN4PXmMqpEQO+pH+dQKHygNIrN8CEpMmKFGuXnc4IyjPr5pC1KJdawqFXj+MbX/ke+i2gsc5skb2iUKHGCx7++H/8Hey5Zifa7ZrM7w97YIagOFF+l6mD4eeq89OuX4GewF4pwRnl1fnWAAAgAElEQVQbS+rKsJmSpdrkqi89dPIaEc0y9NTkJjTqfaTdElqtnsyRdjosmRGcRmeujbh26ApwyR5oXDIabr6EIRaDxAVqMqAEWpdrSzFrxeM4Q1YxeV4OMtmSCMAQfEP99mJhHGxLU6P4vm88gTNHJ7Bt23b86q/vw8SCh0bzAMolKvYtIOgysMwpjn63AwKaxZszk3Wn0a82kC4QGa6M3miGqAOLBNAoDuXMM2BAReBPnGHEhle9Jx47O9doSeg45FJPOsSEazynP5x8Hze7ymCtkMBQ0x6I1z+zB8VdoPjf2S81nPCKZtbQDCd7eSqL4/HIpKYCHZ4/s0VTseF39tDNDPz5nLp+9trhx+0IndFaPno+1y/beiZIitsVihQpsenOmbWO4FJ/VeO1VZVIgYzMd0fGekad+TAolcee0dURo2mq65s6OPa8vt5bo4GxcqgRelRZ09mYyexNtczsORVUqS/zONXlMjgizXUyQzUVnY0BkiqzqmtU94RwXJ/gX+4VmRrhPLyvv6v9HqPkdXVJawOoag3L9SQvYZXi/PP2F3LIsme0s2FFldVXflFmledJp36hF+1HihXTJPXuhj+4MLETe/cEhtK2doQBrjxWwXqjJjPo0zMzWF1dweTEONarVZQoZ+26qNdqKJAwp2uhWNmBlbN9jGWmEPVcfPur35Nkc25+Aje/+xqUZh20gzWEqY7oJtChs+TuROQe6SItJDv0kWyfabZRrQlixl9Vu0RPMRF0rTlBzJpXEXHSqZsqCsGOKrmRsXFbERQNiYo4Mh1NwI7UeLZ8zsOvfTriP+jMJUMnyMS1JeseUBM9CFCplCUzb9Tr6Hd78n28MoZrrr4BR4+eRTqVwzv2XI/XTr+EZ55+HJsXphm7Ie2SESfC7NQ4SvksBl4PVhgin8uKY+p215FOdwV1TMPhulk4Dmn6XDEU7HH7oeoTeGGE7sAXGVcv8IU0pJSfgNdwUclPI+WkpTeSdlOolIsyktbtNpDLu+CmZmDV9+j0iMAvwfdTkplGFsvLijpP6PPIJKRpCnmbxRlo1L8Z5ZMbp6HpXfZkKxPotgawgyxK6Rm89PQb+MkPnkB9rY/ammKKovRdaLXhZDv44pfuxdW3XIpabQlOJgvbJRlFqClVHaRTKRnLYvDEVoVOAYabOQYY9eGHdUDKhhv7h8pAK+pRhfCPWw8axSxKXRTno6XIIGKvld+NWIWgsPvylS+kRLmNJTT2dapr6yjkymL0ee+58Wk8GKUzgFE4Cj5TkvtYQ8pH3gtudG54Rp+c0ZfFKpzwCkQl+AuSdDgZISNicNfr0UA5KIzNSbvk5888gx/e/wL89m7Rdb/ro5fiimsngXQb8FcQsBYZpEV1T2VgLA2zVzdQqZWUp7kumM3GKGvTXhpG1IwO9biIue/x/ec6eDumtaRBNl5JM4RpoyWBhMtRvY3EPHG2NAwIRsZV9OOWrEw5AwNWVN+NAyboqyfkQcWxeaxWF5EvTCFNbeWIwkABOAvLoI2sgV6/hnangbGxirRdSpUZYMC1YVoCPE+O2THA47rgXhlDJGvGVALMuWunI1K76l4kMQbys03mO8VjkHRUxmExdjQ9xDjgSoa3pjVmsuA4GzZYDfIVKAyQBi6OYDhoOA1GIVFOMv0PzgT7Rm8+Rtqb6+F5s2UmAE7NtqkQzhqEK/vOAAK1hdWjTeJAMcAgJKhUoaSVU006bUsyX40lVX3T4diTQEfhph2haGYAvra2KviX6ekp1dIUsHIay8srWFjYjNOnFlEolOB55N1wMTExger62gWd7oUcOncq21MXYqq7sEPnGCzVLJMYptG/uFAPXVpdtF9ix2LCJSHVHQ5qmYqrpvrW7VOujxAZdMhZEpVQTk+hdraFB+9/CIO+h7lNU7jtzptg5TvwnAYGVktowykfTXY8UrgyoxOODm0+Rh24WoumAmm6cMl2o9hjFlc0/kayb04tSRaucCzj45PyO9pI/l4+mz/DBfku/YBcKJwE0g798dfvlQydqjD8YtZJNkD2JOjQyb1L8XSPeuh9KoNZ6He7UpbYc/EV2FK+BIvVZYyNFfHmwdfQbK7i8ssuRrtVRa9bg+9RHSsrild06BQjYZZO50hgUirdQhAS6ERnmpFMjA6d6Etm6moozEZEh2FZ4tDbnY6QjlD6MPQKUm4ksC6XzgoVJ0v/rBAUC2mR1usPelJeT5FVylY3gfPfuVwWYUB9Wm4aFfkyAjObiv+gcxcol5SGEiVxPbLDXkupWEbgOcinx1Fwp/DMY6/hR999FGvLXTgUVKV8atCBmxnAt9fxa5/5EG5+1z5YqQEa3YYYNPZ6FADRkqhPNhINg9FDH9KmGgAjjQWfDx2yGRtTZkI2gXYABhRnMoRhJC7/n5UDBXoUBLQ4dE0yIhaXKGMGGhxtU3KkFN0hRqFQ4JhgEatLNbg2F1s8MmPAHHTSHGkhXwAVmJTNikd5SCqScnLy92RxEnpMIQLiKucmT0nlxutT0SqLdGEckRfizYNH8eILL+PY0XU0a+Mibdjzj2Jhs4tL981i375dKFUmMWj1hU5RXIBkgWq2WW0WXeqWzzNOglUpnqQyxMJkR1ClkUlK9MVUSZXrmL1rJVZzvpfJGofPJZkJEYNAqsINPALJ8pxhgErOX5vPMYXXYXwvJXSFWjdO3SmWUFs7AS8YYGxiDml3CxaXm4jCcWSzGUyMAYcOPYPJyTzGxjOiK10pjaPTXUet2sDkxLyMKSoAJs+VFS9m52zDOAh88j28fSYm+2bo0OMsXHl4ZjWq7z/q9OMAgI7JZC/nlF+luhD3gNV9SQRP+icDKJPvGx6SQeGbQC4+htpDFCYZZvhDrIp2ujIiqGikzTUMA0J9Lmr8kvubJekBBgNVmuYXg5mu30YQsbWlZpbV9BD3nMIrmTbQ+VsalDa1sLq6rKRMdbBMw7+yvIYcCby0eBJ72tXquuzTQqEgtKzcxxPjswm1uXNXcIzSPs/qFhrYJKjzgrHBuf9TAu1zQYXJN15YS4EtWoI/dQ9b0yIbNk2uhT4F0aVtamp/MVVzSKa7KI2Bl0I5NYn6Uhvfv+9HaNQamFmYxJ13vQvpsQCe1RBGyVAIyGw4JCISmlPdvtJBYoy9iPEYJMTaCNQcrjHhoYhBn6rVp6tjmiCJWhtCV8sERzJ1laHzdzyPyeKMtJpNQmo9ceDTkR8GkvUyhhRnztgx4ox0JEhFRsmiuhNZSDspydJJDTs3uRm3XPFedFt9FItZnF06IUQkmyYmcWLlTbSaq8I05nBellE4R8iMgxLQGsviClSjSgt8uLwBKUFP0qETFEUCf4vE8y7J+H3hFu71ewrMZqWl5F3IlrAwO49wEGLpzBmRSl2Yn0a5kpMIloFKNl9GzwNWq0RmZzA+NonA6wszG7e6kk+NM3XpTYqN0FxWptxlRnE4iBa0JUDxuiSXKSP0cnj6sVfx5COvwOu66HciRTk4aAFOF1a6iU/9+t245oaLEdhNWJmOgC2oyMZojhk12bVcm7SWvO8K1GMAPcogmRIe76HKbOMIP9kLM2MzegklxFHU3xiKUF4/wYKGNUvCRlmIrU5dRpeYtdG5pjMFrCzXMFaZRnW1hqkJgkiUMzfjO4wmec3c7H3iIMj5TD1zXwkzqAWqx6U4/iaRrrqqGFxGFjJbyuxUTErnCWjp47lnf45HfvY4zi4uI58vYXxyBqlMiLMrB3DppQt43523oJjPY6xIbuSUwlRIxG6QtIysswoVTo6moKVQzgm6X6lmDOeek7O7xuHr58FxMQmCFJI/fsXjW0mUc9LZqKeoeAxUjywefTOVlORzHnE0+oNIjqLE3uRI6gmEapRRyu+wsF5fxdTWnei0ltHq8JlPo9ebwOaFG3F28TTWqs/jiqs2o9k8jr63AoeKTmUGYk0U8yW0m75y6KFi/GPlS+4lR95UjjhsEI10B9TG0dTL+hno8zYBS8S9ToY7TSwyeg9M5hI7d3mMCZleGjjicNT937gz1K5RoinaUGqiGVmrUm6ntKXiAYhL4ZqtTgfE8fMbVVxTZoHNVEWGZByyEkJSP3M/s+Vl/q0cNqmXVeWT9Y4+NdJHpIf1TLjGHpgph5EszqwVkX52ZHQylyui3xuoipaTRq87wPT0nPyOn0vyKHLOM34tV4rodFoyaswO1Ch17qjfvSDKXUYCkwHxv86hG42CtwuGf5GjRVJBMRm53oOSnas9ygBKgq2E3RyG7yT2SbF956GUmkRrtY/7/vG7OH1yERPTY7jrI3dgZntZHHo/akrgJYEtkwSf0tGsgPL4KhMXHJB+7ubzTYCnAnu1H8z3ED5yBVaiFYZCJZLqbFVnk61uSYGGfXNlO9UakVDWJzmNLvnz94++ck8kmTg/zLERstzO3hhP07axeHZZDiwztzQ8LF13eqqPnh7Dvq3XYMemHZiszKAfUWt2RTLvU6cPI5WOkM+78AdE3IZgtMdtxlk+XrBkjxFlTRVykyevejIp+TdJaLLZPDz22MNISEV4IT65k3nljoW+FaDG8mCuhJ1bL0LGyQrFn9dpo1IuoFSm1GsXAct7cLDe6ODs8jp6A8icPPekUNo6HJ9TjohkNOQsp8EgbzFzdAWCEkqaOJsgMUvQQYajBUEKkZ/G4okaHn3oBRx45SSy7jjW19qYGJ9Ep1tH16siXwnw337hHuy9fAuavdNwsnUpu7Gyy2hOgQ8pa6oqGWo4QQN9NKVqvAFY1chrxSjjtJPf9dIdQR8ne8UGzMaAhfeW18zvZHpR0Wc+nxGZRHIhExE7ObEZreYAUxOXoNlcQjqtyWM037LyjAyKeCy2TqCyenIU6JFGcfZ8liTGsDIi7iAZi+AAtEY3MQqRJU6bG+70mSXsf+0g3jz0FjwvwKaFzdiyfQ6h08Su3fPYvmkWS2snUKLGfD/EeGkKrXoTuSwrAwJLldI/HXAYFBD5ZSFHTKUVxaJyomrnx9laHDgpo7GxF0qmrNhcnOvUYxBU7Kx0rCQf4mDQV9/NKxnl83hqjjnOOpPzi0KsIRMd/BxFACQ98dCFzUADFrpeB1bKQiqXRaNlI5fbjd0Xvw+RvxMTE+N4+bVvo9V4DTffcj3u/+F/wvgky/Q1tFs1TIxNwO8zOEgrakoG3YJNIZ5CaSOwDKlK5mqNirFKVDKGFaLEvRteIzkAQjIlKvKnZBXDBDAEOMod1j3IpNOnM7MCMsUpgydYFMEkxBSwPYp/6IqPojhVfXmFFQuQymqA4NDgm6jD7COtDCiEIaotZqZ9aIgb7XVFhBQEMndNVP4wA9fG3ZyzShZUn5W/48hbRLSszrzE7rjqS1p/Wgs+iT1IjkXSFoWDANMTcxL8Li/VkHILKJem4A8suE4G6XRW0OfpNK99gEzWQXV9STL7SmkM4UCTCv0i3nPDe2hW2LI6f23qFzigEEmp9fN2rwuD6pItr40BddxiPGdf6jOmUBiybG12MJadQb8e4Wt/dx8Ovn4IxXIeH/zIe3HljZegbzXRj1ri0G22swIblq84+xW7pWqnJJ26wSkpDEZiDUVq/ah9Qppr8pDwd+Y9Su+dU1Zcp3x+w+rMhmkIBvEI2pIwDytcj7/68YjyeAOWlzNpBLaNXuBLzzpySOpRFQk6Vbd3EA1CgetPTU5hIjeB6fQMtsxsFgH53mAJ1foi2t0qmq1VQQr6QRfegL3qEKkMF6otCl/s4/Cis5QWTKmSAXl7BSilZ2/Zi2UUyY3Ci0y5lCAkUEchopGyMXBCVGsN2dhzU5swPTYLy4/gUeubc+1ZAqIYCfex3mxivdlGzyNDGrNQ9iNiPWSdCySAcZYIq6i+uoqM6OiVCIOYE6RtB6VcGblMScajfv78m3jowadx4ugairkp6eVWKmPo9prSr47cBu78wM246rqLsbA1j7XGQQyCmlw3RevpxOnAaSRsmwZElXzVrKMSYhk6nMjFwCPQKZ4j1Z44UabUjFQavDIyK80gjfKXEgEqHuIh85WQvUSiZERHTNW9TidCOjWBem2AUmEGnXYTmVxPWP3kb7UREgAWy1HMIIhtoHMOlYNWzjwDb+Chx3GTni/3lMGMqDjZrMz4QiDDQI5iD8srVayvN2T6YXJqFjMzc6iUx5HO+xifGuDNt14RCcN8uoywb6NSGEO/3RCe+1SKwEGF0Bc0ecgAqIgwIHCOJdU6bEGEK8c8SuFJYpk4ek4C51SGR4nGjSxmKjMdfulMNXZYCeMlmTTXYHLWNx5BMo5s5HjyS11sF6pXsr/xbzpKk0DiDk3Rq7ndrcIE1tdOI5vfhFtu+Ry+/91DiAbTuPzS98J2jsBJncHxk8+h759AabyDnreEbDoUHAdn+AVBT85zAk/FEyqgJFWtfKslY3Bi1DS1JdeuQGwjjqCy4maAmIZxTgcAAqrkxIluWRiNheE9I3Wq1iPXiWDSsXMHpm1yT2gudmbiHDm0U6LmKOIfIat4mjyIDpQtPCNdAUoDO2RTkFqDCAVpeU8SytDEcBxXYUNYLleKY8K3IY5dI+ATPB2mwmdaULx+k1UpZ63LptIndeGkiNQ0Ad1oNSIGSiWDxiTxDVttHcHcdDsk2cgil5mUNlCvQ3XKDkqliozVTk5V0OnWMDNexonlw5iaLsMfROi1FI3z270u1MOWsyIHyS/gu8//FjU6O0rsM/rOC34+949UFmMMjNkr5qxioKLelwnq4NAeIEr1JIGaLm2G37Lx9b/7Nl59+YBgE977gdvwrvffBM9qoY82V4j4QJvVqoBJCvni47J7jK3RUw908xofM8zch3tEcSh0vYaAGA0+wgSLpu2rWg4KlK4CAVV1UtMLA6TS5HlQLWN5Hi8c/mTU6fWl9GOl0+gFAaqtFtp9RuCOICh7PQ8pm813RTS6ddMW7Nt7GeYwI8466PQETZ7Okd2NcUcba/VFrKydkR4hZ43Zw1PaCSwzBuh0e+h1epgojyGfJUrPgsdedxQKQxw3LjePRGjMzm1m0Mr5Djyi4kNpXTqlFNYbTbRqPaStAqYrc5iqTCHrpsFyDCNRKxVJr/rs6grq7Q4sNwU7RU13hv0MEFTWKl8SHWkclC59sN+vsniNMCTakA49SmM8O43Ic9HrDHD65Ap+/vwbOHjgBLxuCpXiLAae4vPm+Fx5LIPltSOYns/j2hv24O6P3Ao3U5OZYJaGuPHYr3NTBOLRmfNB0aGTPMM4dDOeosBKBPcZxSgubOWQ414MHagiTFFZM//N4ERlDa5QbypCAfM7BS5hv5lBWLPdRLE4hnxmBj2P8qkFOBhDrToQ4EizcxCW01FGS+5PShw3++N+EIEVZTGi4heV4e17PlZX17C2soqs68rERLlSEoIb3odavY71WhWtdgdvHDyIfn8gzHC7dl0ipcXllTXRmq6MpxG5q+j3A1yy7XbknHnYfhaFLEtQp+CHJ5ErNGW0D8jIqCJLvDT4ip3OQxC0FB/+sHdFpDjvoSJaUXrZhnwlRp8qY8strsamzs9nrtsfOnpXqlxsqRh6yACWzPbHxDqqWqU1RkRvO1muHuUyl5K1U1YO3W7CRl9Gc6TkTiEW8jYU2ApbQmVqCrnMXjzy+HHceN0XAK9oOg0IoyrWGvuxZUcaK9XnUSiRV8HG2ZWTmBrbBAQZWGFO4RFkb+iKB6iE2GeHeAgEowEThy5ZCx0fq3HKuQ+/axAZ11hIu6DnqGNQUXz9zHBMCyQJOpJgjAGBJmaR1hMzcZujqRTnSCNESqYk2BagU5fvMumigks6ca5vtrkUmJNOmyVq9TMNJ9eeqD+cQxyknEi5WBlqUbM8rQLWRJ/TUL8OaXx16GjEYkQUJwmG01gesUXk8o5bGucABy0PTqqLTqcNC3lMjm9Bsxah1YgwP7sTjp1FnVUqEnVFPSwtH0exbKPTW8PMbEXAcqXcrFRg3u51Dm4h8cbhJNQv6dBV5dG0tM5/kAt9PvcpybAkIZGtprPy4SClqRipINiUwU3BkiqLgdUVgpmZ8hYMmha+9ZXv4fX9h8QRv+O2G3DH3e8Sh+5ZKilVoLQ0bJ8OPRQCmnP3f1zlY4XKtG1M9WqYsUcEdxMjpjBQpmSfLM9z9C/5/wy2Qt5LT9tjMsi1qjEXby79ZkSQWY8qMCmlgLa4WhWnTmeeLZTQbvWQcTNK+9bzsXl+M3bvvBilVA7NMytoV6vI5lPYsn0WuSI1Znpodtdw8Mh+5EpKwpJk+awE0Oizn9rt99FYb2OyMIlyoQSH2rUedXMHyGToMFmi7cmYAVe8SydquTKnzr5jyk7BzbkYpAZo9brot0IEPQeZKI9ybgxTlQlUyiWFJA3IyNZD1++h0e3K+zt9thkojqD6LckNa4BwAgOSHqdGtZvSuy7CO0EBQb2M9bM9LC2uYPHUKpaX6kK1mU9PyTgBy9P5XFHQxsVKCitrb8HN9DE+lcF1N+7BFVduw8xMGdlsGu1OUyHJ03SOEbx+G65LY6JEWPjgjFE05UlS6RoHLk5VnKYCURh05FCJSTOhKRSlEtoIB4bD2yDfVRnJlMKEj9lOo++5aDUtFLKbMDN7GZ578hVcdc1ueNFB+NGqZNN8LuLEfUomsvwYYWl5VRwoS4IMnIQe2Bugul5Dfb2KLQtzKJfyqIyVZeyj3W6JM6c8IwEtFGLh+xVgzhVmJ35NT89g9yW7UK0t433v+Q00Tu3D7p13Yu+Wy1BrvIinXvpTTC4cwVr9KVVS92dEwETOgzznmbcAu4WsXVYjX+LQFRBPYQmYubBikh/iC/h7tiRsOg0dBLFdFb90Zn6erJzPTfE8q42nsrsWBv5J2Bb5oA1SOh4r5KZVoKTRcr8pIdJhRc6YCsDsOmz04BB1Kw6dwYuLVMaVYD1TqCCy5hH6l2LQ24cr9n4B7XWOfnp45ZV/hpU+Ay86DDd7BqVSl5x86PZbaiRGqGM5IpNRJEm6ly4wI7Z89FibwmQoUCGdOQ2dVOf0ujWOXmUkDGJ6GAQUiVGjYSNfOoBVVWc9Upfgc1cQD0tQ+EJFLGV27bApTqkdOkGwcp/0z6zMcQ0op+6g3qD8ryGW0mA3HdBz3zPDZQDMcjidNSuGxmmTR11auMkMcWTunm1EHkxRTcc9Uo154RoISUyUZBpMAgc19euwt6oydZWNsWQ/gJPxpJpF2utSYR6Lp9qwUcbczEV49eWDmJ/fhHTGwZnFt7Dn0q3oD9aEO2EQNDHw2lqs6pfzyJq9/JfO0EUETCR9N0IV4/NJqg2e7yxFfyQuSiu80VCCWE03iK00mAiD7ZA+O5NNXwBuE/l5tNd8/NPXfohjR05KkHfl9ftw1z13YmB34JGvgr1q0vWyBRVQcTKCHxFlv4EY55zWnAk24uqatFx4BhTnGXJ7xIBm87uYmCdmczVVB4bIHW+gdopx6Mea/13ETMhjiclxUe/1cHppBau1OvzIQjZXRKvZQS6Tl+y8sV6XjHqsVEG/0URq4CHsd7Bp8xy2bl9Ag5KntoeJ6TKW184ipCiKA5kTJJUrqTZLZOzxBlhfa6DoFFEpVqTE0eu1xQHnc2lRRiMqnjKtnFOP6Fh9CEsPnflYeRylsSJOrh4HGZNcK4dw4KBVYxk3xOz0LLZu2YxqbU1Q7tlCBpXJcXhhgBNnzmC1WlXCKI6azdZx87BXroBwShSE/1v6GoHqbwwRqIMyXn+uhvpyiFazLQ4rky5irDwtmfni6RUpVW/btg29fgsh5fLCJiam8zh15hDqjbO4+prduPyKS7BjxzYpL/o+5zk5rmWj223JfL+KZHXWI2InumcTEWNAohzVk7PtLGwUZFJADB5y8PtlICyoKFyrUhkZRYulNop2MINNH1Plr8EcQiFlqSBy2rCyh2FnaiKWgnAKlncpeu083nP7rfCCJTz9/NfR6Z9Fo9FCvdFAq9NEq91FuzOQUbOeKMpxBE3dY9fhKE1OHCJFDlIRpxGyyJUckTHtenUNnMuL4Ww11wTQI9rH/XEU0ldjenon8mWCilZw0UUltNcrCFavxbuu/2McPvQfsLDpnTh8+i/RCv8ZxakDgNVB0NkO3ytjEDAqX0KQfh0haui12YfNSyleBHs4wihpKIM4togKgi+QdotkXqy4pGBLqbsAOOOIglmgv12V/lKnARE+IaUlaUdZrq7A8hcE/GVRBY1gSKcPy1mDHxwCQI5oigkxO6zC99tiaLhJVR9V4yhY2iYYzXDrg62LggLwOVU1fhmmRR9dzf9HUvVgNQwug7JZFLLvxuLpKfzKh/8ITz56GB94z8fwne/9OdzScyiMLcLzlhAEREh7yGf5jIimJWlTTiY2bKsgwCqLRBsCSishooqbOPoSEMwhQlHGnFmgtN0SwjCLKMgxH0bkHpHRt6g/Btvqw00fRxh66Penpe8b+Svwo0UM7EWEFoWNCKjtwbLZQpmC170OQViB5S7BcZaRTVVlRDYM8gjDlBi3IOIkC0fzSqg3ub+LCKKC/BwEYwhEVGhNnnE5u0MCSSe7KmOzqegipNwi3FQbTmodkb0Im1K0QqrEfj0rIg4ipyWxixvxmhlIsLyqeqOqNMr1o8RTjHiPTFfIbD1peqe1yFFDjhuEEwhDVpFYLRrAiThu5yEMOaHDJIncGZyY4X7vwHFPA+4q7HRLyQ33bKTtcUSDEhbmduHgG0fxmXu/iOpaJBLNbirEN+77S5THW8gXezh16hC2bZ9Hp9fWma2ZUomDJzpcwTAbaukkUFQHmTIF8Eu+eF8UgDMumW8s3xtm0rf7CHL5C4ZkaMEVujYOETQ2wzhy7f1Vts5qL7dPBqXMJNaXWvjuNx/AmZNLIFB831V7cc+nP4KB1cEAXcmIJfygHeVYNfen1mIYBSUn6F3NxMwwaYw1Q5RctLC/DHEyqgoVt+zM5JPCycTtFjVJbQsxmVgH3Ze33mj+QbT/9dexVq0jk3/ijJMAACAASURBVC/BcjPoeQF6gwDdHoU7Cuj1+oJOp2gHHY3XU30HOxxgvOhgeqKssmGOumkkpUvZSX3CUtIi2CvwZRTO8wPZVPRNM5MzgponEQBjFvaRCWRKOQwfIunZp20XOTeDQcdDr9nD5Ngktsxvluxjub4s3L0s46azOfnebHeEYGDztq2yFs8uL2O9TvUpjq5l4YehZH0sB5IsQCmxjZJgSBCsaLWGmsYyKuAoYRn+vdfNo7E8jm4rg1arKeViiaw4IUDjLP1vZlk2sjlX+vkECqq5SUZWPVhOF5NTJczMzIjjCrmDwlBGikijy2NJ0dcmyIWfTyAce9NKZU0AhEEkSmQT49uweIqfmEcqG6GU24HW6i5smbsEl1z0XuljdztN5As2KmMWHv7pE+DpXH7trTiw9G/ghw3Ujr8T73vHv4PVvR6+9RaeOvppZKYew8mzz+Ci+dsRNj6Ji3fcCjt/CE8993Wsrx/G8sopQb43u3VpJzQ7bQQ+0bYFmbEf+C3kin2cPn0MW+Z3CcVsPluC7WeQ9cfg2CGuuHELTq8dgJNro9nsYe+u27C+2kDKbSCTtlAmF3vjBlyx5a9R649jy7YWHnzsT5Er/AzjhXEsvXk17nz3Z/HIY1/HrbftwYE3HkPffgFO5cdI2R20GlsQDSYlcHRSPfR8GsQOQicQkFy3NsbOPxqdVzE+QY7yNurrdVgBQVu04VQwa8JyiYVgVsjgYBZO9jK849r/iInwcwg9Fz947DcxtfUQ0oUzaDRWUcntwr6dv4t09/0IvAL89DOY2ryO7/zwLzA+2UEYHkMmlUPQ24Zg0Edl7CwG/lmsrZPBi3rfGbSaDQy8JgZYw9QWG0dPvIq5mSn0Wj5Cls4pN+ueFYKd119dx97d+3D8xEso5mkwlcFrd9uYHL8e68vXolov44t/+L/gr/7qv+BX7/pPuP9Hf4Ve/n/HxOxxNJds2Wu8747dkxI+VfJY1p0Y24xeuyLUunPbApw+eQQ756/CkYOUqdwF+HuxdOJGfOzjf4ImS+2pGTS7m9DvbUchfRUG0WE4438LC6vItG6FEwAv/Pz/xbve9UHUqu9HLjWLTu2nWFy7D0vBtxFljsDrUdd9ESnnTTSq1+NDd/hYX9+FdvgdPPrk/4Tx8cdw4hhVs65Av59CZ9BAp5vH/PTtuOfjf4yBP45urwJYc8hnLkN9bQu8sIGJbW9gZekEyoNrUSz6uO+h38W99/42Tu9/F/LuVtjZV/HkC/8OmbGfoOc/i1IpQMqdQH11Xlp2XupNpFMBWosOFqZ3qpFf6vx5HVSrq7h45y4snlxGJTcpPdcMuRc4NT0I0GrO4oN3/J9YW7GRybcwMbUbp07sRIRZFIohvM4ZZKNVFLItBFjFo09/D9e+8/fhpnagXi1hcqqJH//sN1GaeAWhcxq+X4cbpeGEBZSzm7CytIZ8EQj8cbTru7F5fh6z81fjwMEfwy38HM3WayjlaYvSWK13kc6WUciPSxssn08jmyUeZoB6rYl8ZkrrGrDNEus6KEyPIiwaHan7V3h3cbym+qnrTudJ1i/Uo1fESMk/Gs3Yh2cj/GBaK8BgHpBB2qJoU4i52S146onn8OgjT2B1ZR2dbhc33XIj7v7oB9DzGqIPkclRTjkQuuHBgG1m2mTaaBPUGJR9AsQqJ5DA1AxPKJ6VV6dv2gWG4GnjdL+qyqhgJW7DCTFq4vKtpxd/Kzrw+htYrdaQyRWFzINkLixLDXyKT6TFedP50ZkzeyHYjJlKNg3kMz7GK3kUC0X1MVTY0sQs0mOwhLcJA6JAOetOp04HHygRl3wur1GhinOXTi2TSonGL2fK3chCJV/GZHkCYT9A9ewq0lYK8zNzKBYLOLF4QihoyeHb7LaxXF1Fm9zqpSLKE+OYm96ExfUlQev3eySQUcxkzLR5LY6eAzYgFlV6NbKFulRmeuqcQWTpV2fEREoH/U2oV0OsVVfRbNZEfYpgNslILR/pDHEFtszDc7NwnptBrfqYAfp+Q5CnhlXJ9wbi1HnfSNzP8TWj386fk6N1GpYnxD9nV05gfn4XNo3fiMU1tijmsLY4h4/c8WeorgRIFY7jpZd/iEIOOHasgemZDG6+7h60qjdiZqaF506/FwcPP4Obdv0J9i78ORZXpjFZXsbjR25HceoRdHAc/cZO1A5/Ene86zfw48f+HyxVn0S9+bpkawL+4UxsbQm9noW9l9yB5bMt2C6JgZaRKSwhk/XgdUO4dg7NmoeslUcReWxe2IYBeQnsHg6deBHjkxVctP1yTI/PIfJ6MrlAtHVjeR/uuvmHsOytOLT+VRxf/BtYzj/BDnzcuPdPcPzoQRDUXG+dwA03XYbnX/kO/NQLKJULcAdXwPeycDJVVNfPYmF+F2rNJbTDM3DTNnpNB9tmdqEfnkXgr6HXO40waAhgM4p68IMGBuEaBtFZIWrx+0X0/Rn0rV0IWvfgk+98A2lsR9P6Cr7/s99DL3U/5rf20WtHCOs3YDq6F/v2/CZON/4aZ+sPYGreR6t7ClbURTG7BWeOjGHHlj1YXX0RQbSChW0z5LXEiaOnsXXbVlTXTyJy13Fy5TnkyxZq6y0szBIvUhAyp+27tqHVDlFfTwvQa3K6jcjvIBWMo1GrYueeMpZXBlhd2YFP//rf4J8e+PeoNyoI2zfgnl+7Gt998lqUx86ieXIXts1cBd+r4q23XsD0TCjcErsvvhqNeg/V9TrsdBfN/iHs2rkJpw8uYbIyh3Qmj2btIpRTv4Nbbv0DfPmbX4Nb3Ivl1Qr+m3u+jrB7Pezs6/j2o9ux6yIfjSNX4u733oXDJ/4STzyxhM9+cgmd9XHk3O/jjaP/G84MnsLsdgYVq8jhLNrtZ9FpvAc7tx1DvngHKrOP4//4D9dibOy7yGYWMTd1HeqNCOUJyjZvQ6t6Ma69+hN4/c3jaAljI/CxD9+H1upVyBQ7+M4Tl2N2GuifAD71a/8eTx/5t3js0eP47AfehBvuxMB9EM/v/12EqWdhuS8gQ52AOtBv7UO+NImecxD+oI7N5V049dYSsoWcEHIVy0VMTuVx5vR+bF2YQXO1jSYZCSWQdNAlD0fqSrzrhv8bzz/3Xay3AA4N3X7bE+j35hE5J/DwT96Nog0UMsBtd3wUz7z0HRw+Ddz2nn/ARPEdWFv7Z7x65HcQ2o9I1a9Q8DBWaaO+ugqrPyEAUYKTu90ybrnxD5FNXYLHHrufHQlEmUeQSh9BOWej2eqg6WWwZfMVOHRoCTMz0/CDNdRbpzDwq5ibm0avw7FFjSuRfjcxDQrXo14beQD+FQ5d+7HhGFmydp6Y7UgUrEcOrpgOyWj4i32mqmImppTCDLoNjmL//6S9B5hV5bmGfe+1e2+zp/dC7yJgAxFEETvYO0ZjEpNoes45yZ9iekwziTUaWyyABRQVC6J0BZRep9c9e3bv9b++b8+G0ZTzX+ffF3NNYWb2mjVr1vt97/s892PFZLbxyivr2LZtpxyRCpv0+PHjOP+C89DqhXg2LYOoMrkwKk0Gs0UrP08IhE9mKIzZaRePaKw75dQufOz/nUrKOwXA+WyA1eeWS6PVu2TDK44STp0A1ebeOwqHjxyTiVZqIZGXamfRItUVrWJqIWLLSA+5aIML77hoA5vNRqyCHhbzYTZqZCCLJKwJAZnoyY0q8RRJaROedjGvKBZ1+b5Y0Y7iQ4v+UuS8ULDeRWEXHYFCNode0eK2O2msbhD0XLz9g9I257a75dw1koxgEyxhMnT0dOMd8SH46iJ7PJlJ0zp+PMO+EYZHRkgmipAKWZBHLx7pLZQK2tLHRz3VozxdsfuVFiyprheq21NqQ9Gm9Q+piEcLRKNhmeQlNCxGUbj1gq1boKLSLT+m1QoIg7iginYFOU8VkA6tEI8VrS4CanPS0iJmb1KgJxoqAmdbfDnpl5cdBTVGnRWNUCQrw8QSUUIhBV1hNmau5dblL2JIX44/+gnvHDiDOO/jtkzAbHDJmZpVvZBLz3iPWLKXDYfGk1MNog1+FWMBOrtg4ixQl7/JsZ5XGdc6g77jZfTsPQOTupoBr4+85gTWsoPYPH6GR9pxut0U8i5SsQo89gXEo3osNjWHT7yHynCAhmYdfT3tMmUvGVXTUF1OOtGOWVfLrm1Wyspm4q6yksGLzjREhbsSc2EKOsrwuKC3G5x2ySkjb4Vweg9q9ccyUEEVW0hgyEIyFaG+RUdBf0C2eLNJJwNdGhqrpkmBXrSwVTIBHPqzZKiD2TOIxTGMN/QxA10hqq2XYNVVodYMki20Y7J6KSAgHOI6TpJjRI5G8hkL6YKFaN7IQOdsrl1wnGBuEmeMm8DRwQd4dF0DVRN24Attp9K+AO/em7jj1m/zwvqrsLjbgTi5rA6XYyokmzDnZ5KJudDpxbUCQX+ASHiI8rI6rA4zx3uPYnOK60lFMpnk+IkI1bVWjhx7jokTWjl2UEB4HFRUuygoQ+SVwwz1etHEp9LW1sCJweeI5U9Q19pKKFJGIjKXbKoMu11FQbcT7M9KKpomeD09h6xMmzyNVPYEKtMOqaQODVVJ5kJ1az+J7HE5pjLq1KhSccrL7PT0ncDvt+C2rmDFNX/gidX34wtV4HHdwMKz/oBdeyk93ld469MK0rm3sWRO4wsrv8ZDz1yD034V86clUGemQv4h1q3/OaYyJ6m8j1RuM6ROYJa2icn4U8uENo9UOsC4cV7U6texO/xo1Fa6ur043RVoNXWER+pZufKb/O2pv6CoKrEbamio+DkW5UoySge7BpaC5hD6aDNnzpvJ39bcw5RJ1zGj6g2MuinEVWtZ9cr3MJuGMRqHSGVOYNDa0Sun4ferMNgUdLo8uViA5oY6egf60eqNaLUWMrkBArGNWMxBXBYzeg2YTVpGgoPEhQhT1czCs37OmjUf4qxIMOyt5KzZL0GhHqP7CFu3fgGj2ode28eCBWfz+JPv0jJxDq2t92PWnI3FMsSm7cvIZPdjUE+no3MPzZP2odP58HYq6JUqCgUTjQ2nMTJiQK93MdAjsfOoDDsxWbrJpfykswUsjlZ6+3LYTeOl1sHu9jPs/4S6JgPxZB+5XGC0xewc1ZqIeXFRyFmc5xeJi//Xx+eL8efzff5zrR5tf/8vM/jSzlw6k0ZHBBLgk4aGmgn0dg3S2zfIO29vxDskBINVhEJh6cq6/Y7bsFj1aPU5Uumw3ICJ8YVKnSkG58h0z8+6VE4W2NFMlM8U9jFFvljMi2mMpSJeKtRji/Tn1jmfOdVyXDx2h/5+1xcL7R2dBIJhqRAVoibR5FVrdLK1LKxEQsQiVNY6rQqTQRRvATLQYdQrhEODaNWC+KUpYvHEvFSqw4ueTdEalhIZIUATH5PAmuLbRTJbUQQixAuiTS8paYIdL0R6oqCrNZj1JhprGnGbBWI1RjaVwWayYTDqpVI1mU8yMDRId1+vnJHbnA6yqgIjwSBOl4tkSszohLWmyA6XnYTRMJCMUAhKn2sReF88O0LAJc5b0Ruv1ejl3FSgSkUWt3hJCFtcRiEVE4JpLVqdBqNRj9lixGAQ74uVoFDsi/aV+GZFtrzodBQLeFrOSY1WcxGxKxJIhCRLeuCLdDNpzxO79eIypPh6lDdfxNEqBEYiqLV5ymu0ZApRhkf8TGm+m/5Pb+emy1ZjNU6lx/887x2ZjNa5hf7OFFZjORUVFQycqEQXu5Xb7/gCz793Gg6Xnhl1f6LSdjFl7ioOnHiBrYe/REHtIzw4gdBQBd/95u8Z7M2gpgytTsyxj/HYM98irf2ICZPG88mOPGW2edx4zXfkbFWQx+oarDz06H14/dtonhiho/NjGmom0n5sP0b9MHXlZ3Lr1RsIesdhsTXSN7yT6vGf8Pq6NSxfdD9H2wdxmMLYbOVkEpPpC51g3MwwGzb/mkzmU5rsp7P34zaWX3IvrooM3f072fbxy7JNXllZxbTxV+JrP00GuxQsGzl4ZAszJ60glVATTQxyqP1Fqut3MeANsWT6P7BpJ3OwZw3R4AeE0+vlvFbJiw5UAZVG3JDFbNxMVqUnqzdSSC2i1f44Lt0NHE+PUKWNY2l6il8/Np204SWmTZzH0L5lXLTkYjZ+fAtqwxH0ipNYsIFkdDErb/gBqWAfqmwtydRiQukYZ0xPkkr04h/SEY7psVe1oui8vL7u68ybew51NV/ik8N7aGrcy6EjH9BUv5hCthatuoaR4DEsZXvZ8MZabrrslwSDHdjqe3hq1V1EE3Yy2RZW3voXjJoaQt5OXnz5u+gqXpICr5WXbcSUv4DOIzmsrgCPrV7Id7/3QwqBc2ROw4btd5JUbcbr34/TrmAW4Tx5Iar14XDWodNO4uAxL1VtNeQK09m7cxZfvvV9Et6FGO2HeeeAg4zqFSz5JkLhYfyF3VitK1nYKjy3S3Da1/HwY9/mhtvvIeYfwFmZ57U1f8KlH+a8864E2wX4owpWo5c33/oJZRUfo9Z2yVloNJbCbvcQjepw22eyf/9xWiaUEQnZyATPZPkFj1KILiZR2MffNtjIa99BG3dSUV5GWjeIt38yNy0NEQ7Xgmojm/f8iGUX3olenUGjSrF27T8or4Rp064km2ylpqoO3/A2Nr7/Dy65/AZCwRxWcxMDwzuIpZ6hy7uWbDyAThH2OA2ZfAyjQ8FkbKGnWzyHA63Jh983jksXHSSZrEXv2M4La27C5XwLp22QZEJFTdVFHO2oY1br/0DhHFB38dGBK1kwfzJKYgVVVU5e37ScUHQH4+rmMdynwqBtkZsZjF6MhhasylV4B4foGPgzodiHqPIBaqqm0NFRxpy5y6iqtsiC3t89yInObQyH3yGvOYjNNVKc62cqUHKWUWKguJeNEs5KLpn/a0X/D1/3v2+8i/fq/6TKE/fTIn2v2PUUBV28LRbFqURWuqP27NpHX98Qfn9I2q9FkmMgEEQngsUqPUyeOoFxExowmgStVNh0BRclKWuA0EydarmXRG+nds3Fzu+/srFK0EtRlzFakf/ZADjmDIzqAuRHThbwkotmzA591a7rCsLWEhftaEGBEyEoo2Q2kVZjMAo1nyjoWYwGjcySNpmEZD9LNh1DJ1YrouBLZKkW3SiTW5y0oky/qHkVxbRU2MXbQgog/mlUQqw1mmY2ylyWEZvig/kCRq2efDpHmd1Nhbsck9aIUWvArDPJQhhLx/CH/HiFJS0akSx6rUEvX8uZfVbMyIvlUBxPsV1ePCdFcYxGAnSKJVO8LoInipnf4m3RdRAQASR1KRotFnThRRXH57RapHdcjArE3FtoAMS6QCSV5fIZ0umExIlKIdGot7uk2pVNK2GvEwd0EiwwOucZDWWR3Y7PtaZO/T7FDEcj08VE/rdal0VnSREdOJcvXyLaqaeT0W3myZdvJKF7Br39CDXVHglOsFsrcdpaSESdKNo0avMhcikH2ti1XDTnt1h116Po+3l1x1ysNh0XzFoPOQsvbbyeRLoPI9O47rLfEx+pxegY4C+rJhOM9uBU38rXv3Q/vUO7eXPDs/KM3nzdd/F1O/jzI3fTNHs15fXH2bHtI06fdRouqxn/oAdt5nouPf9BOvrqcFoi7Oy8lGD4INb0eVy67Co27lnJiaMJrjyrG0XdgFd5gA/3/ASN4Qh2zTzObtmAP67n4OEvc8bZF2FRz+OtjT/EW3iMtqZ5jDO9QZl5CWrzAXq8mzje+TBzZ38Lq2oRQ/7N7Gi/iJqKKqbYnyeZqmR80zBPrb6essb3UHTHpHVLonhVYqYrrGoqMgUN/oQQRp3LkrkvsWPjE7S1bUBncBPP+FDZN3HIt5KtO55nQsXtLF40iedePwun28dIlwOn8U4WzN2Kx13OP14U4iwD88/5BE95M2teno23fyvzpt3GlCnfxp+YjcZ0kC07W5g8YSpm5RWaG89nyP8rPt77J3K6IS46/5uMnFghVfmb9nwRm2OIdMjK9Nl23v7oNrRaF3bVT5g48XJUjg5efHYdX77sbxgNw7y9bykD/n0kfeey7Ny/MKPl+5zo3Yxr4p/5za9/yTVLdlOubyWlf4znX7+c1pm78Y5swawIoVoCjT6K3qSiu2+AsppyDnWL7sKZmPM/5rqLNnH80ExcJj+rP1RjtG8gMpjFbDcQ0fcST13MVRc4yfVPA+0hjLYu3vv0fzjrrG/AyAwq7XFeX78Ad4WdWXMexTegoNIe4MiJh0mrnwdNJ6q8A63WJLMbOjv7sJrFSM6Gb6SfWKCG+MAS7rh2FaHIFNQc4qn3bJQ37MCq1hKLRlFbTahzV7Nwai8Ww4X4kptweMI8/4/ruWjx7zAzEZ25l2fWL6CxqZVpNQ8RTxlxOQ6ycfNv8Pnhqiv/i1y8FaOtl+ffnI2nZj9WfZ6If7ioF6p0M+BvZ2g4zZyZt3O4vQebKw7ZxUyq3g65KZB/iYPeH5HJP4ha2Y9S8JCInU5gZBk3X/cmA50NWKx9JJVv8smubUxvepoKz3j6/H9ky45HSIYj3HL9vSRCjby37Y+knWsY8sLXr07S1Z7AWf0q23bdTzjQTjYxjnNOe5b6xhaefeN82RW94uzVxCNx1m+9kalz+ukdeRlFOCiyZShZh9SUSAutEBUKgaYU2/6HzPT/n4X+/1tR//cqeTHKFFbEf1XQk4k0u3buIRqOSy2SAFbFY2kEjEhYtUVqXGd3B/PPPYuzz5mL3WkmlYnIbAuVCGqROrDRRcXJFvvYIx7FHo8RuZ06HUKHUwxAkmLlf3mePv9Rodb//ADicy33v7y5tBAKi4AAIZLQy4IuofsCZ5pJy/axmJmrCmkMBjV2mwGTUUsqGSMaDVDuEUhQoQxWSdKaKEBydy1T2hTZWi8V9ZKerxQEI47OoCmpyE+BGuRKapS7bDGaSQoeuEor7W0uq5NqTxUmnZmIgIdoIJ1Py/FAIp1iaNjLkG9YLiDMVovcBctYuYIoyIkiwlYKzARwQkVWEOpKM3HpRy++lMAoYvUldGqimAtPqtilC7Wq9JxqwOUUytQiVvQUBXHMTyxsRNJXXIp0Fd0I8b5oWinEUoKnLkRIYlZbDDcR50+egzGhIXIxUtJcjPnlC2GcRmsknVahMWTJawdRRa5kxWwNTVXXEtE/wKOrlhHNr8cX2oXH7aGmqo3jh4JSqW20agjHfCRTYUzaZqrtV7BiyZM0WH5EZ9+HPLQ+h8GU5zs35ujtiqHyPMqWHa8SGahlyZm/w8QlWBz9vLi1meHAMb644hOSESfx/Hu8t/lpmXK0Yun3cCs3Y7R18/DaArbajVRVuIVjh0xMi8s6B6NmCWWm26m2/A85xc9LW6dT25Bi+KibOXOnsv3YteiVSVw8XUXIX4ul7WX++szV2J3DnD3tS1RrHsdla+XHD1Rx1XWXUudaQSS7hT1D5xAOaZnjClDIL0SjfMq+Y1eTVcOMSfeSj1+OzeBjS/sMaSG7dPY6wl5xXj5h+55fY3BsQ9F2SJ2xEJ8VFSFJqWLPCcWyxk0yNovpzffz2qu7cHpg6dJnOdbjoaHcTpfvxxzoWE8mDCuumcTb2xcS8H+KMbWYJWe/hKrwIN2+TXzwgZ66lmpa2zrIZRxUVt/Pyy/8DH/POO66az2RwjVEM29z4HCe4cFhlp3bSCjSTF3FJjZ99G1wbMfvdbNg0ofYjBPImVazbv2v5OL3trtm8MiqM9CrJzGr6hBm49lYm3fwxMMPctvCx8inu/Fqf8r2fc+gUy1gStu92PgOSU6wems5DrudlQtFa1jLuElb+e2jrZhrH6Gg/hhVyopWZSqqf9WC3phCZUiT0cXIJGcS7rmLyxa8hj1/ByrNUf70XIDK+u1U2moYGB5AU6EhFF/KBecksWiWkU98zItrLyBuhqsu/x/ovgCLNcbhrnkMeI9y+rQ3cXvOIp16h3UbvoTieBHF0E0qaieVEPCqDIHgEIl4eDRUSYM+P48y7uGKxQ9j15yHxraPtbvrKBhXYVGSctdmcNawd9d0LpwbxKBdRJQPWbP+ClqaYOnC1xnodNNQl2Ltrjq8Q4NcN9+HNj+RaOE5tu/5If4AXLL09+gyZ+ELfcDunsUYHW+TiQ2hVyno1XacLgcj0R4KajO+EQuKxkAi3U14+GwuPSdBITsDU/kHvPT6Zai091PIfyIBQNnUOSTjt3PlhU9g1i9DUR/h76s9EvB17UWdpOKVlNVu5clnbsdqgXPPuQSjehbxfDsfHP4SZuM4Jrmfp6HiAgbjP2HTtl9QU2li9pQ7UMe/SzQ9wLpd4zEZTMxv2U69exZDqV+x6s1rqGrZh6LpRcmZUbIWFOHYELpqJSAjemXb+D+kpf3Hen4yQOXUZ/1TvfpfFgQCm/ufHqIGjW25l1C2pRCptMhzdxQDULxeAbCKIlguwUCY4eFhwtEwngo3ldUeCedxl9kkTlyMS0UQjuhEn9oy/6s5+efn6KWjFffzUvbCWDBOqele7Mt+9nHKfjd2Dv+ZGfpvXrmgIBR96lGfpWhPC+KXRmSaZ9Ny7isU2eSTaNR5bFYdNquYG2RJJiJYrIaTBV3sFsUhCGGX3LGPro4kInBUnF9S5RXFtyrUgrozJo+4JOEvwlwUiVUV9ibpmMgUsBgstDa24LK7iYi5tfCtmwzoFAOxbJyO7i46Ojul6lvsXHUGHWazSXLRM6mUtMKJDoAolrlCgbRMSSqevFIhl0JzSTorEs+Er1pQlWQwl0pzEs8olKAut7CsCMXjKKd31KYgbhJi4VDy1gpLSymJ6ZSPWCEhfLSaYlpZaZ0mxRujAo5/ig8cbb3I1rtAiSTFAsWAxVxGNDWML7qPMt0d3L1sAkFfA3nljzz61mXoPa9jcybJRJppPwgzJlxOb3dM8vEFHqW8wi1FT5Ggih984zV87YvQmTv5y4ZDuKuiXDn+faqbb6Z/cAuvvf46Bz+Gv/7uGMFBB8H0Bp7f3IjBVODysHlupAAAIABJREFUM7dhN09EbX+HF17+ifTYnzPzLgyhO8jRzjsHGyhYV6HRJGVCnSrjxmioYySQp9KxksXTP6R3OILK+ArtXU8xa8INHO94lrRxA/FQNeM9mzGpTiesf56DHb9BGAmWnPVVvD0XosNOTcunxLP76e/qpXriCL9/tgqH8XTuXNhGaHA8KcM/OND+cwaH4KJFX8euup6R0E529Z1FIv8eFebZUn2t1nSRS/tQZcWSSfx9DEk1viIsUyIyVTcgLY95VRn9XY1cvWwda9e/R8K0C62+npmtDxEPTMZssqHXpXjnnWUsvXwp7+85h0JmgErly0xq/T2xwlcJpzbT0Wtn7+GPWXaJGZNjNqr4j/now8fx9Tm4eeVzdPqWgmE7Wzb3o1c0XHzBRAJDM9Cyhh2ffI+sfS02RzNTax5Fz0w0+j527PxvFi74Es+9+hXKxq1isMfG165o48ShRkK5tbjcOlxpEcSym4JnFavfeIRAoI6vf/kNov3LCec/5eG3YjQ3NnF29VH0TMdR9ioP/2M2TdPfxBt4HafFTj5hQ0m3kYiYqK6uYzjQj8GZobfHhlP7DZac+SCW3CUougM8tV5LZd1H6HN6unuHUDts9A8t4JZrhbPldBKhZ3jl/f8ipoMbrryPWvu99B55mg/2TeJ4xyHuvElLNjmeyspP+cEvpqCt+AeKsYt01EM6qcJiU+F0idFZUP6NV7hbyQXnoQ1cxplnPoWT+Wh1e3lz/zhSqqepc2sY8Q2js9eQSV3D6eMOotJMI6Z5ji37v8+xQ/ClW/5Mon8GBusR3j82Tu5IF7f1kYw246rbzAsvf03OpxfP/zNEF2CwHmP1h2XYK95GlfKjFvCTtJ1Dh49hL9dRWVvPJ3v7sDsdON0F+k7M5IvXOEmEa7HW7eC+X0+isfEdytxeskkLGs3Z+HzLuO2mV/F3NUnr2YYtE6X76LqLvQz0p1GMm/j0wH8Rjvq45uoVxMMujCYPL7zyML5BuOu6bulOUmwv8NLa/0GvhmXnfwN1+gaGQjs4EFxMT1c3KxeFifhqUPSbOND5XUbSL6LWH5BZAWqRE5Azyl3lKCmfglS+/3t0638qtv9u9/2ZMvYZC9o/fzexQf783P3fPec/ieLkaFWF2WiV91GRO6HTWSS8Kh5P093dQ29/r3QthKNBTGY99Q3V1NZXYbWJDII8ipiTf6bnP7aol+xr/9yKL3XOxTT2lA+/OEY9GSFd3CYWv/to8MzJ9v2/UQKqfvnyRQUxTxD2IlHIhWdVpRaCD+GNFMhVoWgX1U2wolNYLTo8bjtmk6ALiXCStHwRxUi03MXuUhLeFEUWVIlzHV2JjS3mcl0jCmYqj0aI8ESVHYW8SPJVMepDsoolfhU18VBMfu74lvHUVNaQSCU4dPyQLOjCs5xIphgJ+BnxC/RsVHYYRDH3lLlwuxyCFCvJVKUUM2ErE635EgpStNoFJ0SgbkUSkSjgopCX2u5arR6NQJlKOEqaZDqC0ZpFpRae0eJleArRV/zF2u32k7nE0tI2ugQtspzV5EQQjXhesYoYU6xLdKASWGEsMalYzIutF9FOcjo9+EfiJDJRGtqcdO6fxjdWVKFOn0HBspmHX1xM0vxrYum9lNsWcsMVD6DLjIf0eJKJStzlFkbimzCYMvzp98/yhWsfwpC8DWPZPh569yBdg+9Ro/4rSd8cUgm45+5folPqiPoENW4Kzqpj/PLZlBT+3XlJAG2+haTuJf7+3LfQ6zJce8lPcKTuJZs/yro9DrC9KL20FqObfLIci81JON2Fr28Kl83rxG1eQqKwm5dfvYurr76BN979DUnlbeorz2dmzbtEotVY6/ew/u1vYVDBhfN/SXhwPgZtjte3n0NFkwDXDGN0dpKzrCLYP47LJ1tIxSaidb3AE8/fK7ssK6//JbHhhdicgzzznpm2aR10HBrB47BSVZkhKjKUNY0owjqo7Ucluk3pcplyV9B2kVcEGMWMkpvH1OZfsWv/AZLO1QyMhLApX2fRvD+QD59BJKpGL6xa1rXs6TqXdGo/Ferraaj7Dv7CddjcI+zfPRFftJe5F+8lNaLw7ls3kQ0cwa6fx7mLf0tSsxKNfR+b3+slFgqwZFEF6vy56PIv8db7dxHSPivVdGKmetOKvzDSa5YuFJ3pMJs+/i+qmt8kGm+l2dxBleEWYtrNbN9xKWKCUFMHAdUGdh3cS5nrapac+0dSoUtRbId4Zqtwn6i5cY4aU246cR7mvR1fIJR5CE91H9HQCKmQmXLzYnz9CmaTAYNVCO0iGPQz8Hcv4fZrVtE/2EiFZYg1G6sx2t+l49BhZs6YQ783jkq5lgVnnyCcsDBz5gg3ffFMwkqB++57iWz32aDs46l1aUnqumWFDo0yG71xA/c/eAaqsufIaoQmoRq1yiTzsW12FTpDmIpyJ/FIHn16Eerhy1mxeAt+XzUa7aes21NPddNWwsKPXV/PvhP9VFbcS4vnXaABqt5g3cZfSZTuigt/Dv6FJGKb+bBnBnabhxmu/dh08whmn2Dduz/DZBYLxAdJ+Wfj8oT40/NREjyB26Ii5A0zvvFM6Q2fOK2BvuFBTDaP1N2Ewr3Uuu/ivFlDaJRZhJJPcqjnh6SSfwf2Yza68I80oTNcxzlzHyM6IFT2PrbtnyIJnLMnbMdqmovauJmX190u3SwCxpWP1xAKwqUrvg7ZNtTxZcSSQ5hcG9m89fvSgXbumf8P2fiFxPK72NozA4vRxHTXFmyci811nGdevgJ7/ToU4w7Uqljx7yBnkJqh4q78lITr/9RZH60LpcJeKuRjd+mf+diYbvPoflAySOR09D88SvfOEiNAfKrkSghipKBBFhTSMkTKIgPBpFhWLMQNJrQ6LcFQkP6BXjq72hkY7JXQr6aWRtpam7BaBFNj7ILmsxa14obsVPrlZ3bTIl1EgqBGLWmlkW9JxzW60Sz+2KXd+djvX/q6MR2On798aUEQuYSNTGBZhVxftijEkwmSovTpCtuaYEWn0SgZqWp3OizYHRaSImZMkqOKv52TauzRZKTS/Pxkm13Y2OTYoZgUpMkJqpUoqmI+WeRinyK3qSRPWiBf1XkRZCGqLZQ5ymhtbqXOWMfugd30DfQRCIbQG42S5CQANoFAQGa4i9a6y2Glqb4Wp8NKKhEVSBNMRkG9Qqa2FR+lFscYvKfE3ooFgMAznmrDF9vy4gylSRGS9rPPPk5dYUXcp4DRnKKEnQQEqNXFjKxSlu0oOOAU+m+U2TumrVQq5vIiVWUwWQqEhF0uo2CxVqDW2Dm0q5Z1f5vJzndEp6WKx1ddTMxxL4p1Iw5rPaFBD8nh2fzkOx8RG76InLqPXz2tpa4lj69jJnffvA5L/mpyut38aa2XeKYdc/TH3H3Ly8QjOkxmNb/78+3cc/cD5APnkkxv5aX9dTKe8QvnCSrbJBw1e/jtA1+Q0JRvf+VBIgPno7CfV3fpiKgeIxVP0FA7hVTERTIbonZymP6uGq46Z5hC+BKMOgdrX1/EilsuZvVr9+Cu8jPSX83ZE9/EYZ+HvvJjnnzmR3iMsPSs+4mFzsXt7OeNgx7imlfRFGop9zhJcxBvxwyunKGgy80hkH+CNet/QG09zJ5xD7rUjahMh7h/VSetk4eIdk0gG1eYODmHf2QvFiNo1Sl0uhQ6tRldobqIztUNgzpOOBGhxnMRExt+ypq1b1Mofx+tLUXAX4ldv5SzpvyC9MgMdPk2XK59vLu3jrx2PS5jA/3DbcR05zNn1h2Mt+/HF+skUD6OjdtfJtX7FGUqM74TM7nl1rfo8y/DWd/H04/swe3Uct4ikfw0FYv2BR578mLyzk1YPVo0zODic/8MvpVkE2CvfZ1nXrkSc/kH2DRLWdCYI5KaTlXTXlavu5n6yoMM+V/BXidshTPoPXw9p035LRbjhaSNW3jwrTD1dTWcX9+FQzcHjW0NDz95MUb7NuLJfejUKqrcE1AnWvEPC990HxpTAnRZlNw0NImVXLnk7xgyi0jnD7Bhx2zMznfxDRyi3OEiHbdgNd3M+Olvk6WR1toj/OHRm/EVYOXtj5L2novReJiHn48yEvTxra/XkAo3UFa3kx/8YjpZ80uY3b0yD9xhd2PSO1EUQYH0ks0H0OrS+DobGGf/GefNeA51ai6RzEbeOFCP3fMuxngenVpPwWThyOHJLD9/iCzjKLjf4YW1P8Zlh/m1N1Jd91+Eort4YXMFep2J5XN8xALVYFvHC6/+lMNHu3ngN+8wdHwqNqef3zwVpG7cFsyaJLq8Fm1eLDgMqAwp0BbIi8wGNWRTUfT55Uyr3YnTeT4Y32fdW7eQzv6B5pYhgiEvHs9Sdn98Npec9wzjGu7lWPuLvPqBjsYWN9OaN2I2XoDTHuR3D1xCTetxVDkHC6e9gFrtImV9mS1bX+ScyR/L+bet6j1eevUrCLfuxUt+jZK5kmBmB28dqMVmsbCkrYNYZAI2wwk+3H0ZCeMLqM0foqgENVBk8VhQ8kLoKzDVAuksRGH6z0Tklgro2E3IWPBK6e2SlkqUJVk/RkW/pVoii3YxseuUIHhMUZedX+ka+veP0q68dE+VG6lCgXg8LvVQFrOzKEwT5FG1XsKF1Grx8xRRwmLjJjop4j7e3n6cYyeOEgz5pYZM6KSEJqm8vExef2JTKrrSJpOwYmeIRMLSUizDekaZJMXO7Wi6otgwpyM47BYikShxgUJ3ioWeQb4tyJglcI8YXYvvIfIGxKkSmQBifCBJnmNa86r7Xr6skEyliop0MccVBVdKvIsFPZWKoFYEVEEQm9JoVGlE3oLNapDWNUVse8eWxM/NecUOXVROsVgQu2FZReX8WKjDVSgZMUco7s7lOkQyxIVGrLjqEUpvrVqLWnDL03kZj2oxWaiqqMbjKWNoZAivz0s4Ei2mFGm0shUlcpTFLt9qFkEFEcocVmqqPLJ1lE7EkNwbOcUuNTVGC/rJlWexsBd960WLWDGt61TEXU7kkauT5EUMbOnxuf5POBwZTWkq2d2KJ0juvMU5UYvpbCl2b1QQN3phi89Ua8Tyo/go/SGcfFuVIxIN4HTZJBI2FBYJbdWos6fzyYdNvLu2wPH9dvKaTu57qAxnzX7C0UEs2gm4tSu47PwHKLNcQ0a/h/9+uJ3ymhzBY9fznTt3kg+fRSb9AX9914G7XMV1iz5CnTxLjmEe+OsXEH8Ht93wIyz5a1Cbj3HPHw7QMq6M794SJeptI+L7iIf+8WPicfjBd3+LLjOZvGYrP3nUj6dhl7TbBXyCiOVGb0kT1+4iGmqgxf40F5/zDIVYC3ZnnEdfasJde4BELI7beBm3XnKM3h4zsdS77Dj8KxE2xAVn3UaZ9gvEModYva2Bxim9BIY1clyi6AK4dFfQZH8FA7PRaD7iUMfXGPTBsgt/zPDQEnS6Y2zrr8Af2swXL91MKmBGa/qY3/z+Kmoah0Aldudi7GNAg0MuGvXGlHSAZLMmNIUzmDXut+w7eBQ8H5DS72PA34FOPR5TdjlnTvgZhejFaDjO9hNTqWn+hM7jfdQ1XUv1xN/y0nNP0CpClXSwJw3uuiym0DZs+QIWzQymz/g+w76lWCrzvLFKdKtSLDz/KHrdOGrKPuSxp5eQca0ho+skGDaR9J3Pb+410HWin8dfnkRV606s7l68HY1ce26AcvtyDvSs52j7rwgEn2fOzCSdyQ9JRCeTGPgGN1z5AYePZ6lo8vPEe2YGB3r5ysUpEv5KTLbNPPGP69BYPmTqDCN2iwElK3z+NWSSCYZDHzMS6iad1UHmdFK+67j96jXk07MocILnXp2Fp2YLBn03Vp2W4Q41dRVfZOLMdZg0E4lmX+K9Td+hMwzXXP8Iucg5mHU9rP9gAinSLLngILl8K9nI0/zlxdvIGJ9Gaz2E0Sy6A3bMhmqZA643pdHoUpiMBYZ76yh472Lxab8D5lBREWbVllYKmlcxJKKQS2EudzEyfAYrlvQw3OcGxz5ee/9bpNNw2zW/JNl7LqnMdp7dNEkimu9ceoRy9xWE0m/wxwe/QVklrFj2S8qtt5PI7GX9zlacVe+QjLSjEfZfQV8USgxNhJw6QU4jIqMN5KI29NmrOWfmTuKJMlAfYtOOuzBZVlFVc5QB7yFi8fE4rT9gxsQHMBcuJZp8g67QEjp69nHNpX0MtdcCwwwFb+fTYx3cdM03SfV8A6PZwZPvTEGth8vP2kkmZieZe4Ytu35KSzNUuq6FwnVY7Vne3ncagZEg15/diybdQrTwImvfvQ1Xw3uoDZ8WCzrpYpqfFHOJ++NocqFMyzuVaT+2vIoOYun/xhb6Ivq0mG4sb5mlSOoStlVuRAtFx09J4f05HZH8WhEO8x926EXaYgntW2yBi9rg8/nw+QIkYuLuK7C+eoxGKxazHa1WkAYhI9IhRbFUqUilkiRTAi6jwyW6vVoN6VScI4f3E49FpTupsrICl0tYT3WSkSLSDEOhoCy8gtNRTB4sdmNl6Eo+icMsRtRxCXETyaKi2ypGvIGgAJUVn19CxETBkh3sYrrbqU10yf9UPOuqH58s6ELoIHboIhKyCMwXvvNUMoLVLA5Qi04jhstiBp2R9C7RlpeKcnHGR/vWsuiMKrSlyEu0HEYLugC0yxb3qOpdjF40+SIeRS7QREtczArEvLkUxSg57gKIX0SF5tICTKLFbDJjMBpllLLgfosiXmSUi8ASsfhQMIp0Nwr093Zh0qsZ39qIzawjm4pDXlivJMV5TBdk9CDG8JillU0W+dGXk1ePSmJtc2KOKpaun/UTnFziiBXU2CSd0VCc0dxvlXQ8iOCaUjhECcYjd+JC0DFazkvCjqLdrxQkY5DoVnlI2oDEEGq0TomVDPtdBIca+MYX16JXWqipcXPvN29BaxzCamwg7avj3nueIhD8GEPzfh5Z20Q+p4H++7j7+m3YdQsZCLzDqi0tbP/obR6+T08+IeAl77Pq9ftZectv5Nw05puK2XWch15XGEm+DcmZfP3OJ/GYL+S+H94jQTa3rvwZelMPDz5xFTrPi+TV++huH2b2rLkMDfahM+cIJDrQasehTi3ntuWvkh2+hMaWPD99ZARb2TFC/U1kfJdz+1UnqLBfxEBoJxt3LEYx7MKiU5g38UHqys4mnj3Aujd/RSKVZclFM9mxZzVhn5Mblq5HWxiPSutl9drLyCiw/Ipf4B+8kLJKP6/utmAyZpjifBUb0yho36Rz6Lf0hO4jr94r0ZpZEQqUK4I1ROeKXDWazNkYspdz5tw/suW9v5Gy7yFv30Bdi5cUKYJDrViyN7H8rPfp7jrAzq7FDI5sYGrT9VicVwN3YrXPQxXaT5XHw5FhH9gM1OnD7Nx8O+HsAPPmLyee+YoMntm9YTkXL7mFwfj1WHXjiaTX88qaK9G23UfavI1Mtlx6rRe0PU1z6wQeeqGegmETuXSGaKCCavttLJjzK5orv0bQ38f6d67B5NrOGedfygfvr6NMezG1Dc9iZT4RtvHEa9NlrsJXlrcTSZQxc5yOR56eTtusKCPRt9BrUyQiKZzGJqxmPZHkIcnrL+Sa8Q9Mp+uAk298qZPhETM2o48Hn5lITfMhnO6DdB87RL1lMZ2Hp3Drbfux2ycQDr3Ks6tvATtcfOmzBGMTaTDr+fs/JhPJwnV3bCGrqkejdPD4s/MJ8mvyug/lfSafM6BRyjGaHJhsenQC24wRk2oB6vBMbrryIF2dBurqNfzhmXoqanopM3WSyfTijfpR5c/nqvOPkEvOJhg4yMPPnEf/YJY//eZxkkNnYrUP87sXTOjNWb5y3VEi3mZstizPPreIFTc8iE5Th7e/Gpc9y2ubZxPLP4vHFURNrMj+JkVW7SOjDpFRJyFdj5sr6T00m9tuPEiPN0trq8KLa6YQj29Brd9Kdb2GcLiekH85ly59hUx4DvnCAbZ8MpdgeITlFx0mEmwjnT/Epk2XSP/F0kU3UmX8IT2RbnYdXcxpU65Anf0SdeVz8Y68z9sfXEY49yF2axUL56ylrn4CDzxzNg6zjQVTXqaloYrv359l2XItnV17UETwjyjoih+VdqCYB55ugpyVnJIsztE/t+EY+/7nC/nJnbtKRVqiT09OIsc0mYtFXuqKSkV+TF2RnBOxD9Rr/mPLXe5gS/nxY2xrIREA5Q+TTBQIh+ISmJQRVFKt6PIWeSzSwi0jTMWYVVBQ03JM4nDaZcEW83O3wyZFksFgUD6PcDuJ3bOwVJvN5iKYTXTARW65BKcJC7RguwiXWJRsckjW1MqKGurqm2RuhiBlpjNiAyjiaQtSoC4KuugJCwS3GIWXWO9isztWPKf6wUuXFIRHW/xBiOAUcVCCLysqlCjoalUWl9NCmVvYs8QzJCiMCuTE0kl4ykVBETVdKrHFb3J0tVVaqckCLnbdxWgRKUYTb4s6qM+LTGwFRS0WE2K1Jb6n8Gtnpa1MpoQJFboQC0iMeRH1J5cBgsEsGPDplExfK8arquXbom2j12jIZZIEfUPYTDoaaivk4kQjmbwCDpIpqnPHXkZjCrb8UeTPUty9F21tp3i64lPTJ0vuv1omqqSOoFTQi4V4dCU16p0TCxjRTimt2krFWnYyVCpEcI6cn4wujmQmcylKL2fBrBsnA02ymi4MFrGUFfhbsRgwY9ZPJjI4Cbv+TJZf/C0qPNVkC91kUpCO1Ev07GOr78VY+Sm9ob+TTdr58d0+Qr1nQNRD7XgzvdEf8Pb76+g/dDq33PhVKpv78QcGuP8Xr/Ddex6SszqTq5uI6Rc8/vzdsgWXjjZwx4q/YTZNI9bTTeUUJ/f9eoX0IYdT72OyxKhw13L44EGamsoJx724qmwcPRbCYV4sZ/83X/xHHnrip2g9fyGTa8elX8I9X3iTfPBaBvvc6B1aDPaPeOTJNrRKkNbyrzJj/M24Ha1S5ewoD7Fj11r6vQe4ZsUd1HkuZMcOwRHPU1tj4/UNj7Hw3KvRF5YyEtmLqf7PfLDxHc6f9Bpu4zT6hl9k/4nfgeVlFN1RVHmx0E1IWlwqHZLBQdl4NZcuepMK62SigzPIkUJfvomnX11JqLCWgjpCufNMCpH56KK3Mn/+AjqDv6Cn7yDpkbl86c4NdHkX4xs0kEjtYHx5G36VnWFvlLKCmjRvMhT5Ht3DB5l35l+o90zl2L4nGT52gFlnPEK3L0aNJYqnYS8/+VszYWULJkcZJvVCfEeu4MYbLuX9fQsZDr2GRdtAVcVUPv2kD5fxCi5d8CYmdQ2x1Coax4X5w4P/jcnYxoXz/4pRfS4e1+kMh/diqHqDJ554nJsvWYNRGU/70FaM+oN0+n+JL/w2iipOubMSVdpFd8cJ3BVpassnsntvmCsu/jn59Hn0DTmpdkxnMLgbT8VujLaP+P5/n8+cGZPRxtu4bOn9GCwr2d/XRTmdlHuyPPXSUyy96E5syhlEQoM013cSTuU56p1LuuDBak2RV9bz+sYFZFVbiESEpTRHMqUW2llUujwFxYBOW8PPfvwaHTtrQX0GNbWn03dsO1Qcwug8wsvPfx+NzovOZmDFFT/De/gCyEzDVWbD79vPC2t+yre/9l2Svma8oT04W99g3VsvQGIeZ0+7m7KyahLJYd7f/nsWLfoKSf9knO4ciu0Z1rx6N2p1FxqixXx6ke6lDZHVxMiKyOFUC9cvepxg/+mkcvMpr5pA//BWNJrdTB7XzuOPf51YqhOzbRKzTv85WvUSsrFJmI1hCqq/sXv3LqZN+wM6bRvZ7DEUzXE+2PxX8mkTC+f+nLqGZo75nuTdD97iwvk/RFMQXQIvWdVWtn16j2SNBPqXsmjRTRjsxzEb3CS9s1nzyo+omfYOuw88REvDpNF8ANFmFyJaUdC1sqAX8kayip+CWJx8boc+dm49dsf+mS6jUGGNir1KQuDPQLTEvTInakCxppQ2i6UCL3VYOuEN//dNd1E4RZu7dF8Vb5eonKKAC3RrwB9hcGhYhj4JK5sM75HFVACM0jLPQ3ydyIEQAUSiqMtWeCHPrGnTsFutcsR77NgxWWgbGutl0e7v75MaqnA4LNHJYpfucNjlDj4ajRIJDRHwHqeuuoy5c86U0dCdXf2EQnFsdjc6vVHq2ooEclEnBDpdBBkVQ5CKILci2bT0UH1/9bJiQc/nTmJNZRKUKOhq0Ch53C4rbpcZreCe5xOyBS8KolgtpHLZ4gx4VMhXmoWUFNuiKI8FyshOitixCya5iL3Iikg6MatXw2hBFwuKjIxgLBZTWRDlzyAUx+piyPyorzwnYkbzAr6iRqcVoS7FvHShtBcKN50iIAsqyhxmTHoxdEnI93VqiEdF+IlI0/on6cVJnF7pGEokubHtI3F0Ao976vHPRb10Mf3LFax4XhkuIP8aTrbUSx0M8dxisSI9/KNQHlH4SwWdvIVU1IHVYSStHGE40E5ORLo6a8nnLfh9anKpaqzGevRaM8PDI1SUuclkIqSzPhra3Bzv30+aBBaLBY3KjSrTRDpWhrpQQTobIJjcSlm5iUxChEfkQDOERqPDbprAYG8Um0UElIzgT3xEWYWFbFrYWszEEgkMRi3l5RaGvYMMDwbweCz4/EcY11aNf8SHVqPCqFVIZYIMhbponXA60WAjIyNxyqtyDA4exmU14bZ7CI7kCAXEnKsRo7kWNEZCoV4M6k5sZg1kHQz2x6itbsPm0NA/vFPeQE26Gpz2GoaGfDQ1tmA0monHsqQSClqlTB6vsKCZXV3EQj6qnXPpbR/ktFkNdJz4BJNgXmsSaPUxFI1guYfJEyVbSJJLW2Toy8iQmlgoT21tBeHoCYLxT3HXDKLV5/F7TdjMbQT8cs6CwZaktmYm3q5mkvH5nD33J1Q3nUM2chh/oIusRkeleyL5QSeVlX08tKqOhkkx+gdNGLVmJjcYOXzgGDWN5zEwFECj8XOs4yjVDVNoHzwMNtHkxFMIAAAgAElEQVSNmswV89ey5qWH8RZWUlHXAckKGUAjIo4LuVoSgTmEfRrMhgiZVIygP4fLWU95eSM2azWRsJryShNJ9spFvlV3OuTcxfwDQy/+1Gt4KhO4VE7ae4aw6Vood1fQN7iPSDSByzUZjaGKRE5HOKrCbm+UIUAGUx89PTsodyt0HDtMIlrA5phOz1ANk9pm4NH2Mzz0KSOJfmyWSqzKJCLeIFaNl4LSQn90Phk1uEVtKnixmjagqDpIpQzEU2kiKT+RtJdIZohkHrw+Ne6ymej1EwlGFBSdQkNLJVa3ilD4BHZzjE8+2UQ4HpaUQ21hKg5zA4VMhImtdeQSQXl/ctk82F16hqMHiSSj0t1QVdHC8X2HmTS5miPd79DcMpVUaDLHjpygvjGI0dhPNtknhU9KXoS6aMlpsuTUkBOt5Ew5qkALDtsk8mYHB9v3ozOEaKzSER04iM0oxgZCwW6hYGngRHcWq2kC+USW+rIchw4dQGWup15w4/sOUVGmkM30EfSHcNom09ERoal1Ksc7T9AyvhxUMQLDPVRXmvANHSAWT6PSNlJVPYGBgQGcDo/UQaD4aWgV13gnicSgjM5VperkbF4q3MUOXYjJlDQZRQTYiK5VKXTk1GtxWxOC65PF5nMWMzmCHe3aylvgaA0p9kmLd2Wx6SvauEdtu6MR10VRXIGCprgJ/HcPcd8UBVwcnzgWMQIoxtwWUxOFCE7GSCuis5uXrW8xW4/HxC45KzVWYlMlvk7YoKuqKnE6HaTFjDwUluCzpoZGYrEYu3fvlq35trZWOU8/fuK4bO8Xa2kRay6ORezWxeen4gGa6+y0NtXQ1jqBEX+Ejz7+lEQii6e8Ws7whTBPo9OiEd1mMd4WmgGRVijgVqPC8rEse9V3Vi09uUMvccqLCTdi9QKZdEKy2s1GEc0pctEFYEZkkxdXDEJZK1sfYwhmcrU1WiRTIo1tdEcuxXDi80QPTy2C6ECTycnXxdl6seUuGu4yCU3OlsXvsiSHLBZ0EaMqnkEu4CSBrUjdEZnlcsUiW355VJLAlqTcaaPCbUPJJ0jFglhMWox6NbFIDLXGROEkXL/UKT9lPTgVbVfE036mfSSeWEwn/kU4wD9dYP9iAy/m8QJ8I2NP5Uy9+Mdw8nxJsl2RtCc/JkYRJ9OcxCrHQCZllcldafVxGTqREyIVzKTSIq1NnGYLNquDbF5kJqtk6y+VCpBT+kjlAxgcNtQaD/4hCy57PaHwCG63S2YlCylsU3MVu/d8zOzTzqS/vxu9SegTshQyDjn6iMcHsDv0mK1mQqEs8YhZXmyOiixe/1FS6SB6rYWW+nkcOdjOpEkNHDq4l6rKajmXjodC2O0WMIgUvAAq6tAYkmisu6mpKqP9Ey1mbaXM+7a5dKgNsP/IcRqbZ5JLawgOjtBcX8+xY4cp8zgkO39gqB23R49BbycVdaNVW1Drkoz4+2htq2ewPywXJHZLJXa7nhHfkHTelLtd6LUKfu8guXSSMkcVqoy4iQnhokhJExznsCTzKYqIUhUMgiJwxmM30NlzDB0GDPoMqdwJOjra0QuVvEaHzZMjmY8TjhcYGXbQWHUtFy75Oa+v9zHQD5PGgW84g6dCSzYGBT9cdNH57G6/iXhhI1abg8DIEOp8FLVKSyCooqG5lXhWpKxNYWLTfdhckxmIb+XBRx7ha3f+lSef/RHm6r+RKezBomlgaHAElTZOMJTFqJuMpuDBYbJhVJy4bOPxlJWRznWTSgWx28okZ6KsTM/wSIh0wo2icqJS61H0YaK5Xag1UXRiURnWYtU1YDaYZQKf4Flk82X0jXipbDUTSoZIpPTyb9liEtUshc1oxDcyRCwb45ODHehsbajSeWo1SQpxLxOmtpBOpIkOpdGnNUxpbKazvZKly7cQzVaRUe1k9fP3UmHej1EzgqK1FJkUqgiRrI9IdphoVoCnTASieXzRJCanmUQ+IJXRIsDIXeYmMNJLKh2hoqqcrs522lpa8TjsWLRaYiNBKqwe1PksGo3QAil4R9IY7Da0drW0eU2onUCh4CeS24M/FMKkPR2npYlcKoxekyKXHkItOo05G4WCjqwCGUVDVqVDlTVgVdnxDo+QsxVQjHkqK+0kAiOoQ3HK7U7phc7pVPTF/ZQ31MsEQ3VWR3Y4K8N4hpJeEQlDMuZHySVk6EptTSWHjx6jsWE2x4+qqKppoGNgK1p9lGqPg2wig0lxYDLbyWoLDPqCmI3ljPh86A1ZXG4jB/Z/QnWNBZ1eoF91kGpClalEJdIZxW1cLQp5nKwinELFTc3Yol56v5SWVvq/k4Iw6fIRTmRhmh3dfY+Oa4s7uOKL5JEIMV7JvlYSyI1uuXLKqJj631R00XI3Go2yiIuiLApsiZEiwCGCLaLXm6TuQtyHxf1YzK5FZ1ZAyEQxjycTxYWJSiVdU2aLWbJNxPHpFK3074sC3dfXK0O6jEaRPliMghZfZzCKHb4QWCfkx8T/iZ27y25gYnO5HAMnExkOHjrOifYeaZ2zWIWdNIXBaMZoseBw2bHarWj1Iv636C6TJFcR5TyGA6D69osXFoT3XJJ0ZGEpqtxLM3RR0AXiVV3IkMvE5C7X5bJgNgq7VRaVSBEqKRTFiR9tTpfOr8yLLhVxRbTziy1mwXRX5XI4xUxhtOCLlZacoZ98DVnR95C5YsUZtjz4fFGYIeuopLUKBXqBdDItwS8CcGM2GDHpRZRkFr26gMtqwKDJkUtFMOpEsIxKEoHyiDznUdLRZ1Z6xaIu1IwnZZYywu7UlSMuMo2MAPxMU+kzl1bxAh7dhJegb6W+e0HMZUeZyKVFzehuvbRzF/OTU0aFU4rOIoVPjdFgxxfoI68ZwuUuI5+tYcgbJZ2LYHOa8Ad9VFdX8uYbrzN58kRpJxRuAZPBxrDfB8JOqTLhsLTS1eGTSFivr5OKWpXcHSQTSTIpI+loOWq1jkSmh9a2BnzeOMl4SooljUaFeCok09XSKQdmi4N0PiBDDMT5E5bCSCiFUewOFa8E8qRiWnIpBZfZQTAQR2/24CiroqOnn+p6G/HUEQb7BmmpXIgGPfsPvcOcMydwpOMgTeMmcaIjSCqZo7Whit6uPuyWOlxuKwO+3TJ7vqFmJkcPD6DT2HE5KyXHP57y4ixPytVz94kUHncVmcQgFqMej7OWaCBHubNRjmLU6igej1Fe86JgC5a74DEUZCyqFiVfKa+7dK4HT7mRzuPHaaypxawxEA4MUV9vZ6jfJxGcI8EofYHDWMrURHIBgiErBtUSbrz2AR56eCcKdXQc72Xh/Ons3fUeE1rq+OJtX2X1mvvIaJ/FU9VPJOiVYlSrzUgmVUCnKuN4Ry9qh4GKimto8TyBSXcBSRE1am7nhTfvYDiyFrOtgxPHd9BU00Y0kqSsvIyKyhaSCRtOWzUOo4VkNC7toSIoRqcLYtTnCQUFeKhANDaCxVyLw3I6Ab9CJBGhttlOLHeERCKAUVVGPqHDoLai1+Xl9RGNizblBGzlHjoDe1CbhfDTIheY+bQi5/mJiB9FrxAqpDnY1Yk/kcaqaKkrqGhxV0POhEFRaKu1ER/0UW9tYqhnNqefvx2FVkI8zdH9fyTevw6Ttg/FkEWlV5HTaEkJMoQqT1JV+H85e7NeydLsOmydeYr5xh1zzqzKGrq6q5o9qptQkwQhWVSTFOAfYEGADIO2qBe/G/CDX2UYkGHQlmVA8oNfDBg2AdmCZFG0xG51NauHqsqqnKd7844xn3ky1v7OuTcyu7rYXZEIxM07RJw48Z1v77322mthliZI9QoPXjzCLF2gMApZZ8sl7WRp6zyD32G/3cRbb+4hju/j5qUxZvsr7PW2EWg6slUifdYKDrqjS5jGESq3gGN1MX9cwTJC3Hw3wqNnd+BYr8E1LmN1psM1dPiu8qlHZQljJzcoSaKj0Gh1nCOgm6BnYV56mC7pa+6gWM6xS5nRMIVlDJHQf3vYw6yYIMMBPBMY1APkiYZlBQT9AFoVyh4dL+fo9wIswimKyoDfuQRdH2I6qcQt09QXsGjFnFRYRTFyyxC1zeHIk9HeydlSiqaNjQ0cnzyG7YbQxMSiK0kJ7yL7ah2g1nNU2hAV2wlrPfTztiELtkYwiz9veUAt7M5AHheZFIRCfGvGcSWAN9W6iJW11XrradFKpeocnP78gN7qt/M1GdD52Oq5n0uTy/Wt4pLIkBsmbI4ocy3lqgfPOMY++dnZGaI4guO5InTmWT6ymPwt+psE0j+n6yb/T+VQ1SqllXSMOI4FkicayqJp1PegpzNoVYZnz17g6bND9hAQkHGsUeGO/XMLru9LweR1HGhEJGRcnNNXil/WMMpVUvVf/m+s0Dm2xopcVb6EVvlndFTjpUhBDTLxKCQTBBZ2d8bodX3yxZHrmVTJwlRXeYBSNlW6MVC4vYnaMlHqdBuqEKY5VrRkTSK8vtGDXRWqt97+TaOsxieqKG7TVrC8EMg+JB9JWOdkgdOVTEee5FhM5qIqRwWlnfEWxqMBrl3Zw+zsGKaWSyZUZSGqIpaWQZ4VsBwyxNf0diX4rs36Nez7X0wAyc6vZfyDjxe3l+Gfdg5R5GfXkgFZ1PRLtjzVr2mgdEHhDbLrySswwJFCxQhVzytfN4gIv0NYiBrDMFdI0hpVvg3T6qLSVwJlD0Y+Pr37Mb7x9a/j+fOnwuzff34sghthnCMpQ/jdPvafzjEa7kofaXPHx8HZB+gPLYRhho3BLczPeugEIzFOmS9PJMDtbO8hjSJ4non9F4+xuUWrTGanDh48uYevvPdl6R8xS5YxCzvFKnkiyoPj4U1E8wJdJ8BylmIwuinBfHN3iKLmeznBzuZlTF5oyNIU27sasmqCk+khbL+Lsuqg3xvi5PghxsNNaOUGXhw+xaXrPFcVZicuPHtLLrLT46nYQ9I2dZl8KmYLtLzt+BxjPMbGoI/paYxkZeLGpa/g5OgEvX6FvDwVm1n6C9jGUNjtukVrVRtVuqWSPesArpdj0OmjiDPMT07x5ddfx8cfv48rezdFTjeMUmxf7eHh/s9hdFJ0e9fx7/7fELdf+318//v/Gc5OdVy5/A6OXzzH5W0dq8Ux/vk/+5+Q5A+wsfsItnMAxyhFxOlkcobtrctYnBUYb13GsiwxnbwFffVH+N3f+q+wSoD//V/8N3gw+68x3HkgRFZbr3Fl7zJ4uI7bkcSL442zs5VAhmUew3d19HsGnj75ObbGXeRpIjbGhNhtawuzswGGg+vYP95HqS3RG5fiOlcVPfS7m6jyAnE8gWEvUNUGZrMuFkmKSfYItV0hjGpMpylQujKGenTwBBu7Y0zzBIlRwQiIbejoxQXMyMBqouO9t95Ex5pjaFroFRtYHX8Vf+/v3sGLsxIbO+/jn//Tv48rwQvYOEBGopleINVtFKaL3HRQmBqSOoHfdzGPJ5hHbO1MsEwqnExrwOsh93SkyPH6rZuIwud483UX8fQQY2sb1SKDkVLBzhVDo+k8gdcfY5HFqD0gWhTYtm8hWp4gte/AG9A5zYVl7CCeByJXHYdPJaCLGTQLFb1GSbIrR9i0CFX5CG5gYRLSAGQMz+phcXyCG5sdxDN+PptYJRpSTu9ocwTDFUwtQTmjmmSAeaUj6PeRxTOUaYx+p4ssjVEbBWzPkf2WztGXt7+O1TzGbPIQl7cHeP7gEa5cuoKUwllIMNjQ8ZzkYW8Dve4GDo+OMd4aISvmjbMaoXYbqDwl+UrzIqNCYW6jEJ92yqCSud/cG+lvqnMykIuddFFIUFVSrLyOGGeUIydHQdnKI0rMQCqBWNMxHPSlYGLdRgRWmUYrpJbbdkH3T4Gf2zt5XA1iUAO7u3uirUKzFbYBSTSm2JjsnVkqZmCKJ0X1TvbGVeJFYjXvpmVJVZ/lithWUH8kjZFlCWqS5goKj1WCAtACm3KxfN40odgYJ8U0LJeKc9Pvd7GzswU/cMXMazGZYHe4AbqfEKUh3M8+OkfoWGz6QVfiskyeEbUWp1IqufKcMbT+oimO9g//2d+UWEFzEH4ghlh2GvLB8OBNg6Yp9PuskOYJ6E4WdAhXjRAMLWidEKt4gjIp4RouLI4y5IqJrVsW5klMj1S8WIWo/B4GV2/i/sEpPrz/FBsW8N1dByOjhG5TTo9jc6oWr7IIFRn2jgaT3rtViYzyrqxqTRel5YsjnMmFkaTw2J8KE0wPjmHDwO1bt3Dt6mXxbqa8PA01qoobCkVwaPySoS4zeBYhC1beagaedxmZax6JWgjRsh32F3hedXkYyHX2xz53ErIN9b/Y5+HQXM7E5LyHfzHzp8QGVHJxoUT0qioRyW8kTSiPdVEZ4k7DM0jxE41wfpugrD8XiRRKHKIQD3eiR4YkSyRH8jPOtRCVVkgWX9aWPG8p0DNpgEy/FFpiG64ybJB5UL6+mt9sbf1a6V9F8uMxkYfLZMYULoTqkfEMqgtJskGRT2J6x9fg++FfKDZtQ6eU45WkE6kSZmAVI6k9e3ZqxIya5kqYv5le4NS//Jw9GfV65IEopgYF+KlayGqDyRfHbehbTyU+HSbXtsUemCFjLabeFTSLjlu04eWRm/QRqAFL43GxlaSBGKshCVgOXaezX07mCLSqD8IjacHEgWMxtWTwHBNlEOVFrJkFChDaTOQCZuVg2LTgDeA6XVhmgPk0RRr3ES/3kCU96Qt6QYFgcArPZ1C2ZJ1KR7IZN1LnmRrSTWnUiDOLCYfWOGm1BFeZOrGk/64+I35g5M1kKDix4vWxygqsFkvMF1MslqcyQ0sL3byssIwnYqFr2YQ9qf3AdacEnjhTy3VScmNuxo9ol6zJZ+vAIBKXR7gy3MKt0TUMjGuoF1eB1EDAcUQnRJBMoRVLJJwpMCpkroXEMpA01RuvVpN9VG6uuoa0LjGJIzyfLfAkCXHoAZMyhalBrGh3Bjb6lomB5qKvWbCpg0HlQLnKNeSEibVKKm2uXyu2hAtS2CEyPUeq2ULGqypHNnyPXDjODhNplAmVFp42UPFaspYo5dq1Zb0a3N7ZRczIXK0E+eB6qTnCIteFGsfVSx0ZIWPfQUohrsadUXrPVKg0NXGlWyYx0qxCxrHxrICj5ehYBgLTVHtmVGNrvIGHTz7B9t4YtuPgyfPn2L18BWkuDU2UohNiSKAxKNWt0ykyRKgVeBwlyCiTV5WS3GdRgpqjanToLAqMh0OcnhxhsZgLmYzEMN4o2DLwXXh5io1OF5rO6tOB3xnKMDErY46GcZ1QS4R6rJ7poO8PUEQF0jCH6TiSDOZ1KuRttoGNOkNdpKrY0k1c2qP18ALTxQrEWnWH55JQv7KptoVwLWdUkFreK/IDGkRYoHfRWVEtaJPnumYxGItoWlbWkgioYqspxCgpXmSSWM3nExFmC6OZcNFu3rqCVTiT1ual3VuwsSXFxHwxl72I+7XYozHuUt2UnBUmORb3H0cSDhEwkD2zlKK6tbKVjvY/+F/+o7p1RmNPgFU6MyMRThGHGmYCHJ+qRHmNfXPayrGXYHVKuKMIJSLopQG7dmDXNvSmeqYsX2GbyBwbdw4OcZiW6F55DdPCwL39MwRliL91s4d+SZ9ZVX0zS/O4aRHOzyPYVQJIUKZWuYfCdGR8JeJ2yf4Fs5cwRt/24cPA9PkRohl7pAH6gy56wx68jgu/y4yYGVUKje/B0ODoFdLFBEYT+CR2M6hLcGrGKaQ6Vh84L2tu1e0Ym/ouocovJn1IDflC4+JRpfurEoLqlZtALAH+4v8q2LfH9csHMdfFHV5FGRj/LFFLUpiECD00PS1+duw10uCGZ+Lcz54CB40FrpyHgsJAikXajhryeYT2QHhLtA0ajoQiISiznEaIKGPC18A56libDamZ/+RFIhOR8hZfJi/yvFvcWNeUms5ZtA2R5nzyYi2vap+FOtCK/qletz2nF+dJk4kJZehDDX6ORbaeykqnwPe6KgmmuuJLd41bAxxOYtQM7kz+KrWCZFNgEpmLxzI10HnRirdAySovR5ikSLISubSWSEAil8JAUdWCynCzrQoDPWcTls6L3RJSqOu4Mu1BkyQel7TSpO+oBn7lX5MrCqmoIRe9ujZ+lf/nuo5Pj4+xyhXJhwlJyyoW10DTxGAwkEqCd/6/FfaQth6ll6NQSJ5JVSCpSkQF+QccESpF88GqDJSrBE6m4cpgE2/uXMOl/hh6WqKcLuGzxUYZZ1NHqpWI2F80ahgNASlPeL3z3DdQq6EjrQoskgjHVYb7dYz9ZIVltJJElUZLgW1jgwqTfgd73T5c9nJFD5qCNaVU2RX3I02HmbEaqlWQ5yl2LHDnb7Ul2F5gemJyZErSxmamhn+mFcitXB55jHw+S7NEDVMhnXSdpIUyVSvZjhQTCEE9WckyCZoUEWpTB4FpCr6wdUJEK2KVWORYpZHIeFP62rVMeLoG3zDk7mo2qkSH5/pYxXPoVg3TM1QVyOevNeSVibI2JelkTsIAQ4VOzuLP8hiRbyOscvA8s1WFLIdeVXA4ZWToePuN25hNzhDHocSMbpca9rQx1dG1TPRIUssrRAkrUQem00XC91AU6PY6WK3mgrQSAVpO5jBLCxZsaCUtstmqiKHZJRyrgmeV0EhAKVI4TFpcH1ubezibLqXtRd8OOJYkOjnDOxnrnFOnaBivTAnkvGr52Pi8i9y32ueJ6mocd9bYu1bXrO50EKfszStoXtxGCVbzHFaqKDg6eo69vQ3s7o3x4sVjrMIptrZH8NwxPvlojuW8RJSsRIHOMFlQUhWRU2caHNdWUuzi+OnCkKSYxQuPEQh6nqrY293rj/7nv1Er1rS6uGUWnRle8wuERvjEIs3KMFeyL0oYnqTNBIMdDZ2uBdfwgFRpszsmIRggylOUtonUNvGTR09w92QCb/ca0B3jcJHCylb4zSsdeMlM5si5Yig/OOp24BF2pj9zA7uL9allodRNpDVhIh6nCcvQETOA2z4Gjo/l4SnOXhzJBUw4ZbA5hBdQCESZzGSJUoobdDvY6PkwywimpjIjqWZJsuDlSFIeN2D2sOVkrM+it7KHCt75Rdu7X2U7VIGkYjX7aoXewutNMJdQJsfQQEPNY4sa/KKI/8Xrr4+JfFZAZ+VxLq3TfO6iFcBFyaqQWTIDuigVKe6D2L0KtEbAg7/YJIDNSF072SDjdm0Do1lx/Bzbt6veDYOlIhfI+ms2rXN8QpINlQicYxzN76sKXX0G7ftc79+t98vW04H189AKGF0oBbY/bYL8GuFRiv210UMeu0FynMhI6rBNQ9ajQxtgmeKoEXAutTlOakNYOk13BA+ArpFfwPNKYSfqQJgySiQ2xtxMS6oAhhLYV1EqkJyqCAwRUDJ1F6P+ngR013EEQRBiayMlzAqxZQ5LSG8De7OeJKCfa0T/amt2/bcKXccJ2bpMBBuIlYGbs7bio9DM78qn3KhjvfQqrJzFPKMEbT7oq5BWFTKig3KugdV8hWi6wup0xg0FA8vHZneAze4QA9tD1zAlkLDy5mt4mgGXraxM2S9zA19qBRZmiUrQFQuU5vHTWmZ8XxQpDpIVnoUTHCRzHJchEtqddlwMggAdzcDYDbAddDFwicyo42Vhw/PLT5dBlPtiW/xwv2QNK9M9lToukoaldcj1LsFaJcDUsRACsASWBlZmBUZPMxbkJHMRFdCBTAh1miAjRDVIPi2ImiYp8mWMYhmjijNo9L7gxaLr2NhSVbdHvwvTEIIeA64Q9dieMAJEeSGw/zycAEYNr+vhZEryoI7FKkFeaciLWpIssrvTjCIrkVSobKfSeZLJSMDPnQxyaOj7njhRvn7zJqaTU8TRSrlRsq9Ma5Mih10DPp+i5Ego7acHCIINaVERHqcddSdwsTfaRkKfjvuPkMclhr0xuv4Aum3iKDxBSd4IYpTZHAURmyrFoNfBaDCSKabTyRKTRQRqqtUcZTaoIcITVMKsVDWvKnSVNKtg3hQXzc7PqlyhukwWdHQ8F47XRVI4mHNuPEslaSKaTbOysiK6zZZwDd+3MRgEODk+wNNnD4W0uLO7iafPjhHFDqK4RF6QdEe+GdsSMfIiFvJbLmZirDQN2WuoYkeUi0gcUbatbYoKrYm7/dE/+Zs1N2ihfjHTZVXNKk2SQVZHyp2MM90O5+/qCnkai9FJjRDDTQObm334VhfJkvZZSuyei3m2WmGexyh9F0/nCzyZL5H5faR2B6vSgG8Ct4IKbraAXuZwdWCDCjscoWJuk5ChGMC0+KYTnJ5NJJgw6+dgP29JlmB6fCYX6cAJkEwXSJchukGAXq8D+p0Tdk/SEFG4EJU437FwaXsLl7dGuLLdhwFejFKjCsRKu1jK+in524avfy42czH311bPa8o0v+auqMbWLgL6RdD+heB7/o116F4p133RgC5PWa49XzP7ruYem149zVtYfYt6n9qEWrEbVg4aoWtxqWvU7hrVOyVORGldNXYnVrXcqAnpUwREGPuA5fjSZlEkvwYhb1Ikqa75M6na1xob5wH95URHzl7Tqmjj8Pk87Gd8MurM0/53PYi35/MVNOD8onm5mldji8odUKZwCLdLNcbLrIJL0yMNEuBZ/XFTlZ68acLUKgSuruC7jOtNE2iNgZ08EQnoC3IhKiQpIWpNAn7Q6aHb7Yn2tFa7qImQNNoEJPesH/m54c8rwbxds21Q/zUXrvy6tIykNWCeV+Hrqlyqd/qy6Ij6TNUR8tgUWFmjkk1WR0VUgagbx5kY1PJKploI5Z4eHOH42QvkUYpRb4DN4QjDfh+2QQjZRlAbCDLAZh8+aTywux4WWoG5USAzmFAZ8DUTnYLFB30SdcyrHCdVjP18iaf5HAfZApMyRiItCKAfBNjq9jH2OugR/ahVa0WmWzRT4Hh6CrgM2pR6zrnmSaAkt8mUPfUcBaLBCSdyeM3QlJrBuWF5S+BXVoxyvXBFkEGa6TXDFcIyw/o0RnkAACAASURBVDLPEOapFEt8nXI5g0kuUF7DrQ0MLA+jTh/D7kCY2wmN4ulZT6lZsZGuxSaV8H9RG0gMHwtWlyb7+yWW8RyrJESYxUjpIw4NWV5KFcprl1cpoXBC5w6r/EqDVWnoBR0Me335HpOFYbeLbU6NmAYW85n0jFtzKlb5/JpCxUNngJ43gKnRQKuLYW9LKtA4Yu+9RLfLpK2DZT7Ds6f74qXBqpuqgDxPHLmdFyeYTfcxn+0jCUm6LbE9HklPm6N501mIySJBRgSDU1myzpjvVNCKuOm5N0is7DdqD+C+wOSbvX66QHFqipU544fvubDsLvaPYsSpatmyN879JIoWYl7meiaCjou93S08enQfDx/QN+AKLl3aEwW56TyC7Y2QiQGYCugk3jKY50zU5Dy16K8qKHluGMxpEsYxyE5n/JIfu/Zf/NO/XafsBTBbNHUkdYmQzX8iO44pcD0DeuBY6JKRXpZI6XJGyioJJx1ga3MEW3MxP1uiSGp0/J4syNP5HMsyhd7vouoEWJkWXsQ5nk1pXGBj2O9gwyC7NUPfrDByDWz6DnzTQBwmmC9iFLqHrd1rYjN69+49FEmI2zevYXfcRxKHOJ1OMZ/MYBY1fN0SZmhgO7hy6ZIwep/tP8VsMcFsfiaJiKXX6Pku9jY35TkujTl/zU2H0Co/GIKw3OQJl7A/qjYcqQ8byFI9trdf7I3/ypujKjzPK+/1v3s5yP8yDEDN6H/Rm0LCua2qJ2mrZwXDqi1fNuQWsZFGbtMekAPnmCD71E2FvQa1t++qDeSCAtUXAV2qF9r9lMRDVGKijG3a8Tx1PMxO5eyvQe5tRS9ufSRINGI/qsJvkyR1VmTKYu39rJ8uyclZQV1oVankSH5JBW5FamzFhPjYTsiqCkghW+riJ6Ij2wIfZcNv8n5Nk8pdKnjeCUczwGtAx6KwEqc/bRGwYDAPI47YzTGbL0XX2bY9GV/x/a6ITRDqE1SlYjLASo5fEzFRCRCfm9Afk9Gcm/UrKd86P6PlOnyxNcTKjSN8ClJv4XSSnkQJqyiElNiiJhebk/qcxHJZHAmZJKpOID8tKSoEcWaC4yiykig2akiTFPPpHNOzCaarJcANczjGW8EmtgsL7jyFFmXSKzV9V0HwLFDkc7xYHyp90mBzY2TQEnWBHKdVgqfpHJ8sj/AgnqDe7iM2mJCW0ksfliY2dQdjWg9bLlY1BI3Y9QNs2jZcilyF3NBzmJ4pSUEqAlR8f8r/mjWsXasqiy03QsFCzSGPgJ8ZSsRkRrM1EK/k6yiLsUoisYgmlM5zaVQ5tj0HA9PCyOtigxwly4Mro0yKm8yOgKrwa9SUECUJkqpnYi5VI8pMaevMwxn2ruzi4GRfDK+Gm0OczafwAl/2cgnmjYY4CWCB76Fr2tijO1mtwXNcOCQ+U5mtLLHRH2Bvewsnhy+kl0yWN9FeXlxcm67vwndoh30J28FlOTfJskDfH8MyempPTEPAZuAqsZpOwDg1GnOElcUcP7MEYTHDZLGPyeQZwvAQdTWH69bYGPVEX50Iw2wRY75i0WqiNh1BHri2ZEkVyXnLTvFD2p1LFXi8bgtqgRSZJCuB68B3HGmhkFt0eMb1ZYkrKSfZCgbjLILrGeIdEnQ8PHv2BM+ePMHe3iV86a0v4fjoGPv7B9jcvox5xJpK9cMZzHWKuRn85KjDoq6hdgOjCiqrc8NQAZ3rh8nWSxX6H/+T79dRnoHIKUcYVnWBGSsGvYbpO7BdAigVuo6NvmPDyDPE0ynqNJHgOBx66PBDTzWcHs2Qx2T8daTwm0UraB0XWteHv7uFutfHk+kCn+4fIawM6ad0jRIju8aWW2PTBTZswCgLzBchjmcJnpzGuPLal1FZPh4+fAA9j/HOa1ew3bOxnJyIZF8ap3AIs5FMkhbYHIxw+fIldLoBPrl7R8xLCGN0AxeDToCOY6Hnuej7NhyNJLlc9UkIiVqakFwImxIyISmjhdVbTeH1GPx5OsJ/9SYpNUgTUF9NEV6u3M8z/DUPYVVZ/vL++fkG9jkHIq2UhgMgve8GEpfgvnZrX+rl79J+UNWiiom/pufcUvqbBEBV381fn7vv6VilHH1peoQM5m2l2YyisjfVYicSxJqnaKcE2l5X+9oKSFEJwHpiolCHi/kFvjWh4gmxsX1X67Wt+uWL06DConoPF78nr7HWMlHCSsrrmGekJGQmEguqbSVfN/AzK5kuK3ZdV1Bwg0YR8SC8zhnZTqfXGEcQblMjKmS+VgWDFI+PfWlFZD2f8VU7QDN22QhQnDc/2ilM9fPPE+X4q9Yv159t2BfoQCNLfMEzUOfr1TbIeYVO5ELGmpSFMbcxdUWodg97xjmDD98vkyLC+I6LgujffI7Jaomj5QJmXmMzM3Dd7uN6ZwNDN5AgRHRI2i6klVVMP5URUqbViEy1hXqmDZMvRk5CXQmsfYYUd9MpPs1muFNMcWpVCMnE13QMagv9gmz8mkUYQtOSNuHrgyFucbaYQStcwNByWL6FWREjIdte0E/SJG0hDrughoEt/PeEAlJlhrjMEFUZVnmEeRIiKVIsqQLJSo2jlDWP10LP94XN3nNsbA+68DRNihmHaEFJMjM5FuQilOjvbCMsS6yKDCHHBcnPCCOEqxB5WOI7X/3rlOTCZDHBzTdu4vnRc3z46c9x+cYlPHhyX8ZeGQMYgDlfTdic7R3XduFrBvpFDY/XCZE3joUxifM8bI/H2BgOcO+TT2QPVWJl3F9NeQ7f9+DYPeSZj2s7b6KDPioqgGoki1qEXlHN59C7vvTEw9VMeub+5p4UEmEUYro8w3Sxj6SYoChn0M0Ilp3AsnI4ri7S4NNFiGWYIeTkoOYCnH6gElxDYCMvQhLc8/EsxZbn/5XXR4WS0pplCc+2BK1xLRtlQS4BsEwd1DrbCDmyPERRRHBsYDDsYNAPcHj4Avfv38f21hbefvMdrJYxJmdz6YEndBp1acdsKXg9Z5VewjTYVmOCTktXRYglw18FdAZy8uIJw/P6eNmcRvuHf/L9epWmSNibcS0sUOA0DZFRTa3rCRmNMGLPsTBgny5NkM9nsMsKXc8RMQ8KvyynMc6O50iTGrYdyIXDRWR0PWS2AX3YRe57OGb1wUVV6dKD6Zg6xi6wbWcYWxlGVgFHB8K0wiTR8eOHJ/C3b6JyesIEDPQMN7a6GBgpkukJdGE4VLBI2ohTuTgv7+7KnB97PY+ePpJ+D9nJO7RR7XVgkUxVVXBNkp5WTTVOQiBgWzoC14bvkmREudlMKi5+sG3Fpap1FQQEmv6rdr5f8nO1YMRv7SVKXAv5rJO11Kz/q/B8Czn/8qD+eT105bF7wbxVb+ji3fArqbzWoez2fcsjK9SWW9CM1AkPozkeCdS/KDohG3rjuldROIfnsDG9OQ8AIrADabXI94RoQoKQks+Vqq4mHMi/bQI4Zz5b8Z2mf2+QA/CqfW/zefAoCZ1e6Ai8DLPzfItQ0XkisZZ0tUTCNXxFBSpVJbeplko81GldP4+SUNSVkJTY0+R7o8qh43jwferKd0RTmhAjAzf1FThGo06nGukhFC39NJGAVIQ3Bkf2bZXLXyV9vSbFv0Ca2nivJLi+4OpV541BhtMxbQ+dT9aS4JhgnFcY68ne2iuyZXYuOtIkhqpnSDKgMHIFgs9pqsGxHQZ/9uldVxCN5WSJs+NTnJ1OJNhd3dzBpd4GuqUOfZmgW1uS7FN/gdcTe9GEuVmxStXqsPWhw4tL6HEOq9ZR2gbOrApPtQR/dvwAT40Uh3qGzNbhcNKBa34ZI45yGY/zdBOvBz28Mx7jKsmJKbXbE2iuhqWWIXEMJKaFUpIfS5rhesq+sYHTJMGKqmNZhEUeY1XECIsUSZHImBRbNb5uYGQ5GNs+tt0AW14HQ9eXds50NZdPsNX/MKj5zTaZYyG3DTyfThDVNWZxgskixGoRCdHOszxs6F388R/+XdgpEx0NgdXBi+QQq2wJp2PiL3/+H3Bw/BSubwl0zIDOgEz2OOefmZLk86ns1wxwnIoKfB87m1vS8iTz/cnjR6ikylRQPZ/DtJSLGUFex97DeHgNQ3cDPYsW131gmaFcxGosiyMiFjA9PcTxfIre5hY6G2MsohiTBSc5SmhGBNNJYToJipqV/Awlme+WIaJIUVojzQ1oZgDNYEIoVOZmsqVtSjGAsyLkTy7u3J/rspAYyPMdkEchVXuONNcxiw1YToCqThHFFJ9K0es78CkWgAJ3Pv4Y442xqFTmaYVnT4/Q7QzRCQZ4/GRfxH04GscpoTznBEMJ22HgrqQXLyI1DTosKKbA8yTEKp6Jbjtq/2z3tD/+x3+7XhHG4UEGDmYocMyA7ugS0Em8MFFiyODtubBpN7paoqsb2Oj3RL2G/rFnx0ucHi+RZRxRCVCZJpK6QqwXWNY5IkvDkkICdJ4ZjCQzPXxxhHHgY2RV2DQjjIwYYztHx3dQ2wGWWoAfPjzDyugh1Fw56KFbYexW6JRzaOECO90N6HRhS3LE8yVcw8KN69fR63VxcnaC2XImM4Mc39nZGKJPk2jK8VGj1yTsQkKKyiBZpbMyDzxb7q7FYEb6Hefs26B+Me+o9sXPd/v5vN1SQbMKAWirPlUJt4G77dK3wVyFiXU4vpXa/WWv00KNn/3zNppdbOoCw69V/dyQ1as37Nz1YXrpN7UEkldeodWqP+8B/eIRSDhhr/QlOP3iPfN9chZfiUa11buq+JTFL0UcyPNgYqF69CTtncsNN/3+zwroamKLPVw1tnJxa+2f1HdI+FGQe2N52LDd1S6qjr0Ni63mvkIj1GelZkXbC+7lxIsJYp1niv0s8ypqWxY1xAZWcx0PlunCsUl881QLgqznpkqnsBGXj2KNNzO9TBIacmsr47we1C/e68uNnV83skuCW1UCP7boQPvZtHbBn6kQ1iSFMkciQhnqs1COdgrdaNseYu5ELNMyJZBT+5vBXYSpihobTk8SO+5Zz44PcTo5Q0+38ZXta/jS1lVoJyt4pUrMuIb4t9wAeaMXEWF2SnJ6WQ0tzGDJrL4nxc3cAiaBgZ9M9vGjo8d4HM0Qu7qqGgkvw0DGQBFluGrZeHdrG693Anjsf2ZLVEaJyK6QyKSPg1y3pEWSrkrky1zIjk+nZwirAlGeIGOjwdJhOGzLGLCoKOa42HA9XPL72GMgrw3YCVEA9m5zVN1A+sKayaoTiKoUszTCaRZiXuY4mM+Q6wbSHEiiHFZh4fJ4D1+5/Q7e230Nv2FegkYVvc4AURHiaH6CrY1NnOQv8Oc/+Ffob3rQTY57cp9Uc+Q0yZLWAU9jyYpUVwlkWWK8McL25paIqxwdHiKNY1Sl4iJQUKXf68quSYGW4+MVvvOd30c405AvSgRaF27hIZsmGLhdBK/dluqcGUN58BQf3PkQeifA9TfegNPrI0oXGA3JYeCkTIwMZziLH+N0to+MZGfbwul0yWIfRWVDNznq7AnhVAiHZHBIQcKvVUB/NZgThjG0ih8LLE4T0CiF74DEyNrBwWkOvzeCTo4GEyGXUsYOijzC6ekRlos53nv3q9Iee7F/AkPzUVd0aqtFLe709ABBwGTJkeLZddgX91UxWZUwmaBxbysq4dkkSYaYY6FxgjSvUVsdlEKibEjF/+Af/V4dlQVCrUbqmgip3qQVAjFV7AtYOrpk6dkmgrqATfZhWWBoWei4rogaHB1PJZiXhYVac5EWuvRGU71GZgHzMsGsShFz0Xk+SlncJuqighFF2Ass7PkFeliiZyTwfQul08FCD3B3DhxlJk4S1cfqWgUGZoa+HqKTp7g12oVfGdCJ8Re8xBSblKNVCUkjdQ63qbgp4ci0kMSVLuEb15HZP3ZzuRnKYJqQmiiSkHMYHiNW9EYtVTuDPOEj9u65ANg7W69APm9DXK+UW2KQDJ1JRthMGLwkKdcGNrXc2pvSQGA0arZoxT37QjfFQlezwPKsF4j4S8pNcrzrhVxbpQtZTY1bvXT7VYs+Gg4UHPdQvfJ2ukIZ0KhKnDKi5wGxeZ326RnQDd1VvsyEt6VP3xDwGkOgkMIWTeXe9gLbvr6yw21mOl+B0uUCkVGnZl57zZSnDfASuM85kheflyLwqf+LMIQkfRd9+PXTI+Nr6sWkJ6BkjtWTik0lJ5MNzjrbEtTV3ZH/m4TaSXFQEfFC85+kQ0lw1NipIls1Gtttz7riFEctqooKQWiSpOazbWHxzxKvaD/rc77AF6zypVfenD9V7QNsH+ok/8n7V2tdaVapyYuSJLJmAoNoXF/zMVussHR11F0Xz8+O8fThY2zoLt67/Bp2rS42TB8uGcwJoetSjYfJpl7KPLny1G7SVvIyeG/UKDXTQmRqOCgjfDA7wA9mz3CvWmK54cEejoBYhxnmGNc13hiO8Hq/iz7fU0n+T44qsBGZwKwocbaMMJ1GiBYp8qgU0lnOBMFjP10TojEFfTjutdkfYNzp4tbuHuyshJtXcLICblHBqQCH2B4ThP4I07LEMgkxS1eYZiucpgscy9cJcjG+ctH3hsCyRH2W4huvv4c//M2/hdvYxohJBDMbmS7heESCeTLDi+lTHE6eICxOUesxNEMRh1XixZKcFSiJeys4viESp5xq+PaXvonD1aGgqc+fPZP15zmOBHPeGZw+/vgj/LVvfxs7wXXk6MJEDw41GaY5Dj55gdXxEm9cfQ3B7TdFN4QV+vzuR/jRhz/BzXfexs13vyqwe4EQJmIso6d4fnQfm7sB4uIMD55+jM7AF/3zB4+ew3a70A3KYdfICoI+trRueG0zQHNGnu0CUdIzNMTRUgiHZLPbloYii+E6FNIaYzGfIopXGI9HWIQVwqyPk0mEbs+B6+mYz4/wzpdv4/HjT/H0yUN885vfEG34LCYR0UKRGUgTaiK4CHwK55Rw3VKSSl6IhN2TJGr0QRQpm8GcN2lz+B3ZK3m+w1jDwWkF0+kr8xgWX//5P/p+zdnPi4BuYKGXiLjQRRCC4wgGho6BLkoERYagKjGwTPgcS9ENMYk4OlwgIftD70CzAsD2ULs2FmUsAZ0Sj+wllY6tAjoro7KCGyW4FFjYCSr0jBgdI4Hn2yhdkugCnKCLgxg4WPANhHCQYuCUGDsFhlqFTc0FOfEM6JxVlHlO9uV4gZCtjkLgdm752WqJcrUA7Vh2B0NsjIaI0lhm7AlVKqGYtnfC+V0u9kyUtqT/3u/Ih1wWqWSrwoD/FVhpr2ocX/QV236Nqspfhj9VQFiHrM830vMA2vSUv2gjX4IARyXWKvRXgjpfs9Xpl+21ee0GXF6b474I6efA9V8R2KXlwIRmTTtXufCqYC5fN4HxvOXQsOFVDCTfwVMsz4aFL0G2cfYT3KP1mz/Xw7+YlydlTdT1zln6/PoisPEYCG/JazXTBBefnXodw1bzoG3ScVGtq6RL5subgC6PcvxryVpLMjyfolCBXJKGmqQ3ZQVMiFNUtDjaxvlXzqbWOoZeF1bjVsiL+lXv51UUqqNrE4rWREPKDA1lxh6/qrDXdbbbT/NzWzZr2MQXySg5SUMInIG6DeZ8ZKCWwN4E9XattaOUrYe2mDVxsIZ8As+G0Q9EUObw9ARHB4dIZiu8vnMF1wfb2KYQT1jAK3UZb9XzEqv5HLZroqBNtKEY56zeGczdQoOb63CEHWxgZQEPqxV+lJ7gx+kJPq7mOGOB4Y5gZhX8osCO5+HN3W1c396EoReYhTOchHPMixQnqwiTZYgwYsVny2gv105YhrJHsfdN6H7geNgKetjq9DB0PCBO4JKZz4ROZpyVPggh37DWcZQbOE0znC2nmCRzrOoEsZEjJbKvAcPRFpanS5STDMPCxzvDm/jdL38X37nxVexQ9/nkGNUqgtHpA/2eFDGVkSG3YiyyY/zwJ/8KlRFCMzKBgWVtlga0ksVbhaxewO/asn+RE/Xapddwd/+uaBIsVks1ymWYIiXL6v7J48eIViG+9c1vYKN/CSPcwLIoMDI3oaFLgRH87N/8COUqw+s3b8mo8XQxwYvJIfo7Y7z1ra8Dri97O4Waoug58uIMdx/+HINND1FxhuPpAa7cvILT2RTTeYicrECec6okkkiW5QL5c1Zc16nTrxw/BTDSqS3hyliazdZAskIYzpFlK1GYpKy0YxvoDQI8fHyKApeR5Da6PRfL1RmCwMTWZh8/+emPMBr1hdGeJhnCZYJwlQElrb8HGLAt1OEI4wGqkmPbFJVKBU1mkdi2sDgCyuuSUrRUqmQyz0eq6VVagELbwuOnZ5jMppIwaf/pf/v75wE9cyxEtoGlXiGWCp0MTgueBQwsDX2jRq/K0WFgB4XpdTzZP8Ay4mA9KywG8wEKuEgJR1GQ3qywrDMs6hSxXqPgYL9li8qRQfGAOMWljoO9gY0BMxX66yqpGiwqA3MjwFmm4SwioSOFUSXoOTVGnoahoWFQQTSgSTcho5fzvDLcbxlS6CRZLEkJp6nTxRz5dCb6zJdHG2LGQeJJu8WKFKEoLlE4gIGsQp0nsAyI1/Oo34VP6Sd60jZBnRfY5/UhW3/z9Tnc9WqIWu1tNag2xZe2ewnoAqsz2XjFHEYF/HVS1q+7rTba9KIG1kTfizFxCTty/K2WcisM0wQI/kXxGQnNejX/ecFd5By0Zua/Gd1pnXfbcTVx4WsCYItOtGNzUi20wW+NhKcqZwXlnqO350z9tqXB82YgK5ppdiYQrR6DVKvqfHAM7LxnT+SAUHdj5SgkQo5btSN3kjQ0EHwjhqOCeJNkSN//QrxOCmvCyUJMvKgQ1ftV703m01mpNzaJ0i9vOqYMeAGrDeoxyIVuKxeptXMmCEHDIm+1tNvkQyYcSpWwybhUc2vbF/w7Xku/7KbO78uknF9nBbYBnW99vUJnMFcBnvLKzdlol+ca2VF666JsacFISpRE6HwXhW/j4eIMd/efYhVGeH37Ct4bX8NlvYPOqoKTlLChw2FbgoxxvUZCY5cmqPO8OrkGr9Dg5ep8UyBr4el4Yqb42eoY7589xafzU6T0z/Z96NICyDAe9HBlb0dEQk6nZzg8O0ZKgh61wkXBkdWwUiLj/uK4JSjj5pQ1Np0ObvQ3cakzxIBtFqIEXGtMfOgOiRLTMsYkCTFN2HMHDqYZUiZ+lEoxSnFz42OhKYMRo9DhZSZGuYff2HwDf+crv4Ovb7wFP9ZQT5cA57sfPcRgaxej228ojVVkiDDD0+mn+PmDv0BlLAGDHggVNKopsjoviRGQqzHHYOjD7wTo9fvwAx8/+/Dnjdqm4tCQFT8ej3F8fIw7H32E1197HW+9+SY27B1o6MFGDwEGYMlIFOH48TEOH9O/YC5z6GmRYPPSGDfeewcIfGGcc3a+49ko8AwmItw7uIO0WuJoto/aKnH91g389KOPRdkuob4tOGoWSAGWxJEUZAT/ynKBzc0hhv2R6Oj7tg+H4mXLhbhEbo6HsGxKpHDCYIGDF4+kTbu5M8Sz/SVW0R4sZwueb+HFiyd4442bWCzO8PGdn+G73/02KH0bhTGW8xBFXqHbGWFjtAXX9oEyRBY+QbQ6Bv3ZOePPa5gjqZ2ARixKW0KkcKm3wOk52pzrBjw/gOMNoWljPD44xsHBgSQC2n/y3/1BHeb8AGswoCe2gZALnFeSTXN3A65RoW8BQwvooYBXpDCzWOT9Xhwdi5JQrQWA3kWpdZHWDqJSR0xik0c34BxLkHhXIzMNFLwLXFigF8e43AuwN+6iHxiywJbhAmfLJeYpGfdEd1xUhvI6J7OeCm++WSNg5axDGPhUxspTlXmxKtPoAGICcRrBp9m8YwpDXwsj2FmBkeOi67qSHQvDsd1p5VHJCzBY28J41+C7phDl+LSqz6KqS8LzrXbwZ21m7SjPZ250Mj7BmdM12Lzxom+mIs/Hytr/K0SAx6a+I941Xxh0VyOJLyUUQnpva84LhIC/o17z5ZtYIK7dFHysvrEezD+rLaBIgSqgi1BNA7Eq+F3N44oz31pPug340gbga1AFbK3ibWH7lu0uPT/+XhPQWy18xVNg1kaoqxUKahEIFVAZZFXFewFJq2DeGE1w62PvsFHFU3P6Fz+TNgATgLZnLAG9RR/UbD/Jo0Jq4UG2I6dNJqJeVxyim7PJIN8EewZ2fp0RQlbjSAy+psWgrgRmeB67PbKHubzV5srjYV9aIREUcxWB2pfWwDor/fMgdx6mzFh/wZ4P/45VMZ+ntclstJ2EbMfvrX//pbaPvLbGgg6BH8BKK/FyIOPB3RwiDCyc5DE+enAPWZjikt3DV3dv4Za7AWdJB7cKI1bqBQfKKjkOFuP8LPg6RAlItPU02l0q4ZvSsxC6Bo6rBA9nx3gQzfGD/SeoR32xRF2msajU2b4nQTgmgVgMQSgeZ8PxPOEDZGWFhJtvmaKrxeibOja9Li51N7DnDzA0PTgiMlbB9jyZPT9KljiIF9gnnE4CXZUjrili4so8MgVMdLMSuWCSsbS6hFHW0OMK1/u7uGZt4lu77+D7r30PAwbOSUmzb1ZD+Pjf/znc3gZufuOb4oK5yufYXzzGjz7+M8CfizwtDPapmVya0CtGQhd6WcLRVtje7MH1PXidQNzJ7nEaSebelYYj58EZiB7ef4DVconf+a3fFuh9r3cNFoYIsAFSVVanHGEeotvfAeIK84MXSNMI3b4P79quyvJQSTVLZk9eTuG6Z9AMUrkzfPr4Dp4dP8He9UswXRcffvwJbKcjUs1sXeVZijyJpEAbDbsYDX2Mxz6iaCU699TUGA+2sRFsIq9LzKYTOA713XmNx2J49fDpx4izGbb3RjibFjidDuC6O+J+VhQp3nzrNXz04U8loXv33S/j6ZPHIovMNUShm/GYc/YmppMZ5mdHKKIj0UGh+I8fdNDrMSlS46kUkOIUl8i9Ug5XeujUOKB+hwPH6SDobKDXHyGKIjx48ADaf/yPh20LdgAAIABJREFU/6COyDgkfk8RA9tETOKJqUGzSNahnnCFgaNhaGsYGCUczu6loZgB9LodJEmF+aLE2Zxzk1Ti6QBeH5XjIkSBiFq2Wo5YNJA1FMT7OYZSlBjkGTZcG8NeR4hrNIFZLGZYhSthwZOiz1lU23KVnKVsZMKlEcKaaZcIAkd6gcxQKE9LRzfKIYpov0EmpYEOe+CGjqCq4VIZqahhM3hSWpaws8wMK7awTGZLtV5Kz5zB3LX5XSXnZ5qaZI50nDNrNg8ULPtZN1ZMrcBGWyGdOwAZFjIZoWBa3My6N8Y4EuxYIRlq/InjFTIvrQa2WwrEuVbar1MZvRSAW5W2Jui08q3t77SVm5prvajkFXTMYkMhDK/u6e2In/xsvep/KSNg71wxCNqROSGfNa5/DOYcPWorVpUrXJACuV1QN72hfl8EpeZg+JyvSt+2L99W+VwgipWu/uiipXARRKWiPWf3X5w9Xlh8/0r4qyHryXlRs/QSqCQxaUh9zTkT0Z3mb4hwiPxsE9AvIH/1Papzyes3UwDqWBrWPEl9ui2KZeQF8PtqJlwFdW4EnF8Xgp3cVZBncGf/mBlFHpMrcjFSyPe/zlJnQPplN2ltNPcvtv4uyILnScUFY0LJ474S7OV75xaaGhaLUOwldc+V5CJlZBBCIKVRdba48fN7d/HkYB+b3RG+deNtvLNxGZuRBnMVN9K8ymSJiADRAUGmRPpYQ21biMsCWU02NXUEqLnOTlwOAq5/+uxTPCgivEhXWFgaYt8WZUyRGa01cbPLwxhVqjwB2K+nnVVhaegZQDA/xc3hANf3rmC7vwGHDGyy5xMKCQFHsxkWRY7jLMZxHmNa51gZtUwO1QZta/uo0xx5vAKyCI5eoO9aGAU++raLaxu72NC68JY6rlrb+O61r2LH3gZiwq8eUMzx6Qfvw+uNcfXtLyPi7Hsd4jQ9wI8//XOU7hSVtQDMWORItYo+BC5QejBJgnMKbI86sjeYjo2j0xPMFnP5OkpTbG5tyfz1nTt3cO/Tu7h18ya+8Rtfx09+8gEub9/AyL8KksNpJTsKdrER7CKw+oDdaQoDxTyHXgAipcqvbYRpiPuP/hI1HiGrjnHrzZv40U/fx9lqine/9ht49Oy5wO2UcvVdPleNJFzCNkpsjXsY9j1BB8lbWM1DlIWBYW8bW8PLCNwhHCuApdlYpXM8fPwppssDDLdcRPkp0nKGwdjHdJHhbOGhqgNMpxNcu3ZVxMzef/+H+PrXv4Y8S4RHQDRg0O9jb29XdrD9/X1BK6h572o6Nnp9jLe20esPZD9fhdR2XyGkfTBn4wTVUWpxLIFEIIh7pFZLDLpx/YroPfA5td/7H5qAXtUoKONHqVYuZgZ0k6pvpqrQbWDoAAOzQqAXsKsMeplhazRAWejisbx/FOFwkmOVW8hNH7lpI6SNoVEhMuiEVDewFmcydRkdG5QFXIokCHWf/elCiCHcqAPbxDgIoGUZ6jQT0xchZIh5g4WCco6dAlagqhMRs6AAAnthTBxq6s6bKgjXJWjzMTBMuXeo7kSSH00/ckoHciaW5huOJA0UXsgTigSkArNz+iejU1uZoRM42NgYYtjzUCULMWj5ZTdukMxOW6GNlhAnlR9HkjgRIPOFKlwxaDNQCULQPAoiQG17Ie6pAKbCIAlD6je/8K2p+NqAta7HzuckBNTeWuGZ9Rl12t22t/OgvuZZ/CrRbj34q9ljvssLlbjz4C1jSw1C0Gq8N7Kw59rq5BmLdKMieMkZfOXRWoOML/rfFzBxCzC0ffv1wC0BsmGQqmDf9LbXyHkGx0aamTQ1SqcQFPIyeGNwbAUr2qC/fq4NS9kPt9D+SwFdhG2Uol5bUfNR9ddU1c0Z1oLWwSLmosbaRELW4PVkimRnmxA7ri9CNTR5YHAS6J6+IA2U1zLT2/PUzpP/0oDO7VVaj1+sRBclrrXy/qJHrsYUW6inDeCK46LcDdu/JcIQ5zkSelZwxIf7QFaiSimEosHqdGQO+97BM9x/8BB908e33/gK3t2+hmGpwY1SeCSaFazIqR3fcMOa/j55P4S7uafwNRlwnQIgUr6ydNzzavzrZ3fxw/3HeGHViMZ9RJ7LAlOcuEamDy3KYRc099CR1lR74xQRMLZ0fCPo4Gavh/HmllhlTudLHE+mWJDJXANPT06QGjSb4Z3H0iCclMZmibGMZA69a2jomxpGjhLn2gp8DGwXQ7sDK9HQKX3cHt/Cu5fegVUEyPdniCZzTGdHkrjcevurwOaOtH9W9QqT4ggfP38fTycforLmqM2oQTLtJqD7UpC9vhXAQQZyNXrDAZ6/eIE4z2C6NqIkwdXr1+H5Pn7wF3+B2WSG3/re9zDsD+T/o+4O0pmFndEtXNmlD/0VdOxNOCwISVYldEl6OVX38kgQV02q1VrU7KJ0H08P/jVmq0e4/tp1fHTvE2iOheu3b+P9Dz6UnnlGC1JSpSvOkWvYHncwHnrIkhmmpxMsz1L0O9u4fuUNXBu/AaCPLCPy6sGweijyBe4/voPZ6gCDLQsni8eYLJ9j9+pIxgNPZgVWcYnpdIq3335boHPyBH7zO9/BRx99KATq4bCP3d0tYa7T0e7xk4ciEbu7tY1L4z1pGSk+T44l4fkwQZZzBzGhmbY4i3Kf1C0y4clX0JXVKzXrQRIlRESHSIj223/yB3XMCp2zpNRKNy0RV6D5AE1k+l0PtpbDQ4ZAz9E3CwnuPYdyixrMKodrBUgLB4enKZ4fp5isapF2ZR88tQ2k9L82KwW5N3OgJNPZdY0ux1IyGhSwl8hqlglZgb5jYdOzsc0G/mKObDoXnWKSCjSOsOk+YqtENi6R8+ri4ua8owhQONBswvrKWo96x1Ucwcwy9JgR2Q42vY7wArpGjJqKRNQVdn0R8iBLPgpDrJYLdCiA4JioqkzEDcoykYA+HPbQ9S3YDCgC9H32ra1wzgVTBPZUASgjZGZ3RC1KHLkYAKgUJG5dysnNpo4+4TOK9TfGHkqohG/VQN44BX3RgC5OZ21/sglI60GdVq5Sibf988ZcRUxWmPhJJbq2pa8Fc/5hA15/ZpXORIYqVRR6EDucpoetYGEFVQvBUURZFOGLi5k9YkE5JCFjQFfnf70aV3PZF+2DNpF4ieQlDlxNcrQugHIuM6Bet2W1r7+GEtJRsP168GmTChXEWbU3WEDDtVCv3yQflBaxOY6pzpL6WdP7bwiBonPQEgQbuF79XynsJbyuxX63hdMVyU+pT3Gsj8NhhD9p1mLLhsCgzr4cjXk6ZAA3Sn9t4sk1y9YV/09SzucG9Cbx+iLrj9UwZUMZpFVFrFjvJKmJAcq6iJJcDyqYt1A8Ww49NxBuDeVQxVaAPTGiYrxCSNpOS2yONmWi5pNP7+Hu40cwfQ8333oD7126gduhho24FlEqVumm+tjkxuOhgpwi1DCA0qSFxWIlv59QWXN3iJ8uz/D/HT3B+4tT3DcqzBwbiWahzmr0K0dG4ujc5jsc5Y0xzZYofB2XPBt/Z+8aBjQeqUqcZjGer+bYD5c4JVEZtMegKxtZ8HRis2DKRI8mI3vs21NNbRy4uMLefa+DLcdAnzKkdQm31hDPV6jiGpe3ruNrX/oWduwr0ODiZP8Ijz/8BJ2iwGtXb8J6/Suq/cQWl1HgKH+Onz/5IR4c/yVKe66IcXR7O4fbA1hFha+9toPp0VNM5jPcfustPHr2FNPlQsxxWKVfuXYV+wcH+PTOpxgNh/j2N7+Fs9NTnLBVm5jIFh6++dXfwVtXvgoDHWgIyG4QnfJwtZR2XIdaJnmIvEilH08deCJXHTfBafrnmCzuChGSLY/Ny1eQFDU++vQB/IBe7QbSOBGl08u7I4x6JuLVCeaTfeRRjffe/F107D30gm3oINrhoUwdmEQJnAD5ao68jmB4CTQ7wgef/Bke7X+Inat9aE6FWbJExFFuaNgcb+Hg4IXEkeFgKEJoHEcjO94PbBwfPcf+/mOReN3e3sTOtprXp8jP2dlckrmYSI7pwvX7ohXPCp1z84LPSozk+CVNnChOkWJgaMhI9HY9XL58Gdpv/cn364jYPFniFD8gdC0jsRU40eI7Gowyhp6FMPIIgVaL7d1Glz1vD8hjWIaNKAb2Dxc4oq907QBOD4XjYU61G0tHarI6Z0CnXSIvWE3E+b00h87FaXqiYy0OQ2mGjqFhw7EwNGpUHCtYLsVOkHR/zhOWcBDpBfJhhdjMkBSluCjpdBXqdWAyEeDrcLOnw1ocQo9DeHmGke1gp9vFOHDg1gz2DOhksnclezQNA8vFDLPZBNeuX1EkvXiFyWwi/uQ0t+fCYq54ZTSEWWciKEBlaNpPqh2e406q+lTC3kp4nzOZRV4gT0qkJYUJaklmpJVAtq/sHez4KBIcWaIq0LMP1xh7UC9ZAipJU0qSURU0be+7ge8vwsO5uct6F1z+pnG9aikE4hLFfqsQuTQk7LORZCWBVDGsCfewwlOKbI1wjKqPz2FSCXUCmTaPjQyqCqyN2Ao5BEQpWKmLwUclc990E2MgYlCX1xcIVQUlHgNfm2gOz0svcNRkghC7Gj315pHwLAUvhEzYyrIqTpwC7ilCkystZ2m0NFr2CgFQo2eKHNeMk62PCwppjRGnkWFdcy5TPD0l2sNRSxX6lTCRGlVsg4auZkkbQRXFRF9jpDfSu0rOtpmDZ6bewvg6yVBKeKV1paMbG1nflIRUtpeakHHSlHOyXH9cS2oUjs5NrteHyQ3EUWYqRCQ4487PgeuUanVtO+I88ZCF0zhQtwIwbVZ4XllfrEUVHlsk5wLRYQAli5yBWdz9JJirO/eItj/f/oVaSw1RrhG1SRZL0RAXiDfLRLa6tiyZE+d7dXUb8SKES8tb18X9F8/x/v1PUPQ8fO3mm/jD3bexvarhseoualiNMxuRJ945986buLXx3JWUC+Zq0UUbfkaUcHuEp3WOf/n4Hv7l4TM8437X7wOWh17tQlsmMKNUEXMpBmtXGF7exO2dLdwuNGTHp3hydoIX4RJTrcLK1OVODpLlUTqXGvE67ALwcg1+oQlK4NQlbl/fRc8CRpYpgTwoUthFBrvmyqBzdRfHR1OMett488ZXcGlwFVveDlDaiA/ORCkPw7HAucujQ6zMEt2dHs7iA3z04D/gxeQucitEZqfCE6jodFbYsDMXXlHiu1+5iU/vfICj1QTf/d738PDRM9Fcd2wb450N3HjjCv79D/4dJscTvHX7bVy7fAs/+/AOvGEXLw6m2PZfw1b/Kl67cRs73mWByGerJSzdxMgfIUMqBjjHyyMcnx7j6rVr8PUAoZSLM1h4hHn5GH/6f/8LDDa38Na77+Hjew9xdDqH7bDdZCOJImyPB7h1bVfMW+5/8gGSaILd8RV8+70/QFe/Dh3bQNUDyj6Q2whPTnGwf4Ar1y7D7ThAn0lGiCdHH+DRi59A8+Z4evIJ7D6lczNsDMeCDJ28OMWX3noHT548FTb9YDSQ4i+M5rh392Nhy9+6eRW7u9uyP+wfHiIR1r3iWhCB4D5HbQ0CFMRqWfiwnOOjJKqN8BKvHz2K4TUukOKO+nv/4+/Xhydn0Kh2YzkiCEMX3CRdYnMjQB6doozmsngGXiDWdVnETM0W8f84Z/+B8qm6BHb6TMd5jVQzUdoelvTstUyklsbzpJiYOmefc4G3ghiwCxHGlPlTklFMjp6RsNPY8JF8x6tTIE9WaoQpZf6ZvI4IIc1XWMn2ApSBjZSyeaYmM4SbA1biVHaaAIszjC1N/m8TWaA7k+VI9k5ylWNZ4tITuBxtCLFYTTDc6EOzdUzDFc7mK6SlibjQkZVEKAL0ChsjX8fGZoZOJwPqUKQX69KHrvvCcC3owe2soNspqjJBnVWwqw5cq4+04Pwg4XxlwSfBrKA4igqshElkZKvtLVOjm05bUmGRsEdhD6qMqWDfQvbEUQkzkRzTKt2JvC1h+xbel348tb6bWWnRTVeOQ6wKCPnQ3SstIJaGFMKgJzqPiT1Z9ripxsQqnuMe1D0mt0GNt/D1C2mdCAOYLYO145GWAedaWf20vfFmBpsbmBxDrYtfeFZUiJl08tzIz4ge8fUdGnApgwyREeV4hyGCQOQ8kPyi/Ivzxrd+rXUhKEcFcO02vfY2iCvBGHUmOQ+v/OXV2hPiW9vDJvxa+6jpTU3RDY3UnAKlQfY72ck1HPEjV/ap1I2nNzfJRLq4bRnIdE+hUw13QikS8jO60IFnlS8CMU3QlISAx6jrCKm0Zqk1oVzxFEQv/XLCz7mMQUifneucY2pcnyIPWukI+fq6I0HeZoC3PfhuAM8JRNAmjjLkNIfJqOtAlz0meo01oWFKIq0SPdU2Uk6FwipQ60quW0UQkPFE+ZlCLlhpeiV9z7lpKUKaBHNl4KckgYVJ3zaYGp5D46VAW1qLdpaNdLGkTWKJ2yYbzSPPFc+FqWNRZNifneHh4QGWh1P8wTu/ia+Pr+PtzhjBKoUVRoLyZlaNFfk1MvKqSyDlKBsTEIMmH3TDI5PcK7HKExhuFxPfw/918Bj/650PcMeu4d+4Lu5gJNcRchdOjlXD6djYGA+wMezhyb37SKNELHO5YRuuj9q0kVSVyLeiLNDxfdgUTJpO0S8r3NjYwI2NMXqmjpFvo45XsLJUii2PCXZNc9AcJf0COl2cnCzg63389nu/hfcGX4LB5mPiAiwsfZKZCU8UiKspfnDvh3h8eA9bGx6u7W1ieniABy8eY+7rqAYdHK1CGBlw3Rigk2b45pdv4P/5t38K/9YY1954Ez/74R0YmQGv0nH7rcsogjl+/LO/gJkbeO3KW7i89Tb+7Y9/gkmg5qc74RBdrYOdrSG6noVLWxvoUQFwMUE36MA2XHjoSqB/nhzh7uPHst6H4xFMPYZTnyIOT/Djn/wUb3zpHZh+Bz/96A56ow0cHZ/I3nL79Zu4ffUa7t3/Gc4On8HUqGoX4ltf/2sw0MPkwMDru78Dr7wEv3MdmM3xF//m/8C3v/UVaIOe0oUoHGDUxWx6Fz/46P9E7t6HPYzx+PgJ+sM+um4XtmZjcbrE3vYlPH26L+ZKb37pS5jOp3i+/wxZnuD6lT1cv3oZq9kUd+7dR0L1QO7n9D+nb4oUSGydUelRWXjLddAQqKVKl0qdgjrUVuBeciGxrP3+f/83allMlouzxUoWfn9IotsMlpagjM8QWBB4PF1miFYMHhzf2oId9ESYIWMFzL5JAx7yoi8MC4XlIjQsUYdLLQO5WaMgY1DPAS2DWVTopqa6SIRZ+vJdRlnOR5aU9jL9aNTFzv5bha1uB8twiUnZSCy6pkD8HCciQ/369gZ2Ag9uuoIRTtFDDremxWAsLk0Z9fOYjND+z3VESKYb2CjzUHxrx9tDpGWOF2cTTJYpapPPQBcjOma5UvV3rAwb3ZSfNwJbMdBpIKBZrhxvqZHYsIROmz9x7TGg15yGp1GAIfAoAwd7odSt5kKgRm9RaQipaSwiCpRnVMQIZnBioUkkJVvB0qvGyYvHxNlsXdl0kqXPREekxNaCakOuI1Rt8mKmNaAoaTU9benZUDKVQYHiOypD5LlSzkvUilaJhzg5yWtxQVJJSb029fCldcBgRlMHegM0bmQMWLLpU96wIumtkUsVLWflGi0KdBprGgZXQ2QOmVwkJV8/k9cnwlHo9A3g36gA0goDyeuR0GkbEtQpDsSNmi0NBktV7VWQ7lULdTcz4mrUTdXVRAnOIfcGXm7hdq2ms5Qti5GSs/SmYmDPaKrAzZva4Jy6aF6Dimoc9SS502LFzf6Y4dBjUY6JSQmPX6kSkrRWiuzkuelLg2y0YjGtBo044AlqT16GkkxtgX2OcimRSybMarabUZn7RqaZOEorZDwLBcWUuHtQUtaSO2VlB4MxasLHTNDZQisrUShLMn4GJRy/o+bAOf4lZjrK9ELRDJR6nwrmCrVQBkhEDmguwn60oQJkKwXcBHYlZ6nEZNZ79Be+7ooUWxRhk0AqxERG8QSyaqRjBXFk71mXgE71ylkSiT3oahahmOZ4d+cm/vrl1/B2b/z/s/Wev3LkWZbYiQyXERnp83lD/+jKu66q7mpvpntWO7uzO5oVIKz0Qf+BvgiQvgkQFpCgr4KwErALSJC0u9JIYzCmR22ryxuSRbJoH/n4vEuf4Y1w7i8fyV6IjQcWWa9fRWZG/O695x6DGp83+qeXUmgWw4PYMABOpss5xeGDKwo2mwXjb+0UYURKsQm/UsU9Pcevuvv4u+NN3PKHKDWaQgCmRwYtUB3XRq3qSuMdJBEG5D6ImQ2vm+cgVQfT9Qu5RTz1wokMIWc7LaxUHHhpgqZeQpus+TyBRXSKkZ2BL3/me811I8l8iaajWmnh9NxZnKovY8nsoJ16cPIKUGmj8FMMtBjlWhk+Jvh/H/wt7j+8jlnGljabqNourEYdHzy+i7sHu1g6dwY13UaxeYiOBrxx5Qw+//pj9CoJLrz8Mu58sYGSr8OOgStXV5B4B/j0i9+Kd/0L59+EWczjiwePcVjNULLKmEnrGO8codWwcXq5g8WZKiaDLgbHRzh35jxO1y5igBi7wwHub2xhfXtbwmacagWGFuEbl5Yx6u7hwaPHuPTCi/DjDPfWHyk1QRqj3qjh9VdexubGfexvP0GpiETxtHb+tFjgTsYpGuULuDj/hyhN5mBZC6LeWv/4z2GbIZbeeoO6CYC9QdnGGIfY7H+Gkf4FDoO76EY9yYifYaQrs9wHIfTCRBilWFo5LamBn335BYbjIV544SqW52exv7ON/uEBjLKLEQyRXornCQPBOGCRM5Ar9QWz7AWdJBeISq5cU2dfwiRDGp4xyGaaVsnB5B/8d28XYz9EyXYx4d6MMYAO9xeHsI0EjYqOsysLWJ7ljoGxdjoGwxw7u0Ns7B6j5FWFMGLycafZCqczejjrJhLdxIiHADtOIXOwq2VBV8kyJFVUUx3lqdvVSUHnbo27LB5ANP0XP3ES5iitI2RN+JShFnqGK6dmMfb76MYhxiXAN0tipchEIppgz9VqWG030eCBHk1QziLZO+l5jHKFu65UDhcxuTF0WSVITrrGKWYCy9IwCXzs7h/BD5kVPI9CY6h9CZkZYpDfh2tEWLFbOFWflWAIwvyjYoKkRBglhc3tEBuAuASroFGAiSAvMMpi5J6hCIjTVDGBSMX0ThV1P4zlzyzyhFP59yz+Sr5FJ7MpnDwNQpMVWInsZx7MLGTqd0ngkklaFV4evDIcZ8o/WArAVDYlDmonbGqBeBU7WhjSvC5J0spEftP3A7kuRaRS0LegBVwLTC1I5XokK1ylcj2zq83k/RXmqrSi04goWRIrWFdJ2NQXR0CywkkAi6loyHjg0hWQq4dEiooQuyQMQnnkc2Wh62wwVHSppJDJdakdu2sxmUqVDDVZTuH4afHMBeF45g0gxXRqzpLrdENMBSrmgSx09aRAHjEgg3aNLDAkrUE5J3LPzfaKr0XuafpbkyxFhHiaxMbP5rnGhyua5/0HTnbVsm9nUSSBM0mQyOqlJNCzyrBXLnVku3NAVvKvE3tVtZ4h2pKalrq32KDRL54oDKd5+Uh06GYZOol0ZQe6XUahGxL6QZezlOuCRBc4n2oEciBIbqU3NdEBkbXxXpXVzLTJeK5Ai4qDaIV49at/f1LAT4yEFFI/tR0+eQ3TdLuM1qpGjKxERYgyhFG/n5jSlGRFJAMGfzabHaaZkfGcJAiSHJ9eu426WcErC6v45tk1rFUacMY+jCBAhfd7QkOV59j408IrTVKewyzY5GvoM3/CspHVmzgolfCrxw/w1/dv41E5x9grS1PBC2ESmmfZEroxGo4Aathp60tZbpojZwOYZrBNXeSyjaqD3B8K2W1tcQ4rngtjPJbgEt5YoziBW62KT3qaqEx2x2aYtCZM+dRP4BplzLVmYRY6Lp27jNX6Cg76B5itzaFV6uBJ9wBRy8EEMT66/2tsPryDFlGpLMXShbMwmlWkroGd/V0cbj6BTTIzY4FDH2+tncUoOMa1vbt44Y238OjuMYJBDi3I8drrF5GYe/j441+h4bbx+kvvYePRBFu9EfqOQmkr/kQcSE+tzKHT8FDEPna3tuEPA7z4wut4celtrI8PcOfRLraP+hiE5EpoQn5zjRjfuNjG4fYDjPwQFy9fxeOtHewfdzHwJ+jMdLB6akV22J9//AGO9raxONeUKXlxvoP1B49h2w1cPP0e5vEO8rgFI6nJhunowYe4eeNDvPH6a7DsBgYTB26zhcoyqdU7OMKH+Ozu34orXpQEOLWwgoIxqomG2E9QdjysnD6D33z4Idyqh7nFWTQadQSjIfa3tpAGPmzXhc+1qSgiTqTQRFyna9cSa89EoHdRwvDcMPh88xkjsdXAaELB+TNSqvaP/8VLxeFxFzMLi5iZn2fPi/29TQz6u1hZbOHNVy7DtSjbonMOi3cVx/0Mt+5u4eb9TdC7jRdW5q479oE0hKZryHQdgsw7HqKShYjdBQs9d1NT7TEtWL0MsLiXes76UUlI1CFEw3/TMMGQDWkD1BJQ9tieXeDsvI0sG4k8JTZNTEoaBmEo0ZPhxEfVsrDa6aDFOEXul9jBpqFMbo22h8xKEKU+wrFP426JiO3UPXhlunwniMKxPCjDEbvwMirePKLUwmCQIjHGMDr7MCIfC5MlLOpLqBlVRNoYfXcPiTNGVkzgFWW0wxYqcRV2UZGY2r4xwQBjxGYmEO2J7lpNJWpiZ3EnlMqCGZMjIPvlTGB5cRPiasLmBK0gWe5QqO88iaYUP5o8UwWeGmWdWdyE66eFTaD6qTOe7JU5VSufE9nbk5QTUgGgduNsBtQkzsJM2NVEz49Yw6SoUCdJcwQWEh6iAv1OSW0nUjRC9WoPz8m+gOtyIpFgSUU1mFIOeCCpXbti9auJXsBa5TMgKAgRFjknJZGKhV6RpHOBAAAgAElEQVR2v1O1gzDDpxVQdu5sSuTa2aCon1Glu9LUtEcaEXn9z4iJkrYnNHB20GpqPhHOpUaByKWigvcr1zgGDOZsJyVoKgUElu0iyTRM0hzjlNHEOQIajYgOjVrkMQw6hen8TFjUqdhQxV3ea4Npas+80lUbp9zshA1H+JwTM1/79Nngs8KHnfdSueyo90qF3cr/pMDL35F0yO5eRa+yWXvKpp+SLfujsRwk9FHn1KPZtqResWmg41k6JptbZWbHVHOQoMcDSPbiOkQFIAiTCsSQnm3KT+DfGAUbSh7uJyTDk5ZlqrefwuuKCDedwqfEtZimVW4hKCERB5GdkbQmBDeG3ijEh6+LKyy5B7lfl3wAem3oWO8NsLWzD90P8PLSKr57Zg2XnDo6owTOOIAjN1COWIxnOPkqvgLfS64ES74Pq+qia5fQT1LoJRta2cPmeIzP+wf4X9a/xE7NwsQl4cyEyUM/YhNDFZGSrXJ9Rj5RiQWZHB2GYTmmQNCzLQ8Nx4Sn57CTUCbz2bINPQgx7A2Q8O4h65lkKUNHxs+dkKww+gq0KnUMD7twbUfOh29+61s4453Hte5XONVaxipm8asbH+GeMULestE92JO9bBsGukeHmJiFrEqvvPICZps13P3oQ+xvrKNSsWBGAb5z+TKW59v4zfX3ceW1t/Bk08f+7kRSN7/z3puI0y18+MEvsDx/Gq+/+h38+je3RT8/MSNkaR9NDPDqxVM4tbyAx+v3sbe5KQl+Va+N8+dfgmE2cP/RAb5e3xFvE7NaBTE9rmYalQKvrLp4cvcayl4Np86eE7g9os3uYIArV69gaXkRD+7fQTgeYtA9wPkzyzKdP7z7NQZCQtNxYfUdNI1XsVR/GW1rQQJPoHWxc+Nj3LtzB9XaPLKijZmlZSyeb8OqDjHCV7ix+Svc3rgByynh7PIZ7G5so+bUBN1iweX6i3LJyy9eRa1Rw/r6A+xuPhGH1Yppik8Ba4F4H5wkMspAxKZenU/Um/Oc57PFRlqeIXmYFQx2Ylz29Kn5k//6jNiFvfDySzh15pRAoLu7j9Hv7mBlsYPTy3OIAl9StehM46dlrG/1cPv+DjYOfQRaHeVKDaUsQDg6hpYHcCs2dMuEn/FBcBCXLMQlGym1oQLrqmmM3urlnLt0dti/b/94UtALuj9xmiFkRlizIFnPFBODupthrjKGaYRiJ5uazB8uYULW6NBHOAngWWXM1uqocDJMhUIkBaRadbGw1ERhjJFl6nsTP1AZ1YwLpMU1YQ/C0lKUqOOtwDCaOO5GODwKxHrwyqU68t0IjY1VNP0FMBjRd7oYLD8CFvqIjC6sWEezP4uyX0MaG/DNCIP2ELmXSDSfmO9L2MiUOjTdUfLgoAMYD0GB5NNM4E3CucJIzjWMIgXZie55ChmfFDuBNk9IXdPZ8yk9abpHpySPBYwQMPc4hKXpJc3dt9p/c/edyO/I+LsKsZFgER6QTlVsfHl9nBLDOJVdKyEhrm+Focl9oxz0CtKXoi4yReqhQ4HBCUOXDQMO4xUNQ65BIPqpBl+gZ+6VRKLGpkW9EkYx8nVLIIuw43kd/LOqd4S+iHTIFMqCJcQ2NbnxgKenM38WUQvu4IlocDKigZHMuSevnQYkDPERPgc1sfQBLyFikAdJZjnXUrqgMWUYsAS21gWaZgdOTTQni5CZCfwquCfLEA76kh9NXbgUabm2acPF3TSbWTofTv9ONUaKd0CCliXdFNcQEcZBIHnZEltjkdHOhYImz45JmJ+Z6ybtIy35s03nxklXwpeeKgSmvgQKxidbXkOc8zBJERLClRUSGzWujWx4RgtmyRV+AT9zsnJHQYQgzkXBULIcyaFOuMaRFQodHE9QF84dY2iaSif/fTcDVbwFRp+eDYoQp/7Mr9Ao0LVSSYaU75GVnSaWuEauyHa0yj1xU2QjccI9ICrvl3QcmQbub29hd+sJ2iUD3z61hh8sncereQXtQYRKQI5FjrGZwWeqJ2lCRCS1kniqG0GCkm1haGsI0gxWxPtG8TsOPBP/4+0P8UHcxX0tBrwqSrmFfBSjXFioVZuYJLynMpRiRWarkQzsWehUy6i5Omw9Q7tKwDpDOuyhnKZYbbex3GzDM23sbe7gsNvDURAgdSuIXVcsYTO9LCxproXGgzGa1boodxgrXa152NrdxvdefI8sDvzFb36OD7tPEFVMpGGESlFCKzcxonVqOoHbrEik56XTy3jn0hoOtx/j8y8/hh2F+OH5y3j76hV8efMTLJ29iL1+CfceHcH3c/zBD7+DdLKJj373S1y6+CLOr72G/+evP5R7AiZlz128cbGN2VoJSRTg+rUv5XO8vHYVndYS2q1VTKIS7m8c4Ku7jzFKMpSbdUwYNZsnWGg5ePNMC3evfYyF5RW0OrO4dvP2FJrO8dLLL8v64Xe//bUEfnEqX5xtocgi3PrqmpBBx2EB1zwFN7+I777xx1iqXwDCECgHQDjA8cYWNM3DcGTBrTdhkTNn7qPSOMYEm/jwzi8RxiPMt2axv72LxZl5mIYt/Ac2FecurWF7fw/bu9tiYMP6wvPNJQdKSD65ytKQ/RnTP3nOF4KWcVCRRpSmUXZZmugTS3Mi0DwTK/SXeM7bQ/un/2WjOH3mNF574zWB2ml7YBn0OT6ASWicaTfc9jo15HoF67sjfPn1Bp7sjxDQN06fhWEyD72PLByg0yzjzJklOBUHgyDCzQcbSHQHsVZGXuI0yQdMmS7IfpUxdwU71mf2j4TaObHL301DMXhgS5KWwHqGmtDLCZabAVw7QWFTwKQhkgmAiVQlFEkuh16VRvw85AmfUd6Yp3A8B/NzNTS8BLaRKqYtveBFIpYjzwLESSCQuRRVctpLLtLEwe7eCN1uBNfS8dqVedgHJk4fv45z9stwzSoOsoe4776PvvcIhTvmmYXm8TKMUR29Yx978R785T7qpy1UK6bo5E80wEJPm06fYkShrOAUKe5pCtvUuUzT0Q8zIYpRxsDJmFnRJ9MxJ3wlq1KM7RPS0Ik0SvVVSg7HYi6kMinokN+5RnFNTSYGiw5Y3D9zr8t9HeFtaqJ1E0WJB5guu262S2w0YhbzooRJyIIKkZJwB8/1Ab+PHwQLeiKQP6FjHpJqx8yb3uKagAXb5L6ZsbZkZqtOViJCJd0pFm2p7GinO1PFDlUzP4uHFHRKjJIMUaz+mdctB7vI5hSrXCUpcb/Nws7rYEOTi9RI3Z/POAgs6HyYUugYRvxvUeeq3AB40HO1wEmbKEbKhoiuWSKn0mWaZwQoUwbIJs/44HK65U5aEA7u3qc7fEFq+NHr0sQyPUqsIMUJjrJP6pzLUsh4gNDmdDgZS1EnYY5kNR4IIjHk6oUWsXKQmKqgaymqGidCpmGp91bNo1MJIe2dnbJMBCfNdJQnsvbi2iXPDGgpw4s8kcKRE8A1CD9rum2mhY7jgS8Fnf8s1MApoYeHFEfpDCNRfzy9J0/QQ5nMnxX1p+fBcyx36sMHljLBOjkriKuVyAMQ2Zp6fkTnLyxhYgGEL1UD6Os61kcj9LMEvXFfpvTzdhXf6ZzCH9RX8aJeg3s8lDAnn6QxM5f0NEp62QAz4KVMkjBzxrVccrKrhQE9ZcyvhmHFwkfpAH+2dRd/193C0HWgU0oVajAZHcocbaIFSQIziVAzgHmvjPm6g1bFRMVmPsVYkE/6aJTZSEUxXF3HheVTuHrmDOw4wgELRreL4yjBcVrgIIwx0gyktis8iR4NdBwPwSSUBikOQ5Fyffeb78A/2sPdjQd4EPSR2PTyyKBFKebsCma8qsh0szREFI4w367jnddewuriHDY317Fx8ybOO1W8e+UyuoebsCp1jEttXLu7he4wxk9+8F2U40N88v6v8PJrb8Gtz+Mvf/EJ6IfQ8nTU7BBvvrSMJw++wtHhvqT2rZ2/gLmZBQwHDOlqo1FbxsbhIT7+8ivsD3pwWjVMeDYXMU4tdPDKyhxuf/4Zzp6/IGTph4825IxpzcwII/7Jkw3sbG8iCuhQ9x4MLce1Lz4R91A2+KbbQOR7MKJV/OSbf4pWaRFxSFUEGYNMcrGBwgH8MuB40oAe9u/Cbh0Ly34nuodHG3dgaRQV6pjrzMgQ1RsOBNFi4077Xz8M0KzX0arVxAWRsc0kbRdUR0lKLIlfBoqCUlMaSslGBTu7+zLpS5APzx0BRnXZrfO8ykPKdtVzKx4n//n/cLagg83pcysIwiFQhOg0XcR+H1kcyJvMo2oSFdjYG+D2xiE2jnzEhgezsoiJXxVmex4PUHUKvHTlFF68egFpnuDhk0389tPrSEsuEiEvOQALe26gVOiiMSwxxUe5HD/Tl07hdum6xXpTGXbIFCb6XoULW6UAp2Zy1KslWJUKYr5wEn44eXEnxYM9iGDrNJsgyYBhGjqChClEOWbqNpYqOapUudCwl5MNYVdx2mM8XgQ/8hHnBcZ0b8pMxKmDbpfQroV208O5FQvewMEr+CGunvoRUJsDhl/jxuG/w/roS5guYIdVnEpfQyNbxtbGPq4//hTjzjZmXijDnWdRZOOg4OXnmi253pR2tdPITrFpPdFX8/1gATVdpeUmGsKilaYyJQuxTr54rimnIdnB8J8F7lZFnrCP+oR5Uwm3XE3nLIdFiorFIl9IdnyZ6gBK56YMbJ69/P/LFDgl7JG4wUKpJBZ8r3lol+Q6WNjJWOckT/Kf0KVOvMDFs1wE1bJDFGY8faBtxebnjlD24YyXnELuXImUilAId3L4n7zOKcFPEAEhHBIJ0ATdUF80IFJ5wpyqeOCLQ6CsIJTsmMgA50k++PzvS5GXoigUFEFVSmS3j9hBci/Ln5chKWXkFysGtJajQgKU8BpYz1lopiQ84R3QjZH5zOrayAvglCurlWneMQloJ7I94R+IxSvXFjqdmdFhvOoUBmYzF9HGOeKEHAuPRLHf2cSw0TuJ6VVV00KCJc9AuZTJGoVQ/9OiLmlsCg0SopvJffpJCI6yj01yE8OxjijlQURE2ZbCoVuufPZJXsJwHCLJSKZj08H/n0JqRMlQypGXInEgUyZJ//6efWq/q/h0TyF3Xr3SrmvIuIrjGi8nSYhfquknOiN8C77ukgZSE0mmooVrygaF67uSju3BCDGLKvutLEPNT3A+t/Hj1il8t3MaKzFQoaSI5qIlhp5kKCyqLPgs8v2yxX7XTnPQYLQsHAiFaow0oFcp48P+Pv7yaBOf+QMc0nfAqMAJDXGEM21Lnjfav3YIsbsmWk4JrkEyaSKDRRRO5J5jw5BHCbIoQcOpYqVdww9eWUNdloOprA7o673ZG+JBr4cHgyHSzgy26DyWStI2TOrI2UykOmaqLibHj+HYGgzLgtuowW3WhYOy1GjgnctX4I4m2H34QHLVgjxENxzj4qU1rK2cwf7jx9jfeIC1lTm0yxoG4xDW/AV8emcDmwcDfPudt7DkZPj0t7/Eq2+9g6NxhPev30XZtnF5oYHlmSricIidrceoumWsLC+g7nkSrHN40MXa2hW0Ogs47g/x6fUvsHO8j9ZSE2kpxiQeYml2Fpfmz+DOtVtYu3gJ4yDEcW+A/miEqy++KGfcjRvXJZKULqRXLl3A0f4u1h/cw8L8LCZBiFFMYnAberSA1y9/Hy/MvyajQJp0Bc2iR0qeWPAnJryZBSFzH/buIig2MAofozED7B88lgG0XqkIp4WI7tb+LuyKi6/u38Hs4gKa7ZZCYvJCUGOj0BCFQ2hGING0XNWUKMkuUR5nT08fooimIG/dQQ/H/a7s1OOM9uZ0QyWEqRQiT82g/o/P/mHBYPVKzUYYDYA8gGMVSIOxJM74ozFqZLoaFWwf+1g/HGF7EOLJMTXnKSrl06S0Q0uHmG3ZePuNy7i0dgqb20/wu48/xcZuD7HmIivVJR0GBb9I1OFxmaOw2EFz+nlW0OWfpw/x03X/ibEJ07PkcOKkOELLjTE/W0Wt1ZQXFnI6oWaU//9UVJOSpENyEQlDpmtjEIwxirlfB+rxEF6JMXXqeizLRLVegVO1oNtkdkcYjCbYP+wjjAh31pEktKJtYmmhjaX5AsVBhLPZq/jW+e8DrTkg28Wjzb/Ew4OvZLpvGqt4qfNjoH4Z2b2H+NWnf4Uj4xZmXrAwco6RmAw+UAeBkvRME78kD1fx/GULOj24RM4gBUlDqVxFTmnbdBJn0VQQMw80DUOfEbKS6K5IULLfnK6mWcTZyMiQyz2q2hPT2IcSG85UjkVIIxEJGm90TvFl20LZInxL2Z/K7ZWd/wlZbzr9ShMhn9t0emeMaUpJZCwkKkqefDEDUjsjvlIiMmwi1Q5d7fPJ1BYEg1C7NFyGCiIxCnhlNUmfGM/QbOckP13wHWHNq9+V+RCn4USugXsp8V8Q8xa1slAeq0ozrnbLuaADjFZ0yuSRTPfvLIhZgVpmqAkZGYI8xTiPMEpDjLNYGNKWTehdQbRMzSqXDLgCdyvIn0WGyhK+R/x8BM2IMwRS1CkZVBM7X7uKlFWKACE1FgUcEv+4Jig7KDuuvDeE+YfjMUa+L9O8qEPIs5h2i4qvocHkOikcwGHDZjOelV+mIg3K7VZITKOsWKb+CCRbSoEX4msZuTuHg36AXr8v0LZbqckERoc6oiPz80uI4xx+lGDihwiCSJCSlD4DfK+JWkyJcs+c4lRxl/XI1Gjn5Bx46mUv54MiTXIKj+JYnMl8msyEobjHRXyvbAZBkdGvqVUH3wsZ3kmQM2C5NYxGYyGM2I4LK4hQ6U7whjeL7y+ew7utRTT9GE4cQy9iZHrK3QoKU0NmGBgnQN3y0Ixz8cpIswh62UBBQy1oGCU5+tUKPvD7+L8f3cVHowGSWgsVs4Y8Vhnj9bKFOc8VZnndKGBT+ZHSlTKUrAnXm6402NwVRIBsRJMQo8NtLNZT/OCtl/HK7AUUeYBk6Mt9tH50iM82HuHX6w9wbNo4pDTQqktxsuie7rQRDnpYnnMwV3OhBwksQsGdGnr9A5S1DN974QX8eO4ioskBrt28hns7m+hRY1+UsNRawluvvYYPPvx7dDwDVxbb2Nvbx8ylV/HJ149wb2sfb758FVfnPHzym1/g1W+8jTubO7i+viUmL984v4BLp1fw97/6ANV6HVcunpeB4vaNa7jx5Zdo1pv4Z3/6H6FeboJJ8ddvXcfhYB+Lp2eRlQIcD/bQ8BpomDO4c/MBLl2+jONeX5rh3f19vP3OuzjudcVitupV8N4330W/d4SH9+9Kkx5MxtK5M8ekVl1E2PdQt5fw+pW3UbMr6B9uo2JaWF26KAqQ/d0AjeYMyp6DDMfwsy1s732FrDhEs2bAZoBKUaDXPcbM3AzurT+En8ZoLy3Immrs+xj0BsiCBHaJ4m/68PswbKZ9xjKZFwVXZGzTLYCFXTPguB5MnjuOLXGwjPueBGOM/SEmUYDucCTPydOC/mc3/6ggtJykdAKKYZk8uBPZbzOSlNKsJKVlShmx7iIt1xDZLr5a38D7v7uBsGdjtjaDYLSHhY6Lf/QPvoe5mTo++exj3Pz6AXp+AT+1kOtNpHkFYajDtuooWx4mUSTyPkospMWXKW2a/sRjmAf7FGrmCcOLlmCJ6RxraBmW5+ow9EwgCHbNYnlLgI2TRZ6K7pdHuWUZGEyGMFwbRqWM4/EAnl2CF09gSECDgl7JljYtHTNzLcwvzIjhPs+dYJJib2eAQZdNzCxso4HB4ABz8wVmHBdz2iLOtU/hpbVzgJtib+sTPNp8gMuX3kSj8yIQnUL/6x1sbNxFgj0U3gYGpW0EtRwRbacUaPI0ZuREeKRsL5+5i518D/9OxE3cS04tSRWsqKBm/r2SxOkCf3NqD6b7bU6DTwnlLHgnE+9JUMu0YWDjwINeFTa18xWUYxq1aRYZahYnejZEU1KXkO5IwJNlCWLxYv/3TUbUa+X1HZO7QBmQSJ94wKlvl/3pFJoXkhUbFWGJi0H6tAlIUTYSkaSJcxybAokaNCWDmcWJMZNyH4m4Q6XWiWsf99bcw+YqKIOhB+KORuice+qp3l/2WCd2qySp8Wc7rthZ1owCtbiPip6LNGlE9j3zi21L2Me9ET0aSOwsxDXMKky4JRuubsuel+6DVlWDXiaEVhbSlKAKgnCYQprap0dEqYQgJCt6KO+/6zqiYqBXNGWQPKC4Y+ezweureFVV2BMWUR/H/T7KlQq8ahWjyUQaYhb6cDJEzdKRR6Ec5ifGN80aXRAdsWCuVSroHx8jCdU/VxhoRIka+Rx2BUemh49u3hFm9aVLlyTekXtreio8Xn8kJLzZmVl4bkUKL3kFhPyHgyG2dw8Bo4KhH8uEaJRtTBhowjvbsgRqJImNxVdWbiklfNzWKB6BQuBi+ZlsjmQtkHN3z+mF6w0DwzCQgs67kOUxzFMEREKI0pDHQ9hbkByFnBAKdbMCjaTAbJDhZ2ev4p32Ak6lGrwwRN2hHCpAPxnBqNcw0UyYWQktJrhxDaOnQtKjM6bwRegzUa5gW9fxfu8If767gS8GXfhlF26tjng0QMdzsdxqSlG3MsrPxnIGWzZzMSDJYvwiL4EkUDZIYUDy5xhRso2Vho3vX7iMH168glVNR3SwL2sxp9PAYQm4treH9x9t4M5+H6PMRtmbg+fNCNFZ1xJ4pRLqGYmcEYLMh16ipWiAZhTgH7/4Mq7MLQjic3//AH/xxTWg2oEGZm84+MY3XkAxOUS0cx/1mge9OY+DIMZf/eLXePWFS3jv0jLu3/oSK+cv4HfXbmD9oIv/4Gc/QmVygCcP11GUZ3Hu0osY9A5x89rniMZ9WCUNc60OXrr6IurVhjTYZYdoUBeTqIfVuXnc3ryGiytXcTgM8OknN/DmW2/h7r370sgyiezlV17FZ59/hu3tLbz22qto1KvY3NhA9/hQ0DJpXC0dfkZjKQdFWMNc4wxW588hmUTIIx/Lc/NYnbkgJ60/UbRSwyJMHmIS7yEMd5DHezC1SFYwJNTyrIyzRIo54fbH+3tS5zg4LcwtQc8MceY73jmEIbKukci4NZ7jdLWLCwSRMoUi0rl/eKS8L9hUUw1jG3A9B17VVWqGjGg3z5KpRPbf3fiDIklDzhfQDbJtSX6KoEkakAaDNB/dlQdvQpkQHZeaLWx2j3H9+n0kPQNrq+dQSsfQshEunJmDqed4/IQWgCFmlteQajWEmYeN7QHu3d2B71NO5chNmrkGcmNKBOJeVS125cDljpEHtBz/UxtItUdWvwhDNbyKkKpo4kHowjA1YbBXXQueZSIPfUT+BFXPRRCH8kBrjgU/i1H1yiiCgUQoSqiFOGMo0lzFtdCsVrAw00GNu5OkhOPtAfY2hpj0uVH3JDdXNwOcO70AM0oxOdrD2mobb766BtOMsbN7gFrtNCZjB/v7Bfb2jhClh3CrA3jNQ2TOGEd5jPi5xLLnub5Pi7qwzFUR/P3Cf+L+fgJXTg1ZRAqhCEhS1GlOS1h3OrlTP6527QV8euSf7GCmsKeMYyc6XjKcp/ajbDfEnnVqSqdnsVgBE7pVMjjuodWu+0Rz7trESJQ3vdpkKsMUKej0p9ZMaThIAqGTWcydN6e3dCqrYoQk3awYikETBjm4pwYqJFSWEmWXK17byv2N/21O1TYZ7dP4Gh4SRBd4jWTrExEQYyLq/vkwCJEvlemR+uoTHwDu5Z4hHLzpnsnoeOgtuyFcPZG1hvDfeZ3CcKVelA+ZABxIKWULGccrYjBZCemyGJ5AM3LR+/P/xyJO9QB5CXygVZ56gZioRuAjTSJl4CKcCUoaU1hllZlMlj8NYsoOXRfZHBQCK8pnTd1zHAuC5VQqcugxN4FeDmkUid0xkYQsSWCbBlzLRokFNc/RrjdkDdI7PEIpy7EwywLt4jjNcTdK8fHd+3DsMi6uXYBDhnCeC7L3+MEDXF67IM2UKT+f2L9Cl9h0WeUa4qyC436AkT/BMPDFJQyWAbvqSWEmXE5XSYnDnRos8e4RnX+SidMZ0+bYlPI+5mfJRk1YwGxyiMoI4btARBLitJhLQc9y+D4bdmLwipQo/hbkctARMylwxfDww4Uz+KbTwkKYoFFksKluYOa4oSPQ6VRYQpWpdzlNhVjQMynobMWtjJ+DCb9UxqMixy/7B/jl8S5uZQECullGIaqWKfLa2VoVLl9vHCrpZQk4noyEXMxJP8r4DOvI+MUhqwhR2AHsbIxVAG/NdPCT82fw2nwHpj/A0cE2rT6R1zwEXg37CfDgaISNwyG64xR+rqNwXEzoB58BbZ6leopwfAQt7KKNGK+0Gvjey6/IfvhgGOLBMMZvbq1jABeOV8N8tYxXzs5jtcJM9xD9KIOfa/jVhx+h4Vn48ZuXMe7vw6zW8dnNrwG3jrOr89C6G0jDGKdf/DYOBwHu372FYW8fc60ampUKGq6HU0srYt27+fgJLl+6iG73kFIAZEUAx9WlSc3g4qNPvsDFS5dxeHiI425PXDyXV1bx1VdfCaq5trYmvJadnW3EUSDruzCgZ/oAusOgrQZmGqewPHcOTW8W4ThANBmL6ZhjORj3A8QB894bmJ3rCGm2H+yid/QIRt4TroPLqFOD++8IQ7qKjkcYhAHKzQYGfoTllTMwNBv9gxFeOf2qNAdPNm+jN9lGUgQysIhZ1xRtpe6cTblp8fzhqopr1Fjsbzl0iiy3KGG+vSRRrHzNRC21f3P9h0WchshLMUyLRZHdNwt6AaMwxebPNDzoZgWjKMWY7kx1D6M8wtbmPjTfwpWzF2FrMfzhARyT008sB4nh1JGZDdjVJeRGB3ce7OPzz++i3wthGi6CLMOIJhyym1Swq0zKJwv+aWylkitNLTGnciP5PnbWiZpqMwru8ghaKUXNs4XA0alV4Ool7GxsoN1soOyUBf4wKw6OR0McjbtozNWQFtzjT2FeNVLB1nJ4RgntiovV9jzcvIy4m2C4G+JwY4CmM8jjR1UAACAASURBVIvXX3kX9eYcFpdmUHEjJME28ngHwfgA4XiAHDYcbxV7/QRHfobCTmFVRyh0ugjdk9SeUrkt09izX6rYPQs1mf756Tc8+/Oz6f2ZEYoYxDxnEygEQY3wLhmSCtaVA14IdAoK4sGmdO5q9ygufGQHExIWZzhT4ElCQIr0pr63lEVw8xCmGJAquRf32bI918SaBvVK+Sljnv9ODG+mWnleTyCSJkqLeNbT/pU6d0LzXA+U0BtOxLUOhi1FXRV0sq9pNESshjptxQEgobFIKTPjT1Q78DLJblPGPvfg9BrgNMqHT3LDle2a0j4QyUgIacWYUArG65h6KCvnvCnpj++V+CT4svIxC0649Op2YdG1DtQQ27KDE7YqkYA4xZCkNd+XwkKnOzYdJT5rU8UA32cW9ZJuKaSFeeeeJ+uiEwc5HvZx6Is7IzXVDOwQSdl0nUE0QhLBpMAV6A0GaHdmZMolYY5MWa6BuG7gPcBYT64g+PyRKEfORhxGsEo6PMdFFsaYa3dkfbW/uY3Y9zHfnkGn2cJQ1/HB0QEedLtoNepYWVpCSsLVZIwk8NE7PMDZlRVByzqNOhZnZyTw6HB/Tz6vmZkVTEIHaWFLwR6FPo6HQ9Fs02HxcNCDVXFlHy1pDUR95D7k2o0NTSqH3YkEUbA5qeaqYWNMJRt1dUI8RwydRvWyyRnGkdz/RaiCnSgpZIgUp2wny1E5HOBH86fxTxYu4Kpmo0arWZoVuSWMohCp6U4RMioFSK4lJyNDqrM54Kli0HkaNlykbhX30hg/P9rEnw83cSfsy5nEFVONclmvJhp1JrmRm0JjmF4QSkTsRIwCCT8SjiUsq1ZIwmAl92lwiFbu463FOr5/cRUvzzfQ0RMcbTyU59GuVuHNzkOrNrHnh7j+4BG+3DzE47yMvN4RVQSDqPQolNwOt5jAjPsopyP89N13cMrroIgNlBsr+Jd/8XPcTgs4XgulnSN8a+0U3r0yixnPkJUKr+2Tzz7Dwe4GfvrdV1H1bOwc9nH964dYe+F1ZPEY1WKA2dkZ9FIHt+49Qu94FysLHZxZXRAHT+4MPauCdm0GN764iXNnLsgzdnR0gMOjPZw+s4wx18KdJr68cR3LK0wc8yRxjPkDvKfX19exurqCVquF4XCIjY3HQqat12uouC5MW8fqmUU5+yvlBtJIw/F+D8E4UCvNKMbC7AKSkCeqhUatgU67BdPSMBgeYtzfRatCDxY6pRI4VEmL9KXgaocybR8abt55gLWLL4GJ4/tPjnD1/ItYbJ3DwwfXMI6PEeeBcFdMm6gcxx7FvyFnhStfSktNy5DzgvwhcY5kgS+Ao2GgfCJMxavR/u21HxYUxmc6YS/RwkiXzug4z64jm2gIfUKvVViURGQh/DxEpMcIwhilxMJsow3QPN8nMY7hKTwYSeOroSh3EGt1dCcGrn21gS+v3UcQEDbk1J5Dq7hSZKkdPpFuKYKO2lVGhCumxjLPp2Xx3zGlJvap/aRZR4Y49ZHmIdyyjtmGh07VQ9Mpo1Oto9No4tbNW1KM/uif/FOUq1X83e9+gc3JrnTUspsTba9aN5D5W6GRyWCA5cYM7KgEO7JhRy76W2MstU7jD376Jzj34ttSVAJ/HeFoHZPeQ+xtP5DpYXb2NM688B4m4wyb9AbubqAf3Eeu78B2D6BZkWgrVXzqya9ntDi1N3yOJidn1RS+Fp6BchU7McYUcGNKYnya2ybTNou6OgxlTn5uhy7F/OmESi0xGcqqkLEsxkJeYkG1JK6RzcGJjph7dfr78/1SxDrKD2VbL8xwkurYAtDJjucOi6k9tWelyQunXRrssHmgXpgGNrIDp1GM2GuW0B/7AjOSXMfr4m0lcjlKCRnDO2Vxy/Q3tZslC50cAK5cWNDlOuXVKLc6k8S+qdEOO1tZF5AAI6xwTeVVE97MITsqaTiUuEthDdI08RggccwHshCObqJedmBRCx2ncjA3qlW1rtAYxJNiFAcYxj5GSShwHPehjlZWfBKZLjl5Kh8C8a0XdKpARm2yoaFKiWGeIPJF/A3dcTDWLdG2EwLnc0CPdt4yScwAC+UNwIIuMa1FLnJPkuYGo5FEq9I7mmxfvhoehHwG+72+GPvMtGcQjH1FwvJqWFlYEjZv9/BIyTwrDv724T34ZRNLCwuoeRUc0AXr+AjuVHpYJJF87quLCzi7uow0CrH15DECekRUOxiNdbjVDhqtphDVWCT5uRIq39jZQnOmIztxch7YlIguX/wEFMKSSbTmyWMxZcULa0Kp7nmdSn1PQ6OpDl8tXySRMTZUc8h4UyIzo4xDSwoC/0hTWP0RXjA8/IenLuN7nSV0+kM06Z9h65IwplmuJEiGhNiJELLRVTYg8ixymadlJVQSGyXTxbhcxpfJEP/b/h38fOu+ZKlzv+8yCrXsivEMi9EkiBASUTN0RIK48YxQTpFs/KYBESqVLIlg6DEaeggv7WHRjPH2mTl8++JpnK2WMd7ewNHWJqIwgFOroTE7C6fVwsRt4V+9fwO7sLEfkXvAOE8DNduErYVA0kMSHeKVUyv43vmrqBeuOIT+8tYD/M3uDhKzgtoIcCZ9vHTGwbsvncNKpQ0bJdy8dQNffPYBvvWtF8QPfWO7i4fr+7hy9U0cH+5isaOY2u9/dldWCSvLHVw4tySy5+7BLsLxRBDit159B4/uP8GgO8HFC5fx1Vc3MRoNRa2UaxkuvbKGe+v3JGnsytplHPeP5XlmNjiL+/e//32MxxPs7BAZ9sXchasnxo02vSr2jp7I2eWUKxgPfexs7aJsO3LvJ1EsVsgOjX8sR54Rkqu56sqZ4KmlaLp0i5xyjzgb8LyxyKGwkJkWhmmOv//Vh7h06XXUKrMoxRbKmofTs2cw6HVxNNhFriWwHAOmrSFKJxiMjhEmI8m3Z3NIJE8kxTynOA3xzOSZnRfoBrHcJ6yT5Ltof3b9J8UkHCOhFWuZNw73mAWqTgPt6jzySQnbj/dRdWs4e/4M4sLHk711+PkIjucK5s9imIUjmWyZO84ZzY8KBHkZUamOJwcRHmyP8WDjGAdHE7huC416W8Gaoi+fymSEuDOVbU3NNFjoT/KZedjQwIS/8+9o4O9IsATJbpzHKKlhT8QD1UCNYRNBjH/+J/8Mby28jr/84K9wdNjDf/pH/xnGiPDf/Mv/FlvxHrRKSQ4z4aSRO0AYUyehLuPyHNWShbQXopK7aJuzGO76qJptvPXeDxF3mvDjMUabd2BFXbxyYQnnVhalUz068vHi6z8CtCrzaLH79TXc+vq3mCRbcJoTFDUfI2uE2FA7/KflW4rTc+4/z/3bp39NQhDf6alXu3Trz1mWqp9FG07Fcj5J7FLv70nAx5R8NDVmI7Na7FXp3U02OIsbi8NTYxDudjleqylJfs60EVImMMqvmtp9dV2pRNNyWhfp2VQad+Jax/fbsgkXKxc62YWKa5L6Ei97ZgFQZx0nsh4gSYy7dPnPcldbsuWapEOemsIInUquQ0kQxUJVtOMs9MrLXhk5FPAc5WPOnTL3uAr2oiJAFXfunFWBp+yNmn8Vo0oonDvvpDCF4MVeuMLpnyS/0IdrlNCokkTHCTpDQZ6ExXCiFJPERz9k3nEGU2tLwhRfA38+eQ5chTDGl/dkSBvS0IdVytHwbIkyziJfWQiXPQzNOro+XfLo+V2RvWgSMhlwLA/53Ny8WPTSUYqMast1cHh8LAz4U6fPYuIH0hzxe8R0RdNAoylGOc7NL6LXHaDfHWBlcRk/+v6PsIRl3O3fwa2bN3EUhfho+zFS10ar0RDCIPftk+FA1AlVx0HMlEONE5CNasWRPTUjJdmAGIYtoU6m5cIul2Xnz+vymnXZOR71emh1OsID4E5e7hNKz6jpYUkzNIRJIBbC5F4Iwje1f+VNz3OJvvRyj4oN3bMvacfYaBm0kla2q7zfxcGRSWdZDMQRPP6M4z5+ML+Kf7R2FefTAs2xjybPIOqLSiYYsTqy1VR/kkNBaRKfPxLxWAyMoEDox9C9GsZ1Bz8/eIh/e+86vi6X0ON6iAQoWklTMcFVDTkltKaWF0q98nQil659Gr+Xl2Cmyka42nTQbrvQNR/J6ABuOsKcleNba6ex1qxixbUQH+5h7+F9pP4Yq8uLmD9/BU8SBz+/8RCfPNpCYtfgVGcRsUDkExhGBEMbwguG+Odvv4czThODvSHM2QX86y8+wf3uGIvt89jbuIeO18Pbl5bw7rk1nHbbmBx38etf/RxLa/NYOXcWk4mB3hFd62Yk+GpuycHXd2/DNNpoNNtYWKgjzxk9egv97i5si+RbG+9+4z0MehPc+XodC/MrGI189AdDHB8fw/XKWLtyGts7GyiXy3jlpVcwptbbMARuZ5144403pJgPBkPMLyxgubmMUT7C/v6BtOdP1h+gUa1gaWVZ1oa9bhdepYZGo4nxcCzGWkT0uNIjHyiYkKxIJz8bHlddeQLbUqRZTtSUlg3JSicJjooEq4Ivv3qIM2dfwqnFS7jceZmtIsy0LAZI/eExND2FWdZQslL0R3vYP9pAkg1QrvAMDEU6SE4EB062qVwJ8V4mouh6daVuiiKpjdqfX/tpMQpGUtA1m05ulH5A0nmWOqfhlRp4ePsRKpaDy5fPwY+OcevuZxiFh3AaFSR0gCMZh4cnAQeRjfDgd5CZTfzy469xb2uI/SGbyTp0i7FwNbHEHI1pa6esYtlxKykVL5RwmtppuRWmDamO5OSXImWrV1S3y6hWHXhNT7qcvETP5AhGnonxgxUXuLx6Ad996z14ZlV297OVRXxy8xr+r7/+M0zKI+RuIfArGYRMD9PEborC/RCOqUmITNQP4KKCljmDoJshGWtoLaxgJw0w6h1jPi3wD9/9Bn72sx+D4phH927iy5u3UavO4dVLr6HtzWH/7m3cuf8pJvke0PIRugMkXojEIEw1LehSx5+ZbJzQyf7/5ndx+ppakz434v9ec2DblAkqiJ1Mcfl14jxGYxf+nUzvKsmHUyjhd5nSCRUza5uvX0Ja1DQvAS0SFmCgZFVlklbdiHj1StE8UYJPFwBPd+gnrnNq+58LU57Tteijyf6WoAK6kPHWVU2N8CZkzan0mIzLpH+2z8m9VEFCDec0xYyT90n4jLjLTX3jKZEUhvhzPATl5a5IkwLbsrCLUxtNhOi2VoLneVJohUEdBDI9KX9yTtIWCrMu6wHC/WSdl1ho0wimlklAjCXGZPRkBsoVEnFI8ErAZ24Q5BjFLhI+K3SDErc1pannAUVi33jQlQJOnkKd7mFMP8xjIe1McgMTdwlHE35qQKNaF4OeyWgiLoksaAsLC3L9VrmMZqct0+6de/dEt376zBkEgY+y62IwGct/W7dtyePuT3y0ZxdEZnZ03IdhWDh/fg3LS6sy8aw/eISNgz2MHB0jGu5kKSzTkqJOz3IS58iIEadCfn7SVGXyGXN/zs+GRZrrAaoj+F6TqU7ZHScoXtNkzCm+JmgDWzZCrnzmaZDChoCciHrFnhoOKah9ahovUzebWAmnOXmepsVeoUGcdEmKjFUegSA0tkKlJLGO65sUZpog3N7GecfBTy9cxNu1NlbDFItRJnIxPlGRoWHMZo2ciKmkjtnqJ9K6Cg1fwhiD/kj2vk6nhfXeIf5q+yH+dX8b22Xl7MZwD4oRGX8razLTknTHKSFFwRBTUyNibVYOeKYl6w/6BURJKFwi1zUFLR0dbMFJfVxd7OCdC6u4OtdAMw0Q7m2hv/kY/f4Ir7z3Yww0D1/v+3j/zhbu9VOkjRaSKj0FRmjoPrC1jv/kjTfwxuIyDh5v4swLL+DffPYhfndvE4V7ClkRwbV3sGCFeG/5NN49vYbz9VO4futjRF6O6sw8JiMbeeBhuJ2g3e5g7nwDX926iVcvvgvHdHDYXcfXdz7GwdF91Js6llc6aM804XlVDIY+RqMQB4c9nL9wCd3eQFYShKIbNRcH+7uI4winVleEWMv7i3B7u91WVtRTqSeJrFS5bDx5gn5/gFa9gYVmU9RclWpZ4O3+oDvNQDIQ+D5sm6uIEHHsyzlFrojnVIQsLgOI2G+TA8bPjGdkgiGdSsMIw6TA5tEIjzaPUaksoF07hTde+BZOzZyHlbuwNWIZRKcDlEyW+RC9cAsHx+vIS0NU6zrSdIQkHosBGQ2ozOlKT1JJp2tSOY5PzvS/+PynBXcR1FiWHFNIY1GUo1VbwPLMOSw3T2FnfQe2pmNxtoHBaBPrj29gEh/CrJkCu40COqwVchjHIScMA3q5jcJu49Nb2/j8zja2uylMbxZ5yUUY04wnRugHsnvjDlGlaqsxi9M3F628SB6oo9FI4BLuCerVmvzON9sf9mEXMapVG/VOHW7dhWFRRkUqaAKT1oeWh9FOHy+evor33vg2zq9eQhICO9uHMFwNj/a+wtF4F0/2drDXPUSsJdArBlI9QpCOBfaQvQX95jMbjtaAWVSQBoYkKc3NLyDZ7eM1ZwH/8Q9+CvfUEnD4EL+5/1sMtTFG4RhttwpvUmCwv4tRsAtjtoB5XkepqaFHePPfK+a/z3WfSneeFvpp7RTTDU7oimj27NfzxDnebJRDqJ38U1nWc98tzPWTTOuTRJ+p/Sx/MiFuFYzCYsq1BidkZWITFSYSsynhHlJ4p8S958l8ohn/PQvXqRxMWMWJOAwSW2FQDr/KpilOSvzi5CFyQ+53mXrFvbCwOSPpSP28hF5WRpiT4U0XOcV2Z2EWp7Pn7yvRXakGQTH8qbPPJUVQUrCkCVHQs1jlThsDQnSiKJi683EdRSvgJImRZrR9dabBJUqzzd5G5zSlMbqVQQs0m2GMpw7HNEWyxkBcTnChbuBxkqCXZtKkCPTN1020gI2FVmDUO4JF6ZJRoOmamG24qJV1JP4QB8MUTwIP/cSCbVioVaqyfx12+9LJM5OZPU21VsXFS5fQbs3i7uP7+PLadTGfaTYbYqJRb9Zw1O+jN5nAbTTQ8wMcDIbwWjPQLAeDSYDecCzcBsetCjxJi92+P4bdqYlcr6C7FhUGFcpSCylggnRwij1xPiQTmMgG7yk67hFpcPhsRSLNYSMlsKHagiPzA7HO5WuySgYqNK8h4BIlKFvcOVeQ94+F1MoBgDGy9Gvn7zEbBqY1kvwnCWzKD/vZtah0uDQK5KxJ2WQwLZJhnYUBKytB5zoqnCALRtCDIa7Ua/jx8mm8Ua7jgl+gzeeDEatc+erKGjYinYE8BrG01lDOqFnXMdYy+DxETB1V8iv6Ab5Civ9i5za+1DPkYzb1JizDQYmNonj+8/mbBl2UeJ+qWFSnxELORMFCEhzbjTqMzEZ3b4A0KqFW78Byq/DjEEYZsus1oi4uzVXx3oUlXO3U4Iz7CA/30axVMDt/HoOwgb+5sYW/fHyEdbOMQdtDUYrR8btoH+/i3bqD71+9IMogUn62Bj18eHcbj4IGyrMNOM4O7NEWXrWquOw28YPXvyMM/u18gJLXwvGBhrZzDsONFGuXroLTlo8ITZyST3t/6xruPvwYljtCY0aDW8/RbFaw29vFQfcIjU4HN7++I4YxjVZbwBaS19qVFib9EcIwEJKyy8CaAmK2s7qqms/5+QVpmLe3d3B03BX+T71ex9LsAqolWwysBpNjDEZdGehUgaTvhY2EJlrM/0Ask3jVrcBzPJgleqowJ0DZCvM8YEiL+FHwczNsJHoZB6MYH312h+02Ti++gJazjNeuvINOaR6mnAQcqnwUOs9B8iX2sH10G4PJJgwrRL3BBlkhcmJaRfVLVhKffhJcA9DymeqP6ej3f37OtDUfuc7u3FKhBX6CemUGK3PnsNhcwehwhIphwXNNDAY76A93oJsRNBdIHA0bB9tyQBA+5XNaZNSyVhFmDlDu4G9++zm+fLCNmIdfqQzbrmCxM4+Z9jz2D/pC0yesRh9wPlyO58GrVYWty4Obu5BBv4+K42BxYQEVx0W/28PxwQ6KeIKKa6LW8kQ/bpf5oCo7TI2EpHGKP/j2T/DTt34q0a8ZVwSpjqP9LlCKcenUIu4e3cD7H36A63dvS7KP0XKRlZmGxD0OpwglkwkCWrXq6NTn4MLF5GAAf7+L715+A3905T2szZ8GmQ/rj67h5uA24loMzSuEIGcMI7i6hnJFQ+KEOLZ7GGu+2ARykmK4B+FIcSST9Bz1UGclEiSUKYTA7Ro7ObXBpVe1SRb4iXOg0nuJzOJE3saCyE5SJl7ZKTzLHueUZJkskiRuKUMO+W9wd0uClpjQcG+usnkV25IRr5GwLcPcQDfhhMybW2hpqjk4Ycs/TSt71kGcGJeo6A8G19BOljcNkVPVeNAohd4BYsNLxjZtWGWPNB1WBBCgYYiFQz+Hn2oSdiFoA1nCsnSZhtw8F4ai2PtEd5QEjwxusU6cvn6xlZ3iskwF44HP7pwSlwp13pRkkVvA/XQYIYn5fjAQhal6dMNLxQa07HkioeI9ze+VlDXSowilFxB9a81xUXguHiPDzmSMQX8ohEDHqQjUzq4jjUNMhl3Z1zZdA3ONCs4uzWC+4SEZD7B5NMav73Qx0SpwKYOyy5gMR+gd91CtVLG6siqs37n5ebz62mswYeN3X36E23fuCMTtVl0cHO+hPdvB/vExusOh7Ff9NMPBYACn1sA4SoU7IUoDWjfT34DwPOMbLVOCi5xaVT57Qn6cUrJQuUs6jYY80xkz7fnZSKPDHaBQeiWWuKAZvD8EDFNeN99XMunL/FyY5kaVxiSUnHJandJa1zUtLM7O49zCAhYdlzouaaZOAlhoTRvmTL7LcdjviQc2denKcCdSEcVsSrUcw2QisDjbCPqi85MyNAsmHd/EEQjCyRkcbqPm+/jD0xfxo/lTWPM1tNkZcnfONSXvFZL5SGri/cuJm3nsiQoTCm0NmlcWIifz0Wf8AoN2C//Vxk18mPg47PbFQtlwPBSmpZwW6QchULuyX9YlWS2VtLCG58L1DPgZi5kPM2accxW25iJJdHk2aZyTmZRaUt0cwgy66GQjXG5V8M0Lp/HKyjxOw8W129fRHVpwz76Cz2IN/+qjj3ArGGL1zDLsgx2c0VJ4+5v4yetX8fYbV/H1rS9xanUZt7eOsVG0EJV5dx+iPDnGMp0hH23hD99+D52ZGWz6A9Q7ZzDquTjffBMYm0ClisB/AqfSQjZqQmcj6q9jNL6PRifBJN7E/cOvoZUTNHmPHu2htTiDrZ1t3PrqNn70k5/heOxj0B2jZdVQijmU8IlnE9AUFO3wsIfV02cwGI7g0ep25wnu37+HVqMteeVu2UMw8NEwqxTXYrf7AKOoB7daQZwUSMISmrWmSDtZ9zzPlGOR9z8RSbPswiq7OD4i855NjkqHpCeLJFJmCSaFhvryOfyvf/YLeLNX8LP3/hTjx12cbZ9Fw51FVa8ArHuTIdJyjnLVwqg4wP31z/HkyRcIgm0kyQEcN0e96QpPYK4zj1q5ASNTyHgv6mMS+TLwCuT+P3/+zUJIZ2IJGCMOImh5CZ5VQ7Vcx/nVNVQsRtUZGI/H4kdb0gt41Ey6ZNk9xqPDx9jxRyhVXAmVT/0cRlCCrXsoV5r44MYt/N0XX6IbAS++dBHfePl1VHMdO9sj3HzsozF/VnxvHzx+ROwVjZmOQFMs6JzOt7e2pJh3mk15R+kmxGnu0aPHAoNGkY9Oy8PK0gxMdrsZE5JkdYo4zLCydAY/eO9H6O4d46vPruFP/uiPcbFzDv/9//QvYNJPPQuQTmLZnR2YOQZGjoA8MBSojGOYcSw6yKKUIzOB8yurWLI8DB5vwxjHmDGraJcq4qtNuYvp6UirGXw7QGDRgJ8s4mnohzRSKmyExMLEo/d5CDvWJcHIZXZ6RJ5LTYgwQWmAzDKR6W3Z+aXFEVAEQhixchNeUUGJEyp3q7w+um9Jpq4qjmVm3MeU+IiWR3WVdJaTlXcqroDd431hfJKAIY6ZYMoPowdnuEacsmt5RPPBCaFpETQtRKqZ6IUO/NSUPOeISWPgbplsdDK1dfSHE8wy9CfL0Cdr2bZQqbgII/rnj9Cs2IgIbfEBMR1MfO6KSqL1ptSJO1jO20zWI6+BSh9bpIkKySkZjky3k/EQE38sEKXs+c0yCqssU3xhEEqlWx0tWxOVQkdXODZDqY6K48FPfIzCkdKE0wKZBZ0MOh6nUSJyM0KiZm6KQ5xR6LA0vre8Hh7UPDgtrJw+i6XVVfQGQ9x7cE8iHIfjAVKubxweCpTmTdS86HnYKQwck2EdJnCZRc6HSriZyjd+NOiiVrEw03DRKBtouyZW2k0JGVrfPcbf3niE2tJZuBVPmLz+hO9lGfU6VR0V9IZDgY8JsQsHQDKWlRVsqmsY5hHikkrvk8wASXWaNmXTVDiVJcA6TK4Lv0/B29w7awykkeaPJDVlfMPmcEosnyoR1CpGujbh+UlAuzzL1aqHEuWrYYQsCKFFEUg/ahgWGqaNesnAjFPBaquNM3PzWG7PYKZWF7ctFwaqLMDPLVJOWtkT54ZpurQ4qbFhJbJATf94MsZBEeI3hw+xEQywf9gTRUVAcI/cDKbKcYI3KGtyoPs+9N0jXNEc0aa/N7OKDuWE8ZHoiYnK8H3lSorvAbUOJiFZedCU/71qyGnoo6HMHAarjK/LZfzvn3yE28e7GLkW9jhxVV1oXgXhYCCrgCIIJSK1WauiQqmtRrtn8jIMZalNl76MjRDNb0hKJUrFImvBceoyzfnkI1DDnEwwYxVolBL88TffxU/mLuPBo6/weP8AWa0KbWkeHz68i7/99APUOy1E/T5eWF3BOxcv4PxsCy5i3Ln2CS6eWUaglbBdKB5LRSvDY4xxb4Bi1EOzYkgBsqsdlM1FeDgHN58D0qpwE9Bdx7A3BlovozLTAfQNIHsMPd3C+u51fB1vozbjYcG0Me4fIbFT8UGI9sfY2u6h1FnCpSsvVQ3TMAAAIABJREFUoff4CZwSG8wQupHLvW9YFUSpiVGYYWZhAe9/8hsc9zZx9coaVuYW0N8fIBlpmKnNo1JysHNwH775GEadxkP0xHBQ1RdRM2ryelsVC0UeojcayU7c7cygn4bY3ttEKZ6gVvf+P8beK8ayezvz+3beZ58cK3V1V3Vkkx2YyZukS92rEZU10kiyJBj2GLYh24BhGAZs+MUvA9svBgYw4Jl5sB8sjw3NYEZ5ZElX5CWveJnJbnbOXblOnZz23mdH41v7FEkLI8N9Uei+TbLCCf/1X2t93+9D4lC7oqIUNVDUbMzcQ2z32iicfga/99efYd56Eb/9nf8YlxnwNU1gFhqIu108evcHOHXqBCbFIszVZaQFEwlxyPNdfPzjP0DeGaC2osJqEmLkgXfjWmEJTpRH76gLq0jnDTHM2Zpa+aeffzulCI4vPCZGGYwWYM4zww1iFRsnTqPglJDj6IvQ+CijcnGnphkBHm99grZ3iKM0RELFMAEZXooc8YKJCcvOY2fQw+3ugezauNM7vXwCeTdGuxPiTi+HrUEkVCsi+/rTsYxXllZXvhyhjtktEE3ICYDPvTb3rRp6FOzMAsxmM1SKJpYbBRjsYJMAKlOkJMNbgT+PcfLEJmajGfoHh/itv/9reOPyN/E3N9/GH/7gX0ueco43Hk3HMG9gYukITA1WoqDppSgIsCNBpAWInQTryw1sOgXkJj6U3gRFPmb0KoQJLCq5maeeSzBTXcxMF4EZipKeB1qWyMVcZe77E/j5ELESQXcTGIEPO53Boi2FN1+qdA0Pgc5EpYocCJo6lhxgM2U4hMElshTqSE1ElCMFnTB8UcAD3tiVC5mtMW2Jnb+RhSNQ8R6n8EYjaEqEejOPeTwRHgFHaqPxFJqM/wqC9s1AL+x9s2KuKB5iVYWvFOHFRqYKF7wrd5Aq5kzgShQ4hUpmBaP4imN1y4DrzmR8vrzUxKh3lNllDBv8wpzWqBoFipo8rxRTZRRwjpwoVsx8wBSJcTTO8W8GjuFYnIzxEG4QYDonuU2BG2tQLAeqQawi9/WZnY4jLD5fSsCuM5UibhYtWT1Nggn8mBeDbITP2sNibis2dN7ofL5fyPLWkQaJFDS+H+qNJVx87hJOlk5jChePD5+iM+igO+hg5PaRUpehUtg3kyxtOAVszxKMvQTKPEGjUMV6cwWVQhkhyWqzKVx/IoFJSeIJJpN5zvTq2iqw1x1gx1Vh1ZYkwIUWRNmX5zJqHAszL8osMse43YztnpHiKLai8EqyyKWgf7X6WvB94JKoZegZP55EO0JeRJNBPzn/UUFyE2gHomVQSDr81ORN8z24ECfy8nisaThGLFupCq/dR9mwUM3TlVISP/ZKuYK1UlmwtmeXllFWs8tuGSYKsmXmvSCj+SVzii8XGo5/i5CEXcuxDkMU8guLH0WEAzXCMOfgAC4G3gRH/REOBiM8HfTxYNjHvjdFl14jijnDEAU3wGZk4IXKMr61dhrPNhqIx23YC7CSIKA4feAAgmsVWRktYmcWqXHZ+yj78HUTbc3EnfEIP3x6Dx/39nFQMDArOZiT/c/nacZVhoayYQp+OYx9QmiRK+Xkwt1vezLdszQikH3CluV5IAY3jQzEpFrCQS1fh9sbYKWYx6+++X3MOnu4UKvi+80LOOzel+aiF4zQDYbwjRi3nzzAnUcPcO7cebz60ssIx2N0t5/g+TMbUOdTmLGHu48f4Gb7AJHioGoso55viE2YpNFWy8HKyiqSKI+1/GU4OItkwqmLTUgE0HuEzpNdNF/8WaDECdcDdPc/QNC5id3JE+xVYrROLuOsXcTwcAe9oIuCZaGZ5BEGFgZWRSh/6WCAnBpAN0hFTJDLMeq3jCDJYxoA7370IerLFbTWCoK4jaYe/CHZ+SU4ahnNUhOxOsbUfIzAmlHoIjRQxStBDxUosx6m3QOZFq6cOAWrvIQjd4L96SHC2EU8HgjoJS7S4mnC6OaRi1VUyhH0Sg7Xj4b4Fx8/Qr/1Kv7zN/9rfBs2bC8EdAePP3of5sFDnHjlZaC6gsh24DJoSPFRQBeHRz/GeHITyE8xz0fwubbxE4TjCDmfExkLikmT2zGYDFD+2Wc/lcq+K4EAVJqVBgomvzkCBuYoF8oo5kqwbUeUxxm6M4TrenDnA3RGD+AbPiamilBehCxuGhy+D2SSqiHJmRgbwJRWG01DQTORc7mDM3CtZ+Ktzx6IaIvACypwyb1d3zgp3TnHnVQfUkxDaEjMvGASnXgjVgz0Z4kUH8dMpKhzJ0vDlc5kGo5trQL2DzqwTEe6qnDq4sozF/HsmdPY7+3jvXufSCdWSimKMTGxdUy5C6NfPYxRnsxR1el99jBLp0iKkECV06UyzlfqWEpU2H6ExI+QBhTqGDAdQ5TrUyYM24H8mTnwMuKOs5hNKzLEo8q0JYvZvmyeI48LQlHT+Cm9p8LSFNRiFLEb4iUphp2ksJgTz4aHvlXeJdida9zfZGoE4RrJSJ7JU3wj0edB5raBJNUwob91HOJU/SySiA4HeoAfIdJ6KNcthCltjDkkiQ2kNiC/UwRC+bBI5xDRr2tZgrikIp1UOlLf6N92fSrTE8kp5qWOoyqOaculqjRo3S4TmSYoV/Kyt2IRohCIxd8kn5zdtUvSmmS5yf6QI3qaxzSFBZ6+X9o4cjANGzk7E2SxO2LHTuTtjDhOquAlFIRroIylTrQtHRlKGKOSq0hXm+ipUKOG/hDFRgnFWhGj6Vg6WhYM2jgtipYiDWqoSLBG3nakYPG9QBBOa2kVFy8+hxPlTQQEREYDISZ2hx1M/RE0S4FJJwmYiBYhMUxs932EkQYn1rHRWMMrFy7jwupZmtVkd/jh5x9jFE4wjEbozLrwUhflZhFWzkB3OEWsVKDo+SxsxCcLTRGBFPfGsj7jyDuLmcgKt6xDMq0KX4eFeXYZFTGqfNUME8uYYwbIOOWiXAj8aBHKIh2+4Aul0IiClup4fnAmSWEdc9iJzGVnP/MymCWn08w+598rqgj+ypqJF0+cRc10UC+X0axW0CgWUTPzqCKHgszIZrCJt6UAlGsSfj1OL0Iq+xPJac8oBP/2X18iMY9FQ4vYSclNkBULO2fqdQwkuolpquAw9PHYG2MnnOFWZw87gyMMhz0k4wm0oz7KXoRXTmziu2efQ8OLUWQYDC2XCxGnSIEWpEtJO1yMC4QbseDu8xLq6hraloHoxAr+8uEd/P5nH+OxpWOS48oFQLkiTgr4PBciNEsWSkWeBRP0R23Me0OcSIqo6TrKBQWlggInx4aLUwIicU0EcyrnC7h0/iUcPN6Xx/Q//IXfwfbhXTiRjxdPrOKo8whLzRZ2g138+Iv3UFwqgYv663du4MqVqyIO/PDddxEMB/i5N76DiDS3NMTa+hoetg8x9VJErinTrsj3RMRl5xKUChU8e/5VrFavII9zGO0lmLVn0HiGhz303BnWXvwuis0SFGxhNP4cYf8B9qc7uJ0MMFcivH7yDNx+G133UC6xJ8yaZJjvhzr6YxebtQbyegzL9KEZTMZkXbAwdg0M3Qh3njzG6uYKilUNk3Ef/sgThsiJ+gVUc0sYHI1QbeZxNH+Erf4WEjsnjUivO0E8nyGcHeLkUgMbyxuwtDwGwwD9cReB2oVuMCUvoxkqpbzQQ81hCaoXoVSJUFpt4AAm/te/vo4fHlr4T3/7v8Kvq6eQk/xTEx/9yR/gXCFF9fXXAbMO3wvh6THccB+hewv9wXUoVhdaEdj3CV4KkLMKUL05HN/DUqWMydwTGNLxJVH5px+/mVKOT9pSq9rA+vIa6qWa8GvnUx/RPBLbhaGZUnRZzMk+7nS66A4PaEJEmk/hWdznsGgpyNHDHqrQuD+iOK1UQJA3MYnIcQ5EMFKIFLhpCe/shXjvzo6MGCslWhcSVMolMf+PhoOsC8vZcnBSeMDGgvALKY5OFbFRw3DCrpZIVgVpMIWShkIDYudFcch0Rp+mLdSfxPVFMEchzZj/7kpJVK75kDIiHVMVcJlXHYfQ5yFaEdAg+zcaYxQOEeSocnaxXizhm89cwApR+hzJ+pIGIbtqTrYD+vQVD4mTIFAZoUkeegojVmDFOuzYhJYSgEDFbwxb5642yzUPEhexPYdeKGIytxGmOuI4kEhIjlrsWINFsEgai+2G6loW8pij0y+7c+7xVBR0B4kbQ49MmIqNKMw83rXmMk6unYPbB44ODxAIn/gARn4GsxChP+ktcqN5lBKPydShhV9eRvqRjPZDlePERTgLefgqdzvkEDAohEx5WudsuLMA7iyErjKulfvSHGqNKmbBBMPpICOBaSqmnivjSaqc2eVFLLzSjbGoZ2Qz/pkKdV4ww5hiuWxiQyGbCCqFWy9ueIlvnXPXTQCRaBVSUeGTHEfPrwML3aMummtN1FYa2O/vYTSfUJ+E3qiPYrkkxEKuOLSEMakacloO9XId1UoFqpHisH2IXm8Aw8yh0VwWGw736nyU3v/wfUzZZdNKWc7BKVkyMp0HM7n49KYRdCWHPCycqLTw0oUreHb1GRlV7w728Uc/+HNMlTl8K8JU8eCpAXLVnExReoMJFLUseguuE/heY1cn/HYp8Jx8ZBGqLLay7REPfTYy1yIVOSnoElIrBwPXOhTZcKTLHTMTDo+LuxRySa/RpFvnfpcUNvn0nPIxxMSbQ52HMMMIdgwUVR11y8FSoYRGvohGoYhGqYxWrYZWroTNQg15CpB0XfjW9CsgDZFS2U6ho++J5NLgJX4xiZHSLQxYVaYQvKj8Xb9kqnCM+12Mw7P/PBX3CrPJ5QVHQRwnV1ZOSHVjLUFPT8AFwDa66I278MZDTHf3EbW7OJkv4eryBrT2FA6zLCTcJ4P5ZCuFheJdWAIZcvjrv8TTrCvoU2x1eh2fT0b4Vzdu4MfDIbZ54+L3UioD3T5Qykv6mhlPEM4OoCRjNBo5bBQreHPzRdRSBcV8grxD0SJFvFnBSOCg3Q0RBQVcWn1N/q6zc4ir689hNGqjZCpwzDkODh9ifW0FfbTxl+/9Kdx0gtXNZdElUQeyu7WFwVEbL1++hKtr5/HpzR/BHfbxvW//FKYgRCyE73Iakb1fQ6q21QCWlsPGymXkcRIqzgFRBZ1HRzja30elrGLtzEkkpRp8jHHU+QTdg8+RV0ZQSwruJhNstw/wsy++BnU+Q4ARzCRAOeSl3UQXFuaximKiZD8HAU8sLEgxDxX0xym64zny9TpCNYJmxxJXGroxgomCqn0Sa40z6OwN0FptYqf/CHe27sFVFLRHPex2tmGRfqeNcOH0KWwsXwA8HeOjmeg+nOIQxbwCRy1maZc2BXNNlJMVxLM5RtOn6AUTVM9exb/87Al+/9oQv/HmP8Tvrr6IKmuFWcD2Jx+ge/9TnD93AWOjCZSqWDm7gtH8MR4/+XOMvHtIclPYjTJuMBRtt4MLG2dwbqkGe3YII5nDp733axwT5Z988AuppMCAvtmyUKE48mOBJzaMY2pTN0V5S4UqD0x26fT19cYdHM72EFkJZkosoHuOedmB89ZqRFlgR2pokiXsMQM6pUBDhR0BYxTwqZfH00mCw719GafXSfGR0bont3Chj/HgiAJRJhu2KZGU/txHQoJd8RTGbii5wUKpm0+koHOky8sHEajc6wvwngWet/mQHtMAXMj29EwdWwi1rINfHBI8vNgFOzMPrVIOYUqb0BiePsPM7WO1VMA3nr2AYuSCn12OIxZe5oDzcCVxz4gRm8RBhkj5PaUMXtCkoFsUDsY55POr6HTbiKMDlItUNjM7eozySoy1zQ289/4uYlhQNDoJbNhRE3acgxHz8QgxN6mwZYIUi/mC+StaHVU6r5KWh9dzkUtzcPQi+p2pFNaXX/0GXnv5DenY/urHP8Dj7buIlCmKDR5sMfrTAfLlkiAzv+zqRAHKkSrFT/Trp6LRE2KfjARUUWmL/Y2o2ZihIUUMBy4KTh2bpy5gMvRx/dptrC6v41d+6ldxf3YXn9z4BPtH+zAdC4ESYTqfIWbgiq7Kx5ccPCnGmR2IByQ7ZwG9cFwsVrIF011er0QWm3LrpXhNumxVl30r//ucbqBkF/Gtq9/Exx98LC6J85cu4O7WXXx0/WPp2Ev1MuYhUYsSEZbFciYabM3KCnqtDNVO0O620en0JIyEEymS3kw7J+LO0WQMj4l9cQDLMeSDzxsDFsgqiCIDppZNj5ih3qovodFcEhHXTreN7UEbPn3sjoZQixCQzEe9QxKiMxjBKDQkyIGjXsb/8hbB9y6917yUc4qjLXLEJVJUoBTZwjxkfCw1L0JT4x5d4pLkfSb57DKNScRSSqU2g3EoHOSlXNILgxAFstkpQI1jgeoUdROtfBGrpGrZDk43VtC081hyiqjbDooUBJq2BJrwEuMO2pIlL9jlxWQpG99zLxjBdjgdOl4ALKxpAhKQeEBB4LIe///59aUSeNGtC72AjwV3RQQukLXK2zjtcYYGz1DgWipim+w/uhM4fXChTKYwvQBEC8zGnnx7mTU022NyzE8VP/9OADhyg8gYG8e/eAHQ0wDafIjAVDFqNPDxeIbfv3Eb10czeOU6Ar6OVRWOEiMfT5CLR2jmQ5w7VcXl507i2coa7F4Mxyf1b4AoGiFOptnzp/BSV0S1dgGmsYqys4mmdgouJ2axIUp7JodB9zDy2rCLKcbzQzze/wK7R/eRGnNcfeFZmdkMej3Rs6zUGohCD4e725hNBlhbXs7AQxz/aA4spwCrYMO0eLnmWZuDHpZhp2uw7GcBLNPjB3cygcOsWIvv31iaie7oGgadu7CVKYxaDrfcMb64dx+/8Pq3kcyGQDqGo0YohGQOaIjLDRQLTQx2D1A0VeRsD/pCq8QGxAtsjOdAqbmMvX4bQ7crzpzJcA53qGC1+gwunnkZs2GIpaVVDN0+DoY9eIqSacImj1Bd15Bafdy4eR3TLnDlzEt4fvMyihoTPLdQzvESS9GwgWkaIJxrKGFZKIsHvbu4t/cUfeRxz8vj3W4eP/3aL+MfnriEE56KQn0ZGPRw98O34eSKCK0l1NfXUTlRRoSn+OTO7yMwDxGXgH6Q4EefbaPfm+M7L76IS2sVaN2bSP0hVKeGWGFTuAhu+l9+/MtS0Hkq8iCwDFpgeMiQ3qtgMhyLupcipWKxKCrCUqkkt85Z5OP92x9jGE4xDjwptDlNQ54WEwYpxZl/nEM/n8XG1GQ8IUlaXohekkO7dR6HgY4Hd+6gs7ePmuPApPjGc1EhRS7wpZiTKlQoF5CvlKSo+9EcfRc4nDqYBUpW0EnWCSYZoFNTJN2JQ1qmxcWxBo8vZkarchTPw9820eGulCKVQCEkb5HVnVmXbHaDw6FYhQp8AZoB3HiEwB9iqZDDufUlRH4fFtXrel6mAIRCkGrFXbZqKfCTGaDSepUlv9kpx+3ZDj1Nbah2C8NJFzmzj7VWEUXTRhz2kK+OBOb/2Y2exM5GykzUq8G0imhOZTahFqJ6ky7puJgLqZWHeqLCinSU1TzaDw9gRxYunr6EvFVFvzuBky/j9LkNrG2ewNvv/hs82TqAna/AqVQxcsfYOdqGUzVgVVIkmotEJR4420dKvnqaFQ2OUuVQ5WWNoihhe2QYVU4CCL0MfBXN2jpeuPI6qvYydvbbSBlSsH4e90f38db7b+HJziMUakXk6TDQY8wT2gY5QmZR4c4xg39wiiK3BwraRGOUZpCZL/e/mWkuy9Lmgc3vj3nuZiYQ5IVrHgr9qZar4Xe/+7tox22M3BEO+21cu3MNnUkXdtmBYhIsM5bPJ2hUir8IhaJATjNk7M02lHATeqrnTEmbU3ylyMqAUwb6v6kEn/ncmyfQLRZH6sFofYsJ+YKh5+TnoWeaND+F64Y4Qs+bwajk4aVhFlBPpGjgCf2OY2yumlKrICp0cTCwsPByLtChLL1ORuCLwpUBVlLBWrKoe6qKGcVX7CI58WBlog2Sr6FFYiHz6CnOI+GNF2zxkouGRkMhVbEUKWhaDhqVGlZqdSyVq1guV9BwiqhK0qAtY948SyL37p4vGc7cwbCQC6Bn8XWzL7zY78sTtxDP8Tn+ene9mArI6kBGrP/f5ZzFU6SoZLUveBZCmiSkxvdgyguIfjPOBwgOYHYAC7uKiTuCmjclXpWCSocDCiYU8kJDfUG9IuNwPjYs5EGY8fLpuiAUi8+9AEHJQ1hcmo7zKJw4xEoaoT8cIjpxEluaid/76DP8aGsPIysv/PZmrQYjctG0E1zebOAbV05is1VAFHYw2T1AfqzB8GilHCEIx0jT+YJjXwCUGjZOfwMrS1cw6uk407qC2Ce7IsMow5sCVppZyII9dIYPUWmm6I2e4NrN91CqmHj10ovY7jwVQTRfN8N+T+yOtGTWCkXMun1p2kLiornyMrJIZK7xlLmO9dp5tIoXUDTPAWkdKDRFK0Nc1f54G7kS5289qEkb7mQH09EBpmqCL/oDfHrzDn7m9e/A6x4i9o9QtVIsWbbUIr2+hHKlBUxIt6OeZoQ0nsp5YJgFJEoF89TCdrePJ4d7ePD0nkxyeQ6d33wZp1dfQDV/ClpSQLW4JELlDCRtYMfdwVH4FFY5wFZ8A2+99xauffoUS8V1fP/lN/DCuTUUjV1E433Eo1CATsxo7/dmMMIqarUqVGeCnj/Fw46PTw4T/NWejitnvoH/5tXv4aXyeja1YaNAD7XHi1UFyPE1N0V/cg2fPPgjpNU54qqD9248xKe3ulhfPovvvfwCWsoEevc6qrkUs5SCXJ4G2S/lf373l1JJ0iLIZVHYueuR0Enu4ahANk0hV9EuRv8evbn0gvtKijvtPez2OxhNhshZOqpODjapr2G4SDrLdnJc4bJTp7dSbspxipFewEF1A3cORxgdHSF1PcSTKYwwRKtYxFKtAm86wWQyQpEo15UlaI4Fq8A9R4RHB2Pc3I3gBuyaYlgMlgldwWRyh06lNq1NtlNCRLFWwKdLk24i5u4hTWFzT8VR7JxjVap4Mz88X2Z6GqGsK2iWczi13kClpMOddqBFMzRzFPwBu+MdzNl9q9zlcpepS8AHC6xmKPCDKXSqs3UFOXqR2eFxTBzSLGHgkOeWGaHmzLBSVLCcs1GxAuTtvij5o7CJMM1hEnnoTiIcDWxMfOY3q0I2iyiwOM4Vz5ocEcmwO7dDHZavofPoEEUU8ZOvvYHLl1+ndBft3TYm4200G0Ps7+6iXn0BrROvAcoybt95gLfe/zMM5g9x+qqOyNpDYnQF2pMmFEFVkEbU+DJE2hUhHUNCMg8n3xhZ7ngckyNQh67kxZlk61VcefY1XFi5AgN5iUX8q+s/wE53C2NvCD9xMY0nEqnLg4bKc9XKokWpzSA1mZhUOXzlAGZH6mY3GIq7KNjiLpjdEAsAiU4cuUa8UHH6wfAEcpAV1OstnGqexpXVqzjpnJLv+cbhDdx4cBMjf4zxfILOsItKvSyXFV4QCL/hF6DqnelwzCRO9DlUYvBoflnkfdPux/E7i5WAR8JA7FIs4sxzp6deVkdcYYXs4njVo5Y/i0+V7G5ih3UVCTvFgNkHREwmUP05Sroho+w5L6wS1rEIL1og8IS8KOhRbkmyeNLMh52J3hZbcEmGm1Ipzd0uFbIEV/B8l/wpXj6BaacHM0nkz+ysW+UyVppNmeQtW3mcM4vyO9dlJQI3KFfj9Gg+RzoPEE1dUWjTh0/XLcfmxxMWebFy9869uECPZMksZ52cGYwPtuiW4HZlgQQ6Xh0wYEewqlnI6t/1i2fNMetdOugo+hpgKYVpGzI5M3gr5luJH/KtZJdTZbUlF3I3mMnqhE4PxzTkbPPDKdJcjIDdGdcDYn9cBGlEtHfS4TBZXDYzZ4usOxbfcC5UcCJxEPoppsUSDjQDP949xEdbu9hn7LGmo3t4iJeeO49vX72AjaYDIxognLbhzzpI3AlqOnHDnLDOJaSIeiNNz0OhiBZ1XH3+TVSUswiRRw7VbBKh2Zl4kXkN1LZYGtxwF8PxQ6zWuWJr451P/xCj8T7OnaP1ayBWv3q9KasWTmsfPn6Ec6c2MO/1xWPgKQl8NQumodshCSKogYGTlXPYXLoExdoEPE7/ioCWxwxTPNy7h+YSg6vuYjp8jMloD8NxF2mhgENYuL+1j289/yqKaoyCMkE+dVHRgLyTQ+wUZPRuhwbyugrLnAEpKaFcxdgIkgJmkYG/+eRzeGmKaTiFmSvgmXMv4fKpb0JDA+0DX1YCGpzsiWcyJGNLjRQTrlmwh7vxJ3g62sGHn93DnVtbWC6s4DsvXsKZNUCftWFPZygQH6wwPCmCGpVQLBeRq8eAYwK5Ffzrj7fwz68NkFOa+Ed/75fx8yevACQc6g6gWJnwMU/75QDQOvDUfdw4eB9D08PNTgfvfH4PnaGO159/Dd88t4nCbB/FyX20irTtciW24ICw8fnHP/y59Bg4wlvw8ZtDICEkafFA5N1yQRrjKJupLvxnU+7NWst4vLcn9pp6sYClchEGFcREPqaxqJR5jEQL2AP9oZzQsIMJinVcn6p478Z91PN5bLRa6G9ty2Xg8tkzsvQP3CmOOoco1yooN2sYzz3JGp4GHq492MfOpIDpnDnTMUzuqWMPjm2JPYps4hAGvJA4U17+DUH20eNMlTO7rmAeSkcjXDJRoGaM6MzrzQtAiEbJwpULp7BSZkDLoYhJ6qaGkd/HkTZFP3IRxmTxFqHojuRY81DlOpeZt+SYEwRRUDU4HK0SWsGHSNWwlYRIcylU/wDKdB8nizqunmlhvW5CZSDG/gxh4mAcAYeTBAdjDVN29gxyKJSEG54RqY7Hedz1KjAjDXakoxCYSAahYGtPtTZxauUsHLOE2TSA57ZRrwwF1VmrXoJtn8LUy+HR7g6uP/gAvraH8okpYusAsTEQVnWaFJHEFSBuICWDXKcwi0pctlvZB8edV+aRAAAgAElEQVSyPAC4t3ZnEWrlVeSMOvJmA6utc1iqn0SNlhGlhPvTu6gWKnKBvN7/HO9+/DZ6U0KLqGsPEVC4JF2bJd2Tkpiyq5OWic9hytjfWJLbYoJnyHhf+NTpXqCQLmbMKCNDBYOrI1+s4cIzl3Cl8iI4hI9m3BmHsmt7tPMIH177GF7s49xz59Dpd+DLlChL5JPHmsWcXTDvCkpW0LmGcj1Oe1TJMLYsRyY/zA6QIirBN8cllTTGCF4YQHMcQSBzqKspDEeh9oAXQk2obYSW0MtNjQALY+r6cCgqE045KW9FEb+x+DF4hXttfhVqQLiUgTgkyMCnxiIr6lIcj0NpMsCAjM/VKKMr5hVNRunEnp5eWhHb2Hq1jvV6A61iGQVG5AKwgwRNutt5SeLIeTEmpyCMFxB+zxIpKcmJNPAeJ5xnMZP8e4HwSNY9g6Ho56XtkZc1mhBiIQMe56RLIy2sg6/iTm0+bn9rP/314s6uOaP/yXY+u+gtinxKwhuhHbyaBil0Tl6i7EIsanh26JGPiA2Qo0G1+VjS9jbDbDaBPx+hM3iCRJlnn5M/LwN3SGCkBoEFXtgOC7Q1r42chCzsa3aowRkCjfIyujFTtoGwXMGTXh873b4AVMqOg42VJloFC/NRG5PuLkwlwFKzhFq9KHoMRRXZpzyPQqz1CejJI5yXsbb6EkrOKZioIfVV9Lb3ocx9+IMOzn7rDUBvwCOXXBsixSFMEHR1hNuP38KU+3olRLPVQLc/wNT1UaxUUSpXce3GDbz2wgvo7+zIOempIWa8omtRFm9Lp1RgoGGtYKNxHqXKafCBHI2YZRDJGkPhvQJTPH16HeFsH5aVIDVUpMUKHg5CfHDtDi4/cxlXz57C+bIFeIcIR0eyhp1ECcZDD+kkRbNcRKupo1CgtoO6GQMj15Dobp9CVieH1OR7UUVOr6JqnUQe61BRh46WXHKCYRvjDjMIiiie2ZBVRDt6jL6+h+vTm3jv9i3cvP8U7iiRRvPyhRaurldR41nlDaApcxFec+g+C1y4Sltsoa0TV/D2vSH+fJ9NlIvfvfISfvXyC4g6A2xsXAUiW5IJnbKK+eQpYA1g2Tquzb7AF+1dfLi1jzt7PRhWFS9euCgMgWbYR9U7EKfBnPHmSiYGlg79H7/7ZprdXJnJqmQ5w4vsccE1LgKq2a1nf89xXYZhjUwHaWMN7396XZLJnj29AdV3oYW+wDC86VjsJezmOab1+XX4RhFlNNCLNXyyP0R76OLyuXPYbDVx+OAB7CjG+RNr0CKiHvgGjESsk+oqPMQ4HPTweHcbTzsufHsDqs2b5wxaMsfm+grOnt7AcDzBrXsPxbqQaDZSzc6EUjy8KE4jblSiCimmMOQNzIOUBzM9ulylUchWrRfQ3nmIU7UivnnhDFaVFOVwjjITkJIZjvIBtmdDjD2CM/JQzILEHLLTJ1Cf4P5KzkQjbyNPUQ/V8C5Vnik8TcPd+RSBQfX7BE1njudOOTi3XIYy9dDZ3sXzl6/g4HCCf/ODLzAMTNQ2zmEQKpim5I7rKPF2GLiwnBwcx5EnlrtYhwP+aYyaUoA2TZGPHSiehvkkRq2yhNOb59Gst7C1tYUTJ1dw1N/HF/c+FYGKWVYQaDOkFovcHBEDe8TfnkEVjoNfWNx0ybAnvlfix4jTyyA1gu5VkNCeF5rIGTV867Xv4WL1RfTCKXa3jrBx5gy2Dp+gM26jvlzlw4cPrr+HBzv3kVgxZhEJSgqMnIMwUjCbhjD1IurVZaSxinGvj83lGs6dO4MPrl3DNIokrpCdte3oGI+7sI0EjqXBd6fynFBg6JQaqC+vY3Q4we/85G+gvX+Ie4/uYfdwD37iCwJZself54GT7ZK5U86U0fzps+kVm0niIjOYzyKe5mscev6buXzhy72qQFZY1CQcRkOsqzJe5BqXVDF2iZzeEErCAk8BmwQXLZTn4u9efCVeSlmUAyYyMdnpmJbGz79Ye/DrBOx+F1hljrTFi82kJgaPzCO0EgMlii0NE/VCEavVOk42WlLAG3YeLacAO8qSx6yIr1OKybibzw4Q/kzHnu8sS0CWMpknnfJE0UBwgpA9diK+E7lgtjHiRIDj/eyffZVHcJwVIN35AlT01ddZsOR4EQozt8fxWP24mB/vFDOR5P/71/HhFzLQySaDKhQBr6PoyHPcTpY541wZgsPbeE5HaKQY+BNZy/RGPbhzFzyNqk4ES49gsGs3iAzmCiD7eWRWxdeLBBHx0xKbvPjZSdVLdSiTGMVcEZOQ7zMF+XoF7tzHZDpBtVjEyeUVDDtt+KMhCraBerUkqVueN8MgmKGrUQtEIQ31LLQb56HEDKO6iI3iy8y0Q8R5S2Siv3+ElXIe06MdfPyjv8SVV34StWd/Br5mwsCIAakI8Aj9/i2Mxo8QBj3s7DzEyY11WV/SgbK0uo6x62E4meLc5iY620+Rc3QczY4wiaeiWOer1JuEKBoVVI061mrriDhdPOjC5OqW6We+h/agg/pqAw7TueMhUoXOoARpsY4D18Af/sW70IwcfvGN78Ae7kIZH6BsxhiTf84JWGpC93U0KyWcPl1Dt7cnr/VGfRNP2hO0RyHcVIfuMNnTlRz5WmEFtcJJ5NVVlO3TcPQNAY69/6f/J1q2jTNXvw1ZvtcqQDXCIW7j/YMP8cHuDfz47h0ESkGE1sSC/8Szp/DtpgJ7vAME42wVpZYQKSFcrSPUVdtawxcdDf/XvRk0tYr/6IUX8XqjKULGE/XzANbQPTpApThAnO7jyeF1qHUbw1weP7hxD+/e30HPD3BitYVXL57GhhWjMO6g7k+RU1K4nOR9TRSq/E/v/LT4KvjCkz0ob5QCC6M6OTt4ROBBatEi1ELeTvQ4azaGZhU37z2WB+PZU+tQuZcJXORzGub+LGPd0t4iZjJa20yEhoF+GKDjhbh/MJDR7cWNDaxShn+wDysM5c+qiOz4PWW3dBb0QEkxcGc4Gg5wOImxO6Xa0UQyn6FazOHKs+ewtrqCrZ09fPjZF5irNmJ6sIVSZ2bjW9mvctcYy2qSHZiE/nG1QDW/7P0jxDoV6nP4ky4urrTwnbOnsR4lKE5ncMIAw/kQ7pKFkUFBSYqBxyKky5hfil4cSYSrnUYoKAmKqoo8mdSClUrgKRq2SLGizSSYwVAGqJVGqOU0xEOOO/v46Tdex73b2xiNarCLJ7A36OBo6qG6chalSgmee4DptCuPDw9PdiS2ZqJkODB8wAl0NM0a7NBENI6x2jyFn/jWGyiVl7HzdAdPHu7ihRcvo1BVcPPhB7j1+AP0vX0kVgA1l8VYCjqTKWgSJboYfdKTzoLOyV22HcwKunJcANm1ZSsiXXWQhiZWm6ex3DiFw90B1MTES6+8gvXSGn549y3cfXgbiREh1H2kdoJA8dGd9CQPmx1swjemRhpaBZViE83GClrlGpSZhxdWXsD//u6/wnuff47y2rLY94plM/PLxxMZR1IoWapU5eLVnfiAVcS05+L7L3wb3mCC3rCPqT/NbH86IxCz14BqajJxEIrclwV9wU7mDpbM74UzSdzRFKMJ6S/73bJp/WPBzYrocVHixTkyVCET8ogXKFEIWCGxoZyykESUYUzZpfOD4i+uchY1k1AqdIMZU28yuyQ5+Hxt84Yg9i6+xlMhtUX+HCnJa6aJcqEoI/KmYeNKZUl+p22M6nMmxlmpAj2MoQehdOwWXQHMMJfLsJBlFirz7PsKj4Xc2dB8AVDJivfxeD+79CxWA4sfQLTYhK8c78cXry0O00UDITGpX02exOf9ZW3ORveS2f415r9cHhaXjS878eMLw3EXs/CBx3qKiRpA4ePH54wiWs+XiYFl6tAtQ7qtPvUVww7ao67sShVLQ67koJCj8HcofAQZ6y9w1aLnWAiAj/OsZQ20+PoysZHMCz7HOYEq+RSCUh9Bl9p0BAMxTi0vY7XRQOj5gr/lA8tVlsdkLVqHtQjj3ByJpYCrcz3JwVZqQFBGyT6Lk8svwmLhMlZFFNx7+gT1E3UgmWLvnT/DKDRw6jv/HsJcBY4+lYKuYQ+T8B5cdwtpMsJw2EatXsXU9aRDt/IlDKczTFwPrWYd7b1tEIM/jQZIrAR6wcRwzDAdDUu1dazUTmCp1MCgfYgn9+4hb5s4yUhdhYyEsaTb5QsmrHQiY+sjZn0XGugHBfzZWx/CSxX88vd+Ek2vD2PaRokrDgKgiAGOqNVysNKso1RVsH+0I6jq5toZTMMCutMUw3mCvc4Rnu48RKNaxzMbl1BzVtHIbcJRT8IxzsKGiZs/+gOcKDionP8GEDtARH2MB5Ta+GjwHn58dA1v372OXYYr2rSLRbjYyuOXzthYjjpwGGZDjUhqIdEjhGZf1kY5fRW3ewb+j/szuIGB37r0DL6x1EQzSbBSOoVi4YpcHovOLmbzB7i3dx1DVcU+Kvh4a4AvDkaiT9tYzeP1Z1ZxUp+jMBmgMk9gK4qsOvgePP6l/I9vv5HyVik7vYQCn0BeeBSh0fqVvfgi+chA9FQwajKCnykm7o9jHHZGOFOt4sLKMtLpUIorb220WslBLypbHYlmIbYdjOk6nI5xOBxh0B1htbmEjZVllA0dqjeDGYWy1dDIr2W3IRGUPMxUAWGQ0SxZ6rGOj+4egnAxBla0aiWcO31SRHs7+0e49fApcrUVjOcKhn4Mn+xtHnnETi4kENyPUXzFmEKStbh79incYYHMG5gxjTjxcbpew/ONhgQztKIYLeIOrQRb4RGUehFuauDp0QiH4wCxbkHTLVHqEpmgeDPY0RxVQ8dKpYJqPi+7/HmqY3+WYJZwejFHpAwBe19sO/AqIP+x4sRwlDJ+4sXfQa89x1/84I9x8dIVvPnmb8rx+S9++M/Qne0i4p5XZ9ysL8zfgm7DpFhwrmDJqYsoLhiFOLl6Gt96/bui5v3sgw8wOdzBy89fwflnLmL/qI0PPv8QnfEBzBKl4LzoDJBofDy4IycoxEaa5kTQl/GmCUthofpqf37cgbHABXPusfMIXCrUbdh6EeOBJ37Ky5eu4ML5c/j8xme4++iOuAHsiiWF3Utc+CmfWBW9wUisZ7ZVkv0/JWFnNs/j5edewkXlAroY4tP799EL5ri19Rj7/QOc2mhiPNqFpRLfO0VERHCphFlIMaeGfGNN0q+sxahZstU56ZX1PLviWB5TlboP6bgyS2HGe89WvaK04O51ATbJag+LehY9w8sP+eQiKuelRC4mWWgI/1X6+CMGClE9zUY6SqQ75/8k5lZVxBkiq4TjMfmCN8+iLZ27oyOIQynYiTuHHkSwohT5REU+VkVhXlR0NKw8lgplLJdrWCrXUCuUUDEtUN5qcj0ktiuOmzNbHwulwmnVohuX/b2giRdJAyxazH3mhV9dOLC/5sw6Lr3HOQLZY5Yt9L78Z/yznnH3vyrCCw/3oqgLYz/z22URx5mc6PhOk130v+bDPS7oX1e0H4/Z/7bKnZsbuge8aJ4hesnwl8CiCK43xdQlbOZILnrTkKwCwCrlYBZsaAxUYe4DW4E0i36mrZcqdxm1y+EOofQR/Up++PEFg98jL4KTVENPL2Qwk9CHHlGB7kH1ZzhRL+P5Zy6g7OQx7A/R7Q6kUE488gAUaGYOlkMNx6FAnvhtWEoRBb2J1C/DVtbRqjyLE82raNROS9pj5+4dNE/UeGtE5+0/xlbfw9Vf+y/h5UqwlDGAA0z8O5iOHyBNOjANAqRoAc50GsxziLhG4mWVIlHLwMPH95EINXLC1bVkuD/aOkR/BFRqa3juuRewuXQCQdjBo1ufwwg8bC4toe7Qoqzh4UFHwCxmMgZPm12uOPINuGkdf/neNewOR/jF7/0EzqshrOkRCjmBOgvDg1F0LaeJU2srGHttbB9uYRalqK2eQbl5ER03hZtq+PzWF7h79xq++fIreOXZF6G6JladM7CwCoN2OqjY+fz/BoYDrK9cAZIKMLeB9RJQPcCt7o/x2fQm3n5yE190XHhOHePURDGd4udP6biY97HGywyR2AEbzxBwRnJm5JIlPJoW8HuPZjgc+XhzcwXfXGthCREqSh3Pbr6JybQHz/0Yc+xhbvloxzre307w3v0extQaBVOcX1Px2tkaTmgz2JMRSqElJEJfCcWu/GVB/x/e+b7cG+U2TUEHDy6+Qbj8UhQRdbCw69zpsWuXmEse7Im8ID/cOhIj/3ONFjarFcH+xew2HY6eaEqg4pGWHxLK8gisPNpRhDuDHtrdDizXx9WzZ2T/rnGUbegwkwjxbCJKdBZ0OS4WdjLpFNnxMwhGs/HJ3R0ohg3HUGS0assOi0VfFZ5xvnVKEm8e7ffQHk5B26lKyp3kKTPKcgzdMaFRlMDDecSDkTslHUrexNjim9NFKU2wHMZYHrtYUVScqFdRX8ojyHvQ6nkEZgG7Iw9PuhOMAyot7YxsNxnK1MKau6hZBpYrJdSKBXESxKmJ4UzDiIJZen8tH3O7i1DsMUuwVQfB+BBXNq7it1/6L9Cdj/DDt/4Ul559DpunnsX1h5/hnbt/gm6wB9XUYVMsGM1FcUuSnB4kKMKCHRuoMOWO1ws/lcQ5KrHHvUOY0RCNSgknGVoTa3i8vS9daqFmYhb3oNozJBy/q/NslJtSP0HIjJMBPSiCkRfUQiXKzmQhbpLnwQtgGY4geDVYKOVrEuDjTn2hD5byBZkM+YwI1BNRuPemPbjRDE4pL2Iyrk9oVSnkK2Ldo5f93Jln8NLGy6igipHnY0hnhJPD31z/DHce3UK1qmPUe4yVqgpb8+BNslCGkUcrYRHFpVMYjGYwJA0sE5CJOneh1M8seJwqZftdeYcs1k/Z74viLVUhG+vKvyddJldTCxPWMeN+UYpEdLkIypGCrC0ig4+7Xv63LCos9lz9mLQxZjtY7pzVkMWfr48F+56TeeoDUgUFzUCNFrF8CctOGXUjh9VCGXU9h1auICP0vGJAZ366HyANApRrZWDuifiVARe8tPDSLpHEhi5hKVlF/Srt8KvB+sLx8KWrYLEeXpwvspLh5XkRDvSlzENuPpnoLDbo0liM3L+8LHAMn601jgu66FuOi/ni84vYT88er79r5C7//d/hU+fMgK/WIKEPJxG2PCcgw9kIu+09HPbaSDX+vQIjb4oLwyjY4s+nE2Q6I7kvs9exQBMrK5Y1ugg4zRChJIt9Jrbl/5fzU9YACjzNQJcBIKoKapXziJGLfJnmnT+xikvnzwkWeXd3H9s7+5j6nBg50IgHVhk77MEyOjBVD+mcNjEHeaOO1CvAxCqWa5dw+cJ3YaoNYK7i6NFj6P4I0fgQ3d17qG+cx9Ibvwlf0TGP9jEa30evdwPu7AlytotqhdL+QMKQHCcv0cKM980XiKAtistpr3OAmA4YTBCnAQZTD3eftHH78QidaYJzl5/HlRcuYrlpwu9vI+nuoxTGWMtV0aqtYH/oZ4hlv4tp4uIpSXjFFkJ1CW9/dBO3Dg/w/W+8ileKJhy3B9OYi2OIJh/4Cc4ubWJtpYVHO7ex1z/CLFVh10+ieeoFPG3P8NHN23i68xRRMMC/++u/hivVc+h3e9isnkNR28j88bCQ9O9h6+ZNaGMbVlxGPtdC4fWLgHEP27PruBs9xo927uGdJ20M7QqCQjU7m3MTvLpk4VItByskzZH8/TlgcwqZIh82sR1U8c+353h41Mfryw6+s7mME1qKnG/gZOtlBN4E/f4HSHNjlE4tYWdu4C9uTXFt20Okl6UhubSS4pWNApaVEczZBHaSE4tzIDyQrxX0//7dn01lHEjVIw8x7rtVUqao0gxxeNRGpVJBqViUN2d242Z0W4xhlOCDrX1Uqw1cqrewappQZmPEkYeEkBSqgAlbWCSVcb881Sxs+T5ujwcY9Ls4paR4+cwmcuwuJ2PUixwbpZhPx2IHIxmOX5eUMQ7Xsg/CW3TEuo2uF0K3c8ibKlQmxXlMhUqg50rQi3WJ13zameDebhcHg6l06QpVxfzcFHPEU+SKHMcbiEZzlGcKaoojnfoo9BHUue8PkItCrGo6ToYpbJeKyhBOMcb55xuCdg04hlFtPOyO8fSImE8dS/W67M7NuStPtpOGyBvENCqZWCgxJA+4PwsEMemyM7UyWADiMmj4CfpjrJfW8fPf+FU837qKGBOxud26dQfvffEO5s0RDud70HKG2PrmMW+JPnQepmGCMgl5c2C50kLJLuPosIejdk+U1Q7jPPWZjPuoRteMAgYjol8tybon29xy2LbNFwWdYB+uXjILDnnVZswwi4zlzYLGosmLIbt5Hl484EzaxSKOahUUnIJYqqaTKXx3jpJTFiDK2JvKztrMm5gngTgH+D1QGMWDku2gqVswVQu2YaNarqNVXMJwa4Tf/O6/j09Hj/Bn774Dq85AkQG6Rw+wWteQjLeQV2coWsDy0jKGXoydowkCo4TBjESnajZ5ECU4QTjZxYSvjyxS9zgHcKFOXkBDMm0Jf2YxQH7JN/+ysC/6SIkHXmTHSxkTLnrWrfNiYBkU6nFHz9UGveHZCC2DBVGvQ0FZVsSNIBEgU4GEt0RHMVYkU6BG21ithqVaXUbnZduBTf4Cg2CY5czRO5HN/BCrDL13C8COqWerNAkbyC4lmVI700LwTMjEaJk9cNEsy+8MmyFPgvazbA23KLpZRlCmQpdb4GLWfgyMz9roLDfANkXRn3XRx1Y1guy+1o0vHvrsb7LDS5JE+X3pXEt8Rcr62x06xYeC/JUpZPYZ2D3zgxOIeX+MPCOacxo63ghP+wfYn3TgcvLkaKiu1jBXQnlNeukcXhzAo6UyzC7OmHlQeEGS55Q/gyB7wIhW/s6QHBINeRvO/i5LnBOynJnCLKsIqMAm84L/xXyOoqFjrdlAq1ETjQtjprm/JhXPJHUxgey0GelpmqGgkBloQw6GqeQQ+ZaMeldbV7C5/hp0NIHIgX84xOTgAIP9HRS0GKuvvQbUVoSZMQ8PMRo/RK9/G56/g0IhRqNuIwhm8Nwp8k5RVqeT8Qz5YkEeswMKRqlhtNl4eYiTEH6kozPV8OPbPbx97QHCUgnr59dw+mwRJ6sqGrQVH3bQogK+cRJwKogp4BztYZRM8QhzhKUmErWFdz67i+uH+3jp4nn89HID1WiCVJnB5NntU8Cp49n1cyg4Fm4/uYGuN8XcKiC0GlBKG7j1tIO/fPc9JGmAC6eb+Advfg/62MW997/Aen4dy8XncHrjZyRtDpgCwxFmRwliV8nOmQucZjxBil3cT3bwN0/v489uPMQOj6NmDdNJB2Wvi1eWy3ilVUCdN1g+OSqnOR3JKCiHS9gNqviX3RS3jzq4WI7xnTNLOOPosGcB5n2gUSkgSvYw1z0ElRK+6Mzx/k6Kqd6C6wFO4uPFZQUvrdmoJT1J/jOIxxaD9jG9IWsxlH/07i+lBEUcJ52ppikdwXg2xcSdwfVcVGs12bmxaxWvKy0broeO5+HueIzVlTVcLFRQYX6w74oXkkSruRJDMy1RJeuJjUh10I0UPJq5uB94CL0JXnQMXF5uSDGmiK5S4KGdiro9x5F/yDANvhmzToiiLKJLJatLUTGn4ISsZVE0JxKFyZHQPNEwTQxsdV0czhIcTkOMAgWxZolvNxuLBTByGYea6FaFN8q0irPOEvKpiUng43E4xDT1US/m8b3nX8BPP/McktEAtx/ewmD2FEtrcwzDLjy7hKhYw9ZkjttP9+CFDD6p4sL6CpwkRCENYCVz6AyO4Uhd9Lo6TLOCoRegM59gxMAWhjHoDpQkB9W3sWyt4lzrLNYKS7h89hlU1SIG8w7C2MOhv48/+eyPsT3ZkWJIvrMXEeBPZT0H09yFpshrFlqlurxIB4OJjMF5IeKFjcr1KAmRLxVg5Sx53pmZLZceXnKoBWOBo6+eEbsMj1F9KCoz5wF7bgonXluMlmUsxw5F6HEMWcllq5s4wmQ8wtz3YJPL7+RgMMAlVDGduiIEykh3bD502HkHhm3J8yS5v9xvBqSqMWbVFIJhKFjeMr7/934Bd/fbeOvjj+A0aoAWYD7bxTMniyinPQT9LTQcFS9cfV7oUe99cgvEAaW5OqaxBaYMCVGMFi++J+noWCiUpZuSQsD0NXbe2fg9A4VQkLLQS4jFe9F5Hu9wpWtfhKFk5W3hRc6afY7NzYXnWzzSomWJpUsUC718TqJSs8hNjs1XaRPLldE0C6grFk4X6+LxpqqcpDwpdHw9szPkzp757IuxNb8DiaKlAt3IIFHD4VBEWyLokoCR7OfnBZ+PPX30x4U8+32BjpWCTqEc/eRZENBilpa5z467aflnC47AAomanTz8PApiPbP2SagL9/OL9cZXXfXXt+bZa/H4CJOelxcRmYJ8NdL/+g79uKAfW9e+BMBIZjutrtyT+ziY9rE1OsSBP4BnJTDreViVHDwqiSMfM28iTALRWaTMdtAlU6JIMp+gErJCTWsjExSzvGyuLa3sd0ammjZ0sSgqgq1NMUXOHiKa92Sixg8lSFAtloX5QbbBzsG+uBfMnCUKel6QOUnhasBkup6XUTGVlOdKxhwIPAWWuYSVpcvImZtolS7CwlKW7zolRIfjHQUoM+rWRWrzoj6CG+6h27+D8eSpXPSpGndyBoI5nUN5mZpMxxPkbOYiKNhq72PfHck0tuzwGNZg5BrQKmfw2U6MP/zgFm4O+ggLMYrVGa5slPFqq4Sl2RzlToC6UUZleU0gScm0jRGmuJPM4DpE3i6J//qjvW1sLjXw9zcYiMUJ8kTExsqcBM8yzq+cwmwywqP2I0x5Ic7X0I8d7Ix03N7q4ulBG6WyjZ/7qZfx0upJdLbuoHvnKVaMFk5UL+OZC78CO88IV57JrG+lhViFOhv6Du4D6OLBfAfXDg7w1/e2cWvQR7LkCCo6Ho5xtmDjlYqFzWJOxKW8HETYhxklqAYtbHkl/InGjUgAACAASURBVNHMlKn0mjnCNzYbuFixkPcIKfJRyhkIk4mAjMa5Ej4+mOLDgwhzswmEOmppgNeWTFxtGSiFHSjhEArdAGywuQf6GvpY+e/e+pWUhxfDG7ino71lNp9jMB7J4d5cWpIkJ5uRjhTLKPwkCQa9PrZ6HYzylogcTms2bBKAYuYgRxiJpziAXSCn14KW5OAnFnZmAe5PXWzrgKMm+HbJxCYtDOyXA46QsntHGvmiQud4Xw4IUQ9zBJR9pOSbA3Dp2mVN5wwmjkQBquoWxn6CzizG9ceHGMQmxqkFnxm2Vl4KOjsx8rwLOROh60OJFCwneZyb5XFGqeLy6jmcPHsGbz2+gc8f34HvTvDrb/4M/rNf/A0o8PEXH/w1Hu1/AsV6gHF8hBlvhsU6jji2Puqjx3CTNMGzm+vIM7M9DeBwH8WQRqaasS9TZPUl77NxNMNozmCVFvJOExa7uqmF3/r+f4J1bV04681SBUeDMbYPtvD8s8/AxQz/5O3/DXuTNlJDQb6al1E1Dx8ezVIswggly0G9yKQ6BaMR1d4sFirGEz7OFRFuORW+6dgVDtHu7ooFq1RqYTZmZXEo71pkhc+haizqMxjc27sRctzXL5jazEynW4CHNQ8NRiiSNpYmAcajPoZUoNuGCGoYYdg7msBzAzhFWv40tPtdmRJVG3XROjBNL6LNhaEjmiE7RcaEphxxkpFAQMo8glKuYaaqaI+pFp2hYvto2R5+/rVzwGgHRjBGq17HXnuEWw92ERk1TJUqdkbMLS6JY0BlUefrW3af9CsTo8kONlO0HxcSdsysyAzSinUTsYB2jov5YjTN8T0FhQtHSFbjs1H84i4toq5w5konzaCSvELRpCa/k1nAR7xRrkhsaI05C04Jy/kyGnYBZcORYiSCqSiSVDeKV3kB4GFL8IskgFEHsHCuiPh1gVBmzjPRyOVyLbswscB9CV3hBUGXjjJgvNNX1umveOVSTYU4kKX0LTbjx5AX4liP13jSnfJ74OektYvdsnD1VcQzXjiOC/oxne6rwi0EQhHUZQ9c9vmzP8tInwgC7tv/1lj9WMAoE5PF/jpzXmQWO2lKdGCaN/Ggt48Hh1voBmMkJQNGxeZCWkbI3YM9BhcjRxqr4GKJDVYlW4IC+EaZmW/HgVVEEBvQNUvWQppiYO4xi0CTWNxahSyLqmguRsMRpuNtuJMvoKYj5Iy8XG7jSMPS8rooqbcPDuHz4qilMvpP0rk0QYjmUgSKpTp6M64fTSTRBJoWwWAmgUsdVAHl8hlUq5ewVn4JOcGvlpFDGUpiQTyMjK5VjgB7mnWoaKM3vI/e8DHCeADTTERVz+sSQUy8gPKiaOp0jcywdXSAR4MjJHqMukOFN5kBVVity9iJ1/DW4w5+8OQhRqYLL32K9VKI751axkv5ClYGkAAvp1yWeFIHU0w0H596HfT5+Bkr+Oj+Nj7Y30ZRBf6d8+dxvmzDj4diW9MCDadbJ3Cq1sKTxw9w5PbgGjrmhRr2XR0f3etjpz/HeB6gWrHxH/zWz4LmvWiyg818DbWwgKJ5GlCuAGjgaDiCnqvCsZoyqbMwhBfdhj//HLozw93tHexMAtzqefj04Cncio/AUuH7Nop+iEt6iMutKlrEQWOCCAfIxSmawRIejCz8aZDH3ekA1fQQL5wo4FLdQSWcYJkuC3ciaZVRvoqBU8enRy4+PJxhFJmCUV9RgG828rhSM+EEbSRRD6kTyVOIiPnvmSVTTpj/9q/+QZrtogAviTAJvayYj4bwpjO8+sLLWRGPyXhOwQ6eAe477QM83t5Cc7mJ02urqKgaouFQQkbYNE98ghh8lKtEU9pI1RzGoYJHwwmeTGYY2Cbqto6frNhoEoGoUaZGrCjhJXyTE5aQiGc8/X9Ie/Mfy/LzvO9z9vXutVdXVa+zz3AZkcNFIiXBVgQrliUhhhwDgR0Y9g8O4N8SBMj/kD8hSGwjthPAsWN4U2hKFE1JJIfkzJAz0z29VlfXfvd7zz37OcH7vXVnmgNSsukaFLqmu5Zbdznv933f5/k8gvtTMYS6erEIC1yNOWVEKuNwOb3WtUqnyjQUglBUnbOk4ns//kiJ5ya1qTyJ4hNH9lbSeYlfW6mKS3oNnz2vhfNsQXdm83tv/Ta/9Vf/OpMq5R/+83/Mt77zb/i1r77J//D7f1Npd//ln/0hHzx+G9N+RmHMSU2HzAuZ2y6XacrJeMBwNOBzr9zBKVL8PMatchwVbCJThALh2MW2jinpbMVCgf+zepNWY4PQEh2Bxa+99bc4fXDG+OmP+W9/+6/zaDjmf/un/5idF7qczk6JDeGBjwgbNr3NNosqoT8dkcgKpawUbrOpmRy0e3iWzbPzC86mUxLXVXQiPRGFq41ljul2K8J2ztHpI477AxqdHZJMTvFNjNJX/lzx+hu6JKdJrGlOOkvxHR/XFRTJEt4je0O1M9ShKxGM2UIFRhRlTBLPcG2dRuipQJMan+NTsZlJIIvDYDzGCwN6a2tMpzO63S6T0ZjFfK4gMYHEI0rxUEEfBeViTtjpqMf3cDjECH0aTZtqfkzXnPGZbYdXdwLahjAKCmVjdJqbeM4+d8cx3/j+KYsyWKrV5TdQeGM5NC6Lr7IZSbEQUdqVUluKtHTSpayeZDKhZscKkKsuej8lHpPRrnSpVx35KolLun0pRhuNJr504IbEhbr0hGBneyqBzNMMXE3H1U31GAWmrfCqhrwehEgno2M5qSs069JuuvRoC4K0WKJc1fpjBWxZgkdUt6r2zrqy8sjvqg4tq4uC/P+VbECAPCtXy2qsvjyayMtHgFHSCCydMavJutq4qw58CYiR4i3FXKYAlrNMbZN3YbfPz0fidLxy10iXvswWX1nfVj7uVSDM6jwkv5MhSGyx+13dfvX4LIF5S2ucsnAaqgiVSaYAP6kwEiRrwTaIHIPvHh0yqGOm5YCFJquYlEKX568cdksF05FndmDoNC1HvQeWh62mUjWVJRwEETMKa93GLl2Myla8BCXcUqz5mrAZsLu3w6a2pgS5/fqC89O79M/fxjYSfDskWRSkSc32tRuYbsAHDx/iNkMWRaIstJ4j6zqxp8VKeCxoZT3YRK6UyiVj1lieyTSKiRcarr/Nq6/9ZZrcxGUTizXKIqBMbRpeRzHhde0xGNKJCiBqyHh2xGx+Ql1HuLYclkqlBRJLlkw0rhQijEZDxVqvGj5ROieUfq+EwbiCxg3i1qt8ONf5J2//kGozYFQcU8en/NJ6k69f2+NO4eJLxoZWsN0L2QpMUrPg+8NnnMv219ni7cNTvju+pIpj/uaLr/Fap6F24XWxUBqSl6/fZLvR4J133pGMOWaWxyRc42lk8EdvP2SS64RrHVxS/v7v/GUlqkvPn/H5m7eZHg1JRiZ3bv06YXiTDw9PaPb2ccNt0kw4IxX9xTvU9Ue4QcJ79+4xKHROUps/eXCfoZWQiV3Q7ZL0R1wrUj5/bZub6128eoxVHRHK416t8/7Q4N9lIQ+iGCc749V1hzfXHdbLMUE+UJWscnosvHU+Whj84HTCYaphuiF6tGBXr/nyWpOXOw5WeklRDqkCYVVo6IXoma7yGuTl/79882/X8zJlauRMSTmdXTKWDGbTYrfRYT/swlzueEuFhQy1ikezEU+TGVaW8lbQwZOwlJaH3QqZRhGjy74SY+10N8nTisKymZoGZ2nCk/GIQZyoorsf+rzu6DQFv2qIdlG22vKCVltyVcxlnKd41IL6VFagpVd1GcggF9El6lIY26mmM1HCliWNzakNDh8f8uDpUyJd49qNW1zb3Ef3G1xS0h/GDB5OFALx85/ZYHe7zTvvvk98UvEbN3+bL9/6Kl98/fOYRsQffv+fcHLyDn/3b/wup7MR//e3v8fZeIpnSGBIoTzglanRz+bMzYK5WzEvFzQaIrIoCDMRvCxTqORiJfz1yNIZSbrbYsa+J9naOg/PMhUfu7ftcD6cce/UpJxX/P6X3uCrr3yR//jwGf/+T/+USBOOt/heLQohRrkSWdgkMSoeD/v0JdM+aOPMUm56IXcEBpKl6gDxg7MTxjubXCY5knBsTqdc8y0O1hvoVcRoMeUkSzmLCwpXCrJJx+2gxSl2kdBwIU36akQvO7P5LGF3fZuG63N2dKIU00IUHI2HBK2AsOljORqDwRmD/im9dshGr6OCWya5qaJORZ0vb9K92ZaF68qI0iITTKiE5Yhoa7FQKV1dsTTKnCQS9kBBLSlZdsC0NpiUcjFOCPQ5HW3KRj3g1z97k3VPkK8LDL/J0XDGh0/7JOY6g6hNUvhLDrrKHrlycVzFicoOWZ6bueg6RLyngktkkrKMIZXgIlkHFGmqdqmu4JOF1FcIqEQcCiaBbql8g0CohVKcpSg4Lg3D4lqjpaYM8lwXd4JoH5SvWh0CKkVnVAp0dVxaTqxWFEcpbmrHfrVDvhojLHfiio2+7HxX3e0nx/irLlftvD82jz9HXPtkf62CaZ4bZy+nDEuWgxRN3RbGRK0OBFczio/V/FKMHYE82TaeLyhdEVTW5EnCYrFQj62I+RSS9uO++5MR+/Pd+Cf//vGAQ3XoEq4reyFhZqj+3hTCHohWUSn0Fxn1JIJ5omypecvl0q54PxlyOJ9z2pfgpITaPkGzBuj2HMfWcU2JYvYI3TYNN8BzTfX9ylxaCRFmtsjkom+dK1GoO/Owxy7NuEvP3qbtbWC5PsN0ykV0zqwe0uiZtLtC9VoQT/sk8VB9bMk6SzAWtU7oeHiuR1rkTIQyJ82XCG5kHVXm1LmENNV4MoGxTYbxTB08OoZP6LeY1RqjWYJeOgTNTV555WuE9GjTgMRTcccT4Y9bDTquWMe+SeBNFQVyND7n/PyQIhUPvMtGu0Eo91m8UEVduPRRGmP7IgysefLsmfKji/S50kVnI2MTyWNoMq97DLQOf3I04p3LAbPQwG1Y1NML9h2Nr18/4MWWhxNfMH36kL/yla8oL/93775P7jW4XOi8M5ry74fnas36NX+Lr+8f0NES4tExrY7Nyy/syYiLxw8PGQzkdHyLx/4a3/zgkMdHI7x2W00x912D//HrX2M9j3CcguHojPF0TB5X3Nl9hfEwZh6XbGzf4trOazLbJMtiGrbG6ew97h/+kMv4DKvXY1A1eOfxhMcDcaj4RMZUZdQLArZTwZcONnghzGku7uEbKZkVci8N+IORx8NZTaDX7JsZv+THfH7TRpsdq7yMmb/NyNnk7lzng9Mpo0Qmq5JKOmKzXvDVm5tsufI8mWPaNaN0plZjeiYpey0M11OAKe1/+tbfq8dpRL+OGNcx/XREEs/p2Q77YZttw0efC+DFovY8zrSKB9GYp1VCoyj4y26LMM+Yt11iz2ISx8TjBd3KYSPootWGMr/3LTjJFpxGE+Iko+2E7Ps+d0wIqlx5auWimWnLSEPpYOR0LfSqVVGXrkHt8a5SoeSkawgeUhjflcVCM+i7sls3aJWG4slXQpobXJDYGp3eBk27QWbYHJUZJ4OEh++eIZj2z77ssrvf4GQ2Jevb3Mk/z161zxtbt9jdcqgaj5mlD3j5zg4fHD7l2w8vOR/ndO2QxWCMnqe0ew0qX+IXR4y8DKvnkRSx8vCGWY0nF3lpHAQHaqIK+lSS3BZzrst4NNd40M9orLXZ2za4iBbcnblEo5hf3mpzffsaP3wqfOAhWiCCw1JFehLN2LJztjdaqqA/Go04lkQ3v40fFbzg+rwiEbQivHN0/uz8hLO9HXXA6kn3MY+46brsN0LMIlWpeM+qgidRTN3aIM503Mom6Q/pWQYH213yTHCQJVFqkWc6b33m87xwcIN7773P/Q/vUoh4KIvZOdghziNsX0JyNNJ4giaTCkNTjoPC6zBLhL61UF23jHolO8B3bUUak6x0uU7I7j1eSFCQuRRoGgZZvFAFvTIdIitkVptMioqsSPC0BS1tyutbLnc2XIj6lHnM2rUDRknFjx48YxCZFGyQle7HOFBFuZIifsWGT7JsGUwij4+oz68gL1I1pXc14kJ5mAVr6mgGvmHRMBxalkuoWax5EkJiqo89ERHWmvo8RzfxpFOOYyVoWr2tBFxCNpOPBXq0elvthj8u1FK4VUzwJ97rjz/5P+GD5zvvn/fpSgT73Dj7p0bZyt5qX1nxrsIhrjzeqzjHVru95LMrXvzSHy/KeXnP00w93qvJwH/CTf6pT5HrgdzvwntQHbUM3SxdCQsl60GY8flgqjC5vm5T2ganesb9Ysq76YDjVPbObXSjwPEu8bwpnhPjWUKeFAK9T50JJ99S6wVZU8RJQhzL87VmUiXMmol6PYdRQCtqsqvvcC3cpxtuoDs2j/tPOZmdMMjOBK2HG4qmIFZOoKqIMY0S26gVGje0HXoNYQTIhFEiiKMlhVBNgyTGV7a8mjr4yXRCVh2lV6pDojkqmIzFJRMqaNJ6uK5CO9qbB2RRxl7cxPO2iEqTk3mB29thzXGYZP8Rnb6C68TJXLFD6jzB0zWVbe7Lc7Qs8Bwb07bUFFeu1YIkTsUbX2oMxwPOxqfM0zmGOKKsJqUmU7M2717m/OB8wqllUwntLurTNQo+v9XhVgAHcp2cXHK7u8H+1g7H5xccDabMtYB3ogX/anJOXOp8yd7kazv77IpYcX5Ku6dz6/Ymk/EJJ8d9FnGLuHmdt3OLP3sicbcpbkM0EGO+sLPG//zlX8EbnjFJzrmYnKpJptSYUHOIo0xZATtr1wjCHWYzWasEXD/YYbZ4xuHZT7iMn1IGDv0i4O5xxdGwQ2q5xNaFAlGlmUez1vlMx+H1Rsp++QRHmzFzfe4XId8aBjyciK7J5Jqe8QV/xi9tWFjxOUmt0fe2uLQ3+XCq8+B8RpzkdGwdf37Opr7gy7e36NgFeTrDdCXZVGzKLp7TJCtgvFgwms7Q/sG3/17dn4+5SMbMq5i4TpTPb9332QmahJlooKRjNskMi7My42k8o69XtHSNX/aaNKmZOBqTMlM52+Kp7dQuoSURmA6TuuC0zumXKSNBt5Y1a26Da67HTpXh18UVoKIiu/KcSyciT1wtL5YhDleWFjVOU570K9662GykQy8tIs3gUtKRdJ1WsQyPsGXEJj7TwFZ2NeKauNZ5nMU8PJ/w7NmC2zvrvLxVsN4AyxEtQJPN8wO20i3cCLZ2PLZf15nlh5h6zPk8xtp7Da+9Q3Q2YHE54OnD+8xFINJ16WtzjuspxpqvOM9mLQW9whEt2lLsrQp6ImsGzyWNZmzKx5XG40mJ1wo52LKYVRUfRS6D4YydOlLq8CeRSRU08dsO89mEQARd0ZxtK2d3raG8zYeTCUe5rmyCflZz2/N5yTKw0gWxqfG9sxP6uzucZxm+CDfKkluuy5ZtYIlK3qg5rUvuj6fMzYDaDAl1n6Q/Zs2zOdjqcdl/yvnxBS3vGk23x+/+1l/lDe9l/vj+N/nDb3yDsNVg/9Y+11+8znt33+VycqbobUWxUGN3z9Kx/VDpGiS7fD6fqV2whAOFga/U3yLykoIuQq5SeOjKXVAT+L4q6FWeKjqg7BBTq0EkQsZ8SW8zqgV+PWO/rbHmlCxGpwoYsnv9jkrpe3A8ZDiv0MwWebXEowrERgqCqKZXkFZFhZPtgSjEs1KpzWXsLRfRsDZoizjHDem22jT8QBVro6xVly6AFi0tCE1Hhe54Enik2DuyQlrui8V2IlGlKtFtNaGwbRzHUbhSRVl8Dm36/MdKjX/l4/64yP8MiMrPK5RqEn+lGP+5n/OpYr76OepP9cXLw8/qdq1us9xumbZYggGTFcUqvESS2q546rLHlsfxv6Sgi+NJQqGkiAt4SrpZ0Vuks4giWlBECX4YoAcegzrjXjTg3rzP0zJiLGLaZk/ZEx07WxLfdMmgENW4rvK9Y6UzEeGsuBUkAVAY0hlFLeqdUq3apMLZcY2fanQ0j47jKRJlXibYLYdRMmGSRer2iUhYDgiCRhXTkWvNsPVUCVg9yTX3fUIRIsr3TmMsV/Q++VKVr2nK7irXRQFTCbsiMYvltCc2KdIard1hbXOXtiNI4Ir7F2dYqc5Xui/SXL+pbFVjmV42N7Epedb/joJTTSWESFDdgUPDd1UxV5bOoiCQ16IcvGRSpcPlbMIkWWA7Hu2go2xnMXP64wv6lxcsJK7ZXqcOr3FvovP2+YRHklvgmKTxWKm2b3oW22bGZ/dDtmVwczHk9ZsvKC3Ou3cfEWke7+c5/+/0gmlR8Totvry2zS1XIyin9Do61651OD5+yMUoorS3udC7fPN4wkdDyUYP1K69Lib85mde5O+88Dni/l1Ozh4wjQZYsrf3A5J5xmyeEBVy3d3A9jeYTUs8PeDG3g6L6SFRckzMJaljcJG7PB5ZHA6bTORk40fEMjnR2wqZvMuCV5s5b4QT3FqunzaHZYM/mTRUQddrnTViPuvPeVNEbsLmrzUu7HVOaKmC/mSYqMyJlqXjzc/ZMhK+eHuLppmTxGMVTiZWRy3oMqsbXMwyTi4uGU0maP/dt/52PZqOGEZjVXw0q1Ze7q7v0XU8zKTAkCucdNplxUWacC6+VQlicRxecz0lWpCiPZhPybOS0PZo64Lmk4W2w2WecFLETOTiJaISzWTTabBtO7TFeqEKuuzDPynosrORGDpN0I5XBV0uIqtivoxMlN1VjnXVoUvJO7eEaqbTqS0a0tslC3XKLcUOlZeUs4LCcniSJ3x40qc0urxx64B9s4+bDtTYuBE1eSF7jS/tfZW9G69KrhWp8YCPDr+PXaVKcNe8+SbdrevoaUZomfzgT77Df/yzb6O1LOo1l0f5gLEWE3QbqqD7+ZK0Jb+LiBlEkCNADssUUd6cpiEKAp1nC9mDORxs2FSuy92pzvlogpMOlBr4UhM7XkdkAMzGY5peA2sRsWvm7HUb6sX1bDLlMJGschtPeNxhgxdkV5/GpHrND45PmO1e40KU0EnGmqFzx3VZ12usXMbSFhd6xUfDCZeFrDACOm6XUgh1tsVmN2QwPCEeJ7S1XfTY4i997Vf58u0vcDh4wMnxM67fuc6+d8BDHvL2B29zdHGoSFCLxZgsndNuBrQ6XaY5zOOMyWSsRrDif5YOXJTwMsQV4IctXahAjxYS1Sj/L8VeADOiE5AuRtKwmkp0mZSmwp3W5QKrXqBnA3qhQZXMKLKCsLlBrQfME9k9S4qdPF+W0yFFPZMJrrgGVQJYjStFWAq52CMXOUGh0TZd5fdeMzxuem1amqVEo3KxVQcAGaGLgFQCTiSVzTDVnzJWl32uOESSOFa89cIVjt1VmIzi/4sC3VJj6hV/XO2sr7DMq85Xdc0qnWzJNf+pQvvnsM0/XbhXRf0vKujPHyQ+Gd2LcOxKoKaEd8uJwur2y7QjlsfsKhTlp4V3V0K2TzB7/7kN+hJ0JUI/XQRuywjhUl7jcQpTSXXL8AKfhSHIlJRHyZj7EpNZLA+2hW+T2qZa0Ymnd3nYKpZJarmsUKDpd8njmiyW8aD4byMMO8L0ZrhqjdXA10M8KbZUCoHtWwqpRFnGKl1PJSGKuNJy0UXDo3tomqO6c8saQzlTVD/ZhNoiBJbnfZ4q/7cXLKdHKz+9KMnlgCnRuCrnoOEwG07olQ63Dm7T3NpllsVcHh5zMRyq2OrNsMfXNl7Crz2OJ3PCLYkz7XL/5B7HRz+mqiOlhxAtUqMZ0PAclT+vCwe/LFjvdNTrUPIp7GZAfzblwdFTkixns7fN2lqHZsdHVEH9wSmXZ0OiSCfW2oy9LX50MeP9KGYqFsM6V5qibpnTI+bVvYAX1hrUp332Wj1uHtzg2VmfR2djpS//V3GfYVFyM7X5XLPLKw2Xbadks22wsRbw5OlDzucJWeMaj2OLb3x0wqCwabbXSWYTtnyN//oLr/HlzR7Dxz9mcPYIQ2JYm4HKXJhFBf3pguPxkMoJ6G7fwrZaFLMST1Zsw8c0/BS3marM8z4+R3OXe+cOJ+OURtdmImp1bylkdmfnvNIqeWujJKjmyuN/Rou3JyGPpzp5WdOoF7zkzfjchs2WHim3zJne5knmcW8KJ3NhX4iuRsOPB6xpCW/e3KTlVIqSJ4e8WPDEXpv3+yWXcc1kJmmcOdpf+Q9/o57PpypswJAH1TEJHIuGbeHKk1CxutWmmijNGS5iZuLt9DxansumShGDRZ4p5absgnphS5HKxJOcWDpnWcRZGbOQEblQzDSbLStkw7RxkrnCHMoFVQq6vKtx5lVBl25HFfSlTGbZPckFVzlVaswiw5YggMpU+6NzU76PYPdtWnIgkGAOEcEIzzvL0RIN3Q85qjJ+fHSG397npWtbrC8OcecXKiTGkqjB6hV+43O/Re/261BNeXjyJxw9e5+vvPwKk0HKR0cLBvOcjZ0uWxsdHrz/Pm+/8310Uchu+MuCbqSEvYayk0hBt5RgaumKiK3l6D2UDHUJsjELlX51Lqo+Hfa7NkG3y71pxdPhkFzEE4HPRAqX+n0zdOFqS+BMEnNgFFzvSCE0OZvMeBxlzCXCVtO53m5xyzNUQRdL4nvPTki39riUvPs4oWtZvOjZbGhiQ1qo0+vQgofjKf3KZDwvCa0WelbTsixF5HMDnf3edX7r4Pd4cPhICe5u7ewrTYMkHPenl7xz913OpudMiyl6oKE5NZPpJXkeE3iW2mnWpkec5symU9WBSzFoNRrKGiM0QrFgic1K4CTSreeZZJEtwz8MEWRV86USXW9QScxs6Srxplw4NC2VkF9CXw4EuepOqtyiyG3q0lcjUeHVKxGUEljKoWrpw5bHSV3gkxy/0mnXFm2RFRkeG06o4kF7psuW5AREUqAT1aXK7RbLUSMIscQZEgQgSnFZRUURcRwr5bgCkEj4UcNXz4fVaHtVsFc2q1R2858aY6/+TVpbw5Zx8NXO+1N//kUV8i/qzn/eIWH189UhQzkDVhkQyyK9epev0tS+AAAAIABJREFUF1vc6vusRvdL1b34ssW+JUKrX+xNVm6arFwEl2rLNSgnkTXRIseX4CxhCrYaPE4nvBNfcj+bcq6lpLY8d4RjAQtd+mxZ7YXo5bKoWyp0OV6q12XSVXo4elsFO4kYVDMGeM0JG67FHWufZu2rZ46MrLN8obLAPZl2yZ+WWG6XhEB5ni+EHCd5CBIUZFUUpgQ7xWp6JMVc3gVJLWsEia01FShLHROX2gT1mljitEvTIDI1Wn6DW8GaOjQ+GZ7z9OhIOSc6a1383XXFL7iV+cTnYx5eXrC2v09zbZ37jx8RLaY0WgGdXkcdHmpheSwikumUOklYb7boNJsqPlWCcrYO9sGxufvkESenF7SCjspxcBriaGkocXGZFpwcDnl0NqNau8mPhzE/GE3pi17CdRQi1Y8TWlrCVrvkxfUm13QbfTzn9Vsv0Gx0+bMf3eX9MuNfl2P6VclWBC85Pm+0AhXUsteyaAcWh6fPOE4y+n5PXSu/e/+MwmnTFNfL+Sm/9sINvv7aDaysz+WTD9DmQ9aEdSKhYbrFxSRjoVs8Gp1zNl8o4FS3s0M2TEnPz9kwEzZbFY1mpkJ6hkbAiSjWL20OLyO67QajKKGSFYsIZ8fH3PAzvryl01UwLptBGfLeJODxVFxNIsKec82d8aqsDRxJgjSQPMwHM42PZpJ/Lux/WdHVhPmcRhnxuZtbdD0JgUowHJPhfMagdvhRv2CK4KVlq6WjfeUPfrcWkUqdxEieVdO2CSyxZEjFFBymkJgMsrImSjLF85UThSe7Qd/F0jMMGWvHKcU8ViKgbtBU3YpkOo/1gssyoV+LelRTqt1mbbGBS088mlmkuOoCactUEtuyoNvKFmIuR51X4Aqlxldc6yXfWkJBpKCLEEkvZURdc6oLoEOni0XHtHHlkFCmxEIKLEpldzCCBs+qnA9PLuj0rrPfCulNHtMlYrvbprgscfptXtz+jEq2q3x4MruPo6X8g9//74EWj7/zkO//5H1O0zP8pk0RRWRlhtF2Oa9nPClGlE0bu+kq+5onrG7lyZXRLur2yIWsmcvuPCU3c3LHZFRo6mS+G5ps7OxynOk8GJwziC+pGx4Lp8lkluAUBe1Gk1jQqmnMDbPidqehhBSD2YJH0wXDVFwDKIzkzdDGzIQEVvPB01PYPKAv+694QajDS57DrqXhFpHKcZ86Os+SlGdygp2kNJ0evu4Smqay+lku3Nq6w2/e+Gsks0wFSbTwyQWVS8n7T37MP/uX/4yFtiBYD1jbX0OzS4bjCwXlEZGRdHeGHSj71yKKmE1nqulsNZu4kk0rCnOxjilFtvirS2Vhk25dkvIMU9wC8+XHBGi1jHc9ylp0FPI8yNGckqyU56wUDgur9tUFuk5tkjyh8hZUAs65ygmXV4Zc1OU55clYNCtVROWm22DdCWkbjsr3lpG6LyLNSaTGpTIil0Le6rTRpYirxLCKarFgNp8zGo2YRWIZrJYiMc9Tf8rXLcEzn9DOnrdWraxkzxfX53foyj9/JYD7dOH/9Nf8rO78Lyqlz+/M5XNXO36ZJMjHjlgIr77J8x7vVTe+GhV/utBfVfnlQeYvuhE/59/l9V/lC+XamRsVkajY44w6KfEq6Yht+lXK/XTMu/mIIyMl8S00R6YuFUWeYHhi2ZMRjY+WS/YeOHqBay1wdIHPaARmh832TdY6G5hGTl5eYDp9Niydtzp3cFOdYTLjqH/KxXSgxv6tRkDD9fil669RkTKZDTg5O+FsdIGIkCtbWP7ikoBUssMFMiR8ALmuVZKguBQGy0RKnAYCaZKLtlgN5R4TEqXmuti9LoFgYIcRZ0dPOV+MaXZb7G1s4DYDzrIZs4sBe3Mdv9Q4ng5VLK/XashQgN1r19UqUpqeKJ4zmYxIpcGoKnzD5GBrW8FS5GAmMTwbe3v4nQ7Hl+ccigC2tslFr2AmdDouu70mHT9Ey0ymicFHw4wPpznfOb3kWVZhN9tK4GzMY1qWcAAmHLQdvrC9T35yzq21LZWw9u5PHvDd8YB/kQ/oG9CZFRyg85lWwGfX29xs2ooOetS/5GmW88BwuDvOeHwWY3ptxU/Izk75O7/yFT63t8G9o+8z7R/SrnJ22y3FaIgyOJ6W2JtbHC1GfHByrHDmjXANN7XwopjPbjXpmgtsc6TW0SPT44IWDyYeJ8Ncrd4WpcbCbSvxbLW4ZNOM+GyrZM8Xd4rHJHN5f2TzLNKIxfVQRbTNMbeaNa+Fy2Cks9rjo1HOwxnMazk4OsomGRQxfrng9etbdANLFXRxTZwM+5ynFU9zl7lcgWTtLOurz37jr9XiVbaSDL+sacpuUCATKgyiIpURpKErfrp4k4ukUGleDSdQWcK5XSrwAFGKk1W05IJnu6ooL7RSNg8MyZibS9iIXATDXGOjdmgblkqtEcGJeMqloC/JWsuCbuvWsqArWPOys5ViLnscGY3KCd3OlgXdKE2mVc0JhSL9rumOKuhOXZDmCaktNhodPdHITZtTCg4vx6w397jRDFmLnuHlI3rrTbTMJrkQAlqXzA6ILVGkzwiKkr//K7/NQe9leJLyje98mz89e5vUjgkNEz/0yeya02zCUTklMktaG53liyOvccplhy7rBRkRyoPQkIJelcytnMK3WFSwmE7ZsAyuX7+OxDQ8ng55PD0msnVyt7FkkCc57UabUS5ddcZNs+SFTpOe6zCdxzweLbgQJTEluxtt9lsuZp4o/cL9wzOc9RsMK4PzJFJxty95NjdDF7eQONScyDdVnOP9/pzhTBLj1vB0j47vq5XM5egUp/QZfpDwpVe+wm/++q/TDn0G56dsb6/TIODu9AP+0T//hxihTnM9pLYKprMhulYoupM420RuacgOPE2ZTCbKGiMjd9/zqK9wqMrb8NxYWUVxKppbRWnEynttlh566aILax5TPUcyvSTRU2Z5pHbNjuVhlR4uAbaQs7KI1BpT6wmWdGbCiy8gkN247tDSbZq6Tct06Qg21bTVKL2WVD4RBEl3WRR0Wk02NjZo9XrguWpkO58JGjRiNBkru5SI6+Q5bDsOQRiqgu6KpiMSjcUnBX1VQJcs8OUI/s8bp6/Su34e3vQXrJU/9WWrcfvzgj1ZB6zoa58u5M/7vVeivp8lrFNs81+4nIsboKSIZ0ozMZPxqByWZa0h/vYaIh1+MjjlmZ5xaGWMZd0t3bnoc1I53Kd4ptgfxVEgj+3SFubbBb6T4BolB9vXFBSrYW/RDnqKXDkanpJk54R1wS23o6Zg4zrjIl0wpcQKQlrNruI/fK77Mhqypjvj+OQx59MTEiMmdwuVVW9pEnMqKn3p1MTFUFGKEFSgPnLxz6W4L/MCBPQkyGtTdvSer9aZrc1tDh884OKdD3B0ePELr3Nr7xbjuM+P7r7PYTxRQswXtabC/87rlHkRq7Veq92j291lOltwObhgMOqrZiL0XDY6HXqNptJ/DC4ulYYgFIGj46h8gXEsNlsJdHHVFEGzU6giPFLW/ID9tWu0w2u8ez7gflTyjUfPuD+LMZtry/jjeUrLM8iKczYc+KXtXdYKaJfwxp1XoLT5N/fv8k/mzxh6JuE8Zz0teL0Z8NbOOi+EDg4lD8/POdF1flRV3BsnLCJJvQsUa8idjvk7v/Qmb+yv860P/wN5PmJLN9gKA5LZgnlu0K9C6t46x8WED8+OOVvI72GzZfe40+rycmgRZgOM4pxMS5naLheEPIo8zkYlWipRiSFDwyURCYee0CjH3DIjXuyE9JwGs4XBRwONY4lztW3SOsLUxlzzSz7Xsmk6Dv3K4d4g5nAm66MA0/KUfswrUgIyXr2+S2BrLES4WGSc9C8ZZhmx7ZJWmmp+PcdFe/2PfqcWe40X53hSkAVwoQQtuiK9LcyazNCIq5I4TtEykd7bdMxAEb2ioFa2K2uW0qpMuoardt+yF4yMkgsJ5DREPLKkVPkSHJHW9EpLWeOklMvBQQr6Kj94Kf6wlRK4zqSzuoJUqGQnifaUd7k+lthpqtTDZm0phbMq6AI00W26kn2eJeoFX4ciirOoo0ol+JxqJRcT4YU1eH1ri434nPjyMUag02pvoBdt4tJnoJkMZe+zEVAPpnw9uMGv7b3Jtn6Nf/2H/56P9EfkfoagV4TgFFUpVdPhUk94eHnM3vU9JbIRlbsrBV3GwVcFXX6DoBRpSs3YKqgCi6yqmA8GrBs2L9y8hUgUT5IZdyenDKoMM2hQZxXmVIQfHmPh0lc5t6yKF7tNNj2XaJ7wZDDnfDYnrnN2tjpc67kqAELu6EdPzgnWbjKpTPW9yWJV0O+0Q3UaTMoFC+HYWxaH04zLcYpROKIFYre3xvbmGicXTxlfRPT0A375c7/K1156i2Fyyve+88d0uw1efPUWUTbln/6L/5NMiwl7gdqz5VlEWaRYsu+UMbpmYzm+EkqNRyM1ig4FHiM2pxXiU+Voi4d6SQRToBARlklBtzN1CJTsZdVhVY7arOYy8TErYqsk1QpFntMxWQxijNSgbcmFWH7+GFPLVQ62m8uIS6OrO2q03jGl9JtLdbpMgT4mxS3Z7zI12NraUIcPQWHKX8RpwnQ2Y76IFIlvMBourXiugx8EuELZEqSsEPDSgpb4mRU95ZO350lnnx7FP79LV/fFcwedT3+d/Pt/aaFXdrQrpfuqoK/25HKNkBXC8zvy54v/6mt/1qFi9XkyXflF32Tylc/GLBYRsyylkBjkwCd1bIZ1xmmV8vbpE8a+ztTVVaqhgHVEZCuHtlBWK4uJQk2LBiJ0JYnOphVYtAJNdYDZYkEeFdi1CMC6yu0jfI48k8mWgZ9K3rrBzIGhVjAVbYyy55lqXH/Q2pTZEXUyZzK7ICpHlF5GGUi/q+FVTQrJF6iXUCwR3pVZglFVeEKe0ww1wq5LDd1ysMMmbrOF4flUlsUf/NEfqcjbN7f22F7rcJ4MeHj0mMUiRgt93huccbCzx83Kp54tyKwSt+XRWW/T66xz/95TZrMFk/lUpVrKDl0Il71mi4bt0D854/TomG5vjZt37jBaLDg8E3aDrKlMQr+ngEZpNYVqhq+lSj2/JQ4bvwutLR7MC/7dvcf8uD9Ba26QFQalxKsGNrEcjLSMlxpNPr+7h9YfcbO3zeu3Xuf/+uH3+N8HDxiGNm5U0E5SXmsEvLW7ycuhq0R7Hxw948JzebvIuD+O0QsfU3PUim0tT/i9gwM+c3uLP/jgm5h2xo5p07VdomlEUvtE7jaXIjaOLzlOpwzyknRRcc3f4ot7N+ktxgRxH6e6wJDwGd/nrLC4N9I5HxcCzcRqdDmvDXWAlFWkseizXU14Y3ONba/JfFrx8CLjLJG9t8uChJwJm3bBm21P6dWGlcVHF1OO5pI1EaKbnkI021LQtYqXb+xjG5WyAsd5wvlooEKFLM9S18aG59HrdNFe/9bv1Lp050lJpzZpVprySiucuG0wkSGqJqdf4RRreLVFiKVY0gK1ONEi5f9spXK6MmhWcgLWFKZgahQMjZyFhG5IrjWayl5uyucJ0EX2yXpJWhVk0pGIyleAE6KolBAVkbQXtbK2SLpPUpVkEpghsZN5wmI+VQXMUapjn9S0eJxFjOdztmyfm2vr1NGcQjjMpgAuTLzaISprDouYkezaao9bjSY3jQQ9HhCJmlwmDHWTSWUzdD1mnkW/itEnKa+lbV5z92gmDYbRgGPvGTQK3ELwpJnyweauwVkx52w6YH1jXRX7Tmngq99pmeIVG3Ify6vfQPM9+lq2VMJWOVZesm4HXN/cxg8czhdTfnh+xImgcbsdOl4DN65JKoMj2RLHM65pKW/srHN7Y11hUZ+cjjgZTliUCd1uwFbXoeXbLGYLDg8vKeiw++JrvPfsIdl8xGvNBrdbAdpipOJD806Dc0GAhj2++4MP0HOLjtfkpf19HLnZ9YIPfvIAz9rls698gf2tDSYX5wxOnklIrrKoFXVMoaWUKpEtV9AgEbJJZyUXY8Xlt0NFopRCLp23XOhF+SxFUPaEQiVUB7rnhV/K8LyMOI10ySOXvZSFVYmKfEl6k5VMKnnXlkTgLql8QhRzKwu7MLEyAzuvKGYjlVPfcXw2fUGqBrhpRTmckY1m7K9vEYrzwXbUuDzJ0iVJyvdwfZeDWzcp81T5qmXPqBj1YsmS7HPZi9oScmJhW7aKLn2+q5X1h6lbSwriL/j2MV/9542lf8Ze/dNo1NX4/ONR/nMFXH4Xuf0yUZD1gHyuHKjkACYXchXe8lyo6advhnz+aurw6fG9HGPkMCRrFPX4S8qb7AGfOzg9fyhZ3Q75nnJ/R5MJi2GfwHGoNUNFcc5sg4Gn8+N4wDvjE6ahSeLomI40CAa1KN9nkZrqrTkWa2ZNx9XodHzCwFbPTVlBStKh8AAUfjpN0JXVUhqH5WvWqCVzwsXNNJIyY2LnJA2DmVujroiVjlVblMOEljQ5ZYlpyshZI6qnTOsxnrAWUskylyVVqcbepjThIqORuGqJuxW9TG3guiGOHOYdj3GScTaZMJzN2TvY41q7w3pW0pd9cnShLGVS/MfU/ODyDNcJ+Uxrl7bpEG62aPRCDo8ecHlxQTpfkuxyye52HQ4O9jjY2WHcv+Tuez+m7Yd4psOtW7cZjCdM0wSn2eAn9+9zfD7gxvWXlXVRszO0ao5dRARlLpdEtMqkd3AHa+cG37sc8/+9d49L6cSsJloqvAkdzU6IBse80G7xyy+8gDEY0Sx0PnPwMk+qgv/13ne5n87pGA6dsqITz/nV2zd4a2eT6cUFp1HMvSThPa3k0WRBaLSVKHs2HnBg6vzdN99ETy65Gz0iyidc88SxY7GYZyxKl8Tf5/3zSx5FJ8SeTma7lLloZprsOaHSFq1pC9zqkrSYkbgOC6fFYWRxdBGh5xqF4TBxPBIRWBoipovp5hNaWcwbu9exapdng4wngxmJ56iExZiIoIp42dXZabfpZyUPzkdMatH1SGCVoepftYjYbDfZ6rRVAzuZCvxnGbqs5DPpCNeoWW+1Wev20D7/x79TE2cEaUVbEq1KDVNY1npNaetMtYJYr0lV2pSGK7GMtUlQiihD49RM1cWyk2o0Zd9ULPed0tnPzIqRnqugCRmBiN1HCrpfaHgiGBWvryFiJOGJLylPgpuUA4EaQ1biu5RT6xLzKpk+uWWQmBqjbMF8MuJaI8SrdDwzIDFMnmRy2pyzaXkcdLoYaax8yQujVHjPAFeNtZ8UsQLcuJrH9TDkllZgxmOSeqF2b7oWMK5N+q7H0LW4kJi6WcbB1GafLqGMbIsZi/YAw8vVfqpMcjXaLV2Ty3zBxXRIt9NWO9duKfet2J/kpSsTC5l8GIiLWaCLZ7kUv4LAlG4zp6WH7K9vsNXxmGYL3jm/4Hw+YXOtw0ajTTlKOJ+lPNIsFTPaKafshRa31tfohC1mUcV5f8zJxQntjs/OhgR4NIhmMR/dP6as2xy89BpH0wv6x4+5YZq8vrOJUyUqgGLR9BmbDqdJyQcfHeFrgQp6ubOzpUaRtlvz8PFTzoYV7dYG680moVhdyhy9yrAsSZyT62KiUu2kmMsTclXMZQ1RaQaFFZCJ6FKUvDJKV1CzZZiGdG+rtK1P0KlXG1sJgtFrdTCS559Vi6BJU6JMeZNDpooVdHX1sUx/6qxQu1O71NXBtFVZ7FsNGpUQ2UzlIfeFi57XSgynpwUNx1siL6/29wJskZH52sY6rW6bi/FAjcCkU02vvNXqEHIFg1mFGsmhVHChKyKb2pPL+F6mRlcs8v/cmv4JNe3nf+XP6tCfL6yrjl8Kqfz9aly+KqQqLlkO2Veqe/l8ue1SgCUDYQkE+gQG8+lb8mlR3/OCOinosrpY6QRWP2t1CFj9/epnPr+Pl5+fiUW2ko4qRtdM6sDjhIx3o0ve02ZchhojWxqGHCvOlDC1XWk0TIvQ9+l6JtcC8VqnGGaubE4i5tFKB5s2rhmojPIym2BoE3xHHECWysquUg8jtwkri6wsmFgZC69mapcsVJCNQIQC/NKjZQcQJ6TpRBWwRJ8Sa2MFSbKloBe6CiMqrmTBcjtEzyQEvO32+jIoxAnRHZ9pWTOS392ysX2fWnQ7szl2f0gZz4gsEW+ZVJpM2Gz+zd0P2Du4w2+8+EXcCi7nl8zTMWdnkkCWUCxEj2Jw884tbtw4IJJY6+NnChndcFyml31ek/yKsuZyMMTwXSrLVF36vYdPaTS3ccMAr2XiWtJRRvh5SiMrl+4jv03jxm3uRjl/fO8Jp7HcxYGa+NkCjiLCYknSfG1ni9utFr3KZNdscZRn/KOz+9zPIpqGgyc222jCl67v8eW9HZLJhONZxN3ZnA/rktM4p2FJqJVBMhvyQsPnb33+c8SDp9yfP6bQMrbDljqUzaKMReVzOnc4nM64rCfQdMhsmySqcDOXTcPnduCybmaE+lghpXPHJjYDns0NTgcLFTqV6SYz2yO1TNVk2OS0ijmNLOVlacoMj4txovz1C9smc0wlxvTIuKFX7LRbjPOSw/6IhTAP7EBcictVS5rTCUNagVyHSqbzCVEaqfWzZ9eYiz4dx2Ct1aIZhmhf/ePfqWuxd6QVYWXgq2vvkrokog0Rb6k9+tWpWVCL0hF7UsAMjYHIKXWNdqoR5KiuRy6wsQOxrTGtcyo5lMm1VTppEYcpKtIyeEL85CIiWcIxrlKYpJCLIEl85KIGrSUpr5IEwKs7o6IvYQnjEbe6HaVClhdfapgc5gtFq5OR+26jiSvdfx4z1zIVICJ+ahm5P5GCm0iymM21IOR2XeMvRLSULAMWapcIkwvb5twxeGbIxauiO4Uws3B0F8PKsMLZcucmM960VKrfUghOVcpoPqXhBcqvvFbIfSssaCFslSSW7NFNMsfjNFpwES9UhvyGp1HOF6oDuNZb49aapx6LDy7GXIxH3Njqsru2zvhsxPvPBhxJlJ8jO8ELvGLOtU6TG9t7eFaLeJZw7+6H+J7O1pbPzva6Ygb/5MNDkjzk5ouvUHsFjz94l26c8MbeLm3PVmCZgW0zdT3eO7rgYjCn53aQnLRbm11Cs6LZMDgbDnk8iBlNFsq3elNWFwLFkNG+sOs9iziNFABD9A4qJ0/G49KZKj++QWY45KsO/CpWVCV0rcbFirmy6tCv/rzijIqeIlM2xSWqdEVX01W+tnT2FaYgUUXwJjSxNMMoBMQhEA+BYfrcLlq08qVSfFXolNjLtrEl4lZscwKCEU2HhE8osIehRJ8Sbfrg4hmJyiFYduTiqhZbnWdLQIdF4MrAfhkFqm7jiosuBxIhPsjz5Rcs6M9B3n5uRf/07vrT+3iBhTzfFa8Eeav7fynau8LFXt1HqxG7jK+FXvbnFfRMwDxXaWfPF3M1xl+93j9ly5N/W04A5Bi/XBtIAZdDk7LmXN0OmXCIJiEVsgYaC9vgQTbhh9EFH/k58YbPTAKFypzmPKObV+w6HtvtDp4QHPWMDU80DBFFJUx8YV90aQc3WW+9QjvcUjCiy8v7XPZ/RJqeYuoZlib79iZe7atJoyjSZQopFrG5rpFqFpbdJXTW6PobtLwGyWzExeUjkuKMwhhQ6EMcx0ZLQqhtCrOmNIS8JzIMi1BWAKZD2wnUOtEwPBYFPBmMOJpM0TttNnd3GJ2dUA+HhKOxkMpVQU+E5e+1qNc2+X9+8hPWt67za7c+TzWL+PDxB0yjS4p8Qug5rHc3aDSaXNvbpaoLHj74iGwR0fI8qjhhb21DjezvfnAXXRwu13a4nE4YLSLuPz5mPCvxhcGwHtAIBcWT4mUJzbRQdWIaJ3Ru3OZEt/jR8SXHs5K0dDBKEYUKaTKi2/UZnh2yGdh87dVXuO42CYc5j0cT/m18yZGIaIWNn6YwGfDa9hpfPNjFKEuejWfc7Q94Ss20FgpjqCYbZTTmM9vr/N5rL3Px5EOeTY9wGy7tsE2SSkRzSlQ6PD6NlZi6alR4a01y3WQyjqmmOk0cxebYDDSVDSH7cXEWpJrLxczgYizryUw1ZgtBf4tzQiaB4ucvY/wiY7/VVlOOWZRyNpoyU4FiwkyRlUrNWiFK/6YCxQh5NJfriuWqUCzRh0sNFAeRLZOxMifJYjJ5zRliia1w0wmbDY9us7FsGP6rb/9eLb5NIynwZLleLkU/S4yiTi6kIlOjujrBi0jNFLuU8JcNjbmz3C02Mw0nXUY0yrhTxhcyeo5KUWnqeCU4ueAwl8plZdURZKQo9BWLWsar4jsulMfSQhSny2StvFiO/HPJhnYt5nrJheQRT8bc6XTUPswxPBLd4KhMmMcx3dpgQ2JVBdmZL1Qc4rKge6qgPy1SzrIFlWOy5cmFXSNMUjTZl8sFuzRJMOlbFkdayaFaG5g0Ew1Lrh+mZEYLgGBKqJUEhY5MlSXmVQq6+PLnaaKKgBT0npDrihpDbCdaRWbJocck9j1OZjMmcc5GJ2Q3gGm/zzQ22Ol2eGXDw3MsHlxEnF9ccnurzY1ru5ydjfjewxPOw21FnNNKiesb0bRlhLPGVmOblh1yeO8jxT5utjR293fINZ0f333KOLLYu3GTnd2Qk/vvY172OWhLRnFHKTGfUXNW6bz39Jy00NnwO7hpxoubHZp2Qa9lKu7AVPc4G0ww8oxrvR69wKeII4pUwBMGeZmJU1hVsmWYhtgQNTXOFElUblgK6KIUYx8HmCxtPp9kdX4SarIcFy+LrxRCSesS/7EckpYpaIICrtSBQQ5P8nxzKpZrGfGJGga+Yyl7X7d06JyUtEUf4FiKuiYKaMt31UjdktyCXEatSx+5EOHqOCOezJiPBK4RKdW0ePulOMlEQYq47GOloEvRF++5OpGuBH4qF1ssVZrCFwsgQoJyfpG3q7vrz/3SVef9UyuLq6+Qr5fOWxLLntcnrDzPP0vI9rwCX1T8sgJfKlx+9tvzNrzVYeLjA0Epyu4lCe/5n7US2cmf0uHLmxyhsAPsAAAgAElEQVQMZLz/vFAwlYbAdbGaTWVZk6CQj7IxFw2Nk4amdCxJmbDmOlw3HHYNiy1BBwcelRTQbIBXXWBpiYI61XVIw7vB7tabXG+9hUMHmU0ezd7j8eG3mc0fKRukEAxtvYHIK81ERs1iPxNdj6GgVaUmHucdGuEu3dYujaDFfHrJ8fEHRMkjak1y1i+V8NdMe9SSRGmD5umq6MiaTYRSngBokpIykWmOxSyvuXd2yYdnZ0S2TW9rQzUsjTRlpyiVCtroOEpHoDkNFkGb/+NPv8tgnPCSv4sltuNI4rBt1js23U6T7tqOylAQ4fB7773Dg/v3eOHmdV67fZvFaMRnX3yZw/sPOT465tad2zS6XQ7PT1kUOeNFzsPDATgudtOm2XJoubJSLWilss6E4WhMsLXF0PF4MIk4mRWqoJtiG0WS9krClstZ/zG+WfLmnZu8ubXPztzkJw8P+eZiwIWp4ZoiEktJpwOutTxe29mg4Tr0FzH3Ts7pVxq55WJZAfkiQk/mfOnOdb564xqH7/+QKBrQ21jD9Buci+98smCaaoymuconCddsmustJTDrX86Ix6ga4NYFa6FJr1XiOrK21ShKi8nUYBClTMqFWgNnmk0uuQGy2BPHQlXglBkd12St1VQR0JcSz1rpyhCZ6KZyNbjxhPVWQ2GlJ4uIWiZAgvMuxC5uIP+J/VKunXKAFq2F3GdCRXQoaFYJu50m7UZIIZbe/+Zbv1fLyEogDCq5SJFbrujPUmRNffkuOEwZW16FfgidTVSaqdCPKk0J3eTiqU7Xls7CMygdQ/Fm5WLakJ25qDkzgcuUpI58X03ZNJahErryWEpEpoSxSIdu61LSRQkpgQpCVXPIPVsBai7TOcl8yo1Gg1CysjWXhaZzXKUsMhlBQ8cwlTlf2dbkpG7KCVLyzXVlWxM7XWlrdE2bm7mpxkQCj5CUK0+EG5rJzHEVVe6JVlDZFm05fcsK4ooq1ZQktbIikL2ajOt0k1z8oXKokT2YcJcrnU4hthHUqVJAGKkUdFdnaovlJaUqTfbXO+w6OacnzziclnQbPm/tN+mFIU8vM06PT7nZ87ixv8vZLOGHTwc8LtoMqxKsEZ4nASQxVl5x0NjlhY0DssGQxfBCATG29jbRwpD3H51yOqrorfd49c4a1eic8uQcN5cM5A1otrgXJ3w0nnMUFRimz5rlo0/HvLHbo2vntIOScTQlcVrkwi4vZd8nRbSkyqTbkUJeYojXW4WaLMM/VDGvls8ZcT0If0CQqquuXC7eqv5dZUtf4cg+Tilb1sOrblpx/aWgV+SaiCvVXEkF9XilTiDhDAmExdIq2bAEKSsZ8DKGlzFsydrcplE72IGH1whVGIYUdHnOy3BAbrOAYGIRGE7nlItEBX1UWa4OmbQbygYkp2NFSZMQEhEzia1L4jmEhbCyxF3VPDkAy7/J76xCbP4LlN4/v5Quf9jzBX1V1D+2kOkajorC/GRvvbKbrYRwK7W9/P8qteyT0i1+aFWmf25BX32fVTFfjevVzylLBRNaseJXkwC1brl6F13C6gAg30tEhfIufzfKMqJmQORanMUz7g3POKoiopbF3EW5GwT2ctBp8WKrrZwjgcI3ZRS6vFZGBNUxrkQI5z5pHGIYe6x3X2W99yJh2OPJ0/sqrGSRHGII1c2WeZLwDCRIRg6SYrRdhdMICVHsmAGOt4sfXMN01/CDJrP5gMHgAXCMYZyjaacEWATJNkViqetT5YIl9lJTyJelIhPKaiiLcqpaQFMhJ0nG++fnPBVtEDVfeuN1dm2bfcmmr1MqvyY3dc6Hcz68nPBBVvHRg2Neb+5xvbOG6RUc7HXY6bnKd96fl4wXKZf9Cx48uMflxSmv3LnN19/6IrvtHqPTE3743e9y+/otru3v8ezijFmaqAJUGh5H5xFj8ddrKX4o6FqXrq6zLqr4uiaVtETHYmRbnKUFZ/OCovYwK/Grg+f5xOWCaT3CdktaZs2v3HiJr3Vv8d579/i3508ZWxaOJSLZmiSdEFgV+52QdiMgqeHJ8RlJKbXKpRLB23yGlyd89Y0XubUe8vTHP8JLU3Z39xhj8HA45XAWM4pSPAlBcg06PYHqeGRZzaAvFloRkZkK8CPTyHa7puELJ0DGxAbJ1GSc5JxXU1KZMAsWqBa4iKU6azWJFC2Rlv//1L3Zr2VZfib07Xk88x1jzDkry5VVrqLabYMx7bJpNzStRggjJqnfgH+BBx54QEJC4oEXJJpnpH5EalogoG1sudouV6UrKysrK6eIyIi4EXc8055n9P3W3hEns3IoRzq74Eg3b94b9567zz5rrd/0DTjYmwg2ak2tjcZA0VkoOkd0Ddpkhfk4QNWVopNvuuwW6qgJBqdtOHmNYpakrJeZ+ytyNxVUSxw5Jg4nIQLPkeRX+0d/9O91SZLI/E8Kqb5SMlld9DrNdHIibqfmHLHh4qKtJG1KTdQ0TaFoSkrJRM4EDdQuK08DNX1rmw5+rWOSdTDSCiVlGTn7DEx0Dmff9HDm7I7GBw3ailQgKm2R0kF/WoKrOjSWCYQ+ctfEqi1xVaVoikz04IOGQcJETB46mAHWmNYdxp0mYvhE2BXkJWk6HMo5UmrP6CQxoB/4BAaulxZGLdu3VKaj7jqPIBOl5+NhVeCjthLk9ILVmqMjNVM0VSpo9LAG/NKARb92HheGEnwo2RpsWnidLvgCpyJFhpz7FiVVaF0NK4IGG5p6BHhhb4ZbXoWHjx/iLaKx9Ra/8+IUtxZzXKxNnN5/hOteg+PrB1jqJugr85NT4CTlplkhmGvo2hT1hspxe/jG4XPY1y3kywuU1RKTgym68Qjvn61w77yA59r4zks86Fo0p1coVzGms33Uowl+so3xzirGRvcwGe9hplkoTx/iO9dpPpEjtDPxhyZRxQtncBmc4xgtzRuk4mMiVaGlNCnnrgRWcKYmqn4M6KoqrTW2NVSQHh6998fHrEafBvLe1UtatlRjIw6hQ2FUKCkQo3N2p2FUU5bVxHHtY1oYmNQWAqqBcXxEoGebSVB+bnYdnmHDJVI9DCTAyeiqVO5cbPNmFFOKIlF34/vJoM3KlnQ7jVQR8cHuaVwDaruXQxUU905rWcI3A7oEdaVvztfxVT0+DWA2CLvw3+hyN4wbGCRZCe8qug2V8yfn7goLwDRNmQ191mN37i3J2o59KbEGSUQEifq+uMf1EqdDQB9+nt9nwhSGoTAgeI1nZYGraYi3tpe4ky6xtBpcGBXWdSaKiTPfxYt7cxw6Fo59BwE55PkaVRXB8S0cTFrcCrZwugbx1sfZmYbtNoCuL2A5Y8E2rLYXMjvV9ByuR4AuO0GKN97x/HNcEQgyu0qNEasGdc0qawbDPUBcU43QUdKqbYRpWMA16TB3JpRIL5+jKU0Bd1Z2h9bm/J2e5RTBqjAxAzER4WRWC6fYWC7uRBF+8uihUJdeu3Ubv/Paa/jNgwNU63PcOf0Al5RmTWs8Klqch1PcvXeOv/vSd/Ebr7yKqlnDtTI43VZUOx9EHdLWwAd33sf9j+7ixvUj/PZv/C1cm02Qr1Z48O57aLIcf/d7vydWxj98868k6W3IgqKjZWXj0TrCVRGJ09vUdzE3dBx1wJwJLhqsixQRx5AdcLqlbK4LF6Eo8I38Ma7SNfKwgBl2iK4e4TeOb+M/ePE38fjBOf7X93+ONX0NOlv84EujRNukmLga5tNQFPguzkgrI2PKQu5YwjYadzV+69dfQ+DUOPv5z3CjtXDt8Do+THO8u4nxqAau4hjHEx+h1WASaiKoRgrhZkVjHANVZ4MQWNOlW16Nka8L/sIqTTQbA1HZ4EG3QS723QTkWkJ/lPJZWDBcC1vs79OCtsR2u0XdWvL6y9aDSfE1OtUFNqo2R1FlcByKZGkoC9IYLbTUSOiII+NzKpMexjMWJGad44VJiDFFjFiksID8z/6vf7cjxSZKUiXjKOYUpmhq0/WHLlRSQfcHdF6XQmwnZc2xHdR5I8pMWlxAp0AG+cWBg8TjDWF1riOkI8y2gZ7SsKMUlbR0wtaQjRETgIIyh5WgXYlqZ/VvES0vHuhsSWqA60Ib+Ygs4JIWr00hs4objiuVL+PCpqpxqvPFAuOyxYjUDyKqLSLP1aFp5B2yFri0GXg1GPREb3TslaYgXwuD7d5GUOs8ckvLQWyaOKX0aJ5j0XaYhuTfp8jzBBPDh1vq8CqiWlXLJdM0JI6JyiDQSHldk7Zmc45LuU9KVdodcnqGkMfP62w8PD+f4GszDZfbJf7sbIsoWeFvX7PwyvEx8nKG8/uPMW1WmO6NEU+mWOpzvH/u4qMNFd0eQgsK6FYtcr2L0sMNfYTXZgei4d42G1gTF2UY4MOrCB9e5OIS9+u3XDw/smBtctRRATec4qo18MY6wkmjY6P7OD66iTlRxHfew7ePR5jpMUZmgoLznI6cSYq1NKjTVNC5BPvQpIGtcOoc026Xhjmkk7GNpLf8YFVIbQKi1HlIPjUYUVIjQlTr0e2q5c7vD6qm0nplG50GjxopkiUKsxFQCt/HSWlhL7dxIw9wWHqYVxZMOv81pVTzNNGBZ2B8uCemE6RIMhFgS71KMvEZ51ycaGoxAxJBI2VKwba87tpwDQcjWmbyNYklaU+r45CBAb1XgNsFrz35/0EyVWbrXy6g/zK//Wlccl4vwYI8KBigh0p4qMqHCv/TgvUQ0DniGDQCPuvnPi9ZUZoCFEqjdnmhwIVF8QQoxxn+EPCFzuo4UqHz9ZxTwMho8eN8jffqDbaBjpT7vGtwZLm4HYT42nQGPdlA6xLanWCbnSOvtjg6muMbt6b4Whgj6ID1MsSDBxWWa3YjXfqyouoyEY1i3mXorrTl8zRHnjHAVzC9MVIswFvoYovAyGAjQV0Xoq9QW2Mk3Rjn2waXqwyBH+Dm/hReR0bNGhPHBq0I2OnM7QYZtbq1QtwmHU2TlruZE/FuomZVZ/uIvQCP6xo/PT/F3ZNHSC6X+P1vfhP/4OuvYWa1OKdeRVXAD+bQ947xz955Dz97+w7+4KXv4rdefQXbzQPU2Rm07Ey8wjf2EXIrxBt/9UOcnz3Cv/m9v4N/9TvfwfmDe3jnjTdwbTLBSzdvYTGd4tGjR7hYUQfdlYBeGi6iysHjOMWyyqA7BlxDR1DXuK7rOHIdeKaGZbxGETiIdQP3LzYoaxMjew4K5Dn0iCAbyo2gjVrEm1Ncby384a3vYubN8b+9+w4uGnbJamh09gt1pNUWZkchm5BcaKTLGKPKE5OSxLPQtDX2dA3f/dar2BYX2Ny5g1/DCIvxHt5YrfB+XmEdjLFOt3huaiPU6KxWiyENyk7MWTapg4SAR9dAqecwvRwT3xDKm19Z0NcmoqrBnW4tMt5OTWtjG0ZDzIklI+pGr5GVayz2KXiVSedA61yAzPLah2a4aNoCDvn4FdcNAzoRN2r0bNInQFg7/CAyiC03tv2JmGsFVPfKxINZ8ozqpPOo/ef/57/fUclqyxYOW4ikl9mWSFgGnocyJxhACa9yGE/9afqwmp4D1/ZRJy3KLU0QYpmn2RMXWugho+sRF3prwyt0BEmLNsnFgSu3W1QzG0ZgISTSMcvF8aYuydMm8IjZDk/RFjqtAw0NeuBAH3nYUKwmS7BtKHAD3HQ8EWyhrSFbPxcMDgQ9NRC7Uruu4Lom4JlqHJCRrtBgy69NyqGW8CpNDmbKqPLNIeXIpnEEAzzlWoMAW3SIo0ja64upDw6I8jyFVWsw6bHd0PrSEI9s4n4zywB5BaLqRLofPX7ZgWCAk44BUDgtmrEuiYyb6Xh5OsW3jkZIyhR/dnKBh1cnuDmt8eoLz6HV93D58BRecoVR4ECb7gHhIaJ6gnvLJe6sPsS2i2GGDnzbhZkA1jrHt49vYkYAhVZAd3RkjoO7qxjvL1N0dYHXDy08N3bhklXW6LDcEe4ut/jpco3MH2NZAi88/7L43V+9/w5e2w8x0VKEFscENTp7giQtUfL9bxrZ0PQtN3p3MrJtRS+dSleiUs2gzq6MTJGhaaWMOVQFqPrtUlWyKa2phGi3DpRRtEyFFLhyyuy1oQAS/QC42Dt4MDGtbcxzG/PIxBFCTBoHXV4hpQiSawh9JziaCZ1Rt+mCpKOKUiREmq420lbn1mJVOMjCluStsx0auHCoBEbzm5RnvzIokbbyEyiASoI5nx6a0sN177avhcb2VZXn/fMOwVwS2h61Pri5LcmTN/uEZAcYOLS/d4FpTzsoA9OAgW5Qifj0F7Hb8t9VvZOEgFKgnBH2nuFlXUqwzDLKoVISSYAJIgRjEoRb1MKCofQoNdhPXR1/vDnD2czDAy3DSRkDvoNbR8d4MZxhVrXwogTx+Qmi9FJUDDfFFdJ6i5s3jvDtr93ADY/CHSayOMDFaYEy0zEKAwQhu5A5RqGFSTjGbHxEfUAsL1c4e3yCJF6i1kOcxVPUjYNQrzBxG3hWhJbeD9oWJWe/i+u4exLj5FGB6egILxzfEAOkJr3E2LORpSV030HZjwiibAO0FSY0PqF5UZzCsX1p5aacE7tUi3RwN9ngw7MrxAkw1gz8Wuji6zcWWBz4ItRVlC0i2Hg3KfBH//z7+MbsJr5LimVxjtBMMTESRDVwal3Hw02Fn771Y8xGPv7gd/91WDTgev9dTF0b33jxRdy+fh1/9id/gihO8NyLL2AZbQXQ6Y5meLRKsS7IhGqhWzRMqqBnGQ5NE9cmY9hai226hT4JURgG7jw8Q14CU3+OrtLRFhq8+Rgn9QValwLjJXCxwr+x/zK+89p38MfvvYuzNMd6FYtVrzFxkBRb1FWC2Xws3WIa8EwaT6pr4pIY2Bamie986zV8dH4X0ckJXjOnCL0xfvD4EU6oBbI4QFpEeG5K5lMGT6/hMIBVGpK0wza3EDfEgZnI2hQwM0x8EwvishoT+lZDUre4U0coeOa1ptBmTVbofUCnTkZSbDCZe0CbS0A3NReGHqCq2NmzpSNMrFFexKirTACRxKYQ/GkZZFsRFM5zUBPaLMeY3AKWpSPQG7w881BHyye0Q+0/+af/YZekMbIshm5wpmFLABSJZh7B9CkXTm0tM09Wy2xFGTRhMEKkGw3ryxXadoP5wkMwtVCxPc0ZuDWC2Y5QxQTRmUi2Gyw3jzHZczE9DhAVG3n+jl7mqY5s26KrbNi6K+3ItimE7zze89HaLTpXQ+vaeLxcYVtUuLl3iD3yPZsO55utmkUHATpSWArlRU3E+MF8Dte1sYk3iGgPSB6gowmn2CNliaZ25Iw2nI4pj2jSqkgTsDg2MMg1peJcKQeiF4bobAIXSoxtE02eKY32qkGcpHJvnCAQ/MBsNsP6aiUOXARM5VkqVRE9hRtXQ2wX8G0Th7WFY1h4MQjgOzY+XC/x9qM72NopDl++jdJ0UaY5cLEUnuarx8/DZYWlF0jbSugsF0WNh0mOy7xAQ4Q1gTV5hq/t7+OGz7kVneY0nEQp3t/EKMoUtwMDLx7tw9JNsUOlUcXJ5RIPlyvofoCm0zGfzTFxqDRXwpXDhvafrXg2n2cZEt73okBgW9gjpoFyoFUpCoIMHMruVq0d3l9+ZuLDnJOQKF245n0wZ1DsRz8M3hpn0ELvo8EUEbK1sChYVY9oYLBMZeRBPTUHpKMZ8FtDNp1PF6wc8DWuKTpm6FJhm4EHdzqCR01nAhPTGNv1BpvlSkRDqFbHGbjoZYs+AqttTcRhKFBjezTZUImJSTCkzLc+/njy9VO78acjhf7//iYC+ZBI7P713QA+tMz5eRCE4c8K7UvU655at/51K2y5/i8Y4u9eyyefn45jba4JWLVxWDBkyJONHLRZk6EyWwGtupoNPwa0tIXFii708aHT4K02wY+qNS5Z4dgG4BLc6Alv2yxbWEUNIytEO5wHphOYqI0ScRHBG7tie0nDLNOwYNUmNI4NswIzU8fNqYdrYxevP38Tr+wdgycSm7oGuwJvv4m7d97H9OBF/PnbMf7Wb/1DPH/t61L82E6Gd+/9Kd788J/ilW8dYyPn6hTvvR2jzFz8+uvflkThav02Dg9maHIfaUWab43L5QU2j05xYzbDS9euCw4l18mc0dHQD6BusDedY7Q/x914iR/dv8RPryxUtYlFl+LWxMStAx+TwEFVNdgULZaNgQ/unsgs/uvP38RB0MHKLjBChMad4GflHt47jZEuL3B9NsKNaQC9iLE39vD6117C8uoMSRIjpskOWUdOAMN0UJUtMo4FLFM03tOyQFkVohthcpRDox6dyZEvCRtB0PT7SDL+HKlyJgzdhmUGohtSGS1sz0JV5WiSDC/sXcPXXn4VD6+u8PjiEpvNFiYFz1yeu6Q61jAt4rpo0NTCZRFIca9CjUNuHx7j+edu4e5HH4q6H9JC7F6JbSptrjcHltFiZrJ4K2VpEv/EYJzTMCpvEHP9ODaatkRdpXD4876HCXEnVYttXuKcXj5UNCVlVjpt7Cr3rC3ZIOyAiUeoOuOUaTw66hmwFldUD/VBkLiMsIZ9RYoo1SKVlbJ00IitoIS65yC0NEzMGialhPuNqP2n//s/6larK6TJVvS1J2MKSLB6ElINDAql1JXi8fKSeMDq7PObMMjVPm+QJCl0M8Zsz0IwouGCAnk55gRaO0GWqJYJDWDqluIoJsYz+mFTxMVGnNRINh2anC2LgNh2sVxsugyO38Id6zBDDR2pXm2Dq4i66ToOxwssWgNa3eLxdo1VUYjxCgVb6qKFSw5IVgrpnlXjJtlgXcRoOQ6g8ElNZD/nPJYQ+dnx59yc2smsJfW2RlemMIliZnVG/i1fv+sDNhcqMLI7VJmaA/JBEA/R+mwLWvTGHpH7rb7Hw414Bb45/D6TuYjzLLQ4qg3ctkK8EEwRUNs3usIH61O8Vy6hHU6xbktBxY5LHYvawmvjI7j0WncjEbvNWx/L2sJHWSMa7FtLg8V5TLzBi9MJbpqucDk1w8FJFOPd7VpsJ/f0Ds8dHsCi9nHDNiNwenmJi+VSACtcRAeLBaYh6Wi8H1R50wTZy018nsbSsfEtEyOnR+cyGLIPWVfKOpMtaFbV4mqmgjsbrVzLDMI0mdmt/p6ahZEuZSiAuCz1Hv3ea5cHNXCUAaO8VWh2Yhkagg8NBJ0lohx0PMvYJqVzFDfj4T4m+wux9eTGKKMtCgZ0AlZ61bPda2FVKUpvve76YGsqe46bmIeAAgH8S3/wrqmEQ40rPi14DpU4P4sFZs8jZzCnTrhwr78Apf7ZL2xIST47Nfm8gC4o3saVM4Wz0azcIk1W0n5sTNJiNJGcNvmeJrpIsDZ2gDPHxJtmjje7GB9S0tXisUlAqiWtcZ0qbdS5KDthpIzcANcOjzCZjQU/cbG5wtnyAmlXIWJ3SFOeEHaRwa9yTNDgwNKwMDX84d/7PTwXzoRbTLtT9ms+eP8dPLh/D6PZczi4/TvozNs4nHyH6SQK0EzkJ/jxu/8LLrdvw/aZsEzx87czRFsTr3/j1+H7NTbRW5hMfJTZWOx8L4oIJw/uw05yvHbtJm5OZ4iSDdqJLRzfNkvF4OfACzBZTESj/SeXOX5w6SNpHYy6GMdBh1tTG3OfVaKOvOYY0sD79x7KDPblW9dw5HfwyhXCNkJhhfgXVx4uSxvF5TnGeoOvXd/H7b0JZqGN2djDRw/uyIiVhkdxViBJKukWBN5I1BEp2sUxFsckXFNPXOE499Z1waYMYkqMIxxbUkFROkCU/tZs5EWt5L7J0SZ2pSgwnU5xzFFjnmO5pHubMm7ic/Hc5rqyKPrD94/qf4KZ11AzgYOG60fHeO7Wbdy7dw8l/y7xMFUpTH8CvDWLoGtKldcwaYbD4o8AWyLQG0qzkO5cy9/j83d1KQndyLMQuhSDIoupxqqkzLT9le394fzZ1WJQHgrsxOoIDUoDV1K9y73/j//Zf9TRw5bz4PlshPkshM62dVvCYNlJQhA1kym1yYOcbQC+EZ2GtrHw+EEs50EQNpguLNhOjbphpmbBNsZAM0KeARenK2R5gunMxmRuQjdTIae3hovzyxjRsoLRenC0EF3dyaxZN2vM9z3oVgWPtqQmcLFZIy0b2N5YhO+51ajQ9mi1xLYisIIB3ZAZBMFOVqNh4gVCH6K84bpMRM+5o0kD51QCqNNl/pKXbAFbcGzK1xLQV6GI16JuJlMHw0BJBKJmQvdCqfoZ0Ms0UgpnpilBgWphRD2Px2Px3OUslkGKVpLRZiuqW1ywPLRKlxKgKfZbA88HM9wOpgKcW6YbnFcMvGdoph6ilvrnIUKC65IaL40PMTVZO16hoxKaTmU7Bw+yBg+yDEtyv00NehrhwDBxXbNwOJrC8Uc42UZ4f7uVUYadbnDr8ABBOJaEJatqsV2kOA+NNxgwjvb3sZhM0BYlijgSJa22LGSTRFUlftOzUSgBXWwXSVVkIOTqkc6OCuYMPQzmzJtYpXN5kQEhwi39zwgFjUFH5cySdTPBpWAMNyrHF0wA2GYnTXK/M+GVHQyxp4UIw9DNj/LEDtgVigR4ZlJDfTLBaD5VSWSZK2vPPEchbV4a17RPDo1hnvxk8/i+bKKPyc8SsW9Ij+Er29Cf98QDwG7wI99Fse8i1weP8t05uRyKbfMlA7p6jz73Gj/HypXjl5ZtSlLXKGBVRIjSpWjsGybgMgHJaqFtkavdBCOcew7eR4mfVDHe13NcUp3NgGi3Ezykd0zPbVgVBYIMeI2JPX+G3/7bv435dCEU2POrS3z/L3+ALFuiqy9g6zkcAwgtHWNLQ2h28LUaTlfiX/vut7AYe0CdyzlAwOejkwe4OD/FZHwDr778PazTCZ47/l1sAfzwo+8Dxim6+k2cnPwQlqdBd+b48Xspzi5KfP1rv4bjuY02egeOpSGtpoA/x/tnD3Dv7oe4FU7xnZdeFqfI5foKmDgwXTJoKuh5gbFuCDr9qsvxQdzhzVJjnTgAACAASURBVBUDug2/3mBq5GIXOqMng+uJk+Eq7/DBRydi7HL7eB/HoY6gjRA2EbaNie9fWEj0EFaR4drIx6/dOsLMNZBuLlAVkQC1WEUWdYOII9OM3SsHs8kCk8lEGEQEvzIQK7Eh5ds+YEokCIszolIYJNiUP8e1ymS4bjmueurWN+w7rlkWRQzyDObSgialq+8u8TOFaUhXFTlfnhVkRBfUCTAkgbt14wbu3LmDih0adgzbWnBdA2vL0TuEkqTxgLGErVO2LDTFbl6KCO4TGSu1ZM/Usk4CtvU51miAVWmgZvfvK3p8VkAXgydLhytsjVICutz7f/hP/qDbbjcwDQ2HB3OMxx5qDtkpdeiotrJwfkkl4sSL2uEk0VcN8qzFR3cuEIYBFnsOwhEDfi4Zm8Y2th4CbYgkavHgo0domgrPv3gkVXxRLWH5DqLKwuPTCPG6EPlWi+y6ooSpNwhDE3uHIeouwWjioupqPDwlh5NJwSE0oucpuBCnOFleIG5KuJORzN3IH/ZNG75O8JItFTIFZ2gqIGC4kBZ6LiyKjRDIVrBdToCWicAPhafMwNQWCcoslvtAYYXWtOUNNLwAQeBhZHWocv57LQc+QYSXFxeyeA/3DyQoKgARsF6tsaGH+XiMxWKBhlKovoY82cos+PnZHvYsF1m0xSrZIjVqnKRr2IsJOtfCeDxBdrnB9uG56B1fn4/QVheSbHT6SFx6HmY17icJrthhMTU4dYWgLLFf05L1AOF0LgH9g2ijZl6rS1xbzDGZzoXXHaUplputWM2yrc3288H+PmbhCE2RI1mvkdM1rFTAJY4WmKlPwkDm56zgGexpWsKWOjcD0w5ps/cBXdrvDIOdJh7xyrBGfdBUhbx0kTfnRq+pmkVdAF10DGzq2BeNaCEMRipK+tcU7WuKcYQWEc2OeAqwjU4wkk8VJZ0WwBk2cYSoFymh6EyzcxANFe0w5+YakWzY99X4oFdTU3SsHn36JUFtz3wWCNtTze8/CXob5FxF7KZ3RuP/82DkBx8Kga+Mbn4VD/Lv80ZVZsSylQX3JxP/WNYP9SXGtYWyaJG4LpbTEX7mdvirfIs7dHAk7dM3xNuciQXn8aJd0ZiwKwJVDYS1Da+18b3f/DvwrEBmkmXV4p//P38CvaRBRoyxWSAMHQS+Dc/RYNBlDUSrldA1YnBIv81ln7kUXoojaUNP/D0gDtGax9j7xu/gZ4/O8Uff/7+xv2jwzRc1BNYWabGFFuzhR3cT3D3Z4KXnX8Srx2OE6T20ZYbMOkKk2Xjzznu4vDjDt2+/gF+7eRtmliPNE8RGBSdggmqIw6LPcZQBLLscJ6WBD7IxMhZPxRJ+G2NikFLqYjSewhYEeYN7D8+E+ns4G+MoNDA1K/j1Fld5i3fLKc6SDn7b4PUXbuGV4z1E5ye4ePQRLLOD45nYRBustpHgX0bhDOPRDI6pgIm6pUmnT+yA61qCiqR5fVCXdWap7tCwd56yKDgXVpX6UIEOvzvQG6UL0AsMDUnBIC5ErNegP0FdCxYGpEW7poX9xR6ODg5x9+5d6S5XTa3cPHuaLKt0ejkEHRMAuUiRoM7rToK66kQb0i0Qq2aRNWT138C1OE4gW4YS5CzwvrqArhKfHofTU0f5tSQ8FhVVS856e5ZIC+33/vG/Ig3N6WSEg/05bItITr55tdijSjZF0c6GnEtDbPt0wxbnte0mw4P7F9jbW2D/0Ifrsr1Ks4YKOv1t6dNae9iuS5w8PIPtWHjp5etwvBZpfgXTC/BoxbFwjiKpYPN36k54zPSwPtgPMR4zi0sECZjmKR6fXcILppjvHaMqOoRWiNV6i4eXj8VMZrQYy0CV/MHAcTFyfDEkIa+PLaN1kosrkz0aYTwKoWWJHPys+pdrKsWpdnjgOmJ6QpRmsl2Je5YMHRwPuhvA8unZrSr0rsqkNSTtWMPA2eNTqfiOjo7ge76g/0lTopvYdrOR5+dcuqVnN81D0hgjw8KNOS1KdayvLoXm0lqaqLY541CQ1fP5AvFqi0f3HmLuj7BPhaCwE+1n6AGSzsajtMLDNMWVPLeOUNdgJRkmeS280ul8H6dxjA9jylCazDIwCwNM5wsK6WO13SJKM2nZDY/JaCzi/wzo8XqNkvaKnMmahiQm4l1v6Oo6Ks76KumwsCwwGeRZnXMxMqiTe91X6NyEFtkEIuOqHPQIOqMCHH+W3WC9aMQ7YESRh7QWEyBqrfOwZ7Imrnx0unNcUWWjFSE3NB2wBHbX8535/pB6to0jcZQik4ObIs+LJwHvk2A1HiB8r3Yr3IFGpahfVG/64ir1qwqWvK9sXw5+6J90QxuqdP59XjerKH4IQ4BjBIve8Ey+fzUBnWDJkqwB2s9SnyJPsM63qEraA3cYNxZmJYVBDZyMXLw/tfGndoY38i3W1KUYj7Cm0EZPk+SYjDgReiG4ZQe/BEaViY7g0Je/CRIqQn+KxfwQP3/vA+wZDb497rBnVXBDRzqGWZ0iKiOkTYqiK1BpJVqjFWlWspEYRIjlYNdyZATQLhsUmOKhs48f3HuIy3iF566HeHma4eaeLbLTbTDHDx+l+ODhFW4cHoqWw7XiMeqMJkjXcXeT4s2778pQ6TdeehU3RlNoMceYGi7LLTRLgwfAazqEfUCPrRZrw8O9hG5bOsxiDbPYwO9yjDyKvMzhhFOs0ganl2tR02OreOHrOAjYuUhwFuU40fdxEddyDj63P8dze1PU8RptGUvHlj4Ry80KmyiCZbmiU0GhHErk8oxj94BGQwPl8JPARyabAwVxCNrDHlJJKGWezSf+APxZVuL8GT4/kz0+Bqolv88Az+cijY3jANmBwuZqVefOtDCjQtt4ggcPHsiojkGdoG/O8vlBsCphuh5qCehsudcENNOTg9WGQRqqqQI6ExJ2EFnUtRVsAsfZFaLMUEtUBcduX91jlzo6JDwCbqWoU0MxNMUSkpb77/9P3+hYYe8t5hiFRONVKPIEukbfZgLF2IamAIbKpuiMxQp9vYlxebHCahXj6GgfewcBdPI861hiATPhrrVRFZYo76zXCWazCW7c2odOilG1Edu5dx8UiFIddVGJIIhB9LrRYm/m4WAvhGmoLLltCyxXK6mip9N9TKb7qEkVs0KcXS3x4PwEndlidjiFxplTU8J36aAUoMorVAWTiAYbSv7RJnM0xmI2FWK/77nSbj+7WossIA/xceBLNkYkapnGWK+XiJIErWHBm8wE4Unu38hqYWmtzM4ZvPi7rNDpf72YLzCdTGSxM9AXeSGJAQM/Pb87vhEN6VGZKIvNJ2Np/0TbNYo8hcmFRPBd1wog7+DwSNpU52fKzpDazS9em8l4wDJDFHBwmpV4lKZYkctq6iBJws4KBEmJPZ9+3QusygL3s0iU/owsE3TnmPQeyxIDBrYlTctGXROAocN1GCRpUlEiiyMRF/JsG4HrYjoasa+Oju0eUgQljydGXTmkCZhSim0FhFPVufoQ5TiuL244VuYUASI1jDRFAi8Z8OnuV+sIiYZNa/hJjVGtY0onNMuF6/lyrZRq5caTjgDvDQM5qYZZKvecow62/7mmyRmniBGpktyU/H1Bs/cVLDcN36OhMv80Lraqeg00NHP/ynHqn3FY0E540I3v5VWHanxXZnVoYw5VFF+Psj/VJeHZIfz/wh/6vBn4L/OydxXgPvnkQgP0bZRFjnYdo4xjZG0hFrUjWBi3NuyUapQ2fj618EO/wR+bCd6lgIrtwgkn2CRZr3THTk8JvclhMZmva4R1iwVlU+MSt2ZHaNMaY2+C69duISsqoby+1tQ4II/Ys5BrFVZ03Co2ogCWUi565CDj5J3aEdToYjdEZ1VpCKB2UmhozAl+nOr483sn0MjDHhkI4gd46XgCP/BReWP8dFnhw0eXmAc+vnk4xQvdRrpZK/cAbz2+wJ3LR5hOxvjGtZtY0CUypx+CgVWTIMlj0YL32w4zjpIIDAttVOEEd5dsI2sw8i30Ygu7zeBRQCecwPLHSCoNqziXgM6zhSy8a/NALDkfryK8G2lwJvuwqlLuG2VECXplkcKxa2ewO6twGuxIkRtNHpJQionh4LiPIZP3pccJ7a6ZocJ8ImbU4z2GwD9Un4OHwBDQ+XtPW/Mftxce5vQyECa+iWtf/LWVCikDeuD5Yvxzfn4u167w4U9He/Iekp4sZSrPJ1ru6hLU+VkKCoqdsShhhc7XWuXyOwzmrNgZ90vO3uVfv9rH7jhtuJeix8bCSYzT1N/X/vCf/EY3m04Ejcj2W1sz4jMNpNg2pR1JaCfal/dKh+UwcNu4Wm7w6PGpHGbHxweYzj3UlMGrCF4wxaC9rjSkcYtHJ5cCWLl27RijMf2qadhRoGgdvHW3QFY5qDhorwv4FrCYuNife5iNbbQU+3cNrFdXODs9hW352FscwXE4K3fQ6CFOLi7w8PQ+DAfYO56B9L2mKSRQB16AlAs6b1BWGjbbSoT5/dEUh3tzVMkVphM6fmk4Ob3EJkoRhiPMJiPYeicWivT/pmnBI0ou0rBjvo9wticqWYHRIPQsCeCcSR7sHyDabvD48WOEQYDDwwOVaVKoR1yiEjkHxUaTAj1U3mvZHue95ZarBR3Of2MQnY8mcuhG2wizxQK64+CKAK66xnZ1iaORA9+0MPKngOnhqqzxmC33js5vnL01oqTnxbThMzGZzpDqnVB82ILyuICLAuFoDMO2cbXaCBqcgLg0y+WaKd3LHLRjS43VLTr4ritVO+ULuThkVt4qzXbeF/F2pkwiZ7VKlljCvGrw8hmUeD/BdfyOtNhFMa6nM3XKM4BqWvq2gB3REbDFAo44os1sDw7b6vSFJr1N7Fj5HtN7PEeWc/RTYUvwH7sGVLKzbISUdNV1UbBK0hyWFwo2go8BWPZp7mLDATRsJvXzykhGqdn9Ch5kdPbgIwYYqWJ6dzUlnavU3YiMJd9bXkMvajO8XqnOP6dA/+KA/vnV/ecFdJrnpB0lXTM0USpiKuz2uLSsrXVoFWeaOs4DB2+MgT+3cvzILnHpWmJYYsJGQ6qrBJtS/LhNulgZJWZmg7nWYt80cD0McRiM0WYVqozYIAuGZWO/8/FyFmBcGWipS2F1iPUK2y7HqsmR6BVqUj05pzV1FE0je4KsC86ozarGmC5xdoATZ4G3zla4ovId+cTJOV68tofF3gKl5eNu3OHB2RK+1uGVWYBX7UI8Bu5X9MFeY9XmmIxDXPdpgRyKb0JepFg3KVabpbjELWwXR14Ix7VR+SZqz8fjLQFRxJCkMGp+5MLMYSdVM100poes5Bpgl5JmVA1uHkwFJ3C62uDdZY7x3jE8JuJlgblHXYUa0eYKWRphtjeF5dCDnUBlHtE1iJwlpZfBV8iFfZX8yR3wSRbEL+yS3lmRqPUh8O/SHIW+uoPBUGMudUaoMTArbvKvCYlTWBx+cJTEoM7r4/xd1rqM/hSWhx9iBCaCQI2cQbKKNFNYPiJJTVyPBHMF7iPjiawDKsCJSxyNwupGCrxnNVf6ZU+M3Xuwe/7I7/cMoScB/b/4P363G1PY3dTVbLQuhcojMnsMRJYjMw7RfOG8ywkEKX1BatPDE4Shj6PjPYwnHvIiQllRw9vpqQ0Qofv7908xGk1w+7nnoNPDuqW7UYOksvCTDwtktYsi26KrUhFtuXE0kYDuW9RbTkTi7/HJA9ETnk/3cLB/LJWqZoVI4eHh+QUeProH29NwdH0Bk2uvo7iCC8/1xe+3yGn4YGCzKRFFFQJ/gsODBersEvP5hHh+PHx8jstVhCAIMZuO4ZJz3JbYX0xRFTk+vHtH2vITtp32DqTt7OkVZqMAl5eXqKhnfv0a0iTFycMH0tK8ceM6iFFgBclZbpFn0vIV1DGAkIL66FCRBtZVKEX7nJxIA75hYD8YCRYgSzJYDq1fa5xHGzS2hTSJxO996npYjBZw/BDbqsHjZIuLuhBBF4oB0NfbjkuZVxPI0jgmHlexaAoEhi2ypn4QSqXK+TlpRATzsesggv8y72YFxCycd4q2l2xxO0I5I1JaNlhNlTFSQDrxdmZip2ZqgzAM571chX1AZ9bLDaVY51KxE/RGICMFiTgjn9sByosN6ssIQavj+miO4/EcY9sVepIkCZSYpONZmcuMPM4TZEUm7AzLVu59Mitnu7mqJJtnh8F2PWS1QvAOYB62+DgvJ3CRgX2YCw5VwYAUV1VvA4uL7Vf04K1kF0cqFPLZ+2D+RCu9tyMdhGKG1icvV8xPCDQyaTfz2Y/PDehSEjw7Sp7t0tPlmcLctIBPoR6u1UZHvS1EWjMa+fhoYuMv/Bo/7BLcdzQ09JWvaYVaI6CfvKCU6biWwDFSzIIWh6GOfRc4tHV884XbOCQGJM/x4KMHePTosbRU7cjEt5yXYSU03FD+CqWriTPjqs6wIV/c1lEwaFARrukQx4mA+AImglWGqVnjfBsjnlzH41zDo00kh71dRgJOOzw8RKnTArnD+eUaZlng9tjBS0EnzJufL0s8TAuUPpMEG5PWwO3ZAjPbxfnFKS7LCOvtCnZZ4/pkhtuThbAzIo1yqzSt0oXmaXDG3xTQm1JBNLn3aWjihnK2kZKbp3Q2q3HjcIGxY+J0tcZVZyLOK3RpKt0DejFkmxWKLMZo7EMXbW7JXCVQ0mNDNEJo4MVkUWl/KfOhXave3othcEyU/SNPo1QS1YNWyZqch3wM7fVhLPRJPAufYxgryYy9Ib+nU3Q2CboqiaVugQT4fp0rhTVFJeP/K3VzkakSISxW9QLM4yzf5FyeKpfEm9RyDkjBwcKkqaX1zljJ4pcAP92yB0LaV3IKDMnLbjLzNNFR97LP3eUM1v7Lf/HvdKq6YuuN/EDeEGnIS4ZCFC/pOazOGcgt25fg/vDkFPfvf4TXv/ma4q3TVZB8OFabnGkJEM3Ae+/fhWk4WOwdYMxg0hIJWQnIZJkAb98tUIM2gBkcs8bxwQi3b+xh7OtoSRkTf+IMD+59JAI0z99+AdPJFGVRQXdDZOYY73/0AOcXD+H7JvYPxvBoUmB2MCx12GdcsKKz62C9zLG6jOG5Yxwf7iFwKliOLnOoew8f4/H5pVSxR4f7Ajag1yxbWGHgyma+++CRoBsXh9cwGY2glTFsAiTqWhamCtw+qrLAZrPGZDLuD8yOa0ohJvsFTVSmSalbSpdST5pKtwZnTpqI5rB6poexR1R9QwZegaipxM6WdBsuKArgcA49dQNMpzNCefA42khA7yxbAH8OjWdKZV/LP12aLRJHgdC0shYOpVTMvaDLoNQ2KJjJvzKgk/+tUS+HUqeqcmc1wNfKKosVMYWAbNtU7W+OGeSeOMI7LXIl/UurS/qDs5TfprHcE14b3fjEWpdmQlEBLSrQrBOMdAd73hiL0QSzYCTuQxJH6OxXUGGsxCreYJtEaIhCHYfwRuTL6nh8eqKy2N7ljbN10u4EgQ8dESkzpv2EliaSrn21+8U7VIGxvsrH0JLc/RtDJ4HfCzny6BXpduVThyA+VBl8TYO064DmZzDnaOLZH6yYhqD+6c8ysD+45nlQD45pcn08c+g8WOYoNUUvO7DG4lefxgUeNgXu7fv4sVvhDafEfbNFbpDza8LNAZvU1EbDyDUxntoYTw2MQ4q75HARw2sTTM1WzCsOxiNJyh89fozLq5WQcifGHGE0g135shdo80xbY/kgnsNgS1cXyiO7lKzsy6xEvE3EBZIUX9NMoLkOIm2Mi7TDMq+Rk64poLpGOl3haCHT2s3VFnW8wcIBjsgHt0ycxMCyASKjhu97OHJCjJikRrFIK2+6HJ7nYua4GMNAQF4pRb58Q7QwMqq00FlQbIsrqTplv7KzSqMoNtpFpZFiTsoJTD5IdtUoYW1Lm9moathU9hTirqCmxAjE9mjew2CnDIXo90GaME24RNSFWIYeADd0iJSSh3owuJKbzjXHz5JrcJwmGBTG0s936/u8tSl3og/Ug4vhk88qX1AVfq8FoUZ/Peubxx07BEy/WHTwmhjMNV3oako0lQptQweqTwCG+ytQ38E/6qs9Az7rHog/htBmnzpFav/Vn/9bHeecVDATu0lJZngnWplFshKWiahUQ6SbuSjLFqdnlzh9/Aivv/4yLJsVAturtF3vZL7EeQvbPD9562fYPzjC0dE1CRjc1H7goapLfPR4g5/dTVHUBgJPx43rc9y8MUPo6ajzSFy7FuMpTu7fx+XpOQjOunX9urSBWQ0zoKfWCB8+eITV5SkC38TeHqlipqAvCSqpug7rKIamOfCcMZYXMR5+dIaJP8OrL78Ay2ILrROXnYdnlzg5uxRENAM6tSqodMRt4bu2BI6zi6XQG4LJAjY1vSnAbygd3bJg5W0g8D2Z36ZxLAIAyspTtQaZXSvlPYXKZFuZi0YCOrsX3DhaRya++Bcf+CORjqVGdJLliKnWZ1DEskVecy5miALdxCJvdCxz8YskxiXlJ1ldd6ZUPCFpPKR76Z2IOCRUqWNA5+YcBBF6yVUlfqAWqWSAbGXx+jVm1AzihmTWnMEqVaNSRCVYbTOgmzYBZ6oFzJ1BHnhTtXAtF7a0TwhWU7a7dIFmp4MgN9LPPNJiohLGJpNW+1h3xId9Gk4Ed0AHNLbasiJHTQnHxxdy0JCSQlliwk+90Be3NKKBLy7OJRFhm51/R9CwDCasUJsOhjeSrHwQXeHnXTDZ51eoX8zDfvZgqX5ztwUpa2b38GRl3qOHB6DRMIuUA7RHvw+/MyQq/P7QeeBeevZHH9A/0bMf7pmsa9kTiv8+SLs+QS2TDhVtxZCi9h1opAGuK7R5B931sTmc4i8mDd5wS7ylpVhxDNXamGgexo0J6hAcBj5corF96tJ3sO0ShpbAbGNYTSqymFPPwdhTFExKXFMIqTEojjSCVYyht45UbbXsDXbLeplf7g+dZ00js2OOeIjHSTaJ6IW4vgHdz6G7FiqE2GQdNhmdIfkcBGE1sC0Xk3AGo7ORLLdokggjh9QyNYe/jKnopiM2GtiujQOqD5IyJdeZSsfAdmxM2BVgF6NQ1sCFq4McKspmy2iUbAVpvxLz1Jsd9dinYcQlgZYOeb2qA/EsFbtQbD03dCjkucNkV/0NIsh1m2hvpUzGPSTWx2Sm9BU6uxeskgUoTkBbL4LCfc/4wfXFzzLu6YOjANpYRessFFVH71keEpz7VvrQ3v9Yir0T0Pv4/tTAsT/heB3E0/AVcC+xyK+E0qkEXdSj9zzuq3r1N1Q4f7Yrf5ZX+4u/o05lQ1r+UiTyMv/rP/+DbsiWxbNaUwKdyopyAPzwhVHWVAX1omwE5LZeX+LVl29KNawQwiLtJQhiaYOWNX72s3fwwosv4eiYrectsrzAfG8h6OI3376DDx7E0CwPx8dTea7F3BX+I4FozJ48y8PPf/qOUNleeeklLGgakMUCeoPrI9YDnJxfIV5dKRTnbASPg3iO/i1W3tRRXkt3YTJaYHm+wf0PHmAezvHN178OIEVeZ8JGvNomeHB2LtfPdvw4pIgoSYk5XJrDQEMU53IfDMcX0Aa5gJwjc35cFLlULGxHs+qUpINYjaafEbFCJ7pShFE474G0sOSApeC+zlkyN2QnfG7afy7IoedbUTZIi0IcvhqaFFAUReZIVNsqMQIwCwlYJJUiwxV94GnnR+EcqqYRQNgwhraojFo05GkhSb9dqcRFirXfDn2AH4x61JyV/FLVYRAaB7N2XgN5pY1SEhSNf7rvWQzmKtgxgJNWyNsYOoE46NU5LXJZoVjo2BFqWthFAysu4ci8vIKfEakMHI3m4ik/Hk1EoY3e46skwjKmIEyGYrkVNoMh6GM6OVEakd0kTdpqvC7pjMhhxk4DD7+e4gIdwXQu5iqDJOpuMJet/Dk86ifV+Ve4q4f22i6IaEDdU61OxDx6Kt0Q1IetP4DfBn7wIC7Dr7kXKWV888atL9FjUO5PuwfykETsJhMDunlXq13WBsVE2Nlqa0S2AtyOWgdlrWHddfhoYuJPxwV+6tf4CIXoWR+2Hq5ZI8xNHyE0HAacp1MqsIVm1uh0BrgCqDMYbD+Ln70itLHMbFhocF9QCpPOiE9Am8rOmWtY8Bz9q2I1SQVIh0Yqloeu7JBFKcqsgkb1Sp863xZXErKiE8At/eNKTruYyGs6Rt4YHmzkdOvLUri2Bs8jxddAlLQodAOJxY6iCcJiPdKiqflAPNOEOhx0iWPnqoPLvdO1ojHO1qBWc1yhqGISRDm6Epqs2svDyGt3rQ5pKBP6jkqXguXpLYcp9CTiQyohoU8CO502AbYmJb80Cf4G8TRdi5TdRenwMnjTuMp5Ajpl98diaT8A5voKXYK5JB0cuVWfOYP/ZcJeN5gh9T/8yXH+J/fvJ+EuSqhGjQWZYHG7c3/stvc/fh0qeXmi7tYnM7/Mtf5N/4waNzLrZAHdF4n/zV/8PanQh5Y7VdFEBp4ZWv8GaHQ9I2CgJdpdR1G1yPIaVZnh2tEYhrjK8OcZz9nutlDWtcjwnV2c4/qNG5jO5thGkdDdRuMJVusIf/XmO4hyHYuDQ9y6tY/FIqBZJaoiE0AYnXjuvP8RHj88xf5sD6+9+jLtjJCma1gm2z0mtpqDq3UiTl+hY2NKPrTDgK5JtZvUJVZ0dKIggxui4GzufImpN8YLz91C1aXYpJGIxaRVi5OLK5E03d9fiJuPVvNwKBG6lAq0kGZ0CzLQ6ba0Dz3bknkxXzwDOpHrrktrPFZ6bEfnElRoGCAta6lu+SYQic+5NCsktq1UIGeU5/1n+sDeCDcajwumjiLuw3Yw5QgJ7OqoJ6yhyonqLTF1LXHryboKq65Byje8sWA0Fvy+Qtf1RgJ6ZiuTGBFM3JEsVEGc/1VVujRrGAT7WSkDunQZKImra0LXE43h3geASRS/L09D1CtV8zg2oEodx1UZuf3U4bcE2U8RHUo9tpsEepTDFahokQAAHRxJREFUSSqMKh0Lw8PCCTH3x2IzSOc/Wq2u8kTcpFZphCLLgaLAhDNVj12RFtQDl8DWA8I4/pDDqWQXio1WwOWc3PNgUybUciUJfYLC7cchu23tv+mN+Nd5vqFCH35nmCFKtW0QOKX0AIaKnD83/MzQrh8c1Ab+6hDQoyjG7Zu3/zqX84mfVetVSAk7YCWV3KsOAcGfA/edlTmDOtcMv8eKcGrZiLIUmWthcnCIabjAuqzwbrTCW0jwg7DA/RBIbUNYDbf1EY7tECPLRahRiyChwbIKxERck93RA52YCNs87PitVnkJNAblXw00DOY60esUTuG6GBqo6rPCjbDNrIsDJEFgDOh0C2TbvcwrtFqN2swkoBu6g0rwGGxWk8qkifIi2SikUzoULmFngOJXfcXLfUb2DWWaU1bc5LlTa6FuYZGpwYx/6slZ5tQtXNqpct7XcdZPDp3C+BAf8sTMqLflHXApVAP8OPBR1edKxpvKTsoWm2JNTO75Opngs9umpJZLmJYBh/fftkQvwGJHgNoNpJZR0pXS4FUtgZz7jeM0BnMKarGLqaQeOcZVma+yDub5wTyf+IfPlx/+7AU61ONPW95flFvvNsflrlFSlSwd4hB68RuOTtW4WVHonj52fntHsvVXRfuUnq9uy/yfxbTgFP7bH/zb/Qy9UrQjBnQ5xZUCD4OOCGhQDYdBnQta4QhELSd0GZQYsGj8zsPEEnABhQzYFhWnItOAwwNX2hnM6i1cXa7x7nsfYu/oGg6PDzCZeqjrBE2bw7EtkW8ssgZvvvEOPCfEKy+8gsP9OTabMzRNAt/XkDY1os4SUIde1PApOOP6srDYipEAkJFP2ooFq9httpoIlYwMRwJ/a9a4IshMt1HpJs5Wa5mBTadjTEJfqGHEnk8CXwI6aXMViYwm/WcrOKSW9a1nLgQGb86YWaWTdsLvEWUtwjQafSWojMVMkOBAoKCRPWULaXjTz6i54Qf6F9XMBsATszAmS7btSPIUVx0ijZZ/JYIiw9iinDX1qTus0SLtDNS0HaRBTmlKq4y2dNSzzqxSrEbZspeA3gfx3Wp9yHaHjJQJh2KUUexAVQJysImzWCdVMU8rVsiydtoOJbWxw4nocddJAY38YNNVfuhJDqeo0W4TdGkBh21MzkQ1G3veCItgIn7FPBQpdBMXGdZZgk2eiOwsBS2SzVL0BEhTkWpKlJ0IhFMdB875d2dMQsOj8RATP89HSTWJT9Sou1Xmp82wP3bAfAbC90tEyV/41YGDuyswMVyjSqaeCssMnQZFSyMIdKPAMmxz9gcU/38A9SmcxLPOAFkRsnOjxC92uwm73QImvkwq+DP8PoM6gzvpaeSMiwLlaARvfw+ZaYlGwnt1jIcecMetkY5s0dCfeSEOTE80G/iu0g9a6Fodg2tPiextaakwSLMkrWZ7lyhoTo2ZBHeCM6modaDXMOhvrvHs41FFrEVPuZTP6swQwCTnzPy70vVi/q4CPy2UhYttEhlNPrAmXTeT1UStTDaIEG9pp9zWMnemWRbPIINLj7obtonEJQOEwkmNCuh8eksTi2UGXod65WWLgKh+7juPoGAN+qAjwDm5GCApUyNJRhildubqqq7sSaXcKwSzWrzmVjA6xNsQqsvXwNfCjlfZVjBNXQK6bxniSGY1jXywQs8Nup9VEry55iSgm5a02StifNi2lpFdzxUfKml+Fk648kp49kffYXwyz37aLxqe9WODsb57LveCZ5lJyW+FI1EjQtJZVUDnGacC+tNnGOrzviWi+DvPun2e/UX3f17h2qp+nYngzn/3l3+/4+FLrVrJLcnr40V2BMkpfpvqpDNQ27IgGLiZ7VKXxGgSWGwVt/x+792qP+VOO76DOKVBAXV9A5nF8+fiKBeO4M3b1xCEDuo2RZpthWNJ2tjl+QYfvPcARarh9s0X8dyt50Vbfrs9hUUhCK9FXBKJyjmMUhILdEfERriBldZTh2UWo2NgFUpejdCysfBHcDt6zmaip34VbdEaDjrbxZoKYrQz9RzYFDnJ2PpvpfKnxvuWznKNBl3AgeQ8qvkgZXeEfjGI5zuUkGUCRI/pQip1FdBtWDY3TSvo6oSgNN2Eo+niKc47TKEDyRHINCACtBdnYeAnGMemS09RI6KjkhvIgTMqMgSUq6SFqAFsdUhAb/VAArpTGgrQggqVniO3CwnoDKysOlQ1zg+1QZ6038X9TB0FzKilizD8v/g/K5c0BnTp/pi9kEwPgqHpC61wtaKFUQFjO0RouSijHNn5Fdx1CjMp4BgmZuEYIyZk0KWiYTBncM6yHBuChCjRyuSIyZCEkgZZGan3iuDNXhKWMr+sNIQrR16q48JxPVik3jDQc+xBOgozciY5/c7fDYxDq+4LA/owX/uym/Nzfv+TFfeAYpdAs9NyHIL2EMz5exTT+Rj6uJ/DK8Q7k2aGt2c9kbhCKfKhKnQ+BmDeMKPftUPl4Ti030WLIQihVS2WVyukNAaajrAKHXzQZnhPL3DlajAWE3F2nLgeRnwfaeZEIB0BuFWOERNJdnn4VpNey7VL33uOxSgrWjRwTKUzwFlvTjAp9yplkZk4C0iMYxjF4pCQKF8/nUcLh1nWuEoa2OblbJ2CVLSEJl4ntWsUHfHkimo5KpRBjKCxzQ6JS6CdElcyGg1+STU7ZSpUWxoSl6dbJ4YyHLXxPCAeZKUVEtAZ5GkTTQ0GdskY0KW5x3OFFbdO8BsLGXUeCftEaFnU+qaLGTeDDFXl7CZQjiO+zuA4kNQt4ktU4qMCeouSnUVdGXTxLHTZdieOgdfZjyoKy0RWN8KYELqYrVruIudMPQtJrJ8G8wG0pgIqpaApKf6sAV1x0Abw7tBOH8BvkjMMyPudQD78OaljDLqCMqATH6Q6rRyVSteiZ4+ordlPzuWsH74WItwzYwC+7JGhsG1kEnG8rSR1tf/+h//gSYXOIK4qdBXQhxfFdjr79Ka0J+nKpXh7fJNRbmS2wmlwVRMxyMUuk2epoCzXFIU3ma0SUdkQDEHPWBtxTNU09v8pNJOgIn/To9qag9PTDe7dOcP141dw7eg2HEqiphsYZg7bpVnMBkVbYlVStMVDSNBbZ8NpKJzPylRD1jbYCjhMCRCwCg5MQ6hitFzlmCHrSgniDcFajoeMF85rpd9vnsCiJnpdScudHNk4ZppgwrA8kb8lH1VVI9LXUwA4aa0zu1PtdYrEFOSWi607mQIqoJc0PCAoTTfhi66eBpdiK/0i4TVT0IJ5EjsMjJwukxbDBqH2Ud3hynIFFDGpcngU1RBlqw6RoSGjl5k1gt44cCtTHN9YjaiAnqOlkxPndR8L5H1AHyq3IaD31TlbrCqjVmA6q6NISy8+Ife5p4b0oEoil8s4h1lrGBk+9KJDfLlBFeeYNgYmyxQWA7rj4ODwEKPJWEYLpI0wWBGISAc7toepija0jXkvSs7fvI4GSdJWbZkc1ap1yBYiW6WhFwjSmLQ8w3YkGeBhxTmpBEBlWv4Fs/LP23rPehj9ctt5aGXvJhZD9fvErKY/uAbw2/A7w18YWuBDsB2SFVZy7Do9xST/ctf09Ke4nng2qHsgwat3cWMVPiQe/HtDl2Go1Gm88dyt57C6WuHBvQe4ulihnAQ4PxrhA7fBB46ywrw+WSDodEyE90xb4kb44Zleyf4NWVeSHy1jKxEbVvNQVtRc23UrLW5d7ySBrcgtNwhA5TqxYGeOOK1JMBfAmArwSpy47btObNWr8ySnrwXXDi2mO1OU7Jg7XjkZElAatMOstXCUWfBylfxGZo0LvxavdvKcKUs7TSx4Fc8ZBnwgsgHKHDFwO9RgIB/a0nHZZnJ22XWHoNUwbmknqyFnq5z7LUuVzTCLLZ2YlKc0UypdCs5dgvoQ0Ptgzn9hIWYQm8BzgMOFIaDr4qBGnQqT40s5OwmYYzBv4XYNHI7TNKCwLDHQaWqWUP1IkbKp0vHoHRSJGH9aIvTjZ4VXaAzV3Xu2B/02djH1TxHsqgTpR0H9k+8mE0OFTmMp6jQwTLNzyjOcYwqe50x6nz4UE2hgAClW0K86oA+GYk/tm7X/4Yd/fwflzgqdL4FtNBWkmFXzUG3ZqnY8mUUT7EakPylLqGJ4jg3TcCXQC2NDScWJghABFQwABErx99Ksgk+QiD8SRbq2pftYpdw3SNanTSn9dVO2bAxcO3pRfn692iBJNtjbD2BaFbbxmWSP26IWv+BQd+BQFYpIj1Z5sRMQl7YNMs6ZLFO014keJx/VbmkV62GZbBEVBTrThma7QuWwXVde+2Z9hflkhLrIBMlu0B9dnIEs6CZdgiqEQShtXrban6qlKnc2BnMqk9HjmfP1IaCTGiVIVZoGiI2oDo8VOkdafXUgpjjkDLCVJ8GfOAcgsDwEtger1RBXLU55YNFKlMlTlUFrc9koOXUF2EJzJgC1rWsDurS+6BteouBG1voMug/eTyr04Yjvg51U5D2IhfMumZf3giSWRjXBDpUAaLhz+wY9FeDqDi494uMCcwKZnBFOP3yIt3/0E1idgW/delFc5pp1JK2vvcMDjGdTeb08UFgJXS2XSNNMPngNnuPKDJzZf07xD2Sq9ci4wjXJ6p6tUQohlTWODo6kajBtRyqsoqqlnShVOtkY/VxvFzyzGxAHHMlnHzjPehj9ckfYbpv9k78hVDDOSHc4wHJQ9QkKP3OtDfPs3YAvwb1WNpbP/lAUS3anBKewMyN/MifvW/8Dp3+7jSS4v/rqq/j117+Fv/z+DxDHSo55GZj4iZnhHSNDcjTF3s0bIvfrV6rlTAAVwZwUgGnZHSTCmfuRdpU6O0NKBEuhuVl9M0gTq0LQZoGOi0J+lwwPgsAs+NkIVs226mBxOegYquOblT1R5tyHWVUgrakb1/RyrCaOtFD2wpWZIekyaWjPYeOgsOAWajS11SpcuhUKj4HXhFXpGKcmXI4DTJW0Jyb7Di0smfvrsPl6TB3rfj9zv5PGyuSGlXDBTjYR5hkLBSo52WIwwra71JI98p2GIuxCqDm7UkQTLAFHBxJQqTTWwJKAToqNIcwgmrGwFR0Gfo8pYNATEhwcCkv1XbySFW4PyhxQ7Bx38RoVgpzdAZUyDp9lBES7aa4bxtBnDehSiPS9851FvFupy97YCei/sNbJzhJBLPVe873k+ICfP4ZfERD5butdPZP6W1/tGfDZ+1NDTdoz8TTEI1GT4n/84e/3KPdBVL+XhmaF1R/k6uzuZ23yAki14o1SfEX1MvuWxFDZPfGBHhbSgJjvZXokfxMOUW+M2YNS+DRPaFRKWlOZYHA2xEqK83pu0FLRpHqakWqzKm9qOawoFkIgGReOtMkMmT+LsxPDGrWjGRSo9iOZvQKKqM/qTVKflI/tE+DDk5mjetUM2kOFvotEVuAxNUtWZgSNLBhWogp8oYRJ6NHLVo9jMBApwwAeCtxkcjDv8CblLrOvLYh0xaMueU9Ew1o105TJ6KCI1FcsTBrk/VKvS4JyX2k/fe+GQmu3/fr0d4ZFtTvv4rXlJXncpihpsQ3ONh03NhnwbD36paEoc1GN9PEK0eMr1FEO33DFBW/quCrR0HVMZlMRvomSGOvNRu7fcrX+2HrevTq5FosjIUrP9u9TD2QSlzbqXzs04fGkSid7Yahu2W4XbjYTpWePaL/S3xxamV/mItT6+uyW+4D2HebjH098ZIos4jb8Ptv7FCMaUML83SdKW726l9JrUBaZWtHg2F+IN/V5aOC+2+CO32I9dqDvTeGMR6gzjgJ5JKjziOBR7g9SMBmkBt3/J1C2gb7T3xQVyIazRVWFyt+ee8aAUxGYqaNh1S5VfN+9kQpftcfZ6vdphkHBiS7D5dWJqGIezGeY6JTLJrKdIifs0nUSkCkLy+RSziK9Q8mROlvc0g7nHJrSxkpYRQJrb50gTIy+Rc33hgGPFSRHRzzfOJpi91Amz/2YQJ1OHzulnnylnk99PCVbqe+wm9aZ6j5S+4HPwOtU16rEpMy8FhYJcUXLaC20vr3JFAvTQ1tQ315d/ydj8rCiFP7g4yt0+LdPicVfZin3p9vnP8UnVzpxVFyLLFI4mhuo1cRIyEhOhK8Ug6CPfP0fUO+lQlr8atwWxd5cq2R9ZQR5Mnn5xz/6XQnog0vOJ8EtXzxD/NLvwec+wa4dn7qvCs0n18wDg+YOws1VUqPcvLuoX0EA8qazFUWrS8MSVGBJLe+qQUmr1mecIUpWx/m2AMAUOEne9B2u8MD5HVCTg3CJvIaqFqcvi4HcJIeTIC4WuQQuqBb+xxb/k23aK60R2SviHL+ah1iiaooayCydX3M2LXP+hjQb8opLdFcJuosEVtJgpLsIDYLiVPbOlxSMQlFn470aDEQopUv1PQb4z36w1a/mXyIjy1Zrb5oitBjOAkt2hAKMRmNJpp4A/cSPmdrNSqf6/48PqXq+5MWLDOYv+eJ3K3+1ztUFsFXJQM2Azo/dgM4u2LAf+DtDG14MNipgz5ogNg3cHXd4MNJwNrWQjVxonidsDh6sg+gLgzB50ByXsWrnay/IZukpkr/ky3jyY1yD7FwJssRoRHCJAUvMO4j4bg0YRYep7WFsmpi4TLwLbJYnyPMVZmMfEzcU79ZdEOAuiHE4Vz/92ihTKqfaZ176gDkQBHOvwf/kTBbg3rMPTAbuPRMLgu14nmXWIKrDew1MGkPGWFdJhDOChz06me1j3wpglPQL56V/Nkr9iztcf913befn/xpr99P+Cpcvxxfidy6UYqaKPWK8HxOp6x8Soqef1Xumuh3PjkH5Eq9d/nqNwCTOoUNs2ChY9P7Pb3zv/9MBfUDoDuCG3XmgzDl6UJpUxH1lvUubEeCAoLkUClS56lA2msGc89TPr1C+6JZLEiGzc7Wp+RiSouGaB7EPfj0Il8j3eKhR6U0COueZRLsrhLvYWpI60R9WqmswZIRDNs4uRB/QvuhCv4J/F86rYUl7jnNvsfRjxc1Lj3K02wzNZQx9U8CKG6lmDseUnVSe92zLsuFgu460hi8uLiQg3Lp1S1zcTk+pRnj/cwN63StNiZxkLy0pM9Qe7VxX9ZOALvr5vaqS3E0KW/Qdja/g9nzlT/kvI6DvItc/yemVtqSAy6i50HPbY2UlPOwHJmq7oLyPJQUdQZ4BLrQG94IWZ3Mb2/0RipErXTWCRjkSYPVKFTfROSASvGFFyXY6K0mlVPYsD1Upq5EDxZYo7FTq7F4xoCtQnV60mFgORrqO/ZGDqQ+k0TmS+By+bWIajHvbi19M6Ac2weclpIoO+tmPIaAP5+CQLMg9FRDfs712CcNs2RP01nWiJMlLYUDPOQagcFRLEJ4hXZJlmmBTFejGAebTOea6C9DYyfh/2zuX3batIAz/lHiRREqyLTt102yyKrwokCdoHrVAF0VfJNteVtkVbRFfEuti3SmSMot/zhmJdizJoJA4BULAkBObMkmdc+bMzD/fGN3BpuNTGnT18B+7Ib1/jRJjtusWjUcRkWwakllNlJyoMaDiq3UW9/gMyoxbPce7XSIi48QBpn4NCdMtP/1mPHR98JqP04mnk3GfP7zvucUcoV6X7Ig5oF3joQuu1+6VGD6RBYULfNWS7qSbDhdwlt0RrM9SNqkskdBJmUMCVzaUWFRI6/UWDbouhlqCJs+bXdhI57OwFsIblNQnsAgCH9SgS9hRQ2vKQic4xfS2fpqDi7kvKQBCJTzHlbx5fDPB6KqLxfUQ3vwWx34Tx0EbLa8hZYMVukDSJ6SCSuAKspXPhx45gSevXr3C2dkZer0e3rx5s9Wgm2iXKeUh8clESkSzL8a73WpLPwJppmFrYlfRFMPTebSH+jTPeMti/xk89KKHyCu5OxdFUWlwwgl7JIyFzaBjXXP4xX/re/B1WfUQV31cew7+jXIMOnWMOxGSkKWKOVJ2CKN6u0JPnGFpm9e+XRt0iWGVnb8ctywJYQrOkhpp4ARlylw1m1FlQMMhNibHsyjA86Ma8nSI+eSDkCRDvyEGfdP8327QdnvoMroLos07wkdJL+3joZseEox6hInpsDD3gFjC7kYw6k3YBbMK5soT30PSCIR+V08AdxEjyKnU2Rwl/JQG3WxK9pmVZj1lGTCfMZXitB3swcHnrERDXSGUVbBmFqxTHftcRdlzfTIOUpZCsiNhDSmR2D///jrXEHZxwuogeuqQe3EB0MG9fiWcwCgR11E3m7O3sAX+XL10CuXokRvP3OTYN+8tdz9mo6KsbFRIq0G/H45fXT/RkKTCiUGnt0IxidWViUGnaMloDdYZnHW+X97nCT10k8/34Du+AGpAjvVgjOmHG8TdITBOcFJvo1Nr4ajRFvU569IZBifPXepzq8D51cUK6tDv93F4eChf79+/36k+ZxhWa+Jp0JWMxdIZGoOT4xOpHVaSEnd5q9TIVw/ddJ7aMdR1/Ba9Q7NmZFikho5ID302m8mr/h6fs/Kw9T2KEbe566IbBOg2A1wfeBgcBBg1fSyk7Em0uTJmuP8jX13KrAphd5ZhGoLR7rn60G/QaJMLL4ahYoRyJs9Nb9Xk0Gt5RQR5frrAScPFy9MmQjdFFvdF78Ja900R593OkOmPsO0GPo6KmDuRZyxppfIBX3roCfOwdzx0bp6MQefzcScZan4diCLEnoveMhN+fLh00a44iDCFJ/jWh49N11/uE7t7luqLyr6X5L4pJmT0lmlD1vRLWoNxD4NHXmG6bVrP/C0+dNUN7LWjKHvpch4FlG3Hw2KZo1dxMWPI/Zc/Xq88dBFZ3ANEfAkGfeNgEeKQ5jCK+Q0z0SWragVxzHXQmC/SpYSICXXhTnxfYca6lGH7gH5oYDMD42EpC4PPZicsdSO2VMpnuO03JXB6fFw2wZXINCR9moMqcV9yjfk0wfx6iOllH/kwRjP30arWcdo+lhK7ZULhGscXIUVVUZmLqC5L8O7yQj6nMAyl3aHkVx1HPD6G3rcdxM6u+Pj2MVD4SBJcjT2zuftegUBsPaxqHKjQ/Z+L4j5HDv2O2HNF02Lda4LJjKp1E6683yVLBXViMO8BcPh/o8DDeVRH9yjCoFPDTeTiht3NiIWlqIxeMtM31qCnLLNiWS2FZySbScWcET+WOQxzQUmNFMfeGqGYjfSJQXeq8IkPno7RqTn4/vkhCLSsZmMEFLOlXNg3i6K2r5+W+bFl/uoGSMxIwVOXGmkq4a0YtMz987mSOU8PXULu5HS66qHz2VQQZmxKE2DB1srLJf4aDDAYTnBca+HlYRvPPFYMxU9i0K1pLb2jIdHPCRqYzGKBfxEIxqokyaJS3yPrr0VGqyG/c6e7Vv8yn8rjz2HKqBmEuIkz/JOk6CcJnF///PGLN+gPGUOz+xXUj3m15KaVGt3+XMLpLJ9gyRnDwSxbygwogmQJwR+WPAQ0YYET93fjxTDjpp26kPGXpCnl0vCEIXfx0As5dL2fdbi9WA9pqX4lr3//06rIMw95nCPtjTE57yK5HKKxcHDaOMI30RFqFQ+LOVXNrEogYC8QZjU/rmSZYjyfYDgaiWfHPLougFIu5PurfsabrpWsAzXoxMzyfKpVW80mwnqIZJGIQddZr9hJeT+K+r7m0LduB5XuVtzs87Pixms+n4EaBqqui1E+xWXSyD9k0HRu9AIPf3eauOqEGBz4GIUexmyoRJJaalrosgufMeg0PkaFzhlA+ApzvMaglzTpbHokoiajol8zFszg4GaJm4aAkJHZEMd+jrPvDvFtVEWQT8WgM0BmnIo1xOQxc9+M590GoRjR4PdF8TKhS/t0y9M6cNeK4ni/sevIFz10bnaiPECWVTCCg4t5jLfX1+gNJ3jePMEPL07xwp+hdjvbfykp+Q7lV28Kel2kbh1X3T6SeI6jgwMctEJBRN+y9TLr0qVG3RysGNBPzUrfxfla2ZyS91D2NNo0t97Eu+kcb0djXEym+A8kkDBcqVbLjAAAAABJRU5ErkJggg==">
            <a:extLst>
              <a:ext uri="{FF2B5EF4-FFF2-40B4-BE49-F238E27FC236}">
                <a16:creationId xmlns:a16="http://schemas.microsoft.com/office/drawing/2014/main" id="{45CF602A-4E71-D4FF-616D-1042AADF43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78" name="AutoShape 128" descr="data:image/png;base64,iVBORw0KGgoAAAANSUhEUgAAAfQAAAF3CAYAAABT8rn8AAAAAXNSR0IArs4c6QAAIABJREFUeF7MfQe0XWdx9T793PaqpKdeLFmyLMuSCwZ3MAYMwRTTIXQDoYSSHwyEDoFQAgSIAduQEDuUUBNKDAbbgG2wwYAbbpJsy+p6/fZ76r/2zHfufQKSUFbW4pnLk65uOec7882e2bNnjrXpv6I8TVNkWQb5sS3AspDnObI8B//Nsi3kgDyKP1uWBSBFlvcAK5V/g7yVz/PPFnLzd3lf8Tw/3/x4ORAmKZw8R2xbSB0biW0jtxxYsGHzA5IcTg5YfFgWUjtHbltIbH5IipJrwckzuBng5jbcjO90kFk2MthI+Xmw5bj5Fg+Ay9854PD4nBgJuuhZOXrQ48gcG7bjwrYs2PxcWHAyOb0F52FO03bMc3pexdnxdPlnh8/xvXnGo4JrZ/AcCx6/w7XRRYo41/XP80w+i9/L85Xz5/nkNqzcgcM1kc+CnEtmA5kH5FYux+fBgpvquXE9+ByX23MB1+XrgCTjI0bGg7IdJLKQNi+XXGGbHw7aQg7bzuGY68Zj0suqx8YfBzk8OSfAcYp1AJI0FbtJs0ye79vVwvUTU+P58XyKVeP3c93kislvx7LhOo58B40sTWLkC2w1gbE9eb0lJ1n8lu/NeR62nIdYsZXLubq2Dde1kcRAnsnL5FH8yOny4xY8N/jXwZ9S+fwctpPB9bikeh2jKEES53CdEMhpccW+4NomgMVrwD3iw7K4RhmsLIWVp3AtC67YiCMHx72YZjlS+TOXgYtkw7YcZDGvh2wGNQyzU/Vycj35WY6cv82XWdBrIw9+niufRxuSB99mPqfY9XI95LPUnnlNHNuCZbmIEhcxbSrn+STgqeRm72W0Wzm3waFZFhe8B8uK4GQ+3G4VvgPYHhDnQDcFYh4D1zKgjdOOOkCWyPfamYss4hI6gOUjzi2aMTz+lV+UJbCQ6jWxgTRPxUJSWXULmeUgtfib+8qBE9twxP7M2ll8pdq/7mcLeUZ/yHN24ZilThMgyoDUzeQYeY1kHc3vwkIy8zn8CvlEdYrqS4t15bfI/rGR5dw/GVJ+Ng/D1ucKMyz+zN/c/xF9AA+f21lOgdfK+Es+bfYgTcmyF/iAVG2KfnLhZxuzkcOU5eT3LNgDxZ9ph/z+1OO1z5CntF/ahw2X9kFbMZ+R5hAbUTvJZXVpTG4O+BHgpHoOCXIkViaPFBlSnhvPX/BoYNm6J9VLyBJlQBhncFNe4QSpnSL2iBNA1o3hxxbKkQc39xA5AZquhRkXqFtAJwMWVYDhdorg8G4sTeaw0o+wcsTF6okhVKshDu57EFaSYOtR63Hc8lUo00QiLrKCSW5c3O/yD//bc8X14eu4J+fn59HtdlGpVDA8PCz29If8WMP/sifnh/LDDGKJ0yaY8z/X5Yb/XWDONVVA5yUiYIoxGKfdB3jxIubHgLxcDotAnMOnIciFVEAnAPMZOis6eouAToOXD1Ywz6wcqVhLBmSxALoAWk7gJZwzKLDkc8QYCLp81rLh0eByGx43qBWjXM6QIULEY+CmZ2AhaExnpODKDVIcgwBasQVsvsw4LO4W2f7FbwVTVw4zFdOzQWedw3MJUnSwfEY3RJom5uLpBZTvZWhiueKw9UFQ57oQ7hzkdobE6SG3GBQxoOH5W3JuEthwTQgMrg1fPB43cSSAnuYEFQdJRrChM5HtK8esDk3/bNNxF+BrbKsAdzvP4CEVsCBw83zEMLNUQH2hsZoPVidZBHcSmBSerm9+sHICuTolh8DrcB3ojTJkaYKMtsrPYQCYp8b5/DaYy5WSz7LkcwqXIMDk8HM90DHnuXHECzbPIC7th2i/ta9khzAIE0BPFdAZcCJDHKVIaLtEJQH04vu5z7j2iVllAjrBmYeXCqg7tBEGMY7amuxPOl8+6NiMfUrgSqNdAOiFbXINNUDTc9eHLir3epIkkC1vFYDOVxtQLyI2hSi5HmILXEs64iLotDxEicOYG3EWIbcyPRTuoZw+hHuIITRtlweeQgE9EkC3MwdBPgI792V5xKkz4BDwjZFaEdyAxxshS2MJbO3Mg51zFwewbBdRRhjIkPN3lsC2MrV334XrOmh12gLoXDeBagk2DKAzPIlN4CzBntq9iTLFXHQ7yA6AbXlwHF88eJJkiLmP3EQAnf5SQOa3AH0AxkWI0Md1sX/6BQK6+g05TgJfmiGjXQrgKniJneoVUaC1c0QMJni9Ml4nXt7itx47j0cCWkF0TbIYGHJ/8jt47SRAlM/UI1wYFgpwLwR0swvkeStH4nD1uf6Z+GtXfBYfkn5oMJpzrfSxENAF/KNMAioNugjk+lt8PK+bCb6KQFbTTt3rRZBGHCklxAAadIrEydBjoMVkhh6zBwTtXALByHLR8lw0Sh56vodOs4vh0Ec4fQCjzcM4e+0SPO6kDdg8DpTNuc50WkijHpYOj2IEFkIeRLunWZJn97ffHwK8A0gcJLh8rtfryd70PA++7//hgF7+zP3/bYYuxiCGcCRQD8CbRhfJRliYmRtE6kd+/Ld+ErYg05NPlQ2g0Z5BEA0liy/NTLYqUa2mprK/dI/BDT0FgDwXQNMMXdNjfX2RWdK8LAV0/ib45SkcRDRlPRSzebiRxPAI3sIYDDJTBRp1clwHyzHRdpHJan5YHJ44ZQKRZjj64HMCKHDgkTNgtMwNliXImC4KkDJaIOhrMCKBAh2apECa+RDIU1sZEmUDCOJmU0lmnwsbQTD3XQWInE6IjzRmHoMs95kH9zPXwnnLNZUsXbMXzZgNGBtHJwFLnkjQwuPlQ1iUjHZBEBrYRWEfxW9ecwZYkqEvAPni+wdAYsG1eewKCnmm2WXhFGkLhb/RrNRk6EVGnKlDUzMYgJxkrY5tmBEC8+ChQZn+aJDy34O6BHFkSNwMjsvfNOkMcZxKhm5BAaAP6MwACegoMvRAriUZHGbntBWuZ5GhF4BOMBdQl7PQLI/vI6AvZDjU3RUuWc1fgiJzfXhswsgZh247QT9D1+XT/djP9mnncv31DCRDty1x2pKhpw5iYQ9iceyMxCTopsPl3hUL1GCM+yzPY8miFNhTlPxQM2C+hrZNu0aOKI4QJT0JlpQVsmFlhIsADny9InxLwGBCnSBtQ0JqsnGyfxTQClAiYBXrxyCKZ5YyfZSfAsj1OAf5IPcMl4P2TdbOE2DNkhxxlkiGnjJy7oO5uQImoxQwNOZTAOfAXrnzGDjTT6nN6brlfUAn/aBZuV4B/bOCL31mTHaUrJO+uc/e9QGefqm/HuqHExNwC+tjgoMiAVPwXgDu5vsEUEmomcCFryLgJsX3SzAhaZNm6OK3bMRpIn6ATBYBvc9/FGxuqsdMJkOvFX2HOhhhiE0A2wf04kDN93cRi42XMtokkJJpdXK0nBwxPRuTtxgIOkAe54hgo+u5aJY95L6reDA/h7HWHE4cLeOJxx2FR6wChoxJBDTdIlE1DK/PPcCoy/j8Prb9EYguyTP9ZZZJ8vybP39whj50xb5Bhi6bhI5iQLlzYxR0UR+0zev0MkiKoMex8ASLFEftY0AzGfpevkOyU2YFBdWvFJP5MJPxKqCbjyiCZaVtBMUUcGjAkmtKNi2uSWlMxUX5DJeOiCwJX2NeV/IIq3S7jlx8ZgFkdKMsR8xj8xxkjrIC/JHvMN8l3yEOzByf2XbinsQJaUZzBHVpNhcBys0cVO2KUE4E8ySJFdQJ/ARHR+kw3a5CBxh6nE5Pz9F2YgF0AUc5J4VeOV9+cxIjcBwErgOfrADdbhojk+/iBgjBYgBBqYAtpb0L2l2BvLjkRelD/s53CkV8JKALuyMlG1PGKa4oLwSvpbEBAUO5tmpz9Lx9UyiAhBmmoXjFMgwFzYxAvoeftTDI7QO6MZDMXAPDrBRlDQYJjvD4ZEaUMtWyR7GleEwapBRXV5d84ZcpgyNr0c/Q9bowg5PsPxMINBEx/42OQCl3ccwIBMTkijKDzRlmAb6wOLymelySnYsDVnuQ9VJ+29C4GhwPQo8ieNFrw/MttiRZDqXcCSSeAVNDt8uyGVDv54ODLF2dtYaY/P5IbJdZpWZVvB5Fhi5+2ZQt+km/5MdcGNptLBm42J4ENQxQcmSJZnxcKslWHF+ANEsdZKnhOE3GDa+NzCYHb8F2XdiOp8yTBMmZBMRcIy2pDOoqsistC5Fkg3pdDKenvsMEtDkDQtqB7CsTmGV0wprpxraeN0/0t6lpfe7IqzKwH34fS3C61wxQC8NFqjxHwjdL4F5k6AWYq20zQ4/JihTfQECnLYrrM0yfCbJ5TdQjMjDMFNS5Hrb5fGP3fXpfALUoOZn3mtf0ywsWyyS8jgNG0ZXMXINq7p9eFKltGF9Pk5MimTCt+mfu4yIg0RKc+g+9bqaUYdZH94z+pFaGbtYRyCjR21m2lEw7DlBnls7X9BKUcge1xBHmkt/Pf5/3cynfVjKgvmsHtlRDvPCsbThvCbAYEFqdmXgUp3ACYoAyPJo40beSWTGm0t91he/4/X9zH0dRJOfJjLzA2KIEfgTm/h4fa4Wf2/0/ArpQ7gWaLsikTCkIOanbgptakH2LO1ng+yRQXQDmsoXEUAUN9FAXfI96An1uULfVaL04HmXCNFtRZ8aIl84nE9qSl14Ddf7d1LFNHZDZKw3A83x4cFHOXYSZC4+FG9bx8hw9C4hcC7HLmr0WprQ+nSGQzDJH5haArk6v/70mk+8TWsXa0MGYbMnLXAzbJflMGimdbMzMmWtKutVRKkqpsiKLUU2A1FCRwcsT+S17zYCPgiPBm7snhWcBoeMgdFhyAGzS+wLoOSIrkLriAjJD11scnK59P7sdEB76PNeXNKfJZBfW0YvIUjQYC4K7hbX4BUxeXzeg361rKyyICZIK6p2+U8BXMswUVmGf/Tx9gTlK/VMBvfhebhQp99ikZDUgYlAqoCk15cIQNWShjRiD+61MnRmJ8j1KuUuGbupp4vATLj+vhSgpjI0rUdgHdCtUMOP5kjIk42GTybPhuY5kLDwHAXMJkoxFiaPWLHMQgvw2qEuC1i9bmEBdwDwR0AMzTilRGUbL/C6WobgGRRmEzprZvmgSLAc9niMp99SUPhwNNrk3uQZGBjA4SsnU9TxzO0Lu9+D6FjzbRR5liNs9KbOVvAAlL0QlLEum1+ulmJtvodtJQFaBD5bK4nwGuU22w4XthbC9kjxYk+aXNlsDDtki4Anoab4rlLXDMtsA0BXYC9jQ9VQ2QilkXodc0kY9b76XmbLastpbEQ5rpmt8XL9Qp9atr07hOQVzoUyCsDDms/Wj9BoXzMIgQDA0NUs89HVF0mOy9CIyLbI+uR7CUDD7T5V25xc65Aj0eIosXPeuofclV+qHDEe8RhIy7n+TpAjNzrUqUlpY6PZYklX/Rn8jFLpypyKD6EpApNUOO2U9PGd+YvRDGkypxsOUGcz75ZitBEneFp9PL87gtGtbaNkW5hwIoDNx86IUlW6KQPZ3ip6dou4mSLIISytldB54AGeuXoELzz4KxwGo9YBRblFmbzxwOk0H6JA96GvAxGMjIM/6J6ToUpJIqfkwZRGuC9kmUyopypi/B5arTYVX7BHKvaAxmRUWGTojq9+VoQ8odN0cxhX0HfdCMZxcuiOydWPMAlKGZjsiwlHLNCZmKN8C602G12cCLHghM5xBFkz6SoDc/Gb2qICum1OfV2EUjYuxPQG9lnqoZh5KqQM7tUSg07OBlpuj5+ZImNZTBJbnCFI+mNdSFELRhtKR+r1FpK91xz5lIk5BBX8aZdhwUxs1K0DArIcRoFC1PaHEGWYLnS94YjaUvF/r+zwL0SBQVEgnY8QjFJEo+OuaicBKDB4o2bY8GJBYCSn+DF2SfqIDOJJSVwAsSEKlOApHKM+bNbfSRIRCCyn3wgi55HEc/7eArhY4ACRhNfq8jLEtGrvJADzXiJIosIm5IVNYjgk41SX140I5xqI0wADK1PMU0E1N2cnh+bHQwEUWPEjiTE1eRF0mCzZHV0SfAug5wZhMUCIlNccl0CmYCaALWpgMXc53UEMXSyWga5HIUO5awjgC0CVLNzSsfIbaz28GzQZSdE8uYLVYWpCghkGA6MYI5qRC6eBpHRpQ90F9QTC+MLBSElVr8rQrHoOInZgNS7BhgnOCnKkFuybAkassYF4wEXSOCRIvgh/Y8LknuhGyThchHIzXhjA+VMHyEfWp0/PA/gN1zDeb8MISgnJJ9kwY5ojTCO0oQ6ObopNYiK0AtleB7Vtotk2WyQDcCMckEKVzdiwJ2BXQadNKuxe5rNb9GRBqTVhgX9gDln4UnFKTafYBUQB8cCW4xrq+g+cHgJ4hcDUBEfsrhMgSvJlM9LcAvdjZCujMHPvPLADzghFhLVYAlNmwUN+mfs7SC7P1IlnQqsECAV7B0uq5aMqge7UvjBM2QQGdDBDZEA16dI2kdEBwkrq9aj9UyzAA9I6TgTEvgVwAPSUDquJfioIlLTHvl/XmMfcZvhguIrhScuV5OmhbNpqOjXkpR0B9a6OFUr2JchIjZBAfAE2HWqIe7F4XI2mCv9i2FU/aPI41AIa7QMDTbXeBcqgpOT/PZnnFZvgvuo0UMSqE9D8B0PvB+AI/yIyd/pXX7g+m3MtfOnBEDV2yKS5Y37j6Rc5+kFDQ5QXoKv1nDKs4MPNcIbToO++FWbjUpXytT/GiCF1ksukijisSpL6jV6eiDlBVnJpeGuArNqcRdYmAxwD5Ea+jop2boRKIEQ6nHoYI6okHN1NlZc+xUHdSdN0MESNpOxMRXymjCCMVaivzfEPZDRTiA2GZLhkdt1B/RsFfbHC+Xz7PcxFQ6itUbRdJ3BXmQ/V2JmCSEy6YDAV06gUqYvzGsdDYKLQTIaA6fJ9q/SyDl2UILQsV26GcCA7rqACarANKttUnygbgboCmOIaCiu9fYklTVH1MG2BduqijGzNC1KPy1EBgAdhFQManpcRTmNagVq/6LWbiZAAIIlR9uyBA0M8mcYIoTuD4XP8i+NC1KuyyADURxAlaaRbEPwvIOaS5KKqKlNJOFTjF+Roq2yGFWwC5UkODDIuALtuDQUIi9XNm6XRwwhintgJ6IVoT31hQ7vxeBrXhYL1ZohBRHK/bggxdongjjOPhGRqV7x+IAgtL00CmDymiw+C14V7TEoewGwm1FHT0ngbWhaWZa6EfUQR0ei20eGBEdnyPbSEifZsy2OCrHRXHavOCZuiCZYZWFnHooNYr+ofAlfiWTJMT9RDmCcbLIVYuqmBJyXSJmGM72IjQ7DXhlT34JdLwFoZBDQjQBDDZAA7MtjHditHNfaROScCiTx0b3Zv6GIIZEIkQt4gFC1A3Qb8AOmlxajjIlrAcwLVTzQrLC/L5pkSpdjNYtSLjNp92hO0UOXCJYtUC0I34caFWoshONU0ZKOnF6rh+hX80dDtPVih3ybhzBAGZDA24GAAfCeikrTX77QckCwBbOATxr7/9mn5pivogsS9eR40uRA9EexWbzUygaATKRmsgTAFjOCNeEwA3gE5/xocl2goNBHicooIngWquHct9NfqFJIeVMLi00YJm6E1hNzMESYJqu4NlcYzVlQCrF9VQrblo2x20ohbuuusuON02HnX8cTj/+NVYBqCiSmVhN3Vh1JBT3xFbUfFeKtyciAAX7u8+Sv5+fyiS54UsJoMgYRGNzf1+n2T2vH2FUu79gxcgVgcp1mmoqz4gi6cYZFWF61jgtfWpgpoYFCUHz/XfTycTwKYyPdfsVxTrhmRiZso6hxiugIEqvxm50Wi5oKERbUmNw7CbhTOi82GmIz5FIkR+FqNaGkiOyM3RdpUyJqDXEhdDqY+ArTy2I1T7bN4VxWTiKlUY5qm02pWTVNTyqUtAMUX0IrBQb9pXlapinq1zpn3JiP5IV1u9JqqBg1LoS2aWRG2kcRdIY3GGWUzRnon5jyhpMEO3UXWqEhBRnZ84DmICuuPI3wX0aRRxCjeVai2qjocSHZTUY1M0s56sha6uZqNmxUz7V3HZFCxFwGPEfXJYkkFrTVcA3WS/ksGTAen1ioYyYxYLGBrjFMUFKp0hy1aAuVihtHKxAmHB9zwBJtLQSRxrfcunw1oAZiYAKoIQ/TyGBMqLErR5ji4FTg4dHpGIGfqgVl2AOaNEl9L138rQDY/AOJJ7J09g2akECAWgi3CqAHTJ0A1qSP2cWTqpfmYfBHRasoriROVOJ8WHqyrhor4vymcxK5OhE5BSfk7xszA3VA6V6yo170LlbmryCuiMEUm5D3QIRdY/yMdMm6Qpt3BPaR1dxSlRnmiGziA4Y0Dn63IJVUvBEvcXa+ZaGtIWTgYWWiBzKzXRdFhRG0EWYTS0sXJ0GGsWeeDKtJvAcLUvWUNPODVaLsV1tFjya6G0unUBPNgE9k63Md3J0Mklf0NK8aDpFihq5fQxBOLYtNgVW/bIljXJGLRtkn6QwYt0B6jmoqgDF2FkoReT9TQXRTP0furTDwaFxcyBkudLy5d0MgiwmxZFA97SymYyW41JC32DEa4ZQFeae8BKFZmdADrBnBm5qM21VMW/y75xmdkaE+8L4AbhnF5HE370AxcNkkTLJyJJpYspoOZL4yRBzMBH7HVhybCg8ZX6p9+J2ebZp9wJ4tweCuZastDyDbNtlj2lpc3WYIx7b9QJ4JFOjSxECdCGhY4NtJk/5SmCdhvLkGF7tYJT11Rx4nqgKpJUoK7FL/z8F7uwvOzj7M2rUOMy1usSCMnGEpUr14kfqHX0XtqRXjnf8lVb8ScCOm2q6AhiQlTUz/8oQPe/uG9AuQuAGxVZP2ZfEB/06wcLQH2h7uk3svP+O3/X++S1NpywjLTZRjksCR3cmZtD4Fgol0todBrIfQeZ62itlAubKBXjyza2ULVzdNstdJHADn3knivG6hG4/ABWmsMjOEcJ2t2O1LyDoRqs0EM776FltaSVrBo7qCQOhvMQoc2o30I3i9F1UgHzKCfIRhhygGEqxjtdtOebyJ0QlhuiXK3CCQI0ux00Ox24pRBDIyOYnJ6BH4QIg1CAJaVDiDVr9a0EFbTg5T1V3OeZ5BsV30U19CRzHwpDoTdZT+UGIpCxT7HdbqMXZWh3c0SpjYSlklIIu1wRYG8lCTpRjHKlKnQhaXlLgD1H2XXhCyik6KKDKI+pxxIVrwiQbBdporUd0tzKhNDopENYMyqXGaQrzkgcnAiQ2B7n6XuMBoJ/npmZwcjQMHzfw4H9B0T8sWjROFrtDnppBNdjO5CjCnZRK7P1yIFvBIuSWbP8I4ptrYez3i01YMczNT5tXdL8yFQcSbn5VJkrgEjWLLQkA0lHTD30+RxV/1p2kn+XEohmHGw/0+BE31OAu2b6GSqBh6jXFpU7e9CTtAfPc+F7obStddpspfJMPzYBlnMdUqHnWeetNxJ4fkk7ELixpT0r021oRGm0HR5PL4rRi1VMx2OR2qN0WQxAX9r0COCOI2vINet02pJhl0olAYRupyNbMyyVVdgmbEck62i7FAvq9eNrJaiS1lINoosMkNfZD3w0ei002h2MjU5gvt4ReelQzcHUVBOlkJ0EMbrtWYSeJcLMLE5R8soYqrDH1pW+86jXQdlNMX9wD1aN13DKplVSIqJYlE009K2tdoRS1UMrm0czmkEtLKGZNLDInYCDMmJ4mIszRJ6NX9xzEPOpjZ4bosXyme0Ik0C6VmMhAkWCOKKyuCJqfaWJU7HNILARxzlarZb8vRT4cj3a7a6upWUhCHw9/1Zb7J7Zr4oAtTOGzxHUoiQW9TIfIkZLNBhwPR+BH4g/kwCyz8UpNS4tZWQ0pKRUiNKUOi+EYnwP++yl3CX1eyMmZLJTfKfpNqHaXMCc2abRHZHFYzBWfH5ROy9U5rKTTF5XdAsItBvtk4hViXWk2lmLz9mdQDDndAhlFGVdTJZd1P+LYEMSNqPBElA0MzfY9UBs4HG1e114pVDEf824LWDulXzkLJX0YpRzH2HuI4An12y+20ObiVLZx3DoIdq7G6vzFK8772icMAQEXWCIy25pjb2QdNPe5EGmiEI/6XyisWhbb8FiaTuo1s81yWVoOOiK+UOy6f+L11qeAXTt7TXtE4YuXyD5PTLrXpihF4D+m3XyAc9alF7MAph/KJgAWQsLoR8gJGA1GwpsvsdOVEQukLi21Hm5cMzmSYl7uYNQqO8IDvvhAxep76LHHmBmjRRDsPO7RbAEQi+QulviWGilEVpZgshO4FeZcXDAjYUgtlDKPAF03/NFRJyxxpNH6PUaSDt1eHEHQ46FUd9DyfERJy56cY52whYyFwjLQBCKE2HgODRSRrcHxPy/LJHMK6DCnU4h6yCbeRBjgYXx4RoWjwxjUa2KsYqH4RJQdYFhY2jFaBKuHnMUzjVoJ8DuaWC6k2CyXsd0s4k6o2PHlVIA/AAJqSsj6LHSTOo9qnr3BITY09FLumYQCpWbrFMrqLP1RJy5DKfRQSxUJBMAe70O4ihC4IcIvEDBnY7IBCthGCIMfezfdwCrVizD1OQMWs0Wjtm0SvzJgw9Ow/ZchNWSbHqJUG0LvmTEOeKoJw8GYyLEMgCvQrFcgqI4obDHDFmRLJQ+hCwCj1nzJjIE7Df3PUbcjgQqzNLFryFHteL32whJEfZ6EaJIa+p9EBdHbQRyuouVJheKnFmo9qAHoSP1YD3+FFGUIgxqUkun6j3jeZINyCOkaVfqiq43JE6jaFvj2pBuLwC9VqmICrbVYgAXw/V9eCwzZDm6rLVxb4g63zAoho4XCJChImYwj6sAz9dR18DPJLhohcGC67ny2QR0AgrXgddXkjjbldINg2T2x/N6kHpmW1lkxfCCErKUY41C1Q3ELGXQ73WQZw2kUR2VwMKikWGMVIcxWvElSypcBzNr+seDu3ejYmfYvHaNZF20Uz7fnOqgOloy4iR6hTZU/cFrGCBrpsgZQLnc3zZ2TDax8+AUpjoxYi+G1jB5AAAgAElEQVSU/SDMFUsODMYD2r4Splbqo93syZpQIMvl4NowYKINE/xpD1xPgjhjOq5Nh8mBtBr5MgRk7779WLVqubjM3Xv2YNmyZag3G6hUK/1gUQZAcYCMZGEU1zHL5b6xVHVOHyIUNe3dlWOMGCxrlUiB3JQ2ldrXoFKFqyrIK4Yu8XskiPgNQNfebpOQEXCLPvMFn6uZsWbpkiHLH03gaOxfKGGhm5X94TlJaxrtgvoMvk4CBhVLFqyF/h4wSbYIQQ14Sluein41M9eauRO60h7XitroRG3Yvo2g5MNzA4ROGVEzRtqKZJEyBr55ilbSht1rYpVrYVutgpecugQb6Z4bAF0BsibA6537hvUqymE610NhW/pNTNuwGS5mAnkyTkonDsD+/wKg/9DP/P0BvQD53wTuBf14eq0NYB+RlZvDWpjB8ynuyLIrdUO02mI0i6tVUWW3O230kCIJuRmN2IbREod05C682BJBmB+1EQYu8tBDR2a+qeSCfeZemmNpdRi9+SacNEdYLiG2c8xHHSSBg3KtjF6vaVrZnGLeB3zbQdkPUQl8eFaGuDUHdBuouTkWVzxMDFcwMVzFaCVk0o56M8e+6Xnsn2ugntlI/DJ6todWnKFUrYoBS3tXnsLjIJwslv7tStLG0TUXS8seli0ax9IxD2O+UkL0h8VUu2IsSVEbK2qkLRuYp2AIwKEG8ODhFvbPzmG2G6HLYMb1EfPsTCuPgpBuft914fmkWtsiCmM8R2dMyS6HZ3CzMFsnQFMRLbQoe+hdZh8EJ7bZJfDdoC8S4ueqcI3Zr0atjOLDwEO72UG71ZLAraCV6Fi7mYISXyeARwcgtLMtvfMCHuY5WhZBid8hwrvcRqvLthmtD5NCFxdABTUrXfy8hCwDqXrSY2R5bOQ8R1Hk8rN7CPzBEAc680LIJyIfahEK/tQ4tqKcIGYpnbwJOt2GrGNtqCTHwklxzMx7Xa6V1oIkKAmYzZBwjIRhyFHS+rN0C2RSImK2Lq2A7Ed3HWFlOt2eOEuPgW/IVkOg24tQqVWFQhUGw2TmPL40jkV/0O12UCLLw+xYygMKoxxgQaZnaHjYUL0qeyr6+lVTwDKCK9cmJfjHiQTG1XJFnmtHbSRuirBcxf69MxiqLhH2rN2IsGypj/rcPAK3jcDpYbjsYNHIEMbLwzKwg9/V6QFlTVLluSirw8siDLtlodI5hmx2bwOjEzVB/04TKI3RN3QQ5w0M10qMuIFOpF7a8ZC4Lu568ABmoxRubQTBaBWNBJhqdnF4vo65ZlPoVjfwEQYV5D0GrUbSqjGQaAsc1xOAL1cszDdSWUfPZyBgo9vrIuNedgO4NucI2AhD4OCheSkHLZ4YRbebSPbc7baFsXF9T/ZRL+4KaDPzD4MyLA7VYaaYAj323jOYNEwJmSuZDmjazZRVL0DdAKPUsAtluYr1ZCiVaXvtC+EM3V4I0qTdk7vF2PRCEB/oAAygF9/bB3MzdEvafznjQY2VKnYdIMOSiAHkgto32b7qDJT5YZnVThJJvgji0hMvv817WTfPKd6NkdtkK3QSI5lF17Xg+SE6UYZeO0beTXSwDUXSno1e3oXVaWBt4OLRG9bhicuACdpZm5F8F0jmgFIViEmyC38PODFSh8FIRr5X23mhtDp9MPMf0U1KAGIAncxioW36Q9H3/+D11hGU++/K0BcC+O+k3Aece1HYL0RzR4j/ivcurAMzdfYTps/A7DzQizAxPApGba1uG26tjLYLdItsXqZOkSN14cY2XDqYPIbn29L+0Mp6yJxcMsMSL0UvRqkTyW8/VTCK7RQ9ThMKbLhhiDzRgRFMsVg3J9VF51jxfIx4HmqMgBtzGHMybFqxBFvWVrAiYN+j9qTzwTzmQALcewC4fc8Uds+10PMq8GojmGu2UC4FqHgOnKQDqz2PspVica2EldUAp60dwSIPGGKGt2BwgRUBdmyMqCjO9VkPtQTGNvUQYGcONwFrQgcawJ7JNvZMz2K61UXml5CyTsqMnVQ64Yf0uGS8pHkb8Dg+1/EF6GQUKmtYkqm7AqqKAzI4U0DT4WAcCsAcB71u0h8OI0G5qdtLn7eRFkTdWACAFCxZcVKXEuT4LnLfiHvM0BiuPevkpMrZi51SVSzXRNXuIu6SyWqque9GzGikCUlUyhSncTUKxXKlVNYhLxGDBZ4Xwd1T5bykIIN5RlIvNNmuTr5TNb3WhDULVjA3qn6ZaKiDe9qdeaRpD7Whsvw7s60wqCLqcX8UNXSRPUqGzgmLjIWZobP+rK5Mx7/maSqta/xcliAI4KQ0lRqnYIYzCnTgCIFeD7DYh6Z4K4NqcsketavDiA8XCLAKkSgn++lDW4ikHOFoXy9/PNdHnqTotDoIHBdD1ZqME271Ysz15pDbLuozMUaHlqASAFEHKPlAuzEDF3NYvqSMpeMljIcVlGWcksbyqiknoLP9h4I56kUilUT3HAT2iFDkWQuwWVAHMDcDjNAz20Bjbg61UiiZliYSrKOmmJyvIw9C1IZLymaZvTHZBvZP1zFTb8oYWJY65qbqGBtZDNcL0Gx1hEKt1kJZ23ozRaVGh20OKaIQPxKQJaMR+i6mDvWkfz4MXVRNrb/ZzIW9IDvCbI/BlMOJYhRT6SQgYSC5rvVGJDoGXp+Byt1cC/pjM4tCFehmCNcC1YSUQAqf2u9sKOYUaOYvynCZ0qZlB9UkKSWuIlAjijSmM2hT0yE3Rk9aKHmMLRUZunZOyHcwQyftvhDQjaK9yPL7AotinocRF6vojdomUVxIexhDGZaUmo05cMwbA7hayUMWdxB3mQAC0/WmlDNLlqeBbxzJsJ3Mp2YowdFDVTzntGNxInVSMVBjBmZ1kMdzsMpDQFTVOcOc5+EkSFhilfPhbpQRZOrTSGaasdu61/Q6yuCfP1tANzX0ApCFP/oNIC7EXooo2tcphIrJ4PsKeFP3OXIOh+lHK1SVlDVGc3DHh+F3Ilj1JoY4FKLbEfHD8PIlmCXB5tiIRW3M7NyHm7jwY0em9VRCD6mVom3FiO0Elp/LfPdSHMFnNL5nP7YsW46NSydQDV3krIdbMQ42prFvch69uIJuHiAOPeTlUNpYGElzqMCY7WCs28Mq38PWJWPYvjbAilBBvPhhZkEwJagyU/7lQeCmHQdxsJ3BHR4XA02TCFa3CS9qYcxLsWFiBFvWLsbRNWCEQrX+sAID4Ew6xaqNTNgIXmQzFCJraf4GWnQ2nOduhB50XpMxcP+hFPtnG9g3V0c7txG7HqyQlKSLLjNXqt1dG6EVwxcnzjGoFLFl1ONJtMCxs8zQWcv2fQUvOiRS7lT8MwvodmKUSmVxbqSz22Ra8hzVUhnVio1Oi7S2hWt+8FPs3bMHj3rkuVg6MYbp6TqWrxpCI2aClQjNScdXKZMZAGKOaex2VXAnM91VR0Clu5TnRRHMKWE6z5mAK9O6LVL3DN50bC1LJzFrzxLBM8hgPdQWUoiPKiMz48iKayoiIhE/EUyZQZkXCDWiFGdRV6/PNlEuhYIpZDxcj7V60qc8Dh/tViS/SX9q9tcTQGcdnUNQehFLSa6cGwcfpXEPMbNB10a1pNl+0UvcjSgEpCNRI+D5h2GgulWTXSa0GzJUzGBcriPLDpFkluUypyoyoOoJDRyEPprtugZo1CuwbmBGkCopYWFudh6VSlVKNKx/SymLdd0sR6vXRmVRBe1ehOFqgNY8QDJLlP9phFVLfcSdQ9i4bhyLSo60GJUQSF2cj1JJ+7jpI9h6xkYPS/Jn5kQlyYY4rnPPA8D3vvsTHHvssTjz7BHs3Z9h5WqNFlutFJWKg6inrIMfuPACB+1uIuDCSZLFUBDu0b1TwAP7D2Ou2dGR0BSICtXOgIkBjQPXLwn1242Zq9moDHkya77VhQQMNgOtNEG7GWPxcAntBjAxAVx62bXy/IUveRQmp4HhEQZcZCK0PMGWxnI5hOcxqE7R7cUi5OJgHglwaQOeJzS/qNH79WcD5v1JbTogRvCEtmBAvW+XBTCz9GM+owDzhYAuebJ0aag9HVFDN2oUBfTBgJeFti9NahQ3mvsMsK9dR2jrACTNtHX39AF9wV6jrschNSFDYihQZAuhAXRJXnLxK1G7AS+NpATpUTDcbSO0c9TKIZYsHsdwtYKy66HT6WGqPofDzRkcqE+iXZ/B1pUr8LzTH4L1YP08xQidXdpGN20gDJmh814LTP0T5NTAcPpmv0GXGnZ2CZn7YhTHLsJg2iltVyXcfy4/VmBq6DQwVcUWo9VMD3UxuKU44gUZtg7DWKCKK/6t3yc4GC5zBND3y+gJXD+GHXXgt7qYCCtYv2RCbjKyf+oQDjbnkY/W0KXwiLWwjLQ4s3MXYeqC//F/HP8XexmcMjMXVY4HrTpGul0cPzqGMzasx7ZVQNUMleHX7wdw7/5Z/PzXc9jXBqbyGFEtRFL1hSoL4gRjSY7lnQhnr12LRxztY4XJollajLMunLyHMd9Bp5cgKo/0Qf2nh4Cbd81i33wbQaWGqNuCn3awoubjuBVjOHZlGas9zfIJFzKkRpkkKQ3I/Hf+Hw2IHvo3Jq5JZF3c/MazEMlMZgsW2yqofGYmkwEzPeBnd01jst3FHGu45TIS3xc1MDdO6LmoMesVtQqpaArTuE1V1MksUTJ27d6RQ2Emx3nlnk8Kmcp2BV8+RGRGxosJKc2J52MBQ1Xguh/fg2uvuQbr1x0loL54MYVKwGQzRVhxUDY8bLcLxD3dIpxDX61QNMWsj7S/zjiulBxQz0UQnW8Uk7X0twiDNNYXhyC0sYj9WOfnxDQzh8h0O1L/QuCjPsnjkDHJrllHVRpUB+MYMZW5sYsGDypmqpR8tNsmSRThVB2e76IUspxDVkCFaRKEmHqkxdn7MtTGFWfOwILbLmBgxu/m7GkXcu78Nx5Pt5cp5e55ItPgJYtjoNc1NxkS9Vox2UuvhQx1MdodXhcCKF9GTVyvx5fn8EMDHhxqZGYTSE2dGguHgZy5lhJgqlkSeOWzbWCKTnS2Ds8exk9//Ev86qbbpfd39fJhPOG803DcMeM4dk0g7FMSNVC1S7B6rhipU9JKG/uCOaCmQsEIjy+OJHvtMdP3gI//4w/xpS9+Dc3GPO6443JEMeT6T852MTyuqTttNpXRYACTdi2MGqdlVNLdHJhuAJPzOgwmqFGfA8zWCbxyRwq0Oilm6y3ACVAb0Q4KamFaPY7vTuAGrjC1vG7NOYjuh9ds164eLvvQ+2m8eNZrX4WjNy2HzxZmBpYigNT4XMorkuHz5kzKsvF8okgHvqixmI4ck90WdXNtW9P/1AB1MmShbi9mQahtatcG69kyVKaYymZ+F1m33ACqEOUVH1vU54WSl9BB5VRFe2shEjWAzj0WcbaB3GAF0trFYIqPYtql7BhzIv2pgaTcaeC0Dc40IKiTujfDjYgvaaeNmmthyMoRRB049Oueg6OXL8PRK4awdlQTIqZ70oYLYF8E/GLnvdix824cvWI5nnLSyVhKn9aKJcNH2kXbjsCWVD9jkMupe6ncsEp1+XqDL943gIp7mewr5682Lyp70qdyUyy958ify08f0ItWDAJ6nzIXVai5G4+Z2KbXVU+gmG4lf1sA9Auu3WCyW18dqacubU55hMVlG9HkQUz4ZZy6+Tg8ZBNQDYE7dwLX33o3DqURIta+gzKizIF0DPRsVBHCc0N0OcYv7iANMgQ1ZkEtZM1pTCDBpkoJTz1xI44dAlbRaRtD5Z7hyMcp2PjpPuDne2PcNrUXM36O3lAgIwWDXoTFUYozFy3DOatrOHlUKZucrBz5cD8GMnojPknVWA0Np6r1bAA37IOobafnGxipVXDUxDC2rKzg2FEdLUgwz+IuAk63EoGWOiMZ1EJHKx6Z6KPgIa0bhgpS30pSPEOVFB4zN6rS2VPsBSQxBNQJ3DtmgZ2HI9w/M4cGe+t9X9o6YseRlplKksOnupSZKzc+p+QxO+4oqBGM6YgEYH2qxvVSM1Hkv/vcHwJ8eg5FIFC00BMA+B6eyt13zeD+nbtwwrbt2LjRwz33pagucsSpCW1H9p5BAAeG+OqYW/ViHrl+Bj+fryXIyTFwX/FuW54++F4prxvnxICE9U0GGVEXqM8rYPLzCZhkI3h8BC6eAxlsfjYzfIJ8pxMPygzmjjEiyhNdgY2R4RB79nQwPFKSjKxejzE07GGoBuzdC1TKCrpcKx6TDp8xsVqaozpkYZ4SjY4eowZROlymFHI+ASTY4bkx2+PkM563OkgzIV5usqLnwNeLffMacsy/BQxTdwdgfl4DM6GGM2BuPoLj5XB9W2q8fJHc5Utq+7rHyyVgfjZGEiUYrpakhYxBAtdVptpWAMoYGrPA7b98UAA9bjZxwnHr8Kizt2HtCg+b19gSuNpJDz6Hr9OA6Xn5w3+gjEYEqEDqAG2WxBlI0IbbwEtf8jF86AOvwSf/6asYHrHwqlc9BbWqZoCk0RngpF1gJNQ9zjJra6qOysjQgNc33YcMeFs8djrnEJimDbOKRyCYAfYdYLkvRkbGioUBJgyMqZk7hBp4NNuJ6D6Gyza6M0DJBT7+iR/imc96uFybf/v8f+BvXv8kqflKBs79oTc3lFK/3PnQtDpP1dvwwwBBoBP2uI9j3lGQwWMx+rkQrFGQKlJ67WrQ2elFlq1loGJao/aCs/5MoDKT+2TWuRm3aoIC3sxJWgj7WX0RK+hz/T50YejNBBCWvFj6Ihkt2psUPU6eFDDXQT19QGfJro+GZjCYmfYoMSjLABJw8X3M0gdZPcE+bZG1zTGGHCN5itWVEo5ZOoaNK4AVTCB43ekqTVzSddW07pqdx44992OsWsPpR61HGAFhlMEPVQ+ShA46iGXkNxHOTLVXNlDuWunyVnqGZjDBIfcmAzCXTIQKJUNqY3R28J/Fj1X6/P68384gHkIPjkpz7Yk10aJMItO6AsdFkqaQu5BR1MRLVtzmTu6WNliAft8n2wFEZsBtopOa2HeKucNYUQrwmBNOwmO2lkW4QGCYA3DTbuALP/oZoqEhJOWqbJa83kPQSTCWuSgHZaSVKg53G+i5CZyKjV7SALrzOGbRCE5ftxrnrytjEYARUoXcXKyxoIu8ZKFn1QSAf7QXuPqevdgdtdBmli7RYA9j3S5e+cht2OYDy7mPZkgRtWFTceskQGcWiFtAtSalgAPtDMnwKFsihQG4+a427rj7XqxfuxrbN41hXVmH/tO3BHlPmIg4VYFXMZJeUIW918U4AFPz4i1dhZYyYE5n5nGwQq8nGZFwgmzdyPU13BjFWMsdc8Btu6dxqBej4bqo55yQ5SH0QtQyR2YdS+bKTKSZ4fCBBvbe18X0oTqiXhO1agXLl63BurUBxsaBRhPYce8+PPDAHsRphk2bj8KqNWOYm27irlsn0azPY936MrZs3ojVy30B0bt37MHu3feKkGjR2HKsWHoUVqwBrDLwy1sO4te37UXg17Bt2yasXSdDw3D48CR+fuMtWLV8FTZt2oRVyzUF2L0buP3OH+P+3fdi2Yr1KJXHpG1q0aIaRhZlqFTKqo6XW4WKRgbdJnD/fR3cs/NGzM0dxlBlHIsXrcC6tRtFhBYl8zh8aAqH97dFwT80lmF0dAgnbDtOggTX1wdjN8m0WOpNgKt/cB0mJydxwvZTcNLJK0UUNDxKtgP46Q13Y8fd0yKMs+weFi1ajKPWbMHy5S5KDCbIEt1Xx969ezE1uR8uCWlrCbKEUeuDcL0ONm08Fhs2bMTEUg+HJ4Ff3Xo37rt/L+LYRikYg52UkMSkCA6jWnMwXBuBnQ2hPhVibm4ex2wZw9JlY2jVE9z163uE5diwYS2CUo79+w+i1wuxavViHLutgrXrShL8NOaBQweBubkU37vqB0JrD9dWYvPmY7BkwsP09EHcv2sfJmcP4ZRztmLJ8iVAHGC8amF2H7DnPmDdmgwjtQaO2zSMJVUdwZk0WqiVK5jf08aPrroJu3c3ETvLUR5ZhEMz93NGJ8KqhxVrF+GsR27F6CjQrGtZ5Iffh/x9zXr23jcwsTTE3oNz+NaV96DXG8JQMIwLHr8GE+PA9MEurvnOd9Geq+NJ5z8RpbCKyhLSCppp33TzAdxyS4TDc3NYe5yDMx91HMo14Nrr7sQ9906iOroUnTTBnffuQ6tTxdDYEmzetg6r1zvYsy/HjT//CaJsFhvWHIe0PoGbb9iJiYm16MVzyOz9KFUsNBoRHnHOGSjVctx6y524754Wlk6sw8NOW4zlq4D79zRw250/k2BoYsUqrFq7GrWRUFTnPZmxz9Y2W8SVwgjJtEj+Z/J0o6txebc8c4MZgrlqHyxpHSOYk3XRO1SqVmVhpk6ah8I0odyL9jSjpi/GHYsa3+CVZK4yT6O4EZMtwR2/ixl6zGye/p/qdnYbsVNERGMDOr9obdC6e4bY4u1OiRJEBr33nOEE4OQJRkMXdnMOYXMea8ohTtuwBg+ZMFl5D6h2KXA0GTTZD2bZFQ6YYU86MDk9iXXji2G1Y5lA6AQ6RhhlB62U97nQGRCqaZfJECL0cxhZksaREpb54ZhgBmkC6GQBCeh6Z8s/lx+r8q/75AaoPFC9iS0XJ4XPGnTclboFa0aH200kBPHh5cgkDLLgE7zmDmJsrIaWRGksSrIuEUk7DxaNAjMHpaHUsyOEaRvltI2qHWM4cEQI1p2ZxCnr1uK8TZuxfZGDMWZePaDuAjMBcPH1B/Gj++4HRkZlHnmtXsdZq9fgzOWLMMqpr6PA7nngzn1z2DW5B/tm6aQaeMixm3DBKVsEzIeYlZBaJSVLTHDYDsdaOodqaO37lsPAt266A4fSHHYYwI3aeOxDtuHhyyzJqMeiDGXe/ckMpOhx9jQTc3K2zNhsF7FFRb6j1JOJhvfsq2O4VsPIEJt6jEAyigRk2KKld3sqDMJM5irCZcNNqUpBh+ss/M2gyyMFLtG1mKKquAu23tIs3fKBfaTfdx7EvTNNRJURxKUhdDspxu2S0IbsLGAgxUmHSQu45uvA9z93FTY8bB3OPedofPFf70S3PYfnX3gatm8H9u4G3vfuLwJxG2+7+MVwSwl828Un3vMA9v/8Jlz4/ofhhBPXoHkIeOc7/xOL1x7CW975Uskcr736Hlz7vb04/YxTce5flCUDveRjB/GLr18HLKvitW95LNYfqyrob37tOpxw/KnYdLQrydx1VwFXXPENPOkvx3H6OesxOr4Cd9w+hcv/+btYPFHGm951PuqNFtLmCBaP6TbrNIDLL2nh+mv+E89/9bF4+CM3AUkJP7l+Jy779FV45nOfh8edX8UNP57DJe/7PtZv2YwXvfw47Nz1AP7tMzdj49HH4e8/cgzasWZ3DHIn9wHvfsdX8aY3Pgn33HUrLv/Il/GF730AzbSJJcsokApxcA/w+ld9HlOHm3jpKx6LJYtX4Gv/disOH5zDy//6HGzeBtx0axc/vuH7eMxjzsDBBxJ89kO34Pjj1+HdH92AX9z6Hdxx6/147nNfIupdMhHveNel2Hr8mTjpxM349CduxJ037MVr3/hUbD89xsc++QY846kvgBttwesv/J5wn1/81uOwaDEwewh48fP/SQD9Exe/Fn/xBODlf3UtrvzGJF5/0dPx3JcDS2ozoi5PUcP0QaX1v/HtA3j7uz+Fbn01LnrnhXjCs4DpOeBVL/8w3vCm12B8FW+OMg/fCdCaXIIr/y3Hr2+7GR/8pxOwdPkUNixZKpqTdjPCWNWHRVo8As5/zGvwgQ98DHYZOP3sN6NcBXbu+ntc90Pg4ks+hcu/8nLJ0tO2juF84mNuxhOffDKe+0r2Dyew3R4Cr4Lrfwi84NmfwNSBAK95zXPxtveWpOxz6EHgvW//R3zq069Fawao0BY8oOcniFIXm1d9HY25CN/49gU47eE+cidFM3Xwspd/HK947auFxfq79/87fnZVG+XlR+FdHz4bEyvIwABXX3s3InsnHvPIv4DbtfCKF3wHmCrhDR88B4vWETRn8K63XobnPf8vcfJpS1Cf9vD6p34bODSCTY8/Ay97NVCe4L3f5/CxD1+Bl73ir5FwFHkZqLN8JU0R3NSpMHV9sSRvIiRdHBSCmpGyOQFctQAyWlomwvFhZrWbcdEySrZ/+1RzPx8CGROyYnCM8TtFLZ2ORFTz8tlGN2JGKAtLRQZFKP3iJjRa25f+dSPyEx7XsLeDW8zqvkycBC27JcyMnfmw2PpIIJU7sGXwePtctOD35nDcsjGctWk5NljAKHTWukuw5TrJ1LB+N6lOlevP1zfMobnpCz1tEdhIoNKnyxdORRwMP5IDLeh2/tHc7VNv1kXKfXDzqj8HULeGPrc373BiDz06eT4ZT5bCiSKEURdO3IXtWehQ7BNU4JcXIY18pC0HJaqFs4bcl3ueRTk/gDc8irjZUH5z0QhzRnhRA07jMMasLk5ctxSnHbsKK4cBzmrptFpYUQ5xTMnBMoreqamKMzR8G1Nl4Ht7gH/+3rVoOS5O3LIZZ61bhDMXA6tpEHNKr3gjGo3t7AA33H4bdty3A8cctQZPPuVkaYepMiDj/U5ovwy6bMh8dl54OhuO2djdA777i7349cEZ4fuWjJRx3kNXY5OvBjQStxCIWoyA7aFnhzqtSJSlC6frHHlZ2RrEqUMc7SrCtVinTckNM0Qo9d+/938zEG08oZpZAV2nkQ3KIdz0HKhhhS6mU+DXB+q44/A8JhMXnaAGi0XMehdDfgUBqWyOofWbsDtDuO7rwLc++yscffII3vG2dfjMJ4EffuXz2HreKrzudWdJt+EzH/c1oBTgrR95PFZvBLIu8ME3dnHfPffi1e9Yga3Hj+Pv3ngX9u7dh79598k49oRhdLpU1gMfeNdOPHjPXXjD+87F6lUlfPnyGRze7+Ke22+HVWviI59+DJYsA7777YPYtmUpyJ7+/AoJkWQAACAASURBVHrg0o/ejjw/gH/5j0ejsmgWnSQUAdX11zZw/+5f44nPXoXhkRG0ZypozmhJ4PprM3zpg9/C9kdvwwcvXosDk/tRn2bWuQpXXHE7Nh+7FVu3AzdeN4vPvutWHL19K976wXGpUV/5tRRf//p3cO7jV+Hpzz0BQRWolICddwBvfPoleM5FF2DT0Ytx6aVfwfs/9DQpd4wsUnqV6/GuN+zEzTfejudcuA0XXngU9u4EXvrC76AXdfDu9z8VwyuBPYcOYcvmCdz8ow4+8bYd2LRpKd7xj4vglG7F3Xc9iE3HbMXYkkWw3Bq++e0bcfJJpwpD8O633Izdv2zgNW9+BB75ZGD3gZ8iT0pwutvxyqf8DOPjK3DZl1bIbIx1y4CTjv8U0m4dX//2G7F6PfCed96A//z3ebzy5Y/DX758Dms37MdYaRROthRR0xLSZ6YDvPWdN+GfL9mFpWvW450ffij2HNov1O5Jp0ygET+I6hBj96VoT/p42VNvRdJt4RUX1fC481di5ZJRGelJWpoCY5IPQ2Xg8//yC5x22km4fz/wl8+/BIcPP4gfXPVerFwBXH/jfmx9SANr105gyB/BjdcCj3/M53DC8VvwD5c9BFtPIZDE8B0Pd98CvONNv8R996bYef8deP9Hn4nnPb8kWf3733MlnvP0x6JWAYZGlQ3qhtPIsnE8dNM9mNrbwBe/uB1btk2hNuEjrIzhLe/4LzzmCY9DVgF23Adc9P+uRudQhNd84LFYvAzCUF386W/hdW96nPSvl9IyXv/Kn2D+DuAlbz8N288G5tr7MHWQg3tsbDmhhLtvb+Lqry7BbTelaO3ZjSf+1TE49wLSdDGuuPw/8IIXPw0NJhvUFJDmZglC2CVzJ0PWoeTWfeaO4cVd7eQOdXoXOOlIYHZsaHK5ValMx2SAb24Vu2CeuuIYv1RvY1v4jQLMDbMvKni2oUpniaHci24QZuRtHpMRaS7sXVccHNTeVRinyChQSMbGidHyWjIxzkkDOIknGimCJPtxXHThZfNYWslx0toJnDhexQr64iyV+5/LD9dpYffV/+Y0f+vfBz7zD37rn+EbrJF/vT9vsytWAJ3cok7GEcUSVa28Mxdvz8no2rWRtLtwoxzlnoWo20ZWZaZeQYdDEaIEzvCYqHdjFuzaLQxVy3Abs1ju5zjjmLV49PYxbGRdcIG4mKQAa8pBL0ZAT8W75vg+6g5wdxP49+/fAq82jDMeug7H1xRgqZ/hZ8xzPkBVVeYEdVLdu3Y/iNCxsHXlKnldhXVURnTsrbX1loekTahA5z2WY7bgkHrfneLqX90hQ1mO37Qe52zw5f2jHBATtRDIpLTfBHRVPv93P77MaFcDZjZeaBWKeldxU5w/xjb6gC5fYGTv/VuSahQvjsFz0bGAAzFw+4EO7jo0izoChEMjaM/NSZ0p5DVr11H2egijJbjhG8DXLr0ZZzx2DZ717MW45FO34Z4dv8AZ567BUy44B8Mh8JwzvwZ72Qa8+a3bsHGbKpzf9ZopHD44hVdctB4rV3h486tugl/y8LHPnYihJewh1i7FSz4KXP+dq3D202t40UtPxRcv/zWefP4WvPfdk3jwxp/gpKdtwXOetwG33dbAxg0cugN89lOHcON378Pjn/FQvPLNNh6Y+iWqY0sBawmilovdDzZx1JYImdVDt7kYFdcVAHnZC/4DrMS854NPwujKg7Cc/diw5gT0OhY6bWB2FqhUgJuva+Bjb9uFzVs24P2friKoAFd/O8Ell1yKLLwVl3/po3C9MnbenSDruHj9K6/EsRtPwKZjluLh56lYttnKsGSpDcuLsWaZhxdesBeTBxu44LlLcdY5o1i9CvjMJx/AlV87hPOf9FBc8BKKwxKErotrvz2Hf3zLbpy0fSP+9kMlbD8VqDfmMDt/GMOLKpie7eG++2Icv2UT9j4AvOWiW7Hjjhae+ozT8BfPAFatz3Bg7yTakxN42ROuB5wxfOP7x4oNnLwFeOhJ30CjMYuvfv1FEnRccvGD+MJlD+DCl5yFZ18IbNjYw1iFM7eMCFK0FgQo4PSH/Af27y9hwzETeMqzt+OMc1n/bmDdevbxain8miuByz58J3764xvxyPOG8alLnoLlS1WPUS3zNzmkBKHvoTkLNJvAgWng4ed8VkDlq19/KY7eDAyNA/X2AfhuCeOlEVz84UP49MevQxBU8bJXPwoveLkjA6c40CnvWvjSFXWk8RDe+faPot1OcOP1b8CS5cBV37sR5z36BKxZwwFLjPw5kmYeGcZw6rH34cB9s7jkU1tw+hkWFq0IMN9mVn41nv2CR2ImgjAyX/zCDK6++h50ui4+fvFD8P0f1bH1pCFsPA6YnW4jb5XxptdcidbkUXjL2zYholCzsxOnnrEBcLrwy7Ooz7q45ls91LyV+NxnfoVsai9e9b7zsXEr8LX/+jGe8YKzMNsBslDXm4ya1JWjnkzXo/CYzAqD/6JOTVpbWiZlxr5OMixAU9rHzJhgCmiLW+4WN0fR3LJogTOqSeOjFgoreV05bEnnSvA+CmaePVXtaSbtabyB1WCW/cIhNAsm2i3I4PvZvwjhEsQe+ZYUOcE8ZYLoykht8kRB1kaQzOGEdUvw0LU1rCXbSn8eJQhk9iy/m/Pd/wTKu39/hj/GA//5vccavXwH9wQ60lTNOpMZaUIOiPhFFQdbBaosRNaBw3tQpsqwWkHUa6FZ9VBHKi0eBGLPpwTXkrt5lXOglqXo7tuDE1cuxYVPOBlba4AbA/FUjNFhDwkFXBSMJB02joji2PJ8RFZJ6OKpDnD7PXNYsnwE65do/Tlqc6/MYPnYmIjkml3IzHV3jNmaHnY7jzFkuahy1GmcI6RhCqDnBtBNdT+xkXg+KLy9swF840e3InVcnPnQLThhTAON4TRHLW7Bz9iQoYAemQxdJnz9Zt/TguvMTEbmNJv5zwvvSiYDQIobAPwRtqG3OC02pLk3tmlCoUZBVJiehybraewUYM22Dfx81xQOthL4Q8PosF5cLYtD7tVnMeTbqGUTuO4rwJc/cR2C5Ydw8kNX4Oe/+CnOPvdEnHrO0ahWV6BkAX/9nBuAqQiPeNppyMLrsHTxKnz/y+xBHsZLXrMU9++q418/uRO14QAfvHQL1h4jMaJQ0Vd+DfjGl2/A6uMewJve8hzcdedhHLNhiQDwO99xN2Z334wznnw2Fi0OcNaZS7B8AnjVS6/G1M4Ar7roDGw65TA2nejBrYxi5y5gKAQOTQJDyxpo9Q6g0/IxMbpWqNc3PO8zgDuE177l6di4bRrrN4zgvrvb6DU8rFsT4tAhlUHc8tMuPvSmHThq/WL87UfGkVn7MeKuwdMe/y5gZAfe8b6/wcMediImDwLXXFXHD668C3t/tRsvfN3T8dTnAl/48v340he/ipf+1XPwzOctx+WX7cbVX12EB+64HWc/vYpjtllYs2YCt/18Gt+4Yhrji8v48D9vRzg0IzXon1xVx0f/9n484uyH4fV/Z+PE07RFsp7U4bsZ9k7NYP9+B6G3BvVp4K1vuhEH94R43BO34/HPAqqjMygFo3jg1xZe9azbEbUTPO1CF4uXJli16AS8+dUfgR1U8A8ffhlOOwv4zKV78YXP3IsXvvAcvOiVwDGbgdDoMEVFT4futBGhjPvuBk7e+jkgHcWH/umJOPYU4NgTNY5kKYkCvK9c0cCjzqjhsed+AY36Xnz6kotwwVMBdi5QgCg6DbRFx+I6I9JTPjULbNn6rxiqBbjyqmciGAHWrePryM0HuOHaaTjJOH78gxwf/9jncMJJG/EPF5+Oo7frhrn7TuDAPmDdeuBzn92FS/7xepS8Eq7+4dPx1a9fg9e87hEYG+0gkhFMFuocsYwV2LLqV6gf6uILlz8Mp55qYfEKbUv7fxf9AG9+17nYsQ+YbQONFvD37/0+dv3CwfnPOgfjK+t43JOHMNeYk3HVq5YGeNaTv4z9vxzDttPPxq07PoeL3noBTj1rHDP1g6iMNHBg3xzu/KWFU7adjOuuBr7y7z9AZ2oSf3/ps/Cdn96IZ774YQLoHOvPwVc2lX2clRF34XOynGn7YjtVBKrB9UHfU7UzuEYproNi9IYoxQ1e5K58C+52Jnl5IYATgVzRlDmoc/cHKfHz6Dd5UyRzNzUVhOpUO7kxj7m5TX/20kCAPxgbW5QK+yp6k6lTUeem0loXp+yJZ5uYJ9qiIE9QTjsYs9p4xNaVOGFYwTxIyLZG8GSgWY6Mo77/FEDv9wH/EQ74z/At1tgV9+acrtYmH10AulUC4hKQUp4caj8IG7M7h2E39+P0NeN49IaVCF3gYODgp3fehf2HJuF6ofQl99o9bFi1Dg89bjOcRgeH7roTKwMXF5yxDceMAuk04LabqC6uCg0XOzlit4fYjRA7SaEfRJ5SJARMHgBGqqr2lVYP3ue4M4WqHyDoBtLnW0eCHl9sO3QZ0ksyzh0S9VCikpu1cbZySESnwgaZUJ3Z6Fkh0tDCnhT41nX3yGY5+7SjsYqtZczO4xSVpCP1avYdJpaLns37iOv4z/8J0ItBJdwIRVZeTB/7U+h2taVikAo3yADQWQbguXKrBqUAs60WYr8kIxOpwL/lwR52HppFh1m5TIxzYMc95J02FpfKGM7G8aMvAV/6+LU480nL8cKXbcJMO8PoMg7wmUWrPSp19r998neB0gg+cfHDMLRUJRivfsG1mNlxH97y8RdLOeLv/vYGVIZsfOqLp6JnTcl40Yo/hMs+Clz19W/imDOaeN/7n41PXXw9nv3MM0R+8cD9wPve+Z/wKyE2b1mGC196vMzzfs/bv4m9dy7Fi158Ck4+dx4rjrbxgx/uxzVX70fcWovEmsJ5z7Bx4qkTcK1xpL0Spg8Ab3jRZcD8MN536dOxcgNby1Lc9QsHt9y0Bw/u2oUtW5bj7EduwP33NPHJv78XJz1kDT7w2cVSw73rJ8BFr7sOXm0v3vvBZ0nL1yc//W0853mPF6D6l8/8BIcO1vGWt5+HDZtYXz2E575oAnsOTmLJyGK8/RU57rjtXlz4hmE85LRR6df+7jf34iuf/yXWrhvFm99zOiq1KYwPL8HPrpnDm17yI5x5+il48/uX4ejjZIqw1ISpzqH8dKbuYNeuGCy6/vXLv4mdt+X/n7y3gJKrTPt9f+WurUlLXCEhIbgnEEIIHpzgAYK7DQwMPkzwIbhrcA/O4G4BYkQ70mnvqi6v2lX7rud9q5Iw39zzneGctfju3FqrUp3ukl1b3sf+wnlX7s9uB+RI5uYT9g+jZUGEc47+XkngvvrxVvRvVnIPHLTPcxTSQa6+Zgpb7Qi33PwDj9wzn6OPmcrp50cYMyaDxexR547DGsXAQdrIUySiMBOnnfQeS+Y78Hht3DxnJybvJ/NsU7n3vf92ipVLspxwbBWnzvyGf7z5A4ccOpFLrxqmRifxWJ6aalmq20nnurDbvNgsg/n5Z5i855t0dS7gvU8vYKCwXMKSeibw26u45MIHuPHqmfz0DRy47wu43G7+dPU0ph6qaW6Lf4Kvvl7GITOG4rTD9KnvsvjHGI219Rx25FhOOD2Ew7sUr1vzQvIEyFPLlkMXkuxM8djDYxgwoJMBg5sUWv7k017n7Av3oa0PnEFJavI889S3vP6UVTEeZt+zM65AByUzzRZjBxIMwk5bX0a6bUcuvXhvWjrbmLB9LeGIle6+pfir1rPFFuP403mPcv1VZyo2wI3XLmPey4sZMLKZui1SHHXa9mSEreGEXCmrqLdWoVEJ2l1a7cJ1Fk0IkZq2OZUKpQBv5foKWgrYVedQV8QVZbiNkq0VtthGH/LKc2X9MkQY5Z+EZSrBWbXHpdhSIDg9R1etcikQ5C6fJ1LB/5QUbMD8bFCHK1NfK12A8rbKuqnYJ0aRrBhdyQjB5lS6GJ5iDn8+xYiwm9039zNQ/CNEWVBcI6XpKUArGZ867OWW/++NrpqD/59ys4SfWCrCn4qXJy1DHTHdWAyvCqgqbVSG12kpq9ksbDB93ED2aXCqjGk9sLIEC5es4auvv6O9o5sxm41l4k5b0xTUwik9HVDq7GRgyM/wGg9++ZxM2eFN+CA2k7QzS9KaJWUrIIhuQfy68eORc1WA5CLsIH1xt4kraKHH6FQeys4+G35PGPHVTcmiZ7eQLuRUmyrs8mLN5nEpalZZfKPs2qOsU6VVaJWL3EHeZaNHQFcL2hBxrwlj6hW/0W/IXbLFnMqERXhCAnreqm07/7uAXqH4yQmjrUUr7XetX/7vGtj/5sSzaNlR3UArt9xF2lXZ0KoJFk6nnT4xcrE5sPk8CnOwsg8WrY2xOpbCEqlSFBNbIYfbMKj3BfBmXXz8HDx+74dM2MHJuZfuoCg+7cl2EqUe6htHqfb6BQd/DPEU19w0lUgDhEMw+8ofWbp4LVdcs4+6WK/50/fE1i/l0XcPI2fpwOv3EA0EmHHAJ/S0d3PGJVsxaY9Gnnt6JbvsMoihI2H+fOhshRuveQZyXdx47+m4fCW++2IZT85Zy7hxI7nx7v609aYYONjHVVd28fH7a2kYZOeki6tpHl4im3KT7vMQ9nu48tK3WPnuei79+/E0DNFMwH5BOPX4hXS2LufEmfuy34Hw+Udw42U/MnrzWq66s79arD9/A6687H0GjbRzw9925aOP4e6bbuSOJy6mWomJrOLD97/Daqli/wN248RTNNe5foAmQsw8YBVdHSmOPiPE5L0b8TrgL5d/wJcffMbMsw5j2n519O9vY9hAP2++UODcY99gzOjRXHf7cMZspWlPwrlO5nvxOANqstjWoTULTjj2Yz55t40rZx/KyO1bqe6XwGUZRHydk0Mnf0WxmOKFDyYxcKjmSw9rvA5LqZmXXjiaoZvDnLsW8NSjCzngoJ047dww4zaX1H69soR0UE+JMHkhXVjglFMf5s5bj2f8iI9IxU1Gj3XyxLM7EO6vBB65/s/vMmLoNqxZ8ytGJsJjc37GLGW5/6kjmLKvpm05XLLSrFRdh5IZxCzWq+Rtu+3foKt7CZ9/ex6DN9N0RVkiWlYluf6qhxg7chr20hC+/ryNF1//jKlTxnPz/YOpa1KEFl5+dQ2779tEJAxdrXD4fq/x83dxTjlhKpf/tQqHfzkhj4C4bBSopmAG2HPHX/nxy1945ompbL21h8ZmzTc/98IXOfyYg7D7tDpddX9IdMPWw15jyOBR3DBnKNUNefoS7Ywd06SwARPGXkXLzwO44/bj2HEyLFgCtTWwePkaps9oUsvns099y37TtlLXv1Dszpm1jNdfeoHtjx3PjNP3JCfzcpcgw5PY7UUcCvAjO19m4Vbypp2cxUHG5iZnc1NwaMiTt1jCIcqDFT/1cnWu8PCaY1xO/XWLXSPm9SoiQDkRmlJKZ4q6VnZGK1sIqyeWOef6FSKapG1RVftfCiRRcyzPy3WisKmQjHzGRtDvhs5AuVIXPJtDEoRiSfmYy2jQIlbSssznUgQyfezYXM+kIRYFbi7GigTdNkWyKuYzWBw25Wnxu2ngG174HxTQA0+sNovkKFhSWMRoQbKmkgOH4aVU8pIuuXH4vGQKfYRsCfbevIbpY8NspUlS4hWmJshCM3v97c9Z29rBxD0mM6bJp8BmMmFTE+Ysqu0ddVrxSaskk6KQyOB3ai3phCNL2mmQdZmYNhvin+OSz05YCYoRgAPy8RI5axqL36Tb6CbkD2Dvs+CyuokXsmSsJTyRkJYEzWWwGiW8FhuOonDeNw3oGhinMkSp3J1u+qTqdsLi9WmSuTwjB4bVohmQFk+xgLuYL1f4VgxxqLI6dEBXoLTyGfov0ryN/uDlC6ssLVqREd3Y3vodOaLymdYCBzrL1lZ+SkFKNJ6FDKIcjaSSspK3u5TkbcyExavz/LS6HbOmiYwhvuxF/JiEZK902/j8FXjp6dfYY+8mpk0fh7cakmaKvDuHzRPll5/gocvfVAieKy+fzLhtoasTrr38Y9a0tHHksbuy43Z1PPdEgS+++ohjTxvF1jvVK2rViqUGV5w/j5EjR3HGBcNUFfrAXT9wzLHjsYdMAiELqV6Y++QK3pr7LH+7/xIGj4T2NRmuOPsTEr1Zrp49lWGbOVTAu/WW5Xz9yWom7j2Sky+tI5FfgNWsxeeuI5kwaFla4NpLXsTj9nDNjQcxYTysXwY3/GUdP//wDrNOO5KddnLx8bvw1D3r2GJcA2deBi4vzJm9mvff+4wHnzxCTZ/mPtXG++99h9cX5KrrdqZxCFx77SJ+/blIorOHC/68C/HManbe08PoYTVce26Od9/6hj0PqOaIo0YS74KrrnoBTzDJX288loBvLSOH1hPx27nn5uXcec1iGvs1cfXNY9ltz7I4og0S+dVY7Q6c1n6KNrduBZx56jf8+L3BEcduz0779LHVDkE8Vpj/BZx06BI6O1fz6seTGTcBcnHYdosnKST687fZExm7Lfz9rqW88epaJu81nlnnhNl6KxkodYipKZhValvl4p11xuvccd8+9HRDqgMO2e9T0okc51+wO8edCr+uhBXL2jn4kDp+XgBVPrj45CLvf/EVx84YyjmX1tI8TEZpWVLGQnz2Gig0Ee+GxctgzylPKt+Ap587hM220fQ0GSnMvv51rr9mH378XncpMnHYc/KXeJ0F5jy1M5OmwtqV8MJLX3LgkRMYNNihEodF38NJh7zP5Enbc9JZXoZulsNi7yGTF152I91dcNcdKR648wnOP3VPDj5oECPHwIKlsGr9QkaMGa6YCskMhEKw5GeYuMVn1NX047ZHBjNwFFTViba9jUw3nHPKfH6d7+bgg0dw7p90AvT1F/DwY5/x2As70tENt85+iZNOOpAhI/R1vnIxzDz9PnwDfBx50mFkC31Kkc7tLhEKOvE6pVgo4rQ7SWWL9KYNutIGvUU7GZuHghJ2AnH/FRtmFWCVW6DGmVcAaCrIlsHcGwWRKtoWQjHTFe5vVeL0WqV0E5SBiYjUbLQX1smDbtcLIE2D4srBvFyw6BVRK+LpDEJb9FaCuhIlLcm6I3rtYndqoehyYHVZFC7Ane4jkOhl98GN7DbYrthPuZ6MkvOVxbwvm8Tl9Srt+/+z239OMFd73PtUp1kSgRQzhtNM4jdz+EoWnILuKLqJZW34olUk8n3UBkoctdvmTKuHBnEm7liPM9BEMm/BITKfBVjbHsPl91NbLThF6MvobDso7mEK5V0gFetWc/j6cA1mXM98krY8ebeJ4dRT4ZKgWKTNawlgzZTwWGwUjBzusCiOmKxLtCI63a6MHY/DR18hS6KQw+YVO1O7dk+SSkME+5UtXzmglvmYCqEuwTiTwuP10WOYmD4362I5+rJZBvUPqUlDwJSLpqDm57plL97jVvJyIShFoUqD6V+fVjJvqszNK+pN8kzNGbWqWdTvvak9pTViFY9TEzREjrEc0IXeYuRUmzJvWugT3XOvR6Fol7abfL10LelgPamCFS8WfKWiGoUk1uT58o31/OO1d6luNph+5J5M2HkC1qCYwWRoj5f46NMuvnryHVHZYMr0Pdll0nAW/LKIp+6ap7AUm23Xn6OOPIzBjfDOuzD3pWuYsF2Doie1rcvRP7oXB+w3CE8IPvjHt7w7b5lS15p6SC31DREysTrEe+O2W99h14ljGTXGSk2klpXz4bOPYrzzj3sZP2EkTnctXV1FujoMttyuiYOOracvu4JQYCDFgksZbOSS4uIHN1z7BgWWMGH8BHrXh1m2aC2NjT72nroTPp+V1174lI+eXUu0qR87TbbR3rWMgGs0xx67ncJz1PfX9L6bZi/mvTc+whFy0m+AhUMPncEn77by66Jf6W39iCtvm8W+Bzbw1GPv89Bti4itjrPbgVsQrQqyZkWOkZsN5cgTBpFJ9dAQNRgxuJbO9XmuuOhB/vFqimiwmnMu2YV9DhpMpFrM2Ewc7gTZoriCBZUt8FuvpbnwnLtYv87DuK0Hc+l1OzFmfEBt3203fs/jdy8mFuvkzEu2YK+9t2XRjwmu+8vD5BJBtt9hG448dgI33/YE38xPsusu4znrgqHsPrkKr0O7mOUyLlqWl/jLn19m/oIl3HzXWQwe6lcB7NTjX2TNMun1pDjxtJ15dd59TJm6M3vsuQO7T25g1RK47Iy1fPLRj3ijyzjroj04/tTN8QUzJAtLsJgBfAyhdQ3c+8gSHnr4eXJpg+OOn8qZF26jmK8PzHmb++56ggvOP4e9955ATY2wEGDmjDeJJ9YzarvVzDprX95781va2lo5/rT92Hu/CUpoSMAii7+BZ55cyBFHDWTbnb0YpV4KRdFP96vndMXg4vNf5+t/vMduu0xgwrbDMKzdHD9rGitWt9DYNEAp6/34UxtvvbKcm65YQNAfYsasOo45eUvqG6y47X5eeTrJ2bPmYDPr2HHHbQlWx+jsauXTjxZx0SWnsd+hUZ565mleeO5NzrvgVAUAFTqmCJZ982OBWx56mEOPOZJMLk5VlZfqai8NtS7R69lgyilogtXdJVq6k6xPGwrQmnf6FAtBFSrKQ13WUR3QK5rw5Zi6AeGjg7wGkymTF1WBa5tSHZD17/SjDshiBiSvEzEWqcy1TayuugWYJ0wh7U1WruAr8/ky10slApXPqri4la0HhO9tN7SpS1ZssoVzLoqNMj9PxgjEu9mtqR8ThwWJiJpeLIE/4iVvMejMpgiEQhgZ0dL/vSvof97rLP4XC2ayczWhYAFXtp2BXpMDd9qBoWEHvW2wtKWXlo4uflm1lBGD65h5wATGyGw51ka16GQXvMpawZADW6aEaTN6LQFYMQLQOZpUjRIYy9L3RSsuw6WqSuGGC/q8aNXobPmdvWTDYYiXt6YbqtayVVScRIxAlHqEi6jt7RT3WzSQy58pn6acxVRw0z9XCGYqUxSGnlnEbWRVpZ61OciK9Z6A2OQ8jkO1KwAAIABJREFUl3aQaGWLM5IYhojYS9nSTykaKVF+eX8J63/UTc/QVUZe8eUV9yPVchd/9aLK3kUPvFCCnFTvktXaYFV7kV/WddJu8ZLDhbNgwVsyCFhyhKw+giWnmlUJKEgQczIhiUsHMKgZARnZP1YBPSqNBqUJHgwEifdAJArJXLdKM/yuGjXuyhdFTjOGyyvuZkFKmWqlAuZwyljAonCXnb0xfNFOIlUhsskqJRsm1LFSKYvbI771HoyEV50LogYnM2yRH49Gywpv0okoxVQAtDt85LJWPGKpK62ioq62lLZ2ukAw4FBGMcJELJkZnN4O/KIuko2SSsj5sQaXy4GRieL3O+nLduCRxz6DSKSanh5dFfkDDnq6+gi4QkQjwrpYTz63nrA/gsdRQ77Pr1rBojaWSKQxDS9OgafYu3CQojnQwPABdhVk4j0m9RELC3+BNet/ZNfdxilFtoBQLYRqWZbe1bhmLcHauhbWt0mXqYsRo2tUEJLvJa1nGa2ubWtn2LA6NWYI+kQdTkSBskrhTsRt3nwfNeaoqoXa6jyNtVqiLdbXQSRSq1gAIvKzYPkqthg/UGNaWvUxX7VCnPLiDBpaozTms5ks/fv7VUIgFbaI1Py8pBeHJ0nTgGpszhRWZ4/ij+dSVUoDX65bOTcXL1pKOplg1PAtCPvFh16PGto7VpHPGTQ1DlUMq2RcM1vWdC4gEnEwuGm4Og/6MhkCYY9WujMgEtDg2dZVCZoaA7jCGneQ6Ssr3ImBm0Xoh6twWO0q6R08tJoff15EbX0NkWi1AuhmCgk8joD67O+/FSnnDoJhk0HNzZREJrkoAjxaCnblqg5cTi9DBvuVOI90Uta29rD1tlHF7li+opXmAbUEgnZSqRxev4t1vUJbTGMU0zQ3V1MjGlWyUpUyeKxOCiUDm9WlAK0tCViwLsbaRI68K4Az4CWZEgvc3wjC6kCtgGKi96+9B+T/KtCroK+V5lRhUeZTVyhn2iZYP19JzkgrvIxqVx2AsvubQtULOK+sy1F5v0rLXd5bASuN4gY5cXmN3gZp2YtsuEUJbTo8XrKihIiBzWUhYCvhiHVgWdfC3iMGs0V1hKFhF1YpBvMp5ZSZ94gTne5QiHHK77/9Z2UDFsdzpmkt9uEudRDMt7HP+MEcNra/mlmUMqh2yPpe+H55i+JV7rplE402cHW1EhU5VuGk41StF5WtyQlQDuxSBVdI/FrCVIKfvstpaxVFHtHLFXJ42fhigxGGOkLSPtYnpjq9VPDUJnv6UdtSygKnP2ejGlJFJkDp6G8SchW1oyy84jBNPMWMCsp5cbOy2sjbVN2ugqJuCYmHuAgI6AOvaGAqoOvaXG3d/6Ll/vtPtP/+lQqMpyp0oblov3i9z3SyohIns6BNP+TiEkiyy6eoMa09Bks7elieyGDzBKn2hqnxWYi6ISjSqyLBKq0wOQdkgc6K7zosau0g2D+C4bIQj3cSchYJ+4KkEhYKBTtOhweLPUuutAZ/0EtvVwm/J4rH46FUSpLOr1GcKLe9Hp+7ir54n7KSFP3zIhlMWx+FvJVsqgq/101VNfT0pkjEe3HbA/hkRCPMRotGTktSkRaMgBFXUplV1XX09IrwiLjFaeyMSLkKLU1oUkauQFW1OOvFyIoNZy6I3ZHH6l6OxZLB52wkIB6dpkEmlSeXsau2oc2VJ1oTZs3aVjzeIIZoQJZEKatEwBtQ3ZxUah1O11r8bjcehuK2VgtNn46ObpW4xOIZPK4GDDOL1d2GrZhlp9GjFcBQgrYcz872HB6XG19Qfu4gEqpTnHaNVM5jd4q7llWNGmT7lPVnSeQs5TlZ3L60MijJppyk+opUV0VpWx8n4A8RrYZ1rWvxecM4LH7uufcj7nlsHmeddyoHHjAQn0inSoImSYG1qMRNcnk7saSJy58hFm8j5A1TFYiQSSYo5ApqsXe5XaRSSaVbHwnVqoVczEj8QQfJdBe9vb04nQFqaquxW7XHeiIlevY2XK4SrZ0r6F9TTWtrHEuumX41ATXeMAo5soUVpDN9hIODKRpe7HYfDreYM7Zht4luglj8WljfkcTjq6W61qMUJVOZdYR8buyFKKW8VK0xrJaQGieIVkDWlSJXasdBEBtelixZRaFgMm7cZmr70tkSNokU1gyGkVPGQ06HSyH09XF3KK97oXCnMnlKthZl7WktidKfj0Je42MCQe2hnk6LvS4EAgH1mCvEscq14nQqo0mxYw2HZdQoK2AGazGnqKTZrIASneDWI8zlvSKi1UVvwYI1ECEpGvDKP1xXwsoxT34uz7WVdPc/C7uoRUvUyk3lXCbrnx63a9c1UXeT2XmlSpc5uMy5pduopGCVjKU2RVABvby+bmzb64VRXq8CunquNtNRXUopjJTxggWbiJU5HJTc0vk0KRRS2HIJasjRaCkycXAjg71OakRvJpciK4gvt5O0w6Z86QMWuyq8ft/tf91d/X3v+ce+ysLcoulzlyjElhLMtDJrr+2YPlAqNOH7aV11uQSX9pgkcykaav0ETRNXbxchj4+4Ifq7MnnXikAb5jXq/5XsR++48l/LwVkH4IKA8Mr2dOr6KWM25LVKd1gq/bJZgbxeuORyd5SBGzLP3jDDqcyKNt2W8v5VW7JBwlD/UgK1t5RTgU+q7spdB2oR5bcos5SKGNHGgF7ZJt0B+KNaPnp/Sttd/tWJjbISVdxUkdc11MIgpiRyE3qgafdQtDkUan19oo8egQR6/UQ9XqJelFmLU9l4isVgkaArSGtvnkzBiTcKn/2UoegpUnCmyBUzimSS7LUS8vVTVXNPXGalaULVJql0TNGoJCgWc06lM+4PZXE6Sxh5ccgylCtYOtNL0ZJQCYBseazbiSVfo0Bp6zrXEo5YVFLgsnoUAlaCVzqboCCIqJyN5qZ+qsJctrIFl6uWREKcq8QcxSActSt3saoqF73dRbLpPDU1HpKZFeTyRWqjw1QL1LSvxO5IY+QcGGmZYdZRFfEQ78thtZdo61yDP+QnEIxSLDpoa0tQUxUmk0wS8LooZFPYrHHC4R5Son3eM4J+1SElRNLdk8Vuc6tWslDkwlXQ2rmOgU0h6r1+RRWz29IqUU0mDex2Jy63oKpTuFzi/CVWnBkE65LOiFBRGJe1Rvms2wRnXpRHkSOWfC6NHqHZsdoCFLM2pR0v54hoxOeMTny+MBQ9fPN1Dy+/8xmjxw5jwpY1NNVV4VMuJ/r8lupZgGHdfQlCQT+pbEIpeUV8HmKxlUTDVfT1SdASeGyRWCyBzRImEJS1uof23tW4HGHC/n4KCy9Wt6lkRtkVh8MKuk+u1EE2kyLia1KaEDIakRGJPyTqcuCNSHsurigUpZxJIefD5ZK5ckEdr0TfMqrraxVDuS9hI5/3q/1rVXDdJKWsF7tVOHNavD2fcKl1zBHpVskAVNHVnaG6SjZaSWco8G1NrbZM1Q6D0NG9jPraWuK9EPIHVddHuPUK9W1CtrQav3Lmq1M2vfL7vDBj3CnlsCdWsCZuYr0ZvB6/wo30JXL4A9LS1gmb2vVmBiOvkUkum0MlDKIdb/OGlFC/kO/mtyRZG0tS9ASJGza1/lasVRVdTXUSlYmwst1VXYtKIFXroEXFV7Uq5NJq/VOVuTKGKbsXlQsW5bYm31HZ6+rqWlXuUsErv3LpDm7Ugt/Qti+37qVNrxaGyiy/LDajnqe8DbRap90tinclUn2dWFK9jKjyM6GpllEhJ1FllpXRLpySpXs9pCxWMuksYaHUVQbz/3Ys3TiC+Ldf+j/0BRaekbotg5leiy+znkO3GsHhWzfQmIFq0elNpPCHfepEShQy2v7PMHAkkspXOu1w6KBc8eItHzndsNHVq37Uf9hAEpCTxGohZ9f1toAjHKIQpDyrK4IBpqK0GVbt06xAbOXnyPPlN4WysIE6T8vboJOKTav1/4qE1FVsCbcEPeFuioOOEmLRbyKdAdWyF7edTcQH5O/yXHmUb2Pb0M7/I46wVoqTW9EiM32tmyw3PdYwsBhZZZMqv86LsI2g820uskWrwh04Ii71GpnFSaZrN1PYSkko9ikP8oCvmlhC9AkiOLzQ0i2VuklPZj3xdByrzYuRD2MrhVQA7uqTi1PQzBmMYh63cs7wYDEs2mvGnsFqS+Oy+3G7XKr6yeR6yea7cIt9bUHa3LVU+TyKNpYQ+1ZPGiMtiltr6WrNsvXWoxg6Cta0rCJoqyfW04MnkMcXdBGO1inTkZ7ePL6Ah75UC/lCmoCvDp87QiEnlVMepzspZx1dHR61hvnCHQRDVhwWH4W0k2IuoCxbi2YK05olnujGapNAW41pusnlTXweB7m0jAIKOGxFfK4CNmsvRtKCtziSmggEQ3ocoNrjrZrvLu33ZWt+ZPjgepoj9Qr5Xij2YHMUcVtdpHIZMuk8VZFqdc5njBgOu8gOl0iJbLAtjNNWRy6dxenIKEc5kTazyVDVmlX2rFYBgzo8ZFJC93TT15egUExSJYg1bGRSdlxel6r61rbGcdrj1EfrsWSlstd0OU9Y73+XWwRNcoj4rgUX6UQcv8egaBQUhiEWy2gXPJ9TjTCyhTR272oVlHIlSVjqSKQFte3RIzDhrvsgkU4Q8DpIpNL09dhorg/x+QcFjJyN3SZZFXgtFJWCOIbdqS3pLKYXLC7Fe1ca++5u1q1ZTLRmIC53P5IZq6rurdYeCvleXHjUNaxWGYsTiy2kvLZzlgT5Yh6vo0oJ1Ci3QIuTt96Yz9ixW+ALGoRCduVtEImK+0evsipNxFzKl1s+X1mbl1t5bk8X8XQ3xVwEv7eWUknO2zxZo0UFS69tEMWim2QyreyGRcFQEge5JsQESGR9cwVpvQuGQWRPpbgR+1c/uUSWotWF3e+lTwB1nXlWd/cSMyz0FGyKyqarYKmstROjuiMIdA06U23zsmK56pUqL19DIeTt0ttTLptap12tIUomVkBtGuOkSocyGE6SBwnoFRWMytxdjzR1EVdRiVPtffUbDYrb+FxdwStTIAXglRZiBks2QcReZExDlLGNAQL5PD7pouYzyu/cdDixenxkkVFajoAwov7ZjfJ/eyn+D6zQHS/nzUJPm6KC+Qq9DHUVmT5uNHs0OhnkgHRbVs0Qcw6TtJipiNCBIMNTeXWSGH6fsryThUeZtQjf+jf3sg/8hkBfKZVl3m2Ss2k1M0dRZubSghc5Qy2yL38v2IobAqi80lZ+jjxfTg7Dpk8YPSvfWC1vUEmTVnxZ11dOqErQ1wFd7Pt0K1+1GC1yOmpeuXwjmePbFL9bo8dV21PE/1WCof0Z/0j7PL3PdWIhAV3GHRWfAGU0YBpYpIoWsQqpuATUYnHooC7zOanrnVobWvrqVsEKSDAgi00qRktJtYmj1QPBHmBNWwl/1EoiJwpfJVasbcF02qitb2blUi2LKSojorC2cuV6Bg7qR75gShFAMav9uQXcZbGkcVgDuBxe5VrmcttJZWJYbBayWbH/iShp2cVLYLMJUsl0KTDXFx8t5OtPFzBp922YdsAwOjvW0BBpUirDwkkuWnK09y4jUh1RbXeH26RkW4fH4yYV8+P31JJKpFSrvV99P+LxNFXRGlXRxJIL6Yt1EPY30NR/mJKnbVvfgdNtkMnHqe9fhWE4aVmRw+4MUt/gobenD5dAjY08fq+dQipDsjvNwP7NDG8Sio/QImH12gLZuIPXXlvAORdvpvTgC5ackriscTqVRK1pz+ENiMpdHLdQRQmQyhVxudxkMglM0ng9LsqkHvJ5G8m+FDXVMk/PKaOLWCyFwBvDEgVFRbEvQbGUVS3fQNCvBknpTI6MDMYtBr6gF7vNQ3eynVIuQcDjUeMGu3hbFaC9GwxXikjUQsKUobwFW6EKR8lHyOMgnRGrMkMlLJaiV837c4USvlASv0cq5CwlqkmmnZjFgGqBy3km5j64E3i8JsmUi1LRpWbeXethxsF/Y4ftduTyP++obErl8stkUyRTKQJBcSUrki3aKWaCavQiVXKu0IfN41LUrnRO+NJ6LZDGlN0s4PNIME+TzYoXvR+nx6+CW7pQImesxTAy1AQH8t23qznm8Cs575zzOPHUrZTgSSadIhTyqGsiKaAPM4iRd+P3WpQFrcOdpy+1luqQm6yZI5tyEPTX0tnZTZ0MxGlDUrFkd4MyQ/IFheZXoq9Xuk6S5Jo4XHo9kTGFbLjLaVfbb2TF80GktOwUSlbywsSxQU8WVnd2sbKzh5TFpfjpOhhrCpoOtNpMS2yV5S4/m2UvV1m5BPNQKuSVr7ga1pUNV8RcpVIQqZa5mptr2VaVCFSAc6qC05S1TRH1lW5DpVKXgK5LsY1BXcdbbRMr2hhSfJjpDLZMkhqXjZH9ogytdlHtAjPZhddqYJN1VzoEkn5YXSIorkxp1Pb/Hwf0/5w5uiXwZs5MrF2Fqz6My0hSWreKnRvrmD5qBNvW26mXBKpQJEuGnHLGEWcwO25TWkUWZWKgWnPl4CI7Vwd1afnqIF8J4YrrWNb91S16CdqaxSiSfxKsrUKGV5FXTnIJ5jqAajMCCbIihSgnvOSVEqz1tKgCnNOfV/YlKrfrdUW9cTuka6Db6LLolv04ZaWRebRwu5U1oZxvAjCTHaBn0xpMp7dLEgAV0MUt7XcTIf+3U8l/+UT5SvJ9NwZ03ZWozPaFdWst5ZTcpkpaZJGQ/F9V6ZLVWzDzGexCCxRteateSITbbkq7UihxImJRtJAv2TFtIVX9SFtdwFUClGtPSUvWwDTs2kWqrZtQ1IPVIrh5zaOWR49NW4nK4c1k4liNIG6n2LZqq8z2zixOl640JPlY1wJ33vUgM8/YlmgkyMjmZgXGevONX7FaUuy86yga+rtJdotSWIYttvQoDSTRRa+qC5AVAE0uroBYbo+HQtqLabgo5Au4nD5lBbq+NUfA71ILvdXRic/rwlIIKcS1ALoiUS9pWWjsUk32kohbaepfrwJSXNC1tjThYJi+nhQ+h5+gzH3TEHBDfY32NBdg2rIlGd56bQHt7b0ce/JkRo3Tet2pWIpgyUfELw5bQunPKgCZtEmNXACr6B0UtB2rKZYkhRxWi4d82qEqOOmIiNVortCr1Lx8noCCqkjbWNrFUvm5Pdq+UxT6ensT+LwBZe2aVt6qWXJGUrFEfPaw5ofTSSblwMyFFXiv5IGuVC9WbxcOmVcW6ymlBZyo/JJIFsAncUs828WbXVDKAqIsdtLd3UNd1QgFfhRhoN4usBQgHIWcpYTDI8hph8I5yH56Z14LSxe2c/xx29Da1sWwEVEcLgOf36kSP6erSMpoJR4rEfEOURzwnnaoq4eupOi7ax19OT5iyCMdkoJIDasKuE8Jw+SzVSrBERdX+cIBr6wfKVa3tvPO699TE9ie0aObKFhbGDAoQMgfJd5XwON0qIpatl3eX/ZtNmMSDllY2bKaaDSsZuouOTCmdD1iBMMOUuke+tU2iYeRov35IuJBb5DLOBT+wyFrm5hxythPEmy7XXs8GCWF9xC0ndcTUN0J+X6CfxFA6urOXpauXY/FF1QdUu0Tpqvxsmq3cl4UTzB5FNCs2AXaxF5Z3NAMLVxjE98OWb/L4jFqNZXOlFTjcliFc64dWvV6Wx4PaPBbuQu6IR5WEPKVSl3z1ivVemXwKuuOCNXI+i+INlupgFU6wYU8I6ojjG32U+uGUiqF3UzitBexO2SbhCUlzCBJQVzYLDZsFvmGv5cpVKkA/5MC+hvdZqKzA7WqSIrd0U4/o8DE+hoOnjCSrZsg3ZPDsCSxeW1KhERWZZ89gMNqUVVEZT4uQbxijaobMvoQbmiBqxNAt4TkIEt+5ygVVAJgisCMbv6UJ9gVEJ1EhLJloMo6pZEnd3muBH7dMpc5igRpCewSQPQMXrfHNfJdB/mKipo818SOgbScxeBAUPMFhRrX3HJdoSsj5Mp8Wup3UXCyiCWhRr3bJLmQFsAfcFNzfvU9hD4iFbpU6pWALr8Ve0DRSRahHW2aLeA5EScRcRy7xYG7INQ+jXORQCozO7lw1MVMjmDERVesj0Q2TlVtE/PeWEJd7QiFNm7tgs5CWi0o9TVOxWe3BVMsW7EUh2UUdqvMTZMEg34a6/RcUhacrs4u0jGfEg/q6UkwYmQAa9n/ek1LgXyhiMNd5NkX7+L0c6ZRGx1CvsulxGzkWLa3teKgmnGbO+nrhcsve4rd9tiF4aMalSNWKg+DRmrV4vk/Zli06Fc2HzOQmuqQ8neXLt+Cnw1cDjvff7UUn9dK0yA3w4c04BO1rozuMlRVafvO+T/20hPvwMiHqA3VK7lSf20fLn+cHrHg7DeG3rUQa4cxm4t1qAR2E7NgoZDQM/+Vq7vo31hNS0uBpiEOxu8k/kVFFnyWhLxfpucMGBJi0DDxUTdZsbQHfyBAP+mUiZ1ssUQyIeOQAEsXZGlZCvX93HjCGVX15bMOWtcmFDixujpM80DNNpBu/M8/G0qwxBRZleoqhg7TVZgkU+JzXhe2U4zD8qWwrutTeuO9RANTGDPWSUsX1AwQ1bR2Qk4vVgJ0rYV4G6xcntU0UTGiMVCKcENGaVT8mhUmhYxFcc2T6TSbb+mlpztJLuFXCUVL60rqm6JK+U6YMpGAVfnCDxmi2/3zf/6Sfv2lGjYYvdlwnO4CNkeBXDFFyQgS8oYUCyfernEJPy1ZyA67jaauUXd2RJymfa125HI5s0T7teD31tC7Lsr6drCF0vRrtrD5KA+xXpPaGgtLFneR7I5QX2+j5FhDXb8A6biX5YtN1i1zqeRo3HZQ1ww9iTTLfm2hvcXNiCGDlIKgINvFlEUGFKPHiwKjZgR0tpVwOKxKsa+6MUW01lBVuIC6HCUB9cmRkeBmV1QwVdXK6FnWn6KpE22pvuW/omFviixtnu5kEtPtUZ05XS2LHbOp7Fflni9ZSEhHplAkUxDfcRkdOJWegSR8MqqRrpyMltQMXRg+AqwzhZ4mjwKyKxdDZdR7pVKX5U7P6jepvjdxbatgqjYG9DJNTp13WnVOAFPCWpIWXiBfpMnjYVQ0yKAw+GQikO3G4RAEbE5JdotKZ8mwUyqI5rtLJbHi26CHCb/jVkb4/xaI/Tve53/QSyz251tMmU0oWS+LlajDib2jg+E2C7OmjWF8DaS6UTM8ETzI5dLk0hnEwsEhMzVTKliptqVlLUFD7lpsRSPTy6ICZaCaDjrCYdRcaY9hqCBcAXRVZAgrE5pyU0clBnLySODSQDgd0FUSUUahKzpTuUJXJ9yGebf+WYc+PdevBPSixa1mTRLI1cxZ3XVAV1W5CtYaQa47Avp7SnapA7p2PPojbhqboLdTtdvLbTZF+1OXdxGPuOQZOUplhzdJqPR0XQK5E68kJEKHKuYwlV2iVMlaMFAqmI6ebgYNq6Ir3sPqtXGOOepKzj5T7CpD3HzHvdQO9nL2hUerRfW1ea8y++/7ccWVz/Lj6y1MO+EMmgd7+Mc/Pmbtqix7TN6WI48PqWrt6YfXMPexV/H57Jx7wUx22d1Gdy88+MBXxPq6mHn6VPwhk3QqQzrm55E5P5NK9nHOxduTy8V57O4vSPX62Hfqrixasoajjm/i7PMeont5jBHbb83sO3amrVPL0d7+97fY/+DNGDmySfw5WPQL3PjX29hs9OYcddQeqoL9/Mu3+fSTT9l8+G6cecbuisolgUGq7BNP+DPT9plKY/02XHvey4jm8c33H8CilR/wzodv85dLb+TTN+Ch6+9kv5mbMXv2REXD+/6zJLOOuo+mhgFcd8t0TGuGr79cxavznuK9z65RFd/bL7Rx+UW3MGx4A3fdezYjNpeALmImBT755EPOPG8yVfXQ2dOBy+WlKujnndez/OWit/hp0S+89OYlTNrTzqKf4PRZ97KmpZe/XHkJhxwGXT1www1f8eNPX3DDTefQ1AynzboNh93DxRefwtgxcl1DvAMeui3Oe+++wm57F5m811YsXZTlvfe/Il3sY+5Lf1K2sEWxccoLKMAlnXYO2O8BVq2JcdbZF9DTE+eZ5+ew1wHNzJ49Q1mW3ntngjm3z2XI8DDPvH4ItbXw4Jwst91yL/nSSl589Tak+Nxtt6tI9ua5977rmH44LFzUQ21VlCMOP4y5Tz9Jv3522nraMcwUVVVRrISV2MuTD//Ce28/woyjpzNqzDhWrF7H3fc+wC4TJ3LuOVM46bj7WTo/wfEn7McZFw5Vwmt//VMHT899nT0PDnHDzdMVCLdWRJNS8Obri/jso1+56ur98VRlMYnjd9bx1isZ/nrZ96xu6WHStBqunr0d1Q2wfHkfF5x2F3Mfv0R1J159qcA9t32oOjePv7Q/g4fCgu/g4ANvU6j2+x+5ksn7Qk+yQ1ms+jxunGaYQk57iNtdLhWacnlDBViPy6U6LplUThk7yd8F3CdKltLpErS/KKWVu9dqCVLt9JKA9EA8OlZ3FIhnC/QksyqolwRHoNr42mNCAdpVPlA2kZJEvlRS5i4VIJ1ewjfOwFWVrlrwQiPWDJoK4nhTtzY1Uy+D3yqzdYkVEtCV4JZaS9OUknHqbA5GV9cwPOggIFS0QgKHLUfJnldyuOI/Lq8THIcwo0T8TCr0PDKm2lhhb/ypzK3/Lwuz/n3lr7q63+T15YLoX63nG7FgG/+6yVf/I0LAf/12lhfWKbihuOlIY89MpPDksgyPhBjbv5pDd3AriVeBulszBgG7gbMMUvA7AhQzXjK5EvagA6tf5jtJMvkMTodDURIcReFqCuhKThgLhkUauUU1XBQ/cFGjEWDZb28qdCrkrEVlZtJyl5NRW55WKGoVrrrmmZcPUuVRvkv54Oi3/6dDXaazSSKhxkGb0OZ++/RKsK5korpNsyHfVPaFf9xNdSMqSkyVWVX5C6gtLmvNV7Zx43xMkiEr9qKMOUylEqhu4q8sXQmFGZAsP43NI4lUnhWreljwc5oJKLcwAAAgAElEQVR+tVuoSuRPf3qMqvoct/39JFWNvPf+YjbbfCQPP/g+H761gjPPP4l9D4H5P8HF57yngFCPv7KHai//+jP85YzbiTS6uOPvs4j0R7V4Fy2Eb374mol7D8TjrsKas3H6Se/S3dHDnPsOo6bZINHXg6tQy8kznqaxZhQXXTqO5tESuF/l0/elrRpmp10nMHNWmFQaPvryB3af5lYgs0WfV3HlJfcxfNhAzr1oLyVdKjlpIt3Hm2+8ST4dYNrUvWkaoNvEretifPzhx+y660T6OgOcOO1J3JFq7n96CtXNMO+j1xk1fAqfvubgxWfnse0uBmeeuzt1tSZrFts45YB/EPbXMOfRrbF5uhg4oJo759zBQQfvwohh4/jkAzjvnEep62fn7vuOwunvIhL08dX7faRTKbbY1kGoJo9NUHV2J15fLd2tdnaf8A96Ywle+mA/XP40Qxq9TNzpblrXpLjt1gsYPgJuuvlrPvpkHk8++xcleStjBPH92GuP2yiJV/rTZzFiFFx31VoevfddLjz/eHbZA5oGmaxvW4DT5eDqv9zO5Vf8mYEjqrG5TTq7e8mmIgyod7L35NdY+EsHF154IjvsCEfMuJtk7lceeOhWttxCzHdEje9lRo2p4bo7dyAUtrD+V5h+wB00D7Vw861nEgrA1Cm3K+rf7JtOoKZpGcOHVysa5RWXPcoRM6bgC5nU9A+SK/VhcRmU8k1ceGIXb897m4fm7sCI0cKaCIMZYlVLJ4899hyXXnIWl5z/GL98Y+W4Ew5lnyOcigJ5780FHn3kWfY9vB8zT5+kxkBizSu+FPtMfZiO9UmefelMagbHcfl7sBSrKSYC/PnMFF98tI7e1CL2O2QzrrhhqOoA3fv399h/3z1UG3/hj3D1BV+TTHUz962pBKLQLwLjxlyncAsvv3YdrmCBxiEGFuc6QgE3+aTQdt1lhpDuXOrOY5mys+m1Xe5sbjpWk2e7bXbFxikImMEUIJ1X2WEnRC/CBYvWpVnVGcewunE4QxgFq6JZqiJJ3E7sAnKraLWbqh0vdwnsmwZ62RQNKNetddkOoZqp7SkHbvFPV8vOJs9TXupYlWvbBmqc+l2efL4LSzrGiGiULZv6UyX1YKpPYR+k6hLzrgowWt7YIbogxaJSHZV1XzqNCh9QQdGX95H+dhsg2Jss0OXfSfEnZaSAZSQ1UUyq8mihTLeuRIzKaFMpcFbA1+VEqnIs/rgI8NtPtvhe6jRzgu5QQiFWSoIwymWocjtpDHrYbmQDTT4UL73Wmqefu4S3kMSeT+K3+xR9pi8lbl5FdU+WUsoSTWQ2RRzZlrdhNUStTXjBVkwBuplieVBQGaDQeWRP6p22aWgqt9zLwUkH9MqO34ictEqFvEFT6d/brSoJ2JAA/Huv/c94tg7qMl/HItYf0nWQBEeCumTxgshOKkckd8BN0QzQ1qqTJ9E9P+eU62kc4GfO3WexxdbQG9MdkjNmvcaXHyc594Ij2G1vfaHsv/d7OHw5bnlkCh6/ndVLxMf6BWqjCe686zj8teKalySd8vPx51+w1/RhZFMBvv2Hi6ceWUg8sZzrbtqX0ROKxGM9lOI1zP7LfJb91MfBh+7IQSdYefallxnRfADXXfUGubYkJ190GMefBNfd/B4nntWAtejm/KO/ZMWCPEcfP5FDjmmmV/CAtgQDBwXo6sjQti7BgGYR/9C61wMHWPn+u9VEQlWsWuTh9KPexePyM+exHYk2F8jZ+rCYVTx6W4EXnnyZnae5uPSKfenfUKTlFztHTfqK5rohPPNWNU8+/zSnzjqCQj5BNivc6gY++hCOOeZ+ttyygb/etDdDRubxOC188XaSNS1r2PfQASqgS0dFKiyLw0u618dWQ75SZdrct7ei/wDtCnjIAS+oCv3aq2YqdPttd8yjqj7NLXMOxh7oVu12gbVfev6X/Pjtag4/4lAOPAx23WU2hZSHLz47Q5kt+sMFmgYmyWR6WbPCIBisE0EGLM4SDr8Ntyui7E+n7/MKP365jptvPY0dd4GZp8xl2aovueiSs5m29yB++QFmHvUS47dq5srbNmP4CDdtS+Hwg1/EF+llzl0nEgnCtL0eo68nxt/vPotd9uwj4DPIdUWZ++QH7H/wNjQO8tOT6CZT7KN/Y5TPPi0xY+piJRr0/LvDKNm+ZOSQSXR3ygjBqSRRBbV+7plP8O0nNk457Qj2PhwGDYYH74B77nqJvQ6qZfqR2zB2vKaGvfkyPPbAh3z15Ur23X889z0zjniuFa/XR6Y3xNN3o2R1/3bTG8RTK3jwsTPZbCw888wHHHfsJHW+fPgWXDLrO2rrIsx5ejAhqfy7pUKfTTaT58m5l9EwCPoNgI7YrzhdBby2aiwl1wbQ2EYAmZ5lV/6/YWVU62G5ylSgXmFG2LAXTUyxr5ag6XQpkaxeEzqxsLSrl7WxNEWrF4cjiCmD+LwGxRecJUo2TVtTZVRZq13NzgUwXLZMrQS3yuxcB3QxZ5GySwvVbAzqmvarqnVF/Subu6hOqKa4Kelrshj5LjzFNCOromxWW0OokMOey6iBqiEsCYdVCWEpW1lh5JcKuIoG7qLM/yWgO1XXtlKyaer0piC8TcutSvmtIM/l7q50ZHVS8s/3fw7oFeB15VH+LiPAPwhC9S9DkKXu+S4zmcmQLRawOh2U7BaKgiQx8/hsJVzZPhrcVga5rYzvF2XHwY0M8LlwZZLKfKJUcpMtGFjdolYl06MsDulTmiZ9sQRBb0QhZhWKWuhRAj21mhilHFmzSN7pVu3iyk6Sal3aYJvuPN3q2HT36jRJhfwype33BNhKC+WP4pH/nm3+v/sauYjlYpAKXdOiNgT0kkOtGyIOEkv2klcuUGEyaQ9eF3z/FVx0zovURwL8+crJNI0Et1/Ad3ZOnPEoP31Zx/7778WYbWHp6ixz577DtIMncNisKEbRyfcf2rjluk9oqO/m1jsOwBmCRCalFtAXXvmY/Q7fnFwmwP23ruPDp75k0LZDuPPercla8xRyOWo8Ac49eRE/fdTF5H224sw/e3hp3mucdea+PPJAltuvew/MKGedtwO96fVMP8ZFosfkypNXk+p1cuBRYQ6f2YAlCOu7itRVy3wO2tq0q58s0FKh9/V1KWCBzx1k9WIPZx39LZlUmnuf2YWq5i4lUuKyVfP8g6I9/w5b7VTk7Asm09BosuJnB6cdNJ9sqsSUg7r4/Lu/8/lnr2JKBBE2gdXDT/Nh+vQ57LzTGE44aRfGTkhQXx3gl69KrFq5ktFblqhrdGB3BtRM1OryYC14GFj9FkFvlH2PbqOuoUAxuRl33/ESHo+fv11/Jgt/gNvve5XmQe088ORJBKpSNDX56GmDW/+6kMfv/5qhw0ZzwunbcO11txByDeTxRw9SqPL6BmgcmKW9fTV+1xBaW3vpP6Cakq1ALNOD3V5Hogeuvmw+33/ewZQpk8kUF/PVDy+xwy5DmDHjUBWon3ksxaN3LyQULbHTPm2EIjbs2UncdOPD9G+2cd8Ds+jfD7Ycez1ed5in5p7GwBFJpbjnw8/sG19l1hn7UbT2YbFbCFZ76Uqu4fkn13DDhTBs8BBue6ia5sFd5NNhBjR66e6GFSsgHIZzz3iKH7+0sevEHQg0/EBTUxMfzYNPPv+aM87dhQOPGEXTEI0defTehWy9+WiO2O8rghEL9z+7DUO3kNy2laCvPzdf9QNT9xjP8hVw8YWzKeWreOrpE/h+/q8cdcxwda2IF8DpJ7xH2Ovn0FOEbriMoU1TuOKy24iEq7n/ofNUMA/XQqqwnKbGCKk+Q4F8NzSBNwnYOoiXG2fqYdM2smYWybmpQK1iWS3nh82JaXeSMKHbKLE6nWZdMkNProRpF06+VzJY1ZmTBqmAE5U6p8zDNxi8aI74BjBbeTMqaPYNBizKuVK33lVArVTp5aVaeb0omqK02JVru/oOlaQBM4tR6KHKBaNrogz0efClk3hLBaVSmSlkyauArunJukKXoG6ooC4VetEiqhkyEt3oKqf3WDmol6lyegM3SoxVYoriBJS7DRUF0Upg/38L6Noroyz2VK7s/++uy7//3Sz9n+k0E9k0GZEEdDsxPXZMicAl6ckU8FgM3Kk4wXScrfrXsu+EsYypdWLrK5FPJPCHQkpByCWqMKUspUISr8uhMrF4PIHL7VdzaOXQY4iLkAWXGAtYSmQtJn12m5JRVQFcaDFyFwWh8qMAzja21Ct7T59hEswNcWdTFLJ///avZiL//rv8f/cVWn7GqccHKqDL3F0QThsrdJGkFH9m0yb0FS+phFtX6B9KQL+baq+fp54+msaR8rKcoiAdf9QDLP5uMBMnTuLbhR/TsvYnDjvmRKYf7SHtXIfbVc3Pn7m47pSniQ6B+x44AkdQAeoViGveO18x5cAR+H1hnnkwx5OPfEj/hgB/vnoHPJEshVwedzHIzVev5NuP13PQ9B3Y/2h45tVHOeSIaTTUV/PKk3DHjR8SCFUxZGSRm+8bp2RLp201n3hvO5dcvT3Dt8wTavSxoqWNBT/00NkWo3lQmHHjB9O/f5BolRXRHhGusCH64N/B8ft/QqmY540vdsdX04vbF1G0swduyfL04y8waVqI6/+2j3Ji++StHCce/Dnjh23LgcfmeePda3n44ZvUstbQAF3d8OGHMPPEvzJ1yiROP3MbBYqrisDHb8doW7+WPaY1Eq2zq30voy3xCJXvUe9/nupIHc+9vTOBsDZfuejct1i8+FfOOu0siml45NEfsPi/4YnnT8Yf1Wp5tiJcf+VCXnhyEQcfMh1HuJXnnn8Mv2MAd805gqHDNUfcG8hQLGaI+KOsWFEgEHVg2g2ShThOZxW97XD2rLf49P0lXHTh2YwcB/6qGNX9pOKx47GFmf8VnHLi80zaeWcum12HKOsm2+H4Y57FH8pz8+0zFFBy//3uIh2Dv/7tNMZvm6RfPzdu086jD3/CPgdshcWRwRcIEamx8cvyX3j5uRYevz1M/7pGbrt/ANG6XiW1Kyh6aX03NaEC+8zj5vLJu3EuuOgUdpgCw4fDw3PgrjufYcZJ45l20HDGToD33vuWjnUuJm47hhMP6aO9vY29DjW56qYRat8u+HUp815czUnH705HFzx83zfcc8f7DGocx/jtDK6+YR91nixfBMcd+AU1tRH+dt9INh+PAu7tNfkmLBY7jz5+DoOGg9MPiVwbHq+BzZQ5eXms95v57cbg81sMdrnXW65JFZ5HsYkkYIoCopOsaaOnUKSrUGRdOkOPUSIl66hd6HcOpQnhKImqo/iqSyWs5WBFEXGDxrsam1sVyr0yAtj0byoBKAd01a4uF1yVumuDbLxirei7lpHVbm1iv1oqiQJfjIawl83rotRairjjPYRtJl6HhVQmSdEpCp5WCjYdoIVFJW13CewqoAtAuqxwp0P+bwegG6rnf1IM1cmQbrurWFLe9xuC+SbHohInNlCjN7CLyhX6/6AQYKl5ps3MFPIIBMQQYJwQZzWhXKEQhYZhTcRw9HYyPOxnz7Gbs2Wzh2oHeEWHWYqNLHiEepBNUEr0EnA5CQb86mToSaWxuUTFykZRgFnSLhFAR6lItmSQFTERq00FcQnoWg5WB3EdzDUHXE0vKo/lg6boY7asBuP9ztv/n1vuwhQwBBQoIDqLaNoLcl/2tx1LSVSvBCzUQyjqo2QVi0YhhnqUSMoHb8H5Z9xCbdDPU0+djCsivN5uamqqmDXzSRZ8F2a/A6YxagJcftXdRKKDOWrmFEZvHyOTM3FkI5x8zDw8tvW89PKJ2DwgtOb583to625hswk+nI4qVi6o4poTrofGWu66fybhugLhoINCHI497BVi63Oce8Gh7DoF3vnkUyZNayAaaabQa+OeW4u8+cpCsuklPPTy/irRfOgG+PTDX5h+nJMjTh6OIwI9Mbj9r/P4/JNvOWzGLhx08K5q3iuypC53nnQqgd3iZs3iAMfs+4FSvJv31SRSxQU47NU4zTpeeQIefvAZttgGrr7hMJoHwIdvZrjitBVC5mbuG0N579MPmDJlZzLpOLlckkGDBrJ4KUw/6CIGNQ3l7ntOpl+TRuG/+dKP1NaEGbu1D1/IgmH4SWeL2D12HBYXmw98lFAgzMPP7k8obBJ0WTjmyMdZ09LNpRedQ1N/mHXq01T3T3P51Uez8+5OpfMuGu8zj32en7/v4sSTj2OXvdzMOPZM8okAb827nnFbCuWqgMPdjlf0snMRvF6nGqMVzDzZkvDHqxSQdcYhr7DwuzjXXX8MjcOhpjGJL5xQ0r2FRB0fzity7aUfsvmYIVzz94GKV57qgil73MDgoTU8+OhMZYU5aeL5BN0DuOees2gYJL7pdpymlWuvuZejT9iTbbcfxJp1BdIy5qs2Fb3tklN/xma6eeaVQxWiPyTvLdMhh5b4lTX+wnOf5bsv0px51nFsMwmqq+G+W2M8/NAzHHvKDhx61BgGDIZLL72WnXacyK8/2Ui1bscjzz3PgOYu7nt8FtH+PUQiAR5/6CMO2H8PglEwMnDnDSnuuvsRBo9MMPf5S8jnYd1KOOnwtwgEPcx5fFf6NYOYgw0bcjbBQJgXXrqK2gZNnAlEM3i8BbJpMRfZNAj9d7CujSFLamOh/SpKWcmGaXWTKzmI5Up05gxlONVTNEmLsZXVrnjqSijLMLVplVDH7DaNaC8Vy25tFZSdIN+FKqb/v8FRtYxurwRBQxKKTdbeyuy8UiVX5ueV2bkkDgXDKFuw5jCMBM3VAUbXhKkSRb1YB1FbkYDTQirVR8klwmVSpUvxoc2wRIZbVD4V7bjMjFK7UAXt36Y//zXEb1q/b5A/26TC3+g/smmFXqnKN3R1KzS+PxJA9S9iniX0YpuZL4pYQ/nASOyUtrgiJwpFs0+14VzZJGGKDK0KM6SmikG1VQzqZ2FtSxc+i8HQSJgmnxtnKok1m1H64eLxW3A6sfm8FG1WioUC9mIBr9WiniP6z5aAr9xy1zSxipGKDuSCulbT9Q065RXQiFYzEgSFrix/7+1/2PH4vV/jd71OLoaCCuiSjWfKCH9p3cnIRExzLEqC1O4oEUt0YBRtuJz1ajF/980sl190DcOaa7j55nNoHKwFfIQKdfSMe/jlJ4OZp5zB1Onw8OO/8NytTzJo923565wDaOvoJuqt4uhDH8JuxHjowfOI1kFfCn74YRljxg+hqn+aVMrEXvBz2cXv0traymlnHsKOE724HIIgh6svf5DBAxs57/wpBCLi3PUAF12xNz09MUYNHK2ec+VFC1i99ife++oI+mKw7hexzlzEwl8f4p0vZ2MLa6DPVRe/y6fvfswRJ+3OoYfvpjjWpmkoedFSMUckVMOi7+Coaa+o5OeZd/YiVNNKwN1AMRXk9WcNnnriBZqHpbjoT4czbISX7z7NcfxBb+O0+Hnlg0mMHqc/a+7cD6itif4/5L0JtGbpVR127vj//5tr6urqQSPdgtYsRcwSECOzEGYRiBEhWQo4AgsTMEZBIQYvMBhhINg4XgoYHBYOWTEWhBgJJAG2ExmCHDAYFDFJRqLV3eqpuqpeveEf7pi19z7n3vtKLVC3E3DC6/XWe/3qH+5/73e/fc4+++xjr/iUl7AF7nWv+1t2eiO1n/rJb7VPeJ7ZE0909q63v8de+MLn2ZVn1nbuwrZtb+1zgEubmX3kAbMv+A9/yG7eOLK3/8J/bVeuJGw9/MLXfA/b+L7nb/839tmfY/ZXv+EX7Vd/7Zftb3zbN9iff81Fgg4y4a/9mh+35fLU3vLDf8WSLbN/8pPvsp/76ffY53zWZ9ob3vB5rA1DjHp0fGi/8i9/1z7lUz7D9i9giEpry/bQVis56X3t63/EfvNfPWw/9A/+pr3oU80OLh9Z1T1kB3tXbH3znP3sW4/t+779l+zCpR373h/8LHvBi80ee8Dssz7z29gS9pZ/8CZmyF/9l3/cfvffXLOv/7r/wj7rz+1bOVtadVrYr/7qr9gnf/qz7Z7nPdMeffTEUCrdvy21Rz6S25u/5d/YL7zj3fa1f/Xl9pde/2qDJwuG4Nw8Mvvf3/279jl/7j77pm/8Efvlf/6wfdVXf4V90Zc/myr7n/jRI/upn/w5e9Wrn2lf/Bc/w9br6/bAg79j//FrX6mhM43Z6/6z99iN1XvsDV//ufa617+ECvbv/PYftTe+8fXWpI9anlyyssrsC1/zo1Zn77efftv3sW7/3l/v7G++6RftypVL9r0/+HK2Ph5sm73iZW+yg4Nz9pYf/BYGbOjV39o/sbq5YXM0tEdNfJB2TUuMU2lXSL9EZdPHI2u8L6fgvXxcZfb4SW1XN60d9bmt89I2GCRFyhtdOb1lbccRpXATxPhUDJZBqxoy5+lwFba5Tmajx6+jvSvaeN1dk5S7b0MTZ020loXyPaxjYxQruIGqPrUrB1v2SZf26N8+v/mYHaS17eadrVcn1hdIOjDdEp1N0dKs9mQGGvQ7HnfxgOgR3CMA8rLApHAhLJG75vTQR/o+wP+sIZneWV9+GE9r//1/40lJ9nOP9PTbRaqNo0O/Er7loE8f8N15YX21tOr4hqXtmv7gi1lmVy7sWtGc2vm0s09/9nPslfdetttRLsfc8uXSVpgjfvmcnXRm15Yn8myezezK7q5tNa2tbx5aiaH2YRvrkaqGrrh9q3sFj4NXpuYp8HVHE9atUdnHear+TAvicLkxpc4z9HRJoQMjUFLuECuCKmstLzurQLXOtq1aLeyh+zf2S//iD+x//NH/yQ6vf8C+5Vu+wb7syz+P4pDf/p3Wvumb32wPPXJiX/glf8E++zUvtOfec86+57vea7/ytv/FXvAfXbFXf/5n2Ks/58X2M299xH7k+/6ufcpn/Ad27/Mv28VLe1bVnX36Z77Iyt0nrO9Ly9uLJIu+/dvebh/8w9+y//Kvfb499thV+4Wf+aDd+wnPty/64k+2T7xvx37/9z9if+/vf5d93Te+1vb3d+zlL3kFTV6OHzd7/Vf9I3vTt38yW8Pqm/v2ofeb/Q//8B9aZdftNa/9VJst9uzdP3+/PfH4Dfu0Vz3LPu3TP9HuuecONBDZ3kFnTb2y48MNR6R+/7f/urXtqX3Td95jL375rn3ySz7L/tX/9oD9+A//lv3yL/2avejl2/b6N3yB3XH3jv3Wr16z73jjr9urXvm59sJPvWZW/qH9zu/8pn3oQ//WvuvN32mfdN8Lbe98Yt///e+0f/xj/9xe9pIX2HPvTezuu/bt0oW77VWveoVdP/59urztbt1lh0cbO62u22+/73H7/u/+F/aRBx+xv/6tX2Avfem91lUX7U1vfLPd/6Gr9tov+yJ7w9d9Hvum//v/7h32K7/8m/YVX/EV9gnPudt+6C3vst393N74119NFfZJvSbF/Za/82776Z/8KXvVq+6zz/jM59ly8xF74MP321/6z/+azRc7Vs5b27THduH2Hbt51Nj73nvTfuB7/2f7v37tAfvKr/yL9smv2rNPe9Xd1qVPWJGhV762t731/fbWf/R79sxnX7E3vPGF9pxPuM3e/YsP2N//gR+zS5d37b/65jfYvS+8wnF+X/OVb7YH7v+gfc9/+3orihN75OEn7HWve6116VXrMGAoO2eXbt+zxw8fsv29u+y9v2b2k//4l+w3fuOn7JWveqm94L5X2Pvehwlse/alX/Yae+DBh+273/wW+9D7K/v813yuffF/ch+97//Jj/22/bNf/D/s3ufv2Je+9jX29n/6DnvNX3il3fP8OV/j/t8z+4G/81b7P3/9bfbcey/aV7/hdfasZz7XvuPbfsC+6i9/uX3Jf3qfPfbodZv15+1xdHp823fY13796+3KHZftZ//XX7Mf+O532/nz+/aNf+PT7NNfeZ+97zcftW9+09/imOSv+StfaV/65Z9jL3qJ0bPhwYc+YLswEZjwwuO8i4kcbtK5E906SkjlcInpll26sCpd2BPLniOgrzeJVfmWVXlpDUCVsqPWir6zMkGGLtEbHNfaHsNdZDwV406neWzU0gHwMZWNEjXUzGmMMy0DRJ1f9XKY5ASQA2cUIPhXgmEsaztYpHbPhR27o2xtcfK47XVL281aa6olW5UB6E3qTpie3Kk9mV6Z48u51koCa/w55HEDXMsXxdFY/6r25+iIiheb/v+tpdn4fz+Ep4s+HydIPbWHJfbOj/QEc8wwxCyiYstm2cy6urVqtbYOFPkstw6UOvyqd2b0Gz5dgYZsbCtrLT86tJfffsX+/Avus3t3zBa1MYuymdlJZvbADbMPPHi/HR8d2l3nz9vzn/EMuwz3ppPG5hB1oD2CPevjImZ0AeEbJgHRY11ta7JxxUUR5SJ6/un3gfPaPs144Kmd6n//Hg2jBkxyomNTekpjHd4mULh3qJWjzQT1tbVVzaHt7aFntrR6uWM7s5wZ73qDaVQndnAO3Q5ml243O1qaHR6bnTZmdV7b9cPabju/ZTeOMMGytYuXM3vkI5Wd2ymtqM3e88sfsGc8+5Ld+4nn2FqFm+nq4R/YwbkLtryxz+6LMscoTbPf++B77ML5i/b8e+5lXTud9XZ8+oDt7+/Z8fEJndBysEHdxva2L7Ec9OBDle1cvN92d1Nbn+zbIrtkJ4cYEWr2oUffazt7ezZLb7crVxa032zbY3v2sy7a6fLE5ouVzWcpDS369b5VR6J20+1Hbb513XZne3awuAtL3a4+huM+sZ19GPKktry5Z3tpZn/wb82K/drufCZGvRZ248bKbh7J6jYtS7t823n77d8we+D+h+32Oxq77baFXbp4ie1PsIPFplhkl2jDu3Mut7oq7PCqCLTrhw/bM+++bF2V0RAHrmjXb/Z2vP49e9GL7+O4UFDE73gb1Pg79upXp8wS/+W//h277e7Mbr/zObZZl1admq1OzD784d+31fpxe+5QouEAACAASURBVOGLnmVbWwvr6gUnft39rPP22LWP2HwHxielrZf7lrQ5nd8OD2Fc8of20lc8065eu5+13CK5nV0Fx9eUNXezh+2uuy/Z8bXC7rjd7P0fgFnODdu9aPaMu8/ZYx82e997D225fr/d9/w77Xn33mUPP/qoNf0T9oxn3GWHNzor5zAvumqLxSVa+YKYe+Th63b92mO2WfcMRvBeWSH3tabGcWT24Q+f2MFtR3b+/CVbpAWHvjxytbLz50uDm/Wdd2FYziMUZN52bo9ADXOc5erEdndhmcvcho54145/3/b2FzbL7qLe5Oq1E7t+eM0+6ZOeadVKnh1gqa4tb9reObOL5/Z5n2CPwX0w21rb1i5asg7tALO9V2AX1QMeABQC4LPg7ikwkdyzTqjM+8paUOclprEt7NGT1h46rOyoK6yb7Rh8IpWdY1xpY7O0s3mmdi3kccs2s4YtxaqDE6Q54tQ3RarfA8hduR5DuJihjuwoHkfDGAdIAXrBujna4KC1iteVd3xidVPZVtbbcy9u2V3biW0tr9pWfWS7cOLkvQgjr5TtaZzkyamSeo8xf9b/BX6EBfiQrTvzEbjh+aJ7i4weI2d26Ftq6LdixJMXSf709/jEfvbB3mAxyHVVsnG/b3y0Kfoa3HVNrj6d9Zl+IgRC7Xq+KCw9PbEL643du71jL7502Z51bsE6IByNfvfhJ+zhoxv20LWrVlUbu3KwR0B/4d2X7NkQ6oAYWMn6EebXXbWxtsKYycx2t2e2Wh5ZmmCgBlorOopeur6xutlYtelshuKtt1j96Z/O/68dAYQqEMU11ifwC2dzqgM6fFo1ghSCOUzxwg3St/Dj3rWu2mO7T9PVVrNVsbF8vrDGtu14aXZ0gpq6Wb7T8EbkmE90xBWHNJSw5gJnSYMqRuwGug7XFv3sOQaOZNet58BymLQfsEuCVBimjnHQ8pamNc2OLZ/dsKw4pbVrs7zD0n7OjRPBAVolm+7Qqu5Ba7vKkvaAIy7T9gJf7yZ8NNPW0gReDD2D1gwlIYM7F4a4HHMt58mWtZuFrU5ya5vOysUNm8/WtkAPb7Nl7eo8N/0+W3I6WJKtzZrzVh9hmDmC25VZfm0YHaxNr7Odc9vW1FvWLrfpTQ7nK0uOVP4A9bifU1TatXu0WsZUOgBqVx1wE2vbx2AnZNZcUnEWTEuKiOOUBk9FtmO788v2hZ/7d+3xR1b2Ez/1rSyPfOTab9kdz4Kn+ZZ17Y51mx3rGohXTzmtretO2ba3t3OJu2UPR67Uv+mjfY7905g2h3OH/RkWuVmu32Fbm9iWndzM2RJpxYPadau7gO5maWV9dmp9fmJZtmN5e457QNVguMyR5XlnedHYfBsbQ299t6MsKoXjXWF9cxtfB5VBCKyqDWrANd8LJSJ6sGQLOznE+2OhPSYNTn23akPZiuua9qG43hh9ioJ+t+B1xDhTDLnBkBVN/kwszTGW95RrBEELBABJqmlpmDPeVlvWbWBTa9YVT1ifnNrO4oq1TW5Ng+x0zeuSFWvLy7VlOcqMiGDVdjUF8DHLCPhyVfugJpfCvcxhy9xbW+5YM9u3x1cYoLS0m3VmyXzPNhhM4xVUQBcGCaVdZSkCAUvsFL74mJYZyvQJdR5APuS57gTHLJ2gDvAHTe9BAGh8zPqASU6Oc5PaKeYve2Y/kN/DeyW0Vt6dZ3b7dmq3Lzq7kK1sqz2xWb20pN7YvCx5fsEigIvVvAq9t6bGjR4k4QI69otDG+TQK7bee80jcMHfcO7TQdSH64BuLHIOOG5Y16rPbmAnwveerz2IASfaB3/PeP6fJCoki3/6QL+pag6SyOHvDZ9vbEyQ+NNvV1EXM2KeKZgNiANiDx7uqM3G5sulXawbu5Jmtp/BAx0xcm/1orSTvrXTFu/RcjrO5Z0du3Nnxy4tSrs4T+3OSwtr1p09+ME/sLSt7HnPutsun9ux6vjQbjvA9Kub1jcrm2UgWBqqjAHyebltyxruShJwPeWvP8sFdEVqlic4d7X16REBXcuytKTbYaCEiWsAliRd8pzjb0m7Y1YfWAd/97Szuj81K08tKVPbdKUdn2IO9jYdq1qo41MEDACblSUF2sBSS5rLtG9E5o1gEq3wqENitCo2vIQbd2VrRAXtjiXtJR1bdixf/4Z2R5bmR5YVx5YVWCNz65bPophyvo2hLytL85U13U2r20Nrmtr6bmFJd2Bpe7v1howcr9lamt+0FJ/TCkv7GYMC/H9WoCwEj4Zda+vO1ptTakGKbEYWal4sOVK0q85bRxHBkYKfrOJxp82dWpbFdbP0OIqfnsV0lmOADAOCy2yb63Ges1NLUqxxeHsDLBAJbTtbdWIdMqrmIjeTorguDUm3L8ACoANA2YsJkNvYxf3n2Q//vX9thzc29oVf8lLbPrhp850j2ztf2nLdWN8vzNpdBnJoqUMwgdRb2xooSfkU9JhlnmACNpqPMTkFTooYCIP5CvuW9Asfw9nQLQ2PBc3N48kOBVzN7WR/MBUOznl1j6mN25a2VxggVg0CCZyDxooCAAq5LtbqQj/TpWjWbpfjUJElY69CkEUL0ATtgI1luKbI6qq5AJ3vj3YFBD6YSidA73uI0kpLbd9SGryDigaY47xAV4S1r2RCwA7Aavn58P8tPgvmSuCx3cL6+pwALn+EXvllfsA58ezy6XH+MI63tiyv6ZbWwTkFwUF8efY90MIuF48y5Pgwwew8SzhFsS4Wtil37eo6sYeur+ykKSyd7XA2PNryOKiGI1NrS/rK+m5DG+9Vrz5u0eq6+8M8hrQ6pqX5PjkOYYmMXcZVstnyr+g5Z1SX2mqN66fpbcNgFw8M8PoYYQzGYL+o7dJWb5fmre1ntc2alSXV2kqwC9BSUQCnKXK8/G4iAiObsyr0cAPVLYAMn4Y4WEKwr+XYVwnf8A9YI8PB+2tNcYT98o6Birr0/CFQkG0e/ynO3/T5w+OeMjg9vSckl9/6QI9BFhscVFFaUxSczsOzBMkooxC9OE4Q3OQgrMBPCBWqvX1usNvV2rbWS1ssl1ZA/Aagz3M7QaQwn1kKG0M8t6mtaGvbSYxUS5au7dkw+q439uAH3m+7eWKvfNmL7b679xBE27xZWX96aGWztt0CAy8b6+u1lVlq8x1EpL3VMAJ/ml9/Rtl2v55w8EMGAwoQQLlRFkRBHDbMmcwl4G+fnpAloUjRs3Q8LoVoxZZm5ZF1eWurJrGbJ7mt1udpM4mhE12KDH/lm+Axx5Ym9WW+flli49S0LrABsxJzrjH/G4BS2eHNxyzFyMwWNe2ZJfkxM+rEFtaTKhR7k+UAUGRguxypU5YbK2ewi8SQCYxyPSa4YXOFWj/pERDsaEoH3it/lBtw2mPE5zaDFgBbVtywskysSPbZZrNpPmJtgzLR7VaC0cpusDbZt9vWAzDQLQCTnhQ9+TOz9pxSA8z0TtZOFUroyWMvWuvahXWby0jrLMlPLEkRiACYzCoNsdc3hgelpwLU5hyzxjzH9Dq8LukLnlP+5CYKxy8MkLlsjzxUccPZNA9bn6ztOc9+np2cnlhtyOQhQN3GWRMgc8OSS2MFJR0BHdkvoh9s3qDJ5gS5LD8xQ0dEc7uCLKY2YPLgu3tkaaasmc/HsTUXBKj4W1pZ22/Yj5/ZReuRLaL1FQOFMLQjh6f4qfhqsnBIKJAm4JAAvghAcF5kWJKycIpjxHvV2mf9eRB9KgvBJBlQ0PIIZ3cHApHmTg6+wfnteoAQMjMNa6K2BHQSDZfAuMDpDRl4zZGofRwbgl3cNzhfMByCp3Jf8p4RhmlCAs6jgoTMutqv7Zkec9dmD85sAp/IGoNuhrZkDvExAs2stHW+ZU+se3vsuLZVm1sx27W6QlaecBBMTlPMxrp+Qx8QAHqVYEfVenkyUI+hLCFsm05WY3begdkQ0MV1mJq7VGhP8wltHw3qPiujqaywU9ufd3Z5J7Fzc9zdjWVVpRkdIIR5frD2wBC7/faEfA8VOrujJoZhwS7gKiI8azH21UGda4avrShG7X9OUbj5DS1qnQng8XuLHkSECCYKeOf6Y8fWvRHgUS77k/xK7vqJB/oVAB31mLK0usQG7UOLafQ78U/tzGb4RmYA1jMt7AiGwjmGOiKqWlsJsMWwlDyzvJzZKaS5OeYQF5IwdI3lPUeiWJGhLr7mLOm8bSyrN3aQpfacS+ft+Xfdbs+9aFZdq+0g7W3HaiubjWX1mtN50I+Ii7TGgnQf4qd64qZSiaf63P8/PB7aA0y5Q0bTZyg+IlPH5jOzFhsfslREsAQSzLzEWCzQ7rn1zbb1cP8rQINh4Pfa0MJysmnsaJlY1exbmu9YA7AjwJ1akm0sNYxnRZa/pxpWuiJAZc15TvErilNm6Rj8k2ZrOzl9UJtifRdmtlmSn5phoAM38cKaGmWBktSpuNKKE5jKAmsQtXcAf+vz2ddWNzVrh5jWhAAhhdEGOiXyqwJcgGoLQAel3VkxQ4aeWZmet75fWdV/yNq6tbS52zJDFn+DAM7nEUQxqlMDLNnHS1lCWOtq5K5aMBWMJJge0s+sry8QGBJQwRlGnlZ8fr2R77ZskGv9O0CMx4ewGgHAiQIG/J2B0pYDB0AJx9GTCt/eze3xJ/7Q+rawOy+/zB548BHb3kcGI7AlMPXIeHGY2gLVSQKQxE+5adCrgCDWWFoccx1YfcX6BiwB7uyNWX7V+vQGGRK+PtOqmRmZH19T1Gcgm55x7CveX8M85DGewvqzBRCHzwQjP2/zAoGccRgJmETSoIN9MwIs9DnrfAuqNB2RDBMTFgUpCUAd66pBTbw0S29an6ycSkaJjxV0rwvNVf7BDpk/whJE126xBCCWFe/lvzOI6bgk+Xc+YNxxOKYZ4MNpjiOgcrUMbmccg+Y17NH9TImizLhmUIA3rZ1gNG5S2I0qscN1ZzX8zvMt66reijTjqA4EiC2CvB7+6BurUOKEMQvq0p41C8+4AHTWJoZeAeYhjOMn4oyIhINSiOzRa85Rp5jWhvvfs/P4XAR4fKFdubAWYpj2xMqssoMts/15ajt5SvfDAuWtYSw31jIYIoyy0fkl4A6jswHm+pZZmNfwEeIBr3oY4SDuFzADyNHTzsLyFMw1L5bnoSjEnsgWVrR7QwGhMnPYl5Oin2Tpo2teT/3Ln+QXM/RNowydPX8F2gN83+HBeJ3AHdzKrrcS/hagM5LcltkWY2Js1LDKz9NGNW8GAsiUFpw2heECiLJmRcpIEfNt+6SxvfM7doI+976z81sLm9eVpctju2tvx5535bLdvmV2xx763M1Or55atzq1vUVpRdLbenlC+8eP7j38+E/hv0+2fR//Uf8/80iK3lqAWms9Mt+84rS2FoDe7NEFkJQrBteQYlSpg21t7cL7QFcSxqSF1ZbZsmrseAOrUgi+NGJXtxbGNCICVi8pSifIcKoU2eWWJdVl0v95dmpl3tssn1ueY7zn/cx82/Vd1mGWJzJUPAfBB6rH7Razy6wruZ+k6VWOV0XbJAB3XtymzRSK2nZpVXtqdYfnaipFCloAR8vaNYANzl0zS9rzvKnzUp0YZXKJm0mTfFgbUIWMmspO/p3lKHHCQ67FDJ8ZKkAIIBiDfBzQ6XYI+hPByK7oaXy2FCUHHEthXY2MD5OwAPQrAlCKYKQ5r9bCoJPLhwSy63sEmgjQQB838AlfW90/ZLMtZOkt6fFZeo8d3ljaYmfNgAZsB6h99jOD4iSAgxoOQPdg5IzXvxgDbo3QOnTbuMMVBODv6akAnSIJzfUWeLmItU+srmvqHJQ3kBbkYzBdDH+Dwl1ZLc4jXmf0pcDjYYoS8CA7URKp/lP1fFGyeE9WhT3j15poOpwT+KkDqIExRzofPGZk/ciwde0YrICdQoCT+yxY2/YaOIINzZ9A5hpZNH4Pyla92ChTjPan6CJSnORiMldus6sHnwNT1phAQok+jjHF2s2g9Oh6qzCJr+/t1DI7bhM7xdLpMZ51ZlkDNYi0MDjtNQy9+spWPUa24g7SHj9m517JH+rlHmDEHPQJLc/QlONXYVrjU15wBnrca+2ZaW068+PENdrV4H5otH+DRUPAjLnz8NU/WMxsv5zZblpY2fZWQjzdg7WDiymYxDUZFOgfeNc5kKPcxkmZxC2fDY/AGDsQBslkENiJesd+VLa15Rj17QbiqlRJ1IMMPGNS6/PgvQbPa4WEAz9bDemaUutRd2fGjwX4J/iV7P7Mg/2mqqzBzZDnNBoI0QNVSuQTtDzxfz6ES85uVtis2GeU3IJWzUFFwf8XJwObCWJXZFdgSQHkmRUMFTHNB8rpje3s7fJ1yzSxRZpYUVdWVGvbSVBXyezOgz27bW9hRVPb0dVHqXy8cumCXTp/zhZ9ZTvrmzaDmuhpfDEa/bNcR2emt7AEYsf82PocQIxNrrSagL5la4xtSlHXXrGmmec9M2nQ4ADmrrkpy0jQ1/nC1jCyqFdWgb7OIbKS174m3GHmPaYkob55ZF22pAoe/EtS3Wnw5UcJBs7B8wyDJJBN/AGj32Z1t7WokSenfF5PwMDmuG1JB5ocWV5FCjxN1oz8UROel/uWpcikcxodrRuAOuq3lSWYs4y1ig0AwQKzYKjBsdFcVCaXXrMCDFR6OzPANnnEWgi3KjggwsFNgAcBHfdk9vBj88fqWllWosSAIGGLZj0B7AI13CvIorFTIPhBkAujJNDKFRmSvj6vDC+HmFC1dVD5SXOb9f2W3hP14fLD2rE395i1sIQDMHUEoNk8s1X1kNXddbaydc3CuvWdNp8dWNVcU4mAamZl3qpCBr0dGbY2YLAlZAh8G0Zwpel+YCi0O6jOjBsSbtwA9KDI8bTJECAEiwj0GQDgffC2Yk5Ap+N1MAedz4EuAY8DE8KgAIkHVJEwVpF6miMJEAwk+M41DriTcQvq5GREwMLgdTwr1lhlBFhO6TNwUBCm1Ix5nMoKeA3Uy7khqhRBq1UV+aUaStD+CRYLn0ETxfS+yNL9/DJwAoR0llGXgLtOLVjxrTHTCOQKitc0015Zrx4rQMHLI9NeJr0t+8SWqJJzAiTuNYS0JQdjAeAQrK+TFgUoW6UC3JzeH27byjq6f2xnnkcB3Phvkanz9OOImZhjX5cBDVTtGOyC+jvDLc/QKWbzuFdlk9T6KuH9BVvhql3apj7l/rA7E6BfKLds0ZstIAC0jRU0wMI5RgCA6+TdUQR0NyTj2GtNyWw6UOyZdXluDczNAOgAdtLtjRXVUsECGB4fR40Pgf0KgM4gkRS9QByBQJJRhsrzj4E4vA5OzSvZH73tnwYs/Ts9JbFfgModlAc2bo2kSxpkYciifdOJeeI8T/hQ+lm2mW0vMenHrCpqa+cdv1nyQ3TSJrZIFlZy3F3O1+tBoyWNVRRmdJbWiS2y0mY5aM2ENSEIPdhfDvFbW1mBjB9Lo5WJzN7utt1xxxW75yC3u46u2X6FC/zUv6LX8M9sHb0vreu2RaWWx9ZlqqvV3czqes/qdsuWSwic0ACxYp06R70azn4GEEV969g6CJKSXctmO2yhWbdr2/TIpCFWQh6B75YthjnBt7Usu2ldfmJ1ubbOdi3dPEPMPujyDICe006zyz5IkVKzeoY19Zz1+j47MSsgPsPugFo3KO0TbgR5j1nJpSVtSSAtFydWFKVl/WVrmm22I9Xdyrr8uqWFAyTAtrpTmXXxMNdY2lx2BuKqlfnMZukdVFRjw26aU7oeti2yppLnL4XgA7d5iywONww23mNLC4zHaFhigCpck+yUqWPdpZT54/jhhAXw2ihrdzDu64sCg/wqgw2ADWr81ly2vt3RBszz8agyWTILLgTD5+A+ixO5bXV7bOnsIdZRm9UF215csk11KrEjgA3ZbwLq3d0iE9S4IeRDfoOHQKHnn8EJZNzPCEAIuKgZEzqcWu/QsgTwdMAkcLswkOLEwnLsN1TQ33BtBEo5qEvPnS3AS24sQU2a4j+8v2hqWD9bXlsLGpZ1Ux8shDISxI1IoNqlAJ1sEwI22MiJ/WCbFXCc9qkAXnw+lCsgCAbwU9brLCU0QHywzm97QFaD3Qx8f+yf0Iqc6HewJAxs2L6j2IC8LdalggMyO+aMAOloAToocI1CxoS9gl3FFL6hOQTmL05dM+NHg0Nitkp6hk7QNUG5DaEm9t/dfIs/KTi03lZJZ8u0sxVjTmSoqlEPROxEHEfK3csWQxbvfAi7UrBtZIBBCcdE0WuWuuaqy7AGS5SMw8RbBOcD1wsO45xrnqOfXqWAvkN3PLAjtf2ksO3ebBc6LYjl0pWVGXQqKNVBZ+Iqd4J5GJPp/qLHO+fI59bAbS5JbN33toSRGkaGNxu7NEPQg8AeduSUd5KZSxzMIaojWIOBwH6GghIYbSTBTWNbszkZJmTyAep/uoD+zx7uaUGF1ZLmitiazlLM36UHLzYx9X+3cAXKQFsguAKgp3axRgyYWgPzkbzh8AzUUsle9ZmVHerrJeJE61sootHG1Fk2SzliddHPbHOywphf29/ZsVmRW7VGnbC1eSEgwBxsUJpb23OrK9RVj+3CxQv2sjsv2MvytZ2vjgguvB1YCxm/IwFXNi6l5NQZaKDgbhGl6H8/Rvo+qSvFQj/TzP5RT/ujQoZ/V4rgyV9br/ok/zb5E/iTtt+xHpluvpTrFIVTuVU1AACZOsaodqrrgnIneYW9EfawrW2XnbU1MowtGrRAJFf1Nae04WamAI4UGKQ32GTmLLck6TEV3XXulHt9BU3rjL4LCB6zOVuPLHtQLUGb26ypUe9Ddr20tEB7FrIiqJ8rS7JDrqGs27G0hWobGdna8tk1K0v0I99hbbNjm03KDN0A6CX8yk9FFdeooSaWlALGtDuv404xl7mwWXYbjws1X4BE0+C5qKUtpDOJtr6utJ4bKDa1U0tdhQ6RHVT9zP6HDAJlq4YeCxLeSE0OgFGNbm4JRXVA/mvK0NkSIHFZD/BBJwqAJDuUjwBFcWrFAYDhmh3d3NhW+Qy2c3XZh62cwWNiYW1dWFkCwLnlevYEoZlIUIq3MrQyynBIgUiI7rS6mHWxnQ1AjcfiuNH6ukPgyzKAIBgaAE1oMRDtCNBV68TzwUDgGKBcn7M1D1ksn89aNzQcKBfE50OGjtBnpc4bcvbKTPFeosk76inItIDVYKYMQJfAjfcudDwupKPADmp/ACmCCNgdG9anPhO1A6SKt81adBmg5eumgzZeToGNHqMuAOkPorXLa/i4JwhZtWWZzpv2JIGQAD1jzzV+r1oo2Y3itwZsKN9BfdzIDnENKjQboVDCtjF0aoBf720XxvGtsQuggqrdWltDbJmprp9DD+J7wlTwFqqFEHHrIWf70bEmZrko82hxY9HBwTBq6Gozi3LBSOmDuYMPAJi2Ftchk99Iy37YxpK6tXzT2HaCmnpiO7nZoqitzHDeJNJkjdt92mVbLcdRoYHOIVYvwqpV09rRZmNHq6Udr1bWrk/thc+5yxYpNDuplYkKEJz6ScYHHQ9gYTJLi4JZ/bKq7Obpid08hlHayp5z1918HvYG6H5QIEmx7+EzYIBMqPFvGectPJK2Q/fArRbnowOezr28V+gZwt9VEpKeZWKuk/zs430PJStH5eVURNLYoOsYtWQovrAHDwvfWxRcto+FsJ2ixQevCdcg3FPi5+Xhi1G7I5XBmoP3A7IFhOI6RM8ikZDBF3lGCqaEqA7vDcqNikLQaupvUo3KbKc5sc9+1oHdtYBn8pyqyObmoaWble0Vhe0vFlatQM0YgQoXFgI6OA+htICTXXSY2qOxrGMUGirTj3YXiMlsWsSaVjZQlANJEK0eyr54OQbcvhVk6ZTztL8Uotz6NXR8WtdgQxlrPF5y4t+6tLAKm2dW8LrVfcdNA5tHg+ydoqsYHCFtBGvhHupg4eep15+SwopixhsM6wQOUKiPcqayula8lq25y2p/QjcE22mZ2SJqzEDv48YAW4RZAqXapwA+TdNby17jhlR5kqe2QRqQSnTGqiOpdrECPNas4ppCaxQ24KaG0Aq7CBTOEOxg8eIg1BbF+jxvFmRROEtgJVKb5VsEdi3JjdUbfL6Gwk9tVjrPAkOJZPD+Ndqw0PqH0kOPkAbbGLIatYKCjgBprLob1rmU5Lxm0A6A4WAGgG4AtN2BgM0tz7YszWa2hmEH6v7I3NmahNoztAUoeaHGSB7AvfkRSAFwsImopo3+XgkMtf55D5CC1fHkBf4/AAm3H4DAx2DiLLaV5SVAxNtJca6KubVNQkMarIcQKEktr3GVQy19IlDT5w7BoG8UPCY9T8DqxWA/f0wuuDHqJuN/3IiG2V7+/jj/6tgQ4OqzDs5nXp9XDd9tpfm+Dm18X9YEPJOHIZN8A+DHoVop6Nmg6tHKlqhkQMwK29LQEGBvQVvfMTUsuAbMKGn2hBnfOQ1farZrgXYXfdxg0JV7qwNskQCBBaF1K0+P6u4oMVGHgOcji0cy1dJxgtQ72DO2YEm1N1LtoUj39rWo7VOp7nX1MI9RZwGCXBjRiGKPx0VpQHuqatBSuY/bHWHGhWa8B/x3ni92Xpi1ULoDF1KAJgIYvIBaCoEH5Ux96vpyz3n+VKCzaWCNi3wVQkF8g4Fs+Tt68Utb206Z2bmdbTu3s2U7JYrEiGHRLtvZfI5porUdryq7sVzZ8bqy07oxzElK2tYu5KWdn8/t4u627c8y28KeVi+taNeWo9d/gxZMjD2WpToSYoSJYELRxpj0KzJ/mc3IembJwvoWSQH2u8TyorRNvbEGNtQz6JLwXHUpsOid7Hnw6nvG/O03ehi+4IJAkYfNlMAJgMVGAvBjpqWbnHuxUyzYlkg1TBrpuWxZL/K6OxFEdZYAluExtNb313NhAevsoD8A7AgoGHljg4ViVG0S/MbJ7pb2rK3arsCUYH/PLsxntgBFv15aWa2t4CAY1TNBC6AwqAAAIABJREFUA0EMQXFElltLVSxKcBDz+UShEIecyeLHHD9+m45y/diAHqtMkdX49SSA/rGYgD8W5lXreTJRYPwtrp3OvV4w4jm4L62xqQPQuYGIqIFpIGgq/E1K4QjQNKhQkAUgh3GLz7JHLl4UvGZYDy3U5C28mqFw12KIUk2UOhAOURvu11Q3sko9CObw2jM4zQBQILLha9IkQROccsgwodTllsSzyLfS3iGdR2IEdKhRKbLC69TYSJWRsnY8NHJIXnXmegHUEL1DGMeAF2DZcIQrBV2FbDXV7ucbWrwe2A4YgXtNDp8LgE7fLlKSrc12t0jjUYcQ3w3aA93QgvuAQJ2BdYONzDNSzKrGWvZ7A+cdATizNqiLWwTl0i9ouwvgC2hKeb294H1G2BNLL0Q90x7bQQCE4UzoWikBHhK44RhxD+NnXVcSFcX7Cjr8WMZN+OnGs+ygzKQC1+cbPbdD9+NLw0MVvf1wH+OMsDTyNFkyqNghKOV+OBU/KVggwKCUOajch6P0Dw9gQj+8AF3TD5FVIs9DtxGyS/+9h6NbKoOVbtDsc21yb2R3gFTmGFXKNgF3VUOtHJk9QD2sV3kN08S7UALQtS6Vhuj44/FjwqN7JvYEBa9uGRvjVyerLchMta5N3of3CBTjCKpVd+cjPNCKq4T7XV0MCBrD0c7vNQgC4S0RQYMzBQhCENxgfQC8ycx6SUBT1TzgTnAfH1GEt10UBHbMvEeIji4qJJo4rwgCVg2o+t6WXWJVD/o+pSV1tlrZQZHZpZ25Xdoq7eIsse1uY2V9ajn0AM1aAmC0z6YYpoMSCexscXob21kkVq3XtkIDEdpyMXYy2bK6LaxuEjs5PbVzB/u2Nc+sqU6sqY5tBuOkgioKukZOjdWS7XccEdCxgXAzAP3RgqYSoI/LXbedB3bq+8RLIiKMv0/aM7CpkETihj825weYB8hT1E+KQqCB98QixbEwM0KE75eMIgUsGtgBYhRru7Z5dWgXZold3t+1Kwe7dtuitC14P69PrV+d2HaO1iwpT4caDi0ERTmRXvHba7qQo041xVRlFtPb37OByUaltTzobt3gY2K88FHpuLKJp/OlZ/3R26FkNGOGPlVjIhvAqEWAN+AZgI4sAI5M0FMkecFNIMAA0THXBQMU/90BnQIZ0E4APa+r4ZxvNm5Wg3MSWgwHPJxPkI9Rr9KagPoU60Draz7DIxDi47o3BHVskvwbBS66cXl/+M8ht+NhdgRjrCMADcs+dcU1jswCG4WutVgVnk1ePz+vpG0l3JnlUA5DiNdyhCsADPatvAquhP2o3wG+FJAmClR9VDDWMFrokgXGP8YGhQEZ8LCuWaMncHu2gmNnruqgr41XnQThlc1r4jQsw2h8PmfKIgULqNHKwYatlRcGGrzHo/cWGyMCqCFIH9dpbPx09ysA6CnrigR1Z2RYVnaV78da4U8WjH689wIBHdcjEoqYCeG3xfBZz4D4WVAfTVQ+3ncdHxcU6Jm7WwtoKNdFNutbx5l/I1PiJRaC/4Ryb3sBu8AdWTsydAC67k92j+BedPiNcA2gRwaFgA7wFzup8ajaAyNrDkDXJxonqg1941gfeIEhEwi2TgwNb0v3VYksHc+dGtMMA118jUUAwOdCZBq87yAkmwaYyP7x/gpSIhTUPaCZ7ahnT99DqagU9VgfyNB5F/k64Xnx9jpAaF2hvIsxtvK5B2M7SzTNDbf2erMZrGeRAFVpYQ2EigiW8O+wQO8b2057GqVd2ZmxLr9rtc2btRX1hgPJ4BoloyKVGIIVmxdw+sMo8cKq+bYti7ld3dT20LWbdvXw0Jqqsuc/99kciJYdH1p6+ATbuPcQINQVR493cY/hXt9913EP8whslsjQmRBz6o6oT3dnGDd1l+trvu04s3eamXMT8Uw+fufn8I1BQYGAHhR/ADof4xs6exsTZGigObXBezOCK+jl9ZvXK5v1NYH7wlZpt+3M7eJWbntZb3O0OWyWPOGo9wK8xy+/6W6JrM/kMrfuQreM5+NmSzGOv+4kE4841/k+f9sxa4+bSKnr0wN0PvVJs4txm2SEHQDqrTHDzYiNAZk4FgXLEiOg0zcA2V9k6HH9sO34teWGIikxQZmMDqgxlk1Era+RoWqMBDNf5TNKnWlUhHXg2WiAMtYJ2s4AgmVZ8nepTjFHuWaGTUABm5SppzQ+U2ToURYA2wQgXcxKBht4D4COQB3RP5gIZQtxngLUBZBeGsoyAjpqhjhZNcEL4rVxO78V1HGN4z0B5GAwkOWLSqxtXW84j9qttJW1k0FoeIxkExp0BHiLDOlKSrm0fEB3Bo3pG2LQoLg/8ZH4GadrZACceAnfmP06T8EbrwXhT7Rdxb1DJoKP72x7e0FA57XeVLzeNWqHKVg22Nb6Gj2zxMcQ+mMxTB8PvPKzc6MeQZqvPAX2adY+fIAxS5+OBf143nP6GK5knmZl4WQxhntZ+4sYCs98g8qJF6F2Atm52CKANdXtXkcnQ0YK3r8nYM7jZq3XW4RJf3vrGK49+9c1z5wBn2fbosQFmuqtlmhtmklPqXEAOjPycEtjsCdgx/OkI9HzCbROy+vfvXwzGeoyqNx5qm4BdD8OleSCBRgZGDEGAnN11nhA4ftbJGzOmQyArs8ptRS96r1vnAExurrASDcQYNeWNmhjg7hWwbD2mYxlyRatuWlOJ41aeTd7+ttarnaLvrFL89wub8/48yBPbNE1VnYwopKui/0GPhs+6v3I9k/yzA7zzB7tW/vwybF98Orj9viNawzYnv+Mu+2ld16xO9LEzp0c2+7q1LagAahOrV2AYdX+x0B8713I0OFZLDMYNlOwTqceuqixuJTBDRxU4xij/7M0u9gc3WWR5d8K+JGhx8YbWMjXZK0L1KuyGoAGAILqamcEEHSQgqygIMac9Y3N0ddeml3cLuzSTmkHs9RyREldTbMbVHezOKm+sVHA8VGg+McBrLMVHEeowTL6UuY6frll0fBv8Zj4GZH8H/d+T77VBPkd29MQjHj0jH8H1RYiQLUmTQYoAHAw3JuPR7sL6mwCdgAd5e3TEGgI0qJMgkXvhJfbJiqbxZjVghs6M3TW91rdjBR2CARxrVlyCbtLChv12uwpTxJS5WBqROMK0BsAKTYqvEr4JkQW6TciGR96gAvQ4QldMmAVHQ1WCnOZUWeMffYMqDsLwVIR+tGTlJ9pjgATPmNVxdfAvTJm9pMVMGIWVxeej1GZOA68NDL8NY5B7SQDaHKjApDHNwSHqE9OaPjIwnHdkH1FPSuu/7Bh+IY+JZnP/g5zJ1zgqOE/OdtzhtWZtuTAO+LcAdk0PKaqa1uu1rZeo6c/ZXcBN9DhDhkzV4UlyqWebpbO6+bGK3G6p9WtJ8vQByyNu9VV2E8VzHkH4w0QUDpIRo1ZQZGAD57mBAXPKIN+H8qSoO09QKJXv5rhJHZ0UZwAnfIpZuY6a+HuC0AXswrv9LjHle0bh6LgrsJ1YF15CrjOKkUMEmB7JuNFx9OQ8WudDlk+AlDunwJzlZzOcroKFCREDr1CvA9uDNSG+Xz6wkfpIkQ3wQR47X1gGsC4+sjXEGY6pR+1ewT57NtnviSDHJYeGNwoqMH5TMsFH4fBNUlbWwZNFZTt8GsA61gUAnQo5ZGhG+yt0SoIzWFHox56OzQbS2Gs1m1sNzM7B0AvMtsrclskZvMEoruMw4JSUXLexTGz47qzR6uVPbg5tQebtV212k6QN6Aj7PTYzmeJPW9/115+6ZLdk+e2d3xk28slCzLH6cYaB3Suqd13Hg6AjmwCN2eAuH7XDYdNOUCarkyxgXpaEyA+grnXMV0Hx4QiMnNmHNpwAQC88Zxy1+8CdNZonX6VsAl0rmq0YR2xPMUpRl0SF2RtRb+xrby1c1uZ7ZWp7c9zm/UNpF82T2geajmdh/Q+EhmNG9nZzeXWDe4s8Kq3+tYNSaA+PjJA/lagD+yf1t6e6rYimm40pfCbZ9AAYDAJANSjXJ8nrOhXG+p8LkMWbAaoO1E4g/5Rry9PN/NgVQYdBcHzLKAjCiWgo54OG2FaPwLMW2s60F9jhu7SMJU9JtRwlFhwDrEmmfHzuqsGjuwVWSzouj5X+9eZDN3XENcrSknoyEB2nGv9sA0OWXoDGsxD1TNZ+lgywXNZjoKityhtaz4jOAegI0tnf6pfTvasTsM6ZxZQP1+UM1ugzQVaDgf0DcISJkCehRMpxh5YsRINaXjWxQNQKUKCDab6YpmRY4NkxqTMCGrtMeiLUGmsj9J2A4M6XPiFY5i23IRT1rR+LrBSNoDze34fdq/g1lVvXa03HLjBLljW910BHWvQ6egA9BTs2R9TNvqj7gqA3jQePyNXCeJ7Qrnf+lrTaWFP9e4ToMu3Q0LCSGxwLVX3DUAPLQoOFn+PsoYyTu/ZjgEguG6kZSdA7l53UsIrcJQJCvbQzDIkY6SlBX4I5KUyV20du1zQ6lFDZihHbPG2ummf+MRIhoDO/kftVQpAHBRD0T6pkQvDtQMyc/+YoC4dCQN8f7/IzrEfiUiQix3eb5inHqUnALRn37FGSblHCx0EgO5FT8FggLyfP3YQ9Co30ncQrLQr1MHo4jXJMqVe8nCfS4A5aHK8NpILOknCW7etmDVbvbS0q22e9mzDnsFjBZ0y0UUm0YC1XWbHJ72tk9yOk86eaKsBzPvtmRWL3PKuss3Vx+xi29hLLl+0Fxzs24WmtnNdZ7vbc7tRL62K84d9dOtnn+hZ94IvLeuMMXkmxC0uk+eKBXjdUhPnRuyg7FnVEH06YMf1Han4kXIPQOfmHvU/hnXK1vDvFK/5psV+QYrlFL1tvKtEphMwkZC96CxtbJ52tjvLCeaIkraQJSFSQgDQwS6itZ1CowSjJqxlHzGw3zQRjZ+Bai3YsQY/zdKVgfuSHrb3s5m8wDfUuE91M4l3oG1jqAwmlpEAcYUasFeNx4xUHK8R+lCzjjPvZVGoTblugs46O5hg5BNiipG2Cte8Df2bbAEpYOMqsw4CKNu9CMHsmCDlzsBszN9CXAkQ5tYxgHHO7FaCzY5gCJBjjyuUo36uB+GlJ6369GMZh6I9LwUEra0bXmySqLnp7q+SAtTieASy6+35guuv2WzIPoA2j+I9V4B/rlgNYJSg98BnA6Dz+WlGyn5VbWzVVjJI8a8Ibn11qL/XOc24P5CtIyChIIgT4rSZY9NDllyBsgczQ7V2jIechkm6kvR2aJbURFAQizq9g3rU6qcgj9/xGFxXfmepbc1K6hqizon3Pj49tfWmdsW27mSJkgb+hZ9Wf1GXydP54h3mdLDQ4wy2nzmnTxozTMYzP+33J6ALuOi9gUAHTGIGXYFYxfg37YPQB+lcS3cgLQcsUpVFa+dAkAZQlzmL14VjyIjvLFTqo70Yina8nx+L7uFwanPq24P8APVQhgdbNgZtHtQN5Txly0HnIzzD+hsAduAl/dg9qIm0JoB6zNR1nqKOjw4NdlF4axuvIFs43XbcGYGpin5Q0iOAdQDX59I9DPDm/3M8KxwpVZYLhX0E3BAYbmAORZ8MaIIgRVSSwnAi2u1g4QwtApCFmgTVvdFlWlSdlbjm7HdDD/7GNu1KUwPhSNnjWWDoxH6Hox3LYX1m149rs3JhCdT6RWEbMF3s/4H4t7W9RWHr61ctX5/Y5UVpd+7M7FyR2EGZ29Ziy+CCj2l7KiPWlmy9/SozdNYzi1wRiWfjbBvz0JNEhbeXBUArQFVNUJvpRPzmtUeJ4kZK/kxNnRu6bsIA6KDcA9CRmQUFy647p18pLoJxIVSDDSJRZII4FaBRIRvBRtFYj4k9BlMCUB9QMWbsm0c7HZzm7txLrewxoEHAIoBWxYVboO+1olVHuA/Yj4U5gre2hjFPi2f5jjNlA3zhPT3C3TdKbpaxUfrwAP8bNwavkXOJclKQt81QEAi/gQ3teNGrTYMHZITI8gYV+Hh0gzbGz4VXpSRgwz8iLWslIkM7DUAdGxeuDURoBHWKXBTB6/U8HAlhkwO5dBU6d6C6F7OZRG0IDiotXngqx/QklXBUTIsAA8/nGmZggNo+2iGDdm+saSBMc6FK1OHE1Q9BGD4L9CU4HgLyAu1rUJxWttmsCcoEPf9MAeq6R7ReETxgN8Fn2FlsEdDxGVbV2pChM8yJGrivt6ibY81j40cwMuc50DVCMLGp1lahbYxgnHPzWq0rW61gmQtWxF0sJw5kweaQoWG/7wlHcEKrAJDG9YoaebxPHBuOA49BKw++cS4hOMVnwcUsyhnP59HxiZ2uNxr3GncSM/QI3xRckKFjM+k4U/spAasHLFMYfyr3kjb20Tr2Kb23AwmtWR3QlX3LZASZuTJxrNmx5Uv/rn0WoLVa454AK+bzwkU3aRGn6EIYSzoBep5PywsebcGJrj8dzKib6BjUsX5OgHR1eDB3HjSolWyiAQmgnbi5IUiQgEsZs3QeEm8yYz7jzy5QF1smYJZKXlclfh3bzHBrBmvnISw/u2r2EazRpIasobLiQYmPhG7iFc+EZJCzandCoEPxpFPtkeWrywR9ngt2DURLNDN1CLLZzx91d6jlYbELVb1U7yhLZo3ZeTgFbhpbt/BfaWCuT7PIOoXLJT6bt3uDMaFhDU459ktabVk/37IVXnODwA44KAM26SPQ7lpbgciB7pSnHH8Lxfu8lBsexodXdU/tCr6Txc883iNbAIjPIEDKdUOzfShql17fUIY+UjS4BCH6CYWxLmZ0L7toKmi6oNpDxMTNV2AQlLvodF/TnqHrfbXK2NYG6hQDB3BzYDiDC65oSoD/WJeRsI+PocUh3OfGbxjnbLVLe+5uY/s5aBPYmaJ3d8Ped+BAmadWbWCLGTJqgGJMshKQQihBinNoM3J2IVT0Htjw4GPTjvPJz3drnVqLPyjk+Bk1KkKNU9TMj7lqXTWJLM1vBIUk8CqHijood8/WeGxwVerYK5mzX3use+O8VVVNWllsi2fT0fUwCAlxo6HkodKJSh+yCIZCFFv2AkPJXRSHFjaCO/yfHezZUeG7sGOiK+ldS+GtcQBRgBrq6dhMAGjIUOHgpNG+QmRBhbJ7nG9k5Gh5w9/wGlzjXvNFcLFabVTbDwEcB8B7TQ/H6dQyxEd4jUVZ0h0K6xT1/NUa0TgGvsAeF5s0onm1llGD0oIByb3/PLF5UfIYcK7wvBunRzRtGtipSWATKnWJDzOeSwApvnDzrtYYJeq0JZeBri/GIR8dndjJCp7wOCZ9i/4UJavssbdqecN2tme2u7s7vHZka6FQj4wc78tAyhX4ELQC0Nml4NkymCGA+hIlhU1tJ0t404NFwb2jdaoWLfUUw/0RQVpktxLmSl2P74/lwKXrjceJ+h3KALewDFPGIQKT4f4CdmRYMQqo4jW0fBTU4nhY8nBxYDAZBAS2TalTIkSAEVwRYPE5uQwFQmI3SmdTkM2ZrWusPLGiAZihyfBGLrVR+rqgEIzjXbUfauJfSeDCn7CmAOakxKnEdpYuhHlef4+UIzQ/otCj7TISF8zdkjseji1qz6EyJ9COIbky71smxLGO7ezF6DoX3vXI9mEapCAIAYnWhsRreH0GNJ59SwQXfTt6XWXonncGkzEBdfhgxGuGGA7HIWAH0Ku0gcQzvkX66DMv13CyHFO8wQMApds2sTlcienW11kDS/O0syptrcL/owbuGo0oyYSST1ZbZhsMTsS+iQm/6DtvgGn6fwiuIQDGLx2Nd/CajdVJK0MqBCQVfB5w7V2DsP22qz3Vul03ZOhchVCgkzryavWw6QqweAM4IOMGmNbHVQMf29bO9KA7mEflmP2Fsr7gRvVkgC4wp1z2TIZO/3ca66MOiROEmkrHkxgRmXyd0boGsMloP5px0ExiO+2JPXd+Yueytc1KbLqYsw1Ary2H6QwEL24MMdDavmkSTNnHrd7RMTPQI+P8iOUYA5IxIPLM3RUptwL4FMgDxCODCIBllkO1qqJZvqKDe9TWNdwBGaQWriJn31BhWdHBuEEDFsDQcFgE1asNad3Y3BXUTAV1eBTdFeRJTTpJKs6YHYVrDBCKIK9uUbdGm4laYQh4Lj7TZ/M2Kw8oQ9hGcZwDOo2OOgQcFdXUzK+H45pwKJ5oI9AAYNAEBxn6QLtrE4CIi9E/576D0eDQ6MFMhTe597RjB4Eobnsx53rFc9abtW2gmHdHKWxKnDDl9CvuK95HHvBA5LeFc0K9ggP6RFsyrINQahO41Hf/UYC+wtx1bH5iGQgiEO80rZ0u1/xscLSKzBjgp7ZozyKzxLbRN4tWz60tmQI5kPFe9I02AB2fiefd1wXvVQRLXv9kJge/bAAVWJS2s5tHJ6T/sTFHPTdFgJODDYDPBUSA7i8wMHkqrQSgxmYVdeg4LnxW3J4Ao+HeYO3VuwVaGI+EE94IrGMm7l0MvoHHe5IRccYiAosIYiIYEPiZZQXWd5j/iGpXEKL2Mc5p9/1wyMzxd2hB2t42cBWcAvrYMDn4IYRYczR3iaQqsTyb6bqzRQ3UK8otAkHnHIea8ihYU1tX3HM6vzqPUf/mfYB1QtGoW7m6ulyBocRlAegEfQ9KQiWvv/ljJ21pYg6V+LGcxcmKyIi1L8ltTmU/9pGHkY73EyjwEbcnwBRDFvT+WE6QhiCEggH8oZRXFdmTFeCclLhDCyteB6YyoZ4PUaECC2FIjoAA+0cK7OkpctU33FXBvKgDQhGRpuuwRI1gAv77Wc2SG+x58wD0BoCOhEZiPriyNjnc/XqrctTcYZOL+wNBAGx+R+1Lsuc1dER92PAAQDKWkWkINhK1jaE2FDSpn9Ewr59S7UN2qc05+tCH+vmgYhcESgWv7C6ylGiKoCCOG5qMZUSnRq96php40tHrHeIU1JzoCkQzAEXAVGurkuqe4hpGgL9sNxu7O7lmF/KNLaDKhuNYW/EbGw2sRFFXEdR4ZR1CFVeaNmluy04KyKBGBeZq48IxU/wyUW9rc9Zi9hd+0ow8No5b+4CHTISZo3wChrXiLykBi4wYhhtuAPPo50QWDac8NGCoDo7sV90Eo2AQog8d4ERUNVBqOO1qX5Ldrpu5hA2vA7rWjWgtgF3T4iZRvQt93KGDZqAyqX9Hpk1zGHi7I0NHDRxiGNTQu9Y2HnBFMBBzk4duCa+NjeyOxJWa0pRQxIUAgwIzZwpVP1JrDD4qM3r8jkmDuQAdII2gB2COXlXQgaQnvc6Pz0cXrRaDH9SdQe9rALpn+AT05cmZGnqwVRHccu15SyABfaYMHQwFMvQONrG+lli3xRhLS5ilV3VrxwT00S0MdCn+X/d6YnvbMwazdHTzzHgKnGwbxGMxQMMDKYA6AxZv2wzmiYDu4ilSv6o/ENyPT07t5HTJ1jYcAUEPGSuc8hA8uqPhANaRkU767vFqDMrK0mYoP+SlXb9+xI1N10obstaarmlkWgIQv+UmSn3oAEKgFuwDjm1nZ8e2t7d5XkQzS4xJQab35iN4xnCWoKTjdfRT3wBY7Q1Bwysbx+clfQtRVrSBuXZocK9jUKX7Y8jKJ0EP6/E5/JFVPw6qfdCFhL6GdWjfv4bYR8yEdKPeCjbsHyoLRN0crw1mTaU4Lx94mWnI0B1gCao81aFMd4+FoT/dNQLRiuoCaN77FOYqA2cZwsFaA3UF9NLgKEiQcj6AXNd2cM3wsgGZTU9imKaGTsFT5khKsRbZBssavN4bYIzvMaCIoFCfj22+ZEV1XDp2FXE0G0HiVsITnAsxiChodwI6PPU3tEqnVS+CC9j40SkL5RMkFzJBoxlNmnDMOe4gGgoDs6HId3aYgePBO65RFIdFis0cCwibkDZIgTkWKDY1trV5TZyZGyITp6J06wZ1GJTxpG1tkpkrw4xSqi/+oM3+CMo9KMhQuQvQWw1vAVXHmbwCXF2MszVERNIERKf0t7vWLtZP2Lms4hhWTPmCOjG+BeraCJiRc/iArBcp50lzO0F0lJWkRMNQRc5mCkKiJEtQ99LYsFmfMan5aJo9NqAp5Y3NJr6p+qZS2zMSr4Ex+8W5oDAuBChjHYwxIs8DVJ1YTLpd1CaIVjFoE0SJVt52NtygEwEeTg3mbJOQckAH6E199WEMM27S2jyQpXPN4X1L8iLReeXlF5/ghPOOBevucRTa0c1QNSY8f7lZD58wbs6hBEkw5G4vnYYHLCGsxIYIelLZktpn3Al1oLDEVCEY5BgpBhbIsGFNzBpzDGpA6yTrjcrc8Vpq+8R5dftjTBXMoQeYk8lA9nFzfcIa+nCtJ5k5Pw+tNdVhAjBHHR2/A9CXmxVHwbJgwAAixFiy48QGHNkiPhiWB+jwAD+JTT1wx7E60AQrg/cWcMo4JmrqAehYQwhWokbMDQX0M+lT1V73dvapMzg6OmZtfbmWB76ET6mV85loYs/8I5iIwHVgA7x+v1gsDN88rqywRx59giJOACTfH1m/Xwe8BgKugV1yUA9qGfsXy0Oh3vaNEZ8XYI73OTg4GAIEiiDX64F+xz2GemowZRGEi2XRd11hhK6ydtHX8gYIQG8SuDTGPPKotcdPBTAEXKxPKcvG+wnnupjJ3x2tmNzH1RfOIGEIwsOvYFLLniw42gQHUPtsc11ziWllG6ugq2P7i2+gEIsBxGKPjNq7gy1r2p4uR6buBbGxlBeiWDqSKuNHIIaEjADMwEG1cU9wh2Rg1C5MhXbBFOj8C9A9wIjEbKJXYWmQG5lEiEoIW6vgBsljGFvuvKIwtCACYJc+vW0qfAxRBV2XW4nn+I3ycAA6g4/WNhiAhNa3CIAI5Lp+UIKlBQZSCXM4z939QhgsY+/uoP8au1+S8++67sYyqFcpWmVNi1nBmJmTHguxgNPp3OMw18/B3OPfIQPFKSXl7Bl80OzacJ1ip53fx87Qh7zQM3TGLp7JgUyGqQxmo+NmwTcoIhkfiO6p67EGM/Rjs85MPWT2AAAgAElEQVRmfO5OdWI7aWMLtB6ksCLFYA6YC+g0wnCfN6HTLDR6cFBv6LSWYhTZ4HsfxiY8h6C+Aky8LCF9wdgVEOA0Be/YGD4WoEcdj1kmlM5wLmNdM3o5pZLFhhl0pDIVfZaB1mW9O4SA+InPi1IDHPoUoNTuIkgzB95UoZzHOUaZRmdHQD5m6DS8gBOcU6sIBim4gjtTI+MUbOQpAN2Vh8OaiO0wbG3RToIaeK5MkroNzxBOl0v3Y1fwpGApuiNkQRvCy4HdySQyk5BM546bFd2lJlJp3viogWcMUhDoFqhlz9RPjmtZNY36ydHTTmoDGyDMQsBeZLw/IjsXZY/WN7Suoe+/taP1KSP1IZqPoDhKUB4U4POibQ5ZOtXRABeI4hzQ4zprtrjXQNE/H2WGgp583PCRNYpCxrFFGcWzl4nVb4jgAtDxHGoXIkOHwBQz78PoI56LBMCFevPFgiUAnCM8F8Aj4Bc9n88XZBOWy6Wdnp7aarUawTn0BF6egX5gAHOId6kXaCkExDrYVNJDMJiiJaw71XkrYax7ZXIqGbbrWuUQDxiQ/eN9QiAIYI+MH2sWnwHngWp2tuU5uHnpLEA3AB3nRgwHRHJgbJSdE9ARdLlLo7IGLeChzMUySiZffs6xGOv8DFrAPmY520zZ2RB7QCjahw6YaHWLHvJoJVN1PEoaERQiIAuRHQVwrpofyw5aMwGA0Q4WH2HUAgTlflbZrgRFaECjxVCnu/BNbbPypmdbIO9LsRBjHV2JCgMMv1f89PF1h1a5SZARSclQH/USLh8PdgD2xbBrhmU19lS8IP0A/PidCo1ktgagFxknuQ10uk9qI4D742NvjB6+KHFg/2g6mFOJr6UtrP+EkynH5xbwqkdgJL0IPi/lQcziIdaFE6eCPd5X5991jaI4ZejyZKa7lFOGuuE9KoxsnYvZu4jd2lIx0BhZDnV4AvqYvU/BPC4s6amPkaGP+m1dGYI53ou0OTLMhtR4gR6/NLeZ+21zUhyjYW3KqDOKFsHkMDW5Y0soWzjo9gLzpLOSIzgby3tR0cjQaRvr4hLaMbqjE+z/aroyKWuM71DL02O5kSBr+jmmPfegPf8oMB9u7uj99boms3R4odOOFapTWYVGHSs2L/nvj+8RoDnWaqNGLC0CgiS0VALQAWRka0A/MfJXjzrJVraVICuUSpnXAzeI19KVpY8+AgB0AgNrrDB2qaxqKrqkcbiGX9dBIDm0nOHt0ZIoxToEZQWDBPUfn2L4DnLUYEQcEKPdsatrrRmWTwT2VLs7lUxqr0F2U1HMFvSNzrsb05Dmx0wIiCXRqoVMGeMvlY2vNmtmRxT1eIaBm5SbsQM6jh83NgAdGTpb3wDom+UwnCWoa61xn3ftIkDcbfjsABscA84fMl8EA5GhD8+f7Fhg0NDyh0AA559TtxyUAQCatuahuP8SjBB+BrABjALQ2eaK8wxALvR8UtwEa603tsDmOY9XGanEdANdTTYEQ5JmzPICLKcZuVzW9Nr4wuvF8agbo7fF9r4tVxs7Pjmm7zXKH5FNAtzzUllxCMyGgDYshhusWan3ESwAwHmO/b2Z4LjxSwDxcE9yLrYHT7ecw0gokGAoQ9cOoIBKjCingLEsplJTgDkxzo2amCU7G8p91PcZChaxhtBKhfXLczvSy1GLHjoLJoYwAXZ6v3G4k5gMdwD1sgHq8UNb3aDW126Px8JJnVdnEMOd9YNHOUvZqzQ4in9clOttq9wnwyjGqXYlUBoig733yTJ0nRepxmMNh3EOkzcnvsbsWe9PhtITNfKUfH2MYdLQlE2vnzRtQhLiGMBr4toxMoRJYivcn8QvHQuycLSm+URit64ddQS4VzUjXvUBzuXxAizq8Pg3TjVFDZ7AIS8HbE3EMjkPUQkoQaxmwsfen5x/5xNnjGVYs/EaOn6nQxdFae7ehr857cl+8IFyk6pYE6NisIQ24Vsz86DctUBV87u1D53AT+Aeqerodx/rjB6xUoyl/nLoh2dw9UKWAEpRdwcjIajfoYKHUT5ePMHc4ATzuSGUwxiEloCOLJ2ZOjNPt3EAfc1v2TFCZIYLyVlKbkvLroDQHAxGKaJ81ecY1u5R6ZHF6bDMJhnJgPKTX6bUOzMEzAjGpCv3qo+NR9lelE1iufiN5GyJdg+FGgxEqEMGhYOREDD/hy+7g3qYm7jhjEY3ggHwiUEkhyCKc4W711YZq9BPXANSuBmD43W19KZBq4fc44J54ToLkaUP+mBZYdKTXhYAdSnKkflRtQpKUqHrYDwUJQmWOgZnMgHDDFawqI/CIQ+ZlyvwueGEMMan/DHQRTaAYSyJEZABkNikqZTfrAiw0W5E0PKebQREDKIc0FWDVy866nQn1Yo/Q5DFLCmCN2/TVIBtDEKmgI4eePIKbu4zbPwejFCJX9X8rAhCcA0EKHC5QxCPur/OwTRwnK49UNvRnx7dBUO9G8rqQWwpISWuAd43AH17Cxl6I2c+nyEdGh1siHCNwICZIcD05+J9cZ1Ru2Xw56xAHAteE1T7fLFnm1q++OzBj58MGPU3Bhuuk+A9BLYRWXOS2W6xYDIQIrjQC0z78gPIh4DZ0YPXbNrOOqSIow0sVO2qR6tkMbIjaLnMMPNPyYJUXlqlDhr8ncAupjTKEAr2RBGv6O6okgPlV061I6sjIA2uGt62Oql1ewQx6n+YvInZCGBEt4vLfMc+7snrDoCuSMkz4/H5oWznx5sIa9llw33fpwx61wAFzU7jx4AV1rWdLj+ToTOt1flRcKJMV5chkpjRdtdJXp0jUqkSCuM8oa+8QncPWDccC4FaLES098U97BGsn1uUnHTdYjhfXEuESiiIQfwGkRxU71C/43f8Le0yKyuYx2gvdeWcj0hlpKJEjUZB3iYIOAmxD49d/v5Dhn7uHTKWkaJUhi1yDlL9m1kap2E5QAxe3TKhgb91eHFrUxLNrKgadJP6yJWBjX3qypjUJ01AH7KSEXgYRDkgMNtzenDMN8E4oQ+en9hymsWgFTC1OfvNsfmqd7lDnyDUtDCRcVUcvJKTcs86ChFqGfS7yI4zjgA2oGwHERhuIjkLhRfyEG05fYPMUDVad9Mjpa2ggl7yLpSIFcjP5FTakD34jopzFuNrY5OdZk+o8W/P0G6na4PXHuptnrEiKBtf1+NTJRUytendXpdK7kYte9axjk7LVBiHIJvw/nQ5zzllhkXacksauhNYpiGVL9U7N3i2jKnXneIrkER1wzrVGiMkyTJEGSbq5/obqHF6t7tAbRi04nVdAHFkh0OGOLRDeg3eleoMFtD66ICOTRyrkkBQYSSh6OCBAnK1NN6T9GyNIE/95FuLhfr2oYRdr0n3erJGkR2iZ2XEje4p1vJ7gtTWfMGyAfryl/WaE6douuO9/wR0BobaxJHl40sZ+ozggHsWlDvoQTeJ84B6aIrmeUd2hT5+0PVyydP8+paeAPiso/HJWPsd6Xeo36N1LIB58HdPMasbI1l9JC4zCe/5d/MZ3Do4BwgiILCkHoB12tSSPLdTzOp1wPMkVS2UMx/Fi8EVaNFbrYayRoAjKUjMPwc7Bw+NQrQ2wDsGxdw8PtJmyDWsQItgDT1GmttOuW2zXMI/Aa46O7BOwV4gaGR5yO2xI7MTQ9Bx/7mV8p2CCl4jRHKqc4tu5zrLMtqIjjVoByevO2v0qUp0tL32ljwCu2eWSwQtzo5wH6WOyI1QaNenQS7BMI5UtOfwPTpcsLeOynxk0+rUgPgSgapaDkkND+Y2Ej1GG1fsT/H6UbmWct5ZjGFf84lwMFdzuhgvpuxTx8tMlcN3pB7XIBcXw/kSJzwQ0PUVQSkDEAYQo7jct17vAdf9BZYRo7Shg0A/O0pgyM5Jd7vIWjX0setFYmcXPrsPAOeve96nZEpBBQIRONmppc0I5pV/Hih2kEiWTWF5j91ST4oGOY3tFXMFPA6BHh3vvLsJhcim0wjkAdAP3nm95/QyB+AQwWFTYctNjD90QVdQo8yg+952cOP6TSJ6SmAOii0i8dF0Zqzf6hIATKTSjKydi3ViF8sgIJTPIawLIYM3OQyjPH00JW4xADsUhXO2oyFT1+tGbZs3OE4+VKKe7Yoi1sCYwQaDLU9jzX8Yk+gLRtO2AigFzjp+HTdoPI0HBW08shhK7FFT0zlhADDUP9VHHQFQaBB4W0yiGSz7WSFhE46Z5jyILrFhY2JX2zAgmygQ3dtYNwauH84+Sg8c7cm5vMGMqCaNjVX9oRAatrbBhoQWL890Em87iyAwmmVC2S8ltM4pWr7oqY41hbpc39pps7EKvgH8vDoP+IwKwpT5c5QqnyNxEAAB4jBkq0HjjnRukGq8xTVkiNoPZUhR/0TWCnvaBbJAZqwahxrDaNCf7PH+INgLYyUcC4KBskAWuWUVjCUgUINrHEhYTg9V5qH1PGYLNEPCkBdkzEVmdQNDiKXU0E53sh6OzcLFWszYEgQ3YBZm7J3G/RVaBJVvY8b3WW6HgF7oXKkeC7W2sl6UC6SixvqMrEabbxwL1q/ADr3/mAGPrgdRTdwzvHsiNjI8F4EOgCzocegw8Fwc8zCC2cGhaQCKTotjDYQQrxxV99QLUJzZc5hGAHpTdzafbVF4Bpqd18XXBQAbX0fHx2JwBuMW9yzgdQGvB9NsDf0g9PheBpMcgDUyVFLOqHtzaNV4r+OiQKMTwkP8WwSFCHLiPETWC70GzvsU0FFHHyEpYsmz64WGJN6WyLIV9w3N9F4hGfOHy7Pc1ezuQyGHNB/6QjAYrWMzuGvWJ5anHfvZYWqC89E1GD6EMol6uElJA3yd+g5qmK/VI2EaN6UzdL73r8R6GjcvXfwm6+xmf8rXB7AVTWlFA69zZeQAwQ2y2qy1Om00B4JLL7Gsx/0MP3UJUMMnQlM1RVejowwMgroRClnk4r7CngttQJ/YKTpvAOCTHnfS+4PVbojiFKKMnvxu9xvaJAfxAVjd7yF0W9IZqOSL6xaWv1hjQxmFxkBaa7i32Y468QYYRYGh7EfgNlH6U+X+zus9MxuvU4lmF0kulW1k1qFgH1vXAAQLgKfTi0ME6RspDgagEhuAtgzPxj3L43Robgox+nFUymuTOpuxi7UJIQ+Hfg5+4qRwcCwAKUZPAHQM0wBoYakCcKVAp0c2bmIwEBGsRB+8K+EJ6tFv75StmASnx4hzkxvcyakQYeFxoGe53GOIS4RvStpZW0L4EIFUMBkKOX3+/CSDn3TfWIp6fw5hEyxcNaubESQWK7IANh1DgKSWAtKD2MC9NQOGO1vIXgHQnlaoFu60ryVs31G9ToYpVKiTBoqin7cGsQ4uYFEMqS4IquVZEjGbYepZjiEpskFEZrrsKkbGUVsNzQbOVwgKxRypfVGKb9iwzgiq+IqWImW5Ts5RRa1WuRB0RiZPcCxRyy5tC6ITqqwd0L0NbvwsYxAVlhZ4PVK0+dxmxY4Afb2ypgXYoZ+dpOXgkT1qGLBuwd4I0OEBXTcr26yXrOOHb6KCawGjNgitAwAkAhEAerR64bgjOD770+tspOpnDATwemP7ldz7UrYd+uZEUB9brrBQCOgYgDMAOpgIXWMcJwNcpwC1JNS7LECXzgBBAAG9BaAriIggGKJBgJRuEQd01Pt9zjyzWrjyRXbvlqncEFsEK3NrAD68zsrsAeoUYCZmxycnA4ND9sqD78iae7SdTlqfBoMYUOUYLkRAh5ATa/SsRoW9397nPLAG3stNmh01fwQrTkUHoHO/dQ0C6PIzUXowr57VantRgEXdDBlNzTQAw8Xs3FfA0MbFYSy4LALj8J0IwKdHBzcfWGTLiSzAvEfXDr47JGcwP9LrK1tGtqlsWaUeXPvcIIQJIJN2YHTGUzYZAWIUX8UcAaiP0hWz8bKZWdmUltdwH1SZOAC9ngA6Gds+tbwVa7DEWFJPLgXq6pkHmNOXBIfoXRdsXO4SS5veEn6uxE5IiU+Gv3gQ4uHdpAc9RME62ZGBD23BsYacGmAQzpJJXJwxGIjzw7E5M+CP76U+i0FdBVjTwsSws1XbXbAUKqdA9R7nnPfP+XfdIKDHhqpM0WlaB3ThwVm6nMCJ7AdZoNf8WH9yM5pw48KGw+yNGYvXR6Me5D7TkaHzfUL05g5rkdyIhpwmmyRcCGqRoQvMR4MTZqCg11BLh/CFdRsFCSwLQIzjvuLKmP39h4ldAiQJn8NadNpH7vRw1L4nbtXMzOCVDhqQlJkHQg7oEnEFoPvoO/+MvmTG7hA/b3EuhvIFwaNmhg71Nb71+UchGcxh8EJeLh+mD1GjYr3NcL4dPIc2Hm8TC+Dk4Aeohrng0D8rUQ+n8qEbgoYiWjeDUYwDEbNxTi/SxLI57VfR84/6lNm6A/UuwZQoJ2dovK2RvZYUAvlGgY2bJjii70nJM+uU4UnQ7tqwCTvuABXiJrELMNGBdenuYmE9WlR8pKqyJ9c4uLpVFRfddMr4oQfAZj23eblrdQUrVgE6AEt0mXNwg2YhBqZ4hl4K0NtmQ0A/m6EL0NkH7O+JTyIaGDVZAAkyRrX/DV+utJ7WD7Fxqm9bGTpr6G6di6E5aaouX5XdpamQ4kDAjsweARUei88IFiLOxxTQOeTGXwMMRFniecqyBehoV5ODo4JydyajhcQofoNoEoBMVoBiTPV/07fehboESJb10AY4s7ZWjXyg6lFKYdbVUyinxMJLGp5MBsig3DZ2fyCTU2bNY0eNe9BohO1o3J2qVw9lcy9vqN6qSXMCdYEdN2kwI5ie558D9ww990NF7UG+Yo7Yg8OlcWxJxPLkekWgQWpaj1WQrbanGFCC92NHgRvF4HUjO8RaxbBFmidhohsyc5xL5GA0y8kJGCSCWcdW5qsyY7TrYW04xR22rBNAH/Z2zlBQ8BeBNaxS15naTtOusKRFaatQMIHjTOFp3lg3rFGBOXq1YRAGTdMS7qBYT5N2WWbRnsBwvPLQL4w+b7WSIeIBQ7uCsj3O39DjzhBXWgLvfxeNP4I6f6cSfRTkRfYeNXQFqcH9C4BJboXvADChROuf1iZYJAR9WCtINhGUkfV2f/opoA9BRTABo8pdgM6bE4CEzdMzYBxYtJ0F2A3Ax6XTE9Cjlw91GLYW5Rk3Sw6mYE0d9Cl6GMVLSHU8ihJ00ScMwNDixcMeggn1nzuo8zXYJfnRgD6p4cI4X5S7BGsjQCtHkHn/ZNrXUPHRLTWtcYd4bcySJ9Pi/BYU8Ad1pgE3ACD28bMzwCdphc4AqDaY6ujzjhRteMlHn7ZAZWAJAOhJTSMYzttG7d4/Z5QqKvRpc/HpJgzhFqd04d2QpTmrEdatOEek3l3DAAApSijUccWxyWJj0vQvq90ljqCPVhp9Bv4Ha1n2jOMGgnNxwqADQRZbwajSRabhCmh4nvv70ksZ6x/P82CIh8OavBuj5DnFafR3D+FVuJh5nZZZKE2RdOxBgxOUs8z2t7e4JvG4APVRiT1mxxTKOdDjtajazzA9bY+AAqADoMObmo/jrOspe6PoGjczAa9ABptT2zECuu4LiuB8JGZkrmcBXRmzarKYThRgHNAeIgltnsiWAerRNjUIs9CaGZvlQLmfBXT1oY+A3jTo61aAoz0jWkRHQM8y1Z8Balh7CrYgwpMi1yubAiEAOm1ptWaQFbOsgDowTYgQuKi1kP0VZyZ+IZAt1MrjmoXoXgh6E7X3YZhHmAdxD1HwIv2vC87Cg92d1/Av6GDAdRvmcE/Alr303j+tAENgDiCnxat3Yuj4VeqImjIDTroKTjzbvDasDE6gztDK/d8V4Gl9sOMAr+t2zyLYPNPzGvIAKGPIN2TLBBbfTBF0AMAhMlyuISRU9p2EYPKME5s0JiwpEfdHL/vIPMefniD5dDlfOIOtb4uWywRtW7zy9DbXLPgIShCkeOnR1ewJzFcgIuskSl6myrCZWIQXhrMwPCdgs4KdDMrcGVoq2rEHgcmjSN0d89zxzvnNYfQrsdkZgOgiiBo7XiDq9EMtP66nCxt5RXFePVjH1k+NQK/rGeY9cjkV8jF4HVgD746bBEwOqdO2tRt9CKnwhqR1uNi9buP0WNDcAVYBKm4syhdkHRZmEb5h4/9R98Ndg42Z4x/jCPwduGgmYC7AdzAZbryggIMpmNLw7loeSmZoTVgLVobM2vItgE6jD6VvzkyMAznEIsSNIaN+xb/jhDFdGNXLQxLDDSIsS89YmKq2DZoZ4MbAxYGJF37YSM8GL77NjAHNRJ0utgSvgwAJoj3Zi0J4Jo97zZDH/RrGMGxuChcnCiB0IFhELLMwEHDbVrYiquaPn9jQ4SYGURv2U9R2AOicSb5CQCewl3ViiFHCv1qAPrSe+bmgSMt92IM+Vh3cAwxfhxxvO2FmmN24AyFqiTtb27yOyCBH2ly0Lk2SvN4f+o7ItNX2Z7a/s8OfzKKoio4aZ7ho4bU821cKys+pTo/CFhBVMl5BTRt91tKOgHYP2j7EZrrRUdIS4OHe6DvR9QC8uMcUUGiyWQA83jdc0kgnc+0isPJxg4M0KMBdoI7HBZshWlj2oAriRbmr3n9Lhu4bDwESxwmhmWfooS84m6GHuhh7wAjo0bKGz9dxqqHOa7wnBEXRmsUEoiyYoeNr0AiAOnV3ttgrQkCItUdhFGrfYF08GCBr4x4BY/Y6Zl5PBugQ1YXXegzxQBdFbNQKDGJnFErGlLsIAlk7d08MtmhSnYxhKQha4cHum7qzlNTx3ALEY9Yv8ZYCUmW4Uc/n54NoDYDkwzziyLiH+ZYGNgz3UAhLuceT8YL5T87pYZYjTc/1ek1nG2SIWDsQjcnub1Deh8BXTVPq3w6P9Cmgu65v0GIooNYa4dAYXE/4fYDQT3rbJGZ1llgFfUhgA1Zw05MmpxIcPDpr9kwlCcQr7Gu+36N6NIC6J8QEQ2cVwCxQgOodDxCs1fCiGBiOcS67wFsZuFgX74N3an0AWafriZgT2j00KVMGZ0jcaHeuPZhDXQDoHrxqvryXSdgWKwdLueM55e7nXvS7syORoV/4+cMe2XNspMMC8ptuagwToqxoMQOgsI96YvqCQ8VzMBQFj4NNpnr3pPIF3cGM0Wv2nbsRhRhOWKOAIjLhyDeCch97qSXxwGsrCBgHhLCFaiLyosc428oEXny/QQAmMFWENrbc6Yb1BuapIM1pO7wHyg1ROh5LExLSR5asITcAW1HHQ03VFZFaDKGcPDuxLvpEP0og54pIZFjx+cUEaGgNhWQ+KUxCEW0s/HweQMmBSdiuW0TiEmTTCdTTEE1BJAj3OBjvlKAiEc1L9IjaZdaBJgsPZDmtRW0kDGOCZUEAgM+KoAPahqiNh5AS9Xm8brA4gyBzEmBNgyv8vj3f0mQkH5YSxh8UsU4A/ckCMnzm3a1tOcHBL5lZfmV1I+EXs0R0OZwxXxEgAVQxFAMZumhEZPjK0gHqev/IBOP6CjRFSUs0BkAPsZkAPYJMvUcAOgNm1ojVTz4C+soz3lGYNNZYtAHg/fBeAegAlj8e0JV9qv1MtDHLCsjQfRhW1PopIR3E9WcBXWUQKLth93sLoLODpdDkKd8PKDacz7iJxrUcFNODraifT07hlcCSrAkAGRyyt0WScXEHQN3hnsW6+pmZORXC7lpH/3ZZuZLmpy86GBdlywoMQpCkvwEYZb4iLQkNrnCu3YKXx0Aa1e8/z7gjfEeL1vgV19DLABB/uWYgwBzvFQYvMDRZ4f1jWJK3x7J05aJX7AVg4dj6iXs65mEg288KWzPTzdUTj3sIrVC0GlX9HVk724Wxn0EkjddGu6NnjTBXCcpfmbuQlGDoa1aBpfvBRycOrhnmhwAPAOjwKM86/qSQjSOu5W+etaiZq1YPER4+L44V74s2N+7TSEYI6JHMiQyiRwWCddqlus+6mpcNxSpat8oHUrX3uL4B4C56YzA3eQzXgovnQiMxOiZqbTCwcgvgqY5GARISo87WSAJcjxL+9Vxr3n4IfVG4fY6g7lhFJ7zJMeP9Lv48KHeZkoguFij48nfPa6d5h8ROC08A65S4iGOCiKZtqZYL4RFbuWgTKQMZ0hMuUKEoxGm0IRNzYJ5S3ENW6nS9MlTUVCDo0G6iOruAeqiley2e/+/HEUwCHgcjGrZXsT4SYyz9Z2SGjtgDEHqGjOdDfBctV2PmHBGywio6hblrXqjZ2ZJE0YQr3ycKeFx8eY2TIxo0M9OhN1FHhyAO/R5DnR9theHJTvW8stQI2kBhkcbykkfU+FjnRq83RY6gMhP+hMEMgqY8R90Z5jD4JJi3XFlbt9asce4USWLpsQUNNQBXxtPjPOh9v+5ibjSbvBwYEIzBlTgNxztk4W7sMQZ4Y8aAa75VQpgmwBqFW6q3RibI8+iivbixIlBCCxpr+mgxI4UNcZz869UeVg3ZfmQqPBYGaPBl3yWo0Ke+qZgxA9yRoU9bBgcalZv0qALH9R0BXZc8hH1RW5YuQMNXRIHDX1yP22yWXrN30JlSwg5C4aLIlq4YfYmhIdRgyKmCNXCqlSXc012kFj+K1rDpEtBreQqFyj0omYHmnQJ6Mai6VT/Xe+G6sBTHoNunefmGKVFbqf5+t1mN+06A+n9T9+ZxktXV+fBTde+tfel99g1hGGQYdoUYhWBEo8ZoAsYlaqLBJRGjEOJPo4lG4xZcEKNZjHFX3HBFjYgL7qLsiMDA7NPT00vt66267+c553xvVY8QffP7483bn09/Bma6u6qr7v2ec57zLCNnMzn4JFxDp1hBE8xIRuNl1TBLOXvjDc8ooYsNBZ8Hvz9gM5GiM5fKtcTZbqxA6btjudtWiPlaESGQdYBlxYvFq8DGkcrn2EAJY5x/7VYUDMrhvehec31+DqVxtq1xahuLj8D2Iy/5oR+gZQVYvC5scHLFnPfzsNc14y3KUJOyluOqSc6fZIBu5KPRG6DWbqPFZoGogh/I9C+PaAoAACAASURBVCsu9ILUkBXOxErAYzaBwdt8N9lQsAGI7yv9JeIdvigrLNJVImJNmsnLlEx1X7dsaPt9dP0BOt5Aw0p4nwwSCPoevIHu1+n/0SOvgdwb1nden1RJGPFMvTASgpo6Twyuw3ivqxZ8iG7CktBo4iJcDNMzyfXn9uRW3M0fQPb5cUUck87FTBmb4mNC4Gj9IVbIsSTQzkl3D1L3brkWOkw6n3p7DcfiYBUxWA25y0BmUIhDRxKzX10WyJ26VH6H6IidVM2mFCmcY3vu8SlaDkYJqHIFU4uXC+tQGJh6dSUhyXRszlJ8EkyzkX7MbrgYDR4nxxnZbHTBO8idgfQKPTsoW+k8rqGwAAl7/m5XrJGYIlgRlrN0m3ZQqA+3/b/Aq3KMG8gxWu67hoK56iNZmz7eql27dLNG9DIFgTPkEaKX6cVl2okpkU5zb0vGeD5wUPto5cB9twuvkSmOj+Em9CTTztLC4uZBTBtUZyHpXkux7mQmOD35hwNhoufTKRSzGaT9JMpFxvPpeUgHOb5mwj2ggjQcYOHIijgYsZPsM9uYh5ZojMUkfKQdNljQ7cCFa0EClK9IAj+U0aywtRbU0bXodt/66MaIZsZ4Ki1yOBYCmSJphyqaYYXKXXG0c8YaGXt/h0PRlLOgu6QxLej6+Fy38PkofK+NjINHCTszhzqfKUlBF62oFHSSvziha0EfNRC2F6WJkRV0Fkq+tuQ5CORuk69Thsi6R3bqup/Vgk6XuVFB7/XHCnpczEfFazShm7MdJ0UyfMX8hteTRQ1bMXc7E5d7IEiEsNCp7e7o7yaFyV4L44DEE/rY78dpV+1eFQHUs0LXForKkHTKiVoPOiErWvCKOPB1zIHPXkc3YTuFBRtiMfczBji/V95H6HQvjy3SOj0g+fNHyzRtREn84p9OisjpWs6lTldy5eW8NLjYTelu2tQRRuWQUlx4HZkDocKhGr+paIgWDFmX2PWrrHl9TvFK02n6bbITX3wiGMJFMLkhm29x2QvQIqNd7i0WdJ2iOeTIoMPXuNtFNvBRzGVRzOWQp31uyixX5T4GFuvAkZUaKu02umz6KNfjOs6KiMjE+F7xU/w+WNxZEJOoc1rWDk+vdZf2aAODFwQCsdPNTl3n1BWOX+dFPpJ9VSN0vB76foheks+Iz51TuQev50tBpxC5h4QU8pYPtAMdJLOdAQJ11JHXV6WIkCIvs05frzXC2lLQvSF68mnQNqn7JruLIW0jv8kjjE3qbnqPVy9j07v0lqs4EKP320kY5V52wTzdvsYs2/yttraame4mcd3GKst9/O+kVhnapES5Uf1KrP2vysgpTog+Om24A9VNvDohjZPXtNA5SdRIMqa7ZSFViT2rEsc4octunSEmYyYJPXuTHUogB6kUJQ2C0UlKn7BtBRUuN0MWNgyEnFcXdNOu22PL87Gp30HzfEWkoNsuVZmguhnSF0ylHW5Ccyxu/a11Z8tXOUOPZnMwcJB7/FrFkjfdGfLfnW80X2dBCFK641JSjfo1xyxrc3xTnaJjwsfHikKNSpXX18QQBf0dlbbBn5+jGUkCaDUb6HU6FrRDZELJgtSsc0LPpVKYKhUxWeRuWF+fmCOgjfTYx0g/242AWqOJlVoVtWZTIKQgk5ZP1VMqo995scuFzb/v9VBg42DZ6LG1KM1YuLYJ6LVuJCx5ZMdjcBwG3rCheKOrAYq5vklToAXEXcvjkLuiEwrJ8fd37HGFu5Ucp9fASHrmEKvRCyDHBzKpvEDvHpGQiPD5CJYmmuFMWOTZW8HlocNiR0mTGISY053s3wWWlissfihtInSPGviaMqZM2SFa7apE2OoYKifAqj91elVTEikCslHRgk5SUoJJT54WJhYX1TzrVKHkLkU+pCEkiUkma0727tEc3O6mOZL+yI8gxO/Ja6kEPqKAlDs6ToRmvA8HuhfWHbiy+HmxilStyyQ8l97lWjl9XJna5aRzJDSFunX1ov764i7niqX5ufN7RyxvLcJuJcHflb+YeM93OpIMJ9fBWA7CqF3X19rlRrjnL+iJTdNiKUx2vqEXegjb87f/5msgI4mzzhVzGL0+RJ9vhznvI6IGLI6O5MmC2iTSwrOSP1b9QeN1GWXFayYnUcplUc4HYE6fE47xKtErSP3DmxEwX+ng8PIK6nQ9pE9DLoeVSlXOLGfWVfBTyAcp5ImEBGkcanWw3Oqg3mSmQgJpmial05b1Hop5EMGJLp8/BwdeXfy9xNfeQ2KgHCpq0gckyLGgU8kyTMLnOq/rC8rbC4GlVh9ROUBiAqh7QHVpBXNRGuVUDpVGQ3zPg0wK/S5tlhOyf+f5IAAupXZJwvqhwPpdIYMmRPcuCWcOQj92Ry7mOe49G8XO6kpBk9lcgY2vB1N9qamPFlyJaBb2ujvrdQXBuuIaVAf5qyZelQrjO3RHxIsLuONiOZYXf966/1qJC7rAa6viU930NLbPjguH7bkNGnZObw5y16LuDFrU+IQTmWZDK3lOph52hLF1p4bCyMXmipPBtXr7uH8zKYfsyB0LXo8yhV3s69x+eExX7Qq6rAeiCFljwWtBd0iBvtjC6A556JnkTLTN9ubaNJ2i25zbMbk1gBULt0OPGxGRq+gu35GyuJtWSZ/t7p1trrKUpNjLztbF146MDnXNYAfEaF1hO3Er6Pz5vCE4ybOYD/o02zSeAm+wTg+5VFq6d0q48hkPuRSQpeGUItXWSLn6EvvXmqRD7W95wzY7bTTabbQJM0r3OXJrcoVG3iPCm5QGUeoWDYUcJlAn08voxU0ClcjNdCp2zGg9nK2Q2EqHDoHiVc5I09jti5My4VYnQRtvBEa/h1yzEfkBOuG7HAMpXuZLbr2wFVltKkZHchKZIC8FzBX0Xo8GKpy2lVDprh/3Kgq8u6qge0oupHMbddrinKWyN/e7avCKFi4y66Wgi1shC3pFC7pJYo4t6g6OdvajQmUxgx0trlqc3R5cBlpOOTThGCvo7vmNWPz6Orjvc2kF7vv4HFcXdGsGjL+r/AIe6iPpl5D3WNATMPc+dZaTO2EMMY+BCKEJs1FMy+7crSjEypcGLgbxjmBsa5XsHuPPlsaKPAHhCrB50aAT3d+TxDaKA3Ujxegq0DubH4pk0NpYJ3zZvxv50E1Yulcdb0w4uOiqx5H86I8v0jkX5mINiDrM6T7VyZ5ojOKlMnr482eQf8IM+GQCOXospAJMlwvIehADKUUPFdDjRoz/zymc15kr6kcqDRytVlEjUXM4AA12aBs8mS9gqlBAkWeDrDR1ut/fAnrM6u4D1UYX1VoDrV4fSTYk6Qza3VAmeRrokIAnyRbiOscmJhCnP3l/5VzlDN5XdFekaQEQBhhwj54Ghj5wqFZB1+ugOqhi18NPxGChjW69g5C8klQa9V4f+WIezVpPzHKiDpFHPUPIKHcFvUOxO63C+9Smm6TVSI/OZEbnNK068aTupmMdL0b++VYH5b2RG1eRF1ecHclSCHmWi6F9un6dK9LKtreCLiOZ6epjrfyYDp0DiHFP5JrUgq5pa9zlKnFGu0U+pREr26Be21ErjDjSYMv/u6xyg5el7zRimkLg/FTpmLKGFaKXjtzpwq17UQMRDSnlwT/W01pGu06rUpyNAOJIY7rPHpHSjHg9KvZjjHrRqZv/uECojoVuvx+fGKE/fYI6ZXOK1+LpdudECBy0utq21PHp5O019vy4E5+mkZk23hnWuK7L/NkFShtz0nPywRixsB1+fB25/b4r6D5TuoiM8HlqB8/fm/r0QaeLVDjAzMQE5qbLKGb1RmV9ILyuXb8rgHaMxbIjPQn6crErqYSvVGfQR73VRKVek+CUlCRXmbUmtZ+2A6RrEwt6FIViL0u9s+ysQ+aLE4KmTe/ArDX1hlTIdFSc5YAK6XJlhiKm0ZYJrdOWoq5F0YpP3AyMlT1qmQPqtJ39p0lIrKiPf79jyMdHcsRUupwe5Dah92nlOkYcc7K5EVyrsKB+D/X4wVhBJxNczVccNM3fWbWsvG9cQU9bq0xY2hV09z5ZkYkbPTehqyMVP0bEKt2h6/Ws07uEaFjzIGspSTXjdKHkNinoY82GNhIjjT2fowskYUGXs8XuZzYQotN3Kg0+phV0QaEsfIVPne+dKClspDUQTJ6/a6mkmRiQ55ERIp2bzjVGVIsfyWir97ur9/C8Np2sjz+XRViaSja74uw17uTmIPtxFMTipal6MFSCj0mHOX3+dnqt8jl31x+HnCB2OyQ0K5O5meo4CJdTvsTe8nofew+5u+f6RX01lMnOIaWQzWJ6soyJfBAXcuUVWdANz3qx5FbbY577Is/mpD6MsLCygqXKChqtNjZv3izS0BIndvsZau2sBb1lEz6fWwPAwmIXS9U62mxSkwFavVCIdsNkAAmzGov/jJJp9GUkcztvRlf3hNiWYPWmremAzSX5A3IaI0IdGzaWcd/um1EqFJFGSZI3okIencDH3sUlzKybw4EDyyhmi/D6SpTja0QL1p4/RCc5kCmdH6meku600bLiadOxTNCStuaS3kZweFyApas1MyYnqRwjz4kvvTODkXpij2EGRCPEZvUOXdn1VujHdOju7/RoNoOgMR8DKegCMZqXuxB57FFcYtWxBdxB79KZOtJETGQzawqbUmUnb8Q0x0J3OnQWOYmDjKdOLZpOu87JRYqs9jBy8IyTpUQ3bYXS1HWj6d5Y5k5HPnrs0b5eIGUhghlxbRzWdlax5k7mjHEcnK7Py3XoeoNrk2YMUzOW0SnGLFUd6hDrzrlDpLRulGbnOi3V7WtTIz/DISPjsLPZIApC4AqXTFuqgeafzDcnwS3NcBQhumn4Tkg4s9PBmmIJM8UiyoUR65/tOr1RYm5kXCv0fYi1xJR98MKMQx3UVrLRb0tBrzeayOcLSFmYiUxs3R5azSZaTQaadBGkPKQymnSlU/oA3T5zp9tq5yn7WyO42evnfAOE+DJQJMgle7Ew82dQf8zPcQvXcZ6G+5Voc8kdeporArMLFetFm/BHXCpXIV050bEx5Wfj6FzeYvS2Z0EXwpmQv3Q3rI+txDN1/VLZG62PWbAJZw+oY4/Ubc55OTtmOr/Pk5heGsRwQudVS8tZQu7GLNIrZQS7m0RqPCddipSD3MUHXiV+rqDHE7qseTTHm4VYIWFO2bw4nCTPjoqY2KVNh5vS+TOdF7Xc07LCWF3Qh6FgZbHsjO+3TLiWzhY7Eq5Ce0YFka5maRIjyaFIkMymULtYG7NBHGO5y701PunT+Ek0+mmZ0Pk7ttod+RnSSAh6KLhQPHGNtYcx5C6rEInjVQKYrI6EDEc7X4XUdYnnyFP6uvE3T/kpMfrheo/M+LS45HHvrNp1Pj5d8vjfdJ7j68OpTJwFB2SJq6mUEJl5hicTgrbNTBaQNjTR2TkrGZlZDUp2lBJJLoVMCYp1MqCk3e1Lbj1d8tbPzcZXlP64oRlR0UGCe/yUssXthuK7WwmB/Qt1HF6qoBux6fcQ+Rmx2WY6Jad1UoeGXho9R77kvTzsStKlPE+QC8FwHqIYQKvSxmzOw7TfxnBlPw7dcxP27T+ITnYNzr7wyejlMqgHHg40mshOz+Lg4UVMTcwA7QH8gRK02RL1PTLqh0K+0wmdVrB6USjvYWQew6LqbHul4TF554iYacXcdPZEV+T7xRRGizfNf2RSj1nybnlnJDxJA129E4/Z7A8mW3NEPfsesYeNTa8iJDZ8w0HuAznQ1AzGmcwoa12L1bH7c4W3TVGnh5YR41ZNxWYdu7rg6s9kQc8RmqOTG18U5+NtEjenj48LutnACkmJEzV3IC66zu347Z1xOvljJ3TXFEiBJHGE+xoHzZsBjO6snWacoQEWIO+4BWNIhdkemK5dARrdpbukODfJj9YII1a82CgIE9059CnaodnbjuwW19NYf25Nidjb6mETF3QxaeC+flTQ+Rgs5oTgCMeJMxwznQchTtgwiyxJ6eOQHPNr3L5t7AA8tpi7+sELXXklyhjlrd7q0X+7h1wuL9BrSpjT+rp0en00ag00mg0MuMMNkmrZyQnb55SuwSM8mLljkss97p2cZ4B29YGITLXx07zsjFyLsgPttM3kxTWEdt0ZAsP/Y0FXGZmTdqlxBwuRwuV2hI9N+vp+qHc6SV3qLCbzj0zYMs0O1becN6vbecoUYOQzKegJGszkpJnW79GCHkkkokLu4wU9mbSCnuQOnUQ87oo5oY8VdLse4msm3qEfM6H3CSdrQdfmjz/PuV5pMZf7wAJdRPYo1q22DrBdj94SI2tPEgVHrF6NedXXQa0yXKOjx5pO6HKKiOxMU9dEZsSmymx4x1qoVQWZ/8NTgAXdkRrd7lyuRmq0raCP/wy3neBjOQMc/p4swGwCWcjk+ykJiyf0EaFuvKhzQpbXyjzmVSlBtUZf991CgjMUI9YPjzAGGuOQpMjrRDgERBoEqVJXOcrA28K2Hwr8zZ8n1ss0DEIS00EWeT+QbANBVFkKfToy6i1D2ZmsQckclyeuQUraX2qjwWZC9M9CElQSnqoo+LP0npGCZDJWZweukHISbapTwiGCTE7eVb56Cx3g0GIV85UGmnSgozwxk8fQS6EjLm10jU2jZy9FMOhLZHWCCBUbi0SAfiKFTN5Dtw5guYqTylk88I1r8W+vuhSbo4Yk9S2s24GXXfU+DKYnUE8HaBbyaCbJ3I8wWZ5Ct9JFMEyKfzs/wuRQ9ucs6qK2lQne5babsYxFwjpzF91nGzHNcayUFqTyRFnF8hpWeF405bLucQXdVbBRYZfXXtZf+gI4oqWD2/nuxWE0Y4Q7heRHTQBXk3JfOdUFC7rsLA2GEVhO3lwNtYhJZGN7bSmGNp+qselo6nVseKe60hxgLXSuMXCHjfh781B0PsVmHxrrzCWVywIdbKfsHssVZi0UemA7sxhXUPl3x07oMVwuUzO1kISgRxe5aMZdtrmgD/bcxRzF5HGuX6de0zSsrkFRvpURCONd/sjO1JFShMjGQpvQ4qsBIuqOJpO/7ehlhx6/YbrF09dTTSeooxVykBRym55l8a2WuCILE3veSNiuZLFTjkaYOud72FDOKHPdFj66GhmRZxTnGxU1eZS4yBspz8E/+g7Lbn183ygHgjUIOq9IqJtMYUuN5TgPnRazAjdSziGMcQ0QkSvH1AaikrILiO98Shg1ymTmdM40MrU4VcY8P+MC7Ihc8UqFKgO+V8z1dlnber2Osq/1htFmxl25hppIQeeBzn0zp1OFBVn4OKULcdI4A46QpvedmYUkmIKWF9kTi7kU9CG90iU9Qtm+UlB5OfBe5BTIPHSuqcgsJprBgu7sX53A2j3RkaQr3qFzUjFfciHFyYTOX00Leryvt+lcGwr1MYj353yHraAzIMVpbaWQS0FnYda1Gqdd9/rH+ZLGcheGOMM43GM5C1izfI0lZ2Mwu7x87tdjUiD5C/b98p4TnnZ57cIqVh3yqAhrPK5jZWcyWSULWhMheep0LHRBOTKgu+tZH3y8OaDFrSASjKY1bgKLuUDkZJzTj1/uL+3y9bmMIlLpY6nOYbpyULidHuqqg+eUKOQ8UwDwuXBiZ9EvBWkcV55CngMRLwd3ebpX3C5ZQUjjf5Ou0t5Tht3o87OrMr7VdZFr/8Bvdgt4szXW+BI7NESlwFQ0H2GCwdMA33V+3rmviqP1NmrdIRKZPBKpLDo0mOTr4QdS0ElqTkVdgdtZxqgxb3spdJNpzC/VMZHKYIuXxKlBhJ9e/Tbc+oH34BknbUUvm8erf3A7LvrHK3Hco87BSiaFztQEDra76NPFMVPCsBEiGHjwNaVG9ug9K+iiyHF6tPEJ3RVNPhtxxBvt0N0JbHVYCrntrIz8yIAesuotgEUTXmPzHeVkOFdFPXcd7K7owBhbXrzatfFwqgknX3O6K07o7kSUNezG68ly78aQOydlNYzQYuj00CPI14Yl2yGnTIbmYEX3dQqTKhvdTXZuindFmbvcgF2gHXAuFSvej8v+0CItY1nX6HYSK1HxZx/drm4y1x332E7b0ANX0AWCN2mHRtbZ8xV7UmWVO/24zp06acdTs7Pno/VhzCHQ5zG+w+c1Lx2yObdpLXGSH8a1qnmLI72Ji52LiTV43JHm3Dsv95esH5iFrgeCAEVSyHVCdwU9E3iI+j340VAy4mmFm/aSmCgWMV30kbN1gNygZsog1r92bh67w7TSJreyGAvFN7Yeeir6W3UCjM5zUT2MJDO8UJuDnkSIOpiTB6MwPymDG/Rln64TlX2zg00lSwAIGLZgDaj4s1O6JEldur6p12vxDtVdk6M/LQtSDlSF7SXelT2tETXF6GbVEe6uP50w6VSmBZ2QOE8IzWZnQRcpqEk/nW2ny+YRslrCFy94V9A53bOgi+UFGzJp9EYFPYFjC3o4VtDdO+aerkNutHlQlrsaxIjbGIuFTOi2npEdOg8a/T6B6Q1KFO8C4bfYDtzQA95j4kFvDHyB262oOztVIiW6bhiXrLlIiyQGfTayGoQizYNAlWrEErN5rRq5a2+8oGcztO7VLxBXOpeq5silYus5zkTmVKXEJT4eY3CFJGh2qmK642w8Y4heX5PxdtrVR2kIeB+aMRGneyHD2YmvvI8YY7Tirt8t54nswS36VayT1Q6WUz5lXmSvCWJgOnn+XKIQJA/O5Ys4Pp9D2gpvvB6SnbM6H2YyarQz+lhd0FlU+fwcIqfPaeySd524K+i0Kh1SckWnyB6yKQrCee6wsPloh8z8DkD4mQX9YAvYu1DDkWoTgyALL1OQgt4l1MyVhniJhAgigu99DBKhuN/VOckTkk+kUBoCDxsMUbjzVnz8Ty7CE4IhHp3o4v5aC19cczz2bduOF73h77Gcz+Jw4GE56aGT4OotQCZi6Isnenf2oNyj91nUfQuYsdvZyb/cvjuezt15Ztp6feNcxRllrTsinbDZpYnUy1Iy3W3g0f82FMByK8wk4VcmdN3p63l6rLGMwvcK048XdHlqmzihm253HHJfVdAd1B3LovQGEk/tmOGte0JHdnMXlyvobg8/+nfdawTG1HZkMaejlv8XqEinVc2Tdlptu7VEN+9McGwyNuRACWkuytQK1JgxjivovmRxE3bS30keXzpeSt0o22L8KmP3rHGQjoqcAxqIMOEpI6SPTsAQAN3Jp7ibU5mvaDRF8iaxrIR3yO5gF0p0IERBEIIIIRmZvKFlUmd+uKaoibuTBA8TKtduVtzhktxMsZgFMq0NeHDJAaQRqjInDwfIZnyEIc1aQoHdeXtzzbFuahqzeW3OxqVpcvSIA9fIAW/VcRC7bGnzEvba8APdnfICY3cqU4g0Mb6SbkgAM64FDwtJqJIXW72W++ij1qjLZEXoUvaoso8eoNlu6sVr9UoGHdMTs6Cn5c7RvGG+dizolBJmEr7wBaqVFb3w+VpKeIzutB1RhtD1yOXLTen8O0LSGvoiN4qb0uM/FUnhZOsmdNWNcwNgrnGmkNDpXU9EZTM7mWEgTnOiNoondEKObCKUfS4FXfZssmCC71OCqO+5TOi92hjk7kqeK+58flpkXUHXwjdybkvExXkkPyMBz0308YQurwcZ+GNWvCYv04LOxobMdubd6+8qq48uneysaTANegwR0vkr5GO5gq6sXvG0dqTQsYFc+yq9T90JlMkVTBKkkjgxEZECrSlprknQ+qqNpsDKRszN57PyeM6ERhEKnTh1tzlCO/SKH2uc6FSYL8R+7pyoOeH3Qj4XXZdoM6o/wz2HGB4l1NtngFMKPlP0fOZbE51SRjuvf1kF8L6Qgp6Wyb3d6SKTy2B9aRJbGYvbU9SFXb6X0sfUB7RfWSqKmpVGqiUWVMxlpMv7p7+cbG94b8hfjAZwm+IiRNRvSx9MsH2I5NAaXjmHtS2gIXYbCbTpsZAA7jtUw/x8BcNkGl6miEYEVHjPytrUzmk2k5IX3hM4vMXVWyJAPl/C8v2HcNpEAZsf2I23PP4M/O3xj4R/aA/8Nevxo+Icrrzt+3jPtV9DZXYS93HFsnY9agkfnX4CmUEK2X4S2Z4W9LbEsWqSG1fn1KePJmAnV7Y73orqSFqjqJMG3WijJrJry4/XZtTFt9pUb0x1B58rSc7pxuVqjBEbN6G7Yu72+cq90KHGESV10lcztHGeSeJh36pGAi8K7M5kKzWScIeTOJUZxh8zyZ1vuhRcwmx2k7ndsk3DrhDoZD6agONpnn8nkLJC3m6SFetS065TcqVmCbrDkaIu3vB0JqO2UGUQhKvFwtMmc3neQhJRIxsX4TkCg1VSF3ZaKBUnMIgYlThAKuBBxOCRuiSDBYM00oksfAdBMXtczK2qiHptpPsFrAwiNDcUJYpvmhfi/ArWJDKSN7hCr+CARQrIeBEKUReJZIhWwKIfYrbVhj/0UPELaPsZDIIE/FSIrN9AOtFFv9XAVG4SQT+HlfllTBVz+Pd/vwrn/e7pqC0fxSnHn465uc2oD4FKswsvyAnJI5dQgxgajzBLuA2abISiJ53LlbG1PInJnEPV9D3W10nL1IPUr9GgOsLoxMGBaUjuFFkFibqTxb7eWoT4QJbjkoUWNBjqYmllWQ4xyk44gXBXKBnsvZ5A8HwUQpK8fniwodtFWQ4xD810Eq2I+vUAE0EOUwMffoedfwLtsItK1EWL0HSgTnoZnn8GhTGmUCY2yTnXHGyZZGmm0u3YysPlLhk/IeZJ6A25Sust8K1qt93KaQTbj2EcEclMOYOoOTmrNlyNddSwST6Mea4ObgpR666T+37bvfNgtaleGh5xfmMTQPZ+WtnQsp9W9EB39Uq+GxH2FBp2Ea8s6vLwUiSN4W4adMctUCSEj0UyHOFvchhcnCaJXW1rOIxpadiO6pTYLGclqzrpU8rEYs4UMe6OjXwnjGeeE/ZJwxGuSHhtJQMgl5OQEpIRNfzFnO9IRLIcgAAAIABJREFUgRLJp1pNkTrJZDU6g7HxkDQ4wttJ7n+5mtGAIAd/uolczy49yIW8KHGpDs1JCUudlw+LsEznvGZFDaPhK0qMYwHQs8khJGIoNQQK6aK8XgMJEaFZi0K2wqEZDFHK5XBw334cv22b8EyazaYU/0a7iblCGTO0RJW4Mb0FJSLZCMmW4jvqx1nIkwOEjCNNuLlPo4z57RItytfHSQrcfW7aVTYBg6S6QSpnhkOZuX8m1MjGc1kdRCzIBUimsEgteyOBqWJJpod7VoCfNZewQi93+R1n0WgE8ArAfKuGwmwGldq8BD9N+jPI9gdYXwC+9prXYP1nv4Ezp9fiQwd+hJO3PBJr/Qy+v/tunPSy5wNn7sKepI/pM85Ca3ISS80u8n0PpW4S06TjR8BKJoEWBwmxtqVQTp3pJBbDrWZEOWXKDTMPUtTYJnMjvhGbahLRMVdAxSx1raKJdITs9T0Zn/id3jyuq2ZCpD2YTvCuqAtSFTvWjTcaqq0XMy9byQr37fgbKpK2Jv7VzhPZJg2+AuLlbuJJhcr1kxCxvKHC4jQZl/3pNOn69Q6+dVPyKA/dgQqcXvkYsUWss4pNJJDhxMYLxeRwGvWpYS980XqcTKUBsH2/HHl2O0p4iiIBmvE9RlSTCzhC0B8gmUqjyiIxHKIYeEgjhJ/oiSlLL0wi7AVC6spnCddJpgBSyWWU6H7XyqKe8PGT5hGUt67FysEDOG3zRgQLPeSSKUR5SKdKmInxhF5YBxI99FIJpKMQa3jDDzxUvAm0PTJBGQnZQ8GvIJ1oI8eUs14S2WgSaAywvG8vXn3ZC3HvHd/Hlk1TWD5YwQknn463feA/gdIkekih1xlgOp0Xm8ZigczSHpqJHrqDrjQmLHgbs1OYyicw4MVNYpQrulbQFb0fK+zWwa9Cn+UU4CGxSts2OkB+7X/prp/XCw/Car0mHW4mx0Pe0wxsFnvLwxYSizB9dS2UDPtIdVpIppOoZJhtzIkmwJSfw2w/QK6jXAOGpiwlumh5IQZeJAU9RzSTZ6qlGclEZSlZYnyhFDfdwRsRTDRS0nxy8nObJD3wRxC1Bqc4v/TRysl1hFKhbHxiE0rSIJsU3gLaBDh514hhr5OlFhZjkkvAA61cdXIecPdOs06B0F1B59ewmFOjTyId+2GmOtEBjQXdYjAcA19uQ3XAE0mdaaqloJvpzfiErmx3NiL8dUhu5X6fBV15EAQ1+2HTdvyuoPOV5ZnCT/q4jxf0IfoG59J5W05gHq4s5gxgGWoMssdGiE0Db8ZsQSJ4taCP+Af83ZSIpw0KbyzRvA+JJFDRkIGfopyKzSIJmKOCPt7g6PBh/G6u2WTqZ+OnxZyvE9/rLl3cKHXka8XhQ9Ag1QnzQHaLwViILshkEsV0WV5zInYsLvxkEytET35vp4cNc2swmS3EQ7P6kA/QbtSxlk6F8muq9/r4najnnk3a1rGzmA9Y1A3I5Q5f14nunFTny/jeN2BDpkFpGJQA6xLS+D7KICA22LSP5vs2QCSFX534EnRjayt5jAV9JcGC3see5SUMGm0UcmtRaWcRpoG99RUUJhJIDeqYyxYQtDNoLi4hEzTw3Xe8HYVrrsPa7BRq5/82rv3qV/DHc3NYWDqMe7fN4QXvfhf2Dnw0pmaxJ5HA9Lbj0K21UegmMMfLcBChmkmg7SvPh30QX0dpTqzGOTmwC82SRBJZ6ypXTI5ByyMhdtdilK27PuIduJocC8BheRnjOnZX9O2lNVb/KJ5VV01WHSWNzxAe8SXRSV3eVgmdsdAtazISJ3yrqnno9J82aF1JWMpMpemH/DjTmY8XdOl+DapevUMf6dJXf+94Mdf3V1/aEY1qlI6mhVl8xcV2VHXL0j5Yehc7WRIoZIfNG82kYmrtagBQPJ0rSuC04fwxmUES01EGzcQAe4t9DFLATD9CvjtEhjTMVICFZIheSmFgkX8lBsgN+yj0esj1ExjWIgxTWfhbMjjcBZY7NXRqdWzOTiDXSiDfyyA5SIqhQc/vo58OxSRBpn8mXQ1aEhvYjUpy2FAXn0UPhWQVQaIDL0ii0wxRyqzBulwGhTrwvc9cg/e97jJc+KgzUa/W8PWf/ggf/NYN8DdtRGHzZrokYlKS1oCs1eRO1EOHPuODAY94TKeKyKUhBBFiHe5iXU2tsWn9GKDTvad6RoxAyV9bv3/lCyLJA+fOm5corT55+YqESAp5Vwo4/2y123LQcerheyGwOdcIvbYYTqwEEVpit+pjws9ibpBGrs8VCNAb9rAELehkuVLak5MEJ73p1JzBpmxzOVMNYmSkOnHuUIa23OkKO0vjyiH3mILOv3EFfcSSf/CCHniEbNUVkcVWbFIlglUfQz9+84KeFLxUiyYL2G9a0B2zWSZ0EKVT9r4eLg9d0GWmEAz2Vws6m4ZwQGtaHvKuoPOCtI0trT+TWSmKCer4eSVGZIf35ZqUhsHGFSEviueCooLkLjAtLAoyajsccgVmKAVdwITE5zTobB6YbKeFnWqBwM/KvRWig/5ApW6cvnU4UZKcSsscTGL+HEbgFXa8oB7U2veFiS6F2FZfYvEpUjRt8NSBb3SOirlU5CHn5eT16zJvPgrRI4IiqZRUoUQYtDs4bfvD0Wk1xa+B+/YWkcFUViFYcVxX6FaKju2mYhwoXpEpCdd9UvmiTas4n+v57tancg3EBALj5VgRl2nTEUQ1yjRGLxnaFLAp0Zx2tsXpNptsQoH6RJpZ1asfAnD37kNoLdeRTE2jjhkkJ4DFHmWkXWRbVUwHOfRqEcrFPPrhAp59xk78xcmn4Qc3/xB//aWvIV8q4OqLn4Zdxx+HT951B/789W8CimtROO4k1KamUc9mUed5MkhgshUhE7L4RugnIalu/G+H57g7TQp6DDNq7oJ7TZUsrk2d8C64VqBZDpsppz13meqOFW+7d4Ha3b/ZXl4UMDFJcswfwf5d9vlmGbzKeMbsjAVqJ7LjWO987id+px5JUMqYJEtv4FAmYcpxji3ozu1MC7p6KeuNYHt0R0AbbwSO+Xed3FWypTGgSspi0XXGBbzUyESn1CrF6YnWtM6AhTsYCQQxNx3zRJehUfa3WtSdwQ1BNy1PtgXj9N9PYnqQRi0R4uDaEFEWKFc6yDVCZAcpkJ7UKCSQmkzBRwvdZgVZz8Oa/CTSzSQaC3VsXL8Oe/YvIDs9gd1HD2LtSdswf2QBJ66dQ+LoEJONpIQatFNAKw3UU+yy+ii02UD10c/zAiMcmIcX6uSYG/aQRQ3JZBcTa2bR7A7R6aUQLrewzc+guLiAq152CRq778K5ux6OT/zoOrz5Q5/AKU99MnqlAvY1Wpgt5FCGujrxdeSF24/66EniUgLZBB3HEuhJr756wo7JR/HO0DrTVeO5BuCQ0Eio7n/2QXleT6BPfnCXKaWILHX6cfd7YrTR7nXQaDVlPyn9qu0/ScjL8hDxhqj4EdqMLE36KCbTmB6mUBh6AunxkKwmewK5s6DzuiDkLo8qqxwrm+aOxkndSc24Q9fm1llvaEHnxao+CIpzKhlMd8+6K1eNr5Nrjaby1RM6C7qb0McLunOKUxjwoQu6kPdoySr69V+d0BGp1O2hJnRHEpU7zyb0/zcFXV8XD4mIu/10DLnr+oDEQELuLLTO0tYVdBY6oi1Zec/E5tkpBGQvqysHJ/0bxRwoN4OfJGIlPbUX1ix6t3bQ4BnHVZC9rkRvcjiheRZfk7Q0Ef2oLc9TLWrdRG+vhVjSjifJ6V5cZY7Krue30Ped16YQvCTDgBI4ZdxzdSQHs8SF6hkpEcdE96haEPIH4WkStiIt6Jz0ydQPBzKZb5pZI84qothJJtAiKhUwsthnOyLHP+dsfip8LtvtmKhuCnjbbjMxjdO/XlcR42flhba1aXwjH3tPa6Po2kVttthgMdbUhOjJIXrpCC0p6BC+TrbRRSpVkEuY4S+1DKlvAEN/9xw6ilqri0oriWqnjAQLd17P/FytimwfKGYnsHDkCG78wZdx7QeuxilZH0/744sx/bjHYRh28aOr3oYDd92Jb951Ly79h7fijHMfj92LbXjrNqOWy6NRUI4Tm/tMf4gUXdowRJupbirdH+NJjJ9iusMQWZohla6QO+tg1p6uFHQ+YzOQMSWDtu8GwdvfOSqog8i1o7L3IZ7KTcJmjXzM5YiT4Az1MQfDhKyqRuuCxI7vNqQVVa9xCzAgS89FqtrvGMPnRiyTA8/iA6VhG9Nmj+/UY+tQJ3WLTTaUqa3xq5a9bRNfHHsq9rGRyay0oEssq0nDlO1nBBbzQVeWueosZQ6I2e5azOXfbR6lnCHbDdCI2qivHSCR6iO93MBElEEumECr1UIU9JDoL6HQO4piaohMvoDAnwB6E+iEPsIcNahJDJstpLMZNOmvzRu82sLabBmTocpQqlkPjbSHtp9ANgTW1wcIwhCtEjONeVPoJJ8eDJGOevDRROQN0CRrPVeAP5lHYznCyVMJbB0CP/vI5/ChV12Bx6yZxfzyPHb92TNw8Vtej0o6jaMIUYSPIm8osjvFDEQLkoDY8l5ZnKbcjaObdbThNVjH/jWGeex64NfxAElzmuNh+T/4UF7FSA4men8r6DI5WxPWJRO+3ZZJ3RHYOKmT0OgNe+iSVOeT7KIGGenIw8TQRwE+MkkfYRSikeyjnehLAyNaXSosZCIZZdLLAWX6a+WRKCHJFXTp54VEM8oOkL2jTUVKjlPJloQsGFNe2UYPPaGPQ+7HTui/SUEfh9zdhK57bU6kv1lBf6gJXUl8Dz2hS8MihD0t5oSzeeeJqxw1+b9S0A1uB6d/H8kgI6+5XAdO6857WRigZjRle3dOOWRPq+bXuARDNsMajMOCzpWDk8c5Upyy95XCy2Iu5D0ysZNkWzeFsa0BOBYVahO6esyPrGl1d67JfE6nr4EpVGNQWsa1Pvfy3J1rQWeYjlwLBtNyVSCZBmwK6PxHpzJBGmi+woQzzY+Qgt7rIzVMYLpQQjaTRdhoqN9BJo1mrYqIfJt8WmBXJyR2fHVl1uuJp+0g148MWHEx1vYvoqNWtza3YXMUmmPLmxvMx25ZW9xbQef+Pw20ZDetw1SZTYZyetEgCmfPif+20utiOeXjaDVE52galVaElTT5EB3MIolSIoUg9DFRAl5x+ctx+/e/jIktE3jrO69EM5nDZOBh+Iuf4KP/9j585/Zf4uLnX4rjdz4KXn4tptefgG5uAof9BFqBDggs5oVuyKsTLT+USZ0qIfOd1RLqrFiNlMDrTDmFRniTBloTK9k0UX53bPyqtJMmT5M1SOw0t9q4Rh7Pjr/YFc65yhmxWJ3l9J0YfY2R43jcHVvQT/x2LdK9wcgAQ8zihJhBRraOLzEzUw5hK+CSfa47GJmsHMvdGK7yhN1kfmzRV6qddp1uQncF3VkMmle7sM7N9EUgeTOrUf2mEnBcU6LP013KJp+MbVVNq24EPW/oIRWl0ew1gClqPttINFrYWJjBVLKE2n17sNmP8I2P/Ctu+OT7UGvXQc7uthN24aKnvxy/97w/w239BeTWlpGo17HvgT3Yses0LC/XMewMMElJTb2OXjLC0ZSHeuCj62VQGvjY2kwgGw2xkuqLFzKtDqXLpt1pRAY7DwjG/Xno+mnk1uVRqwHrM0Bi/xLWLR3F51//9+j/8HuYmSnhVr+Pl7z3nRg8bDOSk5NYW5pCpjfA2nRORd9xWDA5B6LA173emBewXDRGqnHCCH01RzKJ8S6d3x/wkPy/Kuj2ExWXVEJPzCK1HRFXK5zCDEUSAhuNPHhANFbQHfbQ8CIMuFsnatQfIj9IIp/wUEwrNNlJ9mWa4dcS1yEDntcSmwhdHZhky+JNeejy8HZTNklanEa5F5ZXRCYUqjRsQrHmNo67tETBWPb2EAU95Rf/2wndTY0PtUPn9e4mdKovWNDdDp2Q+68r6KNEuAef0H9dQZfnRwUIER+PEi7OZSzoziiHskNHVpN2TRn6Ea9BH8lU1ghjSnodktgm6wY9Z8QJyxAmWa2JEoQFXe8XEkAjIyCqZa4y6l2wjpwPJsdjQWcxJ6teHp+RsGHTfPTVOcyhjA4mH19BkViolr3KG+K/OZtY8VkXeFDzKRgLzSZhxEPQiZZNH50JyWwnLycTcfUmxBl93aQdIQGRBT3ERCaH5tIK8pksfnn7HWjUazjz/PP0afFrGGpCYqnsz7W48FN+l5jspqsngZItplkZ8EJKieOrHdlN9uPHDOiOU6N7+XibTN6v2m+HdnAQ9fCBjqwetGkm24lrERdEw7s64D2d9HHYEAUOH3uPAvf2gYMrVUylM0hFHhbmFzFbzOPFz3oa+rUDeO+n/w25dICg5WOG6prqAzg6vw+1QYDZE3bhxrv3Yd22UzFoZzFMT6A/OY1aKok6+8wIKHf7MgR0gr4UWsayJng9ytupvAer7FaIldBGKaFkjpiKQgiIfL94bclrPmbxGie0mQLQkePMWnZUnWLpQyxbU16eOQqShS9rIGW5u4+4wMv9oM/ZQfKJh12/LBO6hKlYVKIw3IWQYtNbTLO3nZYVRP7uhI9G0/vIcEaJJXoMHVvs9bUb32mPWZGQyEbmsokgaF2qcYAKx7uCrpayGvIxfu2pVla7bf45nu0+Lp3TqYlxjVl0Ow2Us3zROqj3m9hSmEDhgSUc/vR1uPW978B2tPHwbBnH7diKw1GEn9xzCIdbAZYmZvAnn/knLEwO8IvbbsK/v/e9+Ic3vQOl3CS2zG5Cu7KCTBCin0qgVsihmSqglyjA7yYxWe/C6/cQ5pJgkygzLm9MCfcdCCzGydcfZkR+4U8U0O0D66cAzNdx3roivF/cj+ectR0bJ2fwy2CI13/iI6LDTOSLOHP7TqzJ57lABkh+4uRC7D/JG2y0dVMkdPwVNHMaB66t8m53l1RMf7W+//9mQudFbTZO8dJY0QF5rhLzqbCQY8k7FIElodOpoRtS6pLAMPB1tdCmR32EjBT0jFw3g8QQwiMYdGRiV5mkpua5n0ygSKI0E0Z6ClJxQecULGQ1zkNi9mCWs7RylZ5XjX5cypj2mGM7+N+goD8YKe43Kej/HSkuGgb/LeT+YAV9nBQXNzQPRoqT+sBfnusGJd+J6Y24ZfUQhh1ECc5q6nynJDdbqFlB99Is6IaekbFL9YLxB4SASuieByEPRR6UXLcIh8IV9AhRqBO6Zi0Y6mN7RZXdqUMfJXWE2omIsAnh+9npt4RU6By71C/AYE9n+yoOakzl0yAXx3h36YBObqQGIjpO6G870q4L6YzXR5Ix0tzh+0gnfBQo2WPiIX9X+z5HFvYHEV52yYvw6Y9+TFLDJnNFiUN++Stejhdc9gp1k2EymjQS/JUS6HmMUzW4mNbEtD3VLsEkLXbv6qGtmmoj8GlBVxa7/h76tXJ/WCEnkU+5DCp9o8SMX8nHoSc6WNj5hPwEmilIo91FCOIIhQGQp5m73NNDDNMeluiSiTzyEXDvAeDe5BB723V42QyW2w300x425fPo/uRm7Jybwte/8Xl85/NfQv2WPWh0Dgg6kU0D55x/Ph7//Bfi6Nr1uH+pA69VwK6TzkW1BSno8wXuzYEcZbRRD4OEGh4lBikkI018iwu67b35flCWxpdPCnpsFqOvDPkTlKy5THudzJVjIGsW6XGU6a4ENpvQTYImj2/nRHzNOYa7QequoGv1c5Jde43ZNBmc73b7iW1fOyoTOos3C3pa8nyVpCP7bL7ZTpNpRdJ5Jem+WvforrMd+bSPGO6usI/D8vp3qqvWCV2nZ+dSJgWbexiJR1WZmjxHcd6iQxT36Uy7Sikxy4qBSmzMBIM+7c6pTv7dLtC4fumtF/W6mM5mQED2yLCK9UMg+NoPcNvr34lnJsvYnvGxFNTws/kHcFtUQRtTmCifiP7sNL5b3Y3n/91f4p4Dd+L9V18FlOaA7CTSbWDb5AR+96yTMDFTRuH47SgevxPJddvhZ8vIMlaRez9pkAfIDEMkmdMbkLjFC8BDkhrKQR5h6KHjBai2atiyeRqpRg07MxlszKXwub++FF/6wmdww8F5/OvnP4nE9ByQTGPX1u1YNzGtNzsLuh+KhlRueGO1sphnOFGtXqGPbcpGALyWcrkS7cOl4Ci79n/yIcedTeYmndAfw5uIzaSTQ4qOXwNg9FmoeQMbATZ8PMz7sl/0mVUmO3fClYTbKdOzgEr0Bl0t6PwqTrICcXIdoWQrwqK8Q0i4kgkq0AQ4gdcIB/PgN+scFnSJn32Igq57dGPJ/zeQ+/iE/v9lQT8Wcncs919X0FXGpZK11QW9K9Apudu6P7emLS7oBIA9SeRSaRnVK6OCLqRWa7hcQRfdtJivmLsc31lC5ZJqZnnrVqPkKhHPBqfj14LOZDbxTBjyoB2g02sqCmCSJWd96vwC9DIcRbRKxKqQHjVml7JGLQQ6RYW263RSNadrd8WcBZ1kOkLu5J+UgoxgqbI7pymRIaVEkFK8HJttXPInz8MtP/4pzti1C3v37sFZZ5+Nt171LiDN73WyI3VsooyXn4qFJIQQJjOCkdLi+1RuWfteKeSKOlGWpox2d+9bs+oIiZRCmuV06EVoB+olHgwSyPZppm/7eB/opoGjqb6geJN0rWz2Ve7DRiTF+66PYSaDeruP+t4mvv+zu9BZvxb9iQmUZuewr7KARnqA2WGE4/at4O0vvwxHVg6jnEphkilp/TZmN5IlFKK+0MDe/hBPfMvrsJApY/OGXWjXfMyUt6Du+ThUZIY6RCocUDocEfznhJ5BgoRJV9CtuZHAKTrWSUgUpYT81ObSrSc0/8D8JUx6JsXcCrtDTVS374r9CHa3GU7eEtWmO+c406pLFLANNA71NgfD2GOe75WhgYK0b7+e1q+6J2SMpDPtl2IuJidKs1Bvcy2KEhzC4k5IaVUCm8VyGiOeT1S+7xi4PSbPGcvPsc+dbawr6kJkk7QxTRxTdzQHo5uXNy9aIaqon7bCjWZtKHt1tzIwQw9BxNToIz0cItvrYNjpYt2mdbjzwH5gYxb9W36OHzz9Erx0bhu2H62guGES/3Dft7FywiY8/vmXwJ9eg//8z49juHcJjytswsI9d6FRaOCX7SVsevT5uG/vPKZ7AU5JZTHxwF3IoIt97CWnT8a1S8uYOflMvPiyF+OWu25BtpDF1rkZnLN1E7ZtnEEj2UGdhbcwgXqH1qYlRMhgmMtipV1FOjvE8bOT2DKMsCGVAI7swbnnnoU9jSb+7NLLcOqZj8LDH3YyEpU2dp62U+/fNlcKOSz3Gmj0+5gqTKuCgO+PwHBAvdZGqcybQ+t2v9VHkA3UmJnmKkzF4wddq9I0NqG3Y4dC2vEV1K/UdR58zmebnASGsAhDNAzFdz32NGTXzsAIgRJNh2vQ+lgLof9pzF0iNyolU7SFn86QUm4WkhqXllGcmEDz0CHkSzkg7aFeXURuqoiF2hLS5Rx69JFOMteeEsUQKT+NdCotQTKE0NkgBmky7weoNWpiRpErZEV5MWj3dGIRYpH6f7uiwGtMDnxtQUbMddnBswkl3Ke6bcknMBKY801X4yJlSQuT3B4n1qGbwyIhdyme9MJ+ENma6MOFkS1Hh0jc5HOgaXROmqU1TR3sHMtd3yvVxouzXBzM4vyjzRhG9tK8RlRSyJ8tUrqE2svK8kQkpxINIsVf9eckjQ0xpAac7H6RPanWn392e12k6POfSeuemsWU5k3prGrA2bQnk2iRNNnpxKl5zs5aDX34HLWYK2kxiV6X+nPG/NJxZDSQjMiB+vuxYaG9rAS4WDyvhtsoAijGQ3LAKe1WflMe/mIGxO1AgE67i3SQwkRpQq6zXqcnZ+1EtohEXwOIVmoryJeLaPU6yKVy6HVbKLBg8+csV3Hd576AN77udZI5QL+GO44cAZotoDiJfrWGYKKE5tIy8rOE8HQi7A4HwucpFZlr3sBkqYBmtYVUMkCGSEMK6NQ7yJQy6LY6EpKUYMwihliuLGNyYkJyFSRkp9tHLldAt9lBOpuVa73WaCIo57HYWMS6wpQ0D+HBRfizs4TJ0Ej0Mcj7yNGit53AyvU34sbPfwmpUhb3oopHPvXxeMQF52HQH+DGL38Hf/iHz8Gb3/cBXPD438fW9QX84OcPIJr2sC7p4RWnno9HPuwEVNJDXHvT9XjUEx8P3x/gjhuux3lbTsTWdgaHW11cn+rgaW94PRrltUiXN2EytQHtRBYL2aQUdIa/+BFDYLoih0ynyhjSmItnjqXziW2rtaAKbpivuuW9uUhdJZmTC6K55c4lzrllxolpMp0b38uNS7LWNlmm7OFdQXfGM4bTCI/D0kUlF8CQH2scOyLtHYPcd3yzIgWdh4fkEYtURRcuLOjMMJfJ2f5UhRhJbNx5qeGLTFn2Ee/RLaxFwN0x+H1c3ib/Jq5mCiiI7Cwms5lm3AWNuIEwTizT76X1rOSrmxe66n4dO9aZ4pjTnHs5bNefjgYo9LuIuj2EyTSGQQQv18OHX3wJnn7vYVzQG2KNl8C1R+5A4i+fg7mLnwKvtAahn8Ldu+9G9cZb0X3f1/Do2XVYwkF8Y9+deNWnrhE9+dsvfy1O7w3xdA/Y6gXY00/g+noH76/VMT8zgx1nnIjbbrxBdlhTYYidwyEa/UVhf27asQXZ085AYs0WnLDjkbjgSU8FShkcrS+hjwa2ThZxZn4KJaGeNHHt5z+Nu/cdxpmPeAymCmvQr3SR7ySw69zTpPj16nVEc3l0bO/DV6hVbSKfyqLf76JcyhoFBKisNDE1kcegpxdcwKZB14s6oDd76HW6SBPOz2gmN3d4D/XB66Zer8thyGKu702kedP9vjSE3Cnyw4VxkBlMuZoy0HWvPv7hHk0kj85L1YhpMi0lCbFrQb/r5zfj85+4BmsKBbTrVezcdRIe8ehz4JWzSE/lMV9fxJCwH6FQwp9riGQVAAAgAElEQVQirCeowcZViW0MfeHE0um1kQw80cl3wy5WlpcwXZz4jQu6s5dQM5dfLehCDBO4Tv3g//cXdG0AmBrnEcqmgx3b74co6ALGUEpHdrcQ6AJ4knLG35dDAtcZDOR1aYEMzvFQr9WEhFYqlnDk8BFs3LRNLod6tYphkJS4XrpcSgzoYCCNImFtNl/aaKkeWqJJeb4NaVnbR5e+71bQnZOf25nrhK79pkzTAV3wlOwoMl8r6FwtyBARO5srSVf9VZSRz+uIz6eQzUsBYHHkmVWgbSzjf5kUp9HuYoMskbvDoTg60icDQVrCSX7wrW/jT//0efBTPj5xzSdx6u9eiGa3Dz+b0WS1IdBaqkuz2mq1kS5nUeUK0q1FrYnnu1Q5UkM5l5fwk5Yw0X34aQ+1lWWUyEJLRuh32nLf8jU8urAkZjzliSnZkK2sVDG5ZgKLnQaKmTyWDx/EhjXrJWB96eB+TG/doAfGYIjbPvcVXP7Hz8Su8hbUqisYTudxb7qNbjaB/bsX8KUP/Qv233YP/vrt78Br3/k+PO9lL0anCszv3w90V/DGP38RdjVTaCyt4OfdFVzyttciu3MDOoMWTihM4CXnXIhL1p2JbJDD1/qL+GF6iBd88D+wkp+Bn5hFB3k0AtrIspUkyksrbPpLREh6eVkbOjidf64q6AKdW6Nm07duLwQAx8CyDGJ737EQF4HqWSed14VtPVxRlmNNzi8Lh4kNYrSoy7LDwnIcWulMZhQ5BDqs3Qbby4T+8BtqmocuUZuWyGQadCnoliLEXTkPZ1tnquGDNNGMu3M7a1eUdV/kCrne9sdq0HUPI9axRrSTgu6Ke1zkbUp3xV5fBWWwW0GX/zb/dfdnPHmIGF8JN8rIVShOup5oQBsWkS91Wn1szmaw9xtfwRf/5oV4/6YzsKayhPtRxwfqh/CUaz+OzNnn4uDNe/UGnvVQueOXqHzs21j4zvdw1s41+OKtP8Kr/+tLWHfqGXj3a9+IxU99Fi/pdLAtHGB/vojPtrqYft3rMfnY38HWNRO49yc/xX/95yeQ/NkdeFZxEtO1FXT8DhZniviXe3+J2+EjnNmC1//ze7Fm+1YEJR+Fso8N2RRO8SbQXTmMVH6Iy/7PFbj0ir9FITeNvXcfQLIJBPU+znnUb6k2i514DqgIIM3dI5BohJgs6M65FfaxslJBIZeXaaeYJTNX0ZD5Q0excf2s3JtLR+uYnSF9BWjVQ2RzlLyw4P4KZj9q8Cz4gtcOk6wWFxcxMzMjxZ2Ww5yCc4WCFnQW+TAUSRDfRx66Gp869jFW3J3Fbbyw4pfJBUorXb3FwkYLaydm8MjjjkPYbGB5ZQEnnb4TH/veN7EwvweljdMK07fbGHRDZIKMkPxY4HN5Cv8MlYr6WFxZkhWwRwKTl0CGU3y7898WdDGmGZvQpb82Cy9O6BgqBKy77P+/FnQWyvGCzoLHCZ1wNINEFEXRgq5iRxLo6OFOdE18+80dTh3ieH8q1sKVWrNWR8YLkCuWFTqutQA/LUSyW+66GalyAdu2bYOf8HFw/qCcU+VSGbVaHdlszsx4NINeijLTvkLNChAQdQylcA2ncmt1V6nonxY28YuXcBvj6ti2XL9cYXfZq1pB55FDxCebUkRBvP8lA0BXhr1GS6DcTCGPyE+iOyCiQZ+KQAaN+pFFzK7bgJu/eQN+9/cuxGk7TsbC0QUpOm/+139Bcts2gae3lWewsZBFf7mNTDmLZrWOqJRBO+2jjhCLvZo0M+kQmEuXkKx1MFPMotkaIMdEs3aIXqeFQpbNdFLuFb4vqRy98nmGpFFfqSJXnIBHv/RKE8mUj0w+jW67iQLtggMPexcOYP2G9ag2lpCttXHNa96GX37523hYalLOlp8f3Yefdw6hdMoOJMMQZ0Z5RPfuQ3uwguzEJjz6Pf+Ik599MbrwsREernr603Hgi9/ABVt24qZ77sHM7z8Ol77nLfDnchh6TGoM8NY/eC5mv/gjXDC3Ezd1FvG5xiFMXf4CrP+jP0KnsAG95AQSwzySwwQCnmtEmjxVJbACDMinkKxy3ZPHBX2smDsDqpGeXAtur+ecAJVQKQwoIjSOPEfr5jEtOq+vka5IphsdlGxKWe0UR9BSvfb1+2zIcLv8COiGqgWKSXGnfLshBd1NAxqfqher+JoLm1jZ7OOWsE4OJkldsrMmDCWsItVCmhZcR7JfZcA7Bzn11B7LOh+D1B1/UPbsYwU9lqQZi1LF+QqbyXOm+YhHj20l6Wkh1xWBFnYzzuHeyBsi7SUw4SUxffAQrn3un+IxSyt4Om9gdPCB+v0oPOuPsPmv/wZ3LHWQ2d+Vve3yRBtFL4nNRwb4uxdcjGfvOAnfuftWXHTVlcgddzyW7tuLG//2tXjvhjUozR/CrYkE3lRr4A+/9GVkzzkHU+0WBgcPI11p4+Mv/is85XAFp/Bmzka4Ow38S+UoNj7jWQg3bMcfXvJiDFJDNHs1zMxmsa1cwnHIAK0Gvv71z+DJF12CD3/uA3jCk/4IKwtNzN8/j6A1xNmnnSGM2eR0gLYHHGxW4AdpTKaySBE5pza020Imy4POFc6EmriEA+RzBSEVP7DnIBhCsXbtFDodDffI5ZLotAlHOgrQg8/ojUYDpVIpjuFUWDQt7xVtLEXCwyxpK9ycyFnUxQGN0Cqh/ocCAKwAckeoqUkjN6GumbWnkcCNX/gy/u4ll+LcU09Fo7GCn9z+c9x4x00I1pSwr3IQuYmiWhgPE0gzEKLZRafVRTad1WJA9jx3gDnGdKaw1Kyg3W1jcnICYburu7iHgNzVC34EuTvilurMtaATcler5VFBpyad96Emgf1vhdz5nvM+MykYrViFO2Aa9EEHSHKCVd2+sM2HvK+4b89K9CxNo3hP9mgowz0yGd4OwaAXQbOJGULVXhqNfYdQO7KMJ13wJFSamuZF17Fnv+SJ+Mu/fCmOP/54dXIzPwFO0byW3BpEp3AL3iGRjueWNKS6J3dnlYPd5bdjzK0NOjw3xNKXwTYSzsTqoMezK+bKSDailEjlksimc4L+DEPqv5MyrVO+xv/P57LSYDS6HQS5NKqtOkqFkpgMtWs1zJamcOCe+/CECx6LTevX4+67f4GNmzeJn8Tthw7gnz77GUxt2IDHnXwKEu0hpunl3grF4phj+8HGEvLFSSwOaygmS8I6P7pwUOyfg0SASrONEqH1VgvT5TyaS0vI+kncfcftWJifx6233or5hQVc8apXY2J2DZabbeTKk/DTSSyu1DE5UUR9eRlz5TIqtUWkpvIIozZSrTbedslfofXNm7E5zGLnw3bgCz+9AVsuOB+nXfxkLAQRPnLVe3HKygCnJXKYbrTwnZUHsPUdr8bvvOJyVNDFzR//BL7+7BfjJac8EkeOruD6+fvxxhtvhHf8RgToSQbE7fvux9z+Kj500TPxXOxAmPPwy7kcruztx1P+9Wq0tpyEdmoW+XAS6UEg+fG8FkM/FDIyicZUxqhaRDkMMq2P68gfBHJ3hZnXmkLeqg+Pw1ncHp311Fjvzi1OduqugBONMXxUWgTe71rNlFsigUV6zUqokjhDuj8FEFk9oY8XdJGgMQHH5GqxOYvtnIUFL8VS9+mc9LiLIQajMJSR14y9pzfEiAXvPINHO3Q1J5Htk/OHj6d1g+GNM+oKupvmdRBTjbqTXglJj4Q5pheJTllT05zblJNsuKJOl7kud2NRB5uCDoZfvQ4/ftnz8Natv43c/AHc43dweWMeL//ap3Boagv2H2rjxOQcwmGIO6JDmFs/g/X9NL7xzndi+L2v49CRg3jpv38QFS+NPT+/DYc+8gH8VXcJ67oh9m8o428OVPHH130Re9MFzB1ZksJMUtzVz/gTvKIOPKFQQLNbwfe6VXx5zRRe+LFPYyk9h6kN2xBEfbSqC5ia8LG5XESpKyHy+Jtn/D5uuutWRHNzuP6mWzDwCrjx+z9G0EvghE1bsW4dSXpAlfaWySGyfk6Gdq9DNKuCAqOaSIRpd7D7gQdw+MgCvFQaJ+zYgdmt27A4P4+Z9YTPgMWVGvLFIoIggQZ37L4HzYJ46AmdTSAP1UqlglwuJ5+8TqrVKqampkSOxt06P/J52qBy76wM1GwmI9/7UB8CECWpRRfOn5lYA0Mya30l+SQ7HWTafbz+RS/Fzd+9EY84+3R89MtfwbXXfxZTx69DejYPP5fGsD9Ap9GGH3nIBlmkaDwikh7Sh3kD9ZQo5DP/uYdmR82hc8Kif+iC7shaLthE9/2Ockx4fzSha71RyZXLHldOyP/mgm5SMAlmcaY6dLt7kAldzF1YUljQc1JQOH8Q5evS9IhWsdy1s0iSrc7deqeHmXwJw2oT4XIDN33zRrzu8lfhgnMfjfl2Dbe05/GqK/8RF/7O49EO21J8w/4AlUpNViVswHQH6fg1hMytILPJd7rj2MDHHaY6FXFCcn7wPFSJGjnNupireFrYXYCGLnpkmShM+kwqJxM6kYWw25dVTkomdU+ie/tEhfI5VJp1lGamcPDIYWzYsAHNRk2SJL3+EI97zHnYd9/9WL92La776ldww7duwGc/fy2u+96NuPRNb8LWk07Cky54LMJaDSUvqX8GAfIcxjLcw4eSWUFwgySv+/Y8gE4YIjcxjR27zsByvYViOo2lAwdw8sO2CrfmxA0bMZQs+wi1Vgsf/uQnce7vPRGNdgeLzSbSxSLy+Qw6lSYmSnksLs1jdnYSR+uHsb5YwMde90Zc/+7/wG/l1mM2KOLbe27D5W99JzY98w+AcgHVTg/l0iw+9MKX49aPfRq/OzODW6qHsP7Ky3HWX/wpgsjDK888D8/bU8eaegsHNkzgS40l/PPe3egWS6jd8wvUV5ZwuNfC5EIVX7joEjwaBZxSnsMtzUV8OKhi52uvwOC8x6JRWI9ytBZ5FOWsIBG/nY5EWdDrkCSkKX/xlO5CUGyVorMCSZTO7c3CVVgDKW11hDlhwo/IwiTWdQmJm/Ih3q0bsY5XSdgjR0EHYPH7J+fMZLu87shyl0ZSeBu66pE0N9Onc52yCnJ3BZ1FThOZdEJn8ZNiaBaXjkimch/L7+UhnCZLWh9UPk3nGGeHW1c8Drk7RroUc2FPmiXr+BRuU3tsV3jMhC6wu+xEdIevWnp1iaPsjYQlno/807nPCYA2plkPEyn00j767TbK7Xux5x1vwtmf+jKeliojm0vji40j+Of1GTz9gx/E/UsJFFJrMNPPiqayNpVAZqaIfDKF3OF9eNsTzwO3MX9x9fux7riT8PUPfxyVT38Mb57zMNk4gt0zU3jN7mU858bv4tZ2iNmjS9hULsKbyOJfnv08vPRABecDqA0q+CGAr29fjz/94CdwpF+G75ewa8MGlFJDZPNDFAr0bCXe0sWz5qaxbsMaXL9nH25tLOFQp4cOfCweWsAc05g2rEO300KfSEQmK5GM7WoL06UJJbz16vjKW/4R//4f78e+o0uYm53FcqOBaqeDZhThsRdeiLe+851Yu30HFhcWMLNurUw0hxcWsWZuBsNQ89of6oPFmhM6P2q1mjpsCdGL+/mUfKeka4VhTDriocmpnUQi/v1Dceh5o9DtiQg2XaVUWwuEHq2jtTDmCW+SKXrfPjz+7Edi04Y1OFJfwm8/7Qm44s2vERIiu0JOUCzoUW+Iyck5WWjuv+8B3HnnXThxxw5s23WyPMCRI4cQZNIokMDEoi6Wng9d0GMZpdOxCz9lVNAjymYkz1vz1F1BdxP6/+6CzpOK6AJNZUYoj07oJN45yN1J1sgKpn87JW45dUoTZQFnrRBdRmcmQmVai755KPHKZTZX7PGSWbz8/Cdgcfd+nLTpONxwyy34P9e8C7990ZOEbLb7gftRLk8IstRud5HL5eU607NLrzkx7jG4XK5aUcGM2MU6GdkBK3C7FnReqBq4o98vF5rs+sRNO07BkmUgQ3T4GXFlmdG0RioBeNaRdQ5d6VDXfvDgPDZv4z4Y0twv1WvIFfJosOEtlVFdWMQXPvUZbF6/Hk95ylNQWVkSNCudy+Lw0hJ+cvMdmF6/Dmu2rMe6mVlxeade5+sf/Tj2/OhnOPKzO3DfTbegnM7i7uZRYd3UABwG8PBzd+Gar34bEc+wRAK1w4dx4bnnoruygodv3Yrtxx2HPXv24MlPfSpecOml8IpFDPN5tJNJzFerKBfL6FcaWDNXwsHGIiYLGVQP3w9/7wG89Nwn4Wnbd2AuSuOW3bux89l/iCdf+Y8YlPNoeWkc+uUBHLr7AWybWYPXPPc5OKFRxe7KIax7xfPwotf/Pda2fFw4twEfmDwe9ZX9+N6mIhrnn4s/e/+HcajWQnjvbgwbdXQzAdYnPfz4yqtQu+4GPKG8DvPVFVwX1XD0nNOx7fLLsDK9FVOpbcgFM7KSayfUsTMkQNbuy/uiUrNRwdb4U+NGHKMj1/25XjNCShtjuEsVMi8CicIVGN/kjNYUuD24/AyXPOlcVi3IxxncMMFPpn+iTYZaxsVcoHyHEFgN3Pmtuu7QxebVMoklAU3DUqR4O/mQM3URSYnKgZitTe6dawbcbyr6VBdmYNnpqwhxssPWQACd4V2k5IjJrnw+x3h1GeAxodkKtdERzHEnlr2prFssY4VXa4XeseX5Kg2iFCiL7Hcj+P0f45pnXIj3DHI47sARDIqz+Fyrgd1//AdYd/EzkYimEEVZ9LsD+EEGW7Ydh2HaR1gI4DUO47ILTgPaTbzkTVfjtJ2PxE8/fi32vf9dePOsh9zRRdySAK6OgD/57HXYV5rEHI1jGhU5yK954Uvwovkj+P1sGd3CAN9MtvHR9TP4rVe/AeW1pyE9zGNNn2YMLbS8GjafuAmTM9Oo/fBn+LfH/j42F0u4PTXEGz7/KVTWzWB224motxqYzhWRI0u22xWb12QqQGVxRQ6YYnkGjVvvxGW/9zgUCB/PTKPe6aLRD/GLxXnkggzys7PwigXsPXoUz3nhJXjJ375GTD1WlpcxOTcn8hOxRn3Icq4IzfLyMsrlshRzN6nzv5dXVtBotzEzNyvEOB6UhOTV1IW2mmoH/GAf0t0mgY6v8jH66lMSKwlKHtDyVUCS5XW4SH7ABLD7AZx92ik446xTcE/lEF737regOmygNF3G6btORzk3BdChK/Lw0+/+AO96x1X44Q9/grPOPgtXvPqVOPv8x4jUsNFtI5vLoVqvmM/Bry/ool8Xj/bfvKCrbawrNv8bWe58TmxGHORuAkHuw62gU4WsZjeqBafRDSf0wM8jTbc2NlsDlnMt5u2k+u2Tq8CCniGDuNJAue/BW27hEac8Bo8/cTuKUYCHn/dI/N4bXob2VAbpIKNQqRyQ5F8M0Gy2UCyWrKCrjFALMt8HPTDE2c0gTUeI458yKcVWvvoeEGoXAxkzY6J1bJQIVeZlE5MEwdhnEtScZ4Q4xf1+2k9j2BugUWsIIkTWPb+2PDODSquB+/fvwcm7dqLRaaPL1ZTvY65QxO0334b1c3PIZTPYdeqp+PBHP4J1G9ejW20iW49QazdxJNXFxPb18MopDGtVvPvSK/Dza7+JZ5Y3YUvXx9pUHl0aXE2l8OPGQax74m/hhAsfh/Of9hx4qaKESm2amES238cNX/gi3vf2K3H04CFcdNFF+PO/eAmK20/EwvxhtPictmzCEhGtVgd+K8TcujJ2h8uozO/BYzZswUXltXju7HaUGx1U/SH+9dAefPmBn6C39Tj8ZO9eVI+2MUfjlx5wX2MRK0f24Jq3/R1WVo7gGa98Jc7feQ6+++qrUb71dvwOWpg+fjNeevgXeMGn/w3HnfUk3Hn7bqRrK5hMsYn0cM5Zp+Db130S73/ZZXh+eQOOy03ia/fcg28N+3j0e9+DxQ0noFg+EanCeoS+j3pSsx8Y1OR1Qj03bG0bF/ZjCrrGl+oeOx5euZSVhD/V8ktAjkjctPhSwpgQsyuLP3UeBeYip4iyIoD8cNI1N3Hz7zRuVQu6EuEsY8DCeEIN7Rvt0B9+Q1Xy0MWERSwNdZ+gunQlxSmRzCxVnamMEdh8TlqepyxTawikPDsWaL9vE/hY6ppZs1pOlRnT6HSiLHdlu+vkbi52Y0lp8m9m/yr/bnGBqms20MskcSzohN4DQvCOOGcWJdHAAyXLmeEQa1J34G9OPRXXrCnijEEK31+s4MZcEcvPejry5z0OO7adhnt374dfKiGbK2LT3GZJZxuW00BnCW958TNx/80/w/u+9C2g3sddn/k8Wp/+MC5NLmNLsotf5HN4x5EG/uATX8D+yWmsn0hhcf8enLBxMz75ghfhort+iScUilgMa/hCp4uvnr4ZT7ny3egPJrFtbiuCxWVMZgP0gg42nrgZ+VIZn37ta3Dkjf+Ei08+C+++8yY84i9egD//56vxqe9+FyfvOBmTxSJKmRSS3Pm1B8JSZfktpDLA3n14zVOfhun9+7BpegZHMhnct1zBC1/6Mpz03Gejt/c+vOKVV2D5yCLWliax/MA+7Dr7DFz+z+8ANm/C0aMrKK1Za1Gfxh+ypipOa0ICKyvL+O1H/Rb27nkA5z3iLKS6XUx6Ps47/Qyk8gVMn3IyTj3vPGw64QSR2ITtEOWJghySlM5ks3l12GJzxlVQqHA8E266Pl30eJ0kke17Uth7AreH4gTlIUSu3kMuXQRWmkCzi29+5rP467+9AvV0iP/41H8iN0HLiwFOOGE7CsUyqrU6Cuk8vvdfN+CKv3w5HnX62bj7rl/gSRc/FS9/zSvhTeZxtFFBNp9Dp0UJkMmVxJDEE80t96NijOwl0JMJbiD+/UnuxAXRGEpM5pDdtUysVJdwitODgbI4ljglbKnvtsekPpp6cAL0fAwpv2JgkYSwMFikJdMZyWQi9BhqsliSsjjasVIeZvGZLLbRoC3vnfOGoMWoNLmS98wwIpW6sVBxLdKXRLcQnhjqqB+4pGhF9ERP4/9h6yyg3Kj39/1kJpOJ+7pWtu6C9kJxd0rhwi2uF3cpLVakQJHiWtwLtBTX4jWgUJfdrntcJskk//Od7ELv7/w5p6fQbrch2c3H3vd58xaJgjzAlRYTrDiVGFYJUdAFwU08B+KFEyt3O7LswiLysUVCmnhTzBWLelzWyYjtihh0xYVDCJbiKYJOP9u+/pFLTziNaSNGs3XzZt5ZvxrqA3y37lcUwfB3uGhpbjGm9AmTpiCJ+GAxnJjFGlO8J+nGGtmwig0U9IJoyo0306I9UAhli3AaUdZlFJM4qUjGayJObYaFz1AuK0VqnYFTzWDNJFGMm7yMJqskVQeYVMqsHnLxlGHLE+qBaF+I1qZGYv3dBinut1V/EM3mDWDVX23NLHzsEWSzRJnHC6kMhaSGV0zsyQi///oL550ym+nT9+DJN99g1U+rqVa89IX6UOp9RNUc4/aeSiGTYePnK9n45kdsfu1Nrpl2OD1rfmZEeT3bCwke79rMoi/eoeLgQ2lKCh65GbvQI6WSlJkVnlp4P0tff5Weri5+WLMah99PXpwmfQE2bt2CSZzGPC6jaSq1ekgVNFpMIRqcdpqefZEXL7iGy+rHkgjH+DjcyriL5nDMQ3fyY2crsUQWKSmhtyWw2NykShzIVp2TZk4xWCCnnHIml848luePPpUT1FKmqbDdkWFWRzMvNf5IU2OcUnc5yfZ2PBaFkcOGksrF6Iq3cuE+RzG/wk99Io9m8/JUaxN7LVhEZ/0orKUjkX2VaKqVmPAGSWIVrhvbOyNGeYAUKTYs+oAGwuBriJOMIQAvOmpMIsRMfB8LrQZ5wxJoDL1i6yg2hjmdRDpNPJ0mmRN3eoWcJBs8+ZwQVYo1uvEOUBxjnRZhAS763LOGmE4kTw6yL8R2qchLGCzmxWAcqZg0KCyc2UE3xuCE/l1R5W5koYvJSKjyjC63+Mn+KZ6DwK4BpOBALKpgWRvJQWICFoVdAF+Mwil+TZzHxMTzjyCtWKSLk3+RWlZUJhevTgP0uGLcQ5E//DeLffDXimv14kQ/qBgeEOIV4WJ/h7wY9LuBBqFIlht4rKL7LmZKCTcYtPWR/PF11tx2NdfafVTkYIvVxnOdzQybOw958jRsVn8xb9zhwFtajtXqNlSrDvGCJGK898KzvPf4kzz2wSdUOKz8tORxwm88z9VqgTIpy28eF3c39zDnvfdpsjtwmPP4bBZGVNRw54GHcHEsyZhwFFV18l0hy6u1AWYvfgSHzY3VpGAH9po0Ca/DRjQSxe4x8+8hQ7igN0V5Ic+agJ2vcxkWfvszW6MpcgmNCVPGkbZpxpRgzziJxnTUgIzUE+bLKy5i5xtvcXh5Kf2SmRcjcf5zz/0ccsIpEPQQkcJkkzEuPOBoJmQVxvck6OvvJDB7Jic+/xS7+rK4KmvIJeNYBM3PUvQrCEGzQK8KapQoxLFEjKsu/y+fL38PazrLFTP3IfLTr7gzupD18aUMs+66g+MuuhCrM0i6J41doJ+8OeKpCJLZgV2x8/HbS9n0+SfsYS1gVVX8+x1Ke14mpeeZsc9MlIwFxW0z1PwFa4FurRm/qYCrPQ6BGvRoGjlQBqEsN1x1OTv6Grnsygso99hIpqLG1GELepE8DrRkim0/reHGMy/k0BGTaN62Hd1j5cU/fiaWCxNXCoZXONzfg5rTCZaWEUehKxSi3B7Eozjo6+jCVxYwUiM70p3YZFDSGUpkUWAlwkKM6PGRyAh1sY5TLt7tVauDnkSIqJwxbIGCvl+Cg1yij0I0RWlFHaFQiJzHhVmyoWdSKHlxrhA3B41sLmm8QbnFG20shylnw+otI5nPE9E1rILMhoZW6DO+NyKJJEGHFy8K6Ug/eZsZ1eKgPdJLiaeiqOSlQGc8hMfpoae3hWqfF3FESfenyCYseOpq6c72GKwC8c4RToSocpQjCWZBLkUuG8XuEqIh0UCoFAoO0prDSPpyOEyY0nHo6MPidkHAblIPv8cAACAASURBVDRMBjxGQGDMKrFwFL/Lw3033MQvb75PNBTl7ZXvUjdtEtsb24ylyubfN1DqDRhTcHVtHa4Sv0EZM9ns7OjdRV2wVsztpGM9FCIxKitqCLfuwlZbSkckistdYUycJj2GwyGS3AQeWMWccSKbVFp62vEEXOgFjVhKQ7aVsGV7K93dfQRySQp//UB81zZykoWdGViTt/Djqg00FJzcftmVXPbfC4ikokZgyYRyL9lYmEICaizwp5hUZTvpuhoeXPIs06dNwZPO4MgU8MpCc6IRJcw9111J1ydf090b5Y4338RSXYfHV0IqFSMa7TR0C55gKaUVtSh2L2oizewJEzjGF2Dirlam+f1sbW/lW9JMuHcuo849D91dwy6BV/Xa8ZslpM4uLjztVHo62imprebWRxexq7cX2WxFNVtJhKLIVguB4TVGA+xTPIbVLm7XGSUVuNJdxom+IIG4Rra8nHlN23hz4xY6FZmNTY14VBlNyxLVCpTU1FJaW00hl2LxPbfx4iNPsuiBhxmPwitX/ZdbKxso64uyQYHrTRFu++kbQxthk1RMUQ2lACPHDkO1KUTicU4aOpYnqjw0JDK0aTIfptLI51xL8KR/szUcw1E3BFOgxIizkbUUslSkR4rUPpNJUCFlcnkBmVEMpK0QnIkFktUiLit5srF+LJkkpQ4rdcEAZU6ZugAIZ6+BSze+s4x5jogG8Rys39FCdzJDn6ajKXZyqgNdsVGwiOcTcn39xiYGxYaGTCybJ5kV0/2AjkTSsaiieOdJaimyYmsp7JmiQciI5Ex5QBA8UNDHrowUV+4Gd7gYSCHW7/+w3XdLKBtQku9OgxPrWzE1GOpygUcUK/iB1bxBdRNFt8heNG7tossp2saKU51AOQ7K8o0aP6CSH8wwN3zwA171YmjLAF7W6KCL/9NFEMU/TUFR1rKbv32g0BtNxkBQveGtFwpUScbX20n364/Q8sSDnG1z4ZMkNrgcPNm+i30X3IM0biJmi4twMoPZ48JTWoZscxuTmB5PYENi3c+reOfNd7n1tjvx5tP8/NIi+l99hjsCPjyZFN9bFe7pinDTp5/R7nJh0uKYtDR1JRXcc+RRXJbPMyGaxiq5+MVk4q3h5Rxz7+1GHrrbIQREMGHEWAKKG8WqsGPzWq7Zczp32XxY+/v5q8LLB9EIV7zzESGbF1WXGDNpFPmAifbeXhqCw4xJ5Pe2GDOCTs61Svy3wo+rL8zGPHxQVce9X39PWU0VTR3dbM+0UUhF6ftmNW9dcR131E2hdddGfnalOWrhnQybfSF5XwmymJh1oTgVr4Fk8JeFoEXJSgbzRWBZZVOOZF87Fxx+MPW9vRxdUs5eusyW1jZWWCQi48dy3/L3MXnLkAoWMrEsIb0Vm99GRreQ6k9y2sFHURsNMaqtxRD1bbK7aHV4+b2nxTAennrY6dQNG8btT9yNr8zGwTMn0L9+PdNNfsaMmkJi5Gi2hZJU+quYOHUSB544k9W/rmTVZ5/gNMscduQRlE8YTVNHE7VV4s0/zxXHzab3l/UEVTszjz6ME665BOqDdPW0U1ZehW4gKlVCkRA9OZ3KwDBDJxC0+zFni6jdnkwYt8NplEXyaXLhmPE1rAlMp/Dg2x24FA+xaAyvu4RUOI7N62FXpAOTqygQSES6Ge0pL94TeqKENQ2ldgg9eoxy2YOZDD39zdjsEg6rhXQ6jpK3oBTsyCY3cRFhGRD2PJkUSXqjrTjJGvqTgLuKWCJMRmgiAj5kt4Pf/1zHpPHTyQiSmqYbzYButxp5XiZSuMUUE+3D5RYpYB50EWLkNhEmUlR1Y6e9qYu6imqjwcjmY5jMcQN8k8+YsFmCWO31RkFvie/CrZjwSXZSO3caBbatt5uqmqEGgKZHeM2tKnbVzc3XXcbWz77hoYfuY9RBe9EU7cSaddCypRlb3ky8L0JVaQVuvx9neZC0xUTB5iCMeM4lEslegrIZv+ok8tdm8uk067duIO90k/GWsemvDaS3b6LcKpMIddHc3suqbZ0oLr8R69q4eQuFmBEES6u4n1uFlgVGum2c4M2h7YwbN2rqvDzXGUZTPUzyVTH3kkt57rnHMMUjeNMaU6uCuFJdjK6ppr09zOpQmmk33YZ7n30Zt+dEIpk0tmiMMouDdG8CChkUd5bjp0zgcMnFtuZ25jy2mMC++2IvryxajjNRCsI3Lt7i7T5SVheFXJafP3iD966+gquDJQwPx5BSOf5UJF7yWbjig2W0Z63EDEFpCo8pz57V1Rw5YwbtHZ08/fLzOEYOpSMuTgQF7JJqZCQI/YirthSHx4s5IyPuvLoN+r/+ghUnnMosfwDB+PhTkngmV+CBlT+R0M10tLfiEY2nIpFwOAnW1OB1uTHrOVYsfYtrLriIu25fCL//gfLua5xcUkYwlGG92cJcS46bv/2EcKQLq2wxrLk2i8qw0XUoVgvRSJrZQ4bxQrmLUfEkHVkL72s5QiddTM2Z57MjFcNcWUHBFzSEbHYtbWzNUmaRDCcKkeAFGDJvTLLF4FiIdbahPNezKPkUHlmnwq5Q73NS64NyBWPQsgzcyIvQ7mIwjZDMih9tCWjsi7GtO0R3ukDG6iJvdZMqyGS0NC5zMek0kTWRyImGQMUkhJwGJVEsulKGCFm4lQQAS1AAxdQvBhktlcEhWA67kVxNoqALL7AY6Q370IAoroh9FVCZ4ip8UBw3uKITv2qkrQ0UdCOq9O87dVFtLgqxVRUEroE790BB/0coJFZrRcReMYZ1ECYzsHYXXHexihwQs/2zjh/YHIgiYmhaigCZopXuH058UQBXjCowHt//KehGI4JEXSrEutuuxPbpB5wkcIxmmQ0BD4tamjjh4UfJDhtpBJFG0lksAR/u8nJMFoexQsnJOg6bnXwizYb1G5k2bU/UaB+rXnqI3mcf47/xGMNtVn7zubmtqZNr3lpKm2rDJeVRTXmmT5nKjTMP4OxohFH9MXJZE79i5tNJIzn0zrk4VAW7ajG6uCljJmJOgTvg5unF9/HFbfO5z1OG3NbGjko/b3b1MO2GG6n/10E4sDC0oQ5HhZVYJovDWmWsesI5+GLhAhrvnMsllaVIySRfh+PsOvJIblm6nFQky+o/1pKyp9DTUUqzEvefcBqnFByMKy/hs+5NrLOYWNLUzQ4B3vG5yWXTaEb0qQmroGoVzJjFgVtEwXpUwv0RvD47lxx6IKGvf2AMcLTVTnmwnNW6zmsdu3j+91+hdghOdwkxrUBbZBslFSWYcBkT8pHjp3NiZSVHp0K4cgX+VP38ZlH4w5EnOGYMJ8w8joDTw8OPLqSnaQPDHFCf0anryZIuWNhYWcqKlu1oKBw96yQeeuVR1qz9ibOOOh5/wUw2ksMtwHsi6lZ02hLYJRhug1wMSmQ4+thDsfndaJk0uVgCV6mPU64+H099NaF0jpxsJSPEYZjpbGylv7WNCUOH4hQqeiVvAD+imRQeu5fe3i5KguWEQz3Giq0gIl+dAQr9Kcw+Id7R6e9u5s+WTUydMBZnwQLdUfCWQqSfeF0JmmQh2tVFfVkF3ZEWClIGn8tOXnDNk8KO6SCTlsmJyd9bQn8miq6ncJkLuEVkbTxJKq5hc3tAUAF14XvuxFVRWYzH0jLCekBvpB+rN0iv1k+Z6jLAHG2tOxhS3UBHY4iKuiEkundiV02YbE7QhEoxSLK/HyVopz3UQkGOUecvN+7nmb4MUlZM0CpxnzgspAlv3saoYcPJp+NGDjg5hWx3D43pOKt37UDIufaYNJl9KoYYqviQLUtPKMxX737GT5+tpNwdINLTT11lDavXrWPazH8x94F76Uj1o1vESlRQ0cJYU2la12/ktEPPpEZAn0zQl4PWISWY9Dyj2/qYrthxpJL0AhtqK/kjEkKKppgeKOVATzm2YJB5v37LMZdfSW93mK5vvmS2OcUY8YabhHB1PfN3NjHvrbc47NBDyccjROI9uGJxrp95FBOyefb3OdjZvIP1Ztjq9XPPd6vRauroiIXI5TUcImwomcapuLCTp2Xzai457DhuHDGazdu2o5x8LKfffy/NoQQOnxufy2wkqRWErVRXyEoOoxl0KClOHTmEc1Ub48NJhike2lxOzupo4toXn0Lz16E7XMSTYWoCbtK7mrnqnHOLTXNLE5tjffSm0/R19yNpOpUuP26vB92jYnW5kDMy+UwW1Srz1Hnn4l76AceXlSGrEstbO9g4dRpzHnqctG4mFgmj6DGcfg9KeQXe8gqyiSRep52u9kbOOeM/3Hv7QpbeOJfDWpuYlkhTkpH4XbFwj0vhqhVL6Yt0oor3mJyKz+OjZmiVoYMIRRKcNqSel8vcjI3F6cmpLMsU+GO/Yxl/1XV0CBuo14fu8mNzurAazWqKjKoY7+NCrCgZJ6pimE9R2y3CgjSyqQhOc57h5QFGVzqpslNMsjTK/0DozSDDXZzMiukFxrQufkSAv7ozbGjuoDOWIWexGz77WDZNzpInbzajCby3wNmaXahiitd0Uok41gFyn4BNZcUwLGy8qpXMgIJeNmrqoBW7gGncd5EBUpzwFBdFccYELdbVhjCkWAz/Ea39owI1blwGvvIfwtvf2NaBaVsU9CIetljwxTxeRLMWH0TxHlVUuheL8j+RcuLXDLDN4Jp+sGgPBrsYN/eicG7Q1/7/K+hGQzCg1hd3yuLKf8B3apIYU0jz6ZknMnbzHxyW1nCqZv4q83H3jh3MeeIp0lVDyGXFC5DHUlaCs6KCgtlmTFhpMsb5oMzjQ0sKao+MNd7Lmpcfpe3Rhdyk64xxOvkz4OOWrbu46uU36Xd6CKpmbGYTTqeTWw45mEtyOQ60uiCr8FkqwUfjGtjvlmupKi8jJ3CQVhv77zXD6NjtipmTTz0a96YNXJk1UyXepDw2lvX30DxpEnNuuxM5Kxke0WGjq4xJIpQUaySr8ViPDvpYWB5gWKjXmMje7upj0kOLqDv2ZDobO4lFwwQqnUTCXfitNn595gV6X3+b2WMm0ZOPsWjzDi588jGqDziI0pKAofbNmw1+ZlHBK7y2ecW4bSezWZLJKGV+J2cffgi7flrFJOA0t59Ss5WU3cHrrds49N75jDjxJFJyAFcwgGQX8BAIRTRee/wFXr7jPvbS0sytLkPq6qW/djQvNe9k70U3c/D55xAw+zHF0sQ6Wvj8xaf54pFFnDFuAkNCBTZ1dPNOIcnIM2Yz9YjDUKv8TN5rmuEuXTB/Ll8seZvKlITfasdTXcona1YxfP/x5Ew6B0/dgx2/ruOvb9bjAPwmGF9TRai5jcraKt5ubuO3rl/ICcSn1QaOIEl0yhwVWJIQFAObSyFtKbClL4d3hMofG/9ESYrACrC6RJpWLw5/JXTF+PLl93n0vgfZ3t9DHCgd5WPjlhCeAvx75iRuv/ImnPvtTyzUwdFzTufAAw9m3h3zRI4cPdEOFDmPx2ZH0goUsiYs7lJaWjtQvB4cDjsu0frHBYari2hTC9/+vJbHX36JvNfCL2ta2GNsgBLVwVknzObw444nKeWxD6s1voZ29bXhdzsNFHc6k+TN198hl1KINrdTQZYaQQKMpvl1zR/8sKURpbqCHmuOB55dxNQxI/nwozd4+Nb7sGkOqj0j6Eml+b7rD5KxLDXlKrFmDa8Q2mZhxIBpISIkAyP8fNfUjz0Iy59+gQljxhKoryWUijHr0ONZ/cNGSu0SU8ZNpLu9k02tHRxx1CEsfPJRJL/dSNkT3H6PquJE5vevvuK8E8/giPET8fckWd/czMd5TVjmORq4qHQY1ckczaqJi/qaOOys2YzwlbLqhbeYFtHJ22x87JG46bWXGDt2MvfMPoXS7z7n5IAfS0pmg6RyQ7yVn9MF4qE+NFOGnFlD7exh4cGzmBrVmJZMYPM6eJ8Yv3u8PPzdWjpQ6OzpJFgeoGDJEY5GUBUXVXY7d503B23lD8y2BYlnNJ5KdPLylo18/dsm3BVllFd4DSCUOSORT4ttpc0IbMkqMd69ex4dj7/KvwNuxmpW2k0SD6c6KTl1Fvv952LSTjcmm4mJY0Zw5pFHs2nVav5zyqncvOB2QlaJfk1j185dZGMpRlTW4XQ7CZNFtqrYZDv5eBK3ycS548Zxmqaxp9eJ7pJ5dUcnnnPOYNIZ55PNmtEFajfZS0lVGY6qWuweL8lwGL/Hia4n2LJxE1PHTeeKaXtzUlsbM/ImI2RptSzzdImfC954if54j+E8sMluKsqrCJSXkJdM9EdinDG0hjfKvEyIRunPq6zQTKwYM40Zty8gIvQ2Vgc5mw93sATRz4aTCQo2u6EUF0E5siBDpjPktUzRxm8WFmidTCKMzy4zfmgtw93FQi7rYMkLC6Kg0wiRpUiDFME2wjZrMop0DsWY2AX9sx9Ys62LLc2dZCQLNq8fk91GXyZBRjYbQ0x/PItWsCBbhDtDQkulsVkUY2OuC0GmwT4QtzurAVYSlktNF+nzuxX08SsHSHEDE7oRgvH/W7kP2td2i0Ytrq2Lt9PBFbco2H/T3gTJTRFEpCLsxWCuD1jhjKbBwITvbksqitoG4K3FdDVh5xlQwf9Nkhvkx4ul3eDqffcJfTD4xUDwFJuTYkNRLOaDanvx5ItBcryeZvnxhzKzs4UDUkmj2/ytzMuCHY1c/OzzJEtqyKUlEnkJpboMa1k5edlmrGRkk04iEqHMF8SiqPTHk7iyMda+vpidDyzg8epK/PE4P0jwcE+Ui556EVPtUKzZJOlIiOl7TufGAw9gVkcHB6guTKKzzIZYOWkqx9y/wHBACHa+eO723WNflLRELNTPHvtOoK6vh3MLEgcFKolKsLqQ5flEiDvfex9EQc3r7PuvqXT1dqOU1mK2OHj58Sf55rb5XGsqMJIsO2WdJ8JJ7lu9ivU5iWRfAqsJgm4FTYsycsJoNn30MR+efwkzA6U48zpb9SwfKAoLli9HdbuMHzafywCwCBZ6IVNANXK4VcOGU1YexGqGs44+grUrPmU8cGZlHWWpLI48/JaO8GW1g6vfeZvN3VnKausZM6qCRDKGWfFw5L4Hom1uZEy8i/srqym0txGuHMmi9s2c/cGr1Bx+ENa8HVdewpPRWPXyEj689lqOr6ynvDNJ2u/nsXg7l7z9EqOPOMQgZ7WmWwyfsg8v7as2cs5eh7D3mAns6Gzhg1++osuVx17mw5TVkGNJwht2MPfMCwlEMkx1V9AgVpX5FCvNnVQcvAcXPPk4ek5jQzKM3R/km6WfsvbDL4n8shElm6cx0k3Kp1K1zwReeO1l47GGO9tQLTnM6Qw963dx7WkXU5K1YzVbqZ80jo/X/0STEge3hfrSUtKtPSidmqG7GDZiNC9/9Tmj99uLlz5ZimxX6Nd60TMJ/A4HZq1ALlsgquUIllQZa8X21kbqy6ugtZM1Tz3P8489RUxScY8cykcb/yRY5cKVyeNM6HhTBaIJjevuvpX9zv8P0UQ/zvIAkqrQH+3H7fbjq6on3gsTy6yMjqfxhqBUNM92OzstFr4Ph2kyw7PLHufoI/bnzeef5aHrHyGgS7hzQbwVFayLbCMppZh9zFF8vOQjxjrgpNFT8O3oRcnliQTsfNffjDZpCPsefwznn3OpsYpv37kTt8/PmtVr+eHb73jrpdcYOWQYmzdu5robb+TMW24YSBfME9eThpZD1nO4MfHFu+/z0G130lBSQaixhevuXcCwU4/nh/eXs/qyuRyEnSFZE+0eG+f0trKpECLU2Iwvb2HxgUejm83cu3MLP7Zux+Ur4Y3rriPxxDOc5FLxZm20e4Jc17WdpVubiUpZkrJGUk6hN7fy9KzzOCBjZkpfL56An/ctOT5OJLnxpaVkbV4s+TwxLUZLuhtXRQlV9Q0Md7g5qqSUixvGMnVXDy7BqGjZzD0fvEqX7MTsD+Atc+HzuLHmLUiiFxabGUmn1xzCHungximHcll9GRO6dXqTKX4bVsp7fd1c/tRLJHw+3LWluN0O9mgYid9i5euPP8PqdZF0Wgilk7TsakXWTYwf0oDL7SGkp8AixJwW8n1RbD0hLtx3OreWVhPUIoS9Jt5ujjJx/vX49zoIdBVFMpFIdlM9tBZbSQVm1YpZ1zFLeaLJXiorKsjEdebUDOf6DBxos9OvpfieAu9X1zLn6ScIp0JG5oPV6qO2vsE4WYkK0h8Nc86Iat4r8zMp3E8UK5/kJF6qHsohCxeRUW2kZDtZsxtPRRUmm0xfMgEW0aZLWMVwKk7PyTiKnqHM66Qi6MHrMpFJxHFaTNT7HUZTbySxppJFBopF/JehAh+ITjN08IbXXTyumKZjtTmNSb0xnKC1J4Jsd+EJuoyUODHNx/LQEoHNXUl2hGKExO5eUDutNoNgKYYkI6Y5A3q6gNCRitMkFpmkopGViq4NQ7w3YWX07wndLCxeRkLEP9GjA5kXA0GA/+BbDSvbAJzeEEP9vS7/34IuCtLuBd24sRtgmuJaXf+7oA/GtQ5A6wfU7cbH/h3uUlynD+DajcZBsHl3Y+vstnofCC8cKObFRmPAjjKgBdAlEykpT0M8xLcnHcPMjl0cItTISoFfS90sbGrjqheWkAxUk0/JpMS9orYCc0kpWZN4ISU8NtmwgnlsTuNv0AV2Uk+y9tVH2LloAVdnNUpTObY4rXwQTzP9mtvwjB5PUBbPWg57mZdnLrmA43btYmpBfLG4WU6EXybvzazFi4hEQkUYS15nXMNYShxBflu9iqOOO5iAlmSWmHZ9ldgyOm1OG3d1NXHp008QrBtuQDBmTB5LbySEtabeIHNdePSJ1G7bxpmJCMFsko0eK3e3h3jlj/V819ZjCLPM2Sylqona2nKUoJvk9i1cuecBnDd8CNamNhxDh3Hr1k2c89CD1E2egqOiFG9FCWarasAzsqksKlYsFpvRqQoIS1qLcd8N1/LNq28YE/o4TBwSrKZe02i35Lmyr5eHvniLNt2DpDrYZ+IIQw/d2Ztg0ohRBMlwGBLz/F6CWppNiotXwp3869G7MU+ZSDYro2R0KmQTXZ9/zg8LH+bf3iCBcJSUzc/dqU6uWfYKyaDPuP+5fBY8djfdbVFG+uu58vCTWLnyK0467kRueXIRSZ9E1ioEPHFKhUo+GmXJ3AX88doyZqhljOkTwuw0670Jvgj1cecbi7BPGY1txGhCYmsTz1EheZl34tms/3ktObeV9378EqVWpEi1U+H2YcklMelRmr/9kVtOuJwaycnE4RNpD0f5suVPrrr/bmxjKklZC3z15ed8/tb7VGWt+KMwxOShLRzBf9QM7nrrOUKmJBa7QjYdwyYaaE1Q5syYnW5aejoNOl+Z2w/bWnj2smvZ8NlKJgwZRp/DwZt/rWf8Mfuwx3770P3nVn5+9yNmDhlDIaXx565tWCsDvPjLN1DiobezmUBNFY2dbcYN9Zdf1nDlEWdz86TR+Hf1UFJQKfgCLNq8nqe//Zzg/nvSSRQVDb9AGXf1s+PnTdx0/lzsgQClew1n/qI78Ps96M0tvDZ/ATvfWsGMnIsGb5BO0nzTv4voXiO4e9m76DkJ2RmAZJ5ELMGOHVuxqRaOOvgwAh4vhxx0CPPvugO5ppLe1ibMPjt50fVLBUOQ5rSo/LLiE+ZddS19XVEefmIhex92GL1mM188u4Q/b7mfUyoqqUznabIrXNzWwpI/v6HUH6RKscGGLRx12FGszMCSL95Dsrv56+WXMD/9Kif5VbxJC23OALf27uKez75Gs5rY1LkTS5mNQDbLvYfMYZbHw3Gyhd5omK/L3Pzu8XP2PYvpS+WpVO2IBNqE34R3aDU2fxnajmauGDeFi2uHs0dbL44SD7e2bqHk5EPZ96yLSTpdOH0OA9TksrpQMzJqXOTc5Yj6sjiyIW4/6GD27Nc4KulE1U2s88os6Whj1q234ZwymUK5h8+++ZJnH1pMXUk5q779gR5RGM067aFe+vpC+J0eGipqDZ5FrJBFN8KwwNwfI7xyLY+ffzq3VI/AFGqhyZ1lWX+Ofe6ahzJyCmI3oppl0rkQw0Y3YHJ4DVKieK8pFDQ0UxLFopCO5zhr+AReDlQxPBQmbJf4IqPx3bAxzH7wAWIiv16It21e6oePRXgHhHgtHItw4dgqlpUEmBLpM0SqnxZknq6o5rCFD5G3OI0zRFb24KqsIucSjUqqyBrVC1jzOjY9iypOYkqBYVUlDK8S72LFf4Q8VTAtRESTKVvEPRt3HHHoFjWzOMX+D63dYGwYXAIBGJeIZgU8SSQ5FkdW8UdEFRFFXazlt+Xg5+Ysa1tb6BYEOZeLWCpt8ArsshW77EDKKuSSBUxZMwUB+FI0MrsX9Ekriz50cUP/W+Vu5FMXV+4GY3o38Mvfq+2Be7UAJhRJSgN89d0m9EFRnFiZD6rMBwu6KNSGwM1w3ReRl4N+vKL/dgBhP0AVGbzd/91gDKzvFfG5dzMqD97R/7G9/SOQ+58bu4imEwASRaKio5m/zj2DPbdv4mhhYzFl+ClgZ3FzF5c88yxaoAZTxkrabIXaCkyBIFlJRZCAhJlSz2g4FJVIOEqgtARrPMy6lx6i/fEHuMPtpDwSY6fZzjuRPn7BRQg7FsLGV4Bz+FBC2zcyH9jbZMbnqWJ5uJ9l4xs4YP7NBvNcFHTR941tGIvH7ObuO+/gpdefYb/aSsOreaK7hLGaRExVeDTaSt2c09hr9mnoikK928GQofV053QD93rtMSdTsWkzN9WU0d20k79q/Sxp6mf+8k/ZkZMwWVXMepYqVWbKxLHsivRQZZE5oG4Ud0weS2VTJznVxmvxCJ7DDmHGGf/BUlWBr7oUm8tp0K/0jI5FTOjCdysrJLOaYRG5ZM7prPv4E247ZTYb3v6AAz1e/mXK02NKsyAUY8atFzN8/xPJm6xMrq4g6PLw2tvLufXaG6myKExLR7ghqOJJx1llUngrEuekRffi2Xsf2pNp4UrbKgAAIABJREFUIpEwoyoChFZ+y5c33MnFQ4YwMmtlQ7iPy+Pd3PzWYyhVVUiqGUsmQbgnhNVdjikt8c7iZ/hj9RrqRw3jvKv/S8W4oTR1tRpTt0sI33q6kbtCPH3pXE4MDmdae4FhLi+tljjfRhtpG+Hn1o/fZG2si1Gj96C9aRcNFSN57Kr5vPv6ewwZP4bHX30BtcJLR7ib8tIgel8bGz9eytw5d3H1lImkO5O0JDUa5Tz3bVsLTuES6COBhs8bpKVlO+89+jwbX/+cE+wN9IVjRP41mqvfeJLWRA92v4NYXzc+qw2XOAFk0qQVYcPR8ao2zBGNly+5jqZPvqVGE6LJyTzy60qe+nIFzikjiBlBPSWwYQenTNuHA8ZMwm230peK0Jjs48F3XkKaOoptTdtpqB9lqJtVxcElhx7KuN8bmZq1GFPshmiYdaU+7t60johLojufwFrQUBKCq18JSYWZ5WPoTiY4864rOe/ai8hoCSrELb+zh3MrJnL58DFIO9txuuxsN2u8m+3j6cbfiFttdEY1hgaHkegN4zBLtOzczjGHH2kwJ1579RWGNAxHM+m46qpIJCNE0wmyOQ27omDLF1j/8yrOOP48ho0tZcXvv6BLZnas2cT29z9m/f2PcIDXiz0aJ1lVwUWNLbyz/lt6EnG623bhy6a4bd58NnYmePCZp/FWVvP1Q4uo+OArTvSZ8SQVthZU7sqEeWjF53SnI1jL3ewMtxDQdT656W4m9SWY3NlLeW01iztb6Rk7ntMWPEhHKEF5zsTQIdXU7zuOuCSTwMyLDzzAmrvv5xjZysHJLBabxHuFEJ9kk1zy0uv025w4XQ6CpaU4XGLKN+NICAtijoS/QLSrkcZlH/D9zQ9zpaOSOsnGukw/v+Y1ElOnMfOqy2iWM1x/1x0kwnEunHMOV19wCSktbWwYtrY0kdOz1FZUU2r3GvrmlARZIZMx6fiSOdY+8hK/PfoI5wWDSFo3v9uSvN8Phz44H/PQSVgFS12UO3OCURPGGOIvWXAIxARqzqNbs6QF4yGscdm4vXizsp5gexNxn4uP4wl+GzWZE++8m6QpQ1YE+qgu6keMJ5ER6Xsm4okol0+q4SNR0EXsKjKfSzLPVtdx8N33g2wHs4ec5EUtqyDtVYlkUsZ5UGyCAqqZcoeK35zHZcpS7rFS6izCySQEPCZLQViwRZiOmJllEd2moKUzhg7MODULMqVhox6oZ0a3M5DuJwJ7xOgpifwMk8E/UbQCLkG5EWI6N/TJsCYCn2/aSWMqiRT0G4LQcDxJWghbsaJITgo5oXexUJBNJAtpdGEJHZzQdy/oItLPuKEbAfTiwRXV64P+8H+KanE6L+aXF3GPgwV98IY+SGcTE7pQuQ/+vli5G8V8AM1qERr5AbZ6EaJRvLEb/ww8MQNcm4FV+WDU4QA4ZuBWX1S2Fx/JAHjRmNwHGxLxuAZ/fxCUk5MlMg4FT+M2dl15MeP/WMPJLhu5gsaPHgtPN3cx57HH0YK1yLrdsB3kq8shEDAmdMOnm4zhsdlwqgotLV3UN5SR646w6sUH6XnuUa6VCgT7o/T4Stho9fFN3oFaMxRbPIbJIbEh20NJtIurzDLe7buwm9x8Xcjx9V6TOfC2uQZLXzCnVdXKXlP3ItWbYv8ZM9DyUe675jI+vvseZhYUDk8JYUWWpXKKzXVlHHfPAkx+Hy4tzcwZ+9LU24Mna+K/ex3I/vkChwqxkCnDUjNs8pdw1u2PkSutJiYyg4XqOKfRUFeNzedFjYeZNaKBw90u/qXJOBxuFnc0U3XIoUwX1peKMtwVARxeVzHEQhchCKLRU5Csdlq7uqioq+TsU0/hp6VLefaWW3l2wZ1cNXoCk1ubDLHWV7VeVrs8zJn3iHFPHuK0E3C6OfyY2YR7+5lQV0V+3dcsrAiS7+llR1WAp3f1cfGDD5Ad0kDS5yVrLhB0ymTWruKLS6/hULON+ngGc/UQrunazqyn7qZi9FiS0SjVZtlYbaulNXh8pVx93sWsWPExp593OiefMZtUQYQ3iG+iAhaLbKxv1371LYtveoJ9gEu9owmGE9gUE43mOO+m+mg4YwYzLjub4KhRlLmrSXRF+W7Zt5x1wWUcfeRRzLnwXGx+B96Am7a2RoapMv/dbzYXT65F2hLG7i5jaec2Hvnpe9hrND1aFEsuRyTST0tfB7rASEaSfHjn49i/3YyKjdSM8dzz9Qf05aJopixtO7bTUFOL1+0m1NtJwWXBpzoxxaNs/vAL7jrjKk4Z2sAIh58P//yV4bNO4qQH74QSFwWzQmRnK16Hn3UvvsriW+cxo6KegMfFj1v/5JhrL2D6FXOgvMRAB4vvffE83X3qHALLV3NCoJyAaueT9p00jmzgv++8QrNTJakUCIokr+YWRpfXouZUautHEvCVM/f5+2mYPoZCPoOa1aC9g28ffJzchz9wsK8cdzJDj6LzejxCw4VHMfLcOSQdPro2dzG6ahj1JX6uvey/rF21muFDh/LU00/S2duNO+hjc9N2PGUB+iMhI0Fs4tgxKDmdv1av5ajD5nDj/As56fpLsSo2Wr5cw5ZX32Xz6+9ySlUAazhOm9PO1V0hnv9xBb81bjeS+gqpPt5/+x2eemopi596jJoRo1l2x+2MWbmSvTMQ1C30lVZxQ3sj8z9aTsFjY3PnDswlVvauq+f2fx3DpO4o/w6U0B0K86nDzjqfn/888jiB6iE4OvuRdI0xB+9JQiTJoXLg2An4Nv7FLIuXYwomPFaJ1fY8L3aFuObDt+iwOXDYnHiDJUhuJ4VsAZvwTJl0dL9MMtbNcEXmjCF7crO7khEZE9FCig6vg2e6Wrjs2Wf4LRPhkltvMTgBa9f+QdBsR0un6MvG+Wv7JlS7yuiGkbgkK9lMnrwq0svyaIU01Xkzy664ncT7KzjRJuNS0/ykRHm9B0584k4swyajZNUi5tSqMWbSeOLpov7KKXgKpixdqS5cfg87tjRxx75H8Ly/jFHJJK2OAh9F4mwYM53j5t9B2pwno5jJWVzUjBhPJF20lmUTca6ZVs/yEj+TQh1EJYkvJJkl9UM58I57hJcVs+pHl/3IwVKSXgvJfAZLJmcI3OoCHkZVmikXJ2qxec5oWGUdLR1DVUUBl4vJagVhy7YYPwvhnCagMca2WqD+RMkugtAGhdhaVkQwy1gEItposjOk0hnMFgsuix0SGYilwOEm5zaxOQqrm1uJWa0EG4JGzdokdECNLfTGNLImGxnJRk5siCWzcVYVHdYgjMY05YeEMaGL6dggxQkCjXHkL+YMixv2/1W5F1fsxc5CCJ8MstIACfH/iuIM0tvfa28jpGowutqAhYgVmNnYWgj4Q7F5EEV9UDRnYGgHYDZGYzG4rhfbAyPPW5DCioK6wWI+WND/yVkvTun/8zEmE1nJRNxsYlQuweqzT2PiX2s5UtisChm6xo/kjrV/cOBNt+CfvA+K5CarOsmW+sk43SguL7lohipJQevpNTjkdreduFg0xPrY+snLrLvrJq63SJSm03RW13BbYzPJipH82NFiiKU0kpTVVGNraeXpYdWUN7Vh0m2ssqh8OLGBmfNvNj6voKe5XC7qq4agx3QO3O9fRJLddO/czJIFd9H+6jucn3dQIpn5Ip9gcSLM9e+/TqzEi1PTDP+6+BzBpM4xDeO4sWEsQ7ZvQPKZecsu8ys27nr4TVozJsI+BYffQZA8o2pryaazlCoyh1TXcPqwKvYMpwxu+sp0mo1uN6ctfoxwwGvEkQarSgkE/GQSaXLxLA67B00EcggqXDLK9VddztfvvMOLdy1g86df4P7jd07KiJxmlffQeLcny93LPqYlmqbMbmb6pKmUDRkpUC08+/D9vHnl+dxsN1HnMLPO7+GRLb3Me+RJMrXD6XJYSCk6NZVeor/8wLJzLueMigqG9+t0WBWu6m/j4tcfxltdjymVoR6J6opKHMNHkM7DJWefx4fLP+DCay7jhnk30dTcSEfLLtRcnhENw/BWBvhyxQouO+Uqg1OwB3DNyH1Rtu7CGXSxVo3wSGs7Dy17kEx1KUPHThaHMJa/9Rn/mXMxMw88gAUL76GrtwM5n6HG5+bd+fNwfrWafX1urJKbr7pb8R5/BGcteYxGB/QnEmS3NhNra0d1WFAcKmnyqP1pbjrmXEb7y8k11LLglefok3PGc6yFI+w7baphtcnkU+QdElY9hxrLMKtiCidU1VGWLCAlM3we6+SeX79GH15NQpbYtrORaHsPQ7xBLNE4px55IlfXjMSlZYibc3zY3sJFKxYz7chjkeJZ8sksklvlthNmUfPpWg5y+8lns6xNxVjhVrj2g3fpVG3kLWYKfT2Ui1Q9LUNtZR2TJ+5DXrVw3g2XMOPQ/UhpSeR8FjWXpqQvwvxTruSaynJquuJ4gj6+0/t5tS/BDWveZl0kwRBfA6om4TObOPnYo2lp72PrpnUEgwG6eruIpmL0xcK4A17aOtuZNHkiTpsNPZVm0x/rOf6I03n9gxepnzGdCmcp69//jM4PPqHl5deZaTNTqZtodru4oLefRV+9R8I4l0oo2QjlQrSpuLE5A/SF4rx1ww1UffwdB5nBh5ntTi/zwr3c8vUKYg4TO0Ot+GsDTHL5WDTjeP4VynK0WSGeyrA0X2Db8OHMfvpJwnqeEQULipZi9IwpRHI6rRGNKXXD2MdioUqLcn9pLYWeTvrKvbzR0Y3t9BPZ+6xzsMoOdIuKtabcAF6VWux4HHYi6TDhvk6q3HYe/PdZDF29nRmynWoKdBVyvJnsY/z557G0bRtv//Q9R546hzvn3UW+J4bDqrJ+51/oYmr1uykPlmI3qaSSWbIibthpIyNn8IYTvHbWtXh+XsssuxCsxfjDq/FES44zX3yAeHAIdslDLpMxxLYllaWkMmKQUyikUgSCbsL5sJHL0N3Wy217H8CzngqGhEI02/N8my+wYfSeHHj1dcRNGSSXm6zixFs9jEhOwmlzY0lrXD6hnA9LAowLtxO1Wngtlub7vfZg/5tuM1wTWk4lI3uxVdWQcJtJ6ymUeJQ6r4uhJQGq3DJuofvKCNunsAAKCpyABRUDXITNsiBu14J2b/jVhcupiI0tFvQibMa48IjhXNzRBYdlIGp1YEodIGtKyIUcTlnkn+iGC0AI4jKSFV2xGhjgrKUIHdyWhF+2t/FbeztteROa20vW6THOBdZUAVNGwJ+KQ7Bp8vfxAVKcIL79g3417F4DBX2QymZM6P/DOi4W9N1X7v+/gl5k2hS7lv8t6AXs4m5v5BUX1/uS+ICB4dxQw++2fh8s7EUW/AA0RljRjSe0uDEo+tEHvfMDYJrB9f3Axwxa7rKSREwyMVxPsP6Gi6j76RuOSSbxoNNYUcqzTbsYe/mVBPeeiaJ40a0upPIydKEKdbjIRDMEckLRbCMcimG22ehOJgna4dc3FtP5wmKuyufwxqM0VlfxxJYmTn7uFaJuP+U2C7lUlOauXXy64HYuTKcZG9VwWv18lIyyfMwITn/mMQOtKvLHnU4XUydM5fVnXuO2ubcwclwdry55hpbNm3l01hzucgQYrVjZbrfwan8HdQvmIk8ai08xM7S8jHKfD3NTB+dP34+r6kcwsruRiJLjDafCRnuAuxYsoUuX6fRJyF6VWo+DOn8QKZGnxGTimBG1HFtZzp6xFLZcgfV6nm9TGue+9iZdPhe6Q8ZfHqS0LEAho1NI5HDaPUQF7cqikjTpXHbJRfy4fBkvPvAgwyw2XrvofG4IuHFmU/xssfBZIsP+N92Jb8JEbNYCm7dt4/Kr5zJ96nSuu/QCXjn/TG5WdKqVAqu9Lp7dEea6RU+g1TbQ7bSQUvPUVfmKBf2sSzmjrJwREWi3KlzZ38JFbzyGt6YekhmGDBR0+4hhpPJ5Lj3rPD5c9iEXXnc518+7iZ3NO+lqacGZK7DX1KnINjMfLf+Qs069imk1DmaN25u25V9ytmc4+Ug3esDNqlw3K80Zbnn3SdKlpdSOmsyrz7zDJRffwImnnsJzL71Ie1cz/U07aPnxJ767ZyGz8maGmlX6VDuvd3Vw1pKHqJ11DGv7OolEYtg6QvgKEh6fk4SexllTilNRee7W+3j+maVMmjya+Q8tIqYK4peOrOXYZ49pmKQceZEopehIkX6+uf8pvrl/CYcHavHlZHpSCb6Od7Owdws7kiEikSRaKksqkhBOXErsKs9fcT2j/mpjnMWBpMp8k2ij9/jpnHD9NUwqGYnFEwQ5x73Hn0TVZ6vY3+UzQB2rs0mWOxWuf+9d+gWzXbXjzKQZVV+DiEd1ur3GhC4Kz4uvPc/EqRP4c+MGw8XrdCpMDpbw7jU3k/zoe461+DAlo0SDPp7s7WX03DMZe9q/ad7Wx2nHncadc29g0cKFHHvcUTzx5OO4gj6i4T7auztoattlwDj2nbGvMSw4RFiLYCWYFBq3b6Vm+Ah2ZZMEFR8bV3xO+3vLaH3xNQ5zKlRnTDR5XZza3cf9X79n3EDtVkFUS1BVWYZi9+FyBVEKKo+ffTbutz7i1Ho/ctLEd9EkC9Ipbvx8KXEhifYoaHKaPbwlzB0zk+NlF/tGYwRLK3glHOfP2lqOf/YxYoqZIVqeQjjMHgfvZ6iZn1zyLjdfdiWHD6/FuuE3LvUHqc3n6Eql2Opx8oqeZu5b76DnVZKymcD4kQRKyhCIHy0exaaY0TNpEvEI2z75jFfP/S/nVA9jeGcPFpuVZfEIa91WvpPTbIxr3PvKS+y9x36USnb0ZII/d/yF4jTjLvHgdXsM90pGE95tM5JN2OM0StI5Xjjjcsp/28SJpjy2QoStQZ2nWzMc8cjtaHVjsMleo7iVVbkIlJWQyQkxtYKU1bFYJSJ6CNVmob8rxPWTZ7DEX059fy/dLjNf53TWjJjM4bfMI2HKkrfa0WS7gbgOiZU5Cr5UnmumVfF+SQm1PbtIBF28EYqxbuaB7HXZdQYPWtNV0hYf7rp6knaTwUhwpGNUu2zU+D2U2Sy4CmnM2QSKnkYy5YwmQ0zggvQmolbzCDCSKOqC4iAZORCiRgkhuVEzDZu0OAMPasmK5+PiMFl0ixn/Jn6SsiALt7poBizGGl2Iok0GHlko5GVkp4VdkSR/9naxNZGgw6LSb7XSnsvTH8tQqgaQsrKhIzDgh5MHbugiTEXY1nYHyxT57LvllQ8W8wFRWXHNXSzXu0/ogzf34mRenKB3//3BiV9M12K9YdjaBJTGyF4v0twGtwCiqP99U/+bbT1wXxd/s9EVFdfsu/+5/7mhD/jgB7cKgx8vXqSkyUxNIUHb8/eQWPIEp2s5aiWZbRYLH/T34zpzDhWHHolsFfcMF+7qGkwuHzmLSjSVJRrupra6gkhf2OjisNrwSRrfPnsvbU8sYp6s4A7H+cli4rlUgStefB2tpAKbJoJA4nhKXSz+z2mc2h1mf0XB767gra523muo5cznnhQQX8OyIF6bA/aZyQkHH8u6Vb8y9/brOPXfJ5PUNM4YOZnFDg9TCmYatQyf5NOs3m8ah8y70bA9qBTYe9J4Emv/5JqZR3FF7VAmJvtoz0R53SbRVlrPLbc8Tr/ZSpMzS85pYvzwerwmBVtCNjjyp+8xiX1tCntnMtj1PC2KhSW9vVz/5gc0O+2klBzuUg9VVeVYxOuZyuNQnUY8YVY2U7CrnHn2HH5ZtoynH3mEC2b/m+ODfu4LuPBHYrTYvXyfk/h/nJ13eFRl967vKXvv6S2ZSW8kBELvKIIFRRSsiFgBRQR77+BnwY76iYoFG6KCglixd7EgVlCKtJDeM5ne95zr3RP8vt85559zcl1DkrlSJsPMrHet9TzP3TBsJHPuvYOYOcG1S25l2y87ufHmJUwePYw1F5zPEjVJeVblZ6uVV1uCXPToSmKVNfRaFVJylppiD5EfNvP+hVdwnreA2qCOFrPM1X2NXLz2aWwVlaTjKcr0BkqKC7HWlGv53Decv5AP3tvEohuv5Pq7lrC7tZ7Wpia8OokpI8doh9HPP/2EGbMWMWVyNSsffJg7T5zDJZZyhsUNRHs70ZXnsaJxP4PmHcF5TyynPann67e/49LFNzBjzlm8+vrrtISa6dy+jY/ufIDU59+xKN+LOZPmb4+FR/e3sGnvjxzQwc6mFs0Pa0plqCj0UVSUT0+oB1+1UKyr/LV7J8dOOo2zjzuWSxZdTkAgIYUmQycxYdwYDQ9pMIs9ahx9aytXDJrKcRY3Q5JWDFkDO7NhGsqcXPnVm3zTfJB4dwy7bEeRzJgUIxUDivhz9Tp+v+4uZlpKMOuy1OdJ3NDewFXP3cHMsceT7ysDq8Qjp8+m8NPvmSSS7wxptmaibLLI3LRuPRFsSMJjr9cxdNxIkMUoWIfXV0wmkeKDDes5bMJ4ft2+XROvWZxmhg2uxf/Zp9x24lxu8xRi6u3ElVfMWz3NfFooc8Ob62nsSjBm4mQOmzAGf18vb72zkfGHj9f0JqF4kL31e2lqaaRqQBW1AwbSE+jB5XQSDYU1O1CZr4TWaICwxYYdM3s+/4pmkeL4zCucki9RGYEDTjunt/fy0Hdvk0kbsCpGrMYYlVWlyA4PTikPKwqPnX8efa+9wxwHGBOwW7Gyzmnj/JUriKhJCioLtWlctaSwZu5VTApnqNhzAKvFwsdZmW1lJcx87nHCFoUiMd3q7uaYU07UnCqTjzqN7T/9wqoHbifz+4/0vLGeqR5tfEO0qJglba0s37CWjNVDSDFRMnY4TqcHUXLjwQDFjjwtNKw3HMSTSTOndiAzZDNTe4IUm638bjDwdG8734pAlKo8ntzwHna7lyKjjd6WVtr9LTgL7Ni9DmSRnZ4SPm0jGU3opZIxxCnCwMrzLqNyVz2nJ+I4En5afAaeb40y5PZrkMYcgdHgIJVJU1rqxpPvIS0ig0WHKZlIpCLEs0FcLjvBriCXDx7By95Sqrt78Fv0fJFO81FpDbMeWk7CqBLXiW7WRMmgYVpWQDaWpiSc5a4pQ3jV68LTVU+4LJ+X2rrpO/N8aufME5lOJFGIWdx4qqqISyK9NIZPUvGZJHxWMy6jsExGMSQjGISNUS9saFkyArKiE3+zRCZr0jpjQQ3UGkNjzq+uxaMLd1h/rdFqoJaT0r+O1uLa+3fr/cU9o0+SkEJkDRmMqohBlpHSCnrhR0/ptKbfJJgRqTQdqSQ9RiMBi40O9Pzd7edAh59YWjAMJC1yWEQ268Z883+K4gQxTbN5iYLe70HPRcD+R+WeK6GHtHr/fyN3UehFGEJOUCDG+zk8q1bUNaFdLqAmR/PKIW0O5cz/816jXfWz0A95zA+lxmlrgByN7T/K+P5MeQ1Gb9RydvOzCfj1Hd5feDY3WxwMEX5Qncx7/h6is06l8swzyVo9JHQKhWUDUJx5JCSFkAA1GFOk1aSWOR1PpMgvdkNfmO0bVrHtrlt5yOmm0mjkS12W+/a1ct3Gd+lQbBgiIfLtCgF/O29ceyWL4wnGJ8Eiufg4FOK94QM4+YFlOG02LQwvHo0wZMBgjhl7JOGInw82vcmwMSOQXR6uPXwyZ9UfZIpOpiMQZKfNwwPEuOXj9winEsQTEaZOGk/yr91cNmk615dVMjbWR2cqwmu6NB2lNVx7678JWe3sk8MkLDBpzAh0oQT2lGAVJ7hy6hRGZxIcpqawZNJ0Oew80tzGXeveod5iIqSLY/faKSsvwirJGKJpTPpcjng0o2Jw2Zm/4AK+f+9dnn7ySS65YAHXDq7huMYmxikScZ2bX1N61qZTLP1oAy2mACedOwcSMq+vexMiQdbMPZd7JCOVapafZQvrOvs4e8WTRCoGELaYtElYXWk+sR++4935l3F2npeaoJ4Ws8I1wUYWvvY0psoBJJIpCiSj1mk5q4q1bO9bzl3Ix+99xKKbruCau5fyV9tBWgWwQrEzpKgch8XGTz98z+EzzqZubDG/bvmdt5Yv54+bH2Z+SS1K80GcJie7C3Q81tDJ7Z+sIF1Uwc4f97N48fVMOnEGGz58j7ZAC/5tf/D8WQs4Ippmus6oBYn8WerigV3NfLljM9taO4mLx4LdQVJNUVTqo7RMYHvjmE0KzeEOdDY79953D0cPGMvkMUfQ2NNLOBLHLVsZMWq4ZpXClEYV+aI793LlyNncVluH+WAfYb2Or6QghXNPovyC02lWM5jiEvq4jqKCEorKi3B6HBz48F3enHkh851lyIEgoQEFzDuwhwWPXs3UcdNwmd0U1Fbz79lnUfjZt0xwuQkaU/ySTbDJLHHLK+tByicZTSOCXsdNHg9mESSj4vMVar7f1194galTp7K3uZWugMjINzF6yEAI93Dv9BnU/n6AySY37oyeNqvCXV0tzPrXtYw74xyWPb6SF154mVlnzOTV19cSjoew2iw0dTSxd/8eZNnI2LGj6ezowOv19oN+dHT1r8hUk5mobEPoeFq+/pGDb25gx8qXmeUzUhlIU+9wckZXgEd+2EQmJkKTRMpdlKqB5cgONw7JRbIjxKfL7iH87ItMz5cQ4QH7FTt39vSSLC7CYbeRSMcIJHpR+qLkh+EUYKZFQTZbeSuYYt/AGqY/tRy/rKcgGscQj3LkzOPZvbuRKRNPIhaMcHDXVqTmXVw1bQaLy50MzdhpCsd5KdDNmEsXMeD4E4m53RTW1aI4rKjpOHbZJLTlREJxzG4nUjLF8qsupvWVNVwpWShLQavVzkchP+vSCUYsOo9Rp8ympnYkpkCKnqYmkmoYb3keNp9dy7IXSjjJIP43TUQSMS00oMBgYMWCqyn9ay/nRBN4I378+RIvdoZwXnYBnumnkDHaNSZAVVkeTocdVUwAskbMZhuhSACdIUae2060O8wVg4fzqNPDyEhUcyF9o2Z50ZXHec88o42hY2LsnJSoGD6KNlIoiSy+xjArZk7iKbcVZ6CR1jIPTzR0M+DGJbgnHUc2phLXKwS+ezIKAAAgAElEQVSsdgoG1pASHbiaoDzPgVNkFBj1WLJpDCLYSBR04bPvhwQJvoFo/rSRu/BKiGKezWWxo9NIADljdX8t+qcj/4cY2r/y1Vroftq5AK4YkiSMYU3UZhD+c3HJSBgzghCZ87obBSVQL/gARhKKmYTZTl9WT4M/zP7eCAfCaQKqkbiIixWR7eO/i2YFf1qQrrQOXXSZ/QVUfP6fcXtupJ3ryv+zQ9eG/P/VoR/yof8T4/q/deiH2Of/zTPPqeH/c2A4lLkuCrFJFgEl/WAYra7ncuEP7dj/mV70j9r/Gbsfmgr02+lyI///FPPc9EPQmPXY1BSe+B8sO2wC99rNHK4zo0pO3uhupOm446hbfBEpm4dwCqpKa7A6vcQli5ZxbbfrNKyoTqSiWR10BcLYMlEOfPoGOx+8i8V9EYb53Hxtlrm7voPr3nufZmFNiYWpLsjHGAnw+qWLuSAQYFB3EIOqsAU9X04cznF33KrRvxxmM8lYDDWS5KGl92lhDG+9+xoDhgxiX2sv7913D6l1r3OOTY8rqhCvqWPunt9Y8OxLmMsKiOoSjBozGE8gyNm1E7mhrJzx/l5Shixr03H2e4u5ZNkKInkeDqT9qBYdUyaMJRmIYsnayQsluX7yZCZk0xyeTSFnE7Q4rTzS1MGytW/TYLUS0EWx5VkpryjCKfylkRSKdv9KWlKd5HFy+TVX8dn6N3jppRe54Kyz+WH5fXx6292cV2gnP+7h74ie51K9zH1mBb9mGrjhrjsYUFHHBxvf5/cfv2f13Pkst1upyGTZarCwpqebc1c+SayqkphsQpb0DC/NJ/L9Zt6adzln5HsYENTRalK4LtjKwleeQq4aQCSdxqNIlBb78JUXYkikuPW8i/n43U9YfPPluYLe0UhLSzMVZhflLi/5Hi/ffvM1R51yDhUjCtn+yw7kSA9XjJ1E5Z5uFrmryEur7Mr08nE0xI4hNm58/kU2f/Un1912D1NmnsJbm96hN9FF8+ZveXDabM7z+hgvcq3TMX4tcfDq3k6een8twayMw+JBmGpCioq3qgCP5lvVaR7ZQDQAdgvReAxXQsaluNm1v4G2lk7yzC6GjR5BnzGKKiW0bPKGjZv44Nx/sbB4IMbWEJ1WmefURo64+1qsE4aj2p3YsZPoiTGwfCBFlcUkZJV9n7/PK9Pmc31JNcaWdvweO/cl2xl9+flMmjITs+Jg1LBhLD93LmVf/ch4t5M+KcFv2SQfKTI3r34Ds7WUUDCBMZvksKPGkzIJKnSG8oJCFJ2BdevXMm7yJP5u7+TPXXsoyy9gcE0FLquBfd9+xO1HzWVBhZvqjjgWu5v3oz0cLCvktAfuZcaCi4Tul7WvvcbUE44nFAtgNBvZsetPmlsbGT5sCFazWYub9jp9HGw5SKkW62ukLx7EKCI4MWOMp4j8voO/31jLdyue5owiifLeFA12J+d0B3jsm4+13HWjTsVoiVFdV4nZ7sIm2TDHJT6+4y4aHlnBETrwGiWMg0byaGMrAV8Rfc1tGjRHtaga46EsmmKKx8OgaB8doTDvBtP0jB7FtIeX0a4mKFQz2MwydZMnsOqFddx2xX0MLKvm22/eQ9exm7ljDmduqcLRGTedbX38ZjPzs0Vm1sp/E/Z5KSwp0/Q2dpuC3WwhFkgQiabJK8qntzNA666fWDn7NC6PpalLqPTqzexwWnkm3MGclY/Rac9n4JBxWANpYt3dqPoY3jI3kkchmoyjJnSYTU5NHxKJxzCYhLdfZfVd96N+9CWXpQxUhkPEbAZe6usjeubpDLhgIWGRophJU1vqxaIoINlIZoWjSCKZEryJOE5FQg0luXf6iZzb2cZUgxElreMXSeEuVOateQnMRpKqnmTcSOWIkTTpouTpTBi+/Zs3FpzJA04TnmwvP9t1PNkS4ORHn0WtHAYJlZhRpsNionhQDWokqA21890uTGIdo89iVtPIqRhSJoGkT2shTTlAUm7srlUQUcgFJEntT0dRk/2asP7aeIi81l8p1YzQtB96+58dujgMZPVxDcCUzooJgDBhi7W3SEfNzb4zsRiyQQCcBPdcIisOU3qztnNvVw20O400xqGjJ0WPP4Bu0pakVtAFVlBDoopgGbEH6O/Q/0M1OxSp+j9xqoc2Bf+7KO4/DPL/uyhO24FrvPJcepx2qjmknO8v8JpPTxL401zHLt7niGo57rqGkuvPhD900Di0q/gn3ObQ/r4/ge5Q5ntuT6+QTYGiS5Nn2cfD0ydwSVuIEwwOHHI+b/W1snl4HeOX3EAmz0cgmqK2eCA2ARERaT6SgWwmgkUxkArHKSnxsPX3g5TZFH5eu5KGpx7leoOBSquZLwx67m3q4PoPPqXJZCHu76HAqjC8ooQHTjyec7s6OSIrYdbZ+Tqe4OMxtRz3r1twmkw4LRb8nR28s/ZNtnz6Hb3BDo6aOA5PYQFO8SLdsA//h5tY4IKKoJFsyWCuafqbunmXMvq0E4lYs+RXeRhst3JB6XDOz/dxdDCiRf2+qyb4wSBx8ZPPES3w0hTrQbZJjBs+lHRchD44yA+muGbUWE6wWjlMjUEmym6rgbUdAa577W2abXaC+ihml0JVVQn5ViumRBZTNgf6CCfTZKwmrrjuGt5+eTWrX17NWcdPR2nay3mjp3BBocSoYAG9CTPr1SSOM47h8/AOPtj8M5dftJAnl6/gg3feZtX55/Og240vluRXxcFz3W0sfHYl8YpS0mJULBsYVppP6IfNrDv/Ck7Ls1Md0tNmMnFjoIOL1zyJXFlNSE3jMEmUFfkoLfEhJVLcMPdiPnz/cxbfdBnX3307u9saaWtuoVhxMLBMvIA7ePejDzjtrAupm1jL919/i1tn4LWVD/Hhjcu5yVTE4ISerkSAYHUBd+3Zz4zbLsaftrLssVUcdfKpvP7mWkKhTnZ/uImHz76Ii0tKGRNL0ZMI86UdthqzXPXvlViLKzFmTTQL/vzAUoqri9Hp4lpRlDMJzFaFtlAPXkehJhhENdDc2KEphPNNboaMGUGvOU7GGMeUjfDmNbchP7mJyaoDH3aa8izcEtzLUfddyuBJh5MU8B+dHUPcwMQhYzG5LXRIQWI7/uDuYTP414AaHAc7aTFkeMWVIDlpLCdfeBmu/BIq8wt5asFiBv7wCxM9Lnr1UX4nyaeyiVtfXg8GL9G4ilHOMuHoscQNOQpejSdfI1299dF7DDlsIttb2/j774McUTuSkqJ8olIEF1HOGj2Ysf44J4es6HsjqDUDeWLfLpJHjOK9nX8xaewkNm58G6NFJpaOEc/E2bbjD2KxMBMnjCMVi1LoKSCeitHQ0EhldTU9/j6NlKaTrFgtxZpIUtAHt699mY+WPcDsMoXy7gTNDg9ndPTy5LefYQgKCIeKyZakZng1BhGoZLBCRGXtVdcQevFVTrWCO23hQEbhrrQfo1yIW+T4S1laQ22Mqali9587mK2XqBMCQJuVt8MpQuPGM+3uJXSoCYrE2sFhwjq4iosvvYHvNmzlwWUPctMt84k07eGxy86Ezds5JgQDrF52G42sCbRx8stPk6qpwmW0M7C8Am+eA39fHzqjFb1RQGVyeGJdpoPHZ5/MpG9+4yhBoVOc/JhK8FQyyqL1L9DtKSGalqiQ3KihIHleM2aPTMqcIRSPkk3pMSnCQy4AOwkkUwZZTfLdO++x9Z7l3Ka3MyQURTXpeS3iZ8/UqYy66RZ6hXg4k2ZoWYGWL2Ewu4gKuFLWiCQZkNQwxmQcMS/58PaluN58jVlON66wym6Hm8WBLuatfRmDVcEgmUlFDJQPG0qDIUSJbKf1mQ/Zft8d3OwU3XaITWqAT1QDp654nR5LgcaYiMoS9YqOssE16Pt6Nf1WWi9pU2GxUjJnM1izKcy6DBYJJEk0jklNGIcuh3LWYGTa+1zXnRX0tf5mVKOgiWv7cakabeQQ/vmfqt5/hUYFVbVQHVHHxLMiJUR2wtOurbpF0F+WTDyKWejMVB2ZlIiklTFINnQGKwHZRodHz8EYtIjAoF4/uiN/UbNCAS1CSDRhmrhBYhegWeiEcOEQSlDc1P8aufd369qp5b986P8vojjxs0VB/wfc0k9ZEzt1zbeufS5OxiJhzqAhJjX6mnZH5mD0Iv7uEHA+dy7oH8H37zJEt9+Pqf9Ph94/otdlZC3uUcTj6k272frgTQx66X3OMjtxJG38rINHrQmO+/f9GMrL6QslGVpYg83sIWI0a2COTDZMRYmHvrYgHS1dVFRW41HT/Pjiv/nzobu5XA8FWdiil3k02Mt1r39Cp9NNJhzALGWpqipk6bFHsSDYx/EWFxa9nU8CQT4aUcPUJTdiSKfw2KzEg0EeWfYASlw8+DPoDFFMdict3Ul8mSh1gUZOKzAysNNAQiliXcZEfXkFs5dcS49dJZUPI4t93DftNEa19DBHZ8KYSvO9WeZ1fw+Xrn2dcJGXrnAPTqeVQeXlGAUBSGfFG06zqHYAC7xVTEhGSCQDbJHi/KiXOH/lWtrtToK6CLJDYkBVMSUej6b2FQQxJIuG+wtlM1y4eBEb16xm1apVXHD66Uj+ZuYfO5pxMZjWmYc56+Mbm5kvst18n22kIwMbnn6OE86cy68ffcC/z57DnW4XtlCU7Z4CjbN81aqVJMuKNGWoSTZSV+bF/+O3vDzvak7yKNSGJTpkE7f0dbP45RWYKmoIZTI4zEbKi3xU+Lza/XD5hRez6cMvueTmy7jljts52NREZ3MbLmSGDB9O2JDls60/MOvksxg5cThb3/4Eyajy1Y5v+PrfT1CwbgvHCPuLnEerAp9bUnybSVIy9USe2riJGaefyeuvvUqys4lfNq5n1TU3Mq+ighE9wmWuskkfYXdJHmeveJR0QTHxiKq5BcYMraPE5yYZ6UUWARIijEbWawAW2WJBr0E4dMSjKjt//xu73srAkUPosSVJ6wVIJc79x5/G5G+bGZbIUoSPnV4TV8X3MOXOxRw+fhKZpB5JcqBkTBw17igEGq7L2I2+tYHLSw7j+tIiKjuiBGQDa6QABwaUMP++hzDnF+FRJV6+5GpG/r6DSR433dkQv2fifGm2cNvLG4imnaR0MgabjhGThpM2iNChFHU2ISBL8vo76xl3wnS21B8k1BNjavlIDB4TYX0fBlOUj15byUc33Md1ah55nSGMlkI2Rdt4kRTdXhsLL7mKa5YsIZ1JEE3HaO5spqm1Aa/PQ3VlBbpMBtlgIOgPaMhbuyOP5o427B43ZskjYMKkY0kMoV5+WfsC71y/lLPKJCo7UjR78jiptYcnt3yB2a/DrqrYrUmqR9aQcNm0nayClVVXLISnXuU0OxRlHDQYbCwPdnPZc8+jd5hJmyGuJJlUXcMdx5zCCSYHNc3NZCWFNwSJa8QITrjtJiKKAa8RYoYUkTIPM087D9rMvL/2bY44cjjh5m38/u6zfLzkGS5QJEZ7qtgTirE+3EXqhnnUnnEajiCMqKimwOuk0+/H4PaB5CQW1uNy6giE2nj7pivwrn6LmWY9LsnDT/EYy5MRLlv/EoGSag62BahzlqCLRBgytJy0FCdAiEAiQjYlbFs2dDqbNkJXTGJcnKS3uYknTpnNPUaR1BZBko28m/Tz8YjRTHnwATr6C/ro8iINJmIUE8+MCOtSsNutZENdJHq6qcorovfjD/nq8gs5z+OhsC9DS2EJs1r3cu6al5DtZhwClhMyUFxXS4McolhvZssNK5Hefp9Fzhj6bA9rI33EJh/O8EV30pwRdEuxP1fYI2coH1SN3N2NQ5ANxa5aLxzeIlwm9U9BNxtVFGMGg0FEw4icxTTGrNh1Z5EEyOyQu6p/JS0qsBZCnhX4Y4FDzbHMBQhGq0j9OrhDvbrWeAoktLB9Z/VaFoLQwIgBvggRI5tGl00jG7LIWoCPHsF7SmYlkgg4i4FeVaJJNdGd1hOIJokmkuiO/TWbjcfTCOvaIb+3KJViLyA80JoaqL+o5/zo/5Xlfgh5ekhhrp06RNHX/v0fqW1CHGcQVjgy2uhKrxMc2lyXrg35Na96Lp5VA7L0404zacFg1qFIImZQjCNyhwpR0LXhv7YiyCn8DpnrtbjX/sx4g5bI9j/36P/42rMy+rQegS4OZnej/+FDuhZdzwJbKZ6eNH1eH5d3befkxx+EIYPoiqsMKRyMVfYQUxVkq9ADC362gQPb/+aRhx9j1ctryHa30f7JO3xz23XcbM9DICm2KTIPd7dwwZo36XTmYU3rNZJaQXk+D55xEgv7ehkdEQECSX4iy9bxEzju1ltRDAqyXkdfVwuXLrwIu2yldkA1v+3cpp1fFJ0XNdvFKBNMs8HMsIQp6+ZnVwFPdvzJsnXvcNCcIWLPMqSskJevvgnrVz9xja0IfU+AnV47z3S2ctXaVwgVFdEbDJHn8VCal4/F5cSvR0u6m19VyQ2FdUyIxgkmAnxkDHCgtJjT73wMv9VJMBtBthkZUFVGeWEBXpM11z0K+aUkE8mkOWfuXN7fsJ5Vq57l4vkXEjy4i0fuvAK+/ZlZzWbKDXn87bTyaNc2tojHQqmVTS9vYujEyfz55fs8MucMltg8yH0hdpWV8Wz9fq5Z9STZ0mItkU6RDQyqLKB9y2aemX8tJ7lNjAopdMoK1/k7ueS1h7GX1RBLqbgVhcqCAsoLfOjSaRYtvJj3PvqCy268nKV3/oumhiY6GlswZQ0MGz2K9mSYPW3NHHPYcdQNr2HnVz9p6tR3t31FUTzJ52dfwbEpM8W9YRS7lb8s8HGgiwNFBXxS38bMWafx+vo3obuL71ev5qVbbuXk/CKGdQewOO28m+ljd7mXOU89RrNRJpU0UOktodbjI082oEYDGPPtkAxCXzcU5OeY40YBa7CA3syuv3YiR7MMGFSN35IkZYhh0ydZMul4Zu1IMjKox4GVn50Zbja1MPWeKxk/cCRO2Y3J4CTal+SISVMR2b+9dJHa/zc3DT6WuS4btWGQCgt4LtjKnvJCLlr5FAnJhDuZYcOV1zPhzz1McrvoVkVBT/ClxcqSNRtJqR5UyYpqyTJofC0JKYGFDKPdBegiSV7Z+CZjTjyBP3bsIh5KUucqw1lcgAh1Dya6MMthTnIP4Aajg6Pw0OJvRCodybK+PXyvS/Dsq29w+DFT0dsU/P5Odu75i3g6xogRQ7BZTNrrS6gvQJ4Ig0qkiIicbjEhS6YxW90g7KixOEo6xNbXnmfD5bdzdolEVWuKlvx8ZnZ0s/KXz7D16rGnsjjNaQaMGEDYYyIqOqoMrLn8ago3vMU0nQVXUMdODCxLBXj42y+IpDPUd7WhlDiptVi4b/KJHBnNMFvbIxvZkISm6gGccOv1ZF02XHodXaFewvlWzjpxNlKmgOsWX4lKGKchhCmwjy9Wf8LDhWWY2v3oJBtfGWK8MzSfc1csRx/SUeUro7KoCINipicDoYwevcGGy2Ggu+VvNj9wN/bVazlO5DDE0nT4PNzc2ck1m16jUXGTTJupsxVjiMUYOqaaYMZPZ6KbYCysqcV1OgtpbQcu8s4zGMUhzWzg8qGjuceYz/jeGHkGia9TQV6uKuC4Jx+l2aiQzOiZUDIAQ8aA3ukjpL16pvA57Bia2wi3tDJo0CDk5npuP2Ycc30FjOjNkiws5tzmPzjzyZVECp3YfWXo+iQKaquot/VQloQtc+5iyLZ6ZtjSdKc7eC7axvCrrsJz2Kk0R3Q4zHbiNjM7jUnKh9Qid/fisjrpSYtyrdeIb0Y1hZROIiMKqbCfZTCZRCUTRT2NQSvoqlbUtVqWzWiR1qKlFCP5jKrTmOapDCQzqlbUzVYRFptzZWlasEOiuVy6Sy4rziBCYnKZpwKPmkynSCXjZDJJFNmoiRF1RoP2eIljIJJU6QyEtYAlf0bWtAGCpChsdLppP2SzqbQ4FagYRCK9PksynSCdTWuzfb0sBgNiLJDRKq8mjBNFVVjadGKnJ1z9aWStg5ZRk1kSWuykgsks+M4QCec6bacNLbs32teBIRPRAlkUwbbVyKpCzS6mATrNYqLTxHF67XZpn4sxhvgaMaqXhJjCjEU2acn3KYHHIovZLL4PhK1eCDgk2UBGTWs7O02JKL5b7PS1ny9GIwYks4muQDcVg+1Y/vyVD48+jYWKj3EBFX86zjqpm+iJE6m+9AI6hd8x7WFQ5RiiQT1Oq4KRXtRIH0uuvJHtP21la6CJaHsb+157he9uu5Ul9nKK9Ho2Z/p4NNzLBZteZZ/eQlm2CENCR+XgCpbNmMr8toMcQVLL/m1wKnxVMYgTbrkHDG7C4RA///gRz7/8JJXDBvLmxvcxxC2CJs12gYE0hjjY/gNvXXcXK5wFuDvCdBT7WNFaz/jbrqD6jFNo9gepHVBF+1/beH7WAh40l1GSzPCXO8uj7W3cvuY5mmU7Fk85GdVIibcAvVOiTerDl4qyuGYc99WMYlBDgLZUHxtMYQrPPo1B00/XkISCyGWxmTns8Il43XnEY5HckyiZQJHF+VfHSaecxDdffcWD997H1VdeSbS7i1++/Yb7Z5/FPbKDsYqJhoifN9QUaxQYfN65XHXB9UwYPoQDe77hpokn8IjXjRyM8ke5j6f3NrF09Sr0IgNaTWEwZqipKiCwZxdXzVjMtUOrGNuk0m0ycG7nAS7feC8VA4ehRlSk7jijBw0h35cHVjOzTzqJDz/5kXseupWLFi3SVlB//vknVpOZgYMHoRoNfPnN15x73nyqyor586fftKCIr377A3MqxTibmdsmH8NJMSNDzDZ0Lit/pMO81OVHlP6xx4xi42dfQ2sXLd//wm3nnMN5vkGMikfpDHax2a7yu8vEVa+/SovOiFnxEOkMMr5qMIvPPptMyI9woWcTAbw2GV2oj1hWR7KwjD8Dfo674CzuXno3pkSUbDyK3m4knA6CMcX7t95P4qG3mI4Hn87Kj3KQe7wBxt14DidOnokhZMAUMVJSVIVvxHDiyaAwa9C95TseOPx0ppsUamUX6bx8VtTvIn/WLI669kYiuizeVJh3r76Widt3M0xYuyq8vN/SzHceF7e8sIFE1I7Fnk9CH2fY1KHEJAFkCjPSVYTb4uKhZ59n6vQT6Ni3j/qDDVSPGInbm6+NNXUS9PW28/d7G3lj0RVc4KugrDeN32VlWWAvFfPO5NR5C4mqWUaPG0lXTzu7/v6TmtoqCovySacSmnNGmGPEy7KwGmlhRwaBpzSiGmQiQh2sJjFFu/nqqcfZvOwpTnIKMpmZeoeNGW2NPLh5PfkxG66sTJ7Lgt1nxVLpIayKDbzMxpvvou/hl5jlKaJAldicCLBMCXDdhtdxJF0oFhe7g+0Mcdp47pTTOS6d5kg1gWx1sCGk4h81gvGXzSNikRhWOZDutk6eeXoV23/ZhpIy4nW6NK5CsKsZs5qhBlhaPAZbaxdum8wPqS7uTwS5ceMzJL0lBGI6jhx+BIrRRiCjElf07Pe3UV7gxBvu5f3rbqZ37XoWFdciR3v4JtLDch1csekl/EohXkcF6R3tTBw5Al2enrAxTEgVJMiUlhOfykr0Gc2a+luMqdElyKvycOtx0xnzxTauqxqJfLCFRrue64OdzHnjQTID6+joTDFYV87w2nHsCaRR3UYyzhRSVxele4KcMnMqvx9opLF5F688tBTd5h+4WOfFosIrwf2oM6biu/YiDqgKeXEvJUMraSjqoKK9h++qz2GhrgZ3Nk2DPcvtod+5ad0bxHASTQiAmERKHDiLXaSsJmyqAUUvE89k0fWLv3PwsBziW8s/0eVCznIwsf7r+hkk4tEkdP555rQmrhNpdSlVRzyVJaEVdPE4B4fdqTWgwpNuEBoMLZdFGNJUUjqJqGInppNIpNIkUiliiZT2PpFOaxRGSVHQGSXttUbVG0iKMJt0hngyQzytkjUIJUC/KVzUzmk/ZrOplFaytYKuFcRMSvOLio9FARVFUPvDDlHNtIQ4IS0Bi0FPJh7XzPGSQUKWzBpxLJERkXy5YBpxThAQeGMqiZIM4JLSlOVZKXI7sJtALwYCOkimIBLL0hcI0BcKaqIfm8OBbFKQFSUH/1AzRGMx7ZJK6sh3lyIZcmegpDiYiHOHODWJ254V1wnpWkbzCopIPq2hF3eu2B+JbF69QjDqx+Yz4OxoJvzCWnY/9m+u9tThNRn5tO8AX0phTlyzgsb8fPa2xph65GkkW9NYUxnsuj5+++5rXnzqBVqDfp757E1qi/P56p77ia97hzN7MtjTYbpLPdzdvJ+zP3ienarMUPsIkn0prAV2njh3Fos6mphTlkdLTwMfd2f5aUApJy19GItjACLB786bF9IeqGfKGcdz+fW3kgjakFQbB/7ei6vITH3kLx47Yz7PSm7qgknUch/rOupR588iOWoElUPGIpnNFBc5uXTgeO6lkIkWJ/uUCC+1N3PSA7fTbPNgdlTh8hQzdvQYDnTvx1hh5KfX1/DHNXezuGQ4xU0R2oxZnnP0MunWq/GUDkK2uQmFQtjsdsZNGI/H5dH8vxbROQoATyZJLBLl+muuZdO77/Howw9z+qmnEYvE2fbLdtYsXsz5Xc0cbdKTlbP8YJG5xh9l3jMvMLRsNNVFeRz4+2Mem7WYp4p8SL0hfitx8cKBNm5c8zyqrwCj2Helo9RUFeLf9zd3nHsJswsqmXggTY8M12WauXD9/TjyijBnzRTrXAwqG4BkEU8YPVdcdSWffvE5s8+aw0OPPMqu3Tvp7u1BMZm0rkEcKDdv3sxpp57DkMEV/Pzzz6TSer7fsoNUIsbMEw7n5UsvoeuZdZzq8WKJJWglxR8+M+919GIdU8Or73+IERN/vvMZ9150EecWDGF8PExGjbFZH+OTZJiL33ieNpMFj6sEk6owadg4Lpx5Mvu3/4YpEuC4ulqyna0E27opGFjG2w2ttOXZmTzvNO66907M/pAm7jH7XHT2NCJ7LHy74kX2XxHgJIMAACAASURBVPs0c5yVuAJJAtVu5h3YwWH/msnYo2fgln0UhM24bHk4h1RrFLB0speWjz7h5dMWckZxGUo0xcF0mvfTcQYtWEDNqXOQhXfXGGPVOecwcfd+TvIU0RTt5neDyodWCzeu3gCGQqJRlXyvE1+lF2uJTet2SgUUQzWw7vOvOHLKYXTv2KOF+fjGjsDtK8KaRKO6iU6g9fvN3HTUkVxYWkZtc5SI3cyDqWYGLZ7LcbPPI5wWq6syAsEe/H2dDKytwuW2kRJgHS0YKxc1JWxSmvdZIG51EmmDQVP869Q41mgX3zy9km/vXsVMh52hfjMHHVZO6qjnsR83kBezIcXA53HiLHJiKrOQFJ7lRIZN/3qIlkfWcLrZR35ax0+GKLcYQ9z18XqMbRJmi5f9qSCDnRZWnXAipyoGjhLQFhVeC6kExo7m7MfuoiEeIhNIYM3KXHreApyymXQiQV8ypGWK11VXok/GGBDTUd3dy6n2GkyhdtQSJ/e31DP+uguwHnMMSUcBRdYyivPLCUXiOMrzacz04DSplEfCfHv3cupXPM9UvYMiY5y/5BiPmFTOf/U5+ow+5IyTgqDEmKFDSeZDyBghlhXj9hTmmFBAyPQqIq3MgNsgEY77UfN1fPP0M2SeWMdhbREmYSFozrIi1Yxj3vGUzpqFwVlBXrQAp7kcpTiPlBnt59oDQS4bejwmVWL5J+vIqy1k67cfsvLc87nfM5gaVc/Wvka+s2WZvH4VLXlF5FGqJW22OxvIfvkd0fnLucA4Bp3TxWs9O3DdcCHpUbU4zXmkhNU7q5Bxu/EXu0mZTViFmlykvWkPjVzamXiOC02W2Gmr2kpXjM3FrFo0vOK6/+i2xNdK2Th2XVDTtoiMuJQqCq6epCjumdz4XZZFUGzOtZ6TvGXQi+ZDQIN1RjqyksYIEWN68TvEIUAMNcVMQBTqdFYk0YnbKSKcBR9S/Oz+2yFE4yZTzvnV/6absjWWFeEl4k0SAjTtRKvBYHPpbblMOa2LFht+8V4TB2iRrbnFvXjOiG5eFR294J/LsrbcF+k1mVQGqxiHitznaIhiGYYW5TG40EiekgunF3/wIf2faLb9ojsO9BERgpbiYiRFj1nWaJoaZ7YvjvZi2x1K0xQwYHblazi8aDSjhReYzQITKkKpBOPm0E8+ZG/L/V3iYk4byE8YSUajpJwpFNVPQV8nL1x4Ecf0JhkpmcmqKTb07KT8svmYTj2WBoeD8gEj8PUqVOqshPbu4oKzz6Kkshq8Dpa+/DjmTBz/ex+y8ZprecAzBKu/j06fwtKOeha8vpJdehMFchUmxYm50MmLi+dz8h8/c7zdSHs4yvdp2HX4cE649X46urJ4LDYWzZmGzpBmxfqVDJtyNBm5mD1/NZDpCGIxZ+lVG3h10ULujrkYFYUefYYPYz187laY9/RK9AUl9CTj2PMUmje8Dw+9wtEmN3qLjjd7GonPmcYJS5bQ2Z4iFE5TN7wOm9dMR6ieLx55FPvqT5iStlGgt/CrPsr6wRIn37MUU8yCQ3KSSCZxedyMHDkSu92h5YibZBPxeEw72bvtLqYfP40vP/ucJx5bweJFi2ht7WTfgSZ+e24V1g1rOFbW4cq384fNytX1bTz8xfc4Mi7s+jR/79jEq5ct4anSUgztfv7wWHips4trX3+FRKEXq6wjEeploFD1N9Sz9JyLON7i4+RYPgdDfpapbcxetQR3WRWSYtMy8d0WB4PqBhMNBlh48cV8/NmX3HjL9dx4y80EQkG2bd+O3emgrq5Oe9Js2bKF6dNmM2Z0NT/99BOhUJKtv+zGpMhMnjgYfbCbm6oHM83pxdbURaG3hH1WiW9ifg6WeLj9macZVF3Hb59t5rlb7mZIX5RjAkHK7Rb2W4w81N7M9Z++RL3dQp67lGh3hGljD0cxGkm1NDBv4iQOi8JomwNFjdNlt/J0awvvttaTcQrqVByreLjHQvhDXbgK8rWR5u5PP2b19Gs5R/YwSu+iV8mwPNBA8cJjGHTxRWSNLqoDFspdRZgqC7G4LURCrexa+zqfXHIrc0oqSYcjNBiyPNfbzXnL78U6eAxKfh6KPsZTc+cybU8jJxeUcqCzmYYCGxttChc88wKWkjr+3tdEucfDYWNHCgor+nQCt2TB7cxn/febGTF0MG1//aX5xgvGDMPjLcOS1CGLjArx9Z2NzCio4KqKIgY3hgmZZZbTw/Ar53PkjDnEs3rMZplEMoLdYWZAdTkGo3gBzgmWNAGs6MQ1MmSuoIuPM1pWelbzHNtivXzz9FN8u+wZTrS7GOxXqLeZOKOngWe3voc7biPeHaLIl0deeR5Zr5GsnCEdDvPlfY/T8uAaZlt85CeybDOluSri55Ef3sTYZ0VvctGmZKhzWll+2CROVSSONWZpDIR402Tnz5ICzly+lJZUTBM19jR2cN2iqykuLOC3336lL9Qn2kG6u9tprN9DYSjFMwuu5uLiwRS0HqSorIh1nfUcrCzm9BUP026yocPB8LoxpENJjA6FRrUbSUpg6+3i46X3or7xMfNL6sgLdrNHSrI0HGDu2qeI51cRj8gMVAooLS4k6dUTlqKkdHEMqQy2uOiUFEICvCTux1ACo0XPvnADEwq9XF1UyymqldmWYsJ9PXxl7GWrC85/7TmaFCu9fTqqq8ditRUSCwTJU9Js+3ozqx98mi17/+LDhl2EpTiJ9oO8MG8hs1uTHO8r448Du9iY7ODkxx+mtbCY7pCRI6dMwq7v5uu7l6Nf8ylT5MF0OUw82/0z5218lRa3ODEYSMfEk8KEzuMhXuBBJ5uxJ/QY0zoNMJMR9Sunqs4V8/8q6DlkaY7B8t8FXXy5gSRyOqAdULPCfqrJPQUsRjSeWq+fmzr3B82IEb1Ih9OruUtCp6dXNL8iF/6QoE7Y1LTMd9HD67XRvch9F0VeK/jiZgq/ubgIobgofGLoL2q2+GjST11ZIW4Qv1iWFWRJ1m690JRLesEi12kiP70q3gsI/D+iv1xXnEpqAAWDlCWSCBFNhjXRjmSStdOxSYgCohEsyQQVVjOji/MZ7oO8ftJMTtmee9L9p/Rq2TnaHXnoutwWIncR14eSMboSej75q5WMJS93GBGFWmfQxHxC2HdI6HcIyarduf3kNvH7TGkDXsHpjWfQOUUIRx+GTA/hX7fw810PUdrQwXRPBX1qgreSrRTPO4WaC88iaTRT2CMR2NXIv66/jtpBg9myeyfvbd1Mhzmthfz/uPwxQuvfZ1pPglqbjf2GKA/1tnLHh2tptLjY/1cX7rwiyuqqeGDWSZxx4G+mW2VCxiTfpuHTch+z732crOriwB87+OLlp2ho2s97v35EYyqFUjGUXTsayRcZyaEeEvoOfl/5JKO++oOTjF4kq5Umj40l9X9xxTNP0W4yUzB8ECk5SWkoykOTZrDAV43c1U1vnpVV2R5ueftNWrpjmNxeMhYDRQVOTHE/z85byLhfWznSU0ZPJs2rvftxL51P6QnHYvUbceqs6PR6vD4ftYNqtXAP4ZzQ/h/EkVPNaj7uU085mQ/f38Qrq1/mrDPn0NrZw99N7eh37+DTRfOZLnLH8x182tnNj4OGcfUTq1FCMkomys6/PuCtm5fxsLcIuz/OLrvCs/525r/0LJkBpdjFCiUcYEh5EfZ4jJPHnMj88lKO7jbRG4/xhNrC8fddS91RRxIQz06DierKai1L2up0UjewRlM/P77ycU6YOQOX281nX3yOw+lk6NCh2hPm561bmT7tTMaMHsDWrVvp8UfYX99FV2cHM2ceCck+mja+wfJzb+BMl5MKk4d94Qg7FR07B3iYveQmaocMo6exna/Wvc2uF1/hqvwC8kNhgoqZhwNtXPnFarab9ThtPjKhFIcPHYXX6UC0GbN95ZyTtDMyI2wtCX7JxPm0ooTn9u7QIBmBQCfWuNi76cnaDOzrbUIpcFKYzDJLGcu1lTUUHwxid9h5J7ifvklDmPzC4+wLJqj0S0wcNAq5LJf+pqQCvHbN9fQ+tYYjrflaUlx7vo0H9+5nyfrnkPOriKAnko3w3h13cMy2/UzMihewOHssBl6RMsx76UUCeUI1rccWTzLryKnE+3qwoKfQ7UNxufl81zbKCoto3P4LHZ2t+EYOxeMtxSoSsxIZDKIIZSNMNvlYOrCQkW0punQqyzN+Rlw5l8OPP11DYCZTMfT6rFbMfQUeksmYBsPSMM3amlDEWucKudZCZPVa5yNSAqVsElu8j2+feZavl61kuj2PWr9Mo0Xh7L6DPL/lfTyqi96mTooK8ymoLiTmVJFsBuJ9vXz9wBN0PvgaZzqK8ETT7LbA4mAXj3+9DkPcSdxgJuy1MKGsmNtqhzA1HmeaYtCAQm/bPfxVWshZDwmVu4gELubuW+/gwK79zJx5EtfedD1ml532QCfbdm2nqMTHmLwirh9/PFNSRo5XM8iJGPUOM6s7e7jp7ZcQmXuGvGLqBo/C0JfQppV9ljgmKzhSEd665Q4SL23idHsRldEEzSa4PNDNjRtfoMdWQCCqp9pWRHFZCVG3SlQSAJAEckrFERPJniKf34TAlKihBMlsEmORCSXcy45nXmDLske4rGQ4zkickMPA6sYdTLhlEbFhA0nmFzHp6BOxZqz07W8hsO8A5805B8Xj5YyrL2fcgtnUdzcxwGbCuWMvT540i4UlQ3EoClvaGvCPHcrkKy6jy2ijNF+AhLbz+OWXMNdzGDUVNby47XsKzprOqH9dztcH92HX2TWrnc5gRsnzoXo9SJIJexitoCckHal+wZpWsMU8V1v/5uqMKOiHVOtaJLm4/BPemkafiaLXmllNHaZZz0Rhz4jHl+iwxchYDAH69WOikJNJaRnsArGalM0k+4t57uCQU8bnxug5wd4hkd2hzDkxqT5U1NOC4d7PQBG3Xzf5h6ZsUkPYCbW3gtEoYudE/23Q/G9GMZ7KGtBndJpUX59T8Oc6dtExi1O0CM3JJsikw2Sz0ZwyUC+6+SRWSRB1opRYrUwcOICRLnCAxsEWT1gtyP1Q6daM92IenhO6HTLwaYB3cWMF1EU7wYjvyNKHzKcH+6gPxLUCIvYVFrNZS/4S1C9FMpERZnvN25YT04vpgyag0+qMHp2m5BcHYBXFkqIj0sDIIjdf3vsgkTc/4aj2DNMGjeDdvzazhTbqJRMxSWKUt5r2tm4GTpnEa198zLPr30Ap9RF3yijxCBtuvJXYl1+zoKAGoaXdmw3xbmc7U5ZeSdFhR0HSjsXkJK/AzdLjpnJRn59jPFYCxiifRCK8qui5Ze076NMObr/kanzBbhLRbjb+8gWBPAd/JWD77ga8GQuDK4px52UJfvE5H86/itnGPOwGC36Xk2c79lM2ezajzz+HLrMOT5WX/EyKD2+9i9BHX3NeWR2JjMod9dtYtORWig47nLDLQtCkMqy0GP3P27jplPO42T0AUzrLXreRjcEmFnz0KrsiYZwxBXNGxmwxU1hURGlpqYbqFCJLccASBV0corraO1jxyKO89MILvPn6ekaPGEkMPX80tVJnNfP08VM43GXB6TDxxu42Zj70AGUTjkVtjeM0quza8xnvLL2Hf5k9VKZlDtrMPOGv5+hH7sM8dhjWTBprJsXw8hKcHjeTfEO5bvAgRu2JYrHYWB2vp/bCM5h0zpn82dWBXwdHHn0MSiKlYTd9IlClxMtjjz/O5COn0BvoY8/evShmE8OGDdOmVN9v/o4ZM85l9MhKraCHIym2/VlPLBHj6KPGQsqP0Zxh5VlzYcNPHG4vQpFs/BTqYe+4Sk647RrMPh+pZIbO/Y18fM/9nK1mqegJEwxE+JIknjsvQj5mAsa0QmVhBROGjNL2yMZsnGvHH8XVSR8De6IY5AwfBDvZPHYUC156lkQ6QYnXgxJPEAz14qouRHXItKoBSvVmvrzjMbbe/zzzSseQbukibjGypq+e07/exH5ZxtObZfigodhriomFe6m0yFxbN4pjm0JUZ3UEbTq+TXTRN20C06++BrPkpS+h4jem2bl+AzzxIrPyfDhTCfZkEzwUinPf1xvZkkzhGzAQQ7efGeMOx+gP01LfxMzT57CrpYn9oW6cNgsNv23B39uNd1gtbm8JdtWGGomRTPVSaJeYYi7mlhoP4wJGOtJJVqT6GH7puYw59lQUV75G27LZTAwaXIPJbCQej2AUttL+CGuDeB0TMAstj1snOBraC654/ZLVFOZ4gM3PruKrZU/yv8h77zDb76re//Xtu5fZe/rM6T0n54T0hBQICQlBEAFpFgSuiHApKkbR0Gx4Ea8ooCKxohIRQZAWIEBAWgopJ8nJ6WdOmb57/fb7rM93TxLQ+/zu/7/zPPPMycnMnj17f7+ftdZ7vctz8xOqoJ9NW7ymfYo//eonmUlPsXp2hep4mbm9m+nmAuyCgTbo8pl3/C7dP/0Mtzglxt2Y0xmNt/Wb/NlXPk6/Y9OMDcJNVW7Yt5vbdu7lGStNbnZgaNh8OT/OPabGa/7kvbjZFHEn4A2/8HqFJPzhH/0RV934LPpaoEJJjp4/SSfsU+j7HP67f8f94tf5hWIBe20NrzLOx5bOceVbX4Nz3VW409MUSpNscyoEwwFta0ig9Zgs2Hz1/R+k/zef52DDYx8GnXSeXxms8f67Ps3jrkY7sKhYRbbv3UWvFKvM7Vjy0fyIYt/ACExcPSnokqqomRrNoInbWuamXdv5/Re/Ar78XW6a2cZgZZVzcZ+vmS1e/IHbSV9+EN9Oc0FlC/f+xzd4/9vfw3XPvZV/uu+7fOCz/4q9fzsLK+e4YvNmzn7hy3ifv5v7Pvb37C6NMblpE5946Adc9OKXMn71VaRDnZV/+zLe4dPMlCd54NwC1vUX8Yr//V6+3VtjLQix+jp6YGGlC6Sr4xjlMpZmk++JcYtGz4jxJDVOwenR6LOsmAV11hTkLp9VcX1aQU8I2CGGJjp1uZYMQk0mdANfoHFhro8s0ZJSJudgiDYq6ESBGlrFFlu+TopxArnHyiBmA+6X/b6kuUldVBiz/H1EsVOWtJF65FH+SYT27G+fjWUJL7+QaSUFXeZzlaVsJAH2Mg+oEi+DjdRcmdgT+3RCDQa9LlY8YKaSYctUlrwM+cMBXq/N2rmzFG2LvZs2cfF8WSXb2PL9gz52SvxrE9u8p8b0DVe40XwumrKnlPk/8veBZvPDbsiDC4usrdXI5wqk0xmGYrMV6+TzRQwJFxYIQ0JCklde7UfkhXORN9TESUPY6lOpZmhpDcygzUS3zbk7P8uJP7yDmbDPNXsvIyw5fGvtBLVwSDz01YX5w7V1fu2P/he7r7ycrhbxN3f+A9/41KeYWKnx6ksuY77Zpr58jv5EhseDPg8Mh1xxy4u49dkv4dTRBY4fOcypT32S28plqrVFanqXk+MF/s7zuO4X30z9XI9vf/Jz3LxtM/W1M1z1ilt5zi+9lscijSOL6+Q8k2suPsjK0mPEjzzMv7/mbbxu24XYDY8nGk0eLRc5MpbjJb/7LhadCD8Tc8XBfaSXl/m9F72cq9s6W7NjPFZvYF2wmwO/8DJqZYepgzsY8wM+8dq3cGEX9GOnqFRn+Mf147z/m1/gE2eeIL9tO0bTR/diCoUCs3NzVCoV5TAomlf1voYRY8WS8hB47nNu5OH7f8ivvvVt/OZtt7HSG/C1Rw9zyeY5Pvu21+MfPYStxzy43OK9X7qbs62IyahIVvd57OjdfP5338UbGWdHnGLZSfGRxjEu/4N3M3vzdSqvfMzU2Sp56bOzvGzPHq42xnhhv6ryn/+lfZzidZfzsne8nfNWzHktYOuePWybnuMzf/8P3P6ud7LeaPHY44eoTk6wuLzEwpkzCm2QCV0uwS996Uu89hdey+zMNPffex+xZvOFu77N5m1bmZ8rU6lmWe6cZioy+PXqJVxpFDg4vYvPn36Icwd38aoP/h7dtMMwismbada+eQ9fvu13eM2WafLrEY/FHv804/P2T/4d9GUdZbF71y5y5TwYPj83vZ2blyNuFO/qsTE+Vl/h3l1befu/3kmrto7muVQzKdaba1B2uOCaS5U5TeS3mdOKvMTewUsqc2wLUoxZae5YO8S+29/N7Aufh98akhsrU71gK07gMrG0wut27udXJ/ZQEN9wo8O/Nuu86T8+Qr1YIuXmiM0MNQt6Dz/Mf7zp7bxz6zYKq+u0LIM/aDb46Nf+nUeLWZZ8j6IXcesVz0QjxYff8wd8+M5/ZcUb8vCJw6TMiDMP3Kv8xiu7tlOqTFGUMI9eXzAAinbIs4qbefN8livcDCuex98ELS54/c9w4KYXYI+Nq4I+MVFh+44thJHEQYsMN+EAJZkUlkpHFIcvOQdCmWwETpU9Z+RjD9rc89G/4mu/92GeW5xmZ9NmKW3x1uZxfuvOj7JjcgetWksRPzcf2E6vECOqzDHd5MOvfQP6nXdzVZRjOjA4m9F4X6fOH3z542h6mbZm0h1L88xd23nHgUu4YHmV64X06+T4vG/yn4HPe//1bxlYJnd96vN85fN3cWrxPHd99ZuU5qY4fP4UftqgHvZV+llZM9nrOvzm817IuwsVdqLTN9J8s7nKA1vH+Kk/+18sVYvomTwXV7fSX68pi2lH7E57df78l95C7msP8qKJHVS7PmeMiHfUT/Pr/3gH9eI4qcoMpq+rlU04mWJo+Ui6uu2Fo4Ju4CnrVxPNSqObJsvLC8zPjOG2V8mt1fjCO99H7Sv/ySv2XcbyyiJnx00+c+pR7vXhyhv2c/Qbj7KtUiWXrXKy0+cDX/wszUqRdialPObPHzqEef48VxVLfPr9H8A7cZrpYhlXt7jvzGmOBS5ZPcUBP8Oe6U08UVthKaPz1o//Od7WKb566GEKY5PEDR9Hz5IujJGpVCGbRQt1MkOpCgYdwqcKuhRVxRUbqaaUm2iiK08WtiNIXu6p0TQvV5gKb1Fb8YQxL3tvIcip2VxIW+pb5ZEiNZmLdl18XVVToAbUpCAnDUMyrKpNt/oOKbi64o8l+6Nk6pfmQ1j0Cg0YNQRqQr/lnnVV0IVspgubzhTWnGA2SWScjPYyaQkJTiD4DQebRH4XqZ11NOgwW3C4fFeeCzOooq1YgDEcP3yaci7H9ESVYirZl/ueXAohaSnWnkzPo4D4p03lox0/vucnz2M0tW/sMeRFGhgGy8DJ1SbNZhtLEAaZoIcenh+hG46SEqBJMo4w5cwE0pCXV+QFaEp6IsqfsO/ipDTVda+uLrBj0ySDhZMYJxb4y9/8bVpHj5EyYsKMTlS0WQ16TG/fyctf+XpufsFLOLO+xlilygtvfC7tEyeZiD0OlipovQaxEyuf71UiHjpaV+uIW664hW/cfbciSlxlF/iZfJZ8Y4lBLuZ8Jc8/1+qcdHVyYZ7nXHAxN+3Yxv33fZvPnznM/uuu4JrX/iKTu/ZSMNNYkcdv/+YbMRdOMn2qyWv27GPOTzPA5mHT4HNnTxMf3MMrbnsrvh0xv2mSsazJwtfv4d/f/h4uzUyyq7yZbzz2MOs7Jtny3KvYtH8HD3/1a6x95mv8xN6DZDWdrz/+IK945+3se+lP8rljhxk6KQqmQzBw1f58fn6enCRqjfYngoZknBS9dkddOzde/2zGCkUK2Rx//bE7lGzlB+eX2TZdpXXPl7jjPb+lErcuuPp6nvfmd7DS8NnsVPHa6zxy7Jv858f+gp/Xx9jsmrR0i3+qHWXrbW/jwle8kLDVUiE5Exmb2alJPnvHX/HVP/xzXsE86X7Eg3SpTxa44RdfTfGS/Zi7NtPyh5jdAW9/y1tpdzvMzM/xqS98QXlgyxrq4UOPUC6X1Q5dUIZ/ufNO3v3ud6sYSInrzJerfO1b92I6Ns+54RpqrfOki1nEQ/Dh93+Ur/7hR9nrjPPQ8hlqF27jlR94D92xPEPdYMzJc/H4GL/1vGexaa3NNdYmTrXafLS3yC998L3s3bxH5crvv0bCWj0wBrz+GVfz0rNw0M7RG4O7+g1OXPlMnvXG/0lVXndPnOE8rnjmZQjb9Pj6aYrVcTIYpIc9vvGRf+ATb/9Dfv6ia+k8coJ1NE7u2cqr/vj3OSsI23ie6Qt3UPB8vvl7f8xDH/wYLy7NEQ26LFR1Bpfs4IrfeitHWl2yXhbTyNLQI6Y8l79+8Yv4yeIYFwxEv+vw7+vnue51b2D8pc/n8eY65bTD1Vc+k2Pff5hfuf09PFhv8nNveTNvetMbsAOX8w/djzvsMbZ1E4XyJGWngtftkjI9xcR+wbb9/Oxkmiu1Esv9IXd6DXb+/Mu59KUvI8zl6XRbbN48x/ymGUWGc1ImgRBiBeo0TExTCrpM6NJsxgSBsJaFJCs2mz7OoM1X//IOvvL7H+LG8hzbuw5rKYvfqT/BL/zZ+9i/8wCRxIbqEdsu2s1wTFy7Agp+yO0v+GnmHj7DwTDFFjvP0aDHX3RW+JW/+SDVyjbIFTkTdNhdGeMPbnk+V6FxmRzeoc4XV3usTUzwzr//Sw4vnOZv/+QvRWzMWqPFH33kw+y67BK6+Hz3sQfRymkuvP4qeus19COL/OI11/DHmRl2DiN8J8sTKY072gtc8ttvprV3E5sPHGR3foqsG7GpUqZ24hidE8f5+K/fztaz6zxncg9e6HHE8PjQyim2vvT5WFt2sXXvQS7ceYGKno2qKYamKIUCnBByA13JzuQE75smDceg1euyY2KS9aWzDOM+c8U81rll/vYt72Dtnm/yyr3P4sTKGaz5KgvGgJNnFjgwsYnTS6uslkv8yof+jOIF+znRaJEdmyTwQ8JOl7WzJ9k5W2EqZXLnn/wJn77jb5kvVimWxmgL58twcPoxa+02F7/4edz6xteR37+T7x1+nLHqFPd/5wGmc5PkUkVy5XFSpTF802DgBeiBpurdQJNWJYHZpUgqs7IRPCyFXCB31RmO5NHy/6XoPwnPSwFW0zlYjAAAIABJREFUzjJJYZUpXSZ00ZQrEtuTjycKLkGHZdBJglyUVeyIpa0Iear+jeJIR+tl+f6N/7dB2JNhST5kry5plipnfSMP/Zb/HCqnOLHlE62bFHIxZ5Qaa4wgK1MXT1kNRxjrwlZX6rYkKi70XEqWzsHNY1xVlvhAEOVdKoCC1FCB6Ef2ba6sD4TpJ7T30Ubclh+UyN4VvKH2DdKMbBAVNr5yNKWL9Fb1GyJxFv6PiiFNHmJUR9S/NbrQ7oUsrq4Tif7FkBvQUoU9sc1Pfp40CsMwwMiY1Bp1Srk0hUKac+dPMT87jtutM2EbHPrCXZy67z5sf0g/6DF+YBuX33gjTnqCEAczkybou6wfOUn9yHGm5Q1yO2QqKQqbx/nWkYe4/9HHGStMMlgbcONFz+LRex9WvsacW2D9y59lPq1jTeZ4sLnO4sQ0tdCCeojdGqBFa+r36wBrGtz2oQ+x6+JLmC5XWVk8zSuf/1wsF16wpYx9qiG25syQ5gxp4j07+cyRQ9z6mp/lJ1/yIsqTReyiyZZigfjRE/zq819OceBxw5U38+njP2Td8pTj1mw2x3Xz2zj58CFa7oB3vv/9zB98Bke6XRYsQ5nFFIX82O+riVEKusDtcnHJVBQFIaHnc+c//TNfu+sriD4yYzkcPfwE1117LQeuvobpy66gkHXYbQe8+PqrSBka73nfH6NNbiWbGad5fJG18yd59PT3OXrX5/mZ4jxzrkGgO3x15SzeC57Ftb/4s2jekM2TVcbzaTZNj6Pn0/zM9gPc0Miw1SkTTlf53MP3claPKBzYw4EX3cLp9RUevfdeDj9ylE1bprjn299SELsoKDrdLidPnWRsbIw9u/eoJvuv//qv+fCffYjF82s8cO93mJiZ54HHjjJwPZ7zrGuIGOLpEY21M0znJ3jXNbegHV/Byebobpviprf8IoPZcfRcHqMTcNPVl+OeeIBXXXQTP5GfIo4sDpV1TgdDfvl1b+Sa664nUxX7v0kIO7zuGZdz4ypsNW0WtBaPWDGPTm/hto/8JTnDorG6rIra+HSF1W6NTZu30KFHp9VgU3EKWl0++7sf5Gsf/nteuPNS1pZqfLN2itv//K85nPHJ7dvC1r070ZbXedNF13J9dY5JL6LhddAu3sEb/v4v+Mz99xKXqhTMMYb9gNgwuGhugk+989c4/7nP8VNTW7AaQ9a8JJ3teb/yG8xefTFmSqdYLPK2N/4qx9abrBbK/NMXvsjc+Dim22fx0A+J/CGl+TkK5XGKqaqa0AnapOqLvPzSq/ipmQKXpcZZbHX5dHudLS95ATe9/nV0LJ1Wq8HOnduZnZsmCFwKhRz9QU/Jj4TLIa6IhshfhD0sGmEh7IayozfRA5FjdfjSX97Bl/7gQ9xQ3cKWgUMjbfPB+mFe/K7buPjCy7BMybMesvOS/XhVWed59E+d5W23vIiDA539doEthTEeri3zd6srvPp3fpVyboby1CzHaktMph3+4pfexAu2zHPANOh2+izmJ/jGqdNMXX6QR48cpRTa7Ny8g6VaXRX457/yp/m197yTR08fw8uY5LbN8NY3/DL9QyfZ2/F4/dw8weHjVCZmOUXIf3SWOT2Zp/Kcq3neK17OtfsvJR/A9+66izf/nFjlomRvt0xuIl6p0aRHVKrwHdvj2+sdfMdg676LuP3X3sFV115DQx/iy2SvS+4GZHwDPVJO5/QNnfPDHju3bmPx8FFlo2pWs3S6Teh02UGKxhe+w3t++Q1qcOnQpzQ3z3p9jXZ/wE/e/BNc85ZfprB/P+t9Hy+0GMtP8siDh+gLIXp+EqOgMVnN0zp7irlMhjt+7/0sPnGc2A+JdZMLL7+Km17xMvzJEg0LPMfmiWMncBsD5ifmVSJmLlumODaBI2TdGNrDIa4UStsmFC8BxTBPivRoO6sKrRR0YZTL5/9bQRftd1LQEyKbFHTFTh/VpIEUPfX/n2KISVFXgWOqqUuKY5IgOmLcj4zPNrjrycSeoALSTKgJXf4uP0dCY55e0C++W1EAk/20aWDYMpWLhbhLFLgK8x8v59GDIcNOg5ylk3MsCFz00Mfvdti3aYbLd06wQ1d+EGTjGMcdJrtrgblkLpcCrUMg+4rRL6uMZOR32KjGown9KcfbUZF+GmluY3Lf+LxBlhv1BOqx5cXc+Di+GrDabKkYTzOdxXAyijkoMoCMZWIHMYPYZ9nyCXSNXKCTFb+OoYcfufTTYoITkGq1MVfWyK21lCwoSkE3bdIfq+LncorgMGi00WsdxjDYOjamcn7Dksmq32Gp36TT7WH0YrK+Rd531CJjduc2SjbMRn10v81yv8aZbpszw5iha1AMUuRCjalihvGZKoOcyUK7zdlGj4EfcuGunXQ7a6zWFuivnsNZX6fS9Zkf2Dhahq8ePsKZOKIzVmR65w52b91CbixPXDZJZ2wm7Qzd00t8+9++wCc//s+cWF9hvJilKnazrXUCR+O5L7yVF7/yFezdeQHemsvjSysctkLitM10DJurlST8QtcZDAZJLoAlEkaL+to6z77uetyuy6b5GeEYKxj+3LlFjFyOP//MZymU8mzJmvzObb/Ct+6+h2995z8513Tpd3z+9D3v474Hv0VkxVyxpcTu9QHjg5hScZwly+Dfa4uc9AJufeGzeetbfpkdW+fI5mzS5QyplRa/cfEtTA5N5aqnlYos6xFHug1OuV0GRkyv1WR+bpa//8ePs/PAAfxeVxWA733/+2RzWdWkfOKfP8EdH/uYQqou2LuPxx99jGa9zs3PfwGb917AM6+9lisPXoRuG/hBD8MS86MIOn1u3XGAuO+x/6orufHnXkn1qos5s7pOcWhyw7Ovw+ufwVpZ5+O//F6+/dVvsuOqqzlZW+eHR49y2eWXM7tvB1PbZrnnu1/niW8+wE9NT7NnapLvnHyI763A9W/8GZ5x4/MYLxSZnZ5gaeU8V1x9BZFMVI6pxFq9fotsRpATnXP3P8wnPvARFu6+lxkyVM0c315+jK23Phd7fpyo2ePw1/6TZ6SrpA2De88f5dmvfhmvfs9v8cNTC/RcHU9Ls9rzGCtVyXoBl+7eRHP5EB/69bcQ/uBxLipOsKO6i3uPneSQ7vLdYU01RHLvl0o5qjv38dO33c5VN9+qtKZBu8HyE4cYK2QJHZtiZZJqcZZ/+5d/4cEf3MPSQ99jbHWBA6k0W0OHyM5yLzHfWDnHlusug2KGV7/65ymVCjzj4oPU6zVSKYe8OCx6Q2WQZerSyItlRqAmQCX10SQcMcPb3vomPvsvn2ZOg71Riu1Bmq1xnlUCvj+h8a3l87Rb8D9e89O8/OUvZ+/lBznrNbni8svQFmF/zmCPlaXgBui+T92CH5o+C33Qh/Bzr/pZ/uqf/5GKozMfRezM2MwZMQPPZyE2ONoLWRNprwPV0FTmUcM4ZrnXVpPoe37/vVx46cVsvegCDtcXedGtz4eFFrkIxFVdzlAp1HIGdmXAMeCWV/00L//5VzNTnWLH5i3c8/Wv8Bcf/TCnzp3AslDuk5ds3sYV1c0s1WocCge0MmmcfJXZyU1cuvsAu/fsRSumcA25muQc1HDiRBMs60pBOOxAIxVopOXA1TR6joYnGmVLJx1BuRvSOb/MiZPHOLm4QM3vUBorsnN2ntLMDLVcGiNfJhtm8BoercU2w0GImc9iV/MEBZ3IDtBNX/EVtPU62noTq9lT5/hwrERcLWGWi6o49zoDBu0B4UCSzwycbIFMtkguV0Q3HaXd7kYhPYk9NU1CV8qiENFGkPeoeCZbb9mfJ4V9w8J1gxSnJmKFqCeTtdSdDVlZUtCT7wlkEhcQWsHpo+TQUWqo4uYaSei58l9RsrmR38poXy9+GBsFXR5DoQOj5yo/zx81EE9O6Fc8JE5xwlZPJB6mkYjrxXLO0WL8boOMHqEP2mS0gCmBFCWFRnTGMql7Ltunxtm/eZotaUsZ9dvhAE0slIReKdOxMEtVB5Ps3De6IFW/k/vqv/zZkBFs/I+nlHZPfemGp+4IIVG7DCmscm2JvE3EeD3g+PkOp5eWcWMdOyPeyg66ZSk5nd3p4hsRazkTV9NIuRopTy5QndCAfkHkLQFmt4e5WiO/0iAl/IBQ7BAD+qUig5SDb+rEQaiagfFUhqlcgVwxw9KgSSvs0xx08YcuaU8jG5lkJFPXMCjMTpLOmmpPKC45EhpR7/bo9iLiIaSHQjoOVZHKj5fwUya1bp9O21N38N7d29DMgMByMRjiuAOy7SHFuo/mCensPOcHQxqaTjZfoOqkVYBFUHFIjxVoNppUimWMKGL15AKN46eJGm2cIGCgBdz4upcRF4SXrNNdadE4usxKt89KNav0yps0nU3FEuXKmLoge/2+IigmaXgxaSfFV+66i4lKVVn4rpxbJG07iUlFJoc1PUsql2XvZiEdnebwoUPc+vwXcm6lQWOtyd2f/Twrq2cpTKfYUS2RXVgiXqpTW65x3/ETrBQLdLIO1950HT/10z/J3t3bGZss4Wsa/bUlNjXgzt/939z5j5+WtTTZSomGHrM47Kr37O23/RqXXHYJV95wA2vnz6nOV8g3Dz9wP+vr62p//j/f9CY+/7nvJKl+o3VSLiWdPrzx117Lddc/mxuvuZ5MoTgKJfZYiTt0ey2e+OZ3+B8vfjM3XrGLt/327XQnSvT9mDmjzIUXXQjOIHFGqmt8708/xq++733qZ1xw4TN49MxJ2nrAWq9HNgOby0U436LnwTXXbOFVb34LncIUuck51hYXyecyuKHLc254FoE/JBII3vNwVMMZMRRFSjqLu97kC3f8E5/633+Bttbgposv554f3qsa+s1jU2RMm0cWTylW+Gv+6N1MP/NStl55NXffdz9uV3TbKTotF8sN2VOpcsH+TegzMSce+Q6fft8H+OG/3EMlhh2T+3jca6NvqfLw0hN4lkaxUOX29/0J2668gTBTVPJAI/I4dv/3FH9i+759bNu2i/seOsqtNz8POx5gt1bYFkfssKEyhH6ocdxMsUDA+cCnOp/jXe96JwcOXsgVl11BrbGmJnNRvqQzImFNjLDkkpQDMhTS7Ii3s7S6zB0f+yjfueebWM0+lfqQ+TDFnJ7j/KDD/VmXet6ikCvxype/iksuvpjpbZvpZTTe+Vu3s/LAE8xaWbaVx5gfrypyaJ2A47FLy4+oGmWuv/pZfOkrd7FlepJ8OCQf+xhuWzU4my+7kpPtFmuS/hXrjAc2M5VJilMT+JaJbxlMzM1ycuE0E1vn2bLrII8uPML+ygyltM3Z1oJqzKOGy/LJJdprHWwri5nKJq5lQcjVV1+lro215hp63iKydWpxl4zE7a71WDm/zBOtGk1P2NcWWT3NbGGcSTGXygsLW2Bp2dnKZJggm77UiVjOylhxopxYznqDQPLXTTHtkTqik8ag1Wpxdm2Jc2vLNAdtLFNnIpMnVSzQztnEsUm2raG1QsJejGlnSVUr2JUiQyvEtQM8U9Yn8uZ30RstnLUW7tBl1dSIshkcJ6WI29ogFNfUkYOiQ2p8HN12SBkphXTLKrYXR7SFTiHnfyDy6x8t6E/foasJfMPn7cdJcaqHSXbuye47eW3UTnvUBCi0O/EtVQVdocjqc7KfR08CwhJYPTlhNtCCRP+eGK5tFHW141cFffQ+iD79aTt47cDjcTzoR0RhoPSulpivyA4qCikYknboUpDwEjNmx8QYe6YdUrICGPjkLYPlU6fVRDddyVPOWKRkMy2G9uqGkd21Q4SlnrySqMnHhh5NPf+RDu6/Keo/8k//XdVP2AhJh7ABi0hB15PVvBR1+TjT9Dh5flEd8nZWLBcNhlJQXJdKFJJOOwTlPL7l4LkxA4F//FB9fVei7QwNy/exen2cbl+yTOkN2vR7PVJ6Rn3d0DEwMikVl1iSjGXTwdENzp0/i+j8fdHEi6Oe8GwNMfCRhkGjI5aDGQs7K2hGhOu7uL0Bei/EdCNKZgrPGxLYMVY+Q2SZeAMfc2hgC6xtBKQrafJzRYpjWdLy1jfaRIsNBs0+TRkU/QgvBCsSMkioJE5RJU16vJxQNRwLP2NAr49xYpl4tUGxkGNs0zT6XAXDccjJ3qw9YL3WZH04oJk2VDzlrmKJyVyObC6nLjqZ0AWyls9S2BUKo+kUCwUFv8s+3bHkVYC1ZosztSax3OBjRXbv3E672aLRbCsFwrmFs2Qtk3whxba988yU8qRa3aRJbHU58thR9PKEygLvKFN+qJTyjM+NK+jQG7TY5NvYLR/39CqPHTrMAyeO0Y0iZjZtZl7IbDs3M799CzgO3UYdQzKHWy0OPfaogogvueQSOq02xXwBzXEY1Oo4poWez6s92Kc+/a9s2bqdXVt2UMiVUVZOZsRqJtnNyf3wh+/6Ta6e3cG2zTtY1GMlV8z1BC68FFIDVhdOMFHdBIHN2S9+naMnT/ODE0f4yCf+gem92wm1iGfs28NF+3axe8smbr7x2VDKs/DIY5zrR+QqE0o6J9exuDw+86rLlUWlLnLUoYdWKCiErNap0/FdUk4Kt9Fh9cRJnvjBd/jwb3yId1a3sEsv0ol9vr72BN1dm3nvJ/9BIgSpmyYnfI/vnjyFmy6Q9R0u8MvMkWLHpmk6RpPH7bNMbqsyPHOO1iOnufvD/8bD338YbarM+ahFZd8UN73wFp5/009AnKXjptGyZeqxxPt2qZ85rtZdqXye8sQMmcIUX//a11k9d4JpB+a1PhOSROZprLdcTnoG/bRDx6uL/STXXPtMMpk0e/bsodfrKi6HIfvM0FVHw8aEJOiRFPvEkVLHsi1WG6tqVVR18tCViuUk00BthQdXjrIcD+n1+uTTOVK6xdy2rUxu3cFybZHxIIXV98mIUUalpA63pZVFjtfXGA4jvJUum6qzrK+tcfklz1B+CZIhT78BhQyPHD7Ccq9DU4h8w4DyQGN+YoqZXdtxigUOnTiq7qf66hq5aoXtBy5iGA+pRiaRZLv7fcZKJQbdASePnKRd65BJ55X96GqtTmVS9OQzCsGRlWlG5MRpi5bfo9Zvq8TFpXqNlVZDqS9MXwjLIZnQVCohaSa0tIOWcohkvRaFuKI6kvPVgECsyJXTmoGt2TiRScrX1eCidN6RvKQBq0GfWr9Dp9sh7PRJ9wMCPaZdtpTzWbYVkwptnFSedLGCXR7DlkjkSO6jgL7l41kBgeERD7qYtRZ+p0+jJ+tIA1tQ1UCIpCZGOk1Ykuk+C9WSeis1N0okWX6sZGpdKeiaQSaylHIrQYVH0PaoYCoy3NMm9B+XrSVmayMH0g1C26iQP9kEKFJdUsk2wsSS1XBiPJMkrI1UXWrvnjwHZWSzUdA3HnM05ScTerK7l19JPYONHfqF93did+T0lrFt5WgjU3c6jigZGkavxb6ZCfbNVNhdgUkgrWReyYfAoo4pXusxhuja5OWLg8RkXpHRRN6QhMHLRG0pTfvTlt6S26yPFuP/X0X9x8d1xRJINKVPkglEkC8Xm8D7WvLLrg9C2q6rwiyEANf1YGm1Rnd9lX3VKuVMhmw5q8YvmehXerDUcWkNh3T6fUXey5smGcMgpbStAZ1Bm2Gzi9kKFMlm4OiYpRxWIYspr2OoYwXgNtoYXogmxvnKPjciMiI8I8TXExN/Xdj+UlAl2UZIAgOXVD/ACsRVKKDvD+kZIZEl0IyBvGQC26dMk/qwgT2eISMKgrEcdhTg1Zv0FtdpNzt05GA3bBWUUtAc0m6IH/q4eRMzn2GsMkFt2KNl++RNi4mmh7tco9nv4Jua+DJQzBWo6mm8ocvysJNMWtUy47I3L5XJOyksx1a7HfElEJMZMQXqi2GPNE6aztrqKoVcXlmpNup1Qj9gtVbDzGSVEVHKEYg0T6lUVqsJgfAff+xRAq/P9EyVbdvnSRs6QbNJVuIEI1g6v8axY+fJjo+rXZ8be2ydnmJydoIgJ4ELNlbkUtTTsNzm7LHTLA+6pHNi4aurNKqxTRNEpoZpWUzPzqgm5L7771fNycUXX6wKuZNKHO8SLYsAKUPa9YZyVDxy6hj5UonpqU2Mj88mJ5wVs6T3aDNUU5DfX2Nbaoylx46pmNBMboxcnGXfJReDKQlWfXw3wE6XoO7y+He+z+lekx2XXsSxpbNUxse4bP9+lW9wdv0M1VKBtGby2P0PcWq9RaE6znDQJ5dNokIvOrBfweWKzDP0VLOupWw0MfqR+8FtKbJPPm2zfPYIf/7KN3Dt/U2uT8/Sd4ecz+v86eox/u3Rb0O5wqnBkEPrNdqWw8BM0V5Y58KgzL78OBOlLOZsigdT5znnrxG1u+wpzuGcHLJ2apmBA2tRi2HRYxD2efZl1zKoB5RT8+jZMkdaSzxx6jBxt84Vl1yElc6wtN6iPL2NdCbHsL1OxQiwm+dJD/tUUgXWmx6HV/r4uk6hqFGrnVcqC5nExdVPirbj2Eo6WS6XVAFPiESSDz/SBYtplgxIpsYw8NQUZ4caTl1eIQGwdeg0OO7VWBy0iWTvPnDJaQ7jU1Okp8fJZyR0NgOuVMGI0IppDHucW1thpdYgHAakfZN4EJC2bPbu3kWkBeTLGZbryxgpmydOnqLtufji3RFAtuVRzOTIzYwTpS3OrCwpD/pyKqsaX61SUPdRJbIw/Uittur1hsp4bzbaDPpDpejJZPMUCiUlgbINk83TM0yNj6vzRQaERrvJkZWzLBk+zWCo8gwyukUmNjB9CSDRlCpAHMsypRL5ahUnm1UmLMK3kgAROQeGWYvA1pWVrhUZasee7sfkRBbmw8APGFoGTTl344BBv4/XkILcU+sQkUNGukYptMg6OSyxSs3liQRFjQzSoaHev6EpZ2xI3/YIIhdrMEDvewQ9GW5ibDkvIw1bVFq5DMOxLL2sTdfWGYTS2IZKpqZ822Sgk3M80rACkWPrIzLcUwX9v4PcN2B2ZUCuIHfZa8vImODHiSnNhkFNsj8WUvnT/VU2irma6kcEuo2A1Q3Z2oYzXdIqJGz5pAGQqXwku1b/rkzNn9ShK5+VG+45IWrsZOcpnZaQA4ZDdG+IE/oUtIjnXHoRB6u6Yq/LJk4KuhxqQnKysyNWsxJ6S9ScMCJl56IpCr+ERqjpXFAQ0XyOdOwKu5GyLynuG6L2/9eCnrwqIwB0I95lY0oXuENXHaR8yMAkbMDRGj/peqRot/oMGnV2T1QpyP+UqU++TtKONNT+qyEFSawT7RQl8Y5Pa5jiWKlBR3bv3QG1hXWCIFY3JPk0bsZUZhWiTEiFBpU4RcqNsKRyExJYAa4E22suYRySNlMYpq0OFNMwscNYFfKUEHXigF7Qox979GSqFmegUMPyICfaStOgr3n4OR2vbGOmDBzPJ+71cbt9+q5LXwiNmCozuKgJuhKrQtQ1AuVPPlWZYOC5DHSfnGMzKUb/wyGnV5dZXl0jhUlaYlAFqgpdVm0XO2+zbazK1FgFy5EmSfZAItUIn9zxSMDAYDhEkvyKpRLnzp5VU5OsJU4cP66geLkAe4MBlp1iemqOeqPN9u07ySu7X5Mnjj5Gp9tgdnqc7TNzKn1oYWGBpaVFep0uXs9nqjxHulhm0RdnwQ4zqawibIoaYWrLLJlcRhW/XOwQ9IY8ev4MZ0+fozjUmBir0NE8XMnQles6m6HeaCj05MILL1S2isVcSZmUCMFPVgby/OV+GfR6nDt3hnprXZEq9UxBFfVN1XmVD9B1Qlw8ZeA4HK4xozkYdo5Th45wamGZLdsvYPPmeYwMeN06A9ug6BQhMBT6cGJpUb0H2XKRRrOBrWnKESw9VYLAx272iL2Is42WIvi06nXy6RTVQpEL9uxWqJKwvF1hcKdSmLKgFaWH2u/p1OmzXl9l81iFw1/8In/30jdxsZvm0tIs5alJPnXyEN8O2vzmF/+ZzmSV8/UecWCS9hNIdm56ji2T0wyX11j369TmICgbzDkzeIMu4ckeK6eWOLZ8mj1X7uFs/7SyuKU15IKZvaw83lCrg2gmp8xp8kbAji2byOSLtIYh7cim3myzZWaCguYRrJ5UxkGlQoXewODcujTHglJ18dyWgtdFYrh161Zlt1kpV4Syq04eyXMQlEwK+oZ9dRLyFCu/9664Gdo2WTtLpg9a31eWq22vz30Lh2kFA/K5HE6sUzElcjVH3XeVLHZrdQbHtunELouNdVZaNVzXI3IDVdAnyuN06i2VTS7PrzvsUJmqstJYVTkHcul5EkCVSZGVxrvjYek6w6yhCq2gjZ16k5LhqP2/l7XZf8F+ZlMFUqZDX9d5/OgxVs8vkclksXNCBhwqJVHGkiANDwm42rRtK9Ob5+m6fSLlse1yemWZk35PNe45TVPNpymr0iBM1E22o3zJhX+SK5Wx0xmVbinIlMyUkW3gZm18FYGtq0lXJnxjEGAPIjQ5fNFxTYNOSmdgivNZKFUeu+USDj26sYvhWIosK0igm7bxDANfbMN9ndzAUHt7QTP7RkDTdPFMySqHjKAC/RhnGJMaSmBK4vwmaGkjpdGxNLUvVz8zENtVQxV8GTAUsSyMVdMgB3oCsz8FbW/o0P9vE7oq6DJ/hf5TfikbDf9o2hd5pCgrkuZgVOk39vUKlhebWLlKRzp49XlkMytQ/9Pge9mXb0z9T8napMALzXzUYEhBf80XfhAL8WdeHLZyIimTQASfc6dPsnp2gQM7tnHDpTuojvpWzXUpmnIzyNOQydhRBVNiCrVYSrhA6OJwI0eZOOckHYr8Ebg9iZ0LYKOz2aC0/3gx/++W5k//mqdenxGksRGSOsq1GckAFNv6x1jwiWxNXr2QtAWmdNiKG2iBbari349hKE9TumzHRO6NWLiAo15CLui+F3Di3LpK7xK/ey0jlogarcDDjw1yRoayZ5HxBJkQY5yIIBUSmgIiSScdqJ2AGB2Yeoq07pCTAqqBLQXX8GlrfWUq4RlihhGr6VwKunSuUmBobUogAAAgAElEQVTkkXpmSNMRg4OIvBeSEscuXSO0dKKMjRZEFAeQDXUcmdpMHddJvsZRt2JMd9il3+uolYAUXrHFdIce/fV2YpIv8p+shVlNkZWdfyjPXeBlSdyx1XsgBV1gKtFMSucoRV2m4LmJOWqdWtLFhiH19RrpVIq+yJJsk25nwOzMVtbXWsxv2oqTcegNW/TcNsur55koF5kvVtTve65e4/zqslpN5FN5rKFMng5nBjXcQZfZ2MbwPNLlHFsv3M2K31UFOh8nksy6JuFAXfQzDYaNNpZkf7eS55ZKp9Vz3rJlC9s2bWOtsaYOw6nx6aeuvDDg+OOHOXN6gUI+w/RkmaVGjWUhXWZKzE5tZnZyRqE+glatdM4xni/QWD9PtViFps+3vns/mfktHHjGQWxNNBpDOqIljl302oC8mVETT63e5Mixo8qwR1i/6/0WcSULsqZZ75Cz0wxNIf5kSVsWRSdNwbSoiLOcoSk4NUiZ2JqkjmlErovbGYBtQSGndncDWlSwuPuPP8IXf/9Pubm8leFSHW1ijCfMgC966+x4wc2MzW3F1Bx2Vua57rrr6cl13mqxfXyOWk/SwSTze42claV1psHO4g7GcmVOrCyw0DjJQvsopZJDWa7znkmhX2J6ZjOH1k8wvqnCbDWn0gel6fDNNK5TVKqUdm2VshVj9lcZtGrqnnR9B98rYks4U7iObUd0u101kcv9LsOJcB9EoWCZpjp0paBvBG4khOJE65JOOQpV8q0UlopaMVk8dZrjJ06o1LPJHXN0hh00gUE7feyOJHE5qgHIF0tcfOCAUrh0gz4nF8+ysr6m7LLTkZEUTtPE83wcCdeII7woYGJG8tmH9Lt9UnpK3WcSxZy3HYqDUDXqnRSse12y5QJWrFExJNlRY7HfZHpyCqcvJ5GhuDFDP0SX1YqcddmUOsPkV3T8mC25Ko31Ol7GUiEtS70WjmawySwwGPq0JTHSMilIpGngE7p9fGmARMpkO3SGPrGEboncb2QDbmkaOVENOA49FV+tqaleqpErCGEYqOYjCiIyhq0K1kDXlGRM/PMl2zvtChI8YpYLt8qIGRoxLSNUzmkyhjiBTbqnk4kc5YvixgFtw8OzIoy0Tsp20AcRqUAnLTh6JGY9sdKWN7WAfhQqZYOcm2pyFlRGlFwKSA4IvBDdcpIr4f+BFLcBuT9Jcts4855EjpNZfHR5qfdLCnqiM0/27CNq0Qh+11RGvJq0FdktGT7VNK5297LiEAfT5O9qPTqC35NIVoHmkyb1Scj9b+9+IN63fz+zE/KmJdOrXCrHlwYcPXKY+ekJLtg1R1mFpwyxhdRhaQn0jE1DTO81nVQk03eIo6w+FcD+JNVfMdxHcnM0H02T3apsGMXWrvCkaP9H1uSjgv7jq3PF/h/9kccMjaSQPf1FVLP7iGwnOerSUQR+QoaR6UrlvItnvR4rjecQPwlvCUQ7b5LBUp/VHylaGZ22LgxSSa4OlCyv7MfKiP+H3T6rgyHmwFP7uIGt05I9k2mTtrKk+mBL1yrdk8DmToCmu5hCHJQLzkphRBbpMKVCGQrYOIq26uOmfJbCOn5KbhqdyI0w+jLti9+VRP5p5HRbkVZqjqJiUB3GpNVe3MC3NTp6kuFb7Ec4ngTwmOiyE8s5KnGu12mSk1Q86Wx9l543VGwLJxRPf41CZZJ1v8NavwnhkHGB4EUFqLvEygo4j2nmVNEURqegIirqTy52uVhjgQVthu4wMfgwxYIz4VO06jXmK1UG7hDLyDPoh+QLY0ob2/WapNIWXbdJQSD5YUzsBrTlPZPwID0iny5gDEzS+aI6MMRBIS3vV6MNvTYUbMJKUckapWk5316nZsVU0kVm+gbumoh2XJbra9iOrexehQsgf1cmDSNkKZfKMRj2iPyAbL4Irsu5hTPMTY/TWl9UE04nkyPMFXGcCiVS5AcD6Dbpuuvk5qpE8YBuvUXBqrB4eolzkt2+Zz9pGorpccqXZDSLea2ispkR0mO6oOQ/rVqNUyuLiiAnKod2u0XBhS1z86x0OkxOT7NlZhpHUKa+C/KzbY0wa6poxVbUJefrFGRHLLZYQYgfuLgpnVbQZyyTEXEjP/zHT/Len3s7l6QctlZmGJgWD7sdGuU8h5o1jq3XuOKZV/D7H3g/+YkxNcGtr7Wx0w520VANckHL4rgO1iBDrzskzukcW3uCIN/h9JnDbJ+cgZrPrvxu6msNZvfPExpDymJ3WyqqKNgo0Dhe6+BhUMw45IyQsuUy7LVZaXbwwwyOPq12vq3+GSami/i+sPodtTKRD3Es3JCriVeG8ssQb/fRdk5ZwoYBtrpmNVpyTRoOJbuorv+hBGjIfr2zosKesmlH3ZtGc5hMdbkCgcQ6mpJfYeJpEQPhvwwH2HLfYCnte5iVc1VXDagQ8jYMtKRkDfsuhUyZoeurx8iIXl5gC8sgyojP94BGv8V4tozRGyjuyen6Ctl0hoKcU9kCS65HPlemiEmn3WIp6hNnbbLCuscgW+sr34ROwaaZ0VmM5QzXmO8aypWupZmq6OQFgQplPHDxjIi+rTHQdZx8WZmk+D6qQMtAJpNxTtexDZuu9CyBRn4QqoTLmuWzbvusOQG+FlOMDCw3UpO7FM5Azl7DUN+j+zFpOb+ikI7h0ZXAGvH6UI5AJlZgYw0NFVLkRMlkHekxoRnjWaEaWHoy5Kjin7iA9uKQoUi7JJpbdPN+ghwI8CVDkYLaBSlWzYTwAEyVOyIF/ele7k+f0P9vpDgprp5ykktKxWjOf7L2iMpLTLZkUk88tkSmtkFoSyB7P/ZVMJqswBLNusjgElti+RAXz+S/k3AWFdOqfmBS0KNI6ujTCvqxU8uxGI2olZGbFHMJUJBfYr0rRdBTkYESoiKofdLPCMmrpzq3gZFXqWWydZKvUZ2aHKobFVyK04gaLAU00jzQBaYQ3qRFFOWTCf6/mcj/SzEffd3GvytOnCzmEyuchCM4KuQbn4WIJaQskRwp4F8KvPwJQ6W17qflt0oM8RPTnIi0H+PIEl5FtoWQ1mlpES3lu+VTxKAUiaG+zcPDoZKRea2ugvo0x6YfR8rRyLTTOJqjLlxdirdkwOui4HQxQpco9DHTGbRQLnrZF5lk5UKWs9H28VI+g4xcuCP24zBA70lub7L/s4XkFsgbr9GV1DoNCoMIQxoKPWQgJDuJy9YNSqGO4SXdICJNTNtqf5iV9AtZjkjDE4b0Ao/ID1VT46QzLPZaxHlHrQTShBS8DobbwdeHigVt+wVSVgHNNkfKAuEIJMVdunRpIITo5tgWuXRaHXgCB8rOvJjO0KgvUcgWcAcamXQJ08nS73URwFr2jQGyU0yjd+Wg9jBKeTTDVPtYWXVEgUwKabW6tr2AouxLIjkQRP/p08lqrHSbSi5XHhvHxcKlr+Q02XSOodsjlZEWDerdOoVcUV0nK40VpsrCGIGltSVmZT8OtOt1sqkMRiZDZ3WRvBQy26Cj2bRCjdBIUyZLQS5JP4FTzp18lPHNkzh2DlY6kBtjkM2qBrGQCIBooeHKlSgkTYEaAwNT2DxZWXSJ/ETqjEcjdrFNR8GjvXaXTGGMUGFhMabyqTQTmA2fHh5NIyJly3NKqWZWncCCuDgmgWPQlx1yKId8QElgqHPrvOOFL+P8Q0dpyT2dyfFYv8uSrNumi7z053+G3/7dd3Nm+bzKbpb3wg8k8rHP7q07MHqQDtI0zraUbbSruwysHmFhwLQYCLVqbC1uwQiz4oohY2TCoQkEGmwo5Qf5Ir1Y7p8cbtjD8PpkHSmBIVEQoNsliEo019Yxsh7ZnMP6+hqlfFGhONKMmakkWClpLH2V+Keik+UclOMm9ImlwAYB+dK4CtWQdt2JLaVT7wZDdbaIF4cXS6HuU7LSyhs9jYUxNk5nbZV8taw4LqGJWp9JUIfb6WB6AVYmxUrQUwiK1+opRCWTytBottCzaXXQZ8wsvh9ipCwsOdBbHXVADzIarXCg6EFj6QLrZ84yNTVFJw4U3yPqDghCjb4kdbmCzMWkMiniMUmbF3TUx5Lde08KXcyqEbCi+Sp5MG3YTPV0jH6siMCy8Ux5gYr3jFIasezGFXfHZxhpBPIeKxmqQy62yES6MpmRo7Eng1ygUexIQmfIUtpnNROynomVsqIq9rDDUE3jym5bGPCC1AUxmjzn2FIFXVaAniNWqKZCdwMvJnSlpqSU1awU9JRpY4k3ig692KMdeQzU48lwE6vzayBMfIkr1UVJZGK0XUyRdwmdRD4kx1TTSEeCMhv0IokxHWWEbOzFN6Zpdew+JVt7aorfILgJKS2BwmVI2ShiG3VIjbWSc66CXRIzsw2X0kRHLhwqX3mzJNN5UtCVe5wg27LrD5JVq3qMkeY9QRSSYhjG4uL3tII+9ELliJr0FwkjTwEHT1bTDRhBgk3kpUsM6QSCUk46ai8n1H+B0uUjgdaTSXrD/WbjMeV7NgDwZL8ioXLSY20U5Kfm740x/L/8y1P/ILGuCuIfdQM/JoF7amrf6KB+9DHF9SkQkprI8KQtGVnbyuQrJgobnYawMT0psvIFKp0p4QIEuklD4DdN5/HmmtqHyBQpu/VqdYKO6ylSmbyWaekLwohcmOThurowNqW/kKxeiaLV1ePKxafAFbm59JBsMaN+Pzmo1GsrhhieQIi+4jDI81S58baQ6nR1KEjH52vC0o+ITdE3CsNdfu4oPla92MkbLFprOxaZnmTbjxz0ZO8kH5rYIoqBQ4QlMkZCMjLlxB6+7ikLxZSXQ49sfCnilqGkNrF8JHl8DIMB4dAlZwubVAqWmBVKpxooEpc77CYkuMnN6iZfX60rwxaFqggj1hADCF3JsSTS17R1Qn+IrH5kX1iL5QawyEcGRWkpRWuooCaPXuzjpYWYKbyESDVVEqFritpBfnm1fhAVhjSyPoGQOcVjYCNbYHRVym9i6ZZi8eqK4ClwlbxGfdyUAHwBVmijCzQovmy6nTSQmngcdJFFqRkKyVHpfZT6Q/TWoSE7YHmtQgZJC6NucildArPKpCfEJ2HeC3QrxjHliUk6/bYiZDVqdfLFCrqEKKmpRggjcmFK45YwkcXoRiZVYWer5y1cjjAR03i6Ri+OlcOilCJZC4k1Kp0eC0eP8fiRIxw9c5aJ+TmqM7OUxqtMzc4wMT4t+VLUuitEbov+sIuezTBRmlMHsKwEUn1Bg+xEkmd69O0hriGvlFwVFk7sqOteXldTglVa0uTrijXrpUwiWyxyQxrCi8gWceodZdspEtLVTofp8jRBKHImsa32FfFUdtzK3lX2lqMhYugP1GsQCAdFGn+5D8RsZmOm0m0sU0x2LXXFyj0lk7TMTTJ1SzMthUlOCD2MSYcaqVgY3UnYy3qzS3VyGpeA7qBJJZ2hU1ul3Wkwu2UrJ3rLSiqYangUDVmXCC08ZlgtUPcGlPWMkoz6sRD2AoUaKNW33Lvy84NA3fumus51XENXBSiZ9jRsI4Mp5LFR5rYMTYp5HQqhNiLsyhCiM9Q1hqbssSU4RFNTuhybg8hVxUiGAykYos+W37M4iLCDiGHoYU6UaeZtOkOX8ShHMU5TWxI72QnO9OoKfRzrJxaoq+mYjiOX+ej1cuXcQYWgBEpuIMeZijVTMjMrthQSKGeNXFOK5CVnnaorhrpGDM3E1G11ncuk64eher3cWAYQ+Y6Eo5UUvSTgJDnPhfCW/Ex5TCVnHiWqye+o5joVD/50n/ZRsVbnaKJDT8RmG8S0ZHeerMuT0J+n28I+VWmSWprYtCZfr57fBoN9o37+COntacluIxb7kxD8SP62IY/bYMyPAPenIPfeMDGW+f/nH7m6nqzcP6KJf7JHGGXNbjQ4T292pGiJbXyYTtM0ZYkgyZU9Vs4tKdguWx1jXfMUM1SkfqJRL/hJ+9K3Y9U1StiMXHDJ5JAc5tLmCFog5C7HElMMPZEUqjQ56W5DQoEQA5kyEs2F7MNjSRwT4z31kbg7Jc975CO88fjq5yU3geUIF9xQu3s5qIQaIVB5X90wPpEhqIIQSgIFaYsvkaZJwZDCLoxY2e3ZqqkRkl1oWuqzNiogYlAkjYSodcS0RQSMxWyawHPpDjpkqwW1d+u3B4rFOFmZI/ICVhZXmd6ylX6/A8JUjYZEsUfWMcEdwHAAqRQN2QdjUvJMsqpMJ1GEcnzL7xCIciCWwynEkoNcsf6FzCG1S+SDmSRhSX6jWKYMOVATr+SkyZQGS94DKehiBiQ/T5yXxBeuz9CSOVbYzBZ2IAwE8Te2CWx5pcTFcKBCFYWsaMrdKQeMvOdSpOXQkqlYAhmEPKeexahpHBmGCCTp+0MsS5CUmEGtRrpSodNpks+PJVIjibFU1sjJKCCTyug4UkQwKeiGuImoU0nIQCOnKV2nH8WkrJQKulBPWEU5xiyvr3Bi8SyhPK5MPz1XTfaVUpm5zZspii82HoP+IoaYiRgpXJkMI029D4poKqfPUIIAEjLoUN46xakRepIkn+nqGhsXFKsnmKjsa106dqwQnkHoU8pVFQlXbw0gnVbSmnY8JKuZNJtNUqWsmshtQdUUp0c4MKNAZi1SjaAUdGlw5ZoQpYkUIEPZbhrKi9wQNYTKqoifKuiy0xQegvz6cj+pGMyk0ZLGQfbQKobVzFMf9hiEQ5CV5HDI+GRVvYa1zhp2foy+OKR5Agtb0BGS5JD+eBE7U8CQ5C25n+X5xUlTKeiS2prKzwxGlGKBWjUdXzdU8yyyXLnRs3EKOzaUQEZIfnLlCzcnCbQKleJEhYyo4JCnPifTnrQOspASkr6hTEq6lqHY9lPdiKwfUq6WefD0Eab2H6SNR2qooXc1FSy12KjRkVVfHFMcJldcLQWucKxGiiZZ8ykSsbh86/K6i4/BRhS3rA4l+CMhjSVT58iVTdDRkeVqsi9OPM8FlhYERRkECQoojc2IL/V/yHsPKDvrau//85zez5lzztRMJj0khBJCDUUQBAVpAioKiILIRSxYEEUEVERELKA0EVARVMBCERUQCwgYOiFAeplML6f39l97/54zmet77/V9X9e71n8tw5oVkkw55Xl+e+/v/pYZmFw/T5/VjA97O8XM/GgDe+sSYEbS2DaWsXfddgCYFuN/8HI3fzbfX86GNvu9XeTbJ4cW77YUzhbJaCOmhV2aRCGOm6xz493eZtnvQgDaBXwXaW8Xm77tu6I9i+0kZ2XyuX/bgt72xp3dzLSnevvSsjsz+zNs9KL9+a6mRVi6bpeEvMBoJkM+XyaXL2oXGevrYWcxo0OZmbhkSpf8eIuqS+x1LZwtuSjsdYF9gckN4hRymbzpjZqqDyRz2+eWsBwp9XJ1NGmJn2+lqrsjMSCQC7ztyCdwum4MdBcsB1nT3PSCothohD5Hy1JLS2HMirxFphTZldVrIg+p05JcaYcchjJB1TXP12XJLk0aBrGykRJtvs4pDYEedC5FHmSi0OlXCHRyy8ruW4xvZCfudpGp5dlenaQvNpfBkS3s1rsEHz4m0inisW7Gc1OEwhH97rV6nma5SECke42qFjmHz0dZFpwtJwFBC4S1KI2E/J1Diql5TTRxy5YAKvrhbCkyLfaObpEt6M0ktoqmmLeJJnJDGihN4DkJKxKVqynoAmPWGmWarrwSPN11F46mG8vyalEUvwAz+Vex9N9l+pLDz3gbi/mGvF4qkVIoskHZauJsCHTeVImnPId8s0LQL2uthkrCdHKRycQviy+Q7bdHYkGF7GMXdHnPRZ4lD13IYP99Qbd03xh0eHDJqkLOdtF1yrdy1pkuZfn7a6/oxBZpOglbHvwOtx6gmVaVYr1IZ1eAeYvn4wnEkUVJrdYi5pYNcotWUdz6DStHnp+u7+W6sEwuuU6O1IjjxSla0myOasRDMyhEW+OwJVe7T6IoJ7O4fF4KYVmZNIhZfqrS2NnZy4JsKV/GbpBNtGKDqjR1MukaYNM0zXJ/6XrOgccdsKdBARYaOp23Pb1NwlXb29s0we31nfwuBK+ioHQiGRQWu+zFJ0aJez1YoQC51Dgj9YLC67FQQvfGVrZGNC6rHCf5Ul5NVjRoQ1o6ndKV82ystRXxNNOsUSdIg+FUZKcu4S7ynrS8ZnpXRE+u9zrVVk0nWHnGamuq17d8jvwsGRfssCpFOKtmfywtu+VUkqVI1uKVJsF6k55knDe2byK+YAGjuRStrKz0vCQ6+9g2PIwjKG1UC7/s2EW14pFp25xngjhKcyBPQXbjMk0KYVDuHdO3yvQt6iJ5bDadzBJky8jgpKDPyLUUfJJdszSs5rwz07zZK88U01kF2DQI5nuoO6lt/tImo0sRlLNYR54ZUtx/nsTlZ84u6Gaga/utS6e3a7qfmcJnKVwNFma7m88Uc1O81aBnpqDbMrhZcL9xpWs/ntksfPPy6Z2lffgslvtUNv3vW9DlJpF3efay3v5j+0Vpe+zObEhmfa6rAc5CWQMwhExWqNcpNhpkSmX9fTKXxRUNK/QpRVQOJznGpFhrHo0WbdPNmuvKTOh66CjnoaUcBrfTgUdcjcSqViZ1sbKUwq4Hdk0nMvm9Kvtvu6hLFr0m7dlrEulvdTKx1QZtKwPpjGXP43RJsyB+18Y5SW88aSisJjX5zxIQUqZymdIlOLGlE25e2Pcy4zQcuksTiYlm84kHgXwvn4d8xewCg94AuUKKSrFAIhwh2yxQD3gYrYzR44kqSUcgOH8wQqpcJhRKKItf+McOIetkM9o+yAQjpDhfMEBNrBulKdJVhQQJuXEo7Co7KEuZz+rMJAx8OSwFyhTkQuJ9xVhCdGPy4BQLNLO6kKdkulGPJ2WVqum/wrkC/RmmhUCeVRzNgpIbpUOQwxJJ95M1ipptyM1epyU6cJG3aJES1qrYTjqVeEhD2CcWNV9TGxBfVQhENt1VCEABiy07d7DxxVdY2tNPzPKwYcdWDn7PyWSp4asLcmCer+lMRDLZLgwyzfz3E7ogOQIri6zPWXFASZ6HsJvdsqOh1aqxfXqCVDZLLV/UNZO7Jq7PwoNx4PaJvKjI/KWLiHb1KvzZkObKHdS1SrWcxSOEVdnzaWa0DJVyXYgqwm2zd010sZXO0KrW8HTGFO0pNsp4HbI7ldfUJqhaTSYbRWUGy+sgumM5pcVARjOi5TXQEAiJTzaRy21mu3nvzV3dPo/1OtX3X+UXikwpsVObYHPPWtJcyTsu39dhzGhktSXXlpCpKuJ7gYvpyrQ2uT2+ELVMikYmS7gzCWKT7XCzcXSQgZ7FpHNpusJdCjvnMxlcAfH/Nk2kNBxy7dnl16wA5TSQCdaWMAlhrCl7WW2+nQQF6RCER+5TR0OZ4IJ6yAqgJtd9O0hD72m5T5xYsj+W11Uc4JoVRfQauLWgy45b0IdQs0VQYPFKmWS8g5HJCZqyZnD5mc6VcYdipMTK2uPWl1UQD3kZFdK2IWxjJGaKrRDk2q5nZjwWi1NLPTK0c9UDzxRzw1yUvzPMevmoyZAhQ4uQxGS1qYxv20bcXh/OnpCNO9uuhsA0M7um213nuymUM0XdtnzVPytkbn6WFPFdISm297pEpNrQvfFa32UIY4q7GdpmCvMM7G5P43Lfi3WrDd+bCd3+OiOw1OdurGfN66uXatspzvZb+U8FfTw9/e9d0PWF2lWl/7Fwz5jm/0OhNxO8yF5EXjTJ3599jpbbzUSpRKZW44C3vAWH26PEkZkljH2YiOxDYDuZU5Rta0O7uvmxoXfze9N0kPI5MmE7LFPUPR48HrcSzqTrFblYVcwp6lXd2ehEahOApHlw2t2+bqVmphPpNGVSNRe94ARyM4kWXpiZMtWZlasccvb0oIeNRgEY6F+kJmIuIBavNYc6RAXqDlxN4/esN6XXrZCl7Lu8Xj/5YtbscGs1/vjXx1iz/jm+dMnnCTWdlCay+JN91HMF/rjm77y6aSMnnHoKPV1dhKUAlMWEpaoEJ7HrDfr9qnmVg0+mAplcxAVQ2MUeMZ8RmE4LutxosiTQzbJ6EckXSQPgI6AIgOmk5LnInlVgaVMU2wVdb2inHGgCFRv4T8R5Cv1rqINDD3j5kF2fWw4/eQHlUNUo2Totm9egKxGnpT4FjppfD92c1xT0WK2Fqyz6G0FbWpDwccyxR7P9pddwTrfU2EnWzd944BYOO/GduBouXFLQTfemP6+hcch12xFN0P3/GnIXxrBA0fJ+q45YwHBpJtSj2WbyiDa/VWSwmFFehThyBSst5lhB/OEI1Isgxki4NMWqJgYjAXEvkFIkbPosrqaYfhjOjPo9WB5aLtEvCyhgJJwBsQ91SnMjlro5NXvp8ARwC9vf54eQxHUKeVC47w48tRqemnBdpCi35abyDGTqkecuSVAG8ZBrXqZdc4ya3AoxM1FszBLIV55rXVc/QjGSaVGLaVOACqHu2gVGUBC58J1CfrS/rCLyUoupZhF3QBgEXjZueoUbL/sKv//F33Vql5XBtAVPrv0z81fspcTTWrZMPBalWM/StOT9su1o26seRdLkR9lxryoeMnvulnAE5D6V+1X+rJyZphbzsoDoOqXL9WtCkqSoitGVIAQeIeAKQVYuSeFINisqUauL9FQaVm1aHUrMFXMxZy7Pq3/9Gy/++W+KyNHRwbqhYc7+xEWE40njgy7vtPRRLQlwMfKxNhdLmlfth6UQC8N7BvGwYXRFbNowuzmDTDE2RVQcOzUjvF3MZ2B5kw2uvCXb+tQsF9sT7a7YU11E6HTenqbt7ZPtyjZ7oDPgwS4u2QzDvQ3r7xKm2UE/7dhTm73eZqvbIIS9wrfNX9pwvm0Fq1ovo2Bq27nO+LbPuMOZ19IU/VkFXx67eH/ITKCIgHkc1vDUxL9tQZeDVCf0WUH0egbbmLr+i71rnoHg7X9USEkO/GqRW66/nvvvuZeW28OW9DSBvl4+deXlHHrY4XoTybupicLSpYr7njCGRRMuNyrEjBIAACAASURBVKhMd/YkODM96J8N+VA0tVJkGrJr02xnS40s5O8dbpdGdwq7VCYx2SupeYZ6LsvkKk2AScaT5qENNepuzvayFs2qEn6EdapJgbJXdGN5pSBKw1DT76Pe/LJ/le8tDne6WxRzDw0N1MNVQhqkqHvkkFX/fqfecJ6OGOVyUfWp0l3HwjFGRoe57OKL+NODj3HBB0/i4q9/EzIFPWBL0xnO/NC5/GXNGzz+9CMMLF1MJNGhEKK8mLVqmVq5jE/YqmqHYFF2C4tVIEmx1hUtvxufFA8lgcnsY+BXOfia0sjogOLA0/IZYpbsI7TTl8+XYmBeSyUcynO2C4EWdJ0YpSC0oGhMaQQxqIiZiw5wDvW21sNNjmWd4IWtWlfyjxQDqRiCaribfj2Yxp2in2iRaLXwFcR8w5A9M/U00WScQ5buwdF77U9587C6h5146YUcd/b78fujuFweLGnAFHJvqE9+u6DL9fLfFXRp6GpiBuUxe21pcAwjQXMZ9fQpNSpk3OLSJVr2gO0QWSGSrZnnF/ab10uuczGvcXm0Malq4yfTbh5PU4ySbMKd/ARBMVxefR0K5CjVC0RdIYRyWChkFPbuiCbMXShpI/J4QhYj1TQNl4MOh+yey3hrFpYwS2VN4JXCIA2CLIdM3rQUcyEiCtlzxuVPbgj5EJ21vN/KHWjoWqgu96c2dgahklWDW4q6vIdt5z29Toy3uXyO2+WjMDZCJeSk5LUouRp0Ozt4+YlH+dy7P8zRC/fEb3l49MUX+PIPb+QtH3gvo/m8uqh1JuLkqpNyRes9K49xV7ZFWzTZ3q8ar3RpHPX6U+KY2uZo4ymPXQu5EFkVwjfMaV0RSEFX0qsDd01+l0bIFLeS3BNiJy1rApdHjaQkcKTuFsZ/g0S9xTv22hfnUErJZqNeB1vKBR5Zs4ZAslP5GzKVl2weok+VfLaLmZyvgmYIZcXWqbeLpRLcZGpWtGNWEW9PsTZELgVdOa729GuGL+PAJvdNReyN2+f1TIZ4G+MwjYE5NezXcQZ2N18lqEH7l+kV7K+xyXPtxsJ8H3tKtn+gsMllQp89Nc+G9ds79DZMP6NFV07ALi/2NndgxtLVhuO1kCvyYXMM7Olc65UMKUJ6VQO1WZD7jvGRf9+CbgC4/1TAZ4Jj2mx/mwyjiOwsWZx8ZajaIFFr8sUzP8TQxu3443FSAQ8HnHwcB574TnoGBmjkqmoWkHc2yUm6l8eWl9UceOWmEtb4PxR0LfACCcsxK3p5HfPNJkbtKhVONzI72d3pGWTrcbTgyuEkpDmBeu29oe7ld2kZjNOTPCExoWiKTM84LclN0hCpjl92pTpj6iHuFw27kKNaTcqOJlmXMIdrBJx1nFL4BPIWu8imfDhxCbQnu7EGBGIdlPJ5lduUqlUi4RjpfIZrL/o0o795BGeuyIq3HcKJZ7yfjVu389D9D5HaPsaO1DR/evJJXLsNUO4MMa0J9kJhauDPFfGJfleelAvyPuExGOa2TF5C8hM4UiY4tV8SAo3Akeq4Z9AJoeQIVC5Qukcme52pzXZKCIcCXQsqov7f+tpbRsevCYKGvkjZkBIlREJeF1FNSPMkFprCHLb1ZuZ7SlPhMOsCSwKPJNzCktx6J+M2CUfc9WPyPYvmMdOhvowwPMlec/fgfSv3Yef4KNvdFR5e+wKVRks95gWx0UIlu0Vp7IT/oNOeXEP/9YRudKx19SMQJr02Ye1xRcz/bWKY7L5ldyuvvVkbybMy+cbV1JQ2gRKogV/skyUrW+pwiUqziNfRxNtoEJCGUaqlcAwcUviFayB71QqT5XGCvrDiHrnRcbrjSW0OyjuG8W1PQUcM9phDmholqsQIUs+l1bfBIba+wqYX736Re2kLagyuRCUgATJynxmDBHN9azGXCGe51kUWJCsrXbEYxYhCq5pCYuB22c07pKDLhK6HrFGBuGoN3KUqdVmtzevVQr8+O0R/pBdXPssvr/4+r9zxIPMi3QwVcniXDHD5/T+CZJxKReJCS7RcwkKXVEtTyXTdZbO05eI2edxGxiTcFDMO2CsmRR4EgRJCpxRxaQoFgzL3tkGS7bWewNv2/Sm2yXKftvfzwueo+n1YTvHDkFeuSc5V09Ac99gURyzem/ctXaVWss9mx1hxwtt5/2c/TUpeM6dLG9mCIHVyHqmHu5keJb2yqtekqDelQTKPS1Yj7dWFIGptSNnIu3ZN44ZANsshzS72+ibYTYCEz/wnlVa7qM/s0tu6rDbLfBfjvI3Z/KcCaMvUTBHe9TVtMp1xZWtnA8jaoA2R72K+zybFKRdkBqS1mwXzUhlSnK0tn5nQ7b25YbHbcL39XHZB9zYaoAXdqAtmJvQtIzv/rQt6G4ozL7ANFc2e0u39ykwxl/urPTTUGiRzZc46+jji7hB1t5v4yhV86ZbvUYoF2Ty4k7g7rENi1tlUF6Ssx5DSYgJRqy3t7AndQO5yMMiEbjNHcEhy0Sy7eg0FUOOEFklvUHdeLo/LFH/RNoqRhpDaGjVjTWiDWO09fTt6V/tY2cdjqTGDuokJjOWUAmW6Z7fDia9hEaxJoTZewmJDm3IJiaxCzNnAJV2+/Fxh0+q16tTkKPF2lv23eCU3qnUt7JVikby4DXYkeea++7n9veewev5CtmQnGUxn1TY1HOkg4oswNDXFj197GRJBmv4WQ7UcTrfo4V34qhXc4jEgoRaulhb0oqMl/nsKA4Zwa0EXzbBZQBrWr0zomvinh55AcSJ1cql8zFD7jBRSyIiy+5YJp416yLQrzmPKUDeAqEYXyCKi7KxRFXc/VQMYIpcEVWg7pDYJxhC5ZtWVZGjJ6SaF0QpoQU/bgLBE3IQF5i0aiVWjWcEZicHwBNnXNnDRmecyZ/4Av37pVZ59/WkciQT4fepdLs2GnDZtUpxcJ//TDr3N1ZDXRw9YZdIb3oUYMQmaIi+dxOAKMjGzOtL32UgPrVpNEQJ5LWrS8Onr49bCIuXX0apoQfcpAiTFSAq5XdBVBlpmNDtCKCJKeRf1TBpfJEZufIwfX/c97rvuTt751kM56ZuXEF+1m64XhEXfyKbxi65f2I0uNy23sCykoAuEb6SR3paFu1xXiZYuiuU9k6Is94mYt0ginxAbZTq2i7dc73J/qk5YSIzSPNv7eYW/dXoSFKSOVa/hE9WErFREekadlKuhqXVRWYXkWlx64Dtxpask5g3wxIbXeGD7OlqJqLoAhjuCVJopLEuIk6bgaVaVPHo7X7sikLJyMlxYQswUQmG7IOvjLpl1Tns/3JY32ZOmMStpw7o28cyeWgW5CAuR0+GiLGZTot2uWWoNPe0Sf/cKg089y6WnnMmpi/bV9/+hneu59+W/MyyytEQHhapc9xZF6fKaLf16hfOFn6RniSnoMqGLgkZ5NRLTrYiHeQ/a8aRKdGs2NflTCXDSrAoXZvYufCa5zIavZxX5Gf6g7Xtu9uw2CbAdnjID1tiRqDYpzj7STaW1ybz6/RRCt5Wwdma6vqZ6n5nwmZkh0F4VtAu6XN2CSrYndDM82j93pqDbLHr78c28j3Yz0W4GbGGAHTJkh7MoIvkPpLgNwztaSjKwH6RBHUzcoHaqdkGbwSX+D/9nZgf933zdv/r9/5Wvl2Ku6XK2XEDfQPtDH7foMz0eTUoSG0lJ2cqm0npoStfud4mhQZX9lu+B2FSffeZZfPRrVzBYKeLt66ZWbdLnj5PP5Gl43YzkUnh74hTSWXotP3VJVQt6KFTKhMJB8vkcwWDAmGTEorjcTopFsbSs6N8LtCaJUkJ4k8znnlAMX6ZCwhtUMlwoHNLvIQdOLBlXK1eFVdX6sqL7cLMONMY0WshlVSu2jy6XerKXxee9WtbAFPWvFtg9X8Yq122NrzDbGxTlHHU2ceWncbla6ixVcAmb1aIpO3iZpMWAotIiLKEwYhFcFiMdvzLAp4p5kk1478LdWO4KsmfvQg1Q2DY0ROfypTz85kt85MuXcsy5HzT9rdtHLZPFEfDgDAWZFHMjykRqVUGMyYgLhVuU8hbFVpmwJfCwURb4ZCKUmytfwOP3MzQywpz+AfK1EoVKhaCEteCm1CzqKREU61UgnZ0iHolpepfKBj0emuJ4J3eZFk8Hk4UakViSdHmCqM9PsZFRzkLEZRvCNN3U8xVc4jAnUrp8Co/PIl+YJhaLky1UCQTjpKmIRyCZ/CQdXj8ht5/8yCghmU5FG+kVDXOL+674Knfd/VM11Tj7Exey8vAjNLJyyZLFRCJh5W2U8jk8XmHcy4HUMHwIscCsV0xhVpeyvHrV1wolXVFYIgnTm1+ETwJd18lnc3RFEjSKJaxKA4ekttFS21LLF6BQzxOQ19fjJ5fLEw53UKiL8Y3swhsUK2mCknFQEyMlaRpkXy0FVabqIJVqEZdVxuESDoKLYjFLSJogl4fMyDCHLD2IY/vm6ZqqtN88vvLjm/H7g1pIPeJ5HpAEvwZOiY215J13km3lCVrieyde4WXCLh+tQgVLDZSE8OfR907cCauCEIixTq2I3+HS9K7uWJKmbSE7nU3jFYtcsSxV6qdoHFxMpscIyXvkDzHWTKnJT0dO1k+yy3dSy+d1/RXwxWDtdi54z1m6jls3upMv3PY95u21B8V8id2WLyTQYTGdGlM/ibhYDNdb7Ny4hf4FCw0Z0eUkHu9hPDutSEhnKEm5VICKuBYGqGUnlSkvKYZiWpPL5oj09GmxTI+Pa6RvxWqpDWpZVgVyf9oNTaDppLvqxuvwMV4tqtS0M9BBPpNiW2GMaNDLAzfczOPfv4Pj5+zOU68+zbW//DX1Rf3kO8JMC09DIpOrZdzBAOFwRK2F5WyMJ5Js3T6IJxDUZkO9HNwePF6f7snl9RF3vzbxTbg/Zk8uXIK2jbcUf2PM0vY413Zd0UghpjmoiL1uW+pmQ9MKUwuvVGkbpqAbWNtuAmax4l3Cc7J92c2ntGF6A6WXhYNjF+HZkLtRBsg6rj3J20XWLv7KgNI9dxtbna1FNw9ZG4W2WYy9z58h09kF3aSv2aNdm6Db5gkIAiJN+2yW+xs7t+nzaBf02YVdp0Blz/7f/1LDi//hlzQT/8qvf6mg08KtpDRjHNEu5gpF2wVd9nlS2HLZrBbzSDBEb1e3Tm6piXHVZr/7+BPp9EXZd/XBHPvBsyiFfAzmMhQLFRz5ujqLLVy+DG9ckoT8bN+2la6WVwMbJgoZXH6PFvB0JqWHclnsIz0espkU3d2d+mfhl8nhLNO3msq0msR9ASKllrpGSVKZmsQI87tc1GZgOj1FpVZVRzijSZfn2FL4UOxNhd3sypcVxMs1quTqFVoeJ34hm0lnWqio7KQjHNvlWGbfTEJaKqamiItxSyFDwWdBNKLTpqSMya8oAcq5lBLm4t6IThjtLGUxVglaFkOPPs5n3nU6y8LdJL0ReucO8MKOTdQX93Htw/czkZpUrXxhZIpiJkesM0Gwr5NaWBwGBeKYpprLkuiIU6iVlHnfxuHllhShmXAIKFbxevwG6q3VyBYLukePRsJkCzmNqOxO9uh8p1NCvU7IE6JULZgi75X0pyaFdAafy41T4lPFXxof6WoeimkSQQ8u8Q9uNjRnPtrRheUOg+WjXqhoylxnT0LT2KqFSbMzrblwxxJKyhqbnqSzs4dN2zeyZN5CA36L65sUiskp8Pr047MfOIv7f/UES/eayxe+9nVcgQBdXZ0sWDBfrxvN/G7W1ekvmxZI3KHBIKaYt7SYyy9pUC3RwZelGdIOTWHb8YwY1kTx46NeLuHzBqiMTuBNdhqGt9VQ+Hs6NcVAR4JauULT5cbrDlJtVdVqWKbySiaFN+jV/XZ5YkIXJuGeuVTLDe1RJCGtmBrGIWsIWgSjHZAu6Pu39Y11nH708Zx70DGMTk/y880v8tT2dUQjcer1sjq6SVEjJNeBuYPH06NKBvU4HcQCAar5It5wjFY6a3wRhMSnATviglbHGwhq47JxeAO79y1WOt3I1h3Mm9Ov07nTH1BrTsuS1DET3JEtZYj4QxreMpqbwpfsIVsbZ0HBRbDmpFYs4hYv/VjETAcVB8/++Gd84uOfwp/o4MzPfoJoXy+d3T10xEMs3a2XgHg9y+PLFBndMULP0mXGWiwQUMvYpltOGQOFp8enSIZjBHxBtq1/jUDMQ1hiQsW4KtyhyW/jO4YoFSv09s9VqZvsWcXyVKBxSUgTEyqxFRUFfrLmJDuZJtjbK3Y/7Ny0Wc8Jf2+UwvQEXz3/QgqvbqBzssLbjn47p191KWumR6l1J1jzxjpNXCxmcxy49yp8gYAJFIrGCARCKn8V22RZG4g8su3nKWRVsXGV96Ig6XBasAXxM0zxNkNd/n02yc3eSszaWdufb9uqKvlO1yNCXjXSWf3+NsGuvX83BVo+WVj2tte6jZDNkOLsfbnEbLcLervw6+fYrm7/VUE3RjWmCM+Wrc3eoduWaCbLvL2fnyneu+SSM3K7f9Cp6w5duTs2stwmxa3dvsnmAhim9z8W9n9WkP9ZMf7/84Que2VhnCsz+B8Kuhq1yJSWTjMwdy6Z6RQBrw+/x0tqckoPw2Yqy8+++R3uv+9e5geS+Do6OPCEYzn+7LPYlplmNJ0mEU0QCIfpW7QAdzSkWb1TmUkNShGIWzyjBeJyuhwUiwXCoaBGNUpohKRlTU9N4nRZ+HxeLfpV9aou66QuqWid4RgTI6MEA0GNJuzp6Vbtsc/nUaherGdriDe6qIQb6jcvB5PEm9YyefqcQSXaZQMOKn7bxUsgbVFIFqvqw6y50pIAJReR26kOYMIiDzaaatRCZppcs0Qz7KMR9FHExCS2ynUWx+eqTK0mUhfRcft8uEMhhcbzExMkpWGcmOJthx1OLiP6cpgzkOSh558jPTpCbPFCLU5/f+Vl8uUiK1eupLPDxIU2GlVCIZm8KqpFn9qwkcTC+eoStzUzgbcjgt8TVtJWREJbHKL5VpcQKpImGApCahICfpCpJxZT9r3l9jCVzxEVi9amWNzKrttFq17VaVXjVJ0uGpUqxUBUTXZisjrJZSCfgpAfJCTD6SWVKRGL9pnNs5xOpRyF7ATB3ijNqWkcnqRxt5OdriL0hnT1xpY3WbxwEZnJCZLJblrFApbfp4fQmif/SrVUprunj6GxKbz+oELuK1furcVcUIhcJkVY0paUZNCikMsSlIImdqgCE7s8mv8usZ6S9R3pNja3crhMF9MEZBJuNCmksiQ6e8yI5JCM+YLhXbjEUEhGjAqZbJZgrFOJR7ncNF0eiXGV2MKSZorTKztxWfhJ7m+MgkyX3g5VLFii/ZSgpmLJjFTCT/CK93Sday68iPW/f5Kp1DSLjz+ca350izrqhaUQj03j7+qm1BTI38f09IjZvcv7UCySGhykY9FiKORBiKVKZJRJzei5BREQ3XalWSLsD2okp9chCFyKkM+vaX6S+qfrlVaTVCZNRzKh4SvxZEIbQMsfZBsFpQB2Zar0CSrjlzjVMqPFLC5JEMtX6eiawxUf+Sg33Xk/7zz1aM6+8D+ouhx0d3ew58J+xrduoZIpcsxbTmbx/C4eeeLPlCuSKubEFY/g9ofJtUpaBEWqV8sWiKhKoMa0t0TJqlErViimC3QEYgzE+5XgKOE5OgWrHE0+HGbVINp3m4Nj/AOdTInstlhRy2dhuQvhNeiEo/fahzkOL56JHI88/QzFoIentm1mUFZe4aC6Oc6Pxulv+YklEuQ7Q+QcTfLpPCFRLWQlTc1LJRag6RF8Q0LUTSGWo0MKriGStRncxh9COf6Wg1KlokVa1gEaRWrL8NoEMlmvqSpV4fpdum0t3nJuyTqkDbvPMohpT+K7rF13RafOSMdEFqY7egOTm6nc1pS3fdd1x7+LLPePWnejrGy70c3a47f16bPCVtqpaTONi63Nb+/vVfZnEwTNPl2gDzuetV3QX9qy/n/ZoSuz2/7QQIF/4dc/awj+1Qn9X3hoJg3HToNrZ8tqYRftYJvtallEwmFGBofo7IjrwVYuFOlKJNn83Etcec55LO7sIScHfTTKEy89z533309KXK56exRSiXd3E47HKNaruLxuQkEJl3BRLBTwBf1MTk+qXlp24PJjJWRBvM87YlGCAZ+ylrPZtE5stWpFi3t3VxdT6Wmy5aLu+ZLxhO6npRGQI7xaKur0KdC8TP0hV4CqeHsXUhqU4gv4iftCOHMViuUiBb+FQ6BLGhRKWSUxdfpCmlImue9CBIvEE5pxn5W9o2URc/hoTI4rKqBEo1JembZe/bMUsAYTwyMKLbt94pduMTk5rTvBZGev2eQ162QHd+AK+Xl57VpGh0bYffFSJnYM09fbx5A0NJGQchBE7nPo6oPp9ndQGp8iIDu83AiNfI5ItAemMhCRAJIC9ITJUdF8e3nduiX8V5IUxMBESFThIC/+6Y90Fgp4alW2T4wxlEkxkstScjqJ9fexYr9V7LP3AVRaEnJQV9RCsti16GQyvLJ+I3c99jiucpUFhRLzgZ2vvczjT71Escdi3OOmnuzlnvsfpjPQRcwbUiLYBWecxuN/+z37L98Dx9Y0FBv4Oztwd8W46Rd3QdRve16b7eHg0HbmzRnQWFJp6JYv3YPjjzuGL33pCobHp6nKzt3tYsWK3QmEQnqAFfMZBZlkPePxBdTUR/awOjOIR8LkJFdf9VVu/8GvNDwoLsi4nH06p0LLC6kK7LWyl75kN4XRSd570ql86JxzYE4f2bEh3OEA/mCQolgZez384lf38rNb76C4cQdLG16ssUmSkQD1gINid5jXpsepRWO844RT+foV36ScynDiiUdrjHGnN6QubYKwCFLRM9DP2jWv0SMTZrXFn19fQ2C3+Tz+l8fp7u5mz6UrtP2oSmMtcHi1oHD42JoX6F65j6Iwr//+Ee57+AE27BzkxTc3yMusRXmvvffl3ae+h7ccvJqwT0inNT5w3jkcf/JJvO+DH2LdSy+SHp8kYLlIBMIM7LPKboxETliASIBtwzvwzUmytZpmrq8fITM20mki/rBpSGwdtLyeU4NDqgBZ9+pr4PXQCniZrhcplfKcctQROlWfcuQ7yE9nGeidqzyRWx/4NYTFtyGDKxJix8SIJhT2hOPkpybxVBuEEiEynhobJ7exOLlYVwJTsgIT/ogvxMjgCPFYQhPHVJook6sgpraTlVhaj+dSdES7mahlyWQLdHd0Uy0IUrCNsMPBISsOY3lfkO9/89ssWLoU39y5PPbSizSjHWQKOSKuFnt39PDXG35CR2cnu597Cq2eOKV0nkDVYlmkV4eB4bCDnGR5FGsaSV0ulqlU6xqsZHLvTEHdtWc2u3WjAzfF3WjJzefMMMLrYg5jdvK6bxaiZq1OVUyCGk284ulvowHmbjIrx3bzquILKarKFzE6clM0TfE0/upmuGtrwc0UL/+ZwJS2QdlsY5n/HcjdQPL2emFmx9/OWjdkQLO/3/WcDQRvNxbC51LStKmCKlt7Zccm3aErk9fepSuDWi4A0dX+iwX9//WE/q8U9FZLLgKBs6RrN3aTCmHYe3R9GS1LIfep8Qmj+azW6evuYWxomDNOOYXyxAhz+3o48MjD+ckvfsGceQtUC33ZlV+mZlnMW7qEeGeSsAR6yI5IYECXkdiokYTdacmULClKQmYTCYtceqGAn9TUlCEvC0FLSFlOpx7eclBI/rKruwNvMESplKMh3Wy9QTwUppLL0x2P4xcTioZhbAta7hINruzTymVtImTvJf8vU72EMjgCBnoVUpPkj3daQZz5Mm5hXYtm1+mgJKQ4ObM8LpIuv3o+S8JZetsg41u2UcpkjP414KEZ9pNqVtVHesWqVSSSneRzRaKhqElHKhbpiEt2dYu3HPUWlsxfxFnvPR3JoJcpKRSPkS4VSczrJ53Ps3zJUoY3buNDp7yX7dum6e93kdlZZx5oxK+8ZxI/e9UffkTsoBUKzYsb2VyJ1BGXY4d44zupN8oce8ABdG7ciSSYRqIW7q4kW/MZXhip0gzAW044lLt//ktNZBPmuFQ8SZrye/3kRsd49fU3OfTY01nRFeZI8eQeHCMO9M+L8Vwrx2OjDUbD8Kfn1rDvgpVYDYvq8BBvO/pQntuwk3lRODw+n4gzwGMbX2fV4ftzx+O/I5saJ9KZZNv4IP5oCK/bjatcI+QP84ef3MM3v/Z1Xt84xXBlmB1bt7NjdFQLd2dnksW7CVxrzA9kVSMfsXiSSqmgEHxblFnMZ7n6a1/hvvvupr/mYq+0m1WROfRF4ow0ijyR28EWR4lt2SpWEU5YMp9k1cmzmzdz7vEncuq1V8AcgeCh4XUySpW777mHe79/G9W129i/5uWYpSuo5FJsLUzyXCPHRpl4Or0ce9J7uOEr3yEzMcUe+yynlmnSa8GhB+3Pa4NbeHNQ1guwaH4P+y3fk8sv/SKdc/r469+fpmevpbyxcQNzInH2W30wm9PDzIl14ysXTb7xVA627+T2q6/ij3/7i2bZuboijEseutdHqVynVKiSDMdxFctc9P73KYR/+ffu5JzPnsG5n/44ixYdhLMEi6MQLUiaGJTsRicnBVqabj9ce9uVfPCM89gxOUhXuIOYx09hPEUklmBsxw5uuvlmbrn1LgLCi8xBf3eYdxz9duI9Xaw8YjWBcICo28WilauY553LCYespFlp8Mfn17I+N66rLKs7odC+JxxUgqkgEc5Kjd6uXsY3ryfWG6PcrOILhpjK5LThDkY6KNeaxPwJMqWculFKQJO41QsRTs4hOSfKzgbpQIud6Ul8gbBa2U5MpuiOdLA40kl5coIf3XKTlrNTzjidaHcPr765iWLLwWvbBlmwaD6Oapb1Dz7K2ut+qo1y1wUncuaVnyPpjxIrO/CPlik16qwNVphyNgk0jKTUpRI8p6alzcDONuRuduYy1To0Z0DAobYOXadwm6wpN3tDgm0EwpdmZdkWRQAAIABJREFURdZBNoRtCl8bUrf/3ta7z96VV23jGOEgGb8KgxQI+bdNSPvvdujG5900I0p8myW5a0Pu/3sTut3IzCrq7aleEYIZXbz6+840Iyrfm8Vz04L+sl3Qde9mF3X5itlT+r9SNP9fF/R/9v3/x/09kvTjVU6s8UETprbZpSsTWn6XXZrlUFlTNBRWQlvA42X9a69zwTkf5GPnvJ93nnQsc/dcztbhYe687Q6efuoZPnzOeRxzwvGqjy6WyzTzRQbinernHpIs8FZNnc6kqAX9hhBXKBQU8pPJuiq67XKZWDisbnGRYFALuxjLCFlpemqK3kXzGa7m8EaDjA+N0NMR15sxMz5Oq1gm6vFRzeVIjY1rMpXMZ/L9BKOaGB/TqfS1kUGVvkUKNYXPrICLSsTFC1PbePn1tdTGUuzmirEo66Y+mmGiXGTEAa/6IG/BYcevZuNzL1PfUmIA2MvjJaY3a4tKwMmGcp43ijDthEuv+SgXf/YSJApDdO/VYgWnkPxcXrZs28TSRQfQ2+nkZz/9KcVcjmRnJ7lykYlMikXLlykpbY/FuzM6NMRZp76Hl/++npXLEhzat4DFo3X6a25S4+O8mBlk3rkncu6tX2eHMs+dDBDBIRnSVlCnrdc3ruOYPQ/j6/vsQTSVoR4JsLNWZnM5R3T5Uo778NkceNzbaXoF2ZBfEu5QpVYoEhJHvUaTVCrDsy+v5eZPX8q+O9Mc3zOXZKvGaDPPz8bHOP/H17Lg1NMYrzroaEaJ+SI6OVKaou4r8c5D3sL+zl62vrmF4z/1Yd594YdxBH2KlJRLeSy/W41Uwmrw2qK8aTufe/+HNUjl1U3r+dpN32Pf005h46YNuoaR82rFHntQLpUU+akKF8Pn1Yk8l8sRiUlKmSEiyWFQr4nPeolXf/YAz33mBvarRwmVmmwtpfmDY4q9zz2ZqYiLHRs3k//bOhYRYv95y3jqxWeoxiN8/cH7YH6fFvasHbDUmBjntbt+wxOf+wYHJ/pwi9lJ0sefWuO85RPnctgHzqTpDBBzJ23dZJGtr63jirMuUHLmm5kxbrz7TrrnzqF/0SJy6ZSqHmS/PDK4nWe2v0m4K0HE4WGPvfek6fFRrqbodAYpPfkC/nAnnz/8SLKFEnsfsAdDzTJbimmm3Q4OOeYdFIo1HvrVQwRaHpbFOlnUsNiw8U12OOH0S87ho1+7ktvv+AGb//4yz//ydxy/aB884znc5QbhniQvpHfyamWS4ZiDq2+6gcP2XU0kHGd8fJTOUAzLGeTh73yfa798FYFYhEB/FyOpSXYOThOWGNaaRDRD95xOPnjeORx94rH4AwG+cdlXeP3FtfQke3ng6Wd5c/tGEL6Fs8H21JiSZ+uNKjd969vcet0dOPLQLRkRTeiR5l7yIeT+7nbg6+mmEQpy+9330NXfr46IGvwkoVIS9iM54DLFOuqUO9wMZ6YkP4hQOIYlE222TH3zEOmt29m0/g12psaZf/AquhcsYPHAbrz04jrKYgRVKbBi97l88sjjOC4VVc35r7oK3PDnh+gNxOjIQSwvngMO1ndZTPks/GVwVho0KnUN5ZSY6bpA6W1rVlu61iaDtTX3s81n2iQ4TaMQHbgy4g3kbiZwcQ00bo31ulFqzOzBbYi7jQRU2gXTHqxmvNbbkPiMZMxMyu3C3d6hG1LbLve2NuT+fzaht1fdtpPdjEhZIH85s4wnfVt2aWqeXcyVAGiaHC3oT657qfWPxXs26/1fJcX9s4L7r5Da2o3H/23DUZf9sjNKVWwPpZjbRX32lC5MYIHYpU2MBkLqsS1TuoSiVCfH2aOng1I5y7SnRbFRV5nUzq2DhAMhUpUizp44/QsGCDQtPKUa+e3DdCUTlH0Wbp+XgJK0GprhPLevV3WxssOaHB9VI5inn3ySdWtfUSOY6clxLfJjwyOKoFx3/XdwR4KaR13NFQiLfKhQ5qx3ncbIpi3kS0UBmjXCMO4Lqp95tV5Qe9OQlIhEhNdaOSJeP3vl3ESLNdLNHOup8qzLFOGlSdjfCnFKo5+F9QDDqWn+Vh/lyS4YmR/lI1dcyrZX3iD1hzUE3xxmZSPIomBMYwF3VNM8MbGDQ887BdfuAxx47NHsuWQl2ew0kvrt9IV1H+iOxfntnT/hpuuvV0Tilttu1WImzOWK1STR3UVXd7fZZXt8JslMzDJ8Plb4unl7Txd7j7TY0xunJ5HgyfFN/JJx7h55nqEO2doF6ZYYRxmz8k2JmOOK677G4zfeyuHjJU6Od5MPeNhaLfD38Wkuv+M79J9+CvjE37qlW1JRv4ucqVovqhzKr6Eqcl95ePQr1/HGlddyXKgbfz7NIAUeBs76yVfpffdpNH39hAjQTBc0sxurRN2Z4tSj34F73Rgjk2n+Vp/UVbpArOLZ71M3MCcZmhSqGfo0yDnI+2J9HL58Fc9veZOeA/biqj/+lqnUhDLxRQkhagxpQo30UVb9kmsv/vWGECcf+ayI5IQf2MLnbfHKvffzi/dezpnRefTXvUxZNX5T3MZ5P7qO0ElHKMfgzTvu5Zrzr+SYJYuIuQO8tnUj2WiAqx5/GFYsYkcti8/tp6tqkf3t03z3lHdzcnh3mpUCkxG4J72dz9z3fVacfLKGMNeGsviCEc1Ltyo1Pv/O9/HUX/5Cc14nT29br49vIjdNMBwnMzVGrydGYXycRze8xNxlS5jeOcIRhx3BWHNaG8jwZBF2pvj0fm9h5Zx5BP0eBrNTvFGc4uqf3k7imCPtfbgEpNR49bEn+fLZ53NEKEEo4GZTuEHy8JV89NtfweF1487WuPfSa/jrjXfx/t1WE2u42DI5wi/Sm7jriQco7NlHXSbsVojs4CgR4W4U6vzovM/wt/seZnn/fLxdHfxpYhP+JXP4/NVXMrV9Jz+98lrixSaJlptntm+kc89FnP+5T+tk/6WLL2Ogt59SvcZ9G95g4wvP4OjpIDS3C09ItttOXnzxb9x63bfY9OLLLMo0OdXqoa/uYahWxDG/j99vWMtTxSITwJOvP0X38qWU214bYrZTrat+Xn4XweVEbpKuri5a4kxouck3mzz403t59IbbKe8cUwJkx9K5PLB+A+6Yi4FQL2effg6HH3EM3f1dWP4SFx5yFO9Ld5Ls7+NDGx/n6C+cQ9IZpCsLXdsKeLuS7Ni/j+bcTuZ4Y3QHYySjcQKRDsYrVeqyntM9t57oM7twKa5iLCPTt4QLSaGWglmXc0xklQ0x97HNc+yVQtv+ty11m5Htya5bJ+82G93stSu1XU5zs3XnM053M9ar/7ygmyLeJqn9r6S4mX+fgex3kebasPlsPsEuy1fbuW7GQ952NlVjSAMLKGoh9/k9z7zYEghXdq8SmOGRXaiYk9QN9KsuYTPmqAYa2PWrHYdqDoq2Vtu8LeZXu5tof8YuEwC7R7KNVdrMRmOEvws6Md3YDFJoX5rmZxkowoSVSGhI2+JUfoY4hmm4g9qemoRgYXirbAMXroabVsuLO5ikarkoS0Sq7nHkTZHHIAeog2wmy5yeXiX01CYnWBqKUM1O89LGl4n6vJQ378QvB8CcOA/89gGsQlk7XG/dwbZ8mrWuMhdd/WV2X7KMR39xP7dcegWuXE7dwEW9a9LIYd6yJVx9w83sf8Ch1FothqaG6Z/fx6IFc5kcnGR5XzcJYew6Hbzy+hs6D7346gv4EhHtHEWi5a41iXiC7DuwgH0XLmIg0aUykqnRSXLpNH0+H6sSHXT5/Uzmi6wtpLkvNaI//xBcHJRcjKiGxoJN5p5xNKecfxbfvPQyeOo1Dt9cZF93D+ONKi8GavguPIW3fvkixjwClybw7hzhD1+6jrGfPsgyZ4DezgTbrBI3Dq7njmcfoevAlaSbRWUhF9M5unwxGsU67pBhNl901NtpZbMUm1VC/b1857HfMT05ofGe8d5OpqbHmDtH9u4WmakJIokkmfEUF5x6FpueeplTcfH+BavIb91MozfB9ZMb+PhDtzH37UciLYwvXaQzkDC6ZaebeYsWEBvK8J4GvLuzn6ncNNb8Odz+5kZue/oPsGpPKhKsE5C9ZB6H208kHEGi6cVbz9loUC2W8cvUvXmMi5ev5KzQAEtpMFmZ5ll/iZf7onz2mad4ducEe8SX4MyUibotAskgeVeFfVesIDJW4Ae33Yp7j3kE+7tV8iMSMYm9FFc0a06cLm8HwUaDNdfcxO8uu4b9uxfQjHq4b8Na7lj3DEM+p6amLVm8VK1KBcpplLI4Az47F14DWZV/4fRIYyKnYlFDhRrk2PmHv3LLOz7KmdEeugotMh6LG4qjfPTaLxBevbfq+xM4+e6nPk9oyzjznAF6QlGe3bqJyv57cPlD91Pr7FQWu6+So/yXl/jy20/ivPieJB0NXi9NcnthnM/85ocE9l5GzeEhXgtQLVUouOvEvD4e+u4P+eFttxHZfQFX33w9vXP7GZ6egICXmDeANTStSNkwJSbyGfZZsachhrpadElztWOIj+y+Hyd0LSY9OEJoyXwefmMdtz/2IBy0rxIlheAmUb6pyQy+podNjz/FDz7xMd6632rufuEp3nb++/jYTd+Eeg0yJX702SuYuOdh9nfHiJUahBfN5+JNa/jV0Gbo8zGSncSTbpDonktr0wa+/YmLsV7YyqqB3RjO5Xhk28tceNN3WX3+GdQdVYoT40RKDs7fczX7BHuIR6OsmdzMy5MpzZ4XbcieixZw/Y03Y0UDTNSKbM6NEe1LMG9+P6GgTx9/ZzjO2qef4XOHvIcrQ/2ssCJsqpd5rVXiFV+Tbz73JCRjtNxN8kEXBaVtGpaQQwqkFHTZPastrrw0JSIhH8MbNvOz793O3x58jLgVoLunl2e2rOONUoVWl4c53f3sHZjDpr+/yHHHHs0lX70Uz4JObr70Kwzd+hv22HN/PrXuUUbdsFs4zB4tH4umSlTdLv7SZ7GhWcKaqtHjDrFnXz/dAwN87FvfJOP3U/Z6lajobZr0srIk9FktlbGJ9t7dkGm7TrqcJy+Kj7FJGtkMNKsEQyHiyW5iiU78oQ7q4t5nOci1LCo+j9oMqR2tFGeZ5sUcyymIrINazYm33iJSLRKQ3AxJqHM6mPJ7yTvd1OVAVP97E/BTc5k1qWjt5e+bDnHqNDVqJuClzYLX4Jj27t12rLMbCwPoG1DfDLWGGa9pEu2mQEaItvHOLAfxtgTPTObGI3+moF/y29db4incGY8QFHlTJY+jViLksQh5nTQqRZDQDynwWtyNEYdi9+K65RRA0kh11DpUGLR2mpdMVJKMo/sNkV6I37UY9Su8IT7EDXytslpNSmhD0yEBASakU2BwmYuUdKDHuPGW1hQi8+6Yf9f4Q0j6LCZ3bKYv1qHs5TVbN7J0xTIq0xOEHHWq+XEqzjpvZlNsG0oxxz+fhC/BwoF56ocbXTzA9vFxrKYbd8uPuymylwa5dJGbrv8uf/rdA0RyQ+xDmk5gTIqx8F9ybmLOODVPBbejRtKCQKFOZyvAiNfH3b4sZ15/DQcf9TbW/O5R7rv8qxyIh1M75hAa2YrXMYl/aR/Xrxtm2fHv49Lv38P42ASlLgtvwssf//IAzz38KG/+8i/MT/TzxtgIbzvhOI466nD2XL0P1ZiPsewUHsuhk1Nzusxb99qbEw5ayeTgMNuHsxx57EmsPupwrrngfD4cdLLE76Oc7OX+9Zs46HOXcOpllzL67DN8/NwPEwqEGc9lOfWC8zjn4k+y5jf3csd5H+W8RgcLHF4Gwy7uHN7Oub++i/iRBytCkM5M0WkFeOTyaxi7/oe8MzmHUK3OBg98amKYJyc2EO6IU6rkqdbSRKMxCmXpsJ24XX58QxOcu2hPzlgynx2NDA9sSfHriY1kilU2j6fYfb+VDGW20CXZ8OW0MfHw+PC4khyx+kS2P/s8ewOX7r6ABVvHyLYa/C7pYeO8Hj507TdxhCPsM3cApzDA4xG2bNrKAasOoacAJwCn9/TRkZ1iIhLg8tEUH//xTUTmztGb1+GsKmRZbwToiCVYML+bgN9JtVbUCbjVsAiUnPzkI5eS++2fOLpeY3HEy/OpUX4OnPTgHTh234fMms30B8MEoxY9CwfYlily4IH70+Vu8JfHf8d0McdkLkdnfz87tg0yN96r2vCufZbrtB7J5vj4Pofw9skWy2otKvU0L9QrzP/Sxwi/42imPT7223c1iaYXJHK2lYOwW5aMJlKUoN5feW1VKwQbeZOd7vKy4YHf89NTz+OkZIJwqUoq5OeWsXHeddUX6Fu5P8GuTkrlKeqbNvHVcz7Lxct3w719nGYoyN3jO3nXlZdw9KcvphEOUm1OsfnhP3Dv6RfxNleEZfUS0wEXl02N89E7vk9g2QAFsSQuogx7cUtLRCPce+dPuOXmuzjwrau46hvXkM5mNEGuVK2QFEnipBiwWASTHYSiEQb65+IRGaIyl6qs+d51/OqS6zjR6ae7d4A70juxDtqPqx58WGHZ6sg4E1PjjFayCk03Wi6C5Tp/+sFtvPzkU1oAVq1ezRW33qiIxB8feJA3HnmE7D0/55hYhIEGrK81+UYxz9cef4zpSI2628JbdbJHJMbmX93Pj754LZ8eWMb4dJaHqhkCRx3KZb/8OTtKabxxH4XpUdzDE4z/+QW++/EvcNrCfeiLubnhxTUMHLU3y97+do484p10z5nH5tGdDGcnyJAnEvaxvKebuKzfxNWt1iTgCnJMaDFXugKscIQYi0T55eR29vjcJ3jHxy5QZEOW97lWFqfXw1RxzGRBOJwUMkX83qC6FFoFIYQVyFlD3Pzpz7Dg72P4Uk22uFxsCbv5+D03Uu9O0t+3iG9/9PPUHlnDvEaZsYk3yfrhHV/8LMmFu/PZM/6DnvmL2Rn2c/Lbj+X5G27h6ECQYyN+tkzv4JmFEZ5LZ4hZnSz2xBhIp9k2McIzXvjSg7+itfvupItNDuhZzIb1G6h2ix2tZFJAbbrIHGcHPreH4do0/3Hyicx5fQu7eRw4nOJbD+kSDGqgL9ocnXzOxZxx5ZVs8zoZyheI+yNQrqmXhTceIhVsMlmq4W3FGahDbN0LbHnofh676066992bw667hm2BGIVqSFU1QRGxVDJkA1WaUreKLYJuiX72U2lY2mxIfRT0UC5KI8Nrqj23lm173y7FWmqa/JtaezfF9ld899Xmy+jmRZWgEbCW0eEramHQhXbhNrK1FiWJyZ2tQz/3iYmWTJgBtxj4l5UtGnDUSQRdxINevFYDh8hKxK9ZiQNGViBF3SGuV80cEuSohVysCMV1Sv/ftBQK50vCklOKtOS/SkE3jmSSGO1vFnTiqYuBiSXdlLhMufT3unRAEvJh7wuMJ7nIqMR1SnoZF+Wmm1azRlfEQSU9TsLvY/3GDXz5+u8ytX1Qd0EiyBHbjKBwZjogJyYO7gEotChmR3Va2//UYznsXSfRs3AJDk+UnTvSdHXMJR6Ej557CU88cj9HxsJ8LBChqzzCRmsTVm8326ZivDk4Cd4yfqtMj9Oit+biqL6VvF4u8wN/jr73ncjJZ3+QOaEQ9Rdf5vefv4LY2tf4j/kLcGW3sjEP6/sT/GprjtufeAn37kspdLnYUthGSCzcRqd59Fs/4f7bf85EtcLPH/4Nyw/Zl6n8BGlXnUKzQsDnI+L0E6x5WL14CfN8DSrZMj978I/4u/opeR1csHo/zitlWFCHVDLJfdsnOfXG73PgRz4MtSx/fOwPXH7JZWSm83zyoos57eQTeO7J3/GzT3yWj7nCzHW42BB2ctvwJOf89GaiB+1Hw6oqTB4NRPnjN75L/a5f895ogo5yjbUei4/lMtz41CNY5QY+V4tyZRwZcwtNF4nufpYu3I2Nd9/PIx+5iNO64mRiFvdsmOLz995Gac5Ccpaf3mXzqQcKhMVgrJXT66vplHc0wSFveQ9vPvkk+9DizG44LivqswR3lbP8yWpx1a8fIis245USBxy8nx5yX7n6a9xz0z24hqY4Bjijr5e5U6OMR4J8ciLPf9xzO4n+PlpWDb+rQiQUxefpJRLpIJn0gaNMqZbH6RE9rQdPy88rP/0913/gbC4MJlnhaFFpFvhJoYTz8xcw/+TTWNiIsDCZpNSaJrpkEZ/63FV893vXc9H57+Har36RYibP+NQ0TZ+X0ZFJFvTMIyDGMwEXPbEkO9c+xydXvZVPRns5UL1ux3m+UuGpZd0cde3VNBYtxR+Kc1DfEjONOvM0ipM4QyJ180IrTN3hJaN3TYloPW1kYo4oGx78PT959wc4oTtGqFxmMhzi+2OTnPLVK1mw5yGaGFh2ZkmUc9x02ukc4YqweLJCuCPBb/NjpJYt4SO33oF36QDBmMXzD9zHD0++kI8v2J2B0W1M+z18fjrN+Xf+gNDSPmXFu+oOJYouWTQXn9fNDTfcwLe+9R3e+tbD+fa3v83ExITu/UvlMkt3W6reCJGoZIgHbbmbTNtVrLpFdesWvvyuY1ndcLL/RItJy8n3vEXO+tEPWXXUiWSmC1R37GQ6PcGUr4EjFiIQiBMWMtXUKO8+9jj8niinHn8y7zn+ePLifjdnDvd96xrcDz3IsVE3C+oNXqs5uLxc56t//isFv0TntqgXayyqN7n/vPNYunOCg6p+SsEg38yNc97dt7H3ye/izekxSo4i6bGdxCtVrPXD3P6RL3FwMMH8cpqUr86PKwXu3fA8Dl8Sd7yLV9a9ytD0COnqNJ1RP/v0zSERDlMT46BaC78nwjH+eXwjHGEZXnb4w/x4fAvdHz2Xgz9wJrGaWrdRCtTxJ/0US8LNCdERjWtCoccdwlX3Qs4i7Gtx462X8OzNd3NuI4mr4OQ35Szvu/VbJN55GP7ueQxuGca7NcVvLvgCu9WyONIvUY97eSTX4tmpChNNmL9iGRd+4SvMtXxsueV2Ol54jsNqKRreGk90eXlkW4ElCxYTyVSZMznI/iv25IV6gbu3bOYj9/2M5Ue8g8E1W9jngFW8mNqCM+FT/kdlPMOyYB/bN24g0OvnXctW8tUF85iXmsTpLKhToyeapOAMM0GYP2zZyQEXfoyVHzqboWQH4/UmMXcIT71FK1cQpymmgy1KtQZxYtSefZ5Hzn0vK6sZlkX9bKiVubNe55M/f5DkboeBz83wzmlcIRf1uENVQla6SjzURb4meRXSFBlqn4ljNSl/YvAlefRq8ym8FSEo6zhq1goisZQaKLWsHXHbLugahKNJbG05n3zNrklcCrrEJ5R0TTzL+vWEZzLi4YijUcGqSURimZCrRTzgIep3qRezuKkJbcEYmxhzT0m0CjhbRK0SvpYkIBnnMUk20s5fFfcm7EPdp2Q6lx2kMBblqTtduMXnuSn2kGLHKcQ0KeQeqi2nfhgzBeNdLC+TS/LD7YJuDAFduN1h8uUcrmCVUjlF1O/hzZdf5VtXXUvplTf44tJD2LtcJ5YZVb3oNmeLjDeCJ7qYqckc/maRoqPMdneZdbUMtz71GJXubgbzdfyhLpqpOu5Gi7Gxzaz53g3EfnEf70km6AwWeKGY4YsTZY48+2w8UUmcLBLIZph46mXiWwos2PtArlz3DBf95AccdeJJpMdG2C3gYfj3j3L7h87n2ESI3R15ilPg6R3g3qFRakcfywV33cZ4oIHld9Dv8uOlycM/+jmfu/DTeFouHn3qTzTnRNiaHsFyOzQ2VeJUw+4Ac0LdHLlyb0LFFMe89XAu/9YPSZcabE9P8pm3HsolbljSgqlYkl8MTtJ91hksO/l4OrrC+DwuPnH+x1m3diNf+tKVrN5/FZtfe5bfXnY1nw3G6G3AG0G4bTTNmT+4Dvcey1UDLnB+Mprkb9+9Bcd9j/D+eBfRco1XnC0ur6W5/A8PU5rOEQm4abYy+CMB8Efp6p2nbPcvH/cuDnj+dfZ0OalEnfx1MkVt9QGc+JkvUBeYPOZn3t5zqFsFjVGVntfX9NFshFi5+iQ2vfAcnz/uQOq/f5bzAm4Clpe/+N08mEpxytevYu7+q2gUc6w+8jBa7ha7LVtBLd3g9JUHUXn0Mc7o62Pu1Misgn7HrIJeZmDOAIn4Evx+0XWXqdcylBt53D4JkXXjk+XJUJEPzV/O6X4fS2tVOkM+Hkml+M3yeZz5netZEOxm8dx+3IE6hMPMWbqK4cFBXnj6EVYdsLfK4oYGdzKWStGoWywZWEIs2cVUvULEF+Arn/k4j3z7Ti4IhXlrIIJjfIh6d4KrxqY44WuXsPD009iZKfCOvQ/SOFLIUcuM4o4GaVleLCLULI+uH5yUCDd2FfT1D/6eH532AU76//g6E2gb6/ftf/Y8z2efeXIGxzyHUFKKzHNKpPoJJSqluURSGYpmKlM0UjRqkEpKQgrJ7HDmc/Y8j+/6Pvvo//uv912vFnutfdhtx36e63vf93V/rhwrtlCEFqORF5uaGfv0Qiq6XkFMoyRliNE1z86H8+/Hve17hsksOEw2DuhSvFFbzYJN76DtVEabzjmc+mInL426k0cqOpF98RQtBi0LWjzM3LgGU1me5HoW5ECn1U5Vp7bSDXDZM8+wdOlKRo0awrp166irq+NizUXpJtapUydMwszZSrnLlOXC1BdDqdLy+j33Ur1qPTfkZFHqjVNj1jG5sZ7DqSZqznoJNgWINDYQkkeJFJgw5TgpMORiFiwFg4y7br+NdW9/xK03Tmbu7bfT4vagzSvgu7VvEN60gRFmFWWJNEfi8EQ0wdO7fiCoCZFQCuyxEtmR42z5zz3MLy9Dc/oCQauVJZ4mNp79kxa5htPuZprCjfhdDbSz2cmPKNnyyAoSv//F2HwnYuH7kb9PcPNT87hs+FjU2bkEkgncITfna07htOrpVFyIzWQioVARjaUxqq0M0eaz2GCQBP2i0cLGhrNkzZ5Oj4kT0AUyUaxeZQhznplUOky200Fudh6phAy5TCNRY0XaoOvEMZbMGIMEyl1MAAAgAElEQVTzop9x9mJqPCG2qmKsP3oQjwz8CbhQ6yFbbmD/xvfZ+cJi7uxcgsfTxMe1fn5KwuApY2g76GouHzmRdJ2LnQ8+SnjnJ9xtyyYUcfOZMs5Jo54lL79Dy5kLrH9gHu3VStoYjJxIJfjIoOGFn/YRSVs5L9bnuhZzrPqidN/PNlhQeiLYlGlOHf2ZlRPGsbqiA1UuD8p0HI/bBxorAZODYwoVG6v/YczyleSMGEaNTkdQqUWVUEr+JmEIFBs9cWUaQzqO+mI12+6dw6igi3ZBN3FXIy6jnn2mXL70ppj58rvkXNGXfbXNKOwWyd8kiC7RYAq1VkVIyF1r61zaImpNyRTfe7GZJCGf/zvXvHWF7t9wGeEMlExvrca9VnPgJda38ApcQtBmWuz/s40mdDQquoetYS2SKa7fbyFpNV4hAA3pmGBDSVARNQnU6YR0gtAoRIKVXDLXCEqZOFwIZJ5FkaZEk8IoIP5y4QQXOIMMSlQIuphXSJAAASpICzEXUZ8iJUZBWqxfCfBJOprh5IjUHuE2TwuDmpKYyJoV8i213KVwT6kyl3K9Be1MVOtpBUaFkVA8RNgYxhVrQatXkfQHOfXLH1TUBDi+eAnTKKKPSUM45ueL6Gn+FnhQWRk16SbGFXRDnggRUqU4LQtxxJTktldWYL3yCs57QlgTJgodepKJNL+tXk31gscZRppOugT/6FXc6fKz6Pe9uFMuCnMtGENBvL8eYefjr6PXO3i/9iyPvr2WrKJiySdtJiKJ+oTOfZjaNo/OQRd54TQJlxJvfinza49x14ZXCZfl075HD+wRGfo4/PD9bubOuhOTQsXazRs4k/Sgcgg0q5x4NIJaoyHb5iRH72Bgt67YklG2b32XrOLOnK5vodrdzDPjxrPUpqU8FuOi2sS7TV6q5syicvRwDBY1blczfx04zJOPPc9jjz/KdVddyR97d/Ld4pU8bHGSHUtyTJvi7XoPk9csQ962HK0qTTQYosCZz55Vr5Fc/xETs3Kl1u2fKhn3eVpYsfdrUsE4KoHnVAYpr6pAZXZKIR1hf5Dh2RWsaN+RnPoG/DE/boeF16sbWb19GzFTFs2JCD0G98SdcCH2blSpNPaYllRUQ/dBY/n70D5+eH0p62c9zByHHrU3SqCknE9qLhLo1ZnbFz+BSqPA7LSSUsupat9b8hzsfXszb0y+iZv/X4JeUEBaHkcjD1LRppLcnPat0Z8hYlG3JOhKvUDNKgm1+MgxFrD5lpm4PviIK8wGspIpzum0LGxy8/DHmwX4kry8XNr1bMfu73czdOJ0CgsK+Hvfd6g0Mgks88+JE5y7cJHiwlLallSh0Oil07ff46Jv+yo0DWH6io5CtpOcxmasBQWsr7lIYtDljFj9POfjMQZ06I5F3FiUIn89LHIrpTmf4PYlUUsneiHohtT/CPrxHV+xbvw0xuZayfZFcBmNLG9pZvSShbTtNpCwSkbCGOPyDm34Zc1rbJ+/krnmXIxRGedyDKysPsWEpc9guKwDzhI96jPnWTtkBlNt+ZSHW2g0abm/ycuszWsxl+Qg6FtWtZnC3Fzy8pxS0u6iRYt4+plXmThxMJvf/wBXYwMnTpyQNhs6dOoomQkvRdkKA6mo2BOiEFGoGF5YzOyUgYq6JtoZHPyhTXFDi4sffCdo/ttN0hWFeBhVlh4qnFicWeRhlUJmXP5a/j55nFGjJnHL5KncMm68FILy15lqTn7+KbL33mWUWUNZMsXRmBD0OIu/3U1IEyKpTEqApV3LX8Kx/WuGmbMwBEKcUKXYZIFF33xNrSuKVwCiEh5kqQh9ysopMjr58sV1fL10JdNzsogGvRzOMrKjvp6HNq5DU9oGTzRCNBlB2CCsJg3F+dnodVopbz4eSWPR2BhmyOVRlZoqVNSZbbzXVEPuvTPoPnE8hmCmUvSqQmQVO0AWw2Y1YzFZiYZFt1VFPJQk317AS/Pmcn7Leobm52H1y/mppgblHTcw5dmn8dW0UFPXQkJnxe8JUKjVcdvgK3mhqpTwhWrOaG0cVSu5a/PrqLp0pEVjRh9J8dmDj9K8biP3OZwSTOlrZZx9Mnh+25fU1tTy0tyZdItHuTolx1FZyV1HjtHtgfmMmPMILWoDZ1yN6K1WUvEkeVYr3uoGOudmsW7JQ5xe8xqz0ko6hELo5WqCKWH7M9GisrBfI+fjQDNzv/wYunfhhD9MSmMmEc6MKdQypYQ7Nqg0OGI+vntxIYfefpkFNiNF7gB5dnClFQRLe7Ds0GFkl49n7AurOWHV41drSbSEseoNiOyiQBziGkFry7DeMkWmMOqJEXSmlS7WjIUXTbTkxeqdOIoKQ7NC8BMUGqlTmRJpia2IWFGpC9+AaMlfattnnPUZMZeyBFqjdkUOhfCjiMd/w1l6/pmp6YWpTCMiHUW4RDqGLBaBeAS1PI1GxHQKt2xSCHqm3y+431Z5isJUEEta8LSVaIRIS/m7mba7+I3SPp4UgiEBgiRRl1K8lIJIJED+gsQlzHVKaYdSmqEL1GJrhS5d7eKcJoWiZIRc+qaJmMmEDF0ws34azErSovQj4qU1CjkaX5S+QSVruwziRqWFniRoTrSwEy+GYdfSb94CCaLw5FXX0iGW5sqSShqCHj5t+Ifsm0ZQMG86jh6XoQ1qSLiCKOJhQrt3c3zBY/T2ueggi+AqKeDGi01MencDsjwNRquaaGMdpXE19R/9zJY3thDMz2PKvHvIKy7B6jARCjbSqcjJ8F5XManSyZUJaBtIom8KETWZeTfaSGPvdgx46hFSjlx6ZbenwODg1z0/cv3woWTnO9ix6yuqQy7iqQRJX4Yz7sh2Ut6mgmBLkK5llRhiUHfhIJiLOHaqmlO1F3hm9BiWWjRURKK0GLL4qLEZ+8zb6DbtBnQmJcf/PiatlN1x2ywWLHiM0dcP4bfvP+Wbhc/zoCmLnFiSf3Swrs7NlLdWIq8skwYk8mSCkoJSflj5Cv7X32GUwYwpEueYQcN8n4dlP32FIiaTOjLxpEfyNuiseURiKX767jseGjeVuToDV5vtKEJ+og4bL587y5QnnqDtVddyIRqk+zW9caX8JDQidCONI6SGmJYrho3nt193s+/d13jvwXvp2hChlyNHaiX/UFfPN6oYD2x4HblFT1qn4ug/x5l338N0796LdQ8/yQvDRjL1/yPoWkWY8tIKnFltUYhQEXmIZMIvCbpMI07HKoI+H3nqLMI//crc68byn4o87HVeIhYrL9TX0veeO+l8zSDSOjX9BvbltltvZ9O2nTy4YAFPP3gPxAPEtHL+OHaEliYXvXpchtOal9mxlavYuWMHN0+YQvc8E22iUbrHZYwxZuNvcHPOYmZLSy23fLoFX0E2BY4cqvLzMMrEmCwi7SqJVjuYJUEXmW9C0DVC0CXssoVjO77irfHTmJBrpcgdwW00stTdzMhnFtK+xyDCajlBbZBu7Ys4+/1XvDJmPkvyypDXteDJsUuVoeO2W+g2fTwRWQvZjR4+n3AfQ9UWquRhakxq7mv0c9f7b2IryCEWi2PXWiktLMIhKHJKGc8vWcKTC5cxbtx1kqA31Nbw9/HjKNUqevbsKTHcL/2IxiPSTTEUDeML+ZiU34lndHa6e6NYrBa2emrZ0s3JLa+/QVbYRtorSIwpzIUOdJW5GPQmrDGtNEaM6cTCqoJ3tm9j9LBRNJ06I7Xxg3EZu19+mdTGtxlt1lOWTHI0IePJUJTFu3YTVgVIKBIkEykevHIsK/NLKK5tRKtXsk8eYU/PciY++xxRrxy5WotPHsJkUtOzrAy9wcbxr35k6dgbuNtkxhKP0VJWyuq/jjLmucfpOmEsvx89SklJEXkWPWpVGlOWgBLJScdlpCMybBobww3ZLDQaKEvARaOZ95rqcM6dTtdxYzGEMoFOqlw9BZUFII+iFpRH8Xn1R1AqdMhjMvQJBdO79+LaYIDeFrtENvzQ52Pu3k+gshzfkXNoZHrOh2Lo7Q6y7RbenDWDdj/8SB+LjSZ0fOSq5aa3V+CqKkHXtgvpQJRj69/h6JLnedScjT4YYr9Fx9aWZm5Z+6ZEkvvu7ZfJO3GcyfE0vkCUL/Ky2KUzcePKV6gYdB2nzleT7cyTEL/hFh+5BgtGt5t3Hr4P3W97GZ9OUhIIEgyFMWisGA0OatQqvoi6+ToV4IZ1L3NKpUDnKEChsRIJp7DZclCp9cijKbIVWpTVp3h8aFfmX9aWrvXnyfW6xbeJSARCcg21uVUsrj3PyJfeJHxlX6kDQHMSi8YoRcb64hARgq7M6JLgdsiFyTspRtBxKV47GRfeqkxBLIHDxIy8dRYelalxIXIIhKC3pn6K6FqR/ieCtYRwS161SyS91hl668xcfG4TaY3Uc/tX0C//O50Wpk6xhyhEXS1LSm12kaAlE0hS0VQUCELppJFJn5ES/ZRKzCRwRFyYUiKQQYG6VdCFBLfKsMTzzcwFRMUt8sczBgGxkiMM9YhQAAlhJ2ArQsxbhV2CviikToA0QxdXs2S4EyegzLxCk5CRJcxr6RgecwSfLkZYMlKkMUSTtG/ws+2qcYxNqeivAlfKy4eKFkKDLqd46nRi0RQDoikW3nILD1s7YknLOJn2877vPNd/spZQZQU2dQ7tCttKVc+ht9fxxZ0zmGAw0l2X4EgK7nZFmPTWRgr6teVk/Sk08iSFMh35NTEemb2AM54Acx9+lCHDh3H2whmU2gQVxU6mjx6K7GKIUWL/tbiC0iYPsUSYP41J3nFFuOqthaTLO3JZaR9ytA72/bCL0RNH0qFPR77Z+72023ru9BlpHU6w5bVmA/lZRVyoqWHi8Osxpbz8/ONPuCIaTlTXU91Yz/Njx/OcSU1VJI7HmM1W4bq983ZKRg9BY1Cg1wnPhJqfdu1h/LjJlObn8t6bq9i+YCH3qU0UJmWcNMpZV+fh5rUrULevFL0nNHIZ5SUVfL/8JVpe3cBwjR5zPMlxo5an0kEe+GQbqrgCp91KNOaS1vgMDrEfq2LqpAmc3P41VcBsi4OOGgM1Hi9/WQ0c1aiY++pruAxaCjtXglVLXCly5JNYRBJMWkvffldx4sRffLflFYKHfuXdp9cws10ZnPYRszh4ufkfxj/xEMV9u6GyW7jvgQV8/9NfrHtnLRVpJZun3sq0vAKKXLU0mo3Ma/Iza7NouWcqdIMqTmlxG2zWMhRyNUqNcIFEiKcCJOUyQqSllHC1L4w8muSW4irGleRQUR+RxH6XLMnvqhRPfLCRgE6BxaDnyquvpSmU4vCBQ3QoypNery7m49jpk2gUSnp27YVWpLAFQui1Zm4aPoK9e3bz4N2z6VaUw2tzFvJIYTGGphBenZ43PNX0XLgA57BByFQaru52Gdp0kLS7EZnFSFwhmvDm1l2IjKAr0/8j6Ed3fMXaCdOYmGOlrCWCx2BkiaeZ4UsX0rHXNZKge1U+KsqdNB39jeVD7uSFnAqUF+oJ2+y8566mZmB/bn7hKZoC50n/cYz9c1dwgyWPgriLswYl9zYFmfvhWzgLc4mFYzg0FkqLirFJgi5n2dKlLFq0lNFjhvHOli3U19Vx6sxpKXK3R48eqFXixpUhdIkRk1qpJhwL0OJuZFJud96w5dI1lCIS9fCtLMbm3oWMXraMQkUhCU8UhTKNozALS1GWBAbSxzJVUUQboTnixxNNUWpvQ2PdGc6fPIdGa+WzJc/g+OwTxliMtEklOZKAJ4JC0HcRVvhJKoR/Ws6dA8bwTk4pld4AdTE3P6qTHL6mC+OeXITKLRj3erzyENl5NipzstHoTFw4fobZ3S9neX4BeYEwR+IptgY9tL13BmVjhksI2S4dO2ISuOFUhKRFQVx0JqNylDEFVqWFYXoHiyxGSuMJLujNvNfcSNacm+k8ZgyGkCDeKiVBL+lQjEwelwxmgowbDsSk7QxdQsHPH37KutnzmOXMQd/cQtKexcv19Sw98RP/CEPluWaclhzOB6I4S0ux2c38s3kT++Y9wM05+cjTOt5tPE3w+svoeu8sWoxZUhjSwQ2baF67maXiOm9o4pDRwPcqOVM/2ELUpmfPu2+xf8U6njYpyNGZWBcI8rVSxfSNG2gymenZpy+hYASdykDEFyHH6MAaiDDr8r50lyUodl3AEQ1hUpswqk2k43LqZLAn5cffqZxRS5+gOpUiEpah0VhBrqWotFK6FhQJObakihOff8y2R2YwrVMBuQ2nKQiFEVejUvhw9FaOxFSsScaRT56I9aaJKEqqsCmcJCOi4FRKxiyxAJpUSPZsybsiF5qZikljL7UshcgmMuk02CwmTAa1FJkgUBSRcBRvXMYpXxJPXCbBvURFLhITRUdbFGsi610YQwVNTuK2i8Z3a8xyxkSnJJUSY8z/qtCvOpQWHQGRwCcZ25TSzFy8mUvVcGZFTDjWRa//fzi7MrTEsCR8aFIRlDKRGyzLPEpAG+GHFz66VMZA91+GACHLQuQFKEWREIziDEZPirOUmvyi1Z6h8IgLWqrOM4jrf6tz8WeUKTl2rcjYRjoBJ7UpojJBREthUSoorG3iw6HjGegL0CsdwasIslXtheHX0HHWXEIyBZaGGv555W1Mu/cxo7A3Lm8L3wTr+LTCyJ2bN2CwlSKmLyJ727NnD9/cM5eRuRba4OFsTMaKGpjy6tukSs2cDzdQ46qhb6euFEa1PHTn/fxzroYZd97N0BHDCIR9GC0iVMLLjMnjSDVE6A3MateFjtXVFKjTnA54+SoFRwe355pHF2M0luEwODn+y8/8545pdLiqCzt2fioleP2x73ecJjPdunenJeiTiHE+b4jPt36AQxNl6pSbaQmrOF/vpra5iedHjmCJRk25L0ST0swWXwtl991NzvUDpYozN9uJVW/BbnJQlF9G0NPMd59s4d27HuBumZY2cjVnzSrW1rRw4yvPYujUAVkijIp0RtBXvoRLCLrBhCmW4JiYnQbcLNj+PpqkGqfNSjzho7JDO1TGbKka7du1E7nRCFfo9bTzhBhlLZJa/4HSUladO8YDr72Ksl0lCoeNfHGAUIq4lTgmsU8u03FZz8s4cfoYB777mAqbjnFdrmF62wIKT3gpLqjilZojKAZ0Z+pTD1Md8jN+0s2E4nC8+jTNv/zO2+Nv4Ja8wv8SdB+zNq/7V9B1ighlpeVYLRlBV2mlsFQpqFPQ9PzSGMVAyuOR9sc/ePB+jm78hOFyK4akimqTgTV155j3xlIMHcrZvesHHnvyFa64tj/ffPk1snBAqqIPVB+jztNM26I2GfynGApEk3hO19G7Ww90Zi3f7f6K3KoiRhhLmaU201thIxJN8kPEzW99Khm5/Cliei09OnYgX6MUvXowCOa3gCeJpDSRKZcRdFnanclbT1s48ulO1rQKemVTRtCf9rYK+mWDCSjShHQhStrYqT95gOeumcULliKyG0IELHre8V7gwhV9mbT8caIyF03f7uGvR97g9uxSHKF6TunkzGsKce9Hb5FXlE80GMWmNlFSWIwjz0lalmLJkiUsXbqCMWOHs3nLZhoaG6m+eEFKiuvQsaPUghT8dFGtiCrHaDRKIUTHjxzkod4jebukkvxzNQQIcdig4+VSHdPefgtdyiG1ljVqGYX5Tgqy7FJUrtiwEKldMk0CbzxEQKlBplSTpTBKaYd/Hv6HP9ZtQL15A6PNRkpI8VcSHg+GWPzdLiIKPylZDE+Li9XjZrLKUUjHeIpTsSa2R+Ocn9SLEfc/gt2jR4sGnypKeVUpeRaTNLas9wW5oagjL1r0VHgjNGssfBp1Y7xrOoar+5NbVo5Jo6VXSQmRWJCAOROVqU9r0MYU6DFxvdbMIpOOknicGqOVD1uaybl3Oh1Hj8IgkPsCPWyVU9K+pFXQxV1WQTyaQqsxYQyleWrSragO/MkEs4W0MCLaHay/WMPde3ZwLBlDWD7SKQVycxbZuYXkWC3Uff45H9w0lUk2O86wiqOpMG/ofNz+4VqOh2UU5BWz/733CL7/CbODMuyhBD8DXyth2IY1NGnSBI8d4MBTy3jGlE1WKM0Rq5NlF48xd/163HlWklo5bQU4SPy7KPREA6ALJBnYpohSjZrCEgFbiiF3RUh7o/ji4nClpE4lp8uo6xk47SaSAnkckmHQWjFbnVR2aktTRFTgcSIuP28tfArlscME/9lPmBDtgAfaOVGcaMKRUhDIKmK9Isbvhdn0nj+faF4J9uwyYjElqrTgaBhxiy6p5O3KFMDKZFwqivUKENDNiuIccQliVkhBypnVbgnALFwucFq4893Q0NBIQKQaKpXIVCpiaWHay+RKCPCO+NvF/8uLdmkUnUoKMf8vU9ygPWmRQyKJsKiYpaG+aB+IgX4qKVXeraw5yeAmZQO3RrspUkn0hFCmo5nNceFyF7NteUbMxesKYZeiOUWyk7iQpIl9Zs9crK3plUlpTzzTlhc74GK1LWPTF6cQcYAQ7QhpNi8dEtKtr5sJFYjERGtJhkKdQKtTSqEdYoZhN+nIb2piw3UjGBgOMkCVxCcPsCHcQOSqy+g6ez4hgwFVsAn732f484GnmWAspiAlp96i5v66E0xfswxTVU/sBW2kSMuar7/hg9unMiHbQSdtlLq4gpfrZIxd9ALGzkWQrWfckCuZev/93Dd9NpveWM9Lq1/j+RUryS8tJhgNkE6HaFucx80jh+GvcTO0XQc6egJcXX+B9qSxZKn5NR7jUS/cveVVIo4KOna/nOP79jJp9FAKOhSwf/+vZGttfP/tt9L34+rBg6n3u6R/eKPBRjoRxJD2Eo/F8SYEd9pFdU0NT183guVGFd2SMoKmXD5oqEUxfTL95txGJOnH426hfVk7SgraSCd4eTzKru1bWHfbHO5KaajS6Dln0fDq+Xomv/gMxq6dpNOoaF2WFJay+8VX8K3ZxHCTGYOYoWsUzA8GWb7nK3RpnfSZSiR89BkwgEhKy08/7OHmMSMp0ipZdu8cvl68nCnaHHJSSprNet5uOMm1jz+IbeAAvDIV3QYMQKU2CIcFBp9ICNNx7VWD2PPbHg788CUd2hUzbWBf+mPi8uNhzGjZb1fwkesiS7Zt4uN9v7B81au0796dd3d8QuCPo6y+dhjTJUEXpjhRoYtZ7/qMoMuEr8RHZXlbyRQnQ4laK6AtERLpIAmZsFmKZ2WoAmEJFMS500ysHMxsWxZVAr2pVPBB9TFybhlO+3HDWbZiNfsPHmf5qpeYduvtmf6eGr499KN0ROjXvRdGhU76bIs41Y9fepsnHn4Ua34WPx7Yg8ykYM6gq+n3Vwud3SnylToumLXc03yKp758j3iOHZ1BQ5+CPGnGL07qcblwxZhEmKxksJRLs/VWQU9lBP31idOYlGOlbWMEr97I075mhokKvc+1eJIxkqY4ZRVOzh/fx9MDZ7FMn0X7iJZGnZx3vdUERw+n5+ybMGXLafj2Jw4teJVp9kLy4y7+UaeY1xLh/o/eIr+kkEggglVpoLigiKzSQumkvmThQpY+u5yxY0eyfuMGSdBr6mqJxeN06tJZSgiMiHCX1ghJlUpF2Ofhg41vcfKN9fynLk5xyEuWwcm7wSZOjOtP53lzSSfMksnQbNHStiifUrMFeTxFNJq5C8njQWR6NWGzBU8shqe5hTZFZezY9hUn3v8Q3UdbGGnQUyRL8WdaxmPBME/v+paozC96Bfz43fecXruZBTETBW43PruSN11+YncOpveU2ygMWNEmVESMabr17opGoyIS9NOcTDLcWsbmAgedPFGa0wa2hhr447KOjFm+WCo29Eo1gzt2IRTz47HIpGAVCwZ0KRXqlJ5hKj2LLXqKY1FqzTa2uprJmjuddiOGo/UnUSmVaApMFFUVkRL3aFkalUJNIpZGqdBjcIWZ3W0AfZIK+qdTCDDw74EAv6hg5s4dnFaLteM4oWiCtMrIoH5X4zpfjeLoUV4ZPoKxdhudYnpq1CmeDtZx2RMzKR4whFhchvuvP/n2wSd5wpxDflrN514PP1sMTNi6hROBFhLH/+DXR5awxJSLtsVDsqw7S878wtjFSzBe3glPMkB2eTFKmw1/VIbFkM/fPx3igZGTyMsxserzV4WjD0NMi6/eRUNtA2aHg3NNTRRUVEjrfV63X4qbNekt5OQVUlhsw5WEJm+cs+eqmTf1dlTnm7h59BBuvH0o/r/3s3bOY9xi1NATGw1p2KQK8YvDyE0rX+RUQo4hrwylzopOYxQIfuIysT8vjklJFELQU3FJzE0aOQaVnB5lTsmrkbF2Z8T80mO0dcXuQgxOnm6gsdklmcdFmFBUBNckklJMcVTM/eUCtCXufKJTkzGLS+hZUcW3GulEhS8b+UtaUDolMRY/JcNZq/FMeu7SqeKSO6+V6CMV7GKPTrRyMqv7mT8rGdcuRRNcQs9eCnvJWPEvVfqixW/TC2e88Am2Al3E61/ayZMEPiUBAcR7ES13yXwgDgxSIpCSiEhDkoEuCdpkUsr3VoqWvCxOid/DO6PG0N/vpr8AO8hDvB9tITWoH13vmI9bpyed8NEmEeftybcwxppH74QWTyrOVrmfcP/LuPK+B2lSanA4skgcPMwXN09jZkkxObUniTlyeLi+hbtf+whLRQE//vUbjz+7mJl3zmLmf2ay6+td3HP7TF7ftIlOfXtR03BRAn4UO2xMHDwYX4uXT7ZuY8Xkydwtl3GlyIUOxQnkatgSSXCyTTumvraOA/WNUsTijHGjaF9SyN7vvkWr1bNnz8+S07Jnvz4ktUrCqTQqlYhP9aFNuqRKIKnJ5vDxcwRCIR4ZMJj1RU5Kmty0KC18FQigv2Mq7aeMkWhkarWSXHs2bYrKSaeUaGVpfv5yK+/Pmcu9iiz0TS248rNYV9tE2bSJKKoqpa0Dr8dNU0MTkX2/0/mfagYCRRoDR/Rq7vO5efjTD9GjlyItFYooHbt0QaZ1cOOkG9m5fWziDC4AACAASURBVBtrli1h4oShDGvTk8ctuVQlVNQHfRxURPmlwsEdb71BzCDS7LIpL2kjwXjw+VDp9VzR53L2H/ydHR9t4roxQ9i08ml2LFjNqsJOKGs9nMrW8F79aUY/9QgrP9nKr3/+w5IXlnPb3XdxdMdnvD16ItPziiSXe4NZz7xmH7M3b5AEXaZIolWEKCooJje7veSoJh0Aib0g8tgzWFmVGAmF/a2shCS3l3dhkE9HT60Ti0bD7vrTbCbOE1tXM27KXDwRAfRzS7nfxOKEAi1sP/gjOaX59KvqLnEdVKhRpFUMbNMJd6OLFWtfYeCY60gYZPyxdStbJ8xhirmY0nACt0HN6kANhbfdQMeJIyisKqVUr8HssElXotgeiQn0LRq06TjJqJe0wivlU4OVI9s+45WJt3BTgZ3KetG9UfNM2Mf4FUuo7DUIbzKGxgImY4rGc4dZc8O9LIjbKA0qabJq+TzYQnryWPrffQu+VCPuvfvZfd8q7nAWUxJz8Xc6yjPxOLdveAud3YzJYCblj9G3Z2+UIl5VrWTZkiU8tXgpI0ddzzubN9PsEmasWvyBAF1EipyUl51EIyAkIpNedPjSSX7d9Q3vzpjDgqiJbsGUNH7bSYgfrunCFU8+TjigJie3kPqWiwzq2wu114tdLebxagiEweeGogISkRAtaWHaVKDVmjj1zwV+XPUKyS1vMdZixRoN8LdazaO+EI/v/AKNKU0s4ufnb79n39I3WKR10F2t4a9wLZ/LITBrGP2n30FWg0YaL5zz13HNiGulEVVYcp8r6KvOZ3u+ha4hqPMkOWQ28EKqmcW7d3K6oYmS/EKKNTqK25ZwMe1BLUxdyNDE5WgjSkabHTxqUFFOihqjjS0NzWTPu4lu48ejD2bEQ5mrJ6s4C6NJI2GjEyI/Xjil4nL09V5urOjFjIIi2gV8JONxfk8lOZnrZPQrq6g2qYmqUnjDYUqL20lshCw0mC5eYEyXziwoyqNdUwyXMs3ysIvKWWPpNuJGqWNae/ggvzy7nDuVZgpUOnaGQ3wajzDz68+pjQZo+O5LLry6lrtSBjqbcvktnGSj/xQ3rX4FV74JrU2DJxmh6vI+BONywh4Z367fxmeLVkiCvnLXmxgrC/jnVBPN/ggnLp4nJzeXiDeALBijX6fueOqbpYx4QZQTPgytVkE0DWcbmjjnbmJUjwHYLFXs2vUtF1PVpF1n+X7xU+h2/cZcR1spCW6HPcWmpovcs24TLnMWIbUZtT2blFqNQqFGKzcQcPslFoLTZibPYcGklmc4LiqwiVVbaQMsI+RinTvDxEtLwixgQt40NLvDBCJRVCI50aQikIDmAJy8WI8rkiCECtEL9YvSXq1HodVKoUzxaDCzFafKzOFlo38RVrXMfLqVj/Y/FXCroGeIb8JnLnbKMxVz5jkh4NJWnSTk/y3qmVNIpprOkLAz7Xoh6JmqWy6tHBiVCVSyjKBnvp75mnTIaAXPZ+bnEucuQ61r5eQlRN6tuCmlZZgSKak9pE2JikmAamIUBz28OeQ6Boa8DFKmiMiEoLuID+xHRyHoehM6ZZqsWJD1c++iuzvIRGWWFGDwabiFnwwqJm9YL0EbrBY7soNH+OG225mTV0J2/Qm8WXbmNDUxbfU6DFlW9h8+yPLnn2PRiuWMmjgBlVLFJ5veZ/SEcXgVCU6eO0U84KNNlpPJQ4bi8Xj5+pe9fLbsWeyf7GBqvh1TgwtXHM44bXzkC3LFyhWYL+/LhZoLzJk0icsqKvnx8y8kgtBPv+xBZdTRvV9vUjqVFG+qURtJxoPo8UrOymDazMnqeqmdc1/PAazNtVDu8kuO0C+DXiwzbqXDlLEEYh5J0HPsOf9L0A/88AUvTZzBQzojhfE0Ddlm3r9Yx1/5WTSYjFL4h0fwto0mOqfkjPGH6a/QoAtF+EMj57G4n/lb3yfbkI1WrsDnreeKa64hLTNRlF+EMuTn0B+/IrfKuXfwUCY0yeid1NDUXE24KJ+VnnPc+vbryHLLkens9OnRQ4AMSEZ9GLQqBva/kt/2H+C7bz6nb7/u/LLvOx67eiqvFFZhvtiCP9vEl43nqe9QztcXztMQS7LmvfcYNmY0f37yMevH3sD0vOKMoJv0zGvxMnvzRmltDXkCvSpKYX4R2VlVqFRa0mlBjRNzdMHeEqspwuwnh5g/w2pQqNi76k12P7SSIY4SrCLCMtfEcxfOIOtTwneHz9NjwOV8/OXOzCUuXNHnTtCkjlJUWYosHKbAnEM0HKb+5AWG9hooZXe/uOY1rG1ySdmUpM5Us27SXYxXWhmkM9EY8LE3y8h+k4I7N7xCExHaF+dQIP4OgpYlMgsUFml0pBMYiqiHlMIjGcuQOTiy9VNenjidKUUOOrTEcau1LHI3MmL50+R26I05x0ky6aHQoWXDqqep/+BzZsTzyArJuGDVsKbuLFc99DDF119BQNFC06/7+ePhlxlpcNI26uacLMnCUJLb3lxNbrs26MQuuS9Om6JinKVFBF0tvPraqzy16DnGTxzJhk2baHG1cOyf45m1tS6dJaZ1PCkyzHXSQVWhVKKWyzi8/xeevHoybxa0oaimUXr+s4SX7we055qnnsSizedCTT3ZpU7k6QijB14v8cQFHMoItMlIO9rOHWjSKPDGI9x1z/1MmjCdDfc9gGftasZYrJhiAY5p1DziCfHkN1+iM6SIh/0c2vMrB1e8xgPYKAtHqNVGeD8QIT53GH2m3k6eV5D4tbSk/Vx+VV/SsRCRVIKQWktfdR4fZGnpGYaLYQUHDDpeT3t5cuenXPT6sVmstDGZKW9fRi1eVEq9dG9Tic2XmIrRViePGZSUC7Kk0cqWhpb/EvSM78hclkV+RT7I4sSiEdIJGV53gPKi9iiaPUxwljMrN4+qQJBoKsUeWYqTedlMeGkVNQYVAUWUSDJBWUk7co0OCdlsbqhnVIcO3FOUQ7fmOD5ZkjdTXrRD+3HNrXOJJhWc+nUvv69+hfuz8km0eDhgNvBpJMhNG9ejtpmp/Xw73z63ioUibc3vxVPQgSU1x3h62zbqTGIuHCOtVaIryMVgsGPBwrPT5pD8ei8G/KjbGajRphh916P4TFZSuRa0FhPZegslJgc1B49h0xsk34HRZKR3zx6SPolq8e8zJznlbWTU8Ikseex1Ztw1mp9O1xDyVXNm5yfsffh5Vme1J9rcws9FBlZdOMvjm7ZQrzYTSuvQ5xWgKHBIWqgPp9GlZBj1GhwWg8QtES12veDstwq5EHNB5BPda2l+LOmXFN5OXC6a9SDIu4IrjzAuyqRAaAmQc6I+zrFztTSHk6T1ViJyDQLFlhBbYWKFTRaVQr4SSUHVSyEb9ltYorFKO2yXWgKtrfJMhS6Y0JkPh2h4i7b3v+x34XZvba23hsD9W6ULgb/EeMu0GcTuo7R89m8bXRjvNNK5IyG9ZiblTQBrxP/nUos9cyLI7Otn2mSCyCOIOQLdF1WoJK63IZFGkxLvUCkdgxKquCTob103mGujQa5TpQnLwmwMNeC/6goqZz+AV2fBkUyTl4jww5pV8M33zNHkY4/L2ZsM8UaolnFvrSdQVCy5crW/H+P3++7kTlsJRvdJzjr1zPC6uX3LFkryCln3+pt8/O6HrFy1mv7XXyulsvnP1uLMzaY64afG3YC3qYk8o4WJg4fidrn49JefyJPFeLjv1czvVEDbkzXYkgrOyDV8HgtxdsBlTHjmaY79c4oHZt1F/27d+Obj7dKF/ctvv5LUKujWv7f0GE2l0ektElPAJBft/TTumJYGT5hQNMp/Kjqw2q6nSqwmqW1s97Xg/M9t/5eglxZnKnSNLM3Rfbt4+vppLDQZEJ72M0YFX3pa2BGHOqNWuoEKNkFWVhaFLW6GuAMMMZjQBkMcUsEiWZJF33yKRWEhHYkSj3rod8WV/LzvKNdcO5juZRXs2vMNAX2cH9a8xa8LljJF56BYoaBGk+LFlmYGPDqTymvH4UlquLrfQClrXRBXhZNzUJ/+HPvrKJ/v3EnXXl1oCdTywFXXckNdgl4prdSmPE6cl7zNnBAomrblvLRpI7169+bwto/YMP5GpucWUeyqp8FkYF6LRxJ0e0GeJOgGdZzCvEKyHMLlLmrxoDTekUnkJPFTVNkRSejFeZRIElwxbivtygRHqQSsyS8rYeXFf/gkBo3AM6ueZdpNU9CYrJLg7vnxOxR5Jqo6tyMWFI5ekdkm54k597Nr+9ecvliLT0SpC1OTBvQR6AXMLKmkfzBMqNlFU3Epr1cfY+6G1wjlGLA7jXTp2hFZWnwuVMTUFtSStAjzjvhstLSaUbP5e9tnrJ54iyToHV0JiTq30NXA0KVP0m7g9Zy5eIEcg4Ire3XktfvupHb7d4xVOTHLtRwzKth4/hyPbthCOM9KUOel+dAhdj+wnOFaK72iQfx6LY+4vNz00goKL+tANJ3CLNOT78whu7SIsKuF115/nSefepbx44ez5s21RONxjhw7SiyZoGOXzkTjMan9LmJ/BaxDLRC2cjF7vMgtbQfyVmEpZTUu1Do1n4Wa+ahjLje9uAq5W4lCqcZekYVcn+K1l5cTO1tD7OeTDCtuT2Ekxj/VZzhp1/Nt9UWJADlrzn948KHFvDLzLnSfb2O01YohHuCIRsNjnhALv/4Cgz5FKuSn+u9TfPnQYh7R5WFvridq17DR5SUx8zouv3UG2WEboixMW5V06FYFiYi0vpRU6+irLeAdq4qO4RS1SiO/yGVs0yR58MN38QhmqExGgdlEhy5VuORBlMLcKJgTERmGlJYxtlwe0yup+F+CPiVToQdasdsONcXtSiRjnTBLOWxOmhvdFGaX0fz7QeZedg2zC/Lp6A0TTKXYqUrzd66TG158kQad6OyEkKsUlLepwqDUY1JqyfJ4GFNWxV2FTnq6RNGQYIchwvFsO7cufoGEXMsfX33J8fUbmRhLY1IoONu2lB1eDxNWrCQSi3Pmgy0kd33DDSY9iWick6WVLP3jL5b+toc/mlvQJWWo1RpMedlUFpXRRmlmfFY5szTZXGZU8Gvtz/iUsCuhQdfvSm5duZCIWcv5M+fJtznJU5sJB4KEVWByWGhXUY5emLZEulskQNKo5a33PmDU0GlYrHJ+P1mDK1BHIFDNk1eO5yN7FRZXmMMVNhaeOszzn37PhaSOoCuN0pmNsnMRkVQIZyhKscWM065FMJzUYgNVgKxaxVwwWUQnSSDIL3W8LyUeCl0Tn2+lRiN5zDJ0/Qx4RpQMQtSbEnC+OU5IriKmEhV7lFM1jZK3QGe1kFaLrlRCYtKL7HfZ0N+DUoWe4cmKijoj3pce/5fIt7rNJfGVZu1iKqeQ2gj/hsHIMi5zaVLeamT7V9ClOl2IdaYKF612ZSqEUibmADIJmyft6Ekmg4yIC37zpRa71LK4ZNkX6TqCOifeiwjLiKdRCbefdHqBqCpGUcDFO9cPZUgkwBBlmpCgdwWa8V11BW3mPIjH6EAbDFMgS+A5uJu/nlvOA4ocHN4o9U4brzWdpPypxWh69MShMKPbf4w/n7yXO0wlaIOnOZqlYEJjgHlbXqV9YTkzp9xGzBPh/kcfZeJdMwj5AwT/OYfVZkVW6sSTCHPm+AmydCZuGDoSj9vF5i8+Zvy1V3PzVd1wHj7BvfocSgMpLvgCnLabWR1oYPjCR0hoTMyb/zD9+/Tmkw8/QK+QceDgb1KUabd+l5FQK4gmUxj0VpSpGBalAFwKKp6RUEJBJJFgYm4Oyww6OoRiuLUOPmpuJPs/t9LpprH4Yx5UGpVUoZcUl5NKZ1ruf+79hhfG3spCWxZOf5gT6hTbPWFk1/QjXdkWs9VOfkEhJoOR399eT9aevYwXpLh0iv2yOPd6A7x+6HuizWHS4ShOu57Ktu2Ydttc9u7dx7QbJrJ42WISBiWuwwd4uNtA/pOTTydknPM2soM4nq6VTHnuVWrjKjpUdkJv1GJ2qAlGXFzZsy8Xzl1kw5YPGTpqGKdq/mbniuVcePEdZhYUom4JELBYeLXhvGTMufq2W5k0eyYdOrbl1I7P2TR5KtNziyVBl0hxzW5mvrMBe0GGFGfSirjcAhz2CskUhyyISpNAIcwm0jqlmkTAR1odRqXRkgjEUUYVPDRwBOX1Hq4Ox5DJY+w2JfigIchJPazdtoOi7Gwq23eEYJS9B/chs2mo6FiBTSOqsCSkVFxWWkVTbQs5hcVklZdysaVRSriyiovtbA29Emlus9vJETNLuZVPW86jG3ENIx+bQ120iR59emIUHZukirDSJLXcxZyUtNj1bM7An+ROTu34ipcm3czEPDvlDSHcGh1P+90MWfIY7QePlFaDClTQNsfBw1f2ozyapJPCgCscYQ9hAiVlzF++hiZ5koDJR7y2miUT5rGgvJzuDfUkDUYWNzQy7PmlFFzRlbONdZTllNCurAKD1SStYz1yzz28+dZ6pky9kWefe04ywR09/ve/gh5LxInEYmi0Gskcl0meEssxcuYPGMy1x2oZbs5Bl4Yf4z6Wq8I89vE2NH4NuXn5nI/UosvRkFNoJfDXSeb3u5G723ajyB/Ck4jwmy6Nv00uY+bcQV5VB4pLOvHhE4uoWbWCUTYL+niIo62CvmjnF1i0GUGPugIsnnw7ywsqyGpoIK5Ps90XoHnS5Qy+Zz7mqIVwMIql2E5JeYEEtZaWe6JprrdX8LpdS5tInHMGC99HovyVl83M1atJmMwEomFMWiXde3YiLA9LXqRwOIwiLpPCfsbaC3hcJwSd1gq9mey5U+g2YQL6gCi8IG1X07ZbFRq1nGgsjF5tRIlWEoDzu35iydCJzCotorMrgi+V4hNVkr9ysrh5xQu0aET+eBCzSU9Zm7ZSsaRRasgJhxlXWMGMfDt9vGnCyTh7slVsbXbz0KbNpFUGfvngQ2re/5B7cgqICq9DwM2PKVjz00+cPXmaLffPY5BJS1tXAwqTkVW1AXSDr6T/Aw9JK3IVWQX4/QHKunWgY1425uYkVzuVrFR0obdFjcv1O5aCXPaRxRcuD4lelTz77adS9RsWM/9gEr3TQUAcgLQiv0CEaoWk1WoSUdDIiAnbuNxMIJiU8tlP1J7ErfVyX9erWKcoooPSxL4cNYtO/cHLe/7kQlyH51yAuN6Askcx7mAjHY162lgt2K1KyemWiiVQycUaeJJENCwxXCQtlLrL//cPAbkR2whiPVMKoxEra2LFW6xwizVZrV7KkxLTOZEtdfgiHDtzEQkloNPiTkWJiXVGmUiXUyK77kDgX0HP3KIyYi252i+5yyUPeub5S+Y06XpKy1ClFa0ct8z8XBLzf1vxrUa51pa7EHPpd4sKXPpPsODEmL+1lS5e/5KYC4OdxNu4JPRyKbji0nuT9u5kAhkrKHdpCb6iSAhUnjAQQEQZoyjoYtM11zAk6OdaWZJEOsL7ET/hK66gbO5j1FkdUtvUEPNgbTzBZzPmssiQg83rIWLL5x13Lan/3ELR0OHY00bU+4/y5/MPMs1cjDZxjmOmFI/649zx5qsk3BEemf8IRp2FG+74D7OffYqauov4Dh7Habdj715JfdDL0UN/UuTMZ9KwMbQ0NfLlri/p1LUt3+/6lJcm38kSayHtG4M4DQbOqhNsjjQi69OTToOGc/vjC+k64HI2vbsZk0rG4UP7JWNW9z69SChFclASvc6MMhHFqhTrgBCR20iqBGM7xSi7jcVqJR2jCdw6Bx80NpE3YzodbxyHPy4EXUl2q6CL76PgEuzf9RlvTZ/No8ZsjI0uau16Xm3wMWP1UpTtOuILRCgrq8RqsbBNZMBv2MgIRza6UIBDqhQLAmFW7PmcpCcuZYmbDQoqKtpSUNIRs8XBfffezZWDruDUhTMc2LGdXzdv5Q67kfaeAKVFufwc9bGpPsSCD9/H6yggJdNQ1bktDocKl6eWoQMHc/zvc7z74XaGjBrBkVN/4Dv8G69OnM3ckizatiTxp1Xssht5p+Y8c95ci6WiDW0Kc6n/djcf3zH7vwTdyLxmFzPf2Yg1L5e0LIZZlyQvO18yxWUEPYBak5IuMElRkhrS0RBJXVgKkQC9FDN78PNv2Tjrbu7PySfSXEdtVT5vnz6LbfRobrzvAVJ+HwP6DeDIob+kFZX8igJsTrNkoEnHI+zZ/jV33zFHwiEfPXeesFyGzmAg3NzMkQO/k2O38sjIYYyOR+ijtpH06jgrV7E+eI5F371PjTZEbnkR5TlloqFMBIMkJTrBm5ZuDe6MoKdsnPviW16ZfBOjsmyU1Afw6g087/dw/bJF2HtcjslgwtrSTEelijuHDGFsTi5KeRJZaT7LDh5m0oL59O87mqAcvGYfFmWCKX3GsKx3TzodPyGt+Kz2e+m34EE6Tr6WIxfPSvPYThWiYo1hys1hSP/+/HX0b55c+Dgz77uXsNfD74cOSi32zt26Sq13UaULNrbX52sFdSQxGE189twK9j+3ljmFBVhaQlw0aJnfXMfST95FnTDii4SR5yqp7FWBzqLA2uzjDufljLXm0zYSI2XU8FGwAdt1A3hg05t4wzEu1Pj4atkqUu++y0iHuVXQtTzhDrPkyy+wa1Kkg34Mci23DhnFEwXFtI3FiPncHEhH2d+rnCnLVpCO6QiEIjjbOClukyc5oEX6RNOZOmZ36MdzTiNZQsjNJnZ6fKj79Gf0PfORifCheFhanezdtxvpVBilSkYgGEKeVmCQ6RltK+JJnZLKlIwak2i5N5E9dyrdJogKXRqQInNqadejPTq5EnewRTKKlRdWSdnpseOnuKfvNcwuzadrSwxvMs1WvYwjuU5uW7YSr0pGKuHFZjXStrwtqVSGH5IdjTI2v5L/FNjp54NIIs6+HC1rzjXx+CebQWfi1w2baf5gG7OMVnSyFN9oUvyWSvPI6xs4cuAg7yx5iqFZBi53WDjj8bKmIciIhQuRt+9GQm+l0OGktqWesr5dKM/Kov7733j66mt4VJFP+2QDSbzSNehNO6g1Ofg21oysR3vm79gGegMkVTTWN5NVki8hUkWzO5VOohdseL8XlU6kXEZBkOS8YQxaO0f+PMh5tZsXJ93EvSdi9DBm8bU+xObmOhbu3kdtwoDvXJCUVoutTxn+qIsKo54cnfAniO2BiLS6phVtcznEY2L7SzpBtyaVtQaKZQbW0q+C3yI6J6LrfOmr4rMuSlyRb5JUqAglZKTUBhJKnQSz+T98vQd4lGUatn1O7yUzk0wmnYQQCB2kKwpWROxlFcHe1l7WXXt3VXTXta1l7b2ja1ldlUWxYAFRQDrpdUqmv1Pemf94npmo3/f/x48HR2KAZDKZ972f+76v67yUooZQLM3OwSH2plIkdcK7opc/G82S734r6KW9uCjcYnRd7tSFAK1cXH99OzpmFyN3jRh5i3XAaDEXhwH59Mnxe2k3Lw4CZdrb77p08Q3oytD30ZG9VJ7KE41QzAtVZkkxL3zwOmHO15Y6+NFwGFUnEnIK2BQNxrxQ0RvJaCFpzFGTDPHM4kUcFI9ymHhMxRzvKnEyiw+l6Y/X0u2sQGfTQ3qQimQHTx51Bo/V1FHVFyZks/FmMkj/4Ycx44yzsGKDHzaz8a5rWFlRi0ftocug8nAU5p97Np07u+jo6qc3EuPgM0/lsL9cIMEXyvfbqXS68M9uJ5xN07e3h+aaJhZMn8tATxc/b9uAQoa8ScPq2+4m9OSbXORuYFyhQF98mE1uHf9Lp2g+9gRueel1WmbO4NX335Fj3y1bNlJUFGbN2oe8TkMmm8cm1OmZFG5dUuoOcgYvqsEhQQhHeCq41ahlfLpAxOrmjdAIteecxsRTjiWejaI3lwp6Q2OLPBiJgr7+03/z+Io/co3VRUUkQbzRz607+7jttX8RrRRxr3pEWqfFbGbN/f/AuPotDrW50CWjdHrs3JRLcPkrz+EzeagwW0hEBnC5Klh4wJGgN2OyGuWLv7ayCkMkSF06wpIqD9PDYanU1TUEWLWnn0P+fC11S4+iKxJn+pyp+P16krFhjjx0GevXb+eDT9YweeZMBiI9JHdt4tXLzqO9J8ZJhkoGgnG+9Pn4UM1wxesvM6wtUu20MfTZWj67+hpO9zfSOFIeuQfDnPv8s7irq6UtabRDlyN3rRCeJDCIgi5SUMUrM2uSM7aCJiZ/jla8KOEk5iIc6Kvl9ooK/IUcndUubt/ey/XihtfQRDYUZHr7RH7ZvAN3hYtJ0yagM2hIZ6NYjBZO3f8wtm3ezsGC7vfYE/Li7uvqJra7E5PgQlQ7+eChe4k+/jyHms3UKwGCBht3xTdz5I1XUnvETJkUN79tBlq9U6rchZRPn89h0iigjZV0KRk7XR+t4ZGTT+HIKi/1w0kSDherIoMcfM/t+OcfIGM7W9NZvvvHIyTf+YDxVR76DUnWxoPE5k3l/JtXYQ47ZOjSgCWIx6nntFmHc1ZjDUdH0+QSOV7IFag+6XgOvOYserIxbJho8tdQVVsDqRRj6utIK/D8S09y8DFHk43F2LDpR4wWM1OmT5N2NUmG0+uJREfk2D2fy2PUm4hs+oknzjyDhQY7DV0JjDV1XNuzixPvuJX2afPojYYwB0y0zWhmJNlPY7rIlS1LONrqYZ7ZSlyr8miwH8OCNpbfeg1Fnx+TNcC7d6wi98yLHFlZKuhb5SoizZ0ffkilQaWYTFBhqeDvF13C2N5u9nW50A8F6TRoeNkBl774AmnVhGBhOv022saPkSAmR0HHxv+s46HjV/AXhx1HPsMXDhMfhxMsXHkOUw45AtXtlo9L0aaZN28GxrwiLcXicCJWP2atlWXOem6x6mlVtaUOfWioVNCPOx5rslTQjQEHVU1+bHYTaj6HTmPAaaogq2oo7u3khNap/DHgZUZEJabR8YYATNX4+eM99xMXr8fMMBUuC23N42RIEVoDHiXFEXUTOLfey/yRoly5feXV8VRv5aaz4gAAIABJREFUmMvfKxX0Tc++wvALr3KmsJlmFb7xWHguJHI7NHhMViYYcswb10Rv9146ciqtK8+l6aBlhPIl9LdGzYBdS8v+06myWHnzz3cSfPoNztU4CER6wDuCMpLBXLSwN5sjP7mdJ37+ieUP3MHUP5wClgqJlxaee63ZSEZfQrRadBpJQNUpWRFACHohSk1h1fnZseEH+iwJnrngYk75rpcWg4nV+hB7xzZw/D0PE9K6UYIqFpeT1gUT0JuLpAcHJehK6LvyuQw6TQGT0YBOdualrHL5nwTHiPvEaKUrtc9mg4mskkHNC5aLFqNYoI/u2rVakmlFhioV9WYUVSOTQW1un6St7grH6MLIQLZAJJ4mlc6gOeobQaMdHbn/VtBLLwdRsEsP7Ffk6qgdTezXxYOT6TIlgZzUtP0fHbqAwIwWdDFGL/XlIvBUvJVb9nLMaWk8XzoESBqcfL9koyv9TdG9l8bvYiwv9u1ix6ka0pjUPB5FjzknDhcWFL2GmFWlUonw6EELWSy6jYIqn+x3lATp/Q6i5vQr6NQKK1WGQKUetz3M7fsdy8sNNTQHU3Tk8/wnk2TznBns/6c/kTfZSG38ie+vv46zq6uYoAyRzsGqpOALGClqbDgbm/gpEmThRacz6cI/yPjL1Nc/47VYaZw/HdWoJzOSpt5XQ3NgDIODfezYvQmdWc9gaIRCzxC3H3Esp9c3M3swiE2JM2Q18H5K4fsGH+91BRk7to2P169jwBxny/ZNmEfS7DtzH1S9hmxWxWZ0oM0kcSJCTIrk9F4yWgs5nYaj/X5uM2lpTRUIW528GYpRc26poMdyUfSiQ/f6aWhokTwAQQn88cuPWbXsLG5w2QmkcgxVOXlgzzDnP3kfCX8tNf4xjITjkoL0yX1/w/HBvzmmMoAmEmSgrpKLh/q4/t1XcBTF/s1AMRvn9dfe5NU3PmLMuHYGRoLs3bkDPyZsZPACNcB1dWZcQQWH08s7QyG2TpzJSQ88SG8+R6DJz9hagXHMcdDiQ1j/3S7eePc/zJgzj0hikOHt3xH68j2+veNlLnM5KCZ1PJsdwXLoMuZcfTn95Kk0GRj6ZA1f3XzrrwVd2NYuGQ7Jgu7y+2VBt5ty1PjrJClOrxP40VJB15nE9EmHpugArUqWqNS9axQTFr1DetT/vGgRc9ZtYIbLzI+FDP/JFLli3WfsLhSxqTkcOiOqUqShvk56pMXrGWOBXT/9zPJFR6Dmitz00IMcufI0gokkxpyG/M5eftm5FdvMZvo3fM67y6/kZLeGCck6FFMFzyu9DEwLcMRfL6RYYWV20yTctipUs08mGFLISN2KRkhuJL7RRfcHn/Dgics5qsZDUyxH3OHktt5e5l9/BfUHLcFtttPQH+LWY47gPHM9VXYDX9PP6mias99+mMCEuVj2aMkk0wzYw1jtRb5+8Q12Pfosl1tdOIpm3tdY2RKoYPFN52JursahtTBGFPSaGt7817+45tprqfB6eOfdd6ke10oqHGLX3j0y6nLazBmyoAvwpUGgPnMpqXoX6El9Toc+McK3773M5/f8g9kdCk11E3h8ZIjElHaOvPgSjDUewko/rW01+Fw66uI5ljccyLk1DdQPDKH3OPjXyDC+4/Zjn9NOpOCrRmes5NXrbsPz/qcc5S8V9G0GM7eE0tz9wYf49YL9mcRicKAd6OfvZ5zO4TVeWjNaOvIZ/haNcf37L5I02GV6m8ZSYOaMiWjzaVwFHe/c/zSfXX8HF1kt2HQF3rdpWBNLc9nN9+FqGs+IXk/GZiCuTzFv7gxsmbS8HmM5Bb3JLF0QS6wN3G4fLegVvDQ0SNUlK0sFXY7cNVSMrcZb75MYfKvOLBHEH3z0EQcdeDjWaIKlvjr+WO1lejhPVKvnNaeeHdV+Lv3r34kbIEEIm93ApOY2LDqTQH1hiY1wcMtULmj2sSBYlPCwTy0Z3i2mWP7KS2C1s/vFt+h7/BkudXow5xS2NfpZOxwma/bhtphp0KfYM9jBD2oR77zZnH7dnYTiRSwZA4V0inwhiruxgvHzZ2GnwCUzDqJ56yCHZ7Q0kibtjEjbmDEtohH07DZo2ea0cXdHhO/S3WQUHVpjBQa9CCcSK1ikDkWsaUWskyuWBouOjCFJSklTkfcy1N1Pzq5y+YJ9uSyioaKQ4Vk1TMtZyxi/7FSSlkoyeT12u5UZ01qwmcwMRaLkcgLtmpPs9kwmLTtz8UtYK2WsqoxRFb8Fa+U327Zoc4WEO6dkJGXOYhD4dHFNZtBrChj0WrLZrNyvmyx2lLwo3Ek0BjM2YbPU2+i1eehIwkAwykg8geaYr9P/74JeTjcThfz/KOi/estLEvxy+krZLS+47eXV1ujovRxzKh5jqYiXfou9eKmgU/LdlSPPf297G+Xiiq8v1e1lZbuYHshOXZDrtEIVqGAuqHgUHVbViFZjRjVoUUw5/JkR7ls0j/1iYQ4tCmudyupkhsQ+s6g+7nz25HQMD/Qzf+EUatrMXD7tQJ6vdDIpkaUzn+Ubk5E1zc0cdvOtZCxWYj/8wIZrb+Bsv4upmaic2Pyo87Jb0dHSOpEdkQgbkxFmXbiCiZecQkhEbO7sx46OMVMnSDpeLq7gd/gY3zAWJZNi3Y9fUFtfS9/efqLdvXzz77foeOlVzjO7aU4qaEwGNmrz3BIK86MQdY0JsHbLT3QoQ2zbtgV7Os+CfWZRMGjI5VW5I9MpKZyFVCk20lRBUoTd6OHE2nruMNppSaQZtjlYPRzBf/4KpvzheFJKAp3JhLPKT0NTk5xRWTV5dny/lhsXn84tARe+VJ6tujzvBDMc+dDNmCdPl84fl9VJrcvBm9dcj/6D/3BKoA5lYIBtFh3XpTI8u2kNPd1DcjXS1ljNvNkHSCLSn6+7ibHtE5k0YSK5cBQl1IchH+Th885mSQomqVp0KR29Di/Xxwe4/fXVRDwOVKOGyU1+Kh1W9p23gF929vH3fz7BcacsZ2fXdsI92wkwwk1Lzud0u5VxgVbu+WUTZ4qOa/pEQvoiLqOe8P++YP3Nt3OqvwFfMsKww8aN/QNc+OTj2AJ+sto8JnOBQKCOqqpm9Hqxi0tjNAqikziAivWRk3QqTtEmzGEGEpE0nopqwqkYfZ9+yuoTl9PusPNzLEHriUcTOHUFYYuFWreTkYFhjFoTixfuL9Wliugk3TYuP/tsNq/5hlQizYv/+YCatjYMVged23eT6xigaNCwSxfHr1W4c+EJnFXvwdNvxFXTzOe6JG/1b+Gcx27DP6GZZm8tPk8AoztQiiSWccUZdCJeVQRD4Kbz3x9z50nLOaQxQF1OQ8ps4e5du5l3+slUz5nPV/9bR/fHn7HI4WN2VkNkuId1aoyHQluJmQ18uXEnDWkf2UicglfF6tAy1l/NigmTOVPvpN1dw9aijWe6NzLxnBMZu2g2Lb5aJo2bwIafNnHRpZdIVvuMmTN5+Lln5f1gqKuLvoF+WcSnzZgmbyyiqAthmAiMLLUE4hYknrikTDs8p20yc3oKTKwfz/qCytu7t3PN449SPXUcSWK0tzdhyqewhpOsaDmAk6tqaAqPYK+r4vaODlpPXsTBfzybpMlCIlFg/ZMvoL64mqOqK3ApaXbpDNwVinPn+//GLgRj6TTagp7pC/dlqcvDcT4rh1uq2RUc5s50nBtefZS4y4vWUyHjdvedP4tCLoY7W+Slq25n66MvcLrLg1EECVkyfJ5Ocsfjz5OxOglmMmgdgvKhMH/ODEyKIgTQxApZ9BazOG5zsLGeu+wm2aF3uVy82j9A/UUrmX7sceiFglKrxVBpo21Gu4z8DEVD7Ni2i6VLjuH9t9/jsPETOLK6hQvqq5g+XCBW0PCmRWW738v5d93LiGD4G7OS79E+tg2HySKFx4ZQkMXjZ3JRcxXzg+IYC2/pFL5yWVn+6GPozDY6X1/N7ocf54+2CioMWt5OhfggW8p8F+rtKtEEeuCUVXcz48hjKWgd/PTdZuqEeFPNoGripDVJ2vebgcdgZZF7DG1xDdMKGiY53MSLQzT5LHjEmkKkRwp/ebWHJ7rDHPiXC5h+zCmMn75v6YuJw6ALkpR+Cx2JS/jCDHpS2pJ90yCY4eJyMKaZpbXygK8Zq5rmoWg/J/79KtzjZpF3+klqDeiMesaPqaaywiNiouQhIa/myWUzREZCDA0NyUIs8jU0Yr9drnOiS5fLZWn9LkvGRWZJPi8FniajoF+q0o0gaqsAAwnmezgyIqFHdmdFibYqQHBoCWGk0+ihL6shmkiRzuTQHPlNujiasSq6XsGclQW3XEh/tZ9Jn3lJrS735yVNyq+gl9KeYFQRX7KwyfF5eScuKW/lUb7sxqUkWLzmyha4ssVNju9/fb+MoPl1l//bfr9knSuQL2SoFhD/wTA1Hg/heBKf28ZX//2I2tgwqy89nePtFhYWBTM+z/sJ+BDo0ziJ2ESqWoRjTz2Jky85iUtnL+TDtiYqtncQNsPXZgPPW6s4/8kXSKQV0t9+zZ67buUkp5mWQk7CTl6IK+QsATTpLK0TpvNJz07mXXgas688i+86dxGwuIh09TN1fDseuwM1paBV8hw6fyFdoV7WbtlIfWMdsZ1dxAf6qKiyct2yozjD4KW2axifYAPUVPF4Xweviidslo/rHnyYBeP3YddP20ink8ycM5O8iCbNZzGZzOgzOTwC51sAxWojZRBhNFmO8Y7hbo2fCZkCQ14tbw8N4j/zeOaefCo6RUvRbIP6KgKNtZhFl5+L88u6D7nvhCu5wG4goLOx3arj8Y4QZz95JzphJ7JXkAiGWDK2hXf/dA2pF/7NQU4PTr2J71Mx/pVNcslrT2FobGIwHGakq4OrL7kKmx22bv0Fk9FLZzAkDyi5TBSPEmfr489RePYjDrZVoUtkMDQ185eOjSy68FzajltG0SmwldDeOIbjlxzGhh+3csvf/8qyk09kc8dO8vk01XYLd192FZqdA9S4/Hy1dRuvrvmM9d17MQV85PUw/Nladt22iqVeUezyKJUenty2nQtW3U7NPlPpSo5IYlXNmCYqq2uxWSxSKJjPJynmMvLULGXnMm+gvCcTXXCuKPdimkyOQ5tbmNY2nre/+pG3P3yNsNFIRqcjn81it4qMdQ/NTU1YbFYGOjo47+yzCfb1U+epQs3l+Wn7di6/+k+cuHw5vb19DHb3cLBIm/rnP1jz2msU1v3IiTNnkw6mCKUyOCeO5auOHfwc7GLh0kNZvnIlcw49RMY3ikcYV2LYzWapo73t+mtZ++qH6EeSTK2vp8pkLnmzDSY60im6RdCQWiQaj+Ox2CSaJjjYx+K587j10fthwli2bN3KUDiKrWDCki1gy2ZpbmtGrTDSsf477jv6FA7xttJoq2avmuCh3o0UAiZy/Rm5yTc0eAmpOZYtW8af/3w11U2NkM/R3dnJwNCgtBzV1dXhcLtLLYRgZcupoGh9xIscUuEgVp+boW++Z9UZl5DrjzJ56ky27O0gWMxz5V03Y2n0UdtUi02ktmksnONuYL+KGvaxWNgTG+Zjq0rFIftz5NnnMhyLU+f3885dq9B/tIb9jDY8I0kKVX6uGurlsfffYMBgIKERwBM7M8a38u49t/HLE8+xNG6SCvxnMsO0/fFkpq5Ywe6ROBa9mYXz51IsxHFodZxmGsPR/mpaojrSeh3PxbtYesfl2OdMYaCQw2F3oSuINWKBA/bdj0R0BJ3FhKIXeRhCcKxliWks91hNtOutbDbreGcoyLQLVjJxyRIZpasUVHyNAewBD1qbhThpbrjxRl76+7N88N/32C9Qy40HHsDEgRhHUCPwSLynhlkvIqNfeJKOXBZdQYfXV0nbpHYsBj39u7bTXN/IwZ56Lq6tYkEqRa+S4gldAfvhR7Lw6BVYMRD8ci0bH36As8x+iRH/1Jzlm6zCDY8+w4DRwKCtSMZm5MDFhxKPxkkMjhAPR4nHY6hqBrfLis/jomnsWLKRMCPRGAOdXXz25mo+ffEVTNEo+zmcTCLBFKdNmrYHNDp+8Dn5OK1w+Yuv42oYz7jqZukfU7UpUkaRZS6OQnosotAbzfIeKdKFiaahkIRKPeM0FTzZMJVMKMI9yS7e2fg5A1GVvphCscJLKKew/6L9SBdyuLUG6TgSv/JCbZ5RSKVSUrwoirpw/8TicUKhMLGEYMNpsDsckmvicFj5ZcsmefsQ7aaAVBWMFoomAZMxkMyLGGYtqZyIV9WjM5jR6o3khKI9l5e8+Z6inoTGKLdnclJ+5LfKbwVd7qrL1jQx+xc7bEGGEx12uYCPKtylCr4oNOWls8boQn90VD8Kl5EK9dF9/Kh6Xhb00ihfFPTRIj76sVLxLxX2X98f/diowl629UVUVcVlNmFMCAWngXAiSv/e3dx20R+ZpsszNz7EIUaV2ZkRrDY9X+qLrM/rGHS30VWwsrmvn6POPIWlK5Zx7py5rK6tomlgiKRLx2dFHa+4x3Daw/8ipShk16+j6+5bOMluppYigyYLd4RGGD9/MYZEnu3iBmLRs+/pf2DBWaeweyRIODxCldvL9LZ2lJGohJCIxLTFM2bTFxrkw43raWtrpfvbjRSyCRomN/D9q6/xwWW3c1nDOGqCCfKaPFvtKq8kQ6wZo+e6J55kmq2FaF9YZqFPmz+TnL5AOq9gtpjQKSo+kYesQtyoI20CRZfleO84VhUbGa+oDFWqvDXUT9vV5zBp6dEke5JkxXiqtY6xk1rxiE4mG2Xnf9/mvhP/zMUBN668gW0WA0/s6eOsJ/5KqrmRQY0OixaWtDay4f6H2bXqeQ52uNAkC+w16nhQGeHG1c/RazLhrQ7w8A038c3na5h7wFReeed9yDlI5XK8u/1L0GdxhCNU/dLNOxfcxklmPw0mFz9Fe9lW7WRNNsJVLzxJbzrLginzcKBj6X7zGQ4Nc/IFZ3LFLdezNzhAKBolm1To2bmXu6+5Gb/Ty35z53PkcceStxjJmHR0RoP8/Pqb6F56hyXNraTMJoZ18N9tmwnMnoF/5hRaF8zFVOWhpmUMnkqvPEFbxetZJCllMqWcAb0Y4I1iI8Q0SYzMREZwQYrOzj37HF589X1OPGEJl191JUlFkWsqm0CXqnmcTifjWtuIhcP8476/cded/6DGa5NQkT27dzOSKoUzXnftFczbb1+qagO0tI2Te+Werd3UlVcUwtOQKItoxW1DdE2TJ0+QEJ3m9nHYKpzoBMlOulaLhOJBHln1N/5522MS1DOavSBKpaPcyYiGRXxc2Gemtrdz+nnnsO9Bi/CNa5Udc19HB8FgkGAohNZkwKk3UK3qqZnQBgE7sb4+nL0jHD97Pi1AozlAb4ud3ekQNc4KKfbbpaocedppXHHFFdSPaZL3kUhwWOahC75BVVUlVVVVWEUhFs+E9PqX6ZViz6rTUcik5fOuNVigP8y9F1/F56s/ZGZbO1u79lCssBGY2c4fTl9BwOVly5qvuPeO+zh73DTGGrTsiQV5KdxN/SEHcfUtf2VPRyeGgsLmd99hy1OvcUpLM42Kht50knvDAzz0wev0Oz30KmncLjvzp0+EeIjzm8ezrOjEYzDxZT7Cumye0x++h8ZZ88gI331dDf46D8oP33HTrKUc4q+hsuhldyLGh7lern73Kb7NB5mwcC7frP2SMb6AZI7Pmb+QbCpJPJchmlWwOuxUWFwssVdzr81PXabABlORT2JBZp53FhMOX4JqtRHP5bA77bTPmEwoE5MhIgcsWkTnz92sW/sx8xob+fSh+1h/1+Ms19WTj6XpCjh5qH8P5z1zH6ZxY1FjYgOsp22faWiEjbOQQbNzL2fPO4xL6huYmgizI5XgxWov2dn7snzlJTj1Rr567Wk6XnqFlQYPhmKBTyxZvsymufafT9NjNtPtNlOwWZha34gmFEcTSZBXFFKCHGo14vP7pDDOrbeWft5GGI5HsDoFK0/L9y++y4er7iG/6VtObavF0xkirGQYHtfMrTt2c/UrL6Gra2Z63XicPpFtHSOjF9eeUIQY0Mf1aIzm0mQsBfLS0KTYtf1bVs5axKWe8aQjCXqnN3DRI/fTOxwjkddgcFUQzuWYtlBAu0GbywrBfGkNXGa1iCtstEkWmQMieyAej0teu/hlNptlHLBR0OwSYRJKmsGROD2RGJFsgZTOLIt1oqiXYrh4RiVb0KIzWNAbTKhi8prJkS0K1LlGomdFnRTXgOa4DTlZ0FWBmfsVq6qRDHZxfDEJ5ZzckZc78vJ4XBZ2UdDLhVd+c9LQXu7ey532bwX9N6V8ycdeKthiGlDOmSl/rEStGz0wlOxz5Y6/zIcf/VpiBCcUwoZikQqtFougxpmNbN3wPTcffxwz66uYEellmVXL/FSUVDrBawp8Jx7r2CnEXAE8Y1tYfMTBTNtnPKdMmMCzlV5ao2HSDhOrRxTWTZrNkX+9l1g+Q3b9l/TdcTMrnHb8RZVOm5k/D0Q46d7b5Orghltuw1VVzdJjj2P/Qw6VoJeokqZhXAtt4ybS2b9Xxp26DWZmj59IIjLCh+vWMm3aVH7++mtpkxo3Zzw1uSyXjZnGQUU784s2UiPD6OpqeS87zBPGGHeufh1HwiT9rWkUps4V+3mhNs1gthjRK3m8eaNY7RKnQM6oIafLc4KvnbupZYJSYNiT4/VgEN3yQ1h41nnYcjaKJjvZWi91Y2qxp2OyQ9/96b+59YSruchtwZjI0+my8WZohMuf/yf51maSZqGezuIzZfnxX0+x877XWOkPYEoWCfrc3Na3jZv+u5petSiz3M87aBlet4nTrj2PU848A7fWLwvR6p/XojUWCBRVpio6bly0nCOMLib5G9jU00lmn3G8susnllx1GW1z5+GxeDHni5x29DKqA5XovU5OOPs0MgYt49rbiUeiTGppY/6kGeRjWd5+/TV54SQ1BZ545UW+3/0Lxb29rHRX0qwzsTcSJqQpEjJo+SmSRIS5LTp2KedecRlNba14nR4JUDKU4xHkfK68Bip16KWJkzwqyxSFEkDii/+t5bLLr+DBhx+irr6e3R0dpLNZ3BUVjMSiLFiwAJez1H0mwxG++/obXFY7eo2WkUiEpqYmqepWcllJfssVC0ycMZ1wJITHWSFaboinpFqXXJbBnTsZiIQx2G3yWsgUVcx2Kw3NjdicThQlgVHaeLQkR8LY7BWl6i8ev1Clie8lmaJv+06UTBaj2UxGVSkY9NQ1N2GpcApIuJgP0t/dw0B3L+F4FK3LhsvjkkW9pqFWRkIWyJEJDlLpqGTXEy/z3COP0hEfYlc4jKHKzMR587j4quuZMGWGyHstTzkK5DMZOjo62LNnNzNnzsAlxGam0mFEKjB14u+WRUgGHcl0UgqLPGLCpC0V9U8eeZKnHnscX2MdO0P9BA15wsm4nBx5Cwa88QLtFZWE+zrlGFYzezIHn3kmk6fN5ZVXXmWov5PPX3ubZY1+Zrm8uEdS8jUiksjOuP1a7G2TaZw6lZ7hLsY3VjOmxkvqh285atZxHD+zHmUkTX++SNvyk2mcM48qd0ACcshEuPO00xj66GtOGdtO31CCzYkIpz12BzvtKq55E/mxcxceiwNrXku9zUODv1bevD3V1WTEaDcnEKNwuG0M16NhvN7CTq+NT5UogROPomnJQRRcTmnpra+sYlLbOEbCwyTiUQ444AAG+mHrz2tobW8lvH0DZ7YfydX2AI54kcS4Gm7cvoHLn/8b5glt5CI59GYb1ZPGirRjqixGtr2xmhdPuJBzGpqpG+pnwGrgLjXNmHPOY86SY7Bajbzz9D8YeONNLjRWYSvAJ+YcX6ZT3PDg0wQNFmJOu7SrmVQVQ1LBnlRlM5lzmdBXOaloDFBj8WKMjGCxuErXWjJOwWlGazQQ6R9i15pPWf/ofeS+2MTptfWM9A4RawzwSGcH7TddzYQjjsGv89BaX4/VLcKr05JvLlmmGRMao56UBkLJOLU2EbGU5vUH/84LN9/JMTXtfLN5A1c8/QSOGZPYFYyg0Ztl7K+oRs1T2jFZTfJQLqfVImV09B5QPlj//s1okS9NpUc9XkKoh7Sl9YVSdAcjBJUccfREVQ0RMekzWYllVRknrjOaZUGXEJm8ij6fRp8cosKsw2l3YLNa0Zz8U6EoutyCKqTzo4VTiNPFoF6IUESH/jvi22jnXNL4Sm576SBQBsD8X7za0dH8KMO2BKb5rUPXlX3vox542emPjuel8K5c+Mu2uZKtrvQ5CoICVGEik8yhicWlxzCrhc6dO3j5gfs5uMbH7ucf4ESzmaUyAi7Pe9o8ianTmb3iKmzjp7OpczdjxtZTadFyzpQp/NNXRWMkRNxm4OWYQt+iw5h31Z8ZIUtm/Vf03XoLZ7vd+HIp9jhtXDYY4aJ3XkDjdXHWeeeTFOjQ5WexaMZ8TGK06XHSFQ8xZd/ZFAWmN6di0+qZ2T5JEpQ++N9aJk+ezM+bfySpJvG31TDJW8HOR5/n2Qtv4pyKGjzxHBiMrC1EecqT5s6P3iM1IEZEGnIahenzZpAzFFDyCharSRZ0T96AXtWQFhAeAxS0Ksf7JnOntpq2VJ6IO8crI1Gs5x3L3DPPwZgSm1U9+YCP5nFNeMWuLp+i+/23uOm4S7mivgZ7Rkun1cRzHbs58dYb0LW0kNOZ8PorqKw2sf6pp+i593mOqKzDFM2zRwc3pgZ4/KO3cNaP4Y1nXuY//3gMm03PqbdexLFnnoaqmBiIJ9gY2o3La6PBasba0c+jJ5xLzUiO8VV1hHNZdts0fJ+KsDmTZN+ly/j6i2/JjcSpNhtobW3mrU+/IKEBb72dv65aRVN9IxNbxnHkokNQEwr/+2QNfYOD7B7s5fq77uDLDZux5OCkWi/efJGBRJyq1lb8E9oYzGZkitLsRYtomdTO+IkT8fsqKRZyGAUeVLyYM6JvLUhsqRB2yhXSKGtGvC35ZOTPLdzbh6cm/WAzAAAgAElEQVSuVh6Qt/z0M5FoFLvTKTvlSZMny/GcuM6sYg8hzgHxJMW8itbpJNbbi9PjYcOGH7C6HOhNRsZOmFC6VwgRhzhup4WvVoz+NfRv30F/cBhVoyGeTmNzCElRgZn7zJTFWaYwiVN9Jo1OjNil2lcw30U9FRMGDaQUdm78Ud5DxWO1Op2yCwg01uPxV5HIKETiMQb7BhDKUEE+M9dX4W2oRmsSExszYsubFXoDkQilRKiMFdj9wRpuPe8SQtkcM5YfwsmXX0xVTTNev5gzCD5PmryaY2BgQO4hTSYjEye2y12kXDKKnGnxoETHJnaNwmNsMNMz3EtdZa28H6W7+7F4A4LMy6YXX+b5t17ju11b2RYOy6mqXQfmLMz1V1Jnc3DCUYez4NSTSTps7InE6e0Y4rxzziUUC9HqtdNi1FDsj1MLVI4J8GlwkL3C7eeo4vgzTmfxkYs5aO5s5EC7bw/Bnj384aAzmBtwUcib2DySYOqig1lwwEF47HZ2rf+SHf/9mHkuN8VYij3hOO2HH8ySv9/Mlz99SdiuI6QkcejMVFqczJ0wBaPFTjGblT7jcCSCAS02rYET/C3cZPfSrDWwQa/y78gwjmX7M/+c07A1Cn67MDMkmDdtBmSyfPj88/zr6af4YkMPu7vWo5o0FKwqp06ax3F9Nua4Gxm26niq82dOfWIV6To/GtWAv7EJS0MVdqcVEynW/e2f7PjL/Sy1V1GZSRD0OPlLTw8Xv/YiKbsbk1XLp2/+i73PvclVVi8OVcNn5jzrUimueehpIgYbOYcLo8OO2ajDki/gzpQyP7JuE1Q6MPjcuLDgE6LqUFIQWECM1q06qU/pHOonPzyIZ6CH+09YyaF52MdXS3cuzcfZGMkVx7P/BRejjWiY0NxKdW0F6HKoxRwaoRovmKW9OSpS0eQMOYY7leLvZ13A1o8+Y8a4Cfx3/Xre7d3DjsFeOtJJuZKoVk3UVPjwipREh02q12UCmsg6L8eiytXQqOarTFYdhbGN/pn4c5FtX9BrSeYgkYVkAdJaGMmLkDuFzmCYVFGLSEpRhapRb0AtFqVWStxvXGSpLcZocJqpCQTwujRoVmwpFlW1IAu6JNmMdtwyK7XUZZRG5r+N1kfh8uK+ZpQdfGmAX+5RfgeUKQeplP/9qJd91Bo3ehAofe4ynEZ29qPpasLWVhon/OqN/9UTr0HVFFE0uZIqXuy9AgGSxVJSnMgYbs0l+esh+7JQiTEvFCKdy/O+FdR95zDtpEtIe2rAZZLKU3NokHtPPoXHfDVUh0LEnGZeEdjOE1fSctppRHR5lG++oufmW7igwos3PUKny85Zg1HOfu5hLK0NPPzoo2x89X2uuugqDp++r1Q5hi0a/vrkQxx+8nEceNCBGDMqFq2WeXPnEO8b4rN1X1Hf1MTWrl2Ec1HMfhvjq7xMzmq4YuZC9ulVWFrdhtodZn0xyssNBi569Wni0RIuV9VkmDFvOjmDiqIqWMwGdJmcHNXpxfFP3AglUiDHMd5p3KzzMj6jErPleDWZRHPmMqauPA01qlLQmbA3NzBhQhtmJY45Mkx00/dcf/gZ/MFXJUfuAzYrH/bs5fAbrmPc/P1QBuPU1VRhrbHw9j1/Jf7K++xjcNNo8bFXzfFA5BeufPhRugZHeOCOe1k6fipdvbvZlOlh6bmnMevgI7DW1xDSidNznofuup3N7/8P1zAc6HcRH4zKCyZs19OtUdmdKWKv8RGNpohHUhLfOWvSGBIagUY04W9u4PSzzqLKWwlKjiZfNaHeQca1tLL5l1/oCg5RtJkwepw0+rzUKXnsNqdkquNwsGnbdhStQIDm8Nc3MDAUlGlftX6/tFOWEsoKpQxEwXMkKw9qvxZ0ecWWC6PgAETjmD0eaS8Uatpdu/fQ29ePr6qS2oZ6ampKxUy85pPxGDbhoc0JBbfoRHWyc926YQPxVJKMmsPqdEhfdmgkQk2VX7KlRKGLRqOEwhEiYh+ZTMvHY7eXkr36+3ppamjA7bRTW+3HYLOSj8Wk4MwoTvXC0KvmGeodoJgvSCBST08vFRUVcq0gVgQi3MdgNeOr9pMp5FFyOdKxJB69VY7bzWMCOCr9Iv9KciU8Uv6jEpHg2RyBjI6DzPUsxsSEwDjezXQy7rhDmb3kCDx19XIEKZwSmaxCf3+/FMlNmTJZHkhKCD5hgS0XdPGaFgW9oJKVRl+tPDhINIC4ZyWFQU+oFrV0fPcN9toqfurbK0EtNZ5Kpja1YrB6SocZc+lz/7h1GyOJPOa8ia49ezE59PR27mDqmAC7NnyHMjAkpyBf9/Xx6cYt2B01rDjvHOYdvgCv28gkXwWpcB82t5HQQD/HLFqKR+Oi1lLHLzu7CFsNVNrsBPoitHndZAwpNvWEuOjKP3LIiuX0G3LsTgTZMzJEU0sL/Xs6aaqsoa1+DBaDmZF4DKPBiNvuRGO0QjjGYv8Y7nV4aNAb2KTL80kyhOmgBSy+8GwywpbZP8D06jrap80i98XXnLn8FJKFPJ1R+CGzl4QSpVdN8PY9D9N958sc6RuHwWDis/4dVJ50ONOWH4diMqHaLbTMmIjTbMZKmlXHLKf2wx+ZqbXhrrTzUVcHu9sncvaDD9MjlP/GAt+8+ywdz7/BH40u7CJb3phnbUbh8ieeI2h2oFodGOx2xrU1Y9FocOcFQVRDyqqT6v6slJiCM69iEKQwIeAUhcCmQ9HAQDbKQGcHrTYHW59+njeuv4UL6ptIJmK8GwmTXr6E+eddhDFppbGuWWbCG006SczTaXTSbi1eJbFCGovAqOYjOAfCXDfnMOxZlV3FODOPOJQrHnuMH37cwIA4/GTy1CZghuAneJ1SVCfCxLIyf2RUQ1N2ipULuSj0v5JVy03vaHZ5sajFIITSKmRF3RVBnGXR4ObOBL90dMkY3aLRiMZkltqJWDJBKq1IEI3fpGf/xipqLAYqrMIQCJoVm1XZoRfVEtlN4lfFO3LkXqQoCv3vwlZKfXi5AMvDstCv/1/FvHQMQXbf5e7+N+Lc/wmukQW73NqMwmx+E8WVQDOjI/jRSNbRXXtBB1ldAZvJiBoZweN20zE0KAVLk2oCaHds5onlx3AoeQ7N5kjnk7yqVeCARcxa8Sdidg8ZY570cA/Gjr28cfU1PFLZhDccIei28HxogMClf8J92CFE9QWS33zNrhtu5pJKP77oEL1OOxcH45z0z39gGVvHz1u38sCVN3Db1Tdw1PzFJDMKP4Z7uODyC1h51aVcdvHFGJJZTFotc/adR6R3mK+//Q6nz8fWwU7CagJbpY3JIi98OEjn6+/xwYW3cYKnkaYwbCXFC/U6Tn78b2gMTnRGI9lMjBlzp5ExqqTzaSxmPRoli7OoRy/oeVq9XI2I7vJI73SuM3loyxRIO1Rei8UJHbWARZddLtPQcmK75PfS3j4etyhe+RSbn3+WJy/9Cwea/DhUI8NmEz8pKVqOPYqpixcz1t9IX28nncO7ePuxh6nuHGSa3UuDvZKdIxF2Vjl5ZddWHJjwi5toKkTAXcWO7CBbUjlOWH4C+x1xONVtDewzfToXXXwGP3zyCVVplVlNrcwePxmLzc5ARsFaX0fMaMRS6aehuZViJsuCWTPIR8OkREhMTmFH115ZbBrr6mmua2SkbwizRkdwcBiv3893P/+IzmHDGaikdUwjrnwBnVUcC0pF+JNPPsPu9kgISy5fkOmATQ2NVPk8WE0mdCJ9UAYFqSJvGAppCpKOWO7Q5UX7uyOvCGCIxjC7XfKaioTCbN68RRb0CRMnMixG5xVe6QLJ5TLyhjra6WdGRtiwYYNEnoq9qbBwhaIRGVDirapkyuQpct0hvmLXQDcD/UOyiIms5Vwmj7fCg8lgJDQ8jMNilgffpvp6fIHqMku6tMwqacahp7eLSDBMJpUmFo3hqfAwHAziDwTIiq5AwDMKKpFYFIvdhk1not3fJElcGY+FjMZIQnY8BfzkZecTlG/hu7fe4umTL+OGwFxZSF/O7mFwrJc/PfQAcZ2WWCxGOp3CYjXLg4Tf76eyuvw4y/ccGeZd7oTEzV0AQ4LpBC6bl1QuQXwoxJhaIapDpF2UDkTaIp2hQdZu+p6axnocRjNWVYvfYKOqrY3evduoHdfGD7/soq97mBZfI6HBITIoBGoqmDhtnORXyJ93PMkvQ0F2dQdJRYvY3S5SpjQTx9YxRq/H4rWT1SSlfVGNZ/jXnQ/x74dfk+EhIzoNY/0BqvuGpUbBMNXPpXfdTNv0OeBysXHnVn7es4OWCW1y3dDkr6W6opKmmnqJOhaIZYvVTjoU4cuPPyM7PMJLV13Dee4qWdB3aot8HhlisNbHweefSf2USVR7vXjSeRwmO1uee5nVr75KylBkUzDM6s3/Q9NQzXedeygORHnshAuYENWxr2cM23q7WW/Pcv1bzzHis8sp5lHLlkqtjCY5wh/GTOSUbAVtRidBh5ZH9+5mxXU3YZk0mbzNisWQZe2r/2TknY84WzDtMrBWr7JWzXPJsy8SMjvQGKzoLBamz5kuxXZiPSinWnokRyQt8jjEATZTxGwsXRNKOsFQJiHT8eyCdYGOSDhEo9XGcwcuJrv+a6b4/fyQiPBJcxUXPvIkmqgZu6sKX3sDLpdVLGrQi3OBpsTPEOAeEeQlVmmD/1vPTYsOYZ/6qTzb+yMf7PwJd6CBLzb8wIjTREERsLIiM9ongdNcOtRbHJIRMVqkR8fso3kn/x/T918/JMBs8srLl16yRXGuFpRTYO9wkr39A1Q3NqIx6SkaZH9COBqTgUWioFdZzMzwOWRTI65fUbI1J29MF0WambSGaTQyck8vThflEJTRYi7flvfioxay0c5CLuR/ZbqXivmvCNnRcX35Y7Ioj+7hpbe8vHgvC+bkYl9uOX4D2/yW3lbyVpZU8sLXVyCpKjhsZixZkXlslEQtcZKvNhnxhQa4atYkjrIaON5gYiQ9wmOJOIX957DfOTcQd1SgtYvufhjz7l38+9KrudvbgmMkRrfPwiODXSy84y6Mc2ah6IpEv/qKTdfdyKV1ddQM9zJos3NjJMkpjz8hR0RCzXj+ytO56+Y7WLrkcDrDg7y27mMevf9vXHjDtVx81rmY0jlpBZw4cyqxcJJv13+L1VMhwwIGk2Gq6yppqveTGuqjOVPk2RUXofn8R47RtrC3kOTpqhwrn3oQq7u6VFdySfaZOx3FkCeVT2Ey6aRgS9CodKKgqyLNTnhFMyytmsmfbF7aVC15N7wrhEdHL+KAiy9Gp+rJFTWYK72MHdeMJhVDFwny0J+upv9/X7Mk0IZbZ2dPMsWP0RG+joWgLkD9hHH8vP1ngqFeafSc5EKOzVMhhV4F+sQpu9Iqu//GxjFMHT8el89JlARLli2j0lVLPJFiYGSIw444mJ7uvYytbyh1niI3KCkgKAY6vt+I1eNja1cX9spqCeuwmc1Ma2kml06gt1vRWM1s3vELezs78Lg9TB4/gUw0gdtqJxwM4x87lq/Xfc7mXdupa21mwYJ5mDUQFjnQiRSZTJ5QOIZOWwo8jEXjMmBHQHPMRiM+r4eA3y9fswIiYbYaKWhyZdtlWQ4qR1wlj0eJvQnDff1U1taSE8hSNGza9JNUtTc2j8FmE6LAtCy8mbSCzWIjGY1iE+N3nY6dmzfLFCnRoYt4VjHeF1jU6qoAI0pU3gTEBSFBK9k8JoNQsGtRcyJVS4OSTOGw2qhwCPh9ORyioJKKRKT9KWs2khQ7fbOLXCFDIhqTuhmhsBfXk81mk/u6wWAQvdGIUaiHdFrs4qacz2EU4g3xfRrFj1+VN2KRzeARSCut6LgKcvz+r+tuoePx1Zym1JBLJHiDbn6wZbnx5WfIOGy43W45Yi9SkEJBIYTTCh+v6MpH/bBlUZxoQORTrNejCBuPZOHpS9JE8b0FI1gtYjxrIR2NYPa4GEpG6ejuYkg4CLxVFKIpkqkEJp+LpNhL5/Xoi0Zy4TROm42axgDpbIxx4xsk+Gigv5u+gSEGYils9kosOheZTIZgcohjFi2EoYiYx5D3m9kV7Wa8q0G2XXu+385IJMnmnbvQxtPMq6ylZdYkotUFrAKqg4nu4CA79uyS9zRVNB6xBJMEfra2Xk5YBFDHYhXM8ywPrfobd9/yIHVWDfvY3cyOp2mx2DHX1BHU6fnPtq0MFlV2ZsUCDUTenriaRDrAAU3jiVs1fB/q5sG170FjLd9t2IyuoGXL19+w9am3WdytxVHQszq9m0NuuALfEfuxZ7iPo+cskj+HjR+t5m9nXsI5znp8RhufpofoqazgpBvuoF945x1GzKYMa17/J6E3P+MSrRVrqsganco6ilzx0mtETQ4MqlGuEKbMny5tYAaRrJkXU52SrVmsnIQuwuK2E00kSOgLWERKn6wNKtpUCr3OQlxroFqwwT79kPMPPpyTm/wM5LO8b9dx47OvwYiVBAZME+vx1lZKDKuxWKCqqEcrL8cc5NMC2cbj51xC3wvvUOGsIn74NK5/+SkSIym+3byFhEUnV7q1qpZJY1vk6F9GH9u9oCkV9FEh3OhbURPFGuH33fvvC7xU3ojM8xKCplTUDQaKBj1KXiWuZHA67L9X7cipgiJiWnX6ciCyxGDI86YQy2lO/D5RlOP2cnE1GgwYZEBKSZwmhAqycI8Wc3EMKP+SxjGhOi2PyX9Vro8y38vFefRzlYp56cZXcquVR+rlkb389+WQmNExv/j6/y+RXHmHLtGv2oKE4Ys9jBAROQWyU82R7O1lttvGfUcfwr7pOIuTKWLZBC9rMpgPX8I+K/5Etyh49jw+TQZn517ePPdSbrSPwZbKsKPGwT0921nx8EMYJrVTKBYJf/U1X157PZe2iGSnDkmTuzyU4JwnnpS7TWFTuPKyy7nm+ms56qTj2dHXxfWr7uCrNZ9y66p7OHbpMmxFId4zMHZcKxlFZd0XX2H3eRnIJugc7KWpvgajRUt9oJrsUDeptd/xyIkXcYFvCl3RGE+6o1z2+jPoTS7i0SRus5GZs6eTNuZI5pOYTXryGYEc1KLNF9BnCuhEIEEhxyHV07i4oppWwf2t0PPRUCfvaoosPv8CqiqrmTxtOuNnTpW88Pvuup1n73+JGZVgHoYZdjPFdIFeNUvW6eGLWJioHo4561SGRoSfOseCmVPwWU00+qtwmG1MmjyN7Xu6ZXxnRpqI9WgNWgINAeoDdWSLChvWfI/NaKW1rQWdSYPNaUViWqIRnFYRJqIjl1QY6h0kJEIvxP/rDEQzWem88BgMtDY3oRTzRNNJOnp7MJhKxdFhsUrvbOuYZvRaPTqTkb09XXT09dDY2oLbW4FZr2fn7u3ERuLyd31tI/3dA1iF59ZglqPfZDIpUaM1NQHGtraU1hjy8hOT6pJntAzaLFmqyqmC4s9TsRhWp5tYJCw/l8lqJxGNypuj3emSr/xkNoXVaCUnYkp1RomQFFz4XColI2LDQ0N4qqpIJOOyoNssdgZDg1R6K2WAa0b4ytHLYXcmn8EqxuDCMZ9NYzda5e0ilYpj1OnkcyMv2HxO7uQEeHkkm8ApgETC1paK4rQ65GcTl2g6U2KIi0AR8XyIyFgZkmKwoBP+2YgC4rBgEFkJirwZiTR3bVxkl0NRLK3F8xNXWOys5WrbJBpranm482vmXrKSU6+5mi3dXfK5aWxsKCE5y1jMTCohOdciC730nJdU7qW0Na208CTkK0KEiqpoxCFERtyKu16GeCKOo9JHV383/oAQluXYtvUXosEQRnEdWs1kdUW5ikslMjitbpxmOx53Bb5KN1a7kWwuSVf3Hrp6uvD6qghHBZFLRVMwyemXxQAuwcFIKBLfm2zzSBaGXZy2UwXiMYVfdu4hqWSptDtx5lTslXbs7Q105SOgMfLNuvV4bA5MRS25WBKn1cbM6TOJJxOYxcpBL5jqRew6C5GhQV5+8hmG93az6aOPGFNQ2dMjoEZQjZa4Ro+1upr+eJRKTwWVOh1j7E6qilrMJgNf7dnKkE3Dcx0/09PXy3BvhJ693Sw76XgeOPVclJc/Zf/GyWyM9LJFn+YPj9yOpbaSid4aTFYn9556Kpkt25ltcJLTa3kj3M0Z964i566hYmwru8K9WEwZNn78Ilv/+Q5/stkwJQr8T1tgnRaufO0N4mYnxnTpipm6YCaIJkT8BLN5jAUtFoFYFpdXJiOZEwkR4WoRph2RHQKWokpFUkUtmIg7TUSjOeqjezmisY2zxtfz+bZuxqw8gjnHr6Ta2sxAXEE3oYaatjFSTyJyywOqCZ1gquWSYBWg9Dj7Vvo5o24OP/Zs57YtXxCv82LAzE8/b0UpFqhw2Kk0m2ip82Ow6uUBPaOK+G7Dr+Fio53573fo/39dugCvCb+5KIhCBS/CWoT3XB6cERkcWSm8Ey9pcR1otBp5cBCTcYPGIAu5OKeXJuegOeG7eDEvTwliJSCk95pfx+9CVi8Latk/LjoTERU5mowmirIY1Y/u0EuJbaJtHB3JFyVusMSAF0z2UuKaLOzlUbv8++Wo1N+P3mXgi1TBl5Pefj+6l2NNgdMTVhURw6pizZemAoqhxHu353LUpaLctXQxB+QVDsurJPIpnv9/uPsOKEuu6tpd9XLoHKcnJ2mUhYQCAmWiwGQw2CQBxuabz4dlbGOCAftjPuCAwQaRLLDJyCTbSAgjJBBJOYxGo8kzPalzePlV+mufc29V9Wikv4C1HH5rzZpRd7/36tW79+5z9tlnn2AJmac9Cxe++o8xRe/tzDLWldmT/H3s/Kvr8HvRKvS6efxrroYb6sfx5m98GTO5LIaKPdh3483Y+fGP44WD/Th7/hiOlQp4w2xLejbLBBm22UyMo8ZDsFKQxfM/3/QmzC8u4O+u+zguu/wyjI2M4sDDu/Ciq5+FpbkavnjD13HBpZfh7h0PiiBo69p1KPUVcbg1jQ0TI8gfm8Ffvuh1mPjFJFat24SP1nfj7V++nqaBIj4idXTBReejTco9bKJUyKDrdxBlXTh+hHw7xDe/dgM++ZlPYaIV4upOCZW5BWQH8tjeWcb3lmt4cIH1YOA73/1nDIwPY/Opm/Cn730nfnrzzdha7sEV287GcJTHeWefh/LYKuxZWkJ+22bURWHcRF9vBaPDfRgd7kelnIcT+ug02+i2ujiw5yB8L0Kz4yHMuPL8q9ZOiM1pc7mBY/uPIe9kUSrm0TNQRXWQtbUCPCeUDoZOo4npQ0dQm16QTILOT2QSvFwWxUIeuW5XD3lqqiMO7Ink8BPGKAI2r9+Aof4B9AwwV6E2qIUW+2uLeRQzRXSiumSjzA7oxc7hE3lm6FwbDEKMHwPXmyhVuebV0SS2M1Ylm0bo8roux5IaXklMkex2M5wWf262oGdEaqp71bUua9tQy7b+pk+hO4RZCr/kcJLf5uvqz9RwRSl//jukvkS2i+pj9NGaqfMsiMB1qvvJ6mSsCZRcCfvpTe1PzF306uTvDA9dFv/4ePKYTAll/1ONTuFLiFbOhQcPvR0fN/3d9fjaOz6II91lrH7ahfjtt78FxWxFPlMeUENDg1izdrUq2kXNbvv7tcTBa4mTCWrkeLhJpZWJgA/H07kOcnFUM/PnjPqMkZW5s7LPeObR3avTbsprU1xHvYCTy6kbJZ0qSfFHPrrturBv1Ca0OxSfAi1eSjdAqdVFttNBMQP0TAwif8o4qtmqMGPqtZvFXG0Ze2ePY3phDkGLU9MgwavDwDObQ7vRhtvooN8tYA0nhY2MokQgL2QRcIZ5qi04y3VKhzy5FR7awRKK1So6hxfxs1vvwPaH9mCp3ZG5EYePTmLP9gdQ5vs81pAAeMkBnvnaa/C/PvohTFNvcWAWudkmrrr0SuDwMXzxwx/CPd+7BWdWV2Hn/n04tqqCC1/2XPRtWYsDt/0cPbc8gA3g2Oo27pg/gp6nX4b/8YG/xN7986h7IephA2N9Ln70lU/g8Fe+j9fnyuiLSvh3r4M7ijm8+rOfxjQyOH3NFqnxn/+UC+FlOBtch2wVfAelMIMCuWd2MeUihL0FTDbnpM97mOUmGsjWfUSei6N9PeLYuTGaw3PWjeKKXBkLy3WMvfQFuOTFr0ApGIDv5BAMlbDq9I0o9feCA1H6uyUU+RkFLaCYxa1f/wr++LW/i3MLI7joGU/Fiz71F6gN9+HY5DTmjsxi+egMBgf6ccZ5pyNXcOB3aujv6UWXwd3jqNsfD8zZGdVxc9IhZfdenDibJJrngOxkKuPNpFPZ6+aM0241xVvBXQV0WsFHEokroHO+OQVvWmi3gjQ7+UxA1mTb4uRmRXHm3GLNVil6Y7Bh/h2L68xjYlGcsZFVwxo7yc0K46zK3SrjzfeFzYzk3MzSyz1IATqAiudhbXMJHyCgey08MwzRDFr4R38RztXPxIWveTtm6Ytb9ZCfP4wjN34Hi1+/Ec9tVDHUN4Zvllv4eZ+Dl3/wvWjlc5go9uPAzbfglg/8BV46MowL6rOY7i3i2uk2LvvTt2DTqtXiFFSjj3pfL1YNDOGeH/8EX/3056T++U83fRt9a8fRCgM8+JM78Y6Xvg7jgyN424c/gIufdjXmFhZRn19EMQC2nnkKFis+Ds9OYu1gHx6+4UZ84dV/hG0bTsF3s8v4g+s+isHyMLpLLVSRx4UsCRQDdKI2qsUcOmEXvqn1fvR9H8T1n/4sJqfq2NaXx7r5Ll3p5RhslIGBJ14Ad2wcqzeuwwtf+iLJzjnGs+N6GCqXERw6jp6x1doaVe6RQ2z79gexWC1gvtVEJcpI/3+lv4LBwX709palZt+q1dGqN7F3zz4RoXhdzeyyhRzKvVUEboRGoykgLQYamQyqvRX0jvSjNNgDh4yA42Dy8CHUaYtba6E3X0FFWpOyiPI56efsL9LOUsbywWVAyj/GGphrqdVgkFNAiW1dssoJ/IFgNYErRFdYJorBaE0sYO4y6snj9rYAACAASURBVGat3G5HhTF2VfgOA0mFP74uxViKwQmgc1a9+F4bKo17z5aslJ83WTyPZAPoOuIoAXQCsWzUeBMngG4BleCsGKpQLjhtLJ3k/0UZzolqZq/Iryig8zm0z5yZgGa//I4wdRrr6/siA5cCdMV+c2MInmbMpxHamHY9fc0wG6Ims53bGEUB7eMzqB06Dq/gYmrARVgsoLZ3CtmO+kkMDw9h46YNKFerCCQLZ2Zuevt5PwygS4AhMQs/P73/rljBGiEvv5FzRZnPx6dDJZYWg8AXZX5Eb3PfF28IlhOiPAc7aRBB8l9bE8ll+hpgSFTFJCCPVtaRgLlQ68AJKM4L4ZSyyBYLxuM/4IBroFxGw2vjSLeOOQ6Gatbh0aKz1pARsR5LRXAxhDxWVfqxZmAYpd4+oMQriFAXE2G9Fu4rsm1uSHts1pp9tHKsCgfwpptYmJxHbaHFblYRiTaDNrZuXofRvh7kmy3kHAd7D0/C7e/BptPPxx277sXSwWnJvs9mZ0A/BYg1vOv3/xd2fuEmnLthK3bXF/FIm5qiHE4bHMOTp4HC/BK8tVXkztmMt37hH3D/4Rk8+LNdWDe+Dp7XwFC2i3/7+w9g7t9+gVf1spWxBz9ot3BTo4Z333ITFqsVLBw+LqXAy6+6Ar4b6cQw7qfAQY4mbvQMikK5r/VOXYL9P3vnOzD1yG689w/ehq0XXYzZg8fQ3bpNBpaszyzif1z5FIwfPIbpmXn8xgfeh1VPuACtWQ+rh8axcPwwTjv/TATjfdKvPlQeQ6fegtdeRCkLvOqlL8FIoYyHfvQz3PSz21G5+Bzsqi1gx/bdKHg5DHo5bN66Bd2BvMz/4ACs1uIiektVCUR+lS+utWY2B59gbWaX8J7I5yx/Aw5pdMFRZQH1ywTrHBPOkoGdksrff/Gd9Yh0IiMDMZEhoHMIAhXsuRxC/szQ8fwe/dSZXVuBWilnVe56+Ej1kPascc6gwG7/iNBOzOc1Xrb95mkwj93oTCCg0p2kfq41eEfORR5CNC7gPHS+focZOjRDJ6B/8DlX4bJuE88KDKAHS4iufCoufPXbsZgtoJhrYLizgG+9+0+wbbaFJ84VUBpdhY8u78fqVzwXT3jBM2T06KpcL+Z+eie+/WfvxbUTa3Fe7SgOlzN4S7eLbW/6PfHjpiE/r20QOYR7juJbH/sMLtlyBn5y79340I1fRfHUdaiuXYV7bv4R/vzZr0LByckc38tf9Dw8dO+DaM3XcNEZ52D1pnU46M+jONaLBX8BqwIX77/yZbj7jvuwcPoE3vG3H8FIaQjBYgcF38WFF1+IbolzcdvoLXG4gY8uazeIcOj+XfjW17+JreeeifM2b8XIQhMjFEVVxEcTj+w5gplWBx2mW9lIJitNrJ9AcaAXrcYihj0XueoAvIV5RJksFpfquG/vbtSrBXS6Hibcsvj1cxAIhVIDhRKyXoDWwhKWastYhiffL5Hm73rI+ZFQ362ii1bgi084Dyi2bZXoa91fRbG/B06GB5qLNtrSzkSBn1hPZgoIqfnIuMi5BXS7Lam5ycFtXAdVoKKAyMjWjgamZbDtFZVsO6KegYuIB7bJ7AjEUqA1madVqDkRQtGv2MxWZxMUTIao61ozVwKp3QGETtmIcZBra+ya/XMCFAMXfTX92zxLHIXbDDmRj+pvxCMZee1G1KeSe3P9AoYEV9pN2kCELAYhQkE5D625x5m1nBdG5CIUd5IVK7ArG6HnSgTPtaI6+gwwazW9e2QxbZLKANveR5YhABxHA3fc/QuM+SW4dU/q0SMjwzjt9G0oSvueqffbs8L+v70+YUkI6KYcSBW03AeTgeRdad0zsiP9menaITg2HdLmIUr27WVdgCNGwfsTomyjuaWaBi0SHCi9yuyfc7ZJUPRkGCiyei7dzbK+2aFAaQETwGw3kL+X89IPIUFEUGsgWKij2emgXckLMzCaKWGkUNVWwhxfJ5DRyG12b3AnCGOgB7zWW5WhXFicx8yRKbRnmihIsSOPuh+gRc+j3gLmFqexemwYRT/ASKUHjcU6mo02yv0DeGjXLqzbvAm1hTlpveO0zoONKVSyWSzesxt/+Jo3YvHogrREBiN9UootzC1hvKeK57/ouXjma38bR4d7cPt9D2NL72YMZ3rw6Y/8NZZ2Poju9jvxtOERPDnswcJsHfuGR/CdhWn85if/Bs6G1VheXMD48DDO3HaaMCldlhW4bzRaFuaXa4CDvgayOXz2zz+AGz7xKZk9Tp3QJ7/+ebhbT8XebgFzy8s4b6yCVzzpIozN1rH36DF84q6fYH+rhUKUx4+/9HV8/7qPYX3vKJ7/p2/FNW95M2ZrZGx9YRZ3PXwPrrn4SZgYGsRVV12Bd3/g/ajnMzi6WMPOXYfwlc9+GbnZLj76iU8gWDeAhU4dQ7SL9anzIbudKNx/GWBnwNnO0BiGe1mBnMlploAeEtQZl2ZlJkcYMGGQFFaTBeoMWMZHW7RkymQ7cF50Z1MBnYuRHL2cATZDzwk1FY9OlX5bJkMG0KNIFYqkFS3IE8xjdzitwYtozgxp0Y1q438Fes130gCvuU1amCdHpLyGiU9MlM5FLRm6zw9fAZ0bq+pRkbiEDxHQOw1cE4ZoRx1c311CcPnluPg1b0c9X0HUncW5fXm885rn4NUbT8G6Tg8O+JyidhC/8+m/Rn64gnq9hqFMCe17duIH7/9z/N6Gbdi0uBf7nC7evABc+sevQ3GoF22vg4nhYYSTM6j9+AEs3rsLW/pG8e3Jh/CFW76L3OkbsOP4Ydz2tX/F/R/9CrZu3oobjjyA9133t1g3vBp538WaoXH0jw7hUGsGnb4MGtUQq4plLH3/Tjzr6S/H+KWn4E/+4v8gXPIwUh4AB+NecNET0S2G8KMO+knjhR7aBXUvG0YVs0emUB4fQZ4HzMIyUC2hOXMI923fgSaHOBRKyA2V0GgvY9VALwbGBtA/MS6tblXO9y6Use/wISyzZtRo49jCnLRtFLJ59LUicJBds5gR0daAW0SBVoX1JurdFqKhMoq9FfTkC3J4VgIXuWIRbdYnRUtF6GOGnhXLTP4fQZBEFml0EXiJ5pxiKzJGtD1UZTcPwqxkmAlLxEqbCIkCTzIxis84yIP/JuCzNSoro4ZCRPyemJQYmliWpgFHuzMtrhvfAy1ZKZAwOFBAZ1CgEGmzd74P3eY2qlZ/BR5YantsQFPGAK88BtLvJs7SV+wa88xWzyK+j0yJBc0M3c+X4HVptiw/ZlBiAEuzcQcF+mLyZJB2PAPGKwDdZuhSF1sB6CFZFrIv4iVGj+wIWY6GYFJQ1PnNTXTRgzwKNK0JA8w5XbQLLpxMAdsfvh+5hQ7cFj+fQFzhTt12CnJFBUkJbXzy1pYkMNcg16efUxAFmslwiLRWHrTmnJWquv4vPwkZMm3eoxuhrXMzJCAWoOfz5UO0XGa8BPQQGT5f2zyvtZslOjsRWsUIbd5qVhY4AlOqrQ4KfP+ca12hkYmLMGgaxsO8CXYRkZHqamDIfcN1xH2hhkR80QCdbCR/uvIuIgkUsjzQ2b/M8dCuEQ83OpiZnMISJ5llStRwY6HZQssNkKsW4aODarmA2swMqpkcqm4RTifCUN+wJCqHl6ZR6CvinHNPRzvTRr3gCes0jAIe+fGdaD58DPt37sdde3bDL+dwydWX45pnPg2DfYNo1RZwvJLFA7sPIl8r4NjOg/jYBz6A7uH92IAAl430Y209RKHQh8I5F+DDt92I+qZNeOqrfhMveN6zcOTAQVx20SUI3QzaORc+y4Q64UvLqZxdUSnj2L0P4F3PfzkmPGDb8DAOHNkLrB/AB7/xz2gMrEUjiDAYtXHFGadjtONiYPVa/M2/fxc/2bUDrcV5vON5L8W7Np+LTLeFT04+gr+96RtYc/HVaLgOFuYO4UPv+GPsue12ZPwubvzpv6PrRBjoG8bx6QUcnFrEK37rdWhM1bFjchKtVb04PDuNsWxJhryEdCvUjfdLf3H/+BkpEsr5RhDPMnATMCfAa9LAA0LuhsvGWc4w0ZIemY02GUYOROOrM4t/4Z2tGNCFco/rZpqhU20Yt55ZsDagyjoTe745VEWzePL81glHwZc1d5M4xdl7bC5jMikL5pJJmf53vUCt/1kaMA3mEnjwT9aRG1C1gJ7NyPX0dLtY11zEh559FS5t1/CcKEKHgN6pwXvKk/Cka/8EzUIPeose3J0P4ht/+Ad4+aYzgFwfvrnrEXjPvgLXvPV3Ua9NSxtcX7kHy7ffi/s+8Fd41fB6jHf24nguxF/PA+e/7mXo3bYei506lqdnMPmze1F9ZBobsr1YPTKOf3vkTnxu7wOY9Gr48Cc+ju0/+Bk2HA+wfsMG3JVfxL/ecT9GK3l89R+/go0bN0tC0D8+iE7VwdFsDc3FBTxleCN+95WvRmXzBjz/N38Lh3bsx7rR1QjaHfFy9wqBCLQYzXaCLhrkkQIHhZku+kfWYKlVE7q7ks8jaNVwfHEK+/YdRLDsoFztQz3XRov3ZmEW2YKLwkQ/NqxZg/WZPhGU7Zg7hpnFRWQ6AdrdNqLeEkqFIiZK/VJ3DitlEST1IY8SAYJfOWAxasDP8Z88lEKU+bNsHkEuw6UYW47y6FWdsjnKA1+EWBSJ8ICVkprRbMD3UXAyMlSBI1gdlz2r5jUNEOgmC9DxCTcKZFr31nWaXZGJGxrZZAUxsGk7hfUhNsSngrmF/RzfpKm1S4YuC5cbz+bbNvfWzFYA3Wb/qXLVo04DTVSUZTBq+Zj6thmyGFEbStpS7pKhm3JBinLXcyEBdMscCKCz/9PuPRMT6AlhrFatwYSl283r+5kINWQkU2UYxvYZTr+SCy876EgmGaLCu04VOKlkbSCQr+MzU5jcd1AFi5kMBgb6sXrNhKjbg25XBvgw6IoBPWYcLaBH6EaBlO9dO/RaDh0aLllAV/rc6dA7wKiH2BpV0JShSNclZtVkaTI+6lnqMQJUuV45c5iAz5sn9XxtMSKdz/fRBAFXyxQC5lzbZEAJ6JkAjWyArsOc2cfAki/lqnYB8JnpOjm4mZyUH3hok2ZWQOd1RGixTgsHzbCFXBihLB0r+vl1aeaX16xu2GHk5KHu0TUyK7OyO/QVEVttYH72uEztmp2ZEn1BmWM4F5sypY77pxE0McbxqiMVBD0uCsV+7K7tQa7p4ZKxM1HbfhDzh2ZxrNGEMzqAwqZV6OmpYrirgdKPd9yDbKUX08da6OsdwcLSPJaOHcD0Q3fg0J2/gDu7jLv3zsFx8vAHx7Crvizn1Pve+yd4xpVX4tQt26RNi5Pd2F8uu4MJY8ZBjiWuZh3VhRr+8Krn4MpV64HJI9i8eS2+9ovbcOY1V+BNf/NJWVeHD+7FRRc+GWduOgUvfuW1eMGbfh93PHQv9j1yD25469vwV6vPQmdmGl8JpvB7X/w8vHVnoH98NdzFo/iN887FKWy2bHZx5lVnYdMpm3H+KWdhud7Fj+7fgS/f+H2sP/t8fOH7N+OR1hKK5R5syFdF25PvyUmG/Ct9OWTCaRvjr6DcCebaOeagy3I4S4ycBsVzkzPSXe45alMcKVVwglusW3vBXR0BdG5CFcURU3WR5nOa7suRlLJ+ta5wWaMYZBuBWLgyexdbO9Nc7zjSoiWiOBHBMcvWPve4rc0cHArmGnXK65s3ZRXy1nxGtbdKrzMyITBkwhBV9tHzDUoGFqLHU0D/8HOuwlMaS3iuWIB0cX2rjvaTniiAzsEio70ZfOe978YZ9+3ApkoP9hRL+EFjGa/8h+uwVM0h25gXJWupvw97v3YTlj/yBTw7V8FQ8TDafXl842gHvwiBpcGseKZPHfOxsQA8f9vZWNM3jDsf3o7bZ6bxur98O27d/RA+94//gsEQODc3gCP1Bcz2ABOnb8bVF1+B5/3GC+G7WZzOSHNkGA8f2onM+iEcnzuM0ytDWD4+gzmaxgyN4ZH7d6KULSCKPJx/MZ3iAvidJoYzWXS8DursR/ddVGYDVEfXYml5AbmeCmd04Cc/vx31oC6q3mK3IuYIB5YmMTrWh/4oRN9ABXNoYu34BFb5RWRKFcw6XdS7bQy4VPe6aGdDZFn/6XgoZUmFU1lteEgBONLiAeAwR6B6sy3BWi4kmGYRBo6042RLWfhRAI+feQgUKEwjrUmlq81iSe0y8xaymH2kEYqCZVksU6Hk5pB3M0Lbkz0ScNJ0WMxYHNY7RdAVIvKpimambpBFkNkgDGn6wBeXRO2UYllHxTkKpvpHK9AmOxPwNMAfN4ZZfokQYAMNY9KUBnSLVLbIHlPZBrl4zWS/bJZva9myVyTilWAjpvXFe0MKY0nJwIK+pJInArqLPFPpNKDL79mHG8rdgrv92wK6ZAgq2mIIU2aGIXbVbDtRUBVdGHwUWOjkEHk+N8dLVopoNWpYXFjSgULssy4VkSsVZX97nC6Wp6OXEeXZ2x+fnFI0EU2DjHaWUqIJvujPLQyPflpFMgfMtIVe50HnCCXNcLLCPIsRNJmAjIdGhhI+HxW6ZBLMWzRcyqLJ7DEEKixQZ1z4VRe+WVNyx6W+zTMwJ0FYN/TQiMhGhChRIU2DfT9CyFITA0pW7t0sfI7J5FQ0BgOCC+zx8LCcDdBxOMQYYnHc0w5V8McyRjbCstzKCNWFJvLFCrrlMpapGWG/g5tDiQJSz0eJZy0DnNATEWEWRaH6OaOe/gxtDj5pLaDvlDHMooZGzkPJKWIYPTh+aB9Oz09get809s/NY6mQxUJPVoLswWaIKn0AatMYX7cRu/bPYnTtJoyvX4PIq2OiwjKLL6xCb88YHnz4KG65/W4cmV/EzPRRvPDpl2G4t4rTtp2FVsbFXI4mYZFMEGYAk6OS2wkxP3ccF207DR9/1Rtwyxe/jNdsORtRbRG964bxnTvvwcW/9XKsfdLFuO4bX8X9Bw4hKvbjez/8KaYX6vC8Gq772J/h0D9+Ee8vjmAol8Gfzh7Hlpc/Hf/zrz8HJ8zhy+97J+790pfx9FXr4S3P4d6pY1i/oQ9HDiyBjYhs8nogBJ706pfjjR/6P9i9uIhVY2uxFlUsT88irDiSZf8qX9wzbkRoJsuklLuKwfVLrJkcakGYjedE39HhH5rZiP6G48fzQsFLmZsY/Py7ugrohnK3gM5FKvNcWccQ4lMpkLgP3ETl2YCNL1pzt0I56S23fedGnU4gV0A31LkAv2Pa4tRRzuYyK8Ryhg6N97OhGfk7rJF1c+opT8qdKk4L6L3dDtY1FvGXv3E1ntJYxHOFqvLw2WYDrQvPxSWvfQeCniEc3bcdP/jff46394yhOTWNm8vAljdcizNe/SrsPn4UQ34D7cY8FjMh7r3uK7jwe3twNUVX5X1oFICF6hb84NAxLK7rhTPei4WFORRIoi238PCxGrwRwF8zgCe84NnYd/w4dt/3CLYMr8WpQ2ukHeoJV16Ep13zTEwdOI62F6Jv7RqsXbsO7mIdbJJe7GNbTQM99S42Dq1GCyGWl1s4Onkc8/Pz8KIWzr/4CfBzPqJOCyNOFt1uBw06xnkuhhn6ZqqSaASk3roNPHJgF9roYM34euRbZQyPjGPBXUa56KLSbiAIWpjya1jbN478AkdTllErOaLeH3GLIq5Zai3BI1CWK0KF97ZZJDTZDM+uTAgnEyJDnj9oo+2yTk+aMYNM5KCnlZHFG5QYmQfwGMCFnFWcQ97hacseZBNFZpn5BmgKpPuiQC60fUlmcj1DcjALhJ0gYuM3WCcXZboVOYWB1KYk7KTClADo0gJFfyeIfKHnHQKFrGPVhGhLpkE6qcWarN5m8Qbw+W1VjyvQMrzU2rd2g4iZhKkTapSsdL2I12ygYL/PR5ygMtedrm+Uz+mzJz5um9P3lYl4b7ljjChONo8CutHqmyDARTYsqWxfQNpwD/HHyLqdsbqVINoAYqyw5fdUq8HAw+0yCzbuhCUHbcfBgljftLCGQ4T5EstsEyoiomiN78H3kMuIx5s5yfS9SeslW+ysKM++tlwCX4/BHcFWz6YsP2Stg8gfO6CGeTrHZRYYaIiAT3VtzRwDfMJbFZRVoss2uy7quY6IzCqRoxm6m0eQzaNhCjUVWpBScV80HT1dWjAH6NCH3MkiwxYmUSEHcCm86zSQ5zVy9mkmI4czlfn0tlNPPRlqq5l/EMo6rzse5tFBN/TRmy+g2o1QIZUvgM6ABFgo6QrrWaLpTA7LfRXUkTcOay4GPQcl6hm4rtjLX3TRDrtYZIbvZtHpRujxHIwtd+CUs+iOFnDIn0Y+m8HcwhRWVQYxnh8Flinuc3F0voZd01M47Del1DUYZJDttpHNdZErcTpYLwZXrcfo6gl4zSVUukvorxQws0ynxyIWZgPs2XtUyinN2jwmBqhfcjEyshrNQg7zPRkR8pY9B5VOiErbh0Ns6cuhuziLoXoTr37iZfitzduQPXQME71VNLMZ3HL8KLY7Pprb1mFXEOKDn/sqKpVRXHbKFtz347tw/Wf+HJV7f45rjzfF8/yLlSYeGhrB77zz74GZNj7/u9fihWPrcGaQxfTsIxgYG4FbcLFEA6CxCcz39OALux/CKW/7PTz9bW/BcpiBt+wjc3gZa0bH0a0Sc37FDD1iKEqMXen7IjtRhq64cHm/ogjLfoAlL8CyH4HddmQ1GLjT3pu8uh1L7rxAAF3HEDJKJihKKxrrm2LskNDeVvCm+Qf5/QA5iTDM75jELFGqK4WuNfjEIc4ekPx+MZ9LaHXJ3im6M/uSm89k60lLnHGwSx0qXOR8Lm7uTjaDYhRgmG5mywv4yLOvlsEsT6cwKOPji0t1tC/Yhotf/zYEvSP40meug3fP/XhN/yocP3YEN+a7+NQD9+A7O3YiWyqhp7mMvY88hJ3Tk/jJp76E17RGcWl/D+b8HTi63MRUC5hCAQ+hg8M0cuAAg7GymHP0r5/A0lAJ+XXjCPoqKBQr6KeIrBWgPr8sdePe3h5c88xnodvwJOJCTxWbNmzEgPAMPmbcBkrVAlYVenBwzx6xCm01O2g2Ozh89DAa3WXJ0KNsIIA+RBrP66KTzwoNORD1onN8EYV1a9HutFHzWujvH0IDLSG5M+0iSsUezAUL6LSXsLZCHysP050FZCMH1VqAfL6ApVIGy60GRnIlFAsFtFrLCAtZNDIOMoGDwSaBq8BRQuJvrmGm2pLKKe+yXzoSmjIMffQ12W7ooJXpIsxT4MHSjIt84CJLUGCBnSubQztYPciztUUBSxqVQg9Bx0fXpbmLPpdk3koTxZa3POUZBJAF4FoUwyKuaenNdyRYUUBXcwf+LlXvlm2iujTxT0gBumBfqMmwEWhZ5Ydm8CsBXcHaROAW0GVPJnS3FdXFzMBjAbrJ0FV1fyKga92NmbqwWWIfJRvJXCffo7lCuWesoZtau60F2gxdWGC9FxZv9S6ZyInsHYViDDCkVc0AE+9/wZFJUDVEWPQWsSY3gCwNMQj6xTxqQUsGzgwUKiJMpFYny3sh9yNEu9WUdWarE3H93gT4DDT4Plgvl4/AChiMop/COxGOwUdJ2qFERBDX72gURbIzJ8M+HeRo/Rt1Uc+zah2g6LOU56JFpXqphCBXQh4ZFctJS50J3Ti7moLDXAYtsoak74XZ56RsMgdc+5HeDwbVcvYziy4aTQhnaHiIWl1pe2RbM+1s26IBYHtagLIHcUyTCMgEJDU6IjkhehhfeF0slnIIMpQessDgoa8TosjAuN7UMbMDFfhBBzM+AbwidG2pFWCYzEnORa3SxWR9GusGJuChCacdwl/20Jvvh0s3iGIPWm4Gk7UlHD12DOFiAwUEGOzPo9FqY9MZT4T6rUUo57IIFmfQUy1i+/69eOCh3Tht6/lYmG9gaWkZo4N9yLsdHD18EJu3nA6/UkJ7sAS3VERPlEO5G6LY7CIKOugI81jHaDaD0rFZvOWKZ2G1F+HcVetwfH4eRzIOjvaV8IOlY/jYTTdi7OwLMNA7hMbDxzDz8HYc3PUzXP+O9+CdwwMY6a/i0zOTaG5dh99/50fw8y+xs+nzuHbkNPTNzKPEFVHNY6Y+g8F8H2rZLI5US/in6UM4/91vxrnXvhIOa+tH5jC38wieeO554tDp6eKLM2vdLVZBY7OME4VzxEa2xvLz0lKj8FzcC/zjZuCRXs8Xsdj1MdNsY7rRwny7K5oB2s1yMWS6qvXQdjeq3O/qRqI6t8Yxcj4lM895QEqsH4vRNGPh77NWLRpXRqPG7EXV75qTSD3drEErrNOExtRJrDzf9Nlp9u7KwBfTcWLUe3yuZHCMHC6Og0IQoj+IsNxooDXQi0dmpzC2dRzuchfjU8dxuRPhLy58Is7rLuKSXAkTa0fx+X17sbsArHnhs/HdO+9DsNjF1Rdeip133InF0MdbPvkxbL3qCtxyz32oN9uowsG7/uhtmNyzC6euW4/CkTmgu4SJiX7pl+4ZWoXKyAgKI/0o9lVRpFmF1xHwpGXfDGvX1SIqA+osVaT3fQBMH5uS2nPQCXHBeRfitFNPQ75QlLnrnXYbo/0D2Lx5IwJmuqTlZFCOdhhQQNRud9Dx2piZm8LYqhEMDPVLL67XbGiJo5gXhWS2y/MkI9SNkV6IqlqWV5RFMd+j9p+uem9TYMiDInA0o3Q6viixKRSRvmdiGDUTGdI9nNerokm2m5BKF/UlZ2+bzzhHn3DzpWI37YTmQmR7ZOgwH9LGHKmjE5xJIfGYtnPGGeGJwZEt5lrHM1qwK7ukg4VM4Eg2SMxI+BOj4Oar0OI49kgwmWSG16oclK5a85/pAyd2MtAQhonvL9623BUcatSVb1FNn+Kq4+dhTzyFPoZDiO8FryNW4cfZafzj+B9Jq8qjf5bKqVNXtbK5JX246KFhs3uLlfaenvj8MWybH5x4INmEOpWdGE2dBWFtxValmuajCZlIMOa94ecdawpitXBgFpDM3wAAIABJREFUXLcCETEm99welHysjqgU62n7uvYtkBQy8SCDW75GTpgY0wZnLsOWToiybHtjVt0lTUTxqFkRNK/R9rhUW6EJDqWljZ77pNjN2rbXaoXBGcNwROwgitew7efngJmmhH4sbfKxHL7BPUIFNCEi5+bg0mPD4++Yko9LAZl2dUh7nROhy3PBtH6JyJRq6TBCwICD1yYtTgyKyWyauUFhiDKDEydEKxMJiyelz5AjgtlKxQSPXSXMJNVJUjTd3BNCrwQolcw+k3bPnO577kXZPyFmFhZRq7ewtNRAs9FRpTY/u6Ar+9Hrhij09KA8MoBKfz/KpZIwrtRQ0MPEybtoNxoyxW+kWMLi7gO49Tv/ittu+h4OH5gUo6aznnIJznz65Rg/6zT0rl4tbov+9ALqBw+h0m7iVS98CV5/zrkYHRrAvzx4B06/8jI87UUvxftffi3eOboRp8/X0dNlAyTZJGp2yKzl0SxXcHiwgi8f3oWX/tX7sfWFz8XeZhsP8HWLPdi8aav6sihdZ4JeC+4a0lthN9eWDeptWVlYcHGZY/BJcSmHi+XRzRTh5UroZEo4slDHQifAXNNDzQe8bB4Ra+mk4i1TaLo3JOl98Z0dFq3ji7G0twVUC+hCOFp9kHxoPOi0duaIyl0P5DibMVS7rYFboNfnSADdDYzk3pjNsA7A5+Xa58KQVjoJDhJAtwEBF2N/syVtHjPVMpo9wHQzhDs/hydXSnB+dBuue8Vz8KZTzkP2yEG42RBLIz344dRh7OkrYc7NY6JvDW578EFcesXVeNdH/hr51eO4a+cjWGq15QgqujnceuNNCFtNXHzBE3DuuWdiw+Z1OHDkAG749jdkshXHU3KyGrMGDuAgmNPFLpPLiAsQh96zZYoLtFwuySG1vLSE4YERuH4Op2w6FatXr0a5XEaGlJzvi+XmxKox6c9mRsvNo4JD7UIQcwzfk+Ch2lMRF6hAlN1dcdHi/dPs0rSCmKxNFM0ES6Fk6TykQyziIMt0MiiDzDF9nm5A0oysMROOV5iUWErWlFykB1uVmVLbkf/nulC7Es1duKk1ww2YMZjnTPquuQZMCyXXmX3OlCGLbCBufN9PTBZM37aYMEjt27aImVYr01pmz32b1PH3eM1pKFRJh7aK8Gd8voR2TwILZj2Oy/scmxXHm1sA1z7e2sGaWFxbUJjhpsV8vxygP/q3/6O/Y0OKx35dO5xCvO5jQGcpRNcR17upXyTBjsyT1rokAyl7WNrgRAoHoi0wpZNHJT/JN+LhGPF6MGhuFf1sGzTBwYkDNlScxcAyXcBXNsJafSaDNpLXjNeKoTZiLwGj77CPIQPnRy05K8xy1v0hT8U9lKRDul9VBe6yBVT0HTwQTKkm1aopCZqjgKotwiaIM/vX3m8pC/D3DKPE14tYlzWqajXgZkmF54VqMzQPTfZxrsD7o5omfilZQ/aL+4dtmRE6HQ9NzheQ4Fu/J50ofoh6rSmuiEWOLy2XZNAPh27RVIoaGwZsIYVhfoi8dAgA7Xody3MLaC/VEdU7Euy3siE6Wch434H+XuQ6XYT0rzg2j3tvuQ333v5T9PVUcNf2e/H7f/RWsbO97+v/jN+pjGDrchu9ThZVmko5GZ03HkSYzbrYV83g7w/twZvf+Yconn0G6n39aDKw6AQ455wnyMhh6iceDeimxCaC8ST0Vk2Mfh4yY8NjQpBBmMnDzxbRcYtoOUU0nAJabhGTczUse478oV6Fvxdlc/AC3iNNhPiR2PXovPiudhQ7zcRWrUbAZlrU4gxdMm4Fbb4BZRsNoMemMJrryM/jDP3EPnLbHxqBgG7r7yq84/NrdCMRjBHqWUCXyNccroXQQ1/AWltOfIw7pIL9CBMlB6XJ4/Du/Dk+/pqX4aWnn4bo2CTcTITu4ADumZ/FsWoVzVwBe3fvw0c+9vc469In40ijhsrqCUzVanj4kd0Y6O1Ha34Jp2/egrO3bkEPXdAoqXVCPLz7IdzwL9/CoblpKRvS5MTNuALmeTqY5XNSy2YZo9mkJWte64yuK+MyW80GNq3fhPPPvghD/UPyeHqGc66t9EvTGrRSlmCJNd3IgLqci0ZZS8venET97FNk7dcTwM9LyxrbuwyNaYVYVjAVHxTM9rkkCLyuKEvltQ0g8vPga0tkaQ4MZutCDUpGwwxJ6yxxr3Sq1szDRwGNz6vgboHP9j6HYUeA3S5IPbS1hUGEbNKpxGvSx8f8r80b7bAOk6XLo1NmLCJq02+uRB0jwuTAkxjQTS9nwvPalmt1ZtLn1WxefydEEHbjYDbtGBXH68YFUd+VOQhtuYi/JC0gJ1xb6kofL0P/j4bvR7+eoZ0f50LsfdP3r+8z3WfP9WDd6xJAtfV6+xgLOumD0z6bScXliZMeeftcKz7/9Bowqn4Jls36tm/Drh9Z0ydZN9arOx0ApNednE82gLBPaq5N2s7ITIUi6aM8X4pCdt3r0rB2hLT55L3IIMMhS2YPyBo0E+jkOaSMpYyF/tFWKN2fGjAl3h9q2BLTGlT3G8I4HUhwKBFPbZcKa/X5jPufeT3y+kJKGUbLGCsxa+Q1c2Y3AZ33QuZ30yCF1032TkaAevC6AfxuIJ7uBGWW3cS8jZbexgKJnynnHHjNNmoLi9LRwLkEQaeLxak5eMsteD4NdjhxJQ+XhjxhAG9xCcH8Ek4ZGMVIroi3vfFNOHRwP973wf+NjWecgj/7mw9h+49ux8XFLMabPvpDR8qJ9AIoF4oIMlksZBz468bx8R//BH/z5etxkAkUx74OjuDA5HFceMGFyFOpboImu7qTANSCudE+mExetrww4o7MSSCzEeYKCDJFtKIc6oGLJc9FPcpiarmFFnJos5yRKSDK0dkxg24QSgcP15nsDpOsOC+6q2XSJUuh2Zqhgmsy7cy6uCUEmWTSoka3NXRrOHMi5Z6iQw3lLvlQTLnHq94QW9rpy/XCPnbN6tUGVq5HsnnWTTsohDXxZM71D2Dv5Cz6ewfROD6FN1x5KXKLU7hyYhhby1nUJw9IPYximaC3H+vOvwjlkRFcfsWT0TcyhMr4KIrDg2LFODk1hZnZORQzeQwUKzhr6xasHx+Tci7N/I8fP4ybf3gzbv7xrRjbshnzjboAMEWE4oaWzcqmorf82rVrZbSlKPA7pJxCyXo5jP6J5z0Rz3jqs4WqlizeddHfzylC/KA9AVcFct2c2jClEbdJoMWUhdalftCV38lmXWTZVsNjIvCN6NACRjrqVyDxPVUR23u6EtDt4wxgS0lWDwx7KFE8lj4IdTHbx6nvcPLcFtQTe1ItDNIFLJ318C1ae0O9Tpul2+dKvWhsdGIX9Yn4Itl6TInbn6oWgz7JFtDlII6tSJL3oJm2pZbNtcjqVHMaPfPToJw8Nh0c6MmZ/hn/97HBPA2C//ngfbIrSJP+v9oVapCjFLoFHQnsNXKNs3cx9TWZkKyBOKiyv5awMIrtJqSSTZv6sp0EFtANFXoimD+qRdCsgTi7Ts+0SO2fR601eX4NNmzQGs/O5ntyfM3Q5cuyB5ol2//n2s/IfA0NbO2a4v3yQ5L9yd5ZOZc7kselAUYfq9eitIBenzlR4gKpsrmudIPo6W0AXc5fZeB4MHd57sjnp3vEArpm6EC368nEQtnDfA9yPTzffDl78rmiakLZaCBlCyoAaLGsFs61Wk3OSmbozWU2STroLVXgtdqYOz6DNg162h00XB9+zkGXbBkiDFerWNM7iPFcCUP5EkZ6enFg714MjA/he7f/EEPrJ/DIww9gfs9OtI8ewezOfZjfc1RmtVBFVObgpWoFR0IPd87W8blvfRGTDbpl9iJb7kW91sETzjkbkU8tkvmM5eNLzkM9N1jS0O/LyWg+Yv0UXDi5IgKH3Q6cd5FBw3ew1A6x2IkE2FtRBh0nB8/JC5hHmTwClj6CEF2yk8bnfwWga4ZucworSDPtZpK1PBqQ+SkwOdMGeBXRWZV7XEOPa+8a4yWtakY1zBoa88P4UDPmG8a6QwDfeL6Lzsk8n83QXbcDx1kS2qivbxyLcw30FftwfO8+vPG516C/msPG/hyed9WTsYWTwSZWY9XEJkwvtLDQCFEZ6MVSaxp+xsc5F18oysEbb7kFvX0DOPesczB9+ChO27gJo319MkGK/YL5YgYHJvfi+7f+O37x4H0ojo6hJkYnVOxnpLZNUSEp855qFWefeTZ2PfIIDu4/iNnZWYwMD2PL5i3YsGEDLrrwIglAuDka9boAMLNyHnAUCbF/VAFW2/5YM1O9g3FB064wUYerEkczpjDSrcF9x8fbr5Wb1mxt4wSWzko0+tfPUzNr6+ev9LBQngRgSo6kQyLNedrDYsUpaoIGS58n1sHWuc1yjpbmVp8TG2uazDhVGoizcJuBpw7qNA0avy/bR5y6G3xN3ww+0KwnUbMnWbghKGO6Pg3oer/VRDWGhJWHsy0on+jnbg7w/5dr5H/tDJ1vgjXklZj5y/yfMjsW0BVk7DliwUcNa08A/BjQbQvfygxdMTSCI+2J5qC1GbxdK0Ldm54Ey+qcJCNPr6cTKfZ0MLyyzGPytYAlqySDstclf7OeTUGcPXvj106CPAKyDWItA0Sg030SwKfgLQboJAjW4Ch5HsugrXQxMr4fFtCNNkpof1OuYq+6pdmNFtMEA4oYLa8twKvXZBo2jCkfT2yfPfFSNzee+nRujPcENbOaAIjvPv8Q2O1MBrMWmLB4PFc9X1pTKSYWPYYXImz6WOAY6HaDs+7QJGOGCKP9/dgwPIZwfhnj1V5MHZzE+PioDHF6+OAeLHLCWtGVsbvjQwNYVagiu9zE8sEjmNy9F3v27MWBqWM43Kihns3gTe98F5pkHHIVRGEGo4PjGBsZQhjSeCFFfccslN7+uCHGGCHZrcLPIyDVniuhS9AOxCMMDS8SK1sCe5sq+FxZfs76uvRD8DHUPJEFIQ4Y8eSjAF1oU3k1zdCFTjd95SJyiGvoKpjjl1RjWaclANvauK2jmza3k9XQ400gopiEqJQ1JFSEZqNpQLcZe1pUB7eDTLGNRn0JubCIDeMb0F3qIGi0UHA89BQjFDIt5DMeBnrK8FseDu4+jOVZ+hpX0Ww3kO8P4DltLNSWUapWsXrdevEdZ+a7df0GjPT1oZzNwPea2LHjfhw+dhCL9Xks1BdR9z3cfu8D0lqgrUSOeIJz7N/mzVtw1eVX4OILL8YD9z2Au++6G4cPHcaZZ56JSy+9FAMDgxisDGChviSg2Ww2haJnLZw0ICn0YikvgEyWgnV3grqlvlkfz0RsfsnDjRT4WculFWq705T2Fz5GggCjGrIDPmLokc9VDzT9svSlOYzYIcOBFaaGrBmspZz1EaS79JBSULNUnz24hGWw2ZfJ5mPgpDkXe5Pta8cHrzUuU/pO7quhIu3BpCI0unGekIHxm7GgLVUKiCnQhHWQX5W6YsrN1NDqqp1OkWgxCKTr7ZYCNpRwDGwaGCipxgOMJ11y2MY/E+tX68BmP5WVf//XBvQEEE5+9RoU2mw5zprj2rKulzTIKaBbql2aU20IGb9Ekrsaa9vHCyhsW2CK8paVbsqG0k4oT3gCvW4+b5a1dEmtvM4VJSbDGK54DvN4BuYr359Z7fom4ZOBS+kSY+A171ZFgfplA9yE8meGrs+fXI+WdewaC+iOZ9ax/V7ycz6pCUZjRsR8ZgLqbDLJGcdc41KXEoty1XPQEX/PuurK27bPJdR8Js7aNSDQPaWlqwzajZZm/Ew8jEmKBXU+VaVaQW25JoBOcSPr6c1aXfwv8pkcegq9aHW68HIuKkN9yNHfoNNCc3EJUbONkWIF3mIdQbuNjRs34Of33oXyUD86mRB7jh1CaaQPvZUyqpEjFH2wsCQGPjyTKRJc9DtY9n30T0wg4JAXDwi7ETav2SSaqEKFQkBzhphAhcGQ8KiiwWDJwnhXyH5PEgRm5szCOSux69MzA+iErmTqPo14+HpuHh6n8LGBxLgbKwdhWA12TqQ1SC+6uyk1dLnJ5m8BcgPgou61AjfzPbsZBNBtQ3zKktX6s8ciOtuTnnq8/Z2468fsKc3uSeGrLazN0C3Ai2rQHAgcTh/lu/C6bVTdCsb7h9GYaWBu6jhOPWUd5uaPYGyiF3v37sDqVRwPkcXOe3ailw5uA2tw7OgkgnwNhWoG1Sp9rhyhiFjH3rJhA0Z62bIR4uDB3bj/wXtw8PA++E4X5b4yMsUMumGEex7chSB0MTM1LVaoQwNDWF5YwupVE/it33w5ztpyFtp+Gzsf3omHtu/Ali1b8aQLniSv1Qk6UkPhiEhS7p0uxXOko6gA9QTQGYVL2UGYCkMlssOAE6KcHApuEaFHcZVm4xRptTucSs12M4695LxuU+eywG4OCGtsoMtPVkDqj9LDGToUme9r5mRocwrVjMBFDxtlDURgZBWd4qWuPbkW6KV0YClKtg25HD1oao7xyWapRx1KEEf+pv86zs65/gjoBjwTUEmES/FaiQHZHH6pA1xrUCmaVoRHyfuLGQu7YWNK17i4WU27yVISwE6CH6VC7WFuRHup+/d4gPhYP/sv8f14LsPJryau9aa0Djbj5CO4zvmlLFAMXfGTBabGres/HYzpzZQWw5ROIQZV+2QE4lSGnGghTGISa/XSpY+VwrcETPU106I3+axjHlX9N9LlI/tGLBVuwdcGpKSWLUtjz9UEnLX0IJR2aJX/us/MgS0Mk5bTTQBpAlK7Z32q42OwTpguq6aSeq5cVMLKmRuqoCH72e6PEEG8z8kuUDHPv1UIJ9S50bzYeQKWbufPhI6354yIqjMI2cZowIkAqB71yhDwLbGLhcJXZuV0puSubDdb6Ha6osQvZEtotel0EAiYF/oqUvqkSj7i92cXUc0XZIDO4SNHZAjVQquO/ccOy7XTbrq3xPkTPlpz8wjqdRRzOWTzpMADROUcan4Xs8t19FAQt9xCf7Uf68bXSLDiZ5RZMNySXLeko9JJ5MLJZoUil2Ip1ezmXsq/nQzqPs2XXAFrdhFIFi6tuBQHKi9MrwzeR7l/hg2xrEaHcG5EcbK2X3xXIwZ0PdJtu5lS5Gr6bhXmST+5LGzWuGXyj0bVVuFuRXEaGJjntJZ+6Uye4Gxc6fSQTkRxFtApimMUaQE9jiiVmEa2khV6ujdfxZF9kzh1wyYZ39loLqDSw055jkf0MTd9HMvTcxitDMNphlg8soDx0SFkyh7yJUcGD5SLJUyMjWN0eAg5iSBDych//JNb8fCeHXCLDqJ8hJbfRJiJkGdrQSNCbaGB/Xv3Y/2adbji0svF77xSLOOlz3sJgjBA3s3j2LFj+NGPfoy+vn5cffVTkWM9xNSb1e7Dl9GerEl3vTY6naaI2xQAlS3hpuEf6dfOFzS79bPotknbhSLEo/CPAQH3ZzaX0WxdNolRvpo2F/msqX2IuvK3HjQ2VbB+4xaQmGWbfS9CGVPTMyI3ayxiM3ErytHn5HVzm/IgUiGdPdClHSwyYp+YEj8xqFAFsH3v6SyPzyOiH0MPJhSjyRx50cb+1NYvVxyo5nGqmk5KBVb4xueX+22ClyTgMQedBFtJGSKp4duDU90a5MCKAU1/pge6ydBPjoXmM3n8GvvjPPQ/5kfpoSknecXHB3QHntcxIky75my6bXYFxy9bIewKnYJqSXyPx6EplVhwtb7rvB6WVIxgy66dBJCl3mcRzfxtWBcjMDsZxb6yi+KEz8c8TkWjOsHyxNp5HJDyzJNWM7O3bFNGKuNWwZvOItBOE5N8mQxfgme5BOOFbQFTvsnOGnXbSYJS+2+9bhlsJIe5zZyNGNUkAV2vG48j5t6ldz6/eB0M01nS8OVcUmpdY25tx+Frdil6M7V/qbObzg8hpiIHxWwRQUCmgW6RgQYHvA9mXxPEJFAgUyIdUa74o3CCI/32AlriFkoyarYVeGj6Hble1ec7MtZ6/649GB4clA6k+foyijSl8bsitgvrTfQVS8hweNfSIrxWQ86pVreN+cYyomIGTiGHNofbjIziyMEjWDUyhmq+gv6hESyxc5FCPzt9xLQ4EtClp1xaERXkeZ8kCDL3SYq4VLcbnpTArQBOal18WOWxbLe0ugWrYeKnRTtsenvI+B4rinvJ3Y1HieLUk12pcB2uYi/X1qkMSEeRWG7GGbztQY9HoJrgwLYT2e/H9XQTDJgFfDJAj7N8I5JbQblLZGeEIvzg+YHTXjTD+j43ehsZeqt1GwiadUSkbTzIHPFqroJSIYeNW9aIAIIUOyfHKSdC5SWw7+Be/NvN/4aH9jwEt+Qi31sQb2V6wnMO+4bVG3D5E67AI/c+jN5KD+67+1685x3vxuf/4XOSrb/u2tdLu0djYUky/5tu+h62nXY6nnDBhfI6BPtMPicq+HwhYwRsJFACtDp1zC/MYnl5STJ4+4H19vZjeGhE2n0YmVaKA/D8QOj6XD4rNDsBnf23BNFMTiN8+dipUJe/zUxsDuExgJ6mge3wEIlARTSnYZn8Tmq4CH+vVGTNX7b4Sf5AZ7PzdQXMlT61B6K01IldZqp+LQdVmrcxKZT0rqqK14Iyr4c1fD6f9COfRFnMbOnErxW0Znz4JyIsyUzMIUXKMV1Pt+/UbizJHA1zka5ZCpXPnn0jAkquIQ0A2mv83/crpeL9Fd8EgU/2vdVCmLWk68UIQM0wKL2/us54f9W06iRoaHvACOSpaXFpZic2qrGSY40aV9S740MyJXqTtZMOGFKvZX8/nY3baX+WJrdrN9alcG/H906DmPQX97W9D3FZy4C6tj0as5wVYksTFJsWNAV0Lf8k4lLzPfPiqlFIgEHd4HlG6TR2o5xZ0aHAbJS+8TGYKd+u/y8qeb0OoYgN0FvA18CEJUrtmiagC4/H41d8JMzUQNPuKEGBsQ7X9mgV+EYEv4hZLsci6yhZDQLUeVJmkfCsZc+776Md+OgEvkykzAaRuNIVZA6ImV5I1b4T6mTFTISm30abgQI7k1ptKamWc0UMVHuR7xlALVtFx6XyXMsJErSwNEAwZ8YtLAbr3lo0TgqcOmtAZgrx983fBHWGIzKExfSay32UHEUTFRVIa+We/lt0TI0DvZfeVTfcVUwaxK1p/ChkAlv8MZke8pSFBk0MbVaf7kO3tXPbWJ+4baWsNKWGa73iT56hPy6gM6JhGx/dqkR4yb7KADmXAxs6yIZtjPYU0F/MYbBcQJk0NQ9ZGkxlsqAbI/c7u7xI/VAhrqs3QKtVw50P3I3r/vFT8HMhBiaG0HY5BKEOn8rmrINt60/Ba57zCqzrXY35+Vncc+fdMh93fnoW00eP43df/wY4dCJrddCo1fH1G/4ZlzzlKTjl7LM1ihXvUvaB80X5UfuYPHwAM7NTaLXraLbqOHrsKPIF9YfmCL3BwWFs3Xoq1q/bgJzLaUr8dNirzp5uNYFRwNTDTyhLUc3x47e2LqY3VcaGUkTy2JR72izlREDnnRLAM+xKmmWxhxId2BNAt72xtsTDI4atbCsBXQMK225mfdb1LE+yYKXOZVKgqWGmM5+T4kuKdrc/pxjH1rotYMhOMK9lW4SS3o60SC4JLlSVnQQFloJUQI9RJ65n6nfSUtRfERH/Ux+m1cFf5ysB9KQyriK5tKrdqt4toKuITu2lU4BuAT8lfovpaZv1Jry+ib/sXkgYmhPXmAXhOBBM0+yp2nwaEE/UDaSfI71erRe/slymZBWzOZr52iDmUc8pteuVezdm2ayynGejBOOJgU/S9qauoBrwJ2CuqvVkoJEwiULrGiseS/FK1pkMK7I1fmWeDK8rYKNsgaXkJTywgK6+PBqmiXuvCZjE2MQVjcyKIEBcFjUYIKCz60uyX7Ft5sRJo7Q3m9iKa6U3Xjz2KSQM5PeyPi2kPeTEvo/vXxMekWCKAY/+Xxxz8/c4j57aHzeDIF/FUn5A+sUteko2brJzAjjLsgRsnZlnAT0J5HnNgjgis1GDdQV1V+h7tvtpPGXcGK0eiQmOoxawMpzF3FPn5Xc15BES/Vn6W+obymTGjkcmYxeaMx6PqrV2rWubY9E6yyWxmsngjZwqpYaXDflrALoTZeBwlBffFJnXLCNWD27YRj7qoBh0sbqnglXVCsaqMhdLPhu2hPFDY08knXrk06DvsfRU85cCLC3O4ubbf4B/ve178PIRurkAi60lFKpFZPOaBZ+5cRve8PxXY13PaiFWDx48gFtv/oFQPQf27McbXvd6jG3cLK/amJrGP33xi3jhS16M0fXr1Sozm0Gn3UGGmXXGwdTMUdxz7x2YPHJArkHod78rdR6OAG23uyiXqti8eSu2bTsdI8PjaHU9lPP0s+NiCdDusK/bGMrI56J980L6yL/N4BEj1RCnszg61ygwqSeT0k7c0Sygx9m6yWT1gNJWQpra6NFhwc1sFjk0VK1sW964UzM0yYjPZEudmrYYqVcacZrZ4PHiNuDM50p/WVCPa5sr2p9ipI4fouZber0rjGXMb1hjGM1wknKAlktMJmBFXifpM9frV/BOZ/A60CURCf06oPif99hfP0O3bY1W3R6fRdpLoXfOLBCjIkmy2NjgyBzwNtdN1c1XgLC9UTGoM0hWlfhjfYmxzON8WQYoHQSk/31i22bCIiVsQ+yvb/wd0n3uVhSXBCZJNqZAkASVegLb0oWuucfav/YtsWQh1xvrQEymrr0HRlRrMYVe8yZfl8cQuDW7lISDzxEbyvAxVOmYNW68L4wMJt4TcU97qlwiq8pkrfSpl/q71OAJ1jw/iFUMZjh0RrN64SBN2xyBW75nh/XEmbOWuKwwjaXGkMZWQvUn7oTWRIsvTI2GjHbOZMVemrS/zKQPQrScAmrlEbQyJaM3UFDWsoFm6QLoAs76famxG3GghPPGddAiIQMCfe8a7JOmF7ZBDmXeXEYwmhgRyBXQ9ayV33vNfR2poWubxIvAAAAgAElEQVQ7lJ3ZbLNmBXabe2itytTK7RElTmQW0JPWNVXGJ6RL3LaWcopLU/mPVUN/vAydlqaEaV46oyk3ywy9AzdooRh6qCDEuRvWoC/D8YZm39LQIGhLDZzjC+llLdls245WZH8cwXMZ3/3Rv+N7P/shalELy34T7bCDvv5edNpUyQPXXP40POOCq1Fxihis9KFeX8Y9P78Tt//wNhzYsxcv/82X4apn/4aoN6f27cc3v/0tvPYNv4N8qYjleg29g0Poiv0p+zXb2L3nYdxx108xNX0EhWJGA4fAR6HIeruDZrPNyaFQ2n0U1WovVq1ajUK+hEGq5geGhHnodLrSm876rsYo6rRHQHc5R5l/yyG5MvpPDpIkE15JhZqT1YqQxHgmoUyV+jauauZwsVCWZL+MlLWPPV5vqQPTUv9WKWSzCelfNdR/TO+nBEgnZlWJuUdq2pk9uG0GZ8U4Rj9gjsMV4MtDwgYwlrZMA/OJBqkn9pnb8sUKMDcUmnwy/50Z95hjeGxA/H8FGwlQ2ZKNfYT5/5TPQQK8huGJgdi+vu2bSoRjUot9zC/W4Nn6akIuG5ilsngxPdHj0qJaLLKTHXSSkk6aFZBD1mg99FrS/fWEIbVQWWkMY9pCpQavCYvNaM2Vxu8oUY0b5XgsitMgJ11eirNiS9mL0yIDehOexlS+qrYJfjSbiu+ujAdOAJ3PL/MQpEZsat0GYC3lro6I6hqpvetJiY3f131tnRg1K9Uas/7Nnwm/aDJstsHZVjj+mEOdZKXYWrt5feUitf4cZ8ypj5D1e8nCXZ6/yghxr8v1EjBpeEb9DDNymvv4BHKJItRmJ5NBN1PCUq4PbQqT5R4qMyGDVQSYSbnzOvQ9WCcRvbeG+yRDagDeeMtpzd3Yc3OEtC4AA+ak202WzufnBDYCeky5v+HBQL3cddWsGFtqHeEUnBMVfEwYpNSllvpScsVk7eIWt7KP3QYEengmtflfBdD5obB1K/C6yDg+Zz6gmA2QC7uouEBfJotta4aRI1aTmicDwf3JP5zTxyp7J5IBMVFHDXJUOACEroef3n8n3v93H0Y3F6LYX0G+VBAB4MyRI1g7Ooa3vvHNOHP1GTh69Ag2TKyThzZrNfzT9Z/D7bfeigvOOx9vftvbJMXY8eAD+Okvfo5XvvY1mF9awNTsDDZt3YpCoQ/tqIPjnBq04348sP1u1JuL0u9O05JOt4tcPo9sLidgLs5uktXqBukt98hiXrdmHZ500SXYuGqT1JHoB0/RR+B52i1gMnIFc3Pf2ZaSZ1tKim4zNpj2EEkovyTBTLtO8fnStUkNtC2FnrKUjTNgtX6V+eSyeXRoysovThmz39G+b6n9xWxBkt1YCfxj1SghlGPqwDfrPIaN2GjMiIJidkEPXqU0E9S1gjn7vbjm+Rh95gmgW1yI+QjdcmkK+HGg57/qj7Qz5tcA9BWU/WOAOt/8owzbE++MBGyNm0kKsH5ZQH9Und2O1tUippyR6Rr5yT6XNIjGz3di3V2c4pgZsvqr5YWYGbP2q/FttWWhhCGy648ZrC7PR+9DftdO0tRlr50WSfCr8xt0KqF9MV2fciaY503vnjS4C6BLH7kCiqXU0/VyAXLjbEdGNHF8VGtmpaJte6OmGKSZmYUTxGlxKmBo69GiPdLXEjEYVebSaeUgEnc6/V3xw+d7zlAtbrJjaySo6IqQ/vac+Cxjha0wVg8EztugX32BbWfdAJEXICS/b7scshlxblvys/A4MtcUn1b+zZKEcMGpDN0OS9QpoQ4FzOLpoXPNRdEuFH2qDKEKQl1/IozUZEiy/Qznsacy9DcKoCcfGesDok431oJx/TxO+zUmtId6QimaWNFOfeFbTLWdWctY1XAk9rGxdOIxVO6Pl6GrzICKig6qHMXXV0Zf3kEh9FHJuOjLF8HZARF7BzlelVayeSpL+Qa6kh0HbgF5FtM9VeRHjNhzQJBzsHvqAD755etxZH4KS82aZOYlquGdDLasWouXPO+FOGvbeTL7mFFbyc2j3azjkR0P45+uvx6VUgnvec97kCnkcNuPb8WOXTtx1TOehtnFBUwePYwt205Dz8AIZubncfTopGToByb3IHLYspZBq9NEocTsnCveWi/qLHECuwhKuj5ayw3J1J921VNx4RMvRhlleBGvyUXQ5fAUBjMcomOodzM0gBshV2T9x6YohqlJxf/Wy91EfCeIdtivacwD4izCFMMMxWy93JWWN0NXBCKl10Y+h7TYJ84ikhgzVsnG7W0nA8GUoCkOBcTvOtXke/LT15DnyQ+TXnsNPiSTTh146XqkZjeP1WeedA3os6/s8///B9B/1XBDD6qkNnwCxS6fs1mTqd/Tj9+uWhsE2BG0pqySpN3JxaU1FCYQSRvLyCeUro/LN1IZ9Uk83FcGs0lGHIN6XHIxZ2xaPS9e7p0TnOIMaFuKWjhqW4KydLoBeA4yogYntV/1XlqrUYj982OK6iJ6pSu6JR4Vph5r7rD1adCAwIZOKQMbiQcMSphMU0Vxut6zuYIqtFOgbrs8CGAtDmExVL3ogMQmlmp69YPvEkhNC5iCv6GsyQ4aQJfcWGfMiEReBWasqzuiQBdAN9dE0JfBg8raw3M5iEqV9UayqylpQMCld3x63DEHTzky5IbCOplHDiZEykUrmNtMXVcoSyJCsUtdXYMPe3+k5ZsaIKmz2xq7mYFua+PSvmcTLgK5EYsK5c5e5bwxAjcnzBvu4Vy+ZIPIxDPpw00EcPJStq5uP1lzPqUXvNlnpmFCAZ2LSQa3xwr4RBSnb/lXF8U5DnswuzIFeKxSxsbhXoyIe52203EOsZy1FmPUeliuL+x60ibh5wtKK3UDlHMZeJ0OvLCLbLmAmc4CjizPYv/Rg9j+8EPYft/9mOgbxGXnXYgSXX1qDTz9+c9DudiHucUZHD5wAJ16E4O9vfjaV74kz/Un73g7+oaG8O1/+Sa273oY6zZvkHGF+ycPYXz1WrR9VxZ1s1XD8alJzMwdQ77goFjJiSiONq6yuM0wlZALNuSGYcuXi8FSBa2lulgonn3GObjsyZfh1PWnIYustL9x4pq8Z2bCVKyGnv7bLDSHTlB28EgsbrOt3YyUrdd1Ugu30b6QSGZ0oD1T7EZOD5PQg1IPJY3QbZ83f6Lk2AoaPeVXIvWyuC6Y+PivrEWmz7SVWZQ9WB8lmIuDAg0s9Bi0NXFroKN8k+4Ou6lSDIRZ6fzpyfvMTdAiQL4yM48z/P/ulHsaJH9pXDebMb5/CaDbtj5dF2mRnK5NZQ/5ZdItW0aRbMYIgKQrw6Zl5tdT7Yly/sjHexJzH/v89v2lrFvT5R1bknq0diOtmdBgI80iyXM4BCsD6AYAE63FyuEsGgCbljPOz5brY8DKDNisUHPepo2cEifHlfvX3jvCngxyMbfHMkp6Zmrbpv5MQTrJ0BXIdUyv6UThhQh4Jwr3XFbLhYnawoK/WPqg0W3rCSCiXtP6puSdZK3SEid93Zq52ueSxwhlbob88FoE1FWEx1OLY0g9/jGP5/cJ+q5Mk9O/qYLnF0czE/gZBOiUkoygvJSsRXnPjNyFz1ZgJ0STw7E8Dz1uTvAmFu6JUNGANjNullRTQK+aPk0SeHTKKHUJLvQ9MvDQYESDEtUTWAMsC+Yaegi9zwl3hiGRT+nVdzSimFo3mTnb1mRUp52uJmCuPekx0MtmMVFBKseRtSXiOr31pCk09kjNRLeRcFyDs7V3s1mlPzKhhXUpJzPXbS2fgI6ogaLjYd1AL7YM9qOXj2WNvOvJQANOzUG2oH2NvA0+HdYC5Pn82QzqnOrDD8Dz0V+piPtPu9tCoVxGPWJfeF4iwQYauPmm76I3W8Tzn/pMzBycxNf/+Qa8+NpXYnBgFMdmjuKGr34NxWwWwwMDuOPnPxdBxdvf8XZMjE/gK9/8Cu5+4F5ky3mMTIzjwKEDKPb0ohEAuWJBgJtCvOmZozISulTOodVqaHDO+0Q1OefjmrHTpJ8Lbh6FLhA0u+i2fYwMjuLqy6+WPxW3As/nuNa8lhLE4shDGHTEH55/dKHS6ciArFHHx326Mk7RKkCT7D2h3CkkWSkqimvgKXGOVZpaYE8GtdhDL2GIrC+1nMuMcKWf1xwoKwa9WDMaG1mm/rYtbukTyLRGqajdiB9TB1EsCjLOdHHZIHZSsG09Gh0mB7gOv3gs45gE49LInWTqv14N/ZeJBk72uwqWZoU9Dhw/9utYM6pfGsvtA/TASNHYxtMipqgfC9Bt5mxl0qkoMO0KGHupa7Ag1HKakRQntscpGZww/CdNt/NglnZJaxkcBxIW4EzAcUJvuu4DgjEzMxXoxidpnH3o3uBwFNs2GbePpvrK9bEabNpWP6uJsmZPGrDYz9kEMHoa6ix2C9kmSEiUT0mmzWuxtLzNMMXu2qro7V4y9577x9bOLRWvQ1t4ZiSUOTNdZrEM3HVKm4Kd0KhG9Z1Q0GYEtHGmI6B7ZriMBXMGGRbQCdDs4ZHR0fLedPKkAHrkIMvsmxZsDADES16z+kAOXW2Hy2bzwuRyGApbxAjoNJPpkAIPAhR9jpw29LclYZSwk/dBtsGq9+1bs/eR10K/E7m3cZ1d6Xat+xtRnJ2mFtsf62mlve2qiJdPkyz6b3M4i6G1zFuOXeKknCyKdgV0Wu/FGbwAPsGRGbjxcje/p5S6irF0/Kp8tEn7mw0EeNGSAervakymv89/E9Q1iDgB3E0mmYl8OF4D430lrBnqwXAxiyJ7zwOOPtXJZo5TECUk3dxkwABBIQhkKKCbZQTHTWWiTbkruojZ1sC4tVAood6pSxZfyhZQqy+iWixKwPPZ6z+DredsQ6mngl/87BfottvYsX0HnnLJkzE/P48dO3bgve97D/Yf3I+bvn8Tjs8cR7aYxWlnnobpuVnsPXIIC2EHG07ZjNHhERzctxfL8/MiJuy0WhgZHhJLWBkPyH7UTEYCjTaDDs9Dhb303TycVoTQC7FqZBUuu+RyXHnpFejNVdBo1tBXriCK6DzXQuA3EZHiY9udDDTmwuUUOBX+2INp5VQnPcytat0CncItRTVtbfeQcZfaH6wZuCrf0203erCYs8vQYuB8X4nx9T9DstqcOEXHmhaeE+r9laK1jk2km4mMU4fP6Buw1Kwa7FgQy2Y4rz2xeTXHXNyHzgxDLzq2azihC4DqhMf6ejzAtT97/JJAWmD16FdJU7ArEPIkF3Sya+GRoF0OyQezMvCwJYeT//xXhnGzpgyPm76D8ecU54xx0CH3QujHpB7DdRcbvaS0DpbxYckoJopNh40sBxnPbCn1JKA0J6O+MVMvj+9saorfCne4+DZYsjNZERzIlH58+o6ZUMXUkNMjjPWQFzEd52Xbso8B7qQEpMNZ7HpeqbRPdCmWhk9KG0mZQ2e026zRxDrS321P5dQcBeljt6I2BWy2gNkMnoe+BXK5tcw4CWjGJU7axVjmjME7lKmsthMtXYNP2rg0HbSiMg0szLWJnbv2wSuQ6/etipyBAM9+ocKNal7uneifFdTlzKEOywjV7N+iMmd/u88BOvpe05mzdMfwuUSjZBIT43BnXfKUcjfZuk1xLWlkUC6m6E0PfkzP27KBub/pToJY80SVu8feJmsJHsF52d1tJVJEPaeDUiyAyzFnhrAIHLJmkxpfyqWWQyCCKwHjFbS6mWfOCNZQ7gIYqd5R/r4sMjnn06TMyiEtiR+8+T3DFBDQ834XY31lrBmuYqjgIE8hf9RERPUgVYBCmXDAAd2FaOrvigiBgYgEbTmr4lR6Sds+k0WbNhApFHKoN5Zlpjmv/Xu33IR7d9yDpz79qfjsZz4r74PDBs75v9S9B5ydZ3Xu+9+97+maGfVeLNmWkLuNC9gUgzEETLMDaYQQTkhODiQ5qfeecFMPl+SmEO5NKAnV2GAwMSUYcMFywU22LMmS1TXS9Jnd+76/td73/b5vRpJNDimc8U/WaGbvb3/1fdZ61rOedeGFerEfeeQRfuM3f4NYIsbf/t3faFuZ0Pl9g336s/3HDtHMxDk5Oc7GdetJ2TGBMkmoVW9QKhSJxqL09vfrBKK5UpFOJKQOQdJPGSdGqp5kMN3PquWr2LJ+M5vXb2HF6DKt50sWHpKaS0emvNV0kEBXzo+MFApLLCpnI6HDBtxD7fddO4rPf6DdjHLjnGaBSKY92bqO1y0RYGyspMWj1G0SoNdGolKZMiTCNeOp5qad+SS4W4y9xSoA6AJE0aibLWBHPJpxP9ahzSwodkiBNbZxxTYD0JGweNW7WeYGzPRutp8jLI+jG/3FOODL/lI1+hfFPJ/SP9fLfjRAD747SPUu/vniT3GALstY8H0+qHuLtQfB/xpW4KUBf2GGHxwz6a6E28aZtXT/nnVDdQKvtUmKm6tuRvzaGrm9yiZ8NMGaj8kLKfrg+T+zvu5/nn2AvOzfvS/YVhkEVPdOrYMGMnzPcMZZsVqtiWZkgTHDen+qqM4YNy0EZf94gl0qQcA3r5fDXxjMuvtAe8fV+tkF+y7I8E1qBOBkHfJpZDsP3T0/au1rgkVn9mKsYy0treVsf5aCAS2zDTsyx+vHdiCtlrCBYMMArxZPfFGeR3HLEBPzOxPCW5SxlLfyvtrnbVvv7J3g9kMCCRMwWKrfCtHcZzkmw6GXl5YGWtPspBNTOAoEHC6lMJPlAufDuuk5RkQHsLiQ1p4bl+lrX70ERwGh40sCerfdtnPNDaDrjHNbcxUgj0u7mGdP6lyznB2JGNPIYu1PW9N+ZftgaQChwxNMBqWn24o6jKpe3LZMVcPcTg70bY+8iDqadYZ7MiwdyDCQCpFQ0qRCVyNzFNBF5RYKiwVOROsdOpBemAF5f0xEcrb1QighsUrUYScxtW2U2eWJREI9p83wkxrJZIJYNMr+Q/v41Oc+wY6d23Wa2nN79rJxw0aKhRLDwyMcOnyIW2+7le3btvOHf/6HrN+0jm6kS7Fc0FaJh594nGYsxny5TH9PL5lkissuuphDzx/Utre+vj7Gx8fVTU6GIMjFj6WT6ogkWXo6miRS6bJ13Ratnb9s+056oj00ZV/bHdLxBPVaWVWBAupdZJBCXeWbIe1Hl2sqGbof4akbUaBm7WpqJuv2bV/9Fi+XlbisyfedNouOfZQUBxYqcU0Ea+g1l2X5veBuafFT+jMzDDNT2mQDYlAjgZvcb7YLQENNl6kY4whv2Ifr35XXquDwbH3mToAf7O01kbkrLZw7O39pMDNH+BKivZfYjB+CmP3yM+mzvdGdS/e3nJvgcB73Hv91flve4vf+KMf30q/5cQHd00h4wGyLJ64V1+WPrlZurp5d3h2q2f0M6AHcveaJ24JCzEAfuxcMWCpfqe/AIBcHqGfLjvXe0cVwYXa+sH3SKwb5c9QthS+ZuZmHbu7xYPDhvpeSwNl+bo5YPtv3mdCfuIjb6j7MPPXF95a967Q+bf3FXVlBxWxuwppPoXs0vqeeN2fOZLA+kHv0vAfANjteAMgGnA0iWMraBQMWOE2/ubFcdUBuljZfmCbPnjB4nqudbRULblvLsYsAPQjMZrysDSpsoOKCB6cDMD3o5jg1WLFrrOyjrOnGIc+suyros+dDfqJMsQskAoDuVlbXh++CtX8VoEtEKxm6o2ZluYxqxWHx+FR/qVLrWKXPDQ2rbWzWnEZuE6Hx9dJYHYvX967ZvOm9M5fNB3u3iEkg0alW6M8mGepJ0peKkAzXieqwOaF+I4SVMhVfXGmxaGs/YUwyfIks23WlnsUhTl4rH9e0F1gyM7lYohJNpZJUazINraavFYtVuaWq9TKf/twnePyJx9i0cTPHjx1n546LuOGGV3Hy5EnuuOMO3vyWt3D5JZfz53/15+y8dCe53izFapGTp07y6BNPMjlXIp3Js3rlKs0rr7z0MiZPjzNx6jS5XE4fxkNHj3Dg8CHNzJPZDIVqmXKtSl8uT4YYO7ft4JqXX8PG5ZuUQpJpQzKeJxmP09HARpSuMpdYAN1k52owoyUVsZUNtrL4i7onvPHGirq55FacpnmwM34JZDsaiDmDCsPeONpvIeBIycXSX17tzWzb+1KV8Flg0wZ+LTkmfXFgZrMyLGahElbBfFlHLPW+drStBHK+ra0B9WD9088w/FKDFfh5C8qPA+k/LqD7rJa/6LrF91xgeq4MO3gcwQx98fH9x2boPhiZ+8ixLYG7NHCgZpnzM1EzHMh82fd7rzbLtqHk/K/FjMhLtb25Vjb3mYv/9gHRXqFFHRqhqO/lfrYr5oIDV7t3f3vB8iJR6rmu+tmZnrB6cQSDSrN75pwF2+/8Koe5HxR4tc/aDWcxOghVdTtAF4CyveT2bHuPv7kartfc0uQBwHLUswNTB5JBSt2hTJCqd4BpqGzruOb5GfrTzlwwIMOx3GeI0Nbtl/u9U5/7lLfPBsj+6zS1ALOgx26d3/TOEttXCSzUeMcOqHE98+oNagA9GNQsBvTFGbp56u32XInBMoovCejOIMbpfoOArqRpV+zk7QQteysYm1fz7Om0NNu+ZgDdTFVyU9ykpq0/t/O+JQAwdXNTO3fGKC7O8huBjDlKq1YjHQ2TS0Am2iERqhMLtYlHZeRolEQqq9m5tD/UqzUinQ6ZeJxERBSPDdqtMrFYCFcrlbYJLQcHTBnURKBRV5FZNptW8xRRkKficT77pU/zzW/+M9dcfQ29Pf3s+sEu/vAPP0yj0eDDH/4wl11xOVu2ncfXv/HPDI4MkO/Lk8wmOXbiGNVak4mJAjPT87z9rW9jqH+A4tw8y0eXks/l+OY3v8n111/PC0cO870H7ufx3U9RqlVVzBdPJ+nv6eGyC7ezZd0G1q1ZTzqZIdQJ6zAYqeu0Gy1tyTOZqQH0jvwdEkGcMBkdnS+88GH3s+jgA20e8IUJoHxGFENZmyEpAbWrA+FA5mIWu0DwIGJLO6RhgQrd2RSqnPksGWwgQxJjDm+p1tqftZq0bT+xqNTI/QXddpx6NXQt4gVqr4v7zA1l6g9bMefBP04/gz3XUvpiP39pQA8yFmduyXvU/1c+3C7kjnI9e2Cy2Fv8zODqxwP4l8rQXxrQ3f3hwDwI0IZmfzFAF6/34BEsvufPev8FgoKu1QCdDdDlZYtV8PpvrzXO0L0u2HD+6UHh3WInRAOm/rVSn4Qf8RKccWxqkOI0IvagFhj5GOMopx/x20stbS5e5J6RjBXmOT92WzvWmrrXzuaAy+y/ATpHgztlu81ibavXuQDdKw141rE2u3UDYGyGLsYyLuP269MmG/Yyb2eBZjN0vwbu+sGDbnh2Pxe16GmNX7VavvWsA3Sl3TXw8XvoTSZu9Ftno9xtJdrL3l2pQd9nVG9GV2C1AT9yhi63m2s1NnX0gHhKMh1pg9JqaMBFzpalXD1eT53tPzeDX6yaXcWX0h9uAgABSgH2qKqtBdi7aonq6u6mXSXYTmc8niX/jnXEu72q/u1RWsRlfng0SiyeIiJKxWZLRWuJEPTnc+SSMcJCQ7dLVkAntK/YwFoKJ2CBKoNOEom4tnDJBDS5FOVyib58jsef3sXtX/w8b7z5TWy/cDuf/9wXOXjgIB/60Ie44847Vfy2bsM6SrUylUZFGa5EJsHk9CQjw8uplkS7EOWV117HymUrKBUKDOYHOHn6BHfffTfvuPWdRGIxdj32CLd/+U5OT06wfssm1m/aSH9Pnp1bt7Ckr1+HwVRKMowmQm++jwhRyqUy8XjMtKgp8DXVh97EhMagwIgW3SLh1xm9emPA0MMp3t2iYlpWbCkjYmhz0/ftHLGC2ZHhm3xAFzCXAQqur9AZGNj3OCB3N4uLKHzz7kDWFRCe+JbH+tDKKMWFX24xdH/bYo63SC70vTYZ0n8e5f7igK7L4tkZDC+IeTGsV9lrAFSCr7WZ2Bnb/7fN2F8K0H0nNgvOWppbAMEGcFy/+gLFdjArd0ughXc74ELuScMQBrZ5ru8DQGoKua6t0z9vi+vk/mQ3W6bxwNwukgbaPLOloGOc/iYwjMh9ir+vIRo6b32hI1zwWIIMQfDnjn0LR6Tk5p8Tn02TzXZ1yJOvY3EOfLaF02qUtEZtMNICtXke3XNjKGmXoQaGwCjQWWANZrmWmtb3OUGaB/C+KE6TlrYwt6433QQHBrhV1eVpBPyM36n17edqVu7a4Vxo5dP5wkCYwMOskS7LdkGKGwmrVVw33tSOiTXnxE5MU9dYZ0lruym9/vdzZ+gue3dZuwN0Ob1K44tT3L+mhn4uQNfoU6lLU+OWG8TR5eZ7AWJfJW9Ec35dVF8rmbtk8Ysod98rvkMsaih7BR7rLa/ZvXUk09qrLEvtBpG2ALpQ7mJ7KnRSRCfeJBJJjZ4a1QqpWISh3jy5RJRQu0Ii0qDVrNJsmExMxppG7QxwpYtAwXtwYIB6s8bs7LROQJubn2HpyBDRUJv/+ed/yuZNm3nXT7+bbKZHle1vecst7Nu/n8cef4zhpSMMjg4xPTdNJBGhXCur/Wkmnaddj7B+9UYyqTQXXnABfeleBdzPff6z6uH+2htvJJfKc2zqJI898Ti1ZoNVa9fon4FEng4lEra3rVmXabpRkvGU6gWaDTO4xFCV0j4hAgzjUKWZqgRTyqQsdIozehwrGnT5b0B9HKxbhlVQZ7IkJaydq5tS5WcbTOIWTtu6JSUBl8WrAEUSfTvC0S0lgZqMmS7l6t0+uJjvbH+EM7oIrDILWovsvprlx6p8z9lnbh/uBTj2HyeKe2lAPxdgLwbes2XgLvhanOL5QY/TQAQga9EH/ojp4Tl288cHdAvntmbuAlF33kzg6ovtgnS87LkZPWW/PLD1fmDuwEVAHmQNjE+D+ToTMEXvaZ+B4Da8N0jWJsyZXwMPZvqLT9mZtLkMJ3FZvv/53vMZGFoU3L9gQKAeknqIbnCSP0DJlC88z7IF51HOi7q3Sa+2q6U1yf0AACAASURBVGPbYMqUAxZm3vL5DhDdcRigNIAaFMRp5uky4CCg2yDB0e8K5OpUF1TXG1bPhFsytS0w3CUI9taSVa1mHUtg2xp90VvYWHMHAN3zibfqeQF8XXe8coEZcb1A1Kcpo/OQD6jx7ejTFxPFqbPuWURxP1aGbk65AWiXoZsbxHyUJlPOPMYNX7FtTXHJ3OwzY7zbLahbQI/rds0DZ24BS4ZowtaRji3rXGdoeQVqC+im9ySmr4mL4p0mMZqasWtmLyNGG+K6ltbtNqplUtEQgz0ZMnGRihdJJ9rUKgUqlSrdjoB/SgMAV1MXQdzc/CzD/UsoN0rs3buHEyePMTU1qfPU+3JpDh88yOlTp/m1X/01rbvv27eff/mX75DN5ZgtzmnSH45HmJiZoH9ogPnyPINLBiiXqtTLHTKpHH09vbztrW/V8zw3O8u3vvUttm/fzs7zd1JqlpktzKs4LplOaf1cTHH6c3k61SKhVlsz9FQijfjbC7DLhyZiCVPDUoA05sEC6M6PWW9541qgbWdK9Xm9jjbzs9c42GLrLZqmwdKueQ5S5fpEVR0rVLwygvoGOw7RaxGzgYZMg7ODgYSuMouvifDkfW74hKMpw6LJsNz/wgpA8F/+9zIyUZ3fgkriBcpec3MG+99dxmNq6r4K2M++AuYQLzG841xwayHgJUVxLw7oZuLU2TlXm53q4QUz1eAeGUg788u93mS+C2n2/9gM3cwKMPeKuezBDF1WjIU1cx/QDZUtpSV3fV326fQcsjnR8JzZghYMOm3bowVkPyAwW3WAfkbAaLP8kCYH7sv2yrsAGulvNmOOzxYUBEH47JS+MGJSUnLPhM+eLrjKbl8CbXfuGZKAwAG6WQPMHwPK0hJo758zAnoD2jK7W8pcjmhzLVWu1i192IGjt6I09xMxjvEzdI9OdsIwy/06ujkYJHhIIRatFvSdG52uNWEbaMgaZA1avCDBU6sbFbt6p1ui0Bveov8Oa3uw/O2r9C0wOwB35i8ew+D3pBu2wA5b8aSLQZQTqZMYz5w7Q3dgb86iX1Y4Zw39nU82unoB1RoUHZcqVLlcZaHDhf4+F+XuYgfJ1FUwafvQTaZu+pRNDd12BruedC+D7xJzQ1ycuZON9zTDt4Duhrh4Sncv6wwRjiY1IIgJzS6185BpozMGIqYPUTJdoZ5FwBftNBT0MzFIx+T4qpQK04yNnWJmepaenj6WL19JIp6kVCqzfPly4uEY1VaFcrnIY489wgMP3q9rgFDet731FkqFeT7+sY/zgQ98gPXrNjAzN8fjjz/B1//5n8n39ajuqismEhGhSMRDWF2c9QIlYyl1IxoaGuL8rdtIp1Ls37uPYrHI6tWrWb9+PfneHu3f7M8MUOqUeejhXZTKZZaNjLBqaJj1I2uYmBlXL+ORoREqpaoqvs1IT5vRyvmUC6mBjtPR2rYNvVuCLUNONCY1H9fH6wDCX+BN94KFJrdo6OLihGYRbQsxi53fCih1LTdtTA9e188gILtqYlcpxXgsTqFY0G4DOfEysCaXzFlDDpE7+gyB2VJQaeG4QKfkN69w4GzYGHP85rFyilUDXK5tbSFo+gv+2fLesyDkOX6kT8yP/vJFr5Rpg57z0OKtuB3zNr+QfrZXzS7ci66hFwSYs/JigO6f67MfxktpDF4qQ/e36gcZwU+S7NZnjM48CS2dJugcXO29GFS5ezVs+wzoX/bkLepDP/MIg6I7SzMufpFdS2WbDpQ9oZsAZlQWab/tbDFlL8e2+Gd+pm4A3TxvPpgHg4tgVh8MClyd3uCtDa6D19oG8lpmkyTgDIMpm4V7XTKB2q7Vysh2xWteQVLEYvq3/aOMmIZUXp+5n+Va0Z3smoh2dQ1z2gN/5Jd50s1asxjsg5S7y/idYE7Og1GdmwzcAboB82Cd24j+zqlyt73pZvm0WfqifnLTNndmhh6skZucygZWrsXOBhiLKXevpHAuUdy/DaCbh8FR7R71btXtJlayNLyNtA0lLyp5yRKtO5RdSLSergGByf6dwt1k+mZbqlTWGosAF9oPL662QoELoAstrzeCTvOR7F7a1ZpqE5uKdEhHOyQjLVqteQ4d2qdZ9dzsPKlURkFdJpjJhb/oootU8FUozlGrVXjhhQPsf36f9qL3ZrNcd8UVRDpdvvjF27nllrdywbYLqdRrHDp0mC9/9S7K1bJaFIp3iwwDEDCXLFmmw8kRrFi2gmajSa1W0xY/OS+z0zP6AAwPDxOPxXjFK17B+uUbtD7+7JFnue+B+5mdnaXTbHHtpVeyY9sFVIplzciHB4eplqtmznhYxGoB0xg5J7LAu04FNdoRnwDXy+1Trc6IZYEPtFWHuwxH2/4CNXZnHeQVVoIZuqXjPbW47bOVc2HIegPoDiptVZRCuUgymdRrIHa28nsZPtPqtHT0bDaV8TJUzc6CAjefD3KVVb+H1R6qtk1aOHcgFwR8o5JfyAX44O48DP5XMfnfANDVmWNRkh6MMrxdDwKifYHE7VKj9XQJC8/fwvPijnFhCPOfDegLAwZPS213VhZna1xlM013f7j7zLwwcExOsmy3IM/hmeJQ/y4NnrsFd0EgKAgC8gKnOcnMI6a/PPgVBOFzf7ainadSXwzc3tVaRPUr7R2Ye+BcxrzzsGAIjmFg/bKLC0oMLWeocl1tPW2My9Bda5c+S65VzIKWZ4yiK7sJSj1+1mW8NhsNu7Ywz5jF3NBejd4BuicW8+ez63hVnfduwNbVsL1eeJ09bmy1XYauLXdetv2vAPSA2ty1nqmdqwV005pmgie3fQ/If7IA3Y3iPLuxjKri7VJtsm5bcVETGjMFzO9jt4DtZfiGcnf96c59zlCh5lGWGoz8XLLvmAC6GN3YjFBupHA0biikTpN4uEUq3CIZbhLr1qXBi7n5Uzzz7JPs3buPaqVOLBZXylhU7+l0hh07dmjry8zsFM1mnbm5Wa2f9/X1kozGWNo/SF82z66HdnHVVS/nuuuu1/2SzPKuu7+mE9Y0K5fsXB7eiMnOBdzlv2w2owxCqVhUIxnXl99ptRTgJWO/8oor2XreefrM7dq1iyeeeMKY5tQaXPGyS1m/Zh2Nao10Ms2alavJprPks3mS0ZT2vJsE2GTqSj95BhthYqGEOiV5IjivV9zQm4bOMg+wvxBYalwB3foLB1Yks4ZYJLHepi5L9+lsGZUo58RaRGq0bVoY3bvdJl1jh7jmddodUjpQBhKxlAK7OTyXZfgMqlnyHIfg8Ts2K7ZUu808gnVFP8AIHMcZQizzu//cDN1YVC5EA/+sGdbFAZYz2Fm0xxoYu3MeDFzs+Vm49TPo/Zeq8f97Z+iLAT04CdCj6fUYTEATDBnNjwNgGgC/xfVq7/5YUGcPRlKBYDgA5k6lHgR1v4Zspju6EtjZwHtxXd5l3+bu87stlNNymfAiu9rgJQyyBPK9AKb/dTY2JigmXDi8Salo6aVVL3Frq7sInJyxjDv7cj/6d6CsAQEBrfNqtyU60xYmq7q5cg4o3fpixt4H6tdeD7p1+O9CvSHrg/9eJ1wzGbKxhHU1fJehBwHdDWxxwj43z1y3GcjQXdDg2tMcva8ZuirRFwG6vSPdVLufiAzdSpAMGLjhLa7lzC53ZnxqcIa6n8lLn7nxbBeVvMUcS5ebDD4A6DYQ0MuwANBNXV/pdO2LN9ty7Qp6w6iitaWjVZPhBpFWiXZ1jnptjtnSBEeOHeLEiZOUyxUVx4m5jNTCM+ksq1atIp6IKZCLQKTeqFKv18jnczLnj0Q7RF+uh2NHjnHhhTt445t+imarTTaW5d5d3+OLd3wJ0Y3Jn66AuU73kSzd1KhERZrLZmg1WzQbDQXwaDhCsyYKfHMsQwODnH/eVjZv2sSxI0d5ZvdubScpzBXJZ3tISXmgUNQ6/KUXXcKm9RvIZXIa2JipeeZLH2YvAjYLQiwUt97kRozmq3LNe6Jq/m9FO9Yi1C0K5pY2E4C87dtxo2bREpvFRRldcH/kxomaecXGZdBA+hmwLqCtjm12aoMoO2tVwvGEnawUWLC91MtS5p5xhlv8zALkqG5XUvAXyjN70X9yM3Q5WLm5HCLbGq0KuUy/fUBSs8jP2yb2VkDkA4QLYlwA5P7t/l7IVjiTljNw391zLxHy/LiUu7ny5lp7Q0nsvS6/iXoahyBY+cGfDCxaDHjBfy8Acj0F7vjPQlPb8arBOvvZnOKCACrTuwTQg0K2xd+/WNDkfOAXu8gFzW3MbrsANiiAlXnnQeGqe478PdTt6OhOu8ibM23LB0b4Kpmw9/zbioWzc9VxzxJGBdr1/HMa8dZpB7oefa5OkobBEoQwanPTGhYU0Ik1q7zHy76twlxr3hZ0g1S+od8dvW10Pa51LgjoZn/MGNZzUu52H4MBhxP+eYDuAge7/4aJcK5x/pjanwxAV5GbAVifcjf1c0epuz70YG+6oeZNjGN82o2iWpk/aw2rgYD6gptLHLCg9z7P+0zNzOWPofD1jNl2hIYYyURFIAbxSItws0CjOEF59jSl8hTNSJ1KvcL09Cynxk4zMzOnNEkmkyWTMdlzKpWiUpEWsCidTotavUoqlaBVlbnrCaQ6Pzc3z/nbLuCWt75d69vy/od/+Cif/cLnLaAL3S5/ZGSrA/QO8aiZhiaUu2TnqURSR54KnZ5NpdVgZs3KVVz78qu54cpX0uzW2fPMsxw/doynn97NkqXLGJ+YZG52hiUDg9r+dulFF2uwMT8zQ39vn5ekeYDuekStB7J74PW6uMlrtra7gLL3xGjmATb/D8wz99y5/F7ZtvV4N0uE74du/hXStgvT123vG6m7BWdHywMrf6T9zE5G0nqaDIeXxToeo21uHLt9fWS9zDSqgB4EcTtJydZO2+KFvcDB7n8nQJezZmeAe+pEJ2Y0pkzuvBhwdy1uFgA1Erc1ykDG5yZ7ucXU+T6ak+qP8vQz4HPzFP/eGfpLA7oDLHf8DqzMPsssiSD9vjhLDjSyLzJisPecFd2drUa+UEBnPje4fV2mrLHMWQHd9I14JQGXhXvbDXVpddx41KAfuwtw/Ouy4HMD9Xzn5W73zn6WPSOiYpehTgGWbUH0o/tmRHlu4Ii5I20w71g6q+XRfdChNK6LxQiXgzVuN6DFgaSK9qwnuquBO1CX18j6rkp1N/DFAr7zUJeBVgZhbDONArUP6F6m7rpnncLeAvGL1tDlc63Nq0+l29Y222YnWKKDV2zLW5By13NlnfN+YgDdKeBd8Or6xI0oznjDO5rda1uzLWiLAd3UQA0l74ni7M/85ggnbDELuKjZhbIXb3bNzq3aXkOAcIR6o6k95ElJRJtFKrMnKU4dpzJ3mlp9nnayQzcWVsW5ZOlTUzNaPx8dHWVoaAnHjh3TyL9QKJDOSC03pOCeSidoVxukSRJuh6lWa7xs50W886230ui29AZ7+LFH+eKdt9NRyl3+dJR6NzV0k9WKc11XxwZ2FMATIgCbm1MKfaCnj2XDIwrQ2zZtYVn/iPaT18oVyoUiT+x+mvXnb+WpPc8wdvwEYtN76c6dvPxlV2rDWLlRMFqE4EwUa0Ho4FisdYOAbr43ebLm8BZwPaGNDmgwNK/vhW2WVQfaQRpTAiAD5E5YE3Sls9aTQvkbht9ee59K1M0KmKsnu60Xex+nfZF0rIuRabExGYWjXiNeDdwAuVGtO5pPon0j+vvfknJXMJfhHy6oshm6zcz1fHiDaCygBaZu6TMSMuMXTZnB/e3Oj3pDBs6XvS6esl7O22KaduGS/+8N6C9FuftjVm3AF7hP5Z5zxjILgNxms/bBWHhAC/7VRYxlzkann4uyD1LmCm625KTP3YLQwkGsKS7qf4sodWH4dDhLQCV/rp11n7tgX73A13y6WxN8cA+h41dVY+OeyWBQIuVOM1zJPZJetUF1TvLI+qI18wM/fNIrYuvrCuo6jW2hMUtT1kanKPfMWwwgC7Onk9Rsi5sCfYB2NxqrwKzyAGgbilycKjWssjX8wOhTC+hn83L3auEBQPco93+lKM4kWT8hojg1fLEAqgu8M4xRAxrb5qY1dAfSZtE2N5fcPyZD1xjmR1G523qgm8mlTmcK6G0L6FZgpzeKUU/KEp+U9Jw6hekxJo/vZ278MKFGgXCsRSXcoCkUeEey5Ib6sItqdMWKlaxZs4bpaVHAj3Hw4AFkOIvYvoraPZmM6/zdSD1MKpqmUq5w4fYdvP3t79S+8dNzk3zrX77Ngw8/pGXOttbPzR8Bc6Hc5dAToRhRmfbTainVnojGqJYr2p8vznG3vPGn2L55m7IV5bkC4U6XdCJJX7aHuVqJZjLO3qPPU5qfZ2ZiQt3jtm/bSjIS1d59sb1zgO5T2SY7Ni1Azgs6WL0OLO5Wne4WfPdg6zXshonptLIAhenVbB3A24w50OfqiYBkjKFQ/qY3Q0WSi4V1VGuQy8PpcRhaYj5rfAKWLIFaBXrzRuhn5zFp3/ECf3Lj069WsF1hA7T24SmDRWJnSFu3v2ZhcwvfT7QoTva9W1ZrXw2oVJFsPOtN/dx9H8jaA0YxomDpIIAuLYaGxTABj/s+qsZBfgBkBYJGWWkDocWZ738uoAezbY+d0D11Qi6fnle+IUguLKiPO5Bzx2Nf6DwTFLn8wHExgHvvUsFvcNyuW+jcni60fl0cAAVr8EGVun4vWhxvWt7ZodztVzCQ8EDdAbqj1AMiUgfqApI+Y+OOw5bxnMWy9pLbcN6yeN7T5DmZGdBSKbD9pWbcMqnRZsxelu3odbVKdQNf7OQyJ35z1rMC2IuyZAV4W1r81wxnUY2RR4cb1Kq3xJBr4XCWxYBuUzPffCbQdnculburRP6bA/ptT9S70rKmak5RnYuaWDMhOZMCmKauack2a8XqTzdyYG0A3brFeYBu29YCWbfL7BygS4TvU+5B0ZzJ1qM65tA8PE4U51HzqmY3ojrJ0FVgp57v8tCYf0VjMZ013qwXOXXiAEcOPMn81FFSkQbZXIJGuE2pWlFDGRHBSR19br7AwMAAGzduZNPmzTz11JM8tOsHKq6T6WfF0rwF9DDhRoT+bD+zUzNs2rCRm296A0uXLeeZ5/bwmS9+nvlqmbYH6HKjyXQiezxt2LnlAlq1BidPjTE+MaF4lUlnWLpkmFVLl3Hza25kdd9yGmKCE46SDMWp1MvGDz+eYKZdpdJqMJTop9otUS4UFNRrlZJZmu30PB+uDWBpvbzbIR5qqeFMTYINuW4dKQGYIEnd5WKmfhZtJwh3hOawNfVwTZ/gZDRrZgeLkEEFjk58p9Y0ngeWyTMMuKsVsLSztcX4IQltAXSZ2S5NpQEhlzwp9S5MzvG1j/6l2uJKICRtfDd/4AMw1Af9WSOisNs2S7cY3Brqzxyt9XnXGr3N0h0roBlrW330tE3SeTFKqCO2kbbPV6DNuNqZ1xPWBnt5h5fhugzHhgQ+3e11mvp5mBu5KBmEfi/nQMZBakncQK2Wj/TJtyugy4Y9+lz2umqCMjv3wNTO23Rl/2QOgpQ89PkRAVaXhkWwuPxIbsyOAHZUyxftsIiEDIMh94EcWycsAsQIcTlvFshln62dlG06sjNe5DIKG2UtheQjpMtalv+YHJ9JhnQmgZEqdYnrvodph/Q7UZUYp0ddfzT6t3IH29Wi11A2ZK6wug+G9R36OREFOOmDMEGa/MaBk6hs2t2kKetRsZOvY3Z1a5p6qohE9T+zHfNHvmL2WggFLR8tHgshuhEzt1rudacp8cp+Mq1LonkdaiXrl51LrsGTnHe5UwLz3OnSsmJZ6ZyRLxnCJF8S4MspkXNnPk++RJRqLJw1Q/Z65f1bRkRpwYDCvM6CrwQbdnyq7oul1hdm6zY7t1m6K48ZRsPUmf3M3raXBfi6ID3urFGNuNbc54222FDLDgXU315xyGXfdnxqYEqbvF5Me+uiSrfsgTksczbcUBYdw2pV8Y7GDx6ftPrqOfFA27XAGe65bvvQ9Sl0DnSuZ10zdOvU5iasBQeoaCnAfL4T9LnjdMfsmEQT6Ni6vxcQOA/B4Pud9awwvcYUx5QTzPtD73q0rJdE/+HqmM5iVftwdYr4AuGbocPNAiQ75FgUf3yq83IXQDbtaXrZPfGcgRcFbHWC813JTGZvFjHTx26mrum+BSh5dwnEuGahuM4RV4Y2lracdqtOKCQzwQucGtvHoYNPUiicIhUPE26Kp7u7iKLRkN5O27Mdhi1bNjO4ZJBDhw/z/MHnmZmZot6sk8mkadal7z2loJPshulLZbnp1a9VQxgZK/gHf/xhZhoVyt0GiXyWcq2i+5pJJGlWqmTCMd58/Wtp1ut858H7KLZqxHMZRpct5Q2vex0D2Tyr8yMq+KvMzjM3PU2tUScSjxKKy+IUZtmKNaTCGSrtim6nJ52n0WlQLhVVAyARfiIeVwahXq+TyWW1r7veqBOu18knYsxMj9Ee7aHY7dAf6qdbqdGXTnB69gDRPnnomoxE1lIa75DPLqXWLJDsLVMuj5Oij3Cmn+nqPMl4gshsjeTgIPMysjWcokCZLDkaVMmQUrhNEaE1O0u6ZxBCCRrFKvF4AuoV6JGMv8X81Bg9yTzMw6M/+34y8zXa9RqFSIumdCLGI1z7ib+DVX1MV+YZ6B2kW6kSSstnhJmhhcyXy+mnycPZpdGqkwjHSIaNf3WtXiadEBVtmzmqJIF0MwYyUTgWp53MMY2M5I0QqUJO2OdGB4TZqZwm3dtHi5RVcDjYMDGJLMBGnCmPqgCM847ShkJTgyFEuV4lk8hA1aBgOQGznQqD4ThJARPVEDTFAcWMcmhUCCekB7NDo1aEeFz9+EMtGRssWoMwlGeYbhXo68kRFietWh3EsSwGpzolXZiWkoGWHGsIkmnoNKgJU5bNESdtcCya5LRCY5Ql3TiRuogYxb6py1y4TSKckYITnfkSyUhaBY71ZIcKLXpJ6EIzS0edDHONENTbkI5Qj0CRjlZfs90S4XaCajSBcA1ztMhRYVj2u1CBXJZOp0k4EWO2VCGbHYa2dKkUINLWFK4ZSlGN9Oj2kq05iJSZDdX1rCcqBfIJCfrStOml3M5p3NgTL0gXMpChUS4RD1UgnaFCvz4/veESUGCGCVJk6RQhI/djtEKlXCWdWQGVNt1UgmY4TF0mZ7WqxKmQ1WsVhXaUZjiri35CgbcB3RLNLjTCORLEiXbKZvJj0wQPtZTcFmFiTdPKOt9t0C9WzpWGUtKRbFZ8MJntlHRtlfHRUU/V7jsYSpDki/Z962K/nGZSKzHmcl4GC4ShQWo8wGIEgwFtXBMNgP2h54ZmwUXu76qIey3jFQQerYsL8Koo0AfzIOCp+twCovu5BtEWWXXeufqhuwzacTK+FaznF29IwAWCOvNqE7BpYCKJibrGmaBWOqhE4OwCAl8cbJITqY03OhJ6m7Y9z7jG1ca1pGU0Av5x+Y55JrgyoYcf1LiygTOoceI+t/8m4dH43QF60Pr1Zx8r24TRXDVP0GYDY1ddMCp0p0a2gKxBnY2LPOtX8zvXi+7a1pzYzQUNDtBleIi7DLYUaoV2JtYyAbqr8rlTa8Hdzmo3FV2TD5ptyA1s+qulLi3jQ+MJORFlTpx8jmeefYgTY89Ds0aiHdOsTEMIDVDs+A6hiEOwYcMGLr/yCuYLBXY9/DAHDx1UkMz15CkVSkS6UVYMLSVLlPEjx9m8ag0rli9n+8UvY3DlMv7sY3/FUwf2EskkiScTFKZnaFfrDGTyXLBuA+99+21MTUzwt//0DwysWsa688/j+NhJzt96HuuWrWDqyHHirQ7tkhjgFBVcFcyjYvsIA/klXPSyS+jL9pl2uG5H1fKyj9l0Tie7SR+3DIuRelgiKbAlU+WapEKQqJQIJcPUUwnmaVKda5GLxOnPyeuK1DgtZrI0mlnSsWXQzuuiNFl/mlwmQrKZpzRfJzTYSxwRCIah1lSQkEe5ZorgRolKnTRhkrL06tMtCBmn22jrwBnJ52YbszrqtV+f5CTNP/3/mPjuo2TrLWbnZygmOqR6s0QaLYavupj0hz8EaZmpHgEZfSvvS6YVMCSv7DZrJGXinjI25l6qNSoa5Ehne7NSIZZOMU9L2x7TErELK9DsUI0naab69Hw15uoMphKiwoF4m3ZUZtNLdideh1JHlPvNDZsJaIsi4p3foqnAqLkvUe3/l6gkjGCkLqmzTbqNGid7Q3QTMfqJ0C5MkxcVspj7pNVIwabCLejU9Ofldt0EBJ06xdMnyA1kICGgW6XWmCVXatgOAbVFg2zeUOjjZdh7HObrkE7DSB+sXg7ZDKWT42QzA5DNUY5lNNYI1+qk2zGSmR49iwK8pXqN0UQ/Ecm+m2bBmI/WNdPv7yZ0UMVUxAREfQLojS7EQ6qjmhVWpFlmSA6+GqbQzlJPQzHcJk+VQTGEEeSTyYbGipJmWzLinGY9qdA0nfo84WSGdifBRKeHRLtDf/UUREsUsnHN4OSpEARvtYSdGITYoCYHCeZoNGZokyMTT+k93ao0mY0Pk47FyXCcamE/1bzsfx/xWj/xRB+EClQ6RdLhXiMI64SptTo0ozIUKUSMouTlJo1uxChF+ghF02RUM1OBjrm/6+EUkXBMCx6Ui0bkmY5TirXUu6KnIbdxmlYsIVeSXNuAxql6mVYsQiYucxZDhJp1LXsqOGhW7zJmy6kqyWG1EUFxmqKCAPpCpzkTlvp18mDfvAEg+1maTRrWR9tPLYg7BboBSQlyLPcVAB0jRDODe9sR0+Wi665u2m9D0zVD0dAmXPb3HuUtw2Hsym+A3s/GXY3ds20NqMv9fZR6vWhQLKALiAvzooBu1PuOgTAcly8qlSRAVphWRxIrYWHsRLVA0GDGpprU0+ybP4DGD4ysNbE9t06Fb1xK7HHbYzMBkw/+qgFwTIkN6kK/8ETtRQFdRB8LeseVwg0Cuok/PBW7zBVFVgAAIABJREFUHbQiWYoaxOi8c58uN+1thp6V7cZiZl66OWxDuesfawXrJBWGZreA7UxspETgRHchS7I4FkD708Pa+iV+84Jj4UiNkyf38vTuH3D46B4atQL5tNilmpPnbiZtgVA2L8S2bedz4+tuUsOZZ555lkcf/SEnTp4kFk/QajSYmxznqosvYcXgMHufeJrz1qynJ5vV+eU7r7yUE/PTfO6uOxifnVJAj3ZDLBsaZunAEAOpLJds2aaU/vd/uIvrb34dqcFe7vn2t1gyOEBPKk02FCUpFHizrer3lkxOEzAX6rLVZdnQSi67+HKWLV1msm47kETAW20zZfHSee6m0hOLxnRynPw+l04Salag1aBaLtKUCCaZJ5/L0y4VKM+cJhmuER/o51QtRCeSZSQzQidS5xSHGSCJ5GiNuSKd3hwypqdZKJGuh0hG8zA9L5NwIBWlFu3SKddIt+Ka5cmUnG6jAaEUIamRh9o0aFGhiiyVCBB9/wkO/dHfUnvhOJ1kiLUXbqaWCnN4z176puvElo2y4nd/BV55BdTLkM/RaTYJZ3JQqhtWNpQwGZAk5cmwzXSbdJsNQq0IxPpp15uMhcskUgkFUqVM5XS1BIo7RAUwVd2NHlMr0qHSl9S7NStHrU+qAK9Q2E5VL7jZgagZi2MMPiU7j2hXRLQb1cxirFsmH0qSr1RVsV+KghQzhFdQsltFezVOlk+Rz2Ypl6bpTWYJ1zvEMxJ0lagWTpIShiMZ4rmpA8QHUiwN9UkeTUZmFIgbnmTvckzFDjy6n/m77mfqyYNMHDtNLZXg9ECSy958E2tueDWsWgk9eRUjzkxOkVwyTCeU1Wck1mwT7UYIx8VOOURzvkg816Onx8zyiyrQxKvSahhhPhGjRpNsuUkmnjNAV63RjYYIpeV8FaEs4sZBTWprCbkPpsgVKlTLJVjST7FaYzCaoduO0033axAk1E2UMklZyDpJKtFB5X/C1XGJEKinZLEPk23LdRHGRd4j2W2PAmMsNKEAWydJpVUj1wwRTfVRJc+pU88zEn6B9HCMeSrEWU2ytYVQKMZsuMBs4wQ9iTbxbptcaNiULWQkMXUa8o5qiVQ4TyIxQo0BDSw6c0XSVIikaxCtQb2I+Co0klkaREjEY6RiwvbIKlQnIUFlPE6xU2amVGBlzxI5+xzvFGk2W6xK9NEqVenGzGho/ys4SMjR5Q7UDTg62lzBP2CDfDYdgIriFgG5+yxtlVMG6hyArt4VPo3sawBcdimALmUOYVKt8lzB3WagzpjFo/d9wHctaRLzSabqZfAWQRwfZmai+7S3B6p6osW61zgJapFLS0oC6hL2m+fYBQlyqvR4rWueBjESuklpyoh4Fqr1Nfhwc9CD1LgDdv+cBc/vYkDXMpDb/wCgm4BAhN92mp2j3H9pd0sB3VHuTrSm7WZyodQL29LxgQzd1FDkoGQAiIkLgxPXjNObr3/0FO6LAF0HrXggbmIxzxHOArjfERsIDNQLHhLS9uXq8G4uuw58MRl6LBql2awRkZa1cI3xiYM8f+AJTp0+RLtbplicVhGRidqM0EuUvWGpnXYj9PYMcPXVr2D1qnUkExmOHx9TExoZy9nXm+Pb3/gKV192MVvXbuCR7z/Azq0XsHP7Du74yp0cO32SCy67iO88eD+lRkVP0vKRUV7/6teSiyd5+pEfct2ll/OpT32SxEAPF15xMd9+8D4OHj3Mzh07CLXbpEMR4lLDNjJQ078eCdHS0x8i0UnwsgtfxubNm8llcwoW5oyKA5JpyZHARkR30pImfeX1elUBXcoGNEqiTIGWnTQXi8J8QelW5BzIkyGZXS7GXHFGz3cz1qKdhHJnmqFymESmh9lWhU4kTKzWJR/rh1ld4UHmr0cFVNqQycJs3WRdcckMExDJaAY205TMp0o2EaNXIt5nT/Dtd/0KQ8dm2bJyJcmbroVbXq+BAPd8B27/Ds8fOMjhTaO8+q//FNYvV7pZpurFU3kQ6lxWfu1KE2AV6roEWcmMpW7bgpLs0wqIJanFBf6qzFZnyDabrAinTNYvJ2BuxtzgfUMGfJIpuskQp0szjPYIAyRg6ZkNWCpT7Q41qzYT6c1dLpAuGbpcJ3kmBQQTspOTs+a8SCYuPfdFqa1Kn658XpN25xSRlFDkVYjkYEroa6F1j4LQzBJM9AvtPcdMuEylPE+y00bm7rWrVWqhDvluHHYf54l/+joT9x1nNAQX7thBsVLi6y8coNobYXj1Wl73e78Lo4N0W21CS1bo/sxrYp0lJSWH+SbEMlBrQD5jjjMmlHoTpJwhJYuK9H6mKFWnyQwPm/p7uQGlJkgAEAvRbc4TSgoNnYRmr66IldC0EgbUhIUQ5JVAKozy9B35LHkupTZShuacYWXkuDppZVWozBomY4kECFGYLUIqAinJxKI06df5AInQnALndLdMJpQhKaDckmueN0FG53mhTTTIorUExtfqfUJvB+KzwIy5h8abEM9APmbuMavGEFq8Q5rxuQoD2UEyElRJWaQ0bu5DCS7lWYumIRwDGc88P0u41VZtjGoqWg3oT0lWZMQVxSKt0V5qwr5J3alcp5PNKuXvZ9Uu2XIgHwR7l31bUZtmjH79PZh9O5A5Wx+99zplaE2Tmpehe+AfbA/zp5WZOrHN0AVsJUNXY5ozndTOlqE7NbkCuM5jN9ysS8aMst3P1pW3dSp4lyE7aYqlvH1Al+0YYO+qA554uJvjM+1lhmhXnY6CuwC2oelNlh8EdT/IWEiNu9e42r0LUvwJdp54UAMuX/QXzNAXALoGPsZYKPTLz9rdsaDu6uCm/cyAiANZR8eb2ECEVW58qlEnu/d4Ijrv/eaUucYHzdC9HnbzO/MZ5ueeI5w1iTGAbYkXqw53r1FAt37DDtjNIBmzF6lEimajSjjcJhSuMTl5mEOHdzMzdwIiNU5MHKbVlYlrbU3kZJSpKK9jkRSRUIIVy9ay48KLWTa6isGBESnfcWpsXAE9mQjx3J6HWTHcx9qlK7jzs5/XB/dXfvn97N2/l70H9vOt+77L+MwUS5aOaPvcutVreMcttxBud7nnrq+RDEXYf+B5fuaXf5ElQ8v5wr1fZmJ2Win+sRPHWTW6VIeviLpdp6LZkXuS4URCUSaOjnPR9p1cd911LB9YRrVdoTA3TzadoSeV13GpInIUGl7Or4j/uq2mUu7SYy/12eoDj5GabUOlAWuWwdhp6F0B7TRM1KBWhq3DsH05nfIxwkvStCMJ5iszpKs1kv09FGlSLlYYyQ/Dk0fhseMQtgtdKkyzPENs6VLYfwRycWaXp+i78mKKp2fJjS6loXlMm251jrhwvE8d4+jv/zmrVmyEC7bA6h4YOwiJCMjP9k7BU7t5bOYQF//Or8L2zQZU0nm6rS4hWZxPzdN9Yg/Si6qgozS1BFayCIch3QvLz4NlK2mnw8gyXdRKa4M+UdA/uAuiXZiesBlrVoq8kOqBbdugLw3xGoTbJvP0aEwvwvWoRXOHyyucQjxETO7bUg1mZuHYEThxxOybBCShPgMUJ4/CSgkaDtINlwmVO5AYhbGwBjfN7HFiF6yCB56EmQnYOgqXb4bKOCwRel0KthUVU0WEpjg2B/uPGyZh2QZ45gXI98D5G2H305yamWf0TW+ElDApaSjLccXpZpKEoj1wogxPyX72St0GMqYcUBFmRurxnR6odg2Nf94GA0gSQEnrYSxhqHm5Frmo6is6FEmSJUQ/9Zo8o9Pk5PczXXh8j4IY6R6Yb0PvSmj1mO6GTAkKR2F+DPoHYO126F9qatFSphD2QogV2Va8TjN6gnpI7rEBczzUaDRK5OJSJurQPDlFrBqHvrUGSCf2QGMWCgU41YTJfhCGYX0WVvab8yo0+kDKZv9taEhHhpQ8hCbvMNOYol+2L4F1uUGk2FIanlDS6AkqNXh2D6XZOUrFAslwmN6+QVg2CitHYSAHlRno7YeHnmPqqacYfPcbYDAPlboJkGMJpa0XfvlFbwO+5o9CqaWtTQTQ0T52/Z1X9w62lfoU+9mydNW/ho3w1QCqM31xfd6mFc1k0+4zXD+4yRU6YTn7CwHd1aODgB7MwD1qXg1nDHqYAm3ge/tzZUccVR9sabOnyOyffL5JPw097n9v+uBNadmfMOHOpwC6M8CxKn4naPMmuNnhLBpE+BazWrCQW8jOa/fYC6+N70zK3bW3ua4AZRDc4JkgoAepFkeJG4W0LzJ1/eZOye6y8pAIVhzgWkW160U37VKuHckJ46xIzg1qsTebN/Nc6XT/fZ71a7CObtdL4wVvLmVY1crOqEaA2fiOiVWotG4lREhElZOnDrBv3+NMTh+lG61RC5VodGo6oazV6NBpicI7rmAuC+B1L7+BKy+/hlQ8R7lY10wsHpV+9BiTk8cZXZqmXJhgSb6Pr33pTg7v3c9vfvCD9PTmqdQq3HHXV3hw1w8olIr09vZw9ZVX8pY3vYn5mVm++c/fYOzYcTZs3sSNP/VGxouzHD59gvlqSXvYdZaxUOdCTXtTp+RBEA/osIrbluQHSITjOkSmv6+P6ckp7VHvzffQl+9h3dq1+rcwJp1Wm2RMMpyuZuhxiezHJ7nzz/6K+ft2kyhUGRzpp1ltk48NM3WswvL+8zhdmGPkolEu+fhvQfgFGOmh3hSzHhFTFWhU5oln+yhOTpJLjfLd9/42kfueZ3m6j1PRBp3eFGNT4yQzScqVIs2hNNHLN3Dj+36O/rWbmJucpFotM7p8hcnMpipw13fZ/3efojk+RSsVZnJJjKloSzPavkaYZWM1uvUW9XUjXHLrm4m95WYY7NHF9NTzhxjNDEJ+iL/6mZ+nc+IUI8Ua63JpMjSpFCYIRdtER5Zzwa3vg0uvgA0rqUTbHKbCsmia+Xu+xZd+9/foKU4xHI+wetly5mYrnByvUs4McvnP/SJb3/JGWD5gQN/lHULjaV5vFlDX0W8q+GYVkd8JcZCS3H2uxp7f/z1O3/9NVvVnSI4MMFmsc+DANJ1qh/44rL5gkPKyGWYrJ+mrhakda1A6GqMVizG7pCyEAefFEixbMshDR05y6dsvovf6i6BXRGohFRFGE3FC1RYJyfxT/Ya9eOEYn/jwp+jpgTd/5MOmR2hwCRSKKkYzwCNTjATMktCIsvsfv84PP3U3a6bCjE2OM79jhPnBBJ1whNFimO1HO0THy0yGu5QGcxxOdXm2NMPaKy/lHe/8adas26ag1+yLMamjf6tGdMagakCSlEm0anD/Xp793F08+tCDLBtayuF9J8kMbWQmu1qD0RXdKXKN4yRbx2l024x3+qk1M+RDOQZWbWH46htYsvNCRi8aApFBpMek6q9+ku2uiNHyKiYsF06Q1VZGCVDyMNZg78c+zpPf+qI2UIzNT5KO5ViVXandL8eqY8RSGYbTKxlZv5GdH3wPLO+HniwIfduqUk11qOZFu1CiPXOcIQHe+ADUhFlJwCMHeOjL3+Cpe7/LeUt6OHXqMHPhJoPDQ+RE0Dk1QVXklkv62HrlxWxeuprZ+3bz7MmjXP+Fv4RNy2C+CL0DWk4xnQmGQjbAYLJuzSSdsZP9nbsHHdA32zXrKLgQvBdFCGZrgfq52bow9vbOtgmhYToNwGvGKkDjebm7YMHV0CXLjhrhWGCgi6txq3DO1tAXZOABEHcq8sUT2Vzr2rlq6A7kxRXUp9YdsBvvUs38PTta23LnCdhM/O6r6Bc62LmSgHu/U9278+O11qm2xw2O8l3zXQ3dPw6jeA/W0PXYtNMmoHJ/z1OiVPEpd/leMjojLpM2Nv/7oIpdBXKq720ZQLd95wuzdDMkxZ+WZmvkXg3d6F1MPOR+54O5bHdxtu5l8hooCLtmxHDaxOBsZG2PtIB6NGyGt8RjIRqNAocOP8PuZx5hYuoIoXiTWrhq+sLF4EW0LML0tUKE2hFC7Sgrl67hTTe9haUjK6gWa9qX25vvJ5dJMzU9QSrXoladJR1L8ND37+e5J5/i3bfdRn9vr9f7+vGP/x33fu9etYv96dtu5Y033cS+Pc/xta/dzfjpCW5797u58JKLVOV+Ynqch374CD98+kmdpSznX+xhhTaWQS3yJdPGZHJaPBrnwq3nc/zocSqlMq1mk9J8QXvZRQwo5jRveN3r2bxhIwO9fWonqxP1xJ2pI1SvsOpxqo89Q/jAOLETU3z1Yx8jUQvTm11LszlIrTXCbKHIsmUhXv7bb4K3r6KZjFCpxXXiGd0C1dIMmdwAzDbgW0/y8J99kuTzkwzmepnviRHLp2mKSr9T5ZJbX8fcSJLYBSvpveIiZiem6RscMdT4kVOM33E3L9y3i9qRk/QlEhSrBTJLB2kMZ7no+mt08d71ne+TmasTni6yJJlmcnaOyMgIK6+6jKH3/AwM9ivd2pk4xf6D+6nsO0By17Pkjpygv1UjFWlSDpUptLucmOlw/mvfSOaX3wdLh0DFgFZh/fhjcPAZ5h96kLn9B2l1Iqx71U2w5QK44hoYGRUhs7LBpgBlS++2niYhpGxN/oiBkFLzEakttynTJkMdyhX2fOSPGamfYqAvymPPPM6Te4+RSA1zxYUXc+yxB7nk2tXkbl4KsRmk1nHs899n4mCcnvQI9eY0k1Nlrrl6K+FXvJzDn/ska665CF5/JUQqSgVXZSARPdqz3CyWSCQH4Ykj3Pv3n6F35wqe2X+c67ZtYdVlV8KGtVROniS9fDXNdphospdWN0Z5rklv30qYKNJ+dozIoSoPfO0r7F4dZnJ1jvmeBOmDM1z5wCwbSymKiRjP1QvUt6zkRC7GiViH08fGOT80wC+9/78w8uqXU6ejGgQRhJSbcaqhLvFkg7ycSSnZ7N5P4cQLhCIJPvb/fpZj1RSnezZQrdRYXjjC8sgYy/unETvyYmcZs+MxSi/UqVayxEe3kF+7hnWXb2TDpUNsvzZLtE+Edi0oinZinSlthAt60WqPn+Lr/3APh+57jvljh0kzw4YtQ6zcNsLgYIr1a1cxNznGwwee49jRIrMHYmTyaylmM6zduY3rb7qOgeu2mosdn6caHyMl55+iKcfMJth911P84AtPMb57gp5mlBVCkjRPkx2NUd+5gtSaEWLNFnMnTzN3/CT1YpnJiQmWxDJEj85SHsrw5l1fgDVDhtkRJkf4BQUF5+VuZisEp6M5c6EFP9P7VSaNuWmKPoSf4ZbnwgNfNu+1WHkW2577ms3AXQuWZMBWYW6CDQs+tu3MAfqPSrkvrpUvVsEvztZdW5cXYOjn+4r0jmXWTJYeELA561nNoI2JjSrRnQmMDaA0EFH8tNv1hG+2mdC1tbl2Ok80Z8J9ZRAsQ2EE2UH3OJ/GdyyHA3Qj9A+rJa4GFa6G/nOPV7sLMvRFrWsyPtUJ+YMqdwfoiYgbrmJ70J2tq6XOxSxFAwFLsXuZvQV1sWVVosTW1h29b1rVLKC7Wenq/W6DUbtNtY9RVZJxCXNsgTYHdSVDNzVUOXWl4hR79z/BM888wuz8KaKpEDWRIEWkldn0Xwt12m126QqGSmtqJ8zbfuptbN+2g3wmT63SoFqqqs+7UInV9ixDw73aS37vt77Ns08+xa1vexvDg4NkRGw0dpKv3vUVHvrBg6RSSX7m3e/iVa96FQ8+8ABfvP1LXH3tK3jV624knk1Tbtb48j138+Wvf5WRlaYm3Oy0dNCLaBpE3CaDYiRDkXMmAF+v1tXtSnrXZaDL7OQ0+UyWnmyOwuwcr7j6Gq649DJWj6xUdXen0dShL3LKhN2Q9pio1Molcyu2+e6rb2ZFpJ/pSobpUg+d+Caa1SZLeyqM949x84N/RKtXxIgrUDoqUtFxtMw3YD7CvTe9l7WVBPHJCslkmpNUicQj9LdCnGjOcfEDX0RZz6yoySuQykIjAs+Pcehj/8jUw08rSM9V5on2Zyhnw1z6F39iHCbT8j/7RETjHPvjj1D5l12MhpK042kO12uUVgxzze/9Jmxcbeqa8Q5IQHTPLib+6u8p7dnN2hVLYCDG1MQ4g/kRnjs1w8irXkv/+94PK1cZWkpunEYZ6rPwmc9w8gtfI5rMMPw/fh92vAyy0vefMtS9rOHWbVb6sIVVNoayVotnpQSasoSl/tyiSpOUAHqxxKMf/SOYfJZcus7AulGWvPUdEBmEsQmO/8WfsmJ9CF6TheoLml2/8IUDLB/ZSuK6txj6ORpi9itf4uThw4of297xCliTh63LFWCOTo0x2jNIPJamND1HNt6rGoUv/P0dXPqeK9h/YB9T989w2+//EojvgNSN+4eZnStSTqToSY3SrXfJJ0bUaCNRjkEpw+HPf55PH32EqfW9nBxKEHp+klsPZnjzlT8F112rz+Qdf/2XfG/yGEdG08QTWVJ7JjhvyWpuvu2dnH/lFcb9T3RXyR4aYZH4zRFp1+iRbgqpiYdEQNbmd9796zz2QomJwQu1zXRj5Rgb+uf48Gc/aK5zdzntZwo8cueTPPD13Rw4UKbQTTCZaLHjho288bZNvPyaVYR65NpKi+SoaepuFjn60LN8/h92cWDXMUbqCZKdAqu2xnn1LRcz/NM3QPm46VkUil2C6qdPc8ef3sOu7x0n3nsBU5U6q7f2c8u7XsHG6zdB7yykTkCmDdUQ7Jth13eO8MA9+5jdU6a3naY/GSbXneXtr90BN10EV66HeMPoEEQnMFeG3Xu5/x8/R3nfMXJH54msG+Xyb/wN9dG0VnlicWnpM7VeU0MVgyzRA/mgbrrPTP/7QrdGc8Pq6NbAmrrAyS6Qpi/OzuVXpjYdzDANGDn63dW7XwzQxQBMA5KziOIc5e7q4qZ64CTUhmY3Wt+FlLv/uVaM5qnfF7auyfuikbgFcqNxCWbSLvtVwAzOVLegrmfWdnmZIME62LmeK0ezO4V9oIbvgoeGutuZkoMDdA0grMpdnPPOJYoTQG940+FsH/rPPlHtCv2q2W7EgK9QsyarlYXf1bed1aczKwlk6HYmsSeOsy1vcoqkN9lIDQIUvu1xlL8coAfr7qblzXyuZKjOSU6ns2kZwNyBuk1xQlMxnNTfDLi7GrqAeqvRVrOcRCxMLNqlWpvh2PH97HnuCY4cf4Fqs6mzxifGxxldMqLmJedt2szKpSvY98xzSJEml8ow2NvH615zIyNDw0ycGtdBKOIBXw/XiSVjet6OHT7MPXd/netefhU3XHsd89NTTJ0+xVfuuIMjhw5SKZe48XU38q73vIe/+YuPsmffPn7uve9j09ZtPH/oIPsPHeDk5DjNcJen9+3R7K/WaRJLJohEo7TbLc3CZU69MB8icqtJbVx65wWgQ2Gl1CUDF0V8s1rTQOOdb30br7nqBq3eFspz2rIlgVatVCIv7VvNlpn7PTbPwze8g57pLqmNF/P0Cw3C3Y2EW1H60nNE1jZIv2GE8z/4s0C/KsBnk3MMaYNzG+54kOf+4rOkp5tGZBSP05I6c6dFbLrIqXiN7Q/+IyyVeqoI02TBE3FwjAff9avkjkyzKd7D3Ow0U9kuxxJ1bvzyJ4SbVotXe/HN90JWlJs8+Zp3sKkmDntZxqo1JnJJmiuGuezXfhku2kQnq92isG+cr99wM9uSKUbyCWaas/T1pUglozo2d38kR98V17Px538FVq+BmCx4ktEV4Rvf4cj/9XGK5Srnf+d2GBngdDdKLDZChhCJaoeQ1nrFtER6isXBLkNHDU+kkU+MeWzMKYtrpEk3oj0BGkTd/Tv/led338MvvO8t9LzxlWZ9mpP2uCQTf/jbLBkuwisj0FMQJSJP315g/QUbyFx5k1mspcZ6aobKl77KvZ88xE3v3QA//3poT9EezOkI2r5uVuXz3UKR0MrVfPBtH+adv7iT+UyVlAQ8jx0i045x/rvfKWPsIJGkFo0xn0xSb8cYigzRJEKTDBniJCsJHr/9K9z10PcIn7+Kx9JV4sU2lz7b4NdueAep17zWAmaMX37323jygkEmoyFWFeNsK6ZZua/Af/vSXTAgAknh+uK0JTBhnmKjwmB8WP0XpDs92grzB2/8r+zbX2eibweZZI7eY4+xcWOb//aJXySxLEm0OwhNKRfEeeDP7uH2v/sXKp0hJnNDjIdmWbK2xNtu3c5tv3gtNOchNqrcydijB/g/P/gxjh5eSrqxhL75GfoHi7z1Ny/h4ne/DNIlkB51acWU4EM6KOa68Mws/8f7P8n02E5qzSyN1CFWravwhteOcNEHboDYmGnXLK1kz0e+yZ33HKc8myBfhWhrhpHVDd7+3leTeNNlkKlCvqOjlaWbRVMuua4S6NS6PPV7H6H+1UfJjAyx7RO/T3lNL9GeHgr1ColOzCQi3peBA38wj92WZ9EbKA85uXPQ6nYR13425bt7iWbDdhaAy7wdze5n0r4IzMvOLfipul0AXUVoFgxtpmsAz40fNWDr2c96RjJGih0Uynng77V8GaW6E6zZHiqrZgnp5Eax9ZZrG43Fadg2OzFaqtYaxFMpqvUmTSl5SptqWEo2hl4XvBRvC7/E4AO6o+I16XHT1iyg++WDMHWxug0Mtzlb29qLAbrxufQp+9DPPFHtigJaqXabTYuyURZ/AXQ3i1z7wS2t7mXqXTGONE5FJmO3ynZv/KlPuRuQtoYzNjs3Ii2p7tpao6vZW7pfwFkyU0O7m8ljXn3eviahQYh8vqjtfUBXfzux+BSlsLIFktEKE9uk3igwX5ygVCrQboe47/v38/TTT3PpxRfRl89z3qZNbN24iW6zye2f+xxHDh5ksK+XjWvWct3V17B+zVqOHT1CMpOmEQ0bwVEkwonjx/j0Jz/Jzu3bueXmN9Ct1zn6/PN88TOfZfzUSQWwyy6/jBtvej233/klNaO46pWv4ujJkxSKBTZt2cyqDev49ve/yzfvv1cXuHg+rd7w4qgkAJ6MxRSwu42WtqlFkwlaMh62LbPgwyqKlsEu4momZ3a4f1Cz9EuK753fAAAgAElEQVR27CQeidKqN1QwFw/HVCwYb0uQ1KHZrpMudnn4/BtZUc+w7N3v5d5v7CZTXEO8m2Zs5jlq2UlGLunhqg/cBldeDak2lWSVmf17WB4/jwevuoW12VGWvuL1PPp3/w/b1m5nrDxHLBwmXqxwIlXn4gc/Dculbc22Uc20KP7T13jm77/M1nCOniqUqwWO5NoM33gZg//9F6y4yVlmRjQjLcdCZERU9Nf/xIG/+TQjPSN0Yknm43HGWnU2XHEJAx/6RVguyN+Ex1/ggfd/iPjYaS69YDMHTjzPksEEjdMnGVo/TDE7yr5KjPHoIK//nx+FZX1MTBxjifRnf/N+Dvz6R5Ue2/zQl6AvyxhxNWCJlcfpiaWgUIMf7KI7PUPo8ktVJa41zN5hbY0SWNdOBc0oZDUQXUQHxorc95m/Z3r6aV550yX0XLvD+q9Lml/n5G/9KsuWzMMNMegpquDssS+VWLVzLUuufoNRSov6eqIIT+3hmW/dy/nXXQHXXUA9UmE+KbAVI9/MwEQVhlfy2P/9l0T6e8htWcqR5BTJSIfQk0c5+niVW//La2BwwKrEY5RbXWrtCLnkILV2mE5EGhUTJBtJHrz9q3zvoV101o7weFaOMs7WvXXeffUbWH3zzabT4ESNP/mD3+Lb2zK8kOzSUwxx4ako1/6wxM//j4/AZetp9GcUf+oiRpPSmNKxUcZnx+iP11ga6eWP3vK7zBeXsKu6lFA4zvD4k6xaVuGP7vwdYsOmH5w50cv0wp4SX/zzf+ar33iB0/0vo5BMUazs5arLUvzSrSu5+KYLIZmhcqLJn/32Z9j9wxbjM5uI15KsaJ3ggkuivO/jbyCzpUOtWyYa7hIVEZu2dSZBtDSHZ/n4B7/MnkcvoNocppg4SE/+ENdtq/D2914Fly+Ttgim/3I39959mof3S1IxwGB3lv6heV7+1uWs/9krYWkCsi1mZb6DGiHJBEeLaqL4kqDghwd44jc+yoM/fIwP7PoS7FxPoVwin+mlLILVBV8OsIMzDZxILgjuJrMVNbe1QFq0HfNPN7XtbL804Gmc0lzm7Gad28KpzX5Nxull7oGe7Lbn7xnItD3hnnP89CTRfjbuXuM+X4/FBgEB2tuA6bkAHarlAsXCPPFEklw+r2Ct/u1CZ3e6RMWLQkg+FceZHvVmR9rdpIddXme0Muei3Bc7xbl9MWp/Q7n/2wL6k9WujO7ULFrAUaBTBVimJcy1lDljGb89zViHRkNt/duI5YzgLSiKM3S3rZPb15htmUQkpoYivte717Jms3wninNGNf7vzTS2tIh9um2jYrfe8CbwkAAjSjKept1s61SlcKhNLN4R3RTRmGEh2nX47ne+x4ED+3nFtdfQ35NjaKCPod5eNYrY++zT3P75z5FJxJQNEIX4ja99DVs3b9bBAGExb6k3SIk5SXGev/joR1i1fDm/8NM/TToS4eldD3Pn579AYWaadrvJ+i0bufiyS/jeg/cRz+WI5fpYtWYdO3ZsJ5PNkOnJc9c9d7P36Au0YiH2HD5ANx7WueEahzdbqngXo0sJwKpinWiZkLj6wJd1eEt/Ty8rRpdx1WWXs2rZcoYHhoyrakdYk7i2snVqdRJifBYRPJqlr5Nh1/KXsyk1Sv/HP8ahz36X8btP0Zca5vnuOK3wDOsyTbZccz7x3/8VGOrQGqwRnSnBX3+f7/7BX/Cya66n9/2/zhPveA9rRMxTKavXgNDexzMNrvj+J2A0Akkxb+kqffnAe/872dMFtolC/vQsZOLsj1fY9icfghsugLyx2JRCgwRq0l8sU96Hxcf84Bhfv/71/z9t7wEd113nfX/m3ju9z6hbsmTJvTtOdXqBNMiSRgIBEspSdmkPsJSw9KUsD2UhAUJNAgmEJKST4iROcxKX2Il7tyyrSyNp+syd+pzf/85ISiDwvs973jlHx5Y0mnrnfn/lW1jasQC9agfdSTKRpZQpsOZ/fxXO7bGkapv2suHL38IcGOTin/wY1j/MthcfZUGbTG3SaKEujowVCXWsYsTjZ8UHryV6ymrU7uWpV9j/3m/icHnp3nYvRB1Kr2wTHTSjsH8n9374M5wQaKY0NsWoWeC0j38U493vBm+EpNoKu9XWwD3dqdd8PEVNlRC3sAFotYNbnqWJSR5napijX/si3Y1JeItIprLKm+Tl+0ZoPXkpXWdeokiA8nkV1z/5rPUP9+FtDGAPeykZutqdp4sTNMiYPGHAlj723HwfdlEQdjrwfvBkjlcn8E+ZjO48Kjwurrjx02SHjuPp6LR062IKEwgrzpcuLnIVmUS42Xb/Izy6ZSv2xd3stGfRMmW692e44cKr6L78Mut6R7N878bP87vAJOmlHYqbEt0V4+NT7Xz4R7+GzhBJr06hmMdvl2leGUnoc2hOJeMXIxbyGt+4+JMMmHN4tDwHT2MzS7KHmGeM8aPvfRq9J6KMYZQ8TbrTnI9XfvA4v77zIBuTqzEaVjHVt5+lkUGuO32U9/7wPeDNs/Gmh/juT46D9wJihTm4imkWVLdz+lvcvP+uD5K3j1IsOvDqbjRpeoRAJh+YTAam8mz99pPcdZeHjLaQSeckemk/Kxx7edsFHaz86vsh4eSed9/B4LEmjpYaiQRC+LM7aVuQ4F0/vgTWNVkKCZeNmGQ8UFFMB1e+YpkbCbAXTHAGSf72Xh546gned8ePoSFMoW8YRyhM2V7CVIZDtUt9xF4jYVqkuJme2urca0Wlcjirh+/8XTz/p4BeB6z63L4O3Arga4YxdYWHdQ81cFZOwBaYKfvj2khbfi+deH0XLjr5NxrOWKv8Gnt9mlQmL1ctYrXe5c9yUqsbu7yuQ7dVOLhvB0ODx3E4nXT3zCfSEFVFiuymzVKZnCmduagiapMErdalV2xKIivvWZ3zPpvMZ5HZxPzLMqCeLZ+bVgPIc55+fjMOcrNla9bf1guVGVLc9A69tt+f3qFf/2qtQ5eRrdio/pORu3o7prvxWsKZNRCZZc1ai0+dBmqLMmR12PXfWSCvssrrlq7T2el1m1fZmVseydPGNfWRem2/LhJpVedIYaE6dZkuWHpf6c6FkW55UMt9SRdfUJp0XVjONhtuu4dMKo2ZzzG/u0t5oHtdDnKpJMmpCbrntvP0+kfZuf0VGiNh9u7ayfBgPx/+0Id468WXki1pxDM5XD4Pml3jxz/+EeGAn4/ccANeXWfj4+t5/MGHKOVzJJNxIs1RepYsZPvuHWgeDxe/42pWrz2JxkCU0clR3F63Gru/+NpWnnzxeXJa2ZKIK4tclReIrVBUcjen3al2KDJ2l724JLVlUilFflvYM1/p4d/+lkuUMt2ag0hBIhKrOoND3j8bml7GLCWI5Aw2zruAReG5NP7pN7B7hJe/9BcKk5CZG8VlrzAnNk7FnWfJ9z4CFy2FygAYXl44+XqWB+cSvuJSWLmW3s/9N4xnsTtc6IZOsWjS6zU5+7lboU2n4CjhyJbh98/w8n/9nHann2BZU4Dob2tgL0lW3fZDWNMKXoFOyz9cChn5N4ONFjELHZni4XMvYvGceaTH4oqo1+AIENtzlPnvvRy+dC1EXLD1IA9+6eskx8d476MPw9AxRh+6g9juDbR5nYz1p1gw/wQGRjKM2p2MdEZ5+xf/F7Q2wiu99F/1VdXVdWz5EylfFae7Eb06hV7t46XvfJWG3cdZ2NAJpuVU98CObbzjjjth7kKmiFBVg2rw1QHdsrKqZ8NYGma7dFtJcvaMcnoLJHs59LXPs6AhDRcGUfZhWZ1N9x6m5bTVdJ15oTIYkpuxSxHu9yC+dEllmJLHg3xfxlEsEUzqCmAq376dynCSUUocbyjjvGIp4yHLa6LVF+QvN2/m0x87i1BPl6WFxmcVXpEQZbOCLlLGkjjvudnx0OPc9vSzRNat5aC3gj6R55T9JT72jhvg3DMhXYJNB/n1XX/kHkaxLe9GM5w4D03yYf8KLvno56C7iZSoJwtZQlKcC8spboLmh8kECFv80HFu/89beWnSx8PexRjRBpZO7mJlaYzv//wH1otaiUGwAql+iHbSf9vL/NfPd/DXqTPRImfhmsjSnt/OlQte4t9vugpCCW754PfZuP9iRkrrSLka8NsGWWVsYN0FBlfe+gHyzgLFfBivIVNAYaMmUJrKrExKbAz/cgs//f4gadtyxsQJsjTEosQWlrVnufy3X6b0wn5u+94ecoUlHK9ECIZsuCaeZM7iOO964BPQLrp9g5KkPRrKOQJfsTYNEEBXwCXmS7rlfzA5AavnEzczhORQEaMpv46pVBZ/v4eeka3N/n39+v8c0N/khmslQS0wpQbSFijPAu3a/63980zFYQF2zTpeVn2q06+BtDJ8menIZWRdH1HPjkitd+Py2iialNQ/syNUpyVqMz7o0yYxtTZVfPA3bVzP7p3blKX2kqVL6Vm4EH8ghE2sn+tphDY7laqhSLEyHRKAl9OoWSghefYzTnc1prsqZGr3W9PJK2Ce/lmtq1fS73rB8n8H6Mopr144yXpcAF3t0JVve22HPmvk/sYdeh3QFaiL9WqNRlBnwCvgluCQ2vhdAfIswJ5tLavsT2bp3K2/nbVrFxJczQv+dZ17fTQvT0D9vXTo0oELoFs2A5axjE5FHKAM0ZUbKshFAF0+JJqAumzudB27SC/KJbweN+lEnObGKNlknHIhT1A82/M5fvfrW2hrbmTNypX89H9+hJnLcdNNP6eptYtsoYhZLePwOPnFLT/H53Hzr9e/T1lRrr/vAZ56+BECHrdykMqWTHSvk1y1yPzlK/jUp25UY5ysmVYrDqnOYolJbrvnT9z/5KP0rFpGopBVY3d5Dm5NF+dR3Gg4DQcLFi3hwIGDDA0OKkD3ejyKECc8gDXLV7J62Uo1nZAurh6lKqAu43vN6SBdKVKxmXj1AsHRJE+vuZq2UAtLfv5N6FpB6odP8PjtT5INNOPR3HSk8kxl+1n+/pPo+OxVqtM59PNfM3TX85xy8pm4vvQJGEnw6r99j1CsoiR1suPLmVl6/UXOe/F26LCTcRTwxovEvnALifVbcKrnVcVVrlJw6hwkzboHfqd0vyWXRGlY+m153lKuSbRGoJhTzPjN73wPLTJ+HI8T8PiY442QPjhAdUk7gQd+ANUs9CZ44ItfZ++xo9z49GMQEng1Gf3eNxl6+hlWRjrQ5STqDdA/1Iexopv9ZpJzP/tpZR6S/OQt5H0hml74PSN2k5BbmPkxXI4xNn7na0T39LFETFhkNOt28ecd27hGAL1lAXFl7+JWqgJHPdxOnMXkLJSQzk8sxUVbJjrlOEVnmqIzgSfTy5Evf4aehhxc1AxCak4avHbvTlpPWUvz2RdQsJUsPwEpJMTzPeKmXEiRwkT3uBgcGWVxyyKI2+CBjYzf8xzDk0VWfv2D7Ovbxf4Dr7Bo3QqO6GlCLVFG9x7kyLY4X/jRZ2BsSgG3sk1sCZA2S/iKbijIiNvNjgef4M/bdlFesYgdwTLNcRtvfXycd7WdiNbVxcDwME9s2oqrq4MRt8FQPIFRsHHKihO54qp3w6Lllt5dBbqJxET03knl3iecjGdvvJHJwy/hd3rJFlt5Pt/A+nlnkDEcLDn2Mpd5iwRf3cyqthCHkn3kmnX8J87lkp/cBNtG+I+vP8ZdifMZyC+ntRgmMvw81/Vs4EtfPgXWePn1B2/m1WMfZutkF85QG67ya5wXeprL3tXE8m9cRlEsk4thtdWQc1iRCQqkcJLFbXro//0Ofv/1bcQzizjsnEtAr7Ayto1293Gu+e2neeZnt7NvS4R0eT79uAh6s7QmNtC5osDbnv422EcpOR3qhOyohxMp1JHpjZghQdnnYXhymPZQmzr+xytpYtkMPYF2KuWcyqmoS9FepzGvN+xq3/zGS33nrlhKs0JZ/s41/9F+vdZVW910re+vTWFr7doswlkNqJX2ugbo8icSH1tjaf8NYCuQnuk/6r9/XeBLDRBVfSyj8NkRqgrULWCVusCSd8njsGbGOiZHD2xh29aNKhwrGAoTDIcJRRro6OqmqWUOLl+ITK6kPJRExmnYPSqhsFSUjIuKAn4pqOtdt7UDr1vJznjKK7b965jwtRKn5oynZiazWO6zrV/frENXXva1YKDXdeh1ez/VoddG7sqPoWbLOj1Gr4dbzhqvS4pQnaFu2bPWLF+n9+kzZjH1PbpVFNS2LHUDm1l7dEv/bg1HZlu/Thvc1I4f9TtJlBJAt9UAXYgl6s2q7c+lqlJxGCK/E8AX3XxJdaXKPa5aYGjgOJl0muamRhy6RmMkQjo+RWtTo9KBy882PLWeVzZv4vLLLsPtdHDrb39LOBjls5/5Io0trUxmkxSrZW77w+24HAYffM91uCpV7vv9HbzwxHp6Ouci2eCH+nsZS02x6tQTedcH3k/V7iUSbcJp0wm4/GTMFFPpJA8+9Tib9+xgIBnD5nFgl/z1Yon8VFJN/RZ1dLKkZyHrTjuTZ595ju3btuP3+Vi2ZKna8c+d005bc4vatytzIFnbqhS9qiI9Kkteh0FKk11QlhajjG0oxlOnXkfQF2bl/3wB5+lnw7YpnvvSrzi6O423GqYjGCWRPYbeHuMtH7gAlnfwyOc/i6vo4IJPfgKuvgiOTbDhyi/Sk3Qpcpy9qlHK5jjkMzn9pVthrkHOWcWdLDPx8R+SemY7uaJJQzhM0OVmMDXJ/kqKi5+9D1o08g4Zs1sOa24V56VRMTQ0iVYdmWDz1e8mgvhv61ZaYL6EMZ6huKiV6AM/BDMN43Ye+uAnORgb43NPPQJzApaErK+fzJ13cfCu+1nT3gb5KQi5GIr1kwt5cS1ZSKvRwuitmyi2zGXuRunQ7XgIoJdzoMXhyH7+/NFPsioYITc5rnb4p3z8IzRc9U6KegN5QsrDXjBLgbfsPhxZy2VRWcrWIsjkRC7OfdoEafcQvsRBDn/zS/Q0FrFdKHasdph0sPOu7bSftJrIOedbbnHi+Cdd9Ng4+FxKC111a0o84HS6IW2DvgJHv3ET2nCZrjPXwBfeD7EBNv/0FzTMa2Z8TTMH8uMEXU76Nu3i9IZWTrzmvZAUUliZSqufKen0i06MvLjBOdhx/3rWD8Q41hDgNX+JFUQ47fcHWDwIeZeL3mwaz5IFTOkaw/EUkaZW3nbJZXRffoUF5EIAE+mVjIVdsjIQXX4WxCc942LXD/43fVsfIWz3MDrk4tlEmI1LL6Jgd7H00PNc3lhhUXmYzqiTwUySZNBAW9LCuo9+DF49zld+9hK3x8+hf6KHVr2ThqGXeU/303z+3xbAaY3c9LFf8uKhG9iRXkp0biflsZf4l4b1fOSTiwh/eh1lu45WardED3pZfATJqdIyS6To5+jvtvDod15lNDaPLbZuIm4PJ01uYb6/j8tueT/3fvcnDB5bxnh+LsOGk6AxwcriS3QsL3D+E98HdxxTJm9VGw5Z1AqoS0qeQE+1otRuSZdY55pETJ2iWSTtsVMx7LhxUS7ncQpXxppJT4+zZ2BZpqF10xmr6525nnX96dH2P2rF3+R3ChuVDn0mbvh14K660lkGKbNlb7WuvB6fKrv6aUCuAbMFvhYCWGQ7y0q2Doxq2CVubbXnPg30s+JLpwF9FsN8BtBzOGyTHNi7jd6+Y4yNx9SX2xdgzdqTWbpyDbHJFOOTaYplg2hjO5FIqxiWUxKrTt2u4gmmO/TZkjX1lsxKiav9v86Gt9QAtSJolr7//w0pbhrQ/16HLjf9fwPoCqRrGeeWdr0e4mLp2JUhzSwHuNdp2WuSs7q0YjZxrk6EU8Cv5GrWSN/yc58Z78+M3IU0ZhnMWI9B4i4N7GJFKQAg1ZSq0YoK1KtVYSfmKFeSHNy/i1QiQVtrK16Xm4DXy8TYGMsWLyHk8ymSWSGb5fZbb6Nkmnz2M5+hr/cYX/3yV7jundfxjsuvoGy3kSsX+NM9f1KP9z1XX4XXpnHHz2/h0M5drFi0iLHYCAf6jlBx6Vx69eVcds01PLL+Wex2NyGvj862dtrntGE3nByZGODpLS/xwDOPUxJplF1TQFxJ52j0+jl99VpOP+EUlnQvZdfu3fQdO0Y4HFaj9ubGJjy6eI1LpWgpGOQ9UtMQNeuqqtdDCpCKpHVVchiyg0wU2bDsUryBEKfc+z+wqAcmNPj9Zl75n1coTbkpdbWQqQzC5POctNRPZH4TW7c9j3/dGhZ/44sKDBnIsv6Kr7BwwoGzpBPW3DjSJjvsCdY8/zMmWqvKxzuSt8PND3Lgl3/CZtcJBAIYlSope5VXzRhX3C8depC03QJzl7ibZaVAEZc0kRyZCnDuv/ASFngiRBzCyDap5Au4zCpN552M/dv/allrHqyy8coPM2wWuPrlp6FRYyg7TltDA6ST8Ic/8tJvbmLZXB8BXSJJi2oMuD0ep8nXhflCjFzLPFa8+ADVYMByoqsYmLksTpfTCth4+TkyyRG8Z6yF9ibiFRu63oZdHruw+a3MUAVeWSNNnhxVUlRLJr6yF5ecwUXK50qSdw/jyu9n3zf+k65mcF/UaYF1zMVrd+6ga+1iQmedp+xzTaeBU9i48Qncult5pRN0WzaxwUbYfhge383Qo68qVn/4GzdCs2HZtv7mbl7cvRnHh8/nVUecWG6KFf4oB3+wlc9+/p0wJyrzfHINQabE7KTsJJwxIG5nz73r+ePB40x2tnMsqLHUaGDt+iHO9M0junwxCbvBeKFEeN48Otasgbntynt8smwq8zi/MyhzJpWmVq5M4VIpZTbK0nbYw+gyWSkOKN7Ave/6Lq8OR3gicCK63cvSw8+xqnGMT9/5cRFcgHiq20NWN1HSSNz7FL+6dw839y5kqLSajsIc5iZ3cW3Xc3z06+fCfBff/uD3ebL/7RwrnYE90oFjdB+XGQ9w/fuCLP7+uZSrcfTqUih5Laa7UaLosFHNpnFUnPT97FnW//c+xtNLeE6bRzhgcML445zcOcI5v3gXL/zqTjZt6mQg0UUm0Ig7f4xTSy8S7Ypx0SPfgRadkuFUXaMc90W9SlIKa9mlmxU1AU0aFQzDjj1ZsOLuQzKmcWBW8hSyeXwutwXTs4lktRG4gmxVxFvMp/r+ejY+KxX1bJL8G8D7H5PirG7X2iLX9d0z/1c7crVDrsm+Zuml5WciyBJAt7rbmu/7rNG5Unnq9hnC2WwNeS1uQVkq1/3f6zavrwtqmQ2qVvdcZ8vrZDHKI4wMHVTR1WOxGINDI2h2J/PmL6KlvYu+/lEGBmNoho+ly9fSNW8J5YqOeH3ZXR7SxaJFavt/EM5SD5CZMdGRV83yD/j/1KG/HtDzauSuAF005/LA1Hh2doc+k542e+QulaWi0ckLr9UddWUPL9eXl7pci0+1CGryQgoxzfJ8t7TQ9VxjizlvHXZ1M5lpAK+P4mdJ3yxmvHSdNa7g9A7dKiDUTl98rAvyveQR60oiJxw8cdcuFjKUSkn27XuZwcGjJBMJDNFnC9mqsYlcOsvaNSco7/XmhiZFJtuzcyfPPr2BU08+hTPPOINbfnoTr760mW998xtKN17Wqtx9370UC3mu/pd/waMb3PKjH5OPJ1myoIdt27cyMjnOolVLufjyy2ju7OTBDc8wMDSqAlt6Ors45cQTrRAXt5uh+Bh/fvgBdh3aR29/HwG/n6XzF7Jq4RKWdc9nbvMc5gQlK72gRugOmyR/WRfxa5f3p65cqM+bNHHhUAleFUr5PJpT9Pcm5GRRbuOZnvPwREKcsusByE2AqxmOGAy9/3YG98QZjATQPSYNqX3M8aawSYVbHuWC5+6DRhfFcIjUnj42v+MbrE0HKKZMGlwB7NkCL1XGOOXR/2ZntIjH42SJWMO+OsTLN36XOcEI5XgSc3SC9sU9bJrq44IffQXOXUbRJ1W4gUvp+GQOKSErOsjIPTPJ7884m7NaF6lAi2TRxBEKYNoNFl97KXzgEpmsw5Y42z98I0dHY1y19QW1Kqi0hZigSKO8OOMjVB6+h81//g1ttiydYQ9lM03CZcerR4lvm2DQFeGEpx+AcBOkhVnpsuLExf11SjT1UrVnoJKGiJ+kiguRTTbYJY1TOnT5YHlyJA1JshMNvzilSRCLyMpKkIxbPuW+AYjv4LUff5vOFgif12FZfU562PTHbcxbtZzmM84nI5LLSglPW7MiObY6fJBKWIWVeNBLSEocjn3+l4Qz4ApFcPS0k1/Spk5gnVoDd971OKEPLaF66lwGqlPkjg+ypD+PP1Xi9I/9qwqZyTeEkGwy+cRHs+CY1Nh+92PcvvsA/tNOoc9VQe9PsGZzkk9d8h644jLrgyyPWU54ogQwdIZVYrmhlIjCvs+oCF9J5pP0tBQNzqD6/XFsVjJf5hARPcqXV70XvfE0/lRoxOEMsm7kKItapvjkne/BMVc8XsNUkjqar0WR6I7+fgPf+u/7eKl0AkXPCmzDJh3lXt62YD+f+8t/givFzz71Q+59pZ3R6jri+S5aijHOKDzM2WcnufIv7wFXAkoRKEhTIKhryfnU1KJQofem57jnvwfIcAK7nBHC4Rydo3/h7JV5zr7pAxy7+2n+eIfJaKIbe2M31fhhVlRfwd04xDV//CqsaKLisFHQJYRH0uDKZDWV4UVEiHEyJ/a6ycfjuMQ73+WlYuYpyWfd5VXNjVK4THfntS79deBe79zrwF7/Xo03LfOraaLc37bidWx4swa+DswzsrWZDlqAVpHC6jasyhe9Lk+rWdEqctzMyHo24c3avdco1bNTzGqMdumMZ3fIVl0zY9s6E4Nai2pVr0stflT6bFuWI/ufZ2r8GDkzj6bp6vHqhh2bYSebL+F0+znSO4hm93PSKefQPX8FmWyFVFrkxD7kbVLoOQvQVRde05HXbc/q0roZlrv1WAS/6oA+m41fD5dRRVFtklJ3iptm1NdCDl+3Q3/fNmuHLhcJMlHNtLAynd8AACAASURBVOichYAky6P6jnua9GZ14KpzrkjIhBUbadOskBZNvNBFxmVk0TSTSkk4yU60ipgaatj0nAXoiikrnxFrB27lqs/4wYvevA7oln3sTNJafbQvlaxISizZXD3UxbpefV8smmvJBpf9ss/rUUzzckniRYvkcxO88Pz9TE0OYJoF5XOezuQol6u0tLQSCoY4/9zzrXwMw6G06H996CFl13r1lVeiFwt88/OfY+3KFVxx9VUsX7mS3/zutwwODfGRf/1XlU9+809+oqxbhfne23uEZCpBJBrhs//xWQ6NDPKXjRs4PNhPW2MzJ60+gbddeKGSn/kNSbeqsnXXK9x0880sXb5MecFffvnlNEYbVNHis0neuRj7WGOpepWuEuElaKa2b1ZVsvKR0DAMA10AXWk8i1S0Ag4h1eTikl3Jtp63UrBXOW3PnVRaI2hZIeME4OHjPPfFn5Jxh/B4/FTHx/E5chQdQ5x03XnYP/4u6AwQs+loR/vZftZnOGnChcvjI5PLozvs7IvCSfd+i8ONNiZGxmjBQXBoii233k365d2cHGihs2iQGBvBvbANx1XnwAcuhiY7Wb3KZDmPI28jqslwXTrQFAzu5C9vu5wLm5fjq/iYyBZJNobYYmS55raboD0M8RwcSPDn6/6dsCfMW+/+IzSIXEiTN5YJM0HU6bBMWh5az97bfkMhc5ylC1tJp8dU4p0+aWNP0cbKh+8Hj+zPI5RLBmXxlhGgFi/8chaqEpwtYTYGppBnsHK67WIaZtH0VYeesE8qU6NmRTrTqOZloiSjd7EXHgO9F/Q+tv/6S3iNNIsuWGgVYlkf6+/fQtO8NXSvPJ3Jso2C20/RF1SmL7Z8hraAnWa/MKUlZMRG709uY07cy64NAyrnYyQDtg6YykHI6WYgkaP7LfOZe8EKtiYP4WsO0qS7eeSOp7jxkx/H3T6PWMnE3d5KgjyOdI6GZJmXHn6C+/bvI9feSr8LuvQoLU/284V3fgz9nHMgEqRqd2JityzvXV5iwhdReel2lZOeVmm1VuEvki23BLg4DEbtonmv0C7FwFCFm6/+PAcyOo80R3F4GlizL06XJ8M37vsEznnSlRep5G1ozhb18v3xJ8+x/tEDHBl1UKja8Wgp5kRSXPO2Dt7xqcuRKmv/X7fw05tf5sDhEGX9JPylEq3p51l2coZP3f0umGMqgqGcYby4McTXLlvCbrhhcIi7P3Enr75yBr2jIWyhHG73IXpCr/GxG04l8razYEjnt//2EP29PgzHHIq5GA2+fnyNca769OX4330mJc8USVdRjc6FS22vM9ZN8TMQkxmx0pQ9tw7Do9A+F1IZK7FQVi26FfNc10LXO706AMsYeubyxlZcImmttLE3u9TDWf7G9lUhr5xULOix7ncmRc3qyiXcxMr1rivxrLO1Bepq5F+zdq1nqdfH69NFwEyKxwzb/XWAbhmvTNve1ha1VQkrqjqoVAwKxSpmoUwkElZRxtlcCt2oMj52hP6jW5ga76NoFvD7/WpKnZGUP6r4/H4K5TKJdI58UScU6aC9awWNzT04nRGKVTvpclmN/ZWpT801ToJbLECfFdZSN62ZVZjUnU7lxaiT5uoyNiUGV9I563W0rGitS23Iqt53NWWtvf/yHtnet22mQxcJ2d8H9Nmd8yxAr+pWlKJ6QeuAa1nFGnoem81UzkXSnWsVj+qUNa1gxa+KxEjFHcvDs8YudZ94uT3xDlHArQqKumtczRe+bkwzDejCcq+N5Kc7d2vk75L4xlxWyeNkbF8uSSiJXX2VinHGR3dz3713KOMWedGKpQqG3aXWWWeecRbJZEpZp8poq2dulyLh3XHb7Wokf8O1VzN6aB+/+OmPOeuss/nIRz7Kr371a3K5HP/+8Y/z5JNPsnXrVgXELS0t7NzxKqaZZ/HiRXz6U59i17HD/O7x+0mWTZyaQXO0gQvOOoeVi5eq8Ja+w0d56YWNhIJBrrnmGnL5PF6Pn0wxSyabVftYn9Ov7Gol7zyfM8nnra9CoaTiVe1iNGN3qjG+mpBoOi5ZKwSCuPzSZcqzzqNnUtjjNnYuuwwj7Kb74a8z0OEjd2CUxaVG7P0ar/7iAQ7u6idsb8Bb9oK7RLkjw1n/9TFY26O+P0qGucMFtpz+cdbZWimbpuqaNZ+Hx1PHOOee79LbYCXhOUtVQqUqiS27KT23g8D+IVrH0jgLBXJ+jbFWJ/Pv/gnok+zVMiTFHKioYUwWCE4UaUsnOHDvL2kcncBz3MQoejiYyJBd2MmJX/13HOefQiWbZOrgMaLH09z6le/itjm49qs3EvNUyDWHcTU3EZ7bKQZrhIVRfHgCXnye/c//hVj/TlZ1RPDLcThp8mzfMOc8/CDVph5sRqc6wRSLVZwybu/r58if7mT42D5al8+n4bx19Bt2ks4oGn4Cphun0jLnKDjzZMIFdHEqHJ7EITwDRxC3w41eKUBuCGfxCAHbUV7b+Bu6mkp0nLnK6hKLfl544CVaOk9hwZmXQvMc0jk4PpJlMpHB73PT1eQjKDP+QgJe3sTmPz9M9niFcy+5FLp6QBLikgOk+o5j980hnkgzMdLHGFO0XLSKPZlhxnMZbOkywZEql5xzKc72diaNKhNGiYCm01l28/hdf+aJwcOwuItBh0YoY6dhwwD/cc2/Ez79DAgHOe7UiWcKeMZLylJ5zKiSNQt4shV17vC3tTKRTVI2KoTLVZpH0iqetq/dhYmNpcUGWpMefvHZH3DALHNvpErFCHLSYZ0lATvfu+cz0CrGLxPWFIBGBnek+fF3HuHpR3fTEu3BYS+Tzh1gxZoI7/vA+cztCpDJTNHg7+CPv1jP9mcTTBxvV4ltdtswK892ccO31tJ0QoUp5xQeXYprB+VUGU/ahuZthGMj/PLfbmfjltW4/Aspa6+iOXdy6hkOrrpqHaHGVjK9OV7ZMMW+rXEGD6fV2igYMklnDnPJ29dwwrc+DI0Zy2tebYKLZNOTuORcKHp36bNyZUhmFVfk6IGDdL/97eCWqFwJebGK8nqH+0YwrxOl3hStbXVAnw36r7/23wfyegFhNWMWxMyOKa3WQkOs+NA6GM3s061D2apErFz2NwL6jId5TTg9a4w+DfrSoSstuDxmC1BrfS9VGZ1JCh8uNM1FOp1VdtmSoiBxFppRoffIa2x68SEMcmo6K/gg1nMliVYWXpZE/BoaukNSAyvkig7aOlawYtUZBILtTCRMcHsoT+e514Bc7FjfAOh1+ZkKfqmtDtRKuvZNvRMvV2vadOsR1Mh8YsAzk6leL54EyEXFUn//Xw/oNqkOLdma1aFbI3clK5OR+us69Lpbmxi/CMjK2N0a90pXrsbgVac6aStTF01Y1fLxlB5RgEU6/IJyEHPqoiO3DpD/PwBdGc2JAY6hK2vUYsFUsaEC6Jn0KHt2beDIoZ1kc3lGxyfUzqazq4dqxXIpmts+l5HBIdqamlmxdJnaUWcSCTY8+SQDRw7xlnUn8sLT64mNxVi6ZKnyVA+HQixauIhnNmxQAS0NjY0EQ0Fe3rwJu9PO2eeezQ3vv4FdRw/y2JYXyVVLjI+M4hb27vwFqlNPjE+wb+du2lvbOHHtWpqjLaTNNOlcFs3QsTscOB0y+ZD3q0qxUKIgbHuzoP4tqvS4CvF4opblbbFJBdAF5N1uDxWPRi4MIbedBZKkdWiK7addiyvqY86vPom+bilDe47hS+s05XyMbe5lxz0v4Esa6GkbE84sPR8+laWfeZfFVJbGX85CI0XWL34Ha0pBdL+HWCaFNxriuWQ/7376tyS7QuRtVUaGh+hpbKV0sJ+xB59j5NHnaRpJ0d3YqOQ4eyqTnPi598J5J0BzmL7kGKmhKVpsPqIpG7YjfWz81lfprhp4Kz48ze0cNTQmOxtY+IHLia5ZYjGGJ9JwcIS7v/gV5cR5/Xe+TH+7l7ihMz/YiSFFks+HRyReY+LtXYT9L/LS7TfjmxphntONXwuwqbefUx97GEKtmFobxUIWX3UUxo7z68veyZVr1lKYiHEoPk5y4TzWvO8Gyt3LyRsRnEUv5VSRQipBrpgk7y1Q9ZjY7Bnlp61V3bg0B85yCWchRqDST4M2wEO3/YITF8KcNW2Qk91BmN3rD9M6dxHRd1xHQpytQh1khm3Eh3P4XAHcWhm7OU5YL/D0rb/BUyrh94VY/h//C7JjkDwOfkl1k6mEA1wNlJ94gd/8cT0n/NvpDPqrjOpFfKbB/l++zNWnn8zKc84nSZV+rUw1WWS5p5Nn7r2XB+MH0U6Yz6jLwDVRpmNrnC9d9ymcZ5+rOsic7lKERne8SD5TYEwvK8tgfTJLNpkhKZbMRROv38Ucj5fWdImivcLRBo1sqUTjWJXwpMHvvvVL9uZMHo9q6O4IawecLPE5+MZNH8K1SCJIZQSiUx7K88A9m3no3r2MDWkUTQeZ/BQnrevgfR+6iGWrG8kXxyhXTKLeFo6/OsUfv/cksS0Owr5VbM1NkHIe4vJLy3ziKxfAMokRLpKthPFUJfWtqBQTex58hV/dvAG/4xyqms5Y4Tnmn2Dn3R+9mI7Frcr9TGuZx+S2w/zh5/dwaNMgnf5OUv0jeKsp1i73s3BtG3M/d70F6K4CeadJySHn0RJeAcpYAqoBhm76LRseeRJ/Wxv/8tPvw9wGJg0YLSeZo3twCqGu3r3N2se+EeD/BthtVZUL8Y9G7nVXzr8P7DWFucLzWTGlAuK1cbkAupVgVgsXqRvA1Dv0GqDP1mZPj6XVbdadUF6fpmaNtW3K9MW6qZq1rRpUSr66YJedvNBJAlFy0uQU85SrFqCnMhNs3PgYB/e9RDjkxON0UyoU1LrZIc2fXqVQyFMoF/EGwuSKGhPxIh5/O0uXr2Nu13I1hhczq7Jo4Wsden36YMWt1hj29YJnWrZmgXqt17Zc8mrPVRmYK35ALaGkVhDVR/r10stSvdoUF/Z1TnH1kbuMrKVKEVCtqq76743cZ8JVLKlgCZsAtXIo81q2q7aklXRWCivPZbUBEb93+6Rl/FLxYxPmopbFJiloNo/yXFdxqtNucjMOccKAnTa3UYx6KwjGGtjUR+7Ccq+tAaaNbawOvSQ7VbuB2+VUgC4dusvlJJfLMjhwgEce+g2LF81l7779OJ0e3F4/0WgTK5av5pkNzxEMBBkeGOLC89/CquUrmBqPsWLpUpx2O7f+8mckR/s5de1qnnpiPft37+HkE05UwShZCcGQcX8uQygaVmlXL2/djDcU4PRzzuTcC87j6FA/UyWT4Ylx+o/1KVa6x3DQGIowOjiEmc5yyYUXsbhnESOxEUIS+KLe+Ap5MRKpGfNYK7A6i7X2r9Le29SEIZ3OkEpmFENUwFzeLwH+dCFDuDOCPZlmhbMJdg1x8MNfwxHx4f/8lUQvP5ehPYdw6B50w0soZWfvrx9jfPMhkqNJXMtaOfm/3kVo3cKantqAQhn2j7Djus8zHx+mViVTNHH7ffQaeU766Y2wSnzWZacq+C9pODr0jlH+6zPse2g9k0eOYnfrGE0Bhj0Vlr31TDpPWYMRCkGkFQw/PLGR5373ewKjw7R6/ORKGgOlEq61K1h21aVUFrVybKSfHk8At1TSh4bZeMuvlcPchZ/+EGMLwiRcTqJ6I5GlK1WSmzjntVbcFjFtYA9MDbLpZz8hmskzzxHllbEJTn30fsvHnUbM/Dgh5wh3fex9rMxUWer0Wzashs7Dh/ay+N3vZcGV15MjgoZHxXTnJ3NMTIwQy42RLo/ji5QoV/I4xXrWHSAo0kRzEkf2GJi9PPubH3LOah8sbLN8vt0tlJ7eTlVrwn7+ZTC/B/xtjB9IkRzK0x5pw5ZOMHpwG0Z6jNjBXXgMG3N65uO65FyY44H8IETFqz5BeSKPLu/9BBz//R84GtYYjTgxW4Pkh+OcW23j+LM7OP/ya2HlCZDOkBuI425dzaYf/YDXPBMUFjQyZFQxJit07slx/VuvxXHGmdDWCj6JF5X7tEO2iOnR1H6yOp4kNhqj4DRI5zNUCya+YokO3YG9sxXafJimiXO8AntHue07t7BzYorNUQd2d4QFfVU6y0VueP9ZtK9ogrCddG8vzzz/Gk9u2EP/oBNfeCH+xg7cUQ9vu+YMzr1iKQSl8MypUXFhKoPD3kz22RjP//IAWzYO8Gp8ggULPES0Zzj1JDfnXHUWeLzQsARaeqD3OCP3PMYjG3bT219hcspLuClC09ISF7/3DBZdfZ7SJmamJvA2Nih3yGLfBLd+73Z6XzyEZ0qjzTAoThxkyYJGuha00HnROrjodPDKCDuFOT7IlISz9I/wwp33k+gbpWvuPE6/7FJC119DiQxHvRXceghv1cQt2RNvAPI6mL9Z0Ep9eFuS8d4slfgbQV+4ObMLgzfej1rv1Xe8tfOQ6rZru+w3Aro1Wq7Jx9TI3SLs1QG93ulbBcBsMK+FndR/VgtSKZZrGncF6OWat7o0Y9KSynS2TCAQUefLsjxXvYRhrzIxOcyzz/6V4eF96FqBUqGkXDSlSxeskP7YLOZxuESPrlPV3ZhlF6WKj1Cki2UrTmPJ8pOYTOWUF33dIc8yhan73M8Q8tT4XQG6BebTO3YVy2q9A9NFz6zflyVox3JsqQfgTr8fMvkoiTR7lhe87X3K+rWobnH2Dt2yfrXPykOvgXNNcqaAX7psQxZy8pQlclSANY1WcWAzW7GV7GKJqzTfNscwNk0STwTQ7VSFNFexqehEXQIGlKNcPeBFVkcyQldahVkjdwukVYdf899RO/RZ+/fXadll9FEqqNsSd7T64SEj8ER8iiOHd7Br51OUy2n6+o5zzjnn4/eHGBgc4ZSTT1dd72N/fZyGcITW5hYFrn63h6GBQdpbWynn07zw9KOUcml2vLKdqbExlYdeyGSZ09zKCWvW0HusF5sYR5RMdh7Yiy8apnvpQlo72pnKpXEFfEwlE6QSSeZ3zSOXziiHrEwiqRLSxBzmhOVr6BvsY86cOWq0Lgd/sVRSwQp2xQyuX2ofrunIQU2xTDPpHCkxzzHlby1HQJlTuUsVvIkUe/7yGN69Q7SN5kns3oPhDNJ/QgvONfNxeH3MP+0kqj1zaG2YS+GO53j+tvuZSmU490NXY1y4iEQ1S2fZxdQWyWw+QOnQEOkdh2l2+UmIUY/Pp6Y+EzaT4oJm/Kvm07h6Ma3vvkJpwZUHupTaUgy8uov+Dc9x6MVNJHoH8JdtBA03UW8Qv9tHIVcim8mj6w7cIR/jZpyC287RySnOf891RM8/i/FsHF9bA8n+AXofeRJ952G6J/LYYnFMUUu1hRhocmAsW8jC8y9mwGngO3EZEW+UgNpPyt4yDUNHGXn8Efpf3ETp2Di7xmJcf/cf6PeHaZ2/FidpjMph9t/yA0YfeYazzzzfIkxh42t/fpBv7NkGrghZmzV2l/pF7F+l2BuKD5FOjUBqGKNYxG0EiXqCOAtlpnr3MbL7BdJ9W3CmjnLKkgg0ikNbBQKtsHEnvX1F3N3dTHb1sOiCy9CbuimMpRQI9L74HGPbniFUTnDiFRdRPbCfsakcMco0n7aKhqvOpTinSjofI+yPMvnzP1DaOcjURIYRnw1tfgepiBe9YMN9cIpIQmN8/zBedwMnf/P7mI9v5NUntqonU24rkw7DgLgwZjWiezMsaF6IvXsepbntLPjg9RAKq+hVSebCW9ulZYqkh0c4Oj6qimOZImiJJA02DefcVgrVDAd37MG+bxRbX4LNj77IaKHCQFsYnztKe3+JjqxJsz5JQ7BKzpZhKDVFvGJQ8rZS9HVj+lpYcd5bWHjGaspNJdKeOE1LwthcNkRjICnspfFj+AILIBsm/sQ4L/7sV5h92znS/xBrOhtprwSJ2FsoESWj+AolxvNxjo4OELe58XSdzLyTT2XRaUtoWNyMb1ETNDkp2orEC1PolTIRl2S424k/t4NbvvR9nBMFGm1u7BMxelwVXKUs+UKOXCmHJ+zB0xgkbjM5loox5aiw7qq3sfraK6A1CiE/CeF6+LwYsgYo5FSh+PdAV35WB+S/6c5rw2lhmf8jQP/HHbo1Lp/tpz4dlVoHdLVDn+nQ6+QwVX8ocLMA3UoRq7dps9LQ6o5z9UJA+cfXiwIhsdXY+zZZ25aoyr9qCiBNoo6mi/uDTiKZxLDbcLhsuNziwZ5m+6svqdTNkeF+YqPjSkXkdjoVqFeqooQqY3c5yJhFlTjo9DTg9rcRjnYxr2c1nfOWkMialiXs7HAW1WFbbnfT8a21xzwzcq+qUX1Rs1n+TbVo1JmQFgvCLUCvcxSs5Lr6e23Z0Eo8mdx/LZzl+u3ZaetXQzki2ajWsredihRX5w3Wduc1GZq6Xa1ARc8o5rpus2PddBGtrGErerGV7ajblIQpPYNNNJY2h7K7kxdeAN2lOhfRFtc69BoZTgG6euQzHXq9Fqyz4JVOfXZk6rSBTV2kIf7tOoV83jKoEbKcZlMGMmIMMzJ6hLHR3bz88gYaG6UrX4Xb4yceT5HPFVk4fzFm1lQxpVs2beas08/gjDXr2H1op1pPhAMeHLYiL2xYz9YXXyI5No4ZT8rWhuULF7Ni+TL27t9LvlxgKpfheGyY6Nw5NHW1k6tIkWNXSWouj1tpxD1OF9lMRnmuyw5dvpf9uWjLBwcGVKKaHDk9PT1qJ1+VilPCQKZJJjMxftaHxcIA6cgLZlGN3+VLfi7d/hxvgPLh47z6pwdJvLCT1oKDBruXgs/FbnuWfNRL45xW5p11EolFzZy4ZAUcSDN8x/0MpCY54cqLOBKuMBobZXHRzaEHn6Gw9zgNmpNoQ5TJyUk17ZGJRToeV9K0o7FhAgs6qHZEOeeD18G89tqoXlWU1tEqwP7SFoae20JqTy9T+4+RPD6CW3MQCEepGnbihQITFZMFp5/IyksvhHnz1DSm2taEvWsu5FIkjhzh+V/dhvvYME2xFEExrdEqjFfzTAQM8m0trL7qnfhWr2TAWaVQqrBuzkJswqCvJC2zk+EBhh5fz/C23RwYGeP8r3yBUZeXznmrCIqlbOU4pMfY9pVvc/DZF8nG0rQt6+HiX90C0Sbwi5e72MQ6rZgW5YRVJlVKYGYnMUf7KSfTylXUIWPCdJbJY4cY3reJ1MAOGh1TtAcraGaKSl6SYd2MjuaITYK9JcKAW+OMK6+lYfU5as8/vGMfBzdtpHB8H61eTbneSjrg5FSRZFXHPreVCz7/EeLuJKGIG1J5xu99gJFXdhKLlTGjUGnzsH00Szjko9WMog2VaSyHMQouOhct5Vj/kEokNCtJivYJ8p4SSY+TkD1Ey7CGZjqY8HgxW5u5VIx5Ig2ge9TBmRfJvJzEJlNMjE8wVSwoyWa0qlGcmEAv5vAHvRybHGb3i5vpe/xlOu0RHEU7WiBELORDK9mJDBdoK1Twm2NolSTZakYZEjX2LKR97ekwZyloHnJeL8WQkwn7FHEjgdGo42nx4fL78Svv9HHSmTyV8mKCWgSGhmH9fex74g5CBRtjLwzRILatzhYGMhn2G0kyoTItPX5Wv+VsXAtXk3aF8DZ3kNKrHM8OEZoXoaNnDmVK5EsZIoaX7NAQHnFG1IJwYIwX73ia8V0HqPbvpd1rxy/BILkMWXGh8xq42qPQFmL11z4HjV7Zi1Eu5SlJ9+hWaUWkM2lF9q3Nb/8uqKvi/U0vAhizrWH/wTX/7ii/3l1LATwzcrd8yi22uUwFZ/zUaz+vW7Mq4J0B9DoRzupUrVGyAsBZSWf1aYB1XYNyyUqbk2mxqJeqoodU50MpNqRzlt9pxJMJ1VwKCdvurJIvpNn22iaSqQmGhgaYjE0pIrXLKatiy1VUM6y0S/Fuz5dsuP1NLFp6CkuWn4rb3UQ8aWJ3e60Rf/18W09Yk8AZVahYkwU1bZj+ndVtC6CbumgahFVu5dirCcis+NvZBZdMZuW1kIvFR9ApC6BX5asO6NuytXCWqurQVbZZxSK4iTe46n5rXbEFpNaX0pbLi2czLRKcnLCqTvSSpP/ksNlGFeNXDjibJD2Vm61kHmkOdamkrArIpYtHuhyT1n1Of9UA3TKOsY6A18nZFPO9ajVT9XCY6VCXGeMat8MixUnsqOzRpViREbwUGmZ+kv0HXmDPnleIRhoVkSwSbqS7ewFHDvVSNEtc+JaLaG5sVnt0eQwSbCI2scGAX15OXPYqqakYz69fz7OPPYHdLNLkD+Kz2+loa2NiaoKCrUosl2IoOUHn8sW0zu/ieGwEl8+ndu6yz5YDKSHSOU0OK/HRl2jUvDK8CfhEIWAjGpHRrY15XV0s6JlPwOfFKQYr6j2ueenLNZQ3slW5yohdktTkg5XN5kgkkuRFriZBL4ZOSziIPZWj3DuOQ6b4bjdT+SwTUqS5naTHpyg3eDncAIvmzWNFNQqHj5Oy5RlzVDmmRtVl5hUcGMfG6ay4MXq6odkHmTjVRBqbGGJMTuIRj+REGkdDmN70OM1LF1JxuPHJaNIhyJMhn4zjkk+ekIJ0O0xJEpIOozGG9u5nPJEg2NBIQ1sbbqcbPdJoMX4jDRTGxhjIZrD5PCRzKVYtXUwlEUOT2x4ZhomYStbTXE6qbheDk0m1j50oVkl7XUrfHsloLJrbiU064lLaMp9JJqB/RHkV+M84jXS2iKfiQ1OFygC+kFcBsSqkzQzIbcm/jdLZeZQRhd2shUKLQ5xmktDSmNUMpeykMjHKJvJqSuGoil24GIYkcBGnYY44qWUgPWKluEnal8MLug8aJHx7UPnkF/vtxGM6FWcDzkCIEialTAbbVAZPxUOl4Mbvb6BYLpFLTLDj+fXEhoco25ycuHY53VefC2Y/BMTYpcBkrkKk5TSOvTKKN99Go7MbM5YmZU6RrUzibdLwR22YhTF0v52Cz0dIHN7KjSBucnYnBCR+100FpyKESdcyWaNRidCsKCdghHBWxBabIjbQe6yIyAAAIABJREFUx0Q6hivowu5zYE7EWeFvwemNQDBck43ZJYIQhjPqeZfjfWQLUxQrJoVqWckbA5FW/I3zVCTr+OgEB44dxhVyEGj0MJ4YwRv0MGduB5nCGI0+ZQxAlcUUkjki+rjlC5+TYs6ErTG2//YREjv7aO7upvvai3CdOo9qqQ9bGEyPi2NjKTSjDX+kmVh6hKncGJ6QRijsZ96c+RTSGVwBD8i+Op6EhA08i637cKdgvJfC1LgKpnFEAqoLF7maYriLp4B4xwuIh4NqelQqF8jLnhcHlVLe8ph4k935Pxu5C0j8Ix16HeLflBw3ndRR81avmcy8DtCnDVZq5LlZI3cBvL8Zub8R0BXje9bt18CRqgC6kHfkxC+aCEnEE1AXB1K5L03ZszocToZGhhifGKWKSUNjEJtRYssrmxiNxZTOX6jiEkUtORjCs6qUC6rY0eXcYdhxuIM0tXWzdOU6untWUSg5GR6ZwCPTx+k1gjzGGohPA3qdzFbjAEz7zVcpaTqmLoyJ2kWBshBnpSu3Jid1L371nOqvy7RHvqgIFKDOAPoN27LVUknJ85WkSaWfyw5d7AiNOinOIqzNGMTU/dgFiUsYtgp2rYxDWO8lB3o1AdohbNqkBeiVCBTnU6kGqBoFKsr/VqoKCQaxvNrrnu5105jXy9asomK6M68XFmI9WwP0+rh+tpucAnzdRsHM43G71Ng9l5VdchmX04Gm5Xn11afo7z/EwYOHKJglFsxfxIlrT8HlcLN/7wGaGpo5YdVqBabxySmCgYD6+7HREVqaGyiXcngdOkNHjvLkgw/Tt3sPjlIZe6msDGpCkRAVu8Zwaore2DDzVi+jY+kidvceUklpboeLTCarss6TqRTRaFTF+XncMkXIq/uTEb9knIcCAYYHh3A7nFx84UVcfOZbKJSyiik5W7ZiSdjqHXqFUklUAJo6sOU9lp368PAwo2Mj+EIeTly5Cl1YnMksOU2jf3yMQrmKrVih2ekjVslxJFTE4zQ4z9uGS3a5ER97YwMcmkri9wRxTGZoLtsJJIvYAx5l89rRs4AG7NiKedKpJPH+IbxJE4fTwcH0OLaAX2Vky+vu9brpaG9Tu3bF+DXFiUXQzUkplyGdyZLN55lMJoknUlQ1jYDLjaNQYsnak0iMTRFsbiNbqPDytm00NDdSthVZ2D1Pef3nSOBX0iMbcfHEzleIx1IUShqmbicpx7vNSUPZraYjRoOXpo4GSgXx9rdbUwPhLfi9TE4mKQynqVQd6C1SqGo0C4irwqqEmZ7EiIYxLacEZfkqdYHysdREv5Ujr0siehEnOhkzSWIyQTqRxMyklB7bZZh43QUMI0U4YuD129DcskKRQAib0siK77vdGFS8C1txLpPjBofHC5h2N/agC1u5RLjqwJVXPHsKkxnclTJ3//JmVreGiATCpLUom3ds5/LLz8YeqRA8tZuqvUjcJil+IaKOhRw/kCAZq6IZLjUyN7wV0tlR7I4Mbe1OHH6DtLzKKZhrn2NZtxoe8ppLBaA5ND8enCpFTbTs8kIFawkDImmT/qVR9Ucljk32Mzg1jFnMYcubREsijdXwNTeqQs0TbpLwVqVRl/e1f/wIIxPD6lhxqQlXXr3mTdE2IuEmVcyKLHdoqJ9UKoHX6ySTSamiNtocIl2ZItrQQUNwOU6bPJYh8vFDRFxROGJy8wf+h/TREuGij7iZwrO6ibOvP4e2E0OEeoLK7CeRLTE2mCWbKtRimitU5HMp00NZGfl8NDWFMbMZXK1CbpQTWAOKseXIkC8nKDlsOD1exVpOZCepZnL4qhoBt1r6W2zwQpFcIYezKYJpONXjCRhOdbz+M+B9s5F73RTmzXrzf0aKU41wXf89TXR7Q4euOtiZvXGd5W2x1a2x/TQprsaW/xuW+ywWverS1Z3WAF0ZuwigFxSBcYZjLsZODmU1u/WVrWzbvkXJq09dt5buBR3s2beXkViS7u6FBHwhBvsH6T18lER8Uh0jcrxIsmNVN2htn8fSVSfT2r6Yqs1HsezE7vBQKsvIXQqq+nhdCHkWqKsOuv4ca655FmnOMtIRPwFTtO81PFMEXnFNrOXZW2P4evhLrdOfncsuxbHiIMyOT31FlKC1lbtydrPAeiaqtCZZs3rAWfGl4uUOehk8DmGwH6dsjuGkSsAjO/l+smmrqw0F5+Iw5pHJ2TGF4epoQrd1USw5qdpMaxQ/azdvZZrXOu96qIsKaLE679clu1mUgFl/P9sExxILWG52tYJglle8zZanVI7x2mub2PnaTmLjE/g8AVatWM3qFWuIhKPcfdfdrFi2nNPXrSOfy+GS4JZsBp9PNOBy8IiLXJqIy80Ljz3Bsw8/glOmAOUyTl2jrb1N+bcfGu7HiPjxtjWRlrhSp062aLk/hUJhNRKS8XtjcxNmoaC6dRmLp5JJBeYSuCKRqTK+lpG8dOlnn3o63S0d6OpNnX2pL1psqlAoFks1ULepzlwmMEI4kknD+NiQWh+4HR68viDOQFAFaOQzJmY8hZEpkKqaHLGn8PpcnBJqVQl3ZUzKDgfZop2peIbExIQa34bKGmW3QW+gRL5a5MSGuXiEie8y8GoGRr6qOo6+7AQjuTRV3aXsKTUpOspl3IZB0O/F63EpyUhRXAIddtVZxifjJCbjFHOmmuqUxLo3aih+gt8dprtjAQ3uJmUoNDjQz/DYMEWjRHROA76wX/ms+4oGATlZC0lLjepMEiWTkUyGVCKLnpKPoEZRvNVdGh1zWwg47XhUJ1ElkUkxFZuiPJYhnbeRCreQKUPU5aSzNUIwaI0LpRyRv5CBp/TREv+uNOY2sYvNUTZMdT27TK+KGmSzKgwoGR8nlxUP9Sy6PU+RFJqzKPiI3aOrnZ7hMLAZBt5qAackzhVgouBjNOsglfs/nL0JkF1ndh723f3tr1+v6G6ggQYaKwmCBEEOd80iaSRrZjKLpIxkRVsklRPJVsXlSCWXyy5VLFt2VRLFrkixEikaT6yZTDSSRckzmo0cLrNwuAAESIDYl0Y3en399nf3m/rOf2/3Awg0pWkWCiDQy1vu/c853/kW5QtRtgKU7RgTnHaJcLQDoMk89Q38yW//Dj713z6CfHkIZrwHr3z9NIJOjKNPPI3ckTmsGCH8PDBSLWGIr1HgYy3ysBLHWOFU6OdR6xZhJz1E+eswSgGcUg1DuTGMakRMamCcW6ARnZDUAZhMq4IBpfBlIi7vccKN/DcBLeTDRRcr7TU0W3UEnTaqjPkNAgkvofSxXBtGIV+AEWpIfBfd9jp8r49+Tyk7mGlNPXFtqCpqFqI4nLTYNPaJeHUJa/eEFBu4Bqr53VhbaaJUsVAY1tAxVzE2ZMCpb+DGV6/gG797GtHKJBb6RfSwgd1TK3jiU3M49DPHkT8yAas0LmY7jAvyey246y6idoikH0MjQ7oArK6vwLCLsApD6Hoa7FIRldECYspVk0QUN4EWYaPbwlpzXYi7tWIZo/xVG1WKtpRJDkODa2joiwSLa5rULVaKytaudRuc/bZ/Imltuw+RQmVW3yKTo0Wr8gwREzqdaY+UjLHfpZa7At/zcevWEsbGd8ggQW8PnnFsotopIinooe3Adf0Ust7KQx+E3Jk/vskW36xUWwU9iWzhCdHKO4x68MIuSuUcisWiPB4qKrq0nb54Ea++/granToOHprF+OQw1upNVEd2YdfMfuwYm8T1K9dx9q2zGBmu4Vsvvwg/dDEyNoL9hw9j74EjMJwqOi731gycqkA3TEQx3R65tzeUMiqF+aXAp9Gwm2S3WDnjsYjpfP8MA82+L8NJpsbijpQDtfiycE3MqGwG0JBQS+USq7DJsBimvQWyFlCTvILrtV861VcEen4DgbbpvqalKWeKbb7p1Z5C7Zlfv5lQF5ygYHWg6ecRehdgYRXlnAsDDfj9hkzo+cKQTOetDgv6EJzcAZja/QijKjSbwvhMR77lFpcV4kFTGcWiV40FP7JCPQi5Z5D91kQ/GN+a7tb5PWTt46FQDHHj+kUs3VpCp9WFqZmYmd6NfXv2olQsob5Wx+c//3nsnd2Dn/3J/wZnL5/Bzp3TCAIfrU4LlUoJehyDBoxvvPgSvv6f/wKd5SVUbRvlfA5Dw1WsNutYbNTh2RqiYg5R0YFVLYsNJp2JWKxYk7m7FW0hCUIm9eI5mS7oxx72PZkuuaLwuj2M1IbxvmMn8Ikf+ghMxaoY+Mj+n9aL9KxXUjXLsOSC6nQ6st9mEI0eB+LrLn57bA4TA4VcCZVSFUUnD92P0IGP62jBtHUcqo4gR+QmJFPYxtL1NbT6AZp+X5LcOHlFOQMLJcZghphohMhFGoKyjUq5hJl8FXq5hKBgSNFzgxCxH6HXbKG9sQG/35MUPF7g7E2pDmCcJrX9/V4PSUg0yIDBwBe9j3P180gcDXmjhLHiOHaPzGCsPAq/62KtsQ6j4mC924SWszBcHkbRNTESFTBamEjha19iNwMiAWSNuiGanS6Wu0103B4qxRzGyxVMV4cUFKYBzWYD/ZUGmm6EFbOAfqSjZjvYNT6KWkUNU3Qvzd4FqmEdnspclCecIJkmRoJogqAdQIsSRF4XvfY6eu1VeF4Tmu5Cs0P04y4SK0JCS1Cb2wVdyD2mqaMYJxihH3pk4VZSRT100OcPTkiy6yJvuqivz2PcyWEmNwzQBjn08NX//d9g/4kZiYZcvuQj7BSwZ+YIdh97GM2RClaiPsyChuGCjmE6KiZ9LNs+VkzGfLKYVjDZrqEQBwgLSwhNWuXmYGsVlI1ROPlxoDgK3R5CKTcMLXGU74RuMB9PPljQqW6ISKZlweLL4ntYj9rY6DfR67YQ9XswaLsc+OhwVWFbck9YPNBogxz44jvHzkjXCmL4UiqVUR0qozacF7OpOFEqHP58mZyitChxCgocdDds3Lq1LlygyPGwEdYxWrNR9jpY++4ivvTbL0HfmEbTGINe6OPAvnU8/eNHcPC/fhLRWA0bakkJG3UassJJbOiBDfQZGRyi11pC13Xhxw68xEEnMBBaEWKnKehPPrRgE600iTfEiLVY1DFs4knALXPFsqlKS+Tw51sciOOlJiRLuljea0LfvrArr/XtMHeeHWyo+JH9mYWZfy7QitgMEcYBlpdX8PbZcykSaKMuaGYNTz75FJqtDqrVITnLWGRz+cImQZcFexByV3tmJcmSKT0jl22Gngww5Kmm0vLiyWE7GgpFE0HYRbffkvOCyOe+uYPiz37y5Cm8dfaMTOijY0Pwgg4WllYxO/cw9u27D/cfOSqqi5df/BaOPXBUcjcuXbqAHdMTGJucRGV4DF5ERQaZ5WwS83IuUeXFoU609AJ9c2Din5V2XIx1Ut96ZTgTCZlZfPKoLLPoCx9KERdWQBqmw3M7lAaArpg2wliHGxH/UyoRSdYNY9HTC7s/26H/d2donpd1d8paX3bi3MMOEOA4aWxFmKppxUo0WF6EotWBrl9E4J+EjlMoWBuw2a34vkDdmqkJMazdLSCO70Oh8Ags8z5ESQ0JPcpl8k792TP713SyFjlbSn5Tk7sit6mCrjLZpei/6+vTuFaB5Eme2zLHkVtBkApeXCH6bksSweIwgd/3UcoVJU+cdrElp4jnX3oOr3z32/jgh96Ph48/hCtXL0uhZrdfHRrGSGGIjtRYuHwef/X5z+G1F19A1bZQzjuoDVfRdnuo9ztYd3uozezE6O6dos1ep4NdIY86ocBKWf68ulEHe948yTxRKA5GnMod2tKGMdxWB51GE5NjE3j8wUfwiz/xszDpMPauj4ztkBkBKTtcvvG8gHiTJpwgWCBIAtOpSaaJBZ3KAJTLQCEv+k7fjLEQthBpEaYMwqc0OGFx4u5JsUhdOv7pOhzudDgQUlLI5+HqYFQRVy2BqcHmXtwysC59rQaDPuaGMr1h/5mhRdw30jffTDSsr63h+vVrWLx1S4osSSQ9r4+WW0dhKEKx5ECLOTnq2FGdwoHZgximVIUFotPEaquOkclJ7Nt7AGWtBJvSNJ+ubETImTetEAR6GKo0ctYXX2SOWsdFzXBQsfNp6hA1tnyksUBldbcL3/VRYXgDg0YMJpFR8B8jtg14lNMIisR0Px8W89W5SxX9bx9ioca5NWkhcesI+qtIwjZ0I4BuJYgYn6tFCEl+FPIpY39joRwIHMr3jCY/ATPB8/B0DV3LQy/XQmy6qOgk41koYhTwLHi32vj65/4c2q0lbNxcxsTOfZiam8WRJ48Ce0fh6024SR8lEjP5QgQ0MDEROjratoaezfs+wahLCapKy4oiDVpgI4kLMp3rhXFoLOqMh5Prg3GrNkJNTeh8j3kNcUJncpUYSaWLRIIVAZ9rGAhDnF4Lm2EE6dduqqwY5sJCLzhICUlEuFMFOzHYnYftlt+uZN1tGlop/g/XFyEaAf0A+Hg1dN0QVS1GqbWGlTOXsXahhTf+5nu4+cZ5TM+N4gd+5Rns+cT7Ab2ItdUmqlNTCMDGYgOWBLfw8eiCmgT9CHQss8ujkk7n+zFgWUjMAL1gGWHYg0NMkwc1kSjLlGmdscipXdftDHRWO5pjKcNWebxi0vV9F/T0S7dLVGPTGTD/QpNUP06C/H+u7nK2hXp/FTcWruHcuXdw4/o8arVhlEolUdVMTEzix37oo9joNlEoFOXc4fqvmC+h5/YRBhFsJy+FbxNyz5zUUog9y1vfSjFLib8Zkx0WgjAQshsjsdfqt3D9xhVBODm1Te/cI2mb75y/iDNnziCMXOhGgr7bFjlaoTSJXbsO4P3PfADDQyP467/8a+zauQvHjt2P7736Cvbun4WZU1rzrke2Rx6GVZHXXyWwMVSIJxKfg7FZzKWg8+pj5VUWqlLA6VTHZiGiIVDso2Bp8HoqvluapHxeTMCCKEbfCxFxDWTmEWo23EjnCSJrAF5l7OVFsCSM/JQU99+/FQjan8E1twWkbELs6T2Vwd1pMTWTGKYXCLxnaeuIgtPQ8DIs7RpsHlwh2eXKus5nIHw0DUN/EoXicRj2FIKkiFAkbMpDXunQB73cU915GuKy+W+pbE0V9C1tuoLj069PIXb+fBUac0c0q9S7ECEJMEmAUqEkxcbrEF3QkLNscQxiZOlouYrnvv0cvvHc1/CRj/woVlaXhGE6NDyMsdEp7J/dh5F8AWbk4St/8UV84U/+GEbgSdgEC3q+VMRyYwOeDnz4k5/A6K6d+KuvfQWXblxDaXhIYGW7kBeLchb/xNCh2aZ0ntzdU8rW2WjK0bdzbAI7JyYxVhvGcL6Cn/jRT8K8F+QugTvUHiQyqWdBC7wZiUSwpPbjtvgB5BPKiuhOlXo+iyRAOjvZfdIA04ePIdhiUSk7ZR6kjO20THg5teNxqIlFgq4F5MIENqM2+amCO6tJgvfBioD2gQSLlrln31TSZ/lPCfzAk/eAVrpnz5/DtZvX0fVcWGT6GtwfdRH4KxI4QrZrvxOi4FSxZ9deTE/uhJPL4eSZU1jbqMNy8qgOjWB8eBoPHX0EO8d3Itjowyb5LgkFvm+bMVy+9vJK66DQkXxihwiIxJ7GYrUJW4MrQCMtU1yC0NBY3WMGe6c2nZKoZiAwuNlTNzIP+xyPEYYp83DXu4hz6ywp0LEBLVqFFqxB43vCpbsMLwpaZafPamXEATQWMrYeOrtzyj8LgM+iURIiYWAG6OY6CCgT9D0EngHbmIARlYWBrtX70BaXYHQ8dJou8uMlVI5UYe6gr/iGPB+5Ezd8wKipCFVqx5nZrZOE1QPirtp9hhR/cYrkz64Cdg2JOSRXCousE5WkmDEgh7tINaGnBT3moUfcKfXITBVIshJVU0ba+KgIRyljsmNUDTwZzRoVNLKHZ/OQQdO8mIj/tKVpV6cKw3RIfOT7w0OWOeM9wOjJwe5hl1ymbA2kRfW66MwvYm2hjnzfxwQjjCmNqwWo7J3F8I77pYFShwu/kq0Ki0Qd7e4aWs0O3B4trmvYv+9BYdxHTDmUe0BFOPP5ZFd7lnumHqv6iMi0lvt0cymarhfVsJJRlNUO991we/Z3957SM233vT+DRZhrOim4MYNiTEFIaEjTczuSSvjWuTO4eXNBVnuFfBGNRkNIuE899QyefvQZNPttFPNFeD4dLAOUimUp7HzuAqlLBVLPcdPPPLWRJWS+STpLQ1iyz+FrxX938g56/QauXb+Ii5fexs3FG/J4a8Nj0lA9cOw4uj0f58+fl2La5+O+dQOuT3S4iLGxnXjysafwzBPvwzeffwW3Fhfxvvc9iitXL2Hu4Jwgp25EmWeIWC/CztcEQWBBp4KLcjleOZzMZUKn21u6HhCTGCbE8V4VJJrnBiXHVIP1YHl19FvrsgayLAtDlRpyfK0CyM8LeArZFcRWEf3Ygk+sz1BtI21hRcTAhiIr6P/gtLdZ0Acn8myPrshpWQRqBokrRrVJFmDgomzkkY9t6OEqEL8EQ3sTOs5DS1ZS1l4VcbwH0B6AZT0Jq7Abod2DS9mVXhUW8G3FPJOfpQF0agLfKvaK1Z1B7lva9M1iPlDAMwtZxdQfKPjyPSJoRiCOQDk7J8zy2CPEzaxxJXfjLrfbaWFkrIYv/81f4S/+8ot48snHcer0SYxPTOGB+0/gyIHDmBwZxlS1ije++yL+4x/+AVqrS1LQi6U8hmpDuHJzHjNzc/jlX/s13FxdxR999rPC7G70OnDKRbhhgI7XF2a5WcgJY5eMbH5wQteCCH6nh/GhYTzz2BN45NhDqBUqGHJKAj+/+0Pd4LwJ2fllwTMC+aR7MM+McLFxA6urS7AafeyqjWNuZlasDmUI7/fF0a2QH1I3FaNktZwKR6FFEa8mHlBUeaXmBxSR8Is5sxBqxlpbaVULrPD0XFS6yzoSuFQJCFjLY12uYOQ4OHEqcxgio2D3jbiHV98+hdffPInF+Xmxk83r5E0HMB1q6yOBb5OI1xFd8MoYnZjA2Ngo6uuraDU2YJsOdkxMY/feQ7jv6Alx5+ZjLXIk5F1nRwi0WBoX9tuyAYsT5DwNjuaoxDZ+GDFiPURH88HPrtKglFB6yGdLJjPLgYKX2RAlVgyCciQ7cbZisWTuO5i9rrvoOesItDqMZBVGsAIjuAU9aYpFMndobIQlZIJ+8pLKFUILVbPMKRRVF75uIArGxMzJDOjrwC6WRSMAygWRmMVxAZ1uCDcIUB4pYql9E6XEwningl63g8aIC2uE0HEbpSSEweS3Ppu1EmKNQkzlSQHx/u4hsbvoGQY6cQUmhlBNqjCtYfRskgFZ0CswQ8rRxiCG99wXiG4oPbl5/Uj6HJ/bQBjYJmMqQUiNH5MG5RNU+eN7k1ltEPEIwjVYFIrG45IjwfNKUEuT03kbUUynRA16zMaDMTnqGhRyIt83ki/ZdOo7BCn09ZvQC+qgD+lA6JbQF3UEAzoC6E4RBcoR4Qhs7NDXnV8ohhttdN0LWK5fRqOzjjCkv8IU7jv0BApOGZ7fRo7G/0kIr6dBtx34kmWR0D9TrR74vSQSjOgMENGEJjWG5Wsgfu8kA2dgFhvblPWseqB3w+/3Ltdbud33+hwWdBbjIAqErEtOTrlQRr1Zx6UrF/Dt115G1+0qaawfII6opulhdHQMn/zkj8sUzr/buXOXnCnkMdB6OjO5otW2mm63JG3sy1RBzEy/0/jUtMfLjGn478wvKFUKuHT5LF586RtYWLwmjRAbj2KhgmJpGB/60I+iWBrC+nodlUpZyG4vvPQ8Tp0+jYnJGezZPYexkQk8fOwElm+t4M1Tb+LBY0fRd3vYMT0Op1iUZrTVD9EPaDJTQBTb8LkOFZI9Vztc5WwV9KwJYedF6DyMfdWAGkQyBd+DFTVhta/Bby7JeoBIQqU8BDtXEgFEqxcj1AvQ88OAQzOrHPpJDpGZk+NXCrrAZAMF/ZdPdoWNkPrtpJNsZvCiyT5TKQq3/i7rIQmpmrEntJdc7MBO1mEmb8JIWNDfgq4tpT7tNSTxAWjGfdCsB5BYo/D0vhxWpjmGJOGBkRHeUqXhAPSeMdezdcBWgU/NbgZtY7Oc9bTgqzS2ge+ZTfDS4MbI5U0x45eJjJKxKEbetpGzTARuH/mcjbXVJZQqeZSqefzxn/yfePvsaRw8fAD9foj3P/0jGB8Zx3CpiIlaGVffeRtf/E+fwYW330Te0jE6MgTTMnH+8iU8+QPvx4d/7KP42jdfwNmLF/HoE0/gm99+Gf0okImcBb4XBTIk88+aocuum9P4ULGMqOdipFjBhz/wIbz/0ackrcrzO0JOvGtB1xIp5ln3Jk+Zzz9N1fO1CN+bf1OMFQotH/t2zWDPwQNwkBN95voKJV8OJid2omAVoZNukZDNrXyk4ZgIvZbs/eR84XXEIcrQJNLTZMY75x1OrwINqsznRE/QtAlt87LuowBLbFdEhc7mRLTa6kZZri+j7nVweWke5y6dx/zCPDw2Wo6DXN5Cu99AFASyu8yJ1tmSq7UwVMbI2DCCfhfdZkNetycffxqH9j8ksBVtTCn8GQ5sxUGw1PTtgTAsPRJi6KEGx6D2XxnxqI8YMaduSRf04HDm5NTI6Zzwsrw+tgrUEEiJkDmfJ0sRRVUJLJ5WPKU5QTtcIdRhMocsWoQeLQJxXRUcAgPUmOo5aJojr6dA9VLQyWFoA6W+vPY+RqAHNKYpMiRaPOP5CkfdBkB5X35UYklDWjxXHKxhndtrDLmjiJtt9CsB7HyCmAiB14Vtcz/qiJEfEQuDSXf8vnyu1OcXfLgk66AkxD6bP1eroG+PwsMIgFHkUYVDCVtIa1YSAEw1AvODmz42rCqhQpAg+WAV42vNZkhX1wg/2C7xyGcTyOOQmA7nasWvJ5Q+rmLEuc4UCXIPmt6Exilc3raSCoTi58rP5MrIVwl3nLS1EcXwtRekYXGl1SzDiSqI3D6SQks4N5FPuJmTOc1ZE1hcaPP9pKOa2UWz/Q6M+81fAAAgAElEQVQWVs9jo7sqqECtchA7pw6h4tDfle9Uyv4LckiICOqKG8P2VD3/VJskelwiY9RCZLcEGy51/Vih2n1HOt/Trbv/70qMU7Kxuw0E6nuSPMtYYyJ85N7k83kU7AI22ht4+9xbeOHbLyBfKkh+BIlwE+M7MDc3JxD77t2zOPnGKdSGhnHixCMiv6V0lvbTnOZJYCSkrh6DAk4yQpzan/Mw51omLe7pS7NV0Hl/UFqm4dvf+Sa+/tyXBXWtjZCA58Hth9i79zB+8Ad/DNPTe8RfhGcxlSLnL76Dy1cuo1Aq4Mjh+1BfbcDtkc+i48rlyziwfx/CKJDvPbpjAhXKYhMDHdlIcsFKWJxvu0pvi9l4p9M5T5bNx8/3Jw4QRK4UdN2km10g7HjLX0W+fQ7o3EK/R8KsCSdXhGbk0fM1tD0NRmEMVon5yWPoayX0kEegFxDAktfO0FSDuDmh/+LrTUL7KdMglafJwa/Y7mp3PjgFZ1nkPK8iOPRpj1dg4Cpy2gLyWIUVLcIEf7XExz2MmDo1jNgcQ2yNIzamEIMT+xQSxhMmbAm2CnrGZld56lkwS9rID7LUxWM+g9O3XOa29PKp8cwdDHc14auJ3WYR7XVlgrXY6fqh6LNzJCv4fUShh4mJEVy6/A4KZUp5PPz2v/wX+MCH3o9abQxPPfbDiLwYpRwLSoLm6iK+8eVn8fxXvwRbTzA5Piqv5ZVrV/HIY4+jNjqBqzfm8fhTT2Pu0CF88dn/jNfPvIn7HjyG+44fw7de+x7OX7+Ccm0IrW4Ho6OjYgNL8svczB48efwRfPDJZzBRGsb8zWvSMGTNmLoFM/BK/V8+nxNSkezMKeOjD7xlwSB7EhFefvU59Bt1DAXA6M4dCHfVsOF30ZxfQq/exuzMXuzduQ/DRcpseOUyMtTGoi16CFR5iYWc6Da7BbimDs5FTAzikZ/n+e8msDiV8vMsU3bWHGaDmGxuddP2PBe9fg/ddgfdjSb6zZbE1xqGjkavjQvzV/Hm9Qu4Wr+FethjuYKVzyOnWSj5FnKhCTth0IkDq+TAcDQM18pwmw3ErS4euu8YPvTBD8O0KliPApQMOriZMP0YpjhuEUOLxABHduEyGXPaNuUY9oNQ6cRpgCMOMUozKneCZsOHLYcvP3jfSH3IUgPF8ILvgZguqOLDJQbT2eJ1mNECjOgmtGQe9GFN0JXiG1lcSyktN3fOdhzBjgMgVsS6wAnhRwaMfgk2JXeSvEcmfV1kbYKgFLjbJ7OfLVMOMQ9V7uddH7pZlSnKyrGhTJD06vAJRxdNRNS+cm0SqVAcNYnqopfuMlGUiX+xCc2jhwCXE2X45TH0cmNIMA4HwygEhNxJ0bfh6+QppNeliLECuH4ToRmjR6IjZ/3EhJUYiHTCimqUYBNkiml3uvLggcXxROvDi1cR6za0cCf0OK+SFvn2iKlCAxgA+aPAQhJxocaTuIdID9CPfTg25Yy2/BwuU/jaR/02TBZ6awbw2bzyAXPVsCLe7TEmEEWWNEWSamd2AKoS+uu4tTqPRqsuO9NSpSyITaUyiVJhDDqKME0GhrCosZirM1dVBYWocaIj+S3hk7F4B2XCMF52Cjni76IDInks3YH/XYu5NASbrpJbTcHgn4SUK2Oo+uDky4/19XXcWlmCkbNgOY5A7pxsadC1b+8+LC0to9lso9VsS5EnOY5EXk7o/Lmc5hlTqpzTUsg9K+gDOvQ7C/pm0RdInrpnvps+vvnCV/HSy8/BzhmiQGIYSxTp2LPnMB489ij2zR0RQiQnYTaGtmPCsDQZXCYmxtFYb+HqpeuSN3D+3HmMjg6j73ZlrTCzdxY7Z2dhFysIiNaxyddIiiPxLT0CpIgrgxmlRVeopaYnUtAj3lPiQRGI1LjXa0HvzWOoewY5b0VSM2kQw8aX3hBeZKEfOTCK4zDLU9BKk+hrFfRQhC8FPSfBN+TUsMneLOg/+xrzMdV+TjHLUzJZukJVStpUspZmjHOalWKfRCgaNPh/C5H5FZj6deSSHJzIghNz4gqgaw21C2UhMGyQ8Go607DMR+CYh9BvcaoiMYL7ORYZwptMBWPsKkMrSCYip4B7dsJpvJFZTHiHsRciuCsvnaAIvF0VD0DJ3uRYoB5UUxGrWxKM9ODlPoL+7o4jE7rf7ao9mmUg9PrigletFuG6HXznuy9haWUBsRbixZdewC/+/C/hiUc/iFa9jXIxB5MvbtDHq99+AX/2uc/CQixM91KhIBf8rt170Oh0se/AYfzmP/vn2Ghu4Etf/Rt84c+/iJ/62Z/BR3/0E/i//uxP8JXnv4Gh0WFcn7+B4WGadcQ4PHcADx4+grHKEHaO75A9Ol8tdn6p/dhWp73ZdSvoTtbhBk1mOAsk6HtdNBobaLfqqK8uwG+34HBpU7SwXEykoNt+grKZx+TIJA7MHsZwaRyJxxCeHPqmjQUa2kDDMHoocWqR7YAu03nfADYM7ucjFHTxAsRQaKg9MysezyfZD8ciDfP9NhbXV3FzZQnrrQ2ZBkzmEgcx/GZHLHDZSdfdDi7Xl3C1uYpbbhOt0EfPC1DNlVHwdATNLhzdRm24Bp3Ii9tBp72BqZERaJ0+9k3vwU98/CdRLY6jERIuZTOUl425xdGOhZI4sKL7pziwjsCyEHHClFlQ8W4ZLJQEqmUhC9U3mGyeDt7pVpdfIbIiudR4cqpZK5P5cFozJT99HYiWgHhRdNDQ6iqGVYukWLEbD2IWI02IqLY0qCxuiSSTEeqzqTMTJjkfJk1u1oRoxwZFUsiCHHzXgO0Mw9/owJ6YUDpoFieyZfmFsrqg1t6W9LN6ryHxqjINEmmX3kVDYBroM4WKiwv+G4lzLNzGEFAYhWuPIsCwQPH5gOqAAhLLhqsx10+9/apdIq/AF0yEPHn+R2Ccz5HRkbyrFT7AlXfqaCY+p+nJz+9m8VXnxURoX6jfUhsTvY9Eawm9UVgdsj9nAhcjoskODuTnkjEjHBPu2wMfeSYTJoGsEkUrGBSBbqzMi/JEFJYQU42CCQSehjwh1X4dutWGnufJESPob6DdaSPWfHlmq2vrKOTHMDa6D4ZWQy5XEZSs06mjxHz1NDNcCrPBIqE26irgQ51TmblWKsBWjaFowLNi+HeD2rPvKk5u20zodo7SMlcKBgs7/7yysoKNjQ1R4+yc3Y3RiXH0ey5OvnFSCiY/lm4ti+8FCxWJcicefkQSHsk+Z3wzd+hEgYJQwdVyhwwUdNm8sFlJWe7v2q8LEx4wcpRwJnj5W89JQXe9rkzWbFInJnZiascsqpUx7D9wH3bt3J1KdnlmEueJoDOmN1DE416rIwZiLzz3DVm5sqBTjz67fw6zBw6gVBtR95KVR8L7MtBhGRUkiYOYmviE1Ubtt/nYBLWUbbVIEaCzoGtd9PtraLUWEDcvYzy8jFJCEixROF6fRFSJMloI9CI65KcM7UZQmUHX5GlbECaOnLUCcAktcku29umTiTR2KkZdPRxWfV6yhKttQrYhu0IdlmbDFOmL0gE6EVAMAkTJt6BNfAZWeRl+ZxZRZw6Wd58YNbju65ieKCHo0gltFdN7dOzecwidxhRuXuVQMIFELyChaYbNaFBd9gd04sjZHmxG2zFUJClIVm2o9+BT7pJU1QpXo8yJumRDij67e+6UpfPVSSpR7kHyK0XzhFWZdrUmSVDp3kkah031YAQ9iVAbKuPm/DV8++UXhHx16uRryOVtLC8vYXpiGr/6K/9IJF6Nxjpmdu5Au7mGU6+9gq//9bO4efkSpsfGoccMiSE05MDI5/GTf/9n8MQPfBCvnzmJ3/lXv4O5A/vxj//JP0GhXMLb58/hu6++gi995W9w4NABYT0+dOwYHjp6FCOVITGRYONBFQLJGLHmqU5VJjPlGqSeqCojDKLx/J7oNHOWAS/uYP7mFdyYv4JWa0OannKpgF6jKSx2o1pQjFuVzQfLyOHB+09gevyA6CzdbgwrV0Fg5dDpd1DQQ+FSCPKUkhSIzJK4IeoFQVQ1KfiSlCvnDglNqsNOtBj15gbeOvsWFpYWYNoGfBK5Ak8IgUkUY3l5GcOjo6iNj8PXNVy4fg2vnzkNj1nEbL6cHNwePQLYDAJ930V1pAqdzRpVAnYO7ZUNTA9P4Kc+/mk8MHdMph6WCmkgOQUKuTJjVQ1IeWQay3Z5mSeDOjxVmmB61ZB9nEXSp62V+DTIt5LjKG281IugpqkONNwCknUgaajCLr/qSJI24sSVCEd1nJPMZUKL6d7I95mQbIJAI5SXSB4ClRqKMKacGBVZK91RStFT1wc/L7vmw7QG8h6Tx8X3Tva3qaxGgpcUFzB737iz5S+20HpALg2n8wqgU38+BugjSAi7J1VoTCgjIU1IcWmGT7ZRkVdWcbZFX5v1eQMksKyYKWmWalDVAJL+WZASXusyQqevS9Y8bW2f1ViytY/PbE5So1C57zM/C4nUEMcueTHSe4lTQoREV0sAbrOVeobkOqIBCoFhk9brNtBsNdDrdzEyWoNBoqKv4/KlBRh6EYcPPSBwc8ymdZNhnuJsm9eQ+v+tcBTV3mztyJU5CbcwaSK4XJN3TulZnnk2yMjrmYVb8X1UI/qmcCDtHjb/n7IqqnlYzKv5Km6uLeDLX/4yFhYWMLt3L2b27Mb9R4/i2WefxcZGQ4r40vKy7ND5swmxz+7dhwceOIbp6Z3yd80Ww4o15AslhNKE8R4b8HLPmO58fIJkpQ1O+uAyOJsNULtPq+ASbsxfxmuvfwdXrpzHCg2zCiUcOngfThx/DGdOn4WuW3jo2EMYnxhBs7GOtfUltLsupvfehzKdFd0WzMRD0Uxw9tRrcoZz60G2/NTOXRibnBKHycDQEJs6eoGHVjNGLtmJWnUvpmcPwalW0fBCuCS+URHiezCtPAUbYodu6z6ScAVu9wq63fMw3BuoBqso00EaBQR+Ipu/PKNcowjtQEc0sgeN4k6sVebQzk3CJzoQa3D8rphVxUkRSWJvkha1nzoZJqJB5wTL24qHOQ+ITUMXdQ4RDrMNGtcrQYXwRvnDO0C59jYWk3+FZngRo0M/Ajt+BEF9P4ZyBVTK51DQe+gtO+KAtXufi7HRClr1EpYXdFRKB9ByDTQTH75VRmCNKOccC3AMD3rQFhKRFaem+YYruww/rsmFmTNbCglILBj8RfhReFqcpAjr8IYjIYGvqoqpE2/hVO+nrFa3DGiy5y+9VkKbWAMb6yu4eukCrl+7jMWbN9BuNiTcxe26+KWf/WX8Vx/5GDq9Fjy3i0LBxDunT+H//j/+QPVRfoCCZaPb6QkC8WOf/BQ+8elP4+zVK/h/PveneOutt/BzP/dz+OAPfQh5p4CNTgMnT7+J1fVV3H//fYijEDvGx1GjjWYQIHQ9pcOWwINA9D5bBV0d+vIrnQtJGCMJg5KOIOxgZW0eN+YvodFclTc2imORmXhk1yexQPQiTfGYXw1x2zp88AFMDO+Bz9z1foJ8js1UXox2yDLeMgZSnfag3eR21pMyqJuOyF5OnnodN25cE421ZZOdwSmKXsoRXM8XWE9jtO3eOYxPTOJ7r76O73z3FZH6VWpVrNRXpQjZRRsu89ep6xWtcoShYhWaF+PAzH78+N/7BGbHdssuX9cs5Vg4wCxWk8vWR+Z5cOffZxOOxiI7SErMCs7gMbm5osw6GuXbrKGNJLkJTSbyDhJO1PEGkphQMVMLe9AE+uCpJkwvtauXnGfOrSxqatr4/j749dt7hW1vHWogDLnNLkLX6Vc/pHbR/JUMAzGLfBUgkVJ4F+n0nK68RM63+dplE+bWa3RbAd98PQf/fZBNd69X4K4Ekzs+efBnZ/+UNjibIvB3f44mBZy8fR8B11TNOjrdhliz0nSKyN/ExA74foR8rizmN0QWK+Vhufby5RpCjwjCvXfYm4/mbix2lsG08bpbMeffZSYw2fcZLOxbjeXdCzqfMZnpjGrmB4vxRqMhu+fV1VXxBDh85IgU7zdPn8bi4iJWVlZR39gQlIzadCeXF2h9//79eOzxJ8RGu9luwvV9VMo1dHvc/5qpN/nWrlxtpbRNctxmqMuABSzPcMq6uLLr9xvodDawvHwTly9dQLFYwmOPPiHNb7UyjPPnLkgeRrVSkGFm4eY17N53EIcfekqkc73WCoLuGnK0ZV5dwMrCdakhPTr2lSswc3l4SQSPElI9RqO7gY26j7g3igP7n8CBo4/BKA1j3fUQWAbMsg2Phjc6OSRcBSqhjx4uI+hfROifg5XcQrRxU7gxPmqIQ1tqXS4JkIs7cnU1zCH0agewMXIc7fxudJOi8DiKQUu2aZFWRDTo5f6LJ2+mTZ1Kp2ExIKNV0wjPMh9dZaSLTGRggiF8nYs12G0XU1MbODn/b3Bx/lU8cPjHMTPxPmjdAiaqGvZOrSFmx3qlDCsMsWdvC9VqhH4nQadfQq76EG6uJbjZ6qBLU5L8ECLDEf4Up9Ei9Y9xDIswLOFjGT5JBFGaauX3xSbDhk5Th4QTDNtchTiYFLhKF03oPTW3V99EThfuZzPRhFo3qE6d/AD+4s8MAxdJ5OOlF58X7g5dyOjmdOHsBRTtIv7xr/8PuP/oYen8bDPB+vIi/tff/dfidJUjRKrp6HV7qNSG8Rv//F9ganYW/+xf/k/4zquv4onHHsf/+Ju/IeQO6rgLThEXrl/E8MgwRksjonHldo+0ql6vI0Wd1q+CVlBDbSjv4q1CPjClS8fOYk4nJRp0tLFWX8DS8g1xTKLxi+eFwjoNmP3re3BynDw0eC5z7U2MjuzA3N5D2DG6m86TCFwGGJRhGnmlTyWku+V88a5ivm1BF4KehZdeeQlvnj4pqxmSwzm1y1skuk0SJQwYlo2+F+DI/Udx7MHjOPXmGXzjuedhObYEwVy4chHNTgvV4Sr6VAsYutzUfp8OexGCXoCj++/Dpz7yKeyf2iee/qZBx7vtSUHvWdBl6s1ootkEOVgUMsrRFrdBCft4XBFuX6YZrWKOy5S+ke5+G/LvScxchLRgy/1pqV2bohDKNT74+v/dCnsaCnH7fPa3/ha8+xKN6Ykl6FoZ0Amvk/xVAxL+mQW9vFXQ+eamz10lSBEVIUK2qVMb4IDcMZEPNki38UTu5sGw9RQyqebdnxRRPCmF6T/frbAPoja3v69qIifkHyHwW6J/rtdXZYdPbg4tolnseIaODI8jDGirbYgKg9xG+oPHgdIw3+sje/x3laWJEY26mu5V0O/8vnc221vQ/e2fmVm68ucTdue9zl9EBWR/fuuWwO+cwKtDQxifGJdCvsDMC65UnByuXbuO9Xodhmli167dOP7ww5iank4NZji9KpIi0ScVNvJ3LOjEkRn2JY1tgHyOYSUk5y1A13Ts3bMPG/UO8k4RURBj/voNvHn6DVy+dB66EWN8xxQeOPEUum4fjfWb6DRuwdZd5Lm5YjaA6yIiSz/RxADLFfIyJcU6mr0m1jc66HVNHHvo/Thy9Cno+RE0/QShacEoUM9iiojCTHLIRQ5yJK/15+H3LkJLriBnrcLv3UQYW+gluwB9WDZkpt9AMV6AbQRo0Fmzdh/84afRcw6hFdoil3MoGbci9FPSrXjXE7H55TduKB97uahUQZetlRRyU2BW3WAMHWn5ZOhRBqVkJEaYoBjZqFTrePP67+PNd57Hzh3H8dChx1GzS8hFa3j8oMMtAPzlUSSdFkZHb6BSoutCAV4yjSYO49q6icVWH109QVzUERoWQo9SLQdVk1pW7mhbSrdnaHDyDNhgaAfgdnLQGMkqWzmKP5TRieruQxiUCaSQu8Sxpg0ADxKRs4h1Xpbemxb0LMGN8XkGCecaysU8Tr/5BkaHa2hsrMs++uqFy3j2i89KvOpP//Sn8QPPPIEo6GNp/hr+t3/7u1idn8dIkdaeoaSdHT56FD/y8Y/j1TNn8NkvfAGH7rsfP/fzv4BHHnoEN1cXpIANM6VsY0OkboTs2GxQC8/4URZzpZFXum3C0gaJTHIrpIV8czrPpmVCvbSoVSQqarfbnXWsri3KjckiTYIOnYpaLUJmlhhI9Ls95HPKfWv/3kPYtXMfDD2HgN+Gdp0mJ/nsQMyse+8yaaR5yvc6sFpBH5/7wv+Ly5cvYmp6h7wG9Y11gRKZQscmh4dLqTIk3Xq5UkWlWsPirWXRu5KFOzo+hitXr0gTMLFjAlevXcH62jqGa8MIvAC9Zld8RB57+DF86mOfwu5xtUvjhc/DZruP9yrofN23PuduhUHUtrcVjaygc7+rs4hzUo85rTeRCNyuijpDPhNO6bx+N5fDKtNQ3acEnZhz8LeuwXd8Yjahf3/fgES9WCbwCgwp6inszkldoHYWcxKIaA5DppoCtVWbpkhdlJqpgr7V8GwROxWD+Lb/33wGg0Xs3hPu9lpsTlBiWXKXon63nzv4OvHPNI5hiiTPEBdXLl8QKJeEK8expEGmTKpWG5EpcXFxGbpmY3Jqn1ruhRF0g9yHexf0DDK/s6Cne1L1yGXTcntRHyzwd7s6VGFXSFG2ahn8vKyg0x+/S5vcIECxVJTCS4MW/srCnmZmZvDU00/Lbp1SW+7KCdUT/Tt/4aJI1sbHJ+R1klAoynB1DT1hdrMgKyXOln/7lnkMKRoZ5L65V5enqtZQfmConxX1EUZ95AsmHFrpBgG8foA40NFsdLFjfAqlYhGvvvoKzrx1Cvm8hZGxMYxN7cLlq5dwa/ESAq8J2wpQLVmydmYYE/f8YRDD9QP4UQgrZ8Eu2JI10OQqojiEyV2HMDF1P4pDu2Dka/ASHV7MQSqHsK8JuuyQ4OZ24Lcuw229A0O/hryzIXHjblRATz8Czd6pCILuIorROygYTbh9F2ZpP6LSM+hb96Or1SSbSJkfxmhTl8NrmFwIFvSff52ytfSiTpm7nL4lWICGR9RacvdLpzLO7qYNx87Jl/hugoJN45Emmslf4dKN59BYb+Po3FFMlyexfP40nj46jOO792ICuxFsLMKxz6Bk6Uh6M+h4B/H22gyWvRG0Yw1BIURcbSCic1m4A2bowOwDBQ3I0czCXxEYvlJto1C7LsV4dWkEcTguu9BEyyGmqpn7OuULK9MND0ROMiJhi4k7cCpQN9FtBV3OFbVy4PpB9umU+XBXb3Jq7aGYc8QOlxOg33fxwleew59+9rPYNTONX/nlX8AD9x9Ca20F/+7f/i4aS0si6eOR3+/2paDHjoOvvvQiJmdn8TM//wt4+uln0O500Pdc2NRpE5FwbJFXrK+vSTIcrSBlNcCiHoVy9kmBj0NYjtqlqkNhcDpXN2wUsRPmkdUX8wXPb8H1GHCyKlGqcWxLgEG5VJSCThY8i/ry0hIKuYLEyO7fdxD75w4jb3P6SveU/J1V9z2nu+0nqOXeBp798n/BpUsXkSs48ENPJmw+f0EeZEWiYWx8AkEYodXuiv9zr8/VzSg8Bu8UCmg1mzj+4IN46MEH8fLLL+Obzz0vhjw7xidRzBWxZ9csHn/0CZw4+ojwpvm4wyDYJAreqyRuV9AVVKooo/ee8gYB1fTQlYLGPytjGiScxFnU+X7UEcfriFnUkxZM008LekqCSlOc+HMJV8tu+/urxwM76e+vIeA950VlJHoZpl6CYZDsRdidv+iBy0y1TMaXMVRUO5N5nTF6Rd2LdxbLO5qjzYJ/++e9l3nKtv9O5EOapbsV9MGff/cJnsyKgBI/JydhLJzQG8015HIWTEtHv9+Vgs69sq6bWLi5hEK+jMNHjqnJlGx1na/RNhGnwma/e5paZim6+ejuUtTvhlDcvodXgva0Rt7WLkmfpSnPcH4f8UcPfLz66qv41re+hdXVNYlyPnjgEI49eExgdxZuQvQcEg7PHcZKYw1DQyRIWmj0m0KKI1Oej73v+jKlb+V5pxN6SpCTU5jbpsFAkgHInU1tHOcUHyHx0GqtCdHQcUzYFlGFGI5ZxPDQOOrrTbnEqtUyzp59C5evXMDu2RlMTk3j1de/i4uXTiOMOrBzJOvRtyEQ9VM+VxK0OAwZcqXWtpSqxUkocuPa9BQCvQTdmMDO3cewZ/8xBImJZreDQp4eIRZsksRJCu430K+/g37zLHRcRTHfExlqgAn0jBOInT2SwBb7N5CLv4c8bsCMe4A2Ad94Hzz7AbjOHHzbQWi5cLUA/YQL5yycJYb2Uydp7ZXap6aRpMozXe3RCV1zQtUIF0SBFDYmmPV7HdQpB3JstMOrGJm5ib5/FVcvXcau4RlMF2Zw5bVTGNf7+MijT+LEzHEUkxUUCm+gSCP95iwa7j6cro9hNZpALy4idDR4+QZ8IaNMwUnlooxtLpmM4VyEGXZRq3ZRHVmAYRq4tTyKIBxHEFnwY9pL5hEbjhgBiJZVxC8p2Y+XDrXvLLKpXSpJRwr+JIE33aWrJFsp6mS7U+fn9roYqpbh9bknz8ubW87n0Vlr4NXvfhfP/tVfyGv09z/943j6sUfwJ7//+3j79dfgJBqqxZLElubLFSw2GggMAz/3D34Fz3zwQyiXh3DuwnnMzOySTnNldQWlckmaKSIiLCgk7gkJjt6+hLnZmxqGNBWE4remty1Ngioysegdh0pFAva4cv0crl0/L1a3psULk1ME7QYr2LN7t0D69Ajn93vn3FnJgfe8ADundmHv7H6Mj06l3mnZjj4jGWUT0sBhmxlcpFyFu5UMfnYPMd64eFoOiQsXL8ALXVk3MICEcB0vBSJEFQbVtDvo9T1pKjmZkzDI14aRh0QUPvGxj+PvPf2juLZ0BS889zxuXp/Hww+dwOTEFOb27sdYdUImI3baPGBtaUiUOOr7LeiZy4H6+rsVpXtN6GrCoyhJ/N2TDqKIBV3t0AV+lwmdph1cGW2lLvE58OeyoFuRCkn6fj+EmPh9fjEn9EgfkvQpQydptSS7dPAXIXhxZ2OTqtwgU672bRM6uTnvLuh3ebR9zKgAACAASURBVC03YYi7v8b3egq8Z+795vI1zYhzA993oHlQxe9uzUXmnqn2+L7bFIMmupDZNvktoTCka7Uh2TeT7c17aag6LPBzzinCtCsp3397lGgw7zz7szJiYU+t4Ors485J/U7I/s7Jnbt+yeK+E7tJyXl9t49KtaoKu093O8jzuXDhApaWltBqtXHw4CEcPnwY586dw/4DB4UBz4yKYw8cEzng/MpNNFtctQ5JU9B3Pbl/uUYjL0au53RCF21Sqm7dLOhCoh3MW1cTOocL8jeoaacXFYeU11//tnBx+LMmxiYxNbkbe2bmEEe6uPcNVSvCcThz5hQuXDyHD37wA7h6/RLOX3wTaxtUMPURE8mkS594eFD/oYJXeC0ldGrksEf+EUm3+RxCo4IwHMHuvQ/joUc+AF10+k1UymWEfR82VShUSrp1uM0L6DffhoErKDoe4n4EncFl+gn0tWkEhOvNVeS016GHl2DGbURRFW7yAAL7PgSlA/DzZfStNvoJmfoVREKKo2tkDO3jZ1uJwOp0euOvlI1MRjKX7g6nU557kYsoXEfOIQTYxsbGDVxbPYe6sYC2toTRCVtgpva6j7K+A7VoBu58F7mWi6cPPoQTM4exa6SJ0YnvwNHXEbRH0dXGseQMYbFfwkZzHB2vil5swgtox1kRkygGHkyPBhgrrQC9JRjdABWbRdKDZthoemV0wwJ6vo6ub8KNHYQ6tdKOWPZFtMaUg5NsbJLryMrVN+1SmeiVdehKv56ms7Ggp6Q4Q09kOi/kHUlayzlkrfooELmIYkyNj+P/+7PP49m/+DPsGKvhoz/8gzj3xht47eWXUGbQQqEkU+V6swW7VsUPfvQj+OGPfRTFWk1kG+v1DYyPj0sBZ+oa4Xy+OWwcYkqoCG0PGOLwUmZ2PT+PsLua0DOC0O1MXhLnSg7XEAHeuvQ6zr1zSsxoCkUbtp2H79ko5Ks4cviQdKRcpxCNO3XyDUEGeAfnnDyGa6OYnp4RRyUe3nIwiG+2knMNHjSDh8Z2O3Tx7dZMnL11EV//+tdw9p1zkj9crpYFuqMXO2E6/k5DC0J8JGUyTYvymKx9IUkk8kN84OkfwId/8IeQMx20N5rYWKvjwNxB5AlrpkWQ+zLuxEp5rmn40rHZ26akbeNznQkj7z6hZ0XpbhO6mlAVKYyPgZowN4XdKbVqC9zOdidkJjubts1DV2mzNws6D5zvtyKnARHbffl2E674sFtVJFpeyD86yW8642/5elOO6ogEJ4Pb313QeSQPmvZs9z4MFtbN8vW3gCe2e3bKOlfJPgebiOxnKbtT+bgLQsBVgS5yRobr9OAHvLboPNlHfWMV6+urEuTE1RAnVjrLlUoV7JiYhGU5sHNDgAwW2xR0wvmDiWgDUzivLN2gUoPXRIr+3FHc7+Yct1X0VRG4K+Q+AOXzHmy322i1W+l6QU3uLM5f+fJX5N48ePiQIH4s7vM3b0rq2ujYOPqui7Nnz8pAQ7Y7mfF8pCzoDIzq9qnS4LCi0taywp3B75ss97sVdFkv5sRoKpfXUd9YwssvfwPnz58TQy3HLuL4Q+/DzulZ7J09KEqjZqOJsbERrK2v4Ev/5VlMjI1gcnoMaxu3cPrs66h3lhHQzkiPUSyXRRIq/kexUobQJtvg2pkwt2lj3QNm5h6G7cygUJrB3gPHRZvf7PYkY4I+7UYcwo5CGOEGvPYF9Ntngfgy8loXjm+h4OxFNzqMtW4ZIQOGhnnmXoXnX4fnbyDRawiMQwhy++Dmp+E6efStrthUwRuCFuXSgp5A+8TbTRrN3rWgs6izllt0kkz6MPQWyuUQjuNibf0ariy/jhvB63CtVdFD8w3KWRWgU4XT3o1R7Mbh4f2YyY9iplTCzHgdE1PfQ+QvwmtMIslPQa9N4EYUYXklj1anAi+sStdBg3q6f4buEmanDUyV29D8RSTNOkpaiLJk0jsInZ1o+jm0egnanoFO6CDglM7sZtnjZAU9EstEixK4WBV0OdBN7mizLU1W0LNJnR1ZKAWcBZVwNxELi1/DjpKQbZJgZKiKdruBy+fP4jN/9Ifw2g1MViuIOl1oPnXymhDP5peWcd+jJ/CLv/arqO6YQD+k6U6CQrEsBBOZ+kuUIcQIQh/5HPdrCSLadXGXbqqpnFIu2a2RGCENSdax3knwIrPdFa2rhw7OXziD+ZuXVAKVHsNzSQwbgmVSSnNQtOks6ITcz5x+U9LReONyXWCaFqand2F2916xJ+Q553vMlS9LFztYxDOTA3lU2xREFnSGUn3jlRfx1a99TXZ1tdERNFqU/bQwtmNC9vmUrdFyko+BfAK+JpTSMECn22xiemIS1VIF+/fOYY7rnZExjJfHxNDBFMtWrlnoCkAjLq5R1CHY93oo2c6mhOuuk9x2BV2gQBbXQYTizgny3qQ46ZYESed7yQhiN3U2owtcmswm4SNZwcne30Ek5k64+u86br9HN0D51j0/5HRQv6SxS4NYBE7mbpQES8XHUX6sqvBskQKFDbDNx+Bu/G6Pc6vw3vubbNuu3EEoHJzE1Z+51toq9rdP6qKcJ+xLb342Zw5fgwid5qokdd1cuIGjR+9HuVySokcvCl7Ds/vm5C0lIdUyVUzNvT6E43HPCVyHbqbOCO9h+To4uW/+mUNLinzc6R4tryz9dHQH12/dwKVLl+Se42qQxX16ehqPP/44lm8t4/z5CxgZHRUnuR07JgWKP/rAA+In8pWvfEUGFk7RU1NT2De3H2NjY9LgEMp38nnVkAxO6JkmPZ3W1Wmc+c6rSV2J8A3omiNns+0kWF29iXPnT6PTbYpN7YXzl/Hw8cfw2Puekde5sdHCyPCIrBXX6yuyXv3j//Af8IlPfgwsF89/6+u4vnQFfuKJu2OpWkW5MiwuboEbKM4Drwf6VTAQRbcQWhV88MOfRnXoMOpNE8XqpPCT610XFlMg8wb02IdJJCSow+teRrd1DmFwEQ7aKEQmhgoz6PWnsLTGSNUSRqdG4JR6aLlrEmxDsp1e3IcoNwXXqkh0rmd5wuDX2w6McGBC/4WTfkICAYX+5HszlIRwLotXFPiwLV1+kSSQJIzpIHOcDjgxQmMFjeQUbqy/irXWZSRmCzEzkrslVIKHMWkdw/GZx1FDDqWki6HiAnbPXsOIU8Pq4hzOvtOHNVkD4xHYqGpGAXFSRkDdmh5LQTeTvnjejhZD7BmPULVuIulfhRU1YDtjWGxNY7lRRNcje20YsVVDP7LF0cfMFUT+xANT2dRGUtCpuSX0Lrnqaa6wkq6pVYMiyXFCV0Y7mdVsFvTC38UDgjNUq4UdYyNS+BH7uHrhHJ79wudx/dxZjBSYGa3iJxrNluiof/2f/hamD+xHh7sTycVVBUfI3CkBaNPJjtu1TchaHV53usJlvvZZ2dj6XT0PTgx505KCfuHi27h85Rxcr4NcjslORZSKk2K4QTgpDJkf7GNqahJjoyO4evmy6E35OjGWcmpyGrtn9qBcGhL7xF7XEwlbBpllRX3w8Bh0mdqcq9LDhxGQbT3EH//pf8Tlq1cRULfquSgPsalL0Gq3ZVKnlSQjXhcXFgRad1IiGxulvGFhYmQU//BX/yFWl1exvryKJIjx5IknsbB0E1M7pqQzX1y8Jc2IJ4Yy3NsBXuDK129LKhucju44daWQs8G4TXY0oJVOpT7vInVlP1AcQ3nX8WBlUSD8q4I71J/5d1lBzcSiqd9ARvyUoJZtYOX3qu/brETSLm377yDXrII/lVySv7NhEn83ceeSpkeaHzXpyn9c6yUxjb4kYGmbirbNz+fXvZdk770kYRkHYvPqHCjg/GP2/ZX5FourmmrV8/ZdEmeVhJD2NESYksgT2Pfy5Ut49H0nUl6K2iurZjd1F5PXfrAhfPdTzUhxd3sRpBEQM657NwSZjv3uL+IW6nGvgk6EImfl8Zn/9Bmsra1hbGJcGO5HjhzBE48/gbHKGDbaDUHXKFubmdkN23Fw+PARCVV6/psvCCxPwhyf/4PHHxLeUK1Sw1qjLjHRylAmkRAT6uLpgCaBJmqncNvUrv4uLeokkIUMhiyg269jdW1BnAfbnYasLjvtHnwvEULvnt37xdu9I2u7HirVEnaMjeNb33gRb556A7MHdqPeWYWeS7DeruPK/HXkS2U88dT7MVQdwauvvIZrV6/AMXXkbANTO0Zh2TlERh4PnvhhFEoHoJtjqHcYsAVwu1dvJ7DzCqrXuOaLO0C0gii8Cde9hNBbRt6I4DZd5JIRaEEZvkvlTR52dRi+kUdSGkbIockeQmwXEOo6vCSAF/WgBz60egtl05KGkYOY9ruXGgnN9BlC7/tMLyJrUIVRUOdXKJfhB+qgJSnJZLxfjuSzBH64gLb7Haw2zkiUJQMbAizD72uoag9gZ+lBHBw7jkpSRiFJUHLWMTVzC+PFcbQ29uP6tQQepUOGB81sSJOgxdy98YijJSYlBCbMKESBDPB8E6Plq6jm1lBAH1FSQpQ/htVeCRutGO2+hW6YR5DQarICK1cQNyMp6DRNIYROuzwWdWHYqv2s3JpZIEzqrJZZiXAClqKeZnQLv0BPm4H0QJIAGD2RuFQtdPHy17+Kv/nzP0dnZQVF0xI/fFoeTu7Zg1//rd9CddcutGgrK57qanLJZi+1y1ezDCEegdzVyToAjW0dgAIDbd6td040MfzARamYQxi7or+kqUy7Qzc2X3y6J8b3IY5MSeVy3T6Kxbzo38kU/e53viM/c2xkVLpr7qVUs8fXQxcynUxg4m50+6Gc/f+dhhaDphahkeCNi2fxmS98DvXGhnTErW5XCrtuWSiWS7K3e/TRR+XIunThApYXF0WXT9SCCXTVfBEH9u2XQ+LWwi0szC9gfGwM05PTOP/OeTz15FNC6rxx4wZmd+/ZZMDyeTEfnY3rlhb63cfedrInOVuYFjVIiruDrf2uHext3cPWxKeuNyWV3CrkaWTT5nIhIz3ykFMOZyR1vXdm1r2Oc3W9bKeD3g5hUU0vmw8+D4UaKIKTajqy1cBWmkJW0NXv0jAzdWqzQL77carL6m5FWRERjU2E6r06l7v9O29cZSy09fG3gfYHEZO0IQ8ZTOJDt3k/xFi5tYAb89dx7NhRdV6kag9RV6SNHFEL+f9teo7tSX/UaW/fELzXq8LHJtfAHY8hm9CJHBZLJXz+85/HpcuXUCgWBR08duwY9u2bw9yeOYHTr169imvXr4tMj+vDgwcO4+z5szKdU75G6J2fTz16vlBU4V5c6YkbnCroVM1IURf3uszXXT0/Fnm+bpv/nl4XvuehVqug3VnFxctvYXn1Ojq9pqCdRIx9jynQVdSGxsUx/9bSMlrtJvbuncWJB09gojyO3/uf/xesNJZw/4OH8eQHHsfz33oBr506ieOPvA9zB47gzJlzGBsdx8WLF/HWmVPYPUPGvAMnZ6Hv+xib2A8ndwC79rwPVrGKZh+wyiqJmuClWB+J7zp/MaxqHVG0gCCqC9TPK3BYy8Gve1ifbyGXn8T47MMwh3ahoxdA7z0v8sUyVnFqAlFn5BMfc0M5jORoLVwWPxHt1fjtpNPxUG94aLWpDbfhhnl0gxzcmMkuBXg0WOUNmLfEIzvUAqxsrGBj7U10Vr+KJGjCye1HZWQUkbOMnldHrTiCPRMHUIzHUIqnYbvTjBLB0PgCRsaYDpXH+mqMTpvexiwOy4iDHuykJrKsKGakXF2ygYt2GYbvQPNWsaO2gr1TDkqajXqrh2BoBJ5RRM+1sNEEWl12OBUYdgU6c2Qj2s/ymAmlqHOPnvknc8LjBJxJOMheH0xk44FBXoCaoDSxsVbFfSu/nR1bVwgQBRRMEwSQFm9cwh/+3u/h5oULKFnUxtN6OsHckSP4R//0t2BUqmKvSn/rrGBnm28JweFRmPrP00s5I+Womy6VqaXEah6Kt0+YA/CvFsMlM7+YlwzgZmsd9Y0VdDpNNFu0fqUcxUK5NCxkkXp9XQgt+/YxfnQS9fU1gbpZIEdqY3LjB4G7yVTNsWHyebvdDpxSkjL4IdAkX9vs9+xwA3B1fQH//g//AFdv3MDQyAh0y0YQx/CCAKVKRRyq5ub2qThbz8Pr33sFgeci8n3sGBnH/j378PCDxyUMYv7mAt4+dw5DNbpzmQK7TU9OiePcyvItHDt6FA/sPyyvb7NdR96hXS9bu3ufqO/Fos6g5K0pPBve7gYH314slFPe1udJFHDayG3SjmWdke1ZWSSVbE1NvaqgZ4zx9zq87/rv7yEr3G5CFJ8G4diKkX/aGPCxqalcCrE0HlurIPlzSrji1zNcQjn0ZR+3vxc85FVBH/j7gSKvAIbtYPVtXhVCljT+YANyj0ZLddfpzbbZWGePhb9nEz6T6EKVuhb4uHVrEfPzN/DoY49uPj7e61mDyALPYSIImcX3fT5+aBIQsl1Dtu01kQY13e0V3NShc2ixbfzlX/4l3njjDZGiEW5/6qmnRJ5GUuPZt85idW1N9tbcm09NTWN2dlbuRaJr12/My3R+4OBBFO0SekFPVCrlCrkyKjtPCrqw+bcsYDeh9oFCvjnJZzItMjYKFhYWL+Pkm9/B4vIVRLEr53axRK6Njzg2NleDPCOazQaOHXsAP/yBH8GO8jRefv5lPPfi11Abq+Jnfv6n8cprr+CN06dx/JFH0e1zbcko1lHcWr6FZpuWt31cv34JI2MlRGET3V4CQ9+L4498DFOzj0ghj2xAOEKCNCiffnqYsIZQOcW8SV9zscEESySoum20r83j+ltXMD42h50HnoRWKmPNU9lW9Kpw9CZKVhvVAlDM26gYIQ6N51Ex6QLKqC4LWj15ToB0LzbR8220ejY2uibW2joaron1HuDppMnbiLlvzNvoRz4WVhaxvvw2Rp1ryOkGKpUTQvJa6Z/G9VunxJmMmdPTtb0oYRZW7xARaVjFRZSqNEOJ0OtoiL0JFBxKsi7C7y6CMQnVEuUIqyJDCEMTO0b3woyH0VlfxGi1jvvnxlG1clhcXcfbqysoju1EIb8DnsfUnyI0SmfIfgyZ5kZ5lTo4TD0Woxgp8OL3zildecArG2XqJNPwmfQ+5r6ct0x2Xw8WdAUixuj32tgxNCqwT9HUsXTlMv7o3/87dFfXkLh8d2kAoeHgAw/g137zN2BUSlhsNWAVCrLW2OSKp6lxghxsHpHqZr8drsx47arw3zahbx52CvolaY4XN2U0nMqj2Je4WBb0ZqODW7c2kMsVMT42iuvXrgtTdefOnXjkxMOY2bVLyCoqPEJBjTyURO/IdQElFrTGlNdP/ZJ5auB33uSDf6cOx2wypAYBePabX8Lrp05hfnERPbog0RWP/bRtYe/evQKzN+t1zM7shNvtoFIs4saVK2jV/3/O3gPIsus8E/tueDl1TpMHg8EMMMiZIAgSIBhAUAygTJGgSIuiRAVaKpW8a7tKVbZVZa+9rrWtrd1axaVkUWIERRIkQYEkACJnEGEGGEzA5J5Or18O993g+v5zzrv39QxGFF9Vo6cbr++74Zw/fv/31XD7O9+Dndt34ujx4zh+6hSqjYZQlzLL5/gfgX2cVFg8dRLbNi3g3bfchMsu2Y1Srgjf68k44PkzwF/UPSYDqKRhfhuHnnAcNOQkFFLZqnZb8tjYm9X3SVPLKiduvsh0qEYGSen7y5bcBX/POf8LBDQXdOgRK1+qAmZexnmbYyrIlfD8Dh2z+X8iUWuP/n38Plk1ssbUK+HUE+nkhYljRuVEz32i7MESgGs+I66YqI+My+sGSqGWb7zjAtJicy6Ullrfx16riZMnT4pDf8973qP2A7+0pjj3D+0M1RRJDqWCun/9S7gwRX70lw9IVYXQ2Jf4HEyGLvvatrF//37Jwju9LrZs2YKrrroKvhfgyKGjeOKxJ8XObtu+XYCrHCO7/PIrkEqnML+wMLRkKoghlz5tUQDPH8SgPiOfOqT5Mvydmi1OO3pm6gzyVB+dHa+UONjXDjyHF196Ao3WkpS5RQWNAj++Ai6SqY/3i/19tvI4VXTlpddgobQdW+e24evf+Apee/0VfP4Ln8ORY0eFuGrrjovQaHuSpb/2+huoTIxh687NOH76LbS7DSyvHIVj1YS8JuXuwr4rP4gtF10Pz8rBdyNYBE+HAfzQRcT+IvEyxrZbXfh2hF6WegEhstVFdE8ex9FX9mPPnqsxs+MK1DwOiXCMuI+pQgvTxS5mip44dNr0vDVAKVxHylc8ARzDtY6f/evIJtgoV4SbLQiveg8p4ZFt+S5qPRutQQprrQjr7RBdn0IVWRFg93otFNCULDdf2Qrk+zi08mMcOPKEPKidW3dhdmwTyu42ZP09CPsZRHYdbpoRGcshGaTdMeSJJfFfQr/1InLWKYyXyI5VkzGlwaCIhYV9sMJxLJ0+iWKuhiv2zGCmwGCjhx8/dxLjs5dhanwnbEzACieRciYRBURwM8NWQBUypZHbnehElvaZmAjCmEE1XbrWfVflsThTV6NjKitPOnaT1fMgXr+LufIU1mpn4Ph9LB49gm/93d/C7vXRqa6Ljrjnh7jo0r34vX/738MqF7HUbiJLAJyUfFV5XYIMASJqRKWMp8UbTmV0KkcXnnQC5bjhpC4ZG8wN21L7UFYZSLWqro2sbGwDMHqt1RrodXp48sknRa71zjvvxL7L9iGbJkqZ89pGrS0UB6gUlxQCmJmwMWTGqY+wUdkGwZswlro8T9lVhi7Vfg0HDx/BN+77Nl569VVMzc2jMj4hvThm2Zw3DwceMo6NyUoFd7z7NqycXcRPH3gQd972XuzYfhEef/YZPP3iC5jaNC8UjYFjodFqSPCWsi2MFXPYs3M7dizMYfP0FC7esVvpCIsM6S9nUAXTprmwR0ab9Fox90g9j3MdvExnKi48jbhXzRdBrdOp60zXZLzyXchZlHiJlJzPwVX84o6Bx6EG84UcggnIzndU2Rd6f8RVJBOAKifDEuno2owdnwoSN44NJtax0BAkRyOTTt04/LfvH/MdF3b43Gmc5EgcY8N4HLEiEpJon6nWuFnyDJgHsge4J9h+4YsBKIGcq6tr2Ldvn/w/2TMasa5G6RTHQhgpLbW3e134/JUCx4We378Y8NCQnK/krqsorBCykiABvGOjI+IqDiqFikzkVFfWcfjQUSn38rOefOppYWh8zx23Y9/efVhZXxP8Dbc8aWPZI2cJn4Fau9uVGf4YA2CQTGpMTWXu8b91/UrdL1FoU8PFrHLsf/05PPPcI6g1zsDNRAgi4oEGyGQKSKVJkEXVyVCmY9jGI3Yqaxdw160fx7X7rsM3v/lVvPLKi/j85z+Hl156Ec8++wKuvf4mbNu5B8dPL+LJ557D5p3bMLUwjYm5cWzduQnf/NaXEXiLSLt5zM5cj/lN12Bs6mJYmQK6YQdWmqgK8oXQoecQDVzp+Vsh/VAPoe1gvecia6cwMejAaqxj/wvP4tobrsH8JReh1lvHzFwBBbeFmVQT424bRbtH5AY4QEj55qi5BNsnoNpXvfqX9v9pRGBCKptGOpdDKpcXMBlcSjbmpEE/QF6c+3o9QKtrww+oBetiENioNdro+RGiTB49Zw1vnP1nvHn8FYxXtuOqfTfC7wQYy25BybkENnvenLmVMh/72y6rzkhTsMo/CL/9NFLRiyhmzsJGQ914dxJjE9vR9zI4c3pZhEAu3jGHTTNZeJGLpw9UkSpsRSm7gKw7i6w1h6w7DSdkOcQGOWpkLEU4x4UlX8rPQhDAPeVFIh6iMk72y3U/XRtlUrwaZ64cut7QGtjDVJrkJlRbC7pt5KwIR/e/hvu/9jX4jQbCbheRTwyCJ5Svv/3Hf4Ts9CSqXlccOsESjuYBEKU47dCH5Vd9HiZiFjpUvdm4pNNSyjZja8nSpNqoRMXTKEnpXhR/NN2taPhGyGbyUt6urdfw9//f30uE/aUvfQmzE3NotOrCh55lpiujbwpxz+iaxyVadGPGogzTxoxBG3mZlVSMRgrVGmAQDZBPF7DaqeGr3/wWXj90GLObNgvvPTWNKY7A2ft8No1COo19l+zGO2+6Ea16Dd/91j/hyr1X4q5f+Rhe3v8qvnH/d+E5QJ33tlLEam0NA5FFDbB31w68/7Z34tqde9Bpr6LCXmC3hdAmF/7bg8pUy+P8L6lbBIrDYWMQZRxcQEmkkTnmuOzOqg3NuWTKUmpncDZaYDbGWj1/OnKV8UqSytFSIUn6xZ346DtppA0G4PzHuLBD5/5KD5neVE8/piLlEQUIlgw2hy0EU81Jfm6ylD2a1Y8EBcPrPV8Q+6+5FxyXMi0N8RLnKd/r3+nWSBysqt/TlNGRcS8pXAlHTklC5cmYmkxmpBT74mgfXQdyIhT19ud8YVDcximLc4/zL/Xg1VTeuUwMpuTOQIRjozz/vJtHL6JwEoMYR8CmuVQetWodyysrePbZ50Sb4n3v/wCuu/46FEslAQOLjg5FfpgxB4EAsCWYZGt1OG6r17XmcDcO3UyRiJjWUFRLCQMxnGUVtlDK4eix1/DIYw/greP74bPP7CgtCM7/p9I5SVyIEeO18nM5RdRr+Lhi+w34yAc+htcPvILHfvYQ7nr/+0QP/cTx0/jox34VOy++FA899iSeeuEFBGkbl99wBXbs3YmTSyfw9NM/RbdxCguzW7Hvsg8gV9gGJzUBJ5dFvXMWkdsXf+fYLuwgD8vnWDgJoUKkXDp1wPMizFUmsSlXguv18cMffBuX33Apdl6zDZHTRBk95LCOclhDqtfmHwgLXZP3P/KQ8Skq48m95TOxnjz0JyLOImZFNNCpl51BOpUV4Yx0qoBctox0ilFWGsGAHOJcsD5qnoVeeRZL3RCdIEK1v4yfH/kpXnvjMCbLV+PaK26H1+qhkp1DJbMDKQKIxICSQjaFgKAQOnR7gJy/Ctc7AKv/KKzBQSCsw2I5jsxsuRy6XCcYOgAAIABJREFUfoR6jXNOc5goLqCSY38/wmK/jU7gImNNYrywHeO57chZU3DDoihTqWFpfqbmPXd8hBy2Z5ZO5zkgyYx26Lq0nMzGk/z10v4zmboY1UjKuxJl+x4quTTVpvHi44/hZw88AK9WQ9RRZd1Wt4vxuTlx6GNbN6ER+HBzaXE24tCZobMbvdGhJ8Bw8pToiLWt499wVl9tR1OiHTVy3EiGdEAZHlUelayB6mueJ86as9r/8PV/FC7mT3/6XmyZ2ypjXf6AY3tpWRPKoRNMR0pdW7G5CcraOOxRz5J03mIutSM3/5Yt7ESCdG33enjj8BEhFSLn/dLqGtqdrsycf/2rXwXLmCyV/+4XPo+xbAmt9jr+y3/8z5gqTeHez3wOrx4+iP3HjmD/iaM4vnIGnkM53gjlSgET5QJaq8tYGCvji5/5FEqOTT5BAXT1whbCC4ibXMigyp2mIVcpg45jkmVbVjGSKOxRrnfJQLTDG+YmcpjEMYRQRvXaVTCnAUO6mpPyOXJ6AY9wQf9mSeB0oZbDBR1CxHJgRVHRDtepyT7VNSgnphTLtDDzUA2Q10/gUvz5yexc/fucknuidG+O+8u3TDYGBBsduiqNy+kPdSzUDVU/h8LZzgyRTGLkbHedlJAWcd/R6TAjpJMXpk0GZAKKU7ZW4S8u3PL4lzAcKlx8++d/IVAjL4yEK+c4dJ0w8G5QgIVldu55Jlg0gNz3PG4+WxAGOPKks1X3wwd+JAA5JgQzc7MSjJPmVWmQc1JGjcE2mi0JgHIkmenTyaoxYAlU2S9PzKMbDEaSWEa1L7hL2JrNoFgu4Ig49B/g6PHXhBzGFv0KC70+MSYKTCrcDbYjjp7XkLELKART+Oyvfg69TgNf/qu/wKW7LxY/RdrYT3zi0yiOTeHAoaN44JGHkZso445feR+6Vh/PvvyMENkE7TomKgu47NI74DhTpCKDkwHW28eQL5H7vi48Lhkrj1REaV6iDiKk3QA5u4uJTA/jqTTG3WkgdPA3X/kyLr52B7ZeOYk0mghxEsVBF+VGBLeTQugX0XFKqGYL8FM8Rg2O6AnoiZlHjvyxMkfsjXKxBcxcFViMgKFiroi0mxWlNZe9iAwdfB625aITpbFqlbDm2YjcDLpRD/uPvojXD57EZOVaXHvFHTh44CCKmQkUs/PCCx5xvtYmstMW+eIgy4zRRwkeMsEJ+J0n0Wm8hnBQQyoTYEDWHuJM2K8NJxD1diDsjyH0IokWvWwPzX4fGXsKm2cuxfzEHmQwicjLwuY4lijJMYDwENmeZGTq8+nQOcpGicvYEQlqXBy32twi3jLcLzoqH/5MLviMIKe77RqmynkE7Roe/uH3ceC5ZxH1eqgtrSCXyaHV6aI8NYUv/vEfYW7nDpAWgOUDKVhrXyDkmFI8UCZSjdEpZ2EYveLvsh3hikqeceimdhZnOrw0Rm7qOiyJrkVv3CXfdFqoVpvNBubG5/D8yy9IH/26667D+FgF5QKZrHjsUMgyuAldlheH7E6h8A+wsBQ7aWXsxGgNDZ8ygnJvDWBOTpmIVl9mw/OFopSRXdKJwkeV97Mwjb/4yl/gtVdfweb5OaQdGx+9+0PYMj+PTMrFV778Dwg7Li6/4io8+tyjuPod12GpVcehU6ew/9BbSOeyEjx+8hN34839z2D/C0/hf/jS72Pz5AwGTQ8kDPLIo87KzfA1GpSMjqEn/p/QBJvnZLK7jd7zfKlz/DvJQoa9V53HDjERcWYoJDTaoatMXQV2slYGpDM2o2w6bRdKUzO/riVeqdAm2slcbIbylKVJ/bdDR5m4Bg0AVU2eRNA47Im7CBg0D7UTDGDTOEZzrcpxMnM1ArQmAKVexGhNYtQ5xWOPyd8rj0OHSfKQUZS6LiFrJxc7tGT2r0NQqcxtHDscfYaq9R0HrElSFuXQVQWMma5kYjadDCtQ2ukk2gbS+9VENQYU94sx9769wx46/GGaP3qdGysKcTlHPU8l9LOBWikhA9yjbc2Q+pv64CyRM8lLC8kMxZv6XR/TU7PCGvejH/0IJ0+ewqfvvRfj4+PIZCmyFYlaoqoQqiySL9WJcfVAcTzOpzRGlHMf4i/0PLpBw8vYn3zZCEhcZEd49fXn8dhTP8V6YxHZAn/vodPriETrgNLVNislbPN66HYJFM5jfnIT7rz5LuzavBvV5RX87V/+NfbsvBgZN42V5VV89GMfx/zWzXj25y/i/p/8Mz78qx/Fpou34tiZ47jksj14+eUX4IQD6Y9v3XoVwoAVbRvMfVr9M5idyyII68ikLGQ5ioaUJG2KuSFEAR1kcQZ+r46om4XjFvDlr/0D9t5wMeb3lgB3HVZ3BUU/xIRXhBPQHnOcrYJaJg/PCZBxmoj8tth1sbEPH/l9JYg+hBcqsJgiTVAJLrN2avqSpctx00KSUsjnkUmXMOinYTukMcxLP6fWaqLZDpBJz6BSXsCB14+gXuvikt1XI5Mt4tTiokRtBDM0+z10+TzSETJWD3a4Cis8idA/i3brrIiIRBRXSaWRzo9jYmonHHcBJ040cPZsXZHkR3WUx8cxObYD+fQcIn8cgZeHFRbgCIMVU1jptCgjJ9zuaoPyd9kUmcKIhDcbIXaiylHq9xqmNkGG6hKpKLzlZSQh4wxgDZqYGUvjL/7s/0J7bRndOntMVGDLivZuZXIaN7/7Nnzy1z+DereFRruLfI5CFsrZ8hykkJT4LBV/m20fG3lldgJEQVfPzo+C0aQbq9sI2p2qax7xUPQIoZTS+P7Dxw7h+/d/D3e+73ZcdsletLorSLk0TqpTp2YwOGdM4hDGmSS6MiVrdW5iujXjnsTQ7C2qZnNczkxkO6riJwhFVfGIfCGEYUksiAL8r3/6P+OjH/0VmbE8sP81XHP1Vdi7Z6/09X/wnZ/i0M+XJAC95h278M7bb0SxMomnX9yPnz16AKXyNJ59/klcf8Mu/Nqn3onlswfRazRw7eU3o7uehdfz4Vs10bg2uCX2Cc2/pSKhe6ijhtCsn1Cib17fCEOoipe1Ixg1sMn6qmTcJKjQztK4oiSALDlHLJ+qn58yx5yLJtkRDSKZ2TjOxoC1BzjUnKbCIDXUWe6rwApZZSGGpAs4dTXrHhEUxizZjJvpfrLRdWDwy4BN9owJDpS2uvQwpQJmnKBaA0nUttw/HZTGwEkNoowsBL5qOKg+ddzOitHrGkl0HgwC12PKySt9eLk13Ou6hG7GQU0FwvwsqHuzDzgzzkBHZdTmGGqPmCBEtbOG46Vyjgq/IFgUr6eD7uQIqh5FlbE08/cqRI+Pze0UYhD1ExWiDWuFxLDkNJXAWN1jM8euuhuhVAZFU11siNT49Odox2n69YLIEmol/d2gy9Xfxfdk1I6MVKgSjl6dDEFuWbSaXUxOTuJb3/oWjh07hk984hOgYAvxL7I73iYeCZFGZ0CGECXPKodUhnlYtSH5jFlgcSisdwoDWydEo9PEz554BI8/8zj6QU8klLm3CMojAG5udlaqpCtnlzBWLKFVb8DrdvHZT/06brzyRnTWumiudfHkw08h7EZYOnMWF19yEe755EcwcNr4+2/8VxQn8/jgr3xAAhqS5JBcq9VYRzFvMExpFRzKGmQFmH6FDKXqnqs6WyjkNIZClmRtfm+ZjQNVTeZ+ok2wiQGiLLIH1w6EN8X1LVghk1qXqiTwGDhyCos9ZZ1AyV17+OgXlUNXqvHyXSgNteEgiCG+y+LNdMbnII00pvJTCD324tLisB2HzEd08jmkMyWcPL2KM4tVXLRrD8pj06iuN6Wnwd5dP/IR5G0srp1EvXoaUUgQEwn8l9HvVYXRLFcgnWQagZVDtjiLVG4aa7UBqjVPdGz7/SZymaKg3AvZeWTSs7AxJhy/pJ3kgpRyJjXBbY4XqGBFnKfFMZIWLIs3XwPhhoA43ZtOINwVcC4GuVJmNvJYNgeyDpmA6hgvWPjyn/8Z6stn0W+1UVurybx2s9UTooLrbr4Rn/mNzyFAgK5HvXYlzqCcCM9JGYrhLLrp3WmDNhJkSAhFUJEaq0s67POX2mIkunpzCM/niEca/W5fNuPTTz2JW995Ey7dczHaParKcUHSabAtQKRmWohohNaTn0z5VpFQ1Wo/BqSlcQFKJ4BriF8KIS/lSiLmCbjj+uI9FxtIqcKBOHVB5Ec+Dr75Oi69bK8EZseOHxPULGdhieh8+MGn8Pwjh3DjdTfhXbdfheJ4GvVWC28ePonVVR/79l2Nb/3T15DNefjQh6/H5GRK2P3ymTGsLQ5E6707qCp5XW1ORjMaomiV8Y5f5t8KosPKlr7zifuvDCwNUQwaNNbQOAt1/8kPMMoEp42ZzmZVBqb/ZmMWrbEhJHOJyN9AXWSKjdgdwK0BVl8CLwRF2P4UEGbVWrFbgLuiOOJD7dBFU1k5arM2lPFXLTLFJc9r0AQy4kQVAdS5I18J0zv0UXHWPrzHmhgkjghi8KlyPqz0xA5IpeWJIJtlfF9xwfOYEhoIaFA5Vynxa8yBRIxaNlneS8dM4lk9tpZ06MrxSoSp91XsoOPfqdtkCk7n/3tqiPM6VGVCHdMA/ZRMcDCC4TjXoQ/H9nivhpVE/T7h02ACYNablsDWn2cCAFNlE0czdOiqj62HeM9rOy5crhcEAYLQQbvdw9T0HJ579im88MILuPvuuzE7OyvMcucjljJ7SQ09ZkRm9O1eF2o58P65uRRavQ4ee/pJPPDjB1FrNzA2PYmu18OZs4uCZr/5xhuRdhw89djjKKSz2Dw3h/paFZPlMXz21z6N6fIMVk7W8fW/uw9eMxDJ5Usv3417PnU3vvbd/4pq5wyuvXkfrrviKjS9Jryuh6nKjGjZ23ZX6wGoyqQokg4rOiTrojyuothV/9/giJQKqMNWsFTTNr7UHmJl1bzkuEnADANiibXjiMl6+PBvDzN0panKRRqHYvy38ffJA8uJBaQGpIG3deZeQCqVh+OwfJBHOlNEo9nD4cMnsGnzNszNb5GZPqJBmYu6eRutcBWvH34Ji6ePIJv2UciTbrUF2/GQL2TQF73ONFq9CL6VF6fuh1k0O3QUObh+FtGAwJwy8tkZFAsLyKYnxeEEPnt0isVJSGtkZE0BKlh1iBe8YezirPkoyt0g3IeZp3a2spnBsYhQorCsGwBeE6VUhK/+7V9j5dQpBP0B6mt1idyoEmalXFx65T58/oufR6HCikYoY0tSPk2A8RTURc5uWHLXkBG18RIOxhGMfhKlq8uu+u9HeKATi0EJOpCVSWmgd9s9VFerwgy36+IdmJ0ZF0lCyq6K5rZQgNpg/8NimSuiwlGI0CEXs68XsWHT0kIBktUriloVlTKA0k5d95YHZNgTYh7l4LhJSbdJZ87MkGU7VkQymazQTrKyQ0PBn5978iU89+gr+PBd9+CKK6/C6voqAinY99DsrGHHri1YXDotjF27duzE5MSY6NoHfhfNOnm2F9DssP+kI36pVJnMzKz2OFsbHaniRnLA01cOJZnhaQcwkqUnHLk8WjoVBjWMxE2fPWnQVcn2HJR3YvPS0XJ6Qzn0ojC08VgRHTozcLaZQo6EMkMfV86bFSqboKFVlcmLg+bzTDK9GTlTJV4iDn2Ydxunoa7xfBl60jQNp0ESGIO4TEyAEMmJkkj1WNJTgTjVPlAOPg6mdNShASXm3sf3z9w3rnPl3NX9T2bIPAZFVEbPVzny4dMfouzVzjNOWW1E9dyTxxw9PgM6g1Ewz9ME3nqNCDL+7ao4yvaaa9147gwa2QaVapCUuuKJgCSxk/p7td9NoCTBkoy9KcecdN7/kiOP75fK0NutLiYmp4RJ7Qc/+AE+/OEPY25uToGaR3tWI/dabrNQ+ScD5pG3XPAHYReJUshmS1iqreKBnzyInzzyMFq9NsoTYzIWuGXLZnz4Qx/CRdu2Yf8rryLrpnDx9h04uP8AXnz2WYyVivjg7R/E5k178Pf/+e/w1CPPYXZ6Gnsv24XSZBovv/kULr9+F26943qUMyVUu6uI/AilTEVGjkn0QhyRahMozEzSqSsMTRyExk6ZK5LU2zGp7ejF6hqcbtGc9/mYOD/xh9ZDh35L6oUmSx8CNrTjYGakUIpqHpELVEaZNNqZ7GI0riwNMRhlGTMILcnWKT2XyeRx8OBRTE5OY9PCVqHLY5+JmXOxnMPxxcM4u3wcjdoyMpkI45UMCnmCbSgj6grhiJvJo9ULRYAlW5oG3CJqjR56rQA3XXELwh4NaxYpp4JcZgrpVFkQ7tSxZY9WRUcmOyQVn+7n0YgJU5QayzAlvxHnqkFKQzpWvffMbLaA6+AjS3vYayNvR7j/W9/CWwcPSeBVXa5J8EARAh8+tuzcjN/+0m9hbvO0ZLZdsv/QcOmyZBJFHw+k6HK2Xvfa/aiSFzMlPXYTE7rECyhpBGPKSmOefcEViHqcF0qvicYsl83ADzgeQdlEjnUpNjJZGxEdOtWHaIhCeFEzdugGxa5HmejEhSZXz7Cr1o6JVnV5VrJMjVuQBEaJltBR8DtL9qtra6iMTcg663sDAdlMTc3gmSdfwAtPvIq73v8R7Np9CVaryxifyiNfsnBq+SDyxTRm8vNYbKwg646h1+5j4HVQLlNlbhmpNGdcSVNqBEJUJqXSOlW65Roa9n111m3ew8iYvPCCTh+uH2Pk1XdOCcQ94mTtUe4KlD1PMI+N9EI5VqaZyHQQMGL8WVkSh+4gCoxDp9Fmyb2hSGcERZmDxf6blNZZDuzAcqqATSor9TxHHbpxsIrO1Dh0tZZi58OfqOYX99c3AgPVJIWceqIsOARHRqSUVkxtMWAynv3m36gx9POtZ2XFFBnU29R0VV6s/bN5j3Lw6kU1QspTJoGLo8eLxxKVQ48dvR6roi0ZBgob/Q+fX7LUnmx5SUoD1jmlTH5OXVpZawUKNEGASkbkTLSOAHEnybGvjRWmc1psI0GRg4Cts2HL4tz7eGHn7shImNcnHbgrbIxklPvUpz4l/BGKUvztp0RoIG2XJfW3f88FM3RSlfVcUTerZMdxrHoSX7/vm9h/8A3s3nsJ9l2xD5s2LWBudgZjTgktry4TTTOZSfjwcPLUMdz3jW+gUhjHu298Lw69egz33/cAJsbGMLcwiUPHX8MHPnYr9l6zA/Nbx9D3Wxh4A8GTRZ4lZXvLJotLgs1T23ETRFFAKw6otJ8dvkfRH49WAIcrTO+beN3Fz0Il3CogiiuIYp8fevM3JUM3X/EjVT0tPhApAWtx+iGogVKehABI+01FkuwtBAM6Tik26k68jdOnzqBYKGF8bAL5XEEMM6O3UmEMXs9B2s1I2ZvUiQQQFPIEU/hotdtYq9WRL4+hH1joDixkinwYKZxdWUdjrYoP3HoLUjKzS+Vx9cWMg4QnQiUo8oC6zCE68HRG6iuMXPR9RdYRv5RBMU7TOFUDlktuaB7XSZGelcprKUQEkETAwz/6CV5+7uewBjZWFtcELMNMvOd3MTlXwe/8wW9h+65N8K0+ejQoLFsmOkWqB60TE/VYhz8nzYo4EtV8jheFLkmqjaBAfaocbvS0jcISP5C96qZk6ES78qtSmhTQSLvdgONwPI0pKEvSuuxOAymoat6zAAPyE+sMPTbUqqROh05BGXP+4vQ2GGc18aBm5FUpNB4hoy/gWlldW8fExJQYrna7K05qamoWDz7wCJ5+9BXcfdeHcf1N+9DqLSOyCTfsYq22htnZTWg0qMRGsqJp+H1fiHbGyjkMBk00m3W4GdU6kP6j7kHyuzg6YZFjpGaAY2bEifec/yYoitUV1fJQ2ZrKdkw2JQb5HMCZWV3McNTnq5f+nkByq5n/Df9f1ZE1uK2vAg5m6GyFCMLSA+y20voWHV5W0YiTUEEY2EO32d+kMTV0sslSugkS9ULU5e84uzOlP86+Jh1iYh3q6xGwjnZWsdM2QDOtdz3sD6t9Kiter1+PFbqRlkfSaXJNs+Wh2oJylzbMkctelkPG2b0EIHL/fLjUtRw6lKRD0yN4CcCsaSvFZ8D1aqSEExYkAahIBtGmWmEMMwMpN2JAqJ32SKKqHLop2Q/X1LANoB6dxwqKxKCG7CmexIkBfTqVM60b/WzYknQodSswLe12Rq5XTcO87SviGBqrZzlhjzx+/Di+853viEOnTjpFXC489siRYEVl+navCzl02vm0O47l1QYK5RIy+RyOnjiO1fU1TM/PYmp6Clkng0anJkDjQjYHr9NFyB44Qbh+iPX1On74vQfRXO6jkplAbbmFDkW1XB8L2yfx8Xvfj8KEhU5QRbNTFcEsOvRBm/gl2kdispRDTwZT5lmrKYlkkKqdusbdsLcfM1Wa/c+jqcRCBfSa+19AjCqolqo5J9IDSQuUJgTtzkMHf2PEoevtNFwg6kTVhlBjT8rgCliHgKCshVavJWVQbpJiIY9cNotep4NmvQ7f80B5S2pX+56PfD6PibFxkc/LuCXk7CnMTm1GIZ8TaVKCBjjzyP9frdVRHptAoTIB33Ix4JhMroJ+BCytVNGuV7FtsoScayPtFER5J/TpmNSN4c1Mca5rCLjh4mREzKyAPMJpdAeBoKvjoEY5c7YfTGYp20Ev9JGIlYY8pYAx+VQGth8hHbp4/okX8LMHH0PYt7CyuA6bRtUBeoMmCuMpfOmPfhu7Lt2K7qAFX3qUiZ6jMTzGQBlznvg5tlvEBKhno4kTY+et+42KqzkuY5oRReXg2a9uqhJR6KLbCYTzuNUgroDBAB0VR1X4xWyP/XoN0KEVkfKtov7caKxNUCT9Pf3ivVPVD5NxkBKXx04aW/Vm0wPl6GS700OpNI5ez8fAC8WAFEsVfPPrD+C155dw44034N137oGTraHZOS24AFLakqe+1QDaDc6x52WN+QO2EKCDSLo0BdpKOnQZOxLn58BhxKqRwMpyGuPLDUSHwAidhsmMIalSbDwaoY2pXGLSYZigiMQudKDDuzTiwEei8vhODh16FLFlYMMKCIrThll63qysGEAaj89eOc+LCHk6/I52hDpgMdc2DF5k5kJfCz/Y9LIVsNT016UaYIKw82WZ5rqHWICk41B8EIa6NtkjNv8mOHLklXR6FlUJu/o6TBYfr3XuX3J6m5HA5D6QXSNVOwYMvLY4iDDBhLIb5tPj8zSOnYbUTXOSQjfIEhS2Q1lSnYGp6tno8aRZxoLJeQM+9cGc9Y4rCmoNmZ85Muu77Dro48p3/aXYibS9TvTYJQEwpXmCrPRzHgZRyedzYaY9Xn+3M8DYOJOArgiwsIdOWlgqqpFGWvFXnP/FyqYdcR1egOthA4306Fpw4doFdDp9+LzPjg0nnRLnznuyXl+X509yLteyMVGpoN/pCiiOzr3d6mNqZiva9QAPfvchHHz5CMbyU+JKvaCLL/zevajMpxCmWmgNVjEIO0K2JW22gYN8JivYLAGm6vs3DEg3ApnPU6WStFdav+Z5JGyArhCq2HBjQJYY27NysOz0kLzIeuj1z8kWEWetEaoiJyrZElHKqhzNBUoifJbYGR5Q8CKdz2K905Tsk2xpNJbpFHVoXfj9LrrtJgrZDOZmplHI5bB46pTMNG/bslWOFQ4s+G2gUpyUTIwzz6FPJ8X+rC0zitlCGalcAQNGg5aDbLEMPwJa3b4AQnIhZ/FoeDNSwlJD2hpYZkciH6qyP960FCw7B8siOIgT4xaQUn1b9UTUAk72qMUYyO9N1q4djtZks9IuOkSrp3NIRxmkwyz2v3gQ3/vmjzDoWlhfaYqYiZMGOv0aMsUAf/hvfgd7rtyOdq+BYCjuocz9sPc1Ul6Pfd4wmpM2CMV0eH10tgqcNGJIpDKR0DzWZWzzO/bHnVQf/X4X2UwF9RqFXCYEtUrJxzA0JXeWVQneUP1wcwd4HFLjqsDnPH0wbWNlOW5A15ufzZw2/579TnUUlTHTeQYBmaA4D1tEt+sjncqLjjtxGN/4x4dw6nBWELXv/dAWTC100e6fktnZyJ8EgnFUKtvRqNbhB3UUCyn0vS78PjBW3AQrlUUQdWReXT5Tbyzj3IcO3JChDA2h2mCSWZhMeLgXk9m0sPe8jTnj+zheo7jZR5292cQbDeqGTF0UELkfiYClw2a2pyoHsOkIGXCZiF4UDBTTINc7nT3Br+Zv9BhYfM1xVcLUExR4h8GLmhiRUrw4ZPXM4lfiPEeMUQwIU3/C0U0GdBszHH28c4KgjZ/Dlpq+zqHBNMNOuko0nNDQvUyj/63Xa69LHIEOerVqXZJ7QtbnsOoV7yWxmfyPy5aNnktPzKubY3AWOnbkSdCfquzYIQNM05Yx1xffPyPbZDIzlZ2pO04wWejk4QsXfQwgVIGKul6VgOngcSRoo1H00ffXdbCerIzE6+6CJXPYwr5G7XNWXPleItvJHcGkjE7+ghl6RDVNxZL5dq8Ll/yVpHW+QHKsPlrdjtBFU/GOPw8oR10uie9ZXVnRjJwqJF+Yn4c/cHH0rRquufJdeOvAKfzkB4/g5OFFlIsl5IspfPo3Po4g04Tn1BE6bdj0Fewrc9kiI+Nt1nBsOHkNsR024kGj1RnzXlPt3OCwE+OdA09hl4SYx6L2AP2xmqePoiyymVk4FnFrnEBzYT3y+mcjMaSUrNPzzoq8gkAy9WCZ5XFhUJWt024JEr5ULCJXKKLW6orcJSVW67U11KorCIM+smkbWfKHe13s3b0L5WIeBw8ckBLsnt27MSDjTaeLiXIZAUv1jHosjpFwrpMguxzSHHM7s4zISaHjkRDGQa5UhsUTdx2MlcaQ8R3YPsuKCkEqbGuyH7gRubDJEMe1zV6TizDKsKwgN4PXmMqpEQO+pH+dQKHygNIrN8CEpMmKFGuXnc4IyjPr5pC1KJdawqFXj+MbX/ke+i2gsc5skb2iUKHGCx7++H/8Hey5Zifa7ZrM7w97YIagOFF+l6mD4eeq89OuX4GewF4pwRnl1fnWAAAgAElEQVQbS+rKsJmSpdrkqi89dPIaEc0y9NTkJjTqfaTdElqtnsyRdjosmRGcRmeujbh26ApwyR5oXDIabr6EIRaDxAVqMqAEWpdrSzFrxeM4Q1YxeV4OMtmSCMAQfEP99mJhHGxLU6P4vm88gTNHJ7Bt23b86q/vw8SCh0bzAMolKvYtIOgysMwpjn63AwKaxZszk3Wn0a82kC4QGa6M3miGqAOLBNAoDuXMM2BAReBPnGHEhle9Jx47O9doSeg45FJPOsSEazynP5x8Hze7ymCtkMBQ0x6I1z+zB8VdoPjf2S81nPCKZtbQDCd7eSqL4/HIpKYCHZ4/s0VTseF39tDNDPz5nLp+9trhx+0IndFaPno+1y/beiZIitsVihQpsenOmbWO4FJ/VeO1VZVIgYzMd0fGekad+TAolcee0dURo2mq65s6OPa8vt5bo4GxcqgRelRZ09mYyexNtczsORVUqS/zONXlMjgizXUyQzUVnY0BkiqzqmtU94RwXJ/gX+4VmRrhPLyvv6v9HqPkdXVJawOoag3L9SQvYZXi/PP2F3LIsme0s2FFldVXflFmledJp36hF+1HihXTJPXuhj+4MLETe/cEhtK2doQBrjxWwXqjJjPo0zMzWF1dweTEONarVZQoZ+26qNdqKJAwp2uhWNmBlbN9jGWmEPVcfPur35Nkc25+Aje/+xqUZh20gzWEqY7oJtChs+TuROQe6SItJDv0kWyfabZRrQlixl9Vu0RPMRF0rTlBzJpXEXHSqZsqCsGOKrmRsXFbERQNiYo4Mh1NwI7UeLZ8zsOvfTriP+jMJUMnyMS1JeseUBM9CFCplCUzb9Tr6Hd78n28MoZrrr4BR4+eRTqVwzv2XI/XTr+EZ55+HJsXphm7Ie2SESfC7NQ4SvksBl4PVhgin8uKY+p215FOdwV1TMPhulk4Dmn6XDEU7HH7oeoTeGGE7sAXGVcv8IU0pJSfgNdwUclPI+WkpTeSdlOolIsyktbtNpDLu+CmZmDV9+j0iMAvwfdTkplGFsvLijpP6PPIJKRpCnmbxRlo1L8Z5ZMbp6HpXfZkKxPotgawgyxK6Rm89PQb+MkPnkB9rY/ammKKovRdaLXhZDv44pfuxdW3XIpabQlOJgvbJRlFqClVHaRTKRnLYvDEVoVOAYabOQYY9eGHdUDKhhv7h8pAK+pRhfCPWw8axSxKXRTno6XIIGKvld+NWIWgsPvylS+kRLmNJTT2dapr6yjkymL0ee+58Wk8GKUzgFE4Cj5TkvtYQ8pH3gtudG54Rp+c0ZfFKpzwCkQl+AuSdDgZISNicNfr0UA5KIzNSbvk5888gx/e/wL89m7Rdb/ro5fiimsngXQb8FcQsBYZpEV1T2VgLA2zVzdQqZWUp7kumM3GKGvTXhpG1IwO9biIue/x/ec6eDumtaRBNl5JM4RpoyWBhMtRvY3EPHG2NAwIRsZV9OOWrEw5AwNWVN+NAyboqyfkQcWxeaxWF5EvTCFNbeWIwkABOAvLoI2sgV6/hnangbGxirRdSpUZYMC1YVoCPE+O2THA47rgXhlDJGvGVALMuWunI1K76l4kMQbys03mO8VjkHRUxmExdjQ9xDjgSoa3pjVmsuA4GzZYDfIVKAyQBi6OYDhoOA1GIVFOMv0PzgT7Rm8+Rtqb6+F5s2UmAE7NtqkQzhqEK/vOAAK1hdWjTeJAMcAgJKhUoaSVU006bUsyX40lVX3T4diTQEfhph2haGYAvra2KviX6ekp1dIUsHIay8srWFjYjNOnFlEolOB55N1wMTExger62gWd7oUcOncq21MXYqq7sEPnGCzVLJMYptG/uFAPXVpdtF9ix2LCJSHVHQ5qmYqrpvrW7VOujxAZdMhZEpVQTk+hdraFB+9/CIO+h7lNU7jtzptg5TvwnAYGVktowykfTXY8UrgyoxOODm0+Rh24WoumAmm6cMl2o9hjFlc0/kayb04tSRaucCzj45PyO9pI/l4+mz/DBfku/YBcKJwE0g798dfvlQydqjD8YtZJNkD2JOjQyb1L8XSPeuh9KoNZ6He7UpbYc/EV2FK+BIvVZYyNFfHmwdfQbK7i8ssuRrtVRa9bg+9RHSsrild06BQjYZZO50hgUirdQhAS6ERnmpFMjA6d6Etm6moozEZEh2FZ4tDbnY6QjlD6MPQKUm4ksC6XzgoVJ0v/rBAUC2mR1usPelJeT5FVylY3gfPfuVwWYUB9Wm4aFfkyAjObiv+gcxcol5SGEiVxPbLDXkupWEbgOcinx1Fwp/DMY6/hR999FGvLXTgUVKV8atCBmxnAt9fxa5/5EG5+1z5YqQEa3YYYNPZ6FADRkqhPNhINg9FDH9KmGgAjjQWfDx2yGRtTZkI2gXYABhRnMoRhJC7/n5UDBXoUBLQ4dE0yIhaXKGMGGhxtU3KkFN0hRqFQ4JhgEatLNbg2F1s8MmPAHHTSHGkhXwAVmJTNikd5SCqScnLy92RxEnpMIQLiKucmT0nlxutT0SqLdGEckRfizYNH8eILL+PY0XU0a+Mibdjzj2Jhs4tL981i375dKFUmMWj1hU5RXIBkgWq2WW0WXeqWzzNOglUpnqQyxMJkR1ClkUlK9MVUSZXrmL1rJVZzvpfJGofPJZkJEYNAqsINPALJ8pxhgErOX5vPMYXXYXwvJXSFWjdO3SmWUFs7AS8YYGxiDml3CxaXm4jCcWSzGUyMAYcOPYPJyTzGxjOiK10pjaPTXUet2sDkxLyMKSoAJs+VFS9m52zDOAh88j28fSYm+2bo0OMsXHl4ZjWq7z/q9OMAgI7JZC/nlF+luhD3gNV9SQRP+icDKJPvGx6SQeGbQC4+htpDFCYZZvhDrIp2ujIiqGikzTUMA0J9Lmr8kvubJekBBgNVmuYXg5mu30YQsbWlZpbV9BD3nMIrmTbQ+VsalDa1sLq6rKRMdbBMw7+yvIYcCby0eBJ72tXquuzTQqEgtKzcxxPjswm1uXNXcIzSPs/qFhrYJKjzgrHBuf9TAu1zQYXJN15YS4EtWoI/dQ9b0yIbNk2uhT4F0aVtamp/MVVzSKa7KI2Bl0I5NYn6Uhvfv+9HaNQamFmYxJ13vQvpsQCe1RBGyVAIyGw4JCISmlPdvtJBYoy9iPEYJMTaCNQcrjHhoYhBn6rVp6tjmiCJWhtCV8sERzJ1laHzdzyPyeKMtJpNQmo9ceDTkR8GkvUyhhRnztgx4ox0JEhFRsmiuhNZSDspydJJDTs3uRm3XPFedFt9FItZnF06IUQkmyYmcWLlTbSaq8I05nBellE4R8iMgxLQGsviClSjSgt8uLwBKUFP0qETFEUCf4vE8y7J+H3hFu71ewrMZqWl5F3IlrAwO49wEGLpzBmRSl2Yn0a5kpMIloFKNl9GzwNWq0RmZzA+NonA6wszG7e6kk+NM3XpTYqN0FxWptxlRnE4iBa0JUDxuiSXKSP0cnj6sVfx5COvwOu66HciRTk4aAFOF1a6iU/9+t245oaLEdhNWJmOgC2oyMZojhk12bVcm7SWvO8K1GMAPcogmRIe76HKbOMIP9kLM2MzegklxFHU3xiKUF4/wYKGNUvCRlmIrU5dRpeYtdG5pjMFrCzXMFaZRnW1hqkJgkiUMzfjO4wmec3c7H3iIMj5TD1zXwkzqAWqx6U4/iaRrrqqGFxGFjJbyuxUTErnCWjp47lnf45HfvY4zi4uI58vYXxyBqlMiLMrB3DppQt43523oJjPY6xIbuSUwlRIxG6QtIysswoVTo6moKVQzgm6X6lmDOeek7O7xuHr58FxMQmCFJI/fsXjW0mUc9LZqKeoeAxUjywefTOVlORzHnE0+oNIjqLE3uRI6gmEapRRyu+wsF5fxdTWnei0ltHq8JlPo9ebwOaFG3F28TTWqs/jiqs2o9k8jr63AoeKTmUGYk0U8yW0m75y6KFi/GPlS+4lR95UjjhsEI10B9TG0dTL+hno8zYBS8S9ToY7TSwyeg9M5hI7d3mMCZleGjjicNT937gz1K5RoinaUGqiGVmrUm6ntKXiAYhL4ZqtTgfE8fMbVVxTZoHNVEWGZByyEkJSP3M/s+Vl/q0cNqmXVeWT9Y4+NdJHpIf1TLjGHpgph5EszqwVkX52ZHQylyui3xuoipaTRq87wPT0nPyOn0vyKHLOM34tV4rodFoyaswO1Ch17qjfvSDKXUYCkwHxv86hG42CtwuGf5GjRVJBMRm53oOSnas9ygBKgq2E3RyG7yT2SbF956GUmkRrtY/7/vG7OH1yERPTY7jrI3dgZntZHHo/akrgJYEtkwSf0tGsgPL4KhMXHJB+7ubzTYCnAnu1H8z3ED5yBVaiFYZCJZLqbFVnk61uSYGGfXNlO9UakVDWJzmNLvnz94++ck8kmTg/zLERstzO3hhP07axeHZZDiwztzQ8LF13eqqPnh7Dvq3XYMemHZiszKAfUWt2RTLvU6cPI5WOkM+78AdE3IZgtMdtxlk+XrBkjxFlTRVykyevejIp+TdJaLLZPDz22MNISEV4IT65k3nljoW+FaDG8mCuhJ1bL0LGyQrFn9dpo1IuoFSm1GsXAct7cLDe6ODs8jp6A8icPPekUNo6HJ9TjohkNOQsp8EgbzFzdAWCEkqaOJsgMUvQQYajBUEKkZ/G4okaHn3oBRx45SSy7jjW19qYGJ9Ep1tH16siXwnw337hHuy9fAuavdNwsnUpu7Gyy2hOgQ8pa6oqGWo4QQN9NKVqvAFY1chrxSjjtJPf9dIdQR8ne8UGzMaAhfeW18zvZHpR0Wc+nxGZRHIhExE7ObEZreYAUxOXoNlcQjqtyWM037LyjAyKeCy2TqCyenIU6JFGcfZ8liTGsDIi7iAZi+AAtEY3MQqRJU6bG+70mSXsf+0g3jz0FjwvwKaFzdiyfQ6h08Su3fPYvmkWS2snUKLGfD/EeGkKrXoTuSwrAwJLldI/HXAYFBD5ZSFHTKUVxaJyomrnx9laHDgpo7GxF0qmrNhcnOvUYxBU7Kx0rCQf4mDQV9/NKxnl83hqjjnOOpPzi0KsIRMd/BxFACQ98dCFzUADFrpeB1bKQiqXRaNlI5fbjd0Xvw+RvxMTE+N4+bVvo9V4DTffcj3u/+F/wvgky/Q1tFs1TIxNwO8zOEgrakoG3YJNIZ5CaSOwDKlK5mqNirFKVDKGFaLEvRteIzkAQjIlKvKnZBXDBDAEOMod1j3IpNOnM7MCMsUpgydYFMEkxBSwPYp/6IqPojhVfXmFFQuQymqA4NDgm6jD7COtDCiEIaotZqZ9aIgb7XVFhBQEMndNVP4wA9fG3ZyzShZUn5W/48hbRLSszrzE7rjqS1p/Wgs+iT1IjkXSFoWDANMTcxL8Li/VkHILKJem4A8suE4G6XRW0OfpNK99gEzWQXV9STL7SmkM4UCTCv0i3nPDe2hW2LI6f23qFzigEEmp9fN2rwuD6pItr40BddxiPGdf6jOmUBiybG12MJadQb8e4Wt/dx8Ovn4IxXIeH/zIe3HljZegbzXRj1ri0G22swIblq84+xW7pWqnJJ26wSkpDEZiDUVq/ah9Qppr8pDwd+Y9Su+dU1Zcp3x+w+rMhmkIBvEI2pIwDytcj7/68YjyeAOWlzNpBLaNXuBLzzpySOpRFQk6Vbd3EA1CgetPTU5hIjeB6fQMtsxsFgH53mAJ1foi2t0qmq1VQQr6QRfegL3qEKkMF6otCl/s4/Cis5QWTKmSAXl7BSilZ2/Zi2UUyY3Ci0y5lCAkUEchopGyMXBCVGsN2dhzU5swPTYLy4/gUeubc+1ZAqIYCfex3mxivdlGzyNDGrNQ9iNiPWSdCySAcZYIq6i+uoqM6OiVCIOYE6RtB6VcGblMScajfv78m3jowadx4ugairkp6eVWKmPo9prSr47cBu78wM246rqLsbA1j7XGQQyCmlw3RevpxOnAaSRsmwZElXzVrKMSYhk6nMjFwCPQKZ4j1Z44UabUjFQavDIyK80gjfKXEgEqHuIh85WQvUSiZERHTNW9TidCOjWBem2AUmEGnXYTmVxPWP3kb7UREgAWy1HMIIhtoHMOlYNWzjwDb+Chx3GTni/3lMGMqDjZrMz4QiDDQI5iD8srVayvN2T6YXJqFjMzc6iUx5HO+xifGuDNt14RCcN8uoywb6NSGEO/3RCe+1SKwEGF0Bc0ecgAqIgwIHCOJdU6bEGEK8c8SuFJYpk4ek4C51SGR4nGjSxmKjMdfulMNXZYCeMlmTTXYHLWNx5BMo5s5HjyS11sF6pXsr/xbzpKk0DiDk3Rq7ndrcIE1tdOI5vfhFtu+Ry+/91DiAbTuPzS98J2jsBJncHxk8+h759AabyDnreEbDoUHAdn+AVBT85zAk/FEyqgJFWtfKslY3Bi1DS1JdeuQGwjjqCy4maAmIZxTgcAAqrkxIluWRiNheE9I3Wq1iPXiWDSsXMHpm1yT2gudmbiHDm0U6LmKOIfIat4mjyIDpQtPCNdAUoDO2RTkFqDCAVpeU8SytDEcBxXYUNYLleKY8K3IY5dI+ATPB2mwmdaULx+k1UpZ63LptIndeGkiNQ0Ad1oNSIGSiWDxiTxDVttHcHcdDsk2cgil5mUNlCvQ3XKDkqliozVTk5V0OnWMDNexonlw5iaLsMfROi1FI3z270u1MOWsyIHyS/gu8//FjU6O0rsM/rOC34+949UFmMMjNkr5qxioKLelwnq4NAeIEr1JIGaLm2G37Lx9b/7Nl59+YBgE977gdvwrvffBM9qoY82V4j4QJvVqoBJCvni47J7jK3RUw908xofM8zch3tEcSh0vYaAGA0+wgSLpu2rWg4KlK4CAVV1UtMLA6TS5HlQLWN5Hi8c/mTU6fWl9GOl0+gFAaqtFtp9RuCOICh7PQ8pm813RTS6ddMW7Nt7GeYwI8466PQETZ7Okd2NcUcba/VFrKydkR4hZ43Zw1PaCSwzBuh0e+h1epgojyGfJUrPgsdedxQKQxw3LjePRGjMzm1m0Mr5Djyi4kNpXTqlFNYbTbRqPaStAqYrc5iqTCHrpsFyDCNRKxVJr/rs6grq7Q4sNwU7RU13hv0MEFTWKl8SHWkclC59sN+vsniNMCTakA49SmM8O43Ic9HrDHD65Ap+/vwbOHjgBLxuCpXiLAae4vPm+Fx5LIPltSOYns/j2hv24O6P3Ao3U5OZYJaGuPHYr3NTBOLRmfNB0aGTPMM4dDOeosBKBPcZxSgubOWQ414MHagiTFFZM//N4ERlDa5QbypCAfM7BS5hv5lBWLPdRLE4hnxmBj2P8qkFOBhDrToQ4EizcxCW01FGS+5PShw3++N+EIEVZTGi4heV4e17PlZX17C2soqs68rERLlSEoIb3odavY71WhWtdgdvHDyIfn8gzHC7dl0ipcXllTXRmq6MpxG5q+j3A1yy7XbknHnYfhaFLEtQp+CHJ5ErNGW0D8jIqCJLvDT4ip3OQxC0FB/+sHdFpDjvoSJaUXrZhnwlRp8qY8strsamzs9nrtsfOnpXqlxsqRh6yACWzPbHxDqqWqU1RkRvO1muHuUyl5K1U1YO3W7CRl9Gc6TkTiEW8jYU2ApbQmVqCrnMXjzy+HHceN0XAK9oOg0IoyrWGvuxZUcaK9XnUSiRV8HG2ZWTmBrbBAQZWGFO4RFkb+iKB6iE2GeHeAgEowEThy5ZCx0fq3HKuQ+/axAZ11hIu6DnqGNQUXz9zHBMCyQJOpJgjAGBJmaR1hMzcZujqRTnSCNESqYk2BagU5fvMumigks6ca5vtrkUmJNOmyVq9TMNJ9eeqD+cQxyknEi5WBlqUbM8rQLWRJ/TUL8OaXx16GjEYkQUJwmG01gesUXk8o5bGucABy0PTqqLTqcNC3lMjm9Bsxah1YgwP7sTjp1FnVUqEnVFPSwtH0exbKPTW8PMbEXAcqXcrFRg3u51Dm4h8cbhJNQv6dBV5dG0tM5/kAt9PvcpybAkIZGtprPy4SClqRipINiUwU3BkiqLgdUVgpmZ8hYMmha+9ZXv4fX9h8QRv+O2G3DH3e8Sh+5ZKilVoLQ0bJ8OPRQCmnP3f1zlY4XKtG1M9WqYsUcEdxMjpjBQpmSfLM9z9C/5/wy2Qt5LT9tjMsi1qjEXby79ZkSQWY8qMCmlgLa4WhWnTmeeLZTQbvWQcTNK+9bzsXl+M3bvvBilVA7NMytoV6vI5lPYsn0WuSI1Znpodtdw8Mh+5EpKwpJk+awE0Oizn9rt99FYb2OyMIlyoQSH2rUedXMHyGToMFmi7cmYAVe8SydquTKnzr5jyk7BzbkYpAZo9brot0IEPQeZKI9ybgxTlQlUyiWFJA3IyNZD1++h0e3K+zt9thkojqD6LckNa4BwAgOSHqdGtZvSuy7CO0EBQb2M9bM9LC2uYPHUKpaX6kK1mU9PyTgBy9P5XFHQxsVKCitrb8HN9DE+lcF1N+7BFVduw8xMGdlsGu1OUyHJ03SOEbx+G65LY6JEWPjgjFE05UlS6RoHLk5VnKYCURh05FCJSTOhKRSlEtoIB4bD2yDfVRnJlMKEj9lOo++5aDUtFLKbMDN7GZ578hVcdc1ueNFB+NGqZNN8LuLEfUomsvwYYWl5VRwoS4IMnIQe2Bugul5Dfb2KLQtzKJfyqIyVZeyj3W6JM6c8IwEtFGLh+xVgzhVmJ35NT89g9yW7UK0t433v+Q00Tu3D7p13Yu+Wy1BrvIinXvpTTC4cwVr9KVVS92dEwETOgzznmbcAu4WsXVYjX+LQFRBPYQmYubBikh/iC/h7tiRsOg0dBLFdFb90Zn6erJzPTfE8q42nsrsWBv5J2Bb5oA1SOh4r5KZVoKTRcr8pIdJhRc6YCsDsOmz04BB1Kw6dwYuLVMaVYD1TqCCy5hH6l2LQ24cr9n4B7XWOfnp45ZV/hpU+Ay86DDd7BqVSl5x86PZbaiRGqGM5IpNRJEm6ly4wI7Z89FibwmQoUCGdOQ2dVOf0ujWOXmUkDGJ6GAQUiVGjYSNfOoBVVWc9Upfgc1cQD0tQ+EJFLGV27bApTqkdOkGwcp/0z6zMcQ0op+6g3qD8ryGW0mA3HdBz3zPDZQDMcjidNSuGxmmTR11auMkMcWTunm1EHkxRTcc9Uo154RoISUyUZBpMAgc19euwt6oydZWNsWQ/gJPxpJpF2utSYR6Lp9qwUcbczEV49eWDmJ/fhHTGwZnFt7Dn0q3oD9aEO2EQNDHw2lqs6pfzyJq9/JfO0EUETCR9N0IV4/NJqg2e7yxFfyQuSiu80VCCWE03iK00mAiD7ZA+O5NNXwBuE/l5tNd8/NPXfohjR05KkHfl9ftw1z13YmB34JGvgr1q0vWyBRVQcTKCHxFlv4EY55zWnAk24uqatFx4BhTnGXJ7xIBm87uYmCdmczVVB4bIHW+gdopx6Mea/13ETMhjiclxUe/1cHppBau1OvzIQjZXRKvZQS6Tl+y8sV6XjHqsVEG/0URq4CHsd7Bp8xy2bl9Ag5KntoeJ6TKW184ipCiKA5kTJJUrqTZLZOzxBlhfa6DoFFEpVqTE0eu1xQHnc2lRRiMqnjKtnFOP6Fh9CEsPnflYeRylsSJOrh4HGZNcK4dw4KBVYxk3xOz0LLZu2YxqbU1Q7tlCBpXJcXhhgBNnzmC1WlXCKI6azdZx87BXroBwShSE/1v6GoHqbwwRqIMyXn+uhvpyiFazLQ4rky5irDwtmfni6RUpVW/btg29fgsh5fLCJiam8zh15hDqjbO4+prduPyKS7BjxzYpL/o+5zk5rmWj223JfL+KZHXWI2InumcTEWNAohzVk7PtLGwUZFJADB5y8PtlICyoKFyrUhkZRYulNop2MINNH1Plr8EcQiFlqSBy2rCyh2FnaiKWgnAKlncpeu083nP7rfCCJTz9/NfR6Z9Fo9FCvdFAq9NEq91FuzOQUbOeKMpxBE3dY9fhKE1OHCJFDlIRpxGyyJUckTHtenUNnMuL4Ww11wTQI9rH/XEU0ldjenon8mWCilZw0UUltNcrCFavxbuu/2McPvQfsLDpnTh8+i/RCv8ZxakDgNVB0NkO3ytjEDAqX0KQfh0haui12YfNSyleBHs4wihpKIM4togKgi+QdotkXqy4pGBLqbsAOOOIglmgv12V/lKnARE+IaUlaUdZrq7A8hcE/GVRBY1gSKcPy1mDHxwCQI5oigkxO6zC99tiaLhJVR9V4yhY2iYYzXDrg62LggLwOVU1fhmmRR9dzf9HUvVgNQwug7JZFLLvxuLpKfzKh/8ITz56GB94z8fwne/9OdzScyiMLcLzlhAEREh7yGf5jIimJWlTTiY2bKsgwCqLRBsCSishooqbOPoSEMwhQlHGnFmgtN0SwjCLKMgxH0bkHpHRt6g/Btvqw00fRxh66Penpe8b+Svwo0UM7EWEFoWNCKjtwbLZQpmC170OQViB5S7BcZaRTVVlRDYM8gjDlBi3IOIkC0fzSqg3ub+LCKKC/BwEYwhEVGhNnnE5u0MCSSe7KmOzqegipNwi3FQbTmodkb0Im1K0QqrEfj0rIg4ipyWxixvxmhlIsLyqeqOqNMr1o8RTjHiPTFfIbD1peqe1yFFDjhuEEwhDVpFYLRrAiThu5yEMOaHDJIncGZyY4X7vwHFPA+4q7HRLyQ33bKTtcUSDEhbmduHgG0fxmXu/iOpaJBLNbirEN+77S5THW8gXezh16hC2bZ9Hp9fWma2ZUomDJzpcwTAbaukkUFQHmTIF8Eu+eF8UgDMumW8s3xtm0rf7CHL5C4ZkaMEVujYOETQ2wzhy7f1Vts5qL7dPBqXMJNaXWvjuNx/AmZNLIFB831V7cc+nP4KB1cEAXcmIJfygHeVYNfen1mIYBSUn6F3NxMwwaYw1Q5RctLC/DHEyqgoVt+zM5JPCycTtFjVJbQsxmVgH3Ze33mj+QbT/9dexVq0jk3/ijJMAACAASURBVC/BcjPoeQF6gwDdHoU7Cuj1+oJOp2gHHY3XU30HOxxgvOhgeqKssmGOumkkpUvZSX3CUtIi2CvwZRTO8wPZVPRNM5MzgponEQBjFvaRCWRKOQwfIunZp20XOTeDQcdDr9nD5Ngktsxvluxjub4s3L0s46azOfnebHeEYGDztq2yFs8uL2O9TvUpjq5l4YehZH0sB5IsQCmxjZJgSBCsaLWGmsYyKuAoYRn+vdfNo7E8jm4rg1arKeViiaw4IUDjLP1vZlk2sjlX+vkECqq5SUZWPVhOF5NTJczMzIjjCrmDwlBGikijy2NJ0dcmyIWfTyAce9NKZU0AhEEkSmQT49uweIqfmEcqG6GU24HW6i5smbsEl1z0XuljdztN5As2KmMWHv7pE+DpXH7trTiw9G/ghw3Ujr8T73vHv4PVvR6+9RaeOvppZKYew8mzz+Ci+dsRNj6Ji3fcCjt/CE8993Wsrx/G8sopQb43u3VpJzQ7bQQ+0bYFmbEf+C3kin2cPn0MW+Z3CcVsPluC7WeQ9cfg2CGuuHELTq8dgJNro9nsYe+u27C+2kDKbSCTtlAmF3vjBlyx5a9R649jy7YWHnzsT5Er/AzjhXEsvXk17nz3Z/HIY1/HrbftwYE3HkPffgFO5cdI2R20GlsQDSYlcHRSPfR8GsQOQicQkFy3NsbOPxqdVzE+QY7yNurrdVgBQVu04VQwa8JyiYVgVsjgYBZO9jK849r/iInwcwg9Fz947DcxtfUQ0oUzaDRWUcntwr6dv4t09/0IvAL89DOY2ryO7/zwLzA+2UEYHkMmlUPQ24Zg0Edl7CwG/lmsrZPBi3rfGbSaDQy8JgZYw9QWG0dPvIq5mSn0Wj5Cls4pN+ueFYKd119dx97d+3D8xEso5mkwlcFrd9uYHL8e68vXolov44t/+L/gr/7qv+BX7/pPuP9Hf4Ve/n/HxOxxNJds2Wu8747dkxI+VfJY1p0Y24xeuyLUunPbApw+eQQ756/CkYOUqdwF+HuxdOJGfOzjf4ImS+2pGTS7m9DvbUchfRUG0WE4438LC6vItG6FEwAv/Pz/xbve9UHUqu9HLjWLTu2nWFy7D0vBtxFljsDrUdd9ESnnTTSq1+NDd/hYX9+FdvgdPPrk/4Tx8cdw4hhVs65Av59CZ9BAp5vH/PTtuOfjf4yBP45urwJYc8hnLkN9bQu8sIGJbW9gZekEyoNrUSz6uO+h38W99/42Tu9/F/LuVtjZV/HkC/8OmbGfoOc/i1IpQMqdQH11Xlp2XupNpFMBWosOFqZ3qpFf6vx5HVSrq7h45y4snlxGJTcpPdcMuRc4NT0I0GrO4oN3/J9YW7GRybcwMbUbp07sRIRZFIohvM4ZZKNVFLItBFjFo09/D9e+8/fhpnagXi1hcqqJH//sN1GaeAWhcxq+X4cbpeGEBZSzm7CytIZ8EQj8cbTru7F5fh6z81fjwMEfwy38HM3WayjlaYvSWK13kc6WUciPSxssn08jmyUeZoB6rYl8ZkrrGrDNEus6KEyPIiwaHan7V3h3cbym+qnrTudJ1i/Uo1fESMk/Gs3Yh2cj/GBaK8BgHpBB2qJoU4i52S146onn8OgjT2B1ZR2dbhc33XIj7v7oB9DzGqIPkclRTjkQuuHBgG1m2mTaaBPUGJR9AsQqJ5DA1AxPKJ6VV6dv2gWG4GnjdL+qyqhgJW7DCTFq4vKtpxd/Kzrw+htYrdaQyRWFzINkLixLDXyKT6TFedP50ZkzeyHYjJlKNg3kMz7GK3kUC0X1MVTY0sQs0mOwhLcJA6JAOetOp04HHygRl3wur1GhinOXTi2TSonGL2fK3chCJV/GZHkCYT9A9ewq0lYK8zNzKBYLOLF4QihoyeHb7LaxXF1Fm9zqpSLKE+OYm96ExfUlQev3eySQUcxkzLR5LY6eAzYgFlV6NbKFulRmeuqcQWTpV2fEREoH/U2oV0OsVVfRbNZEfYpgNslILR/pDHEFtszDc7NwnptBrfqYAfp+Q5CnhlXJ9wbi1HnfSNzP8TWj386fk6N1GpYnxD9nV05gfn4XNo3fiMU1tijmsLY4h4/c8WeorgRIFY7jpZd/iEIOOHasgemZDG6+7h60qjdiZqaF506/FwcPP4Obdv0J9i78ORZXpjFZXsbjR25HceoRdHAc/cZO1A5/Ene86zfw48f+HyxVn0S9+bpkawL+4UxsbQm9noW9l9yB5bMt2C6JgZaRKSwhk/XgdUO4dg7NmoeslUcReWxe2IYBeQnsHg6deBHjkxVctP1yTI/PIfJ6MrlAtHVjeR/uuvmHsOytOLT+VRxf/BtYzj/BDnzcuPdPcPzoQRDUXG+dwA03XYbnX/kO/NQLKJULcAdXwPeycDJVVNfPYmF+F2rNJbTDM3DTNnpNB9tmdqEfnkXgr6HXO40waAhgM4p68IMGBuEaBtFZIWrx+0X0/Rn0rV0IWvfgk+98A2lsR9P6Cr7/s99DL3U/5rf20WtHCOs3YDq6F/v2/CZON/4aZ+sPYGreR6t7ClbURTG7BWeOjGHHlj1YXX0RQbSChW0z5LXEiaOnsXXbVlTXTyJy13Fy5TnkyxZq6y0szBIvUhAyp+27tqHVDlFfTwvQa3K6jcjvIBWMo1GrYueeMpZXBlhd2YFP//rf4J8e+PeoNyoI2zfgnl+7Gt998lqUx86ieXIXts1cBd+r4q23XsD0TCjcErsvvhqNeg/V9TrsdBfN/iHs2rkJpw8uYbIyh3Qmj2btIpRTv4Nbbv0DfPmbX4Nb3Ivl1Qr+m3u+jrB7Pezs6/j2o9ux6yIfjSNX4u733oXDJ/4STzyxhM9+cgmd9XHk3O/jjaP/G84MnsLsdgYVq8jhLNrtZ9FpvAc7tx1DvngHKrOP4//4D9dibOy7yGYWMTd1HeqNCOUJyjZvQ6t6Ma69+hN4/c3jaAljI/CxD9+H1upVyBQ7+M4Tl2N2GuifAD71a/8eTx/5t3js0eP47AfehBvuxMB9EM/v/12EqWdhuS8gQ52AOtBv7UO+NImecxD+oI7N5V049dYSsoWcEHIVy0VMTuVx5vR+bF2YQXO1jSYZCSWQdNAlD0fqSrzrhv8bzz/3Xay3AA4N3X7bE+j35hE5J/DwT96Nog0UMsBtd3wUz7z0HRw+Ddz2nn/ARPEdWFv7Z7x65HcQ2o9I1a9Q8DBWaaO+ugqrPyEAUYKTu90ybrnxD5FNXYLHHrufHQlEmUeQSh9BOWej2eqg6WWwZfMVOHRoCTMz0/CDNdRbpzDwq5ibm0avw7FFjSuRfjcxDQrXo14beQD+FQ5d+7HhGFmydp6Y7UgUrEcOrpgOyWj4i32mqmImppTCDLoNjmL//6S9B5hV5bmGfe+1e2+zp/dC7yJgAxFEETvYO0ZjEpNoes45yZ9iekwziTUaWyyABRQVC6J0BZRep9c9e3bv9b++b8+G0ZTzX+ffF3NNYWb2mjVr1vt97/s892PFZLbxyivr2LZtpxyRCpv0+PHjOP+C89DqhXg2LYOoMrkwKk0Gs0UrP08IhE9mKIzZaRePaKw75dQufOz/nUrKOwXA+WyA1eeWS6PVu2TDK44STp0A1ebeOwqHjxyTiVZqIZGXamfRItUVrWJqIWLLSA+5aIML77hoA5vNRqyCHhbzYTZqZCCLJKwJAZnoyY0q8RRJaROedjGvKBZ1+b5Y0Y7iQ4v+UuS8ULDeRWEXHYFCNode0eK2O2msbhD0XLz9g9I257a75dw1koxgEyxhMnT0dOMd8SH46iJ7PJlJ0zp+PMO+EYZHRkgmipAKWZBHLx7pLZQK2tLHRz3VozxdsfuVFiyprheq21NqQ9Gm9Q+piEcLRKNhmeQlNCxGUbj1gq1boKLSLT+m1QoIg7iginYFOU8VkA6tEI8VrS4CanPS0iJmb1KgJxoqAmdbfDnpl5cdBTVGnRWNUCQrw8QSUUIhBV1hNmau5dblL2JIX44/+gnvHDiDOO/jtkzAbHDJmZpVvZBLz3iPWLKXDYfGk1MNog1+FWMBOrtg4ixQl7/JsZ5XGdc6g77jZfTsPQOTupoBr4+85gTWsoPYPH6GR9pxut0U8i5SsQo89gXEo3osNjWHT7yHynCAhmYdfT3tMmUvGVXTUF1OOtGOWVfLrm1Wyspm4q6yksGLzjREhbsSc2EKOsrwuKC3G5x2ySkjb4Vweg9q9ccyUEEVW0hgyEIyFaG+RUdBf0C2eLNJJwNdGhqrpkmBXrSwVTIBHPqzZKiD2TOIxTGMN/QxA10hqq2XYNVVodYMki20Y7J6KSAgHOI6TpJjRI5G8hkL6YKFaN7IQOdsrl1wnGBuEmeMm8DRwQd4dF0DVRN24Attp9K+AO/em7jj1m/zwvqrsLjbgTi5rA6XYyokmzDnZ5KJudDpxbUCQX+ASHiI8rI6rA4zx3uPYnOK60lFMpnk+IkI1bVWjhx7jokTWjl2UEB4HFRUuygoQ+SVwwz1etHEp9LW1sCJweeI5U9Q19pKKFJGIjKXbKoMu11FQbcT7M9KKpomeD09h6xMmzyNVPYEKtMOqaQODVVJ5kJ1az+J7HE5pjLq1KhSccrL7PT0ncDvt+C2rmDFNX/gidX34wtV4HHdwMKz/oBdeyk93ld469MK0rm3sWRO4wsrv8ZDz1yD034V86clUGemQv4h1q3/OaYyJ6m8j1RuM6ROYJa2icn4U8uENo9UOsC4cV7U6texO/xo1Fa6ur043RVoNXWER+pZufKb/O2pv6CoKrEbamio+DkW5UoySge7BpaC5hD6aDNnzpvJ39bcw5RJ1zGj6g2MuinEVWtZ9cr3MJuGMRqHSGVOYNDa0Sun4ferMNgUdLo8uViA5oY6egf60eqNaLUWMrkBArGNWMxBXBYzeg2YTVpGgoPEhQhT1czCs37OmjUf4qxIMOyt5KzZL0GhHqP7CFu3fgGj2ode28eCBWfz+JPv0jJxDq2t92PWnI3FMsSm7cvIZPdjUE+no3MPzZP2odP58HYq6JUqCgUTjQ2nMTJiQK93MdAjsfOoDDsxWbrJpfykswUsjlZ6+3LYTeOl1sHu9jPs/4S6JgPxZB+5XGC0xewc1ZqIeXFRyFmc5xeJi//Xx+eL8efzff5zrR5tf/8vM/jSzlw6k0ZHBBLgk4aGmgn0dg3S2zfIO29vxDskBINVhEJh6cq6/Y7bsFj1aPU5Uumw3ICJ8YVKnSkG58h0z8+6VE4W2NFMlM8U9jFFvljMi2mMpSJeKtRji/Tn1jmfOdVyXDx2h/5+1xcL7R2dBIJhqRAVoibR5FVrdLK1LKxEQsQiVNY6rQqTQRRvATLQYdQrhEODaNWC+KUpYvHEvFSqw4ueTdEalhIZIUATH5PAmuLbRTJbUQQixAuiTS8paYIdL0R6oqCrNZj1JhprGnGbBWI1RjaVwWayYTDqpVI1mU8yMDRId1+vnJHbnA6yqgIjwSBOl4tkSszohLWmyA6XnYTRMJCMUAhKn2sReF88O0LAJc5b0Ruv1ejl3FSgSkUWt3hJCFtcRiEVE4JpLVqdBqNRj9lixGAQ74uVoFDsi/aV+GZFtrzodBQLeFrOSY1WcxGxKxJIhCRLeuCLdDNpzxO79eIypPh6lDdfxNEqBEYiqLV5ymu0ZApRhkf8TGm+m/5Pb+emy1ZjNU6lx/887x2ZjNa5hf7OFFZjORUVFQycqEQXu5Xb7/gCz793Gg6Xnhl1f6LSdjFl7ioOnHiBrYe/REHtIzw4gdBQBd/95u8Z7M2gpgytTsyxj/HYM98irf2ICZPG88mOPGW2edx4zXfkbFWQx+oarDz06H14/dtonhiho/NjGmom0n5sP0b9MHXlZ3Lr1RsIesdhsTXSN7yT6vGf8Pq6NSxfdD9H2wdxmMLYbOVkEpPpC51g3MwwGzb/mkzmU5rsp7P34zaWX3IvrooM3f072fbxy7JNXllZxbTxV+JrP00GuxQsGzl4ZAszJ60glVATTQxyqP1Fqut3MeANsWT6P7BpJ3OwZw3R4AeE0+vlvFbJiw5UAZVG3JDFbNxMVqUnqzdSSC2i1f44Lt0NHE+PUKWNY2l6il8/Np204SWmTZzH0L5lXLTkYjZ+fAtqwxH0ipNYsIFkdDErb/gBqWAfqmwtydRiQukYZ0xPkkr04h/SEY7psVe1oui8vL7u68ybew51NV/ik8N7aGrcy6EjH9BUv5hCthatuoaR4DEsZXvZ8MZabrrslwSDHdjqe3hq1V1EE3Yy2RZW3voXjJoaQt5OXnz5u+gqXpICr5WXbcSUv4DOIzmsrgCPrV7Id7/3QwqBc2ROw4btd5JUbcbr34/TrmAW4Tx5Iar14XDWodNO4uAxL1VtNeQK09m7cxZfvvV9Et6FGO2HeeeAg4zqFSz5JkLhYfyF3VitK1nYKjy3S3Da1/HwY9/mhtvvIeYfwFmZ57U1f8KlH+a8864E2wX4owpWo5c33/oJZRUfo9Z2yVloNJbCbvcQjepw22eyf/9xWiaUEQnZyATPZPkFj1KILiZR2MffNtjIa99BG3dSUV5GWjeIt38yNy0NEQ7Xgmojm/f8iGUX3olenUGjSrF27T8or4Rp064km2ylpqoO3/A2Nr7/Dy65/AZCwRxWcxMDwzuIpZ6hy7uWbDyAThH2OA2ZfAyjQ8FkbKGnWzyHA63Jh983jksXHSSZrEXv2M4La27C5XwLp22QZEJFTdVFHO2oY1br/0DhHFB38dGBK1kwfzJKYgVVVU5e37ScUHQH4+rmMdynwqBtkZsZjF6MhhasylV4B4foGPgzodiHqPIBaqqm0NFRxpy5y6iqtsiC3t89yInObQyH3yGvOYjNNVKc62cqUHKWUWKguJeNEs5KLpn/a0X/D1/3v2+8i/fq/6TKE/fTIn2v2PUUBV28LRbFqURWuqP27NpHX98Qfn9I2q9FkmMgEEQngsUqPUyeOoFxExowmgStVNh0BRclKWuA0EydarmXRG+nds3Fzu+/srFK0EtRlzFakf/ZADjmDIzqAuRHThbwkotmzA591a7rCsLWEhftaEGBEyEoo2Q2kVZjMAo1nyjoWYwGjcySNpmEZD9LNh1DJ1YrouBLZKkW3SiTW5y0oky/qHkVxbRU2MXbQgog/mlUQqw1mmY2ylyWEZvig/kCRq2efDpHmd1Nhbsck9aIUWvArDPJQhhLx/CH/HiFJS0akSx6rUEvX8uZfVbMyIvlUBxPsV1ePCdFcYxGAnSKJVO8LoInipnf4m3RdRAQASR1KRotFnThRRXH57RapHdcjArE3FtoAMS6QCSV5fIZ0umExIlKIdGot7uk2pVNK2GvEwd0EiwwOucZDWWR3Y7PtaZO/T7FDEcj08VE/rdal0VnSREdOJcvXyLaqaeT0W3myZdvJKF7Br39CDXVHglOsFsrcdpaSESdKNo0avMhcikH2ti1XDTnt1h116Po+3l1x1ysNh0XzFoPOQsvbbyeRLoPI9O47rLfEx+pxegY4C+rJhOM9uBU38rXv3Q/vUO7eXPDs/KM3nzdd/F1O/jzI3fTNHs15fXH2bHtI06fdRouqxn/oAdt5nouPf9BOvrqcFoi7Oy8lGD4INb0eVy67Co27lnJiaMJrjyrG0XdgFd5gA/3/ASN4Qh2zTzObtmAP67n4OEvc8bZF2FRz+OtjT/EW3iMtqZ5jDO9QZl5CWrzAXq8mzje+TBzZ38Lq2oRQ/7N7Gi/iJqKKqbYnyeZqmR80zBPrb6essb3UHTHpHVLonhVYqYrrGoqMgUN/oQQRp3LkrkvsWPjE7S1bUBncBPP+FDZN3HIt5KtO55nQsXtLF40iedePwun28dIlwOn8U4WzN2Kx13OP14U4iwD88/5BE95M2teno23fyvzpt3GlCnfxp+YjcZ0kC07W5g8YSpm5RWaG89nyP8rPt77J3K6IS46/5uMnFghVfmb9nwRm2OIdMjK9Nl23v7oNrRaF3bVT5g48XJUjg5efHYdX77sbxgNw7y9bykD/n0kfeey7Ny/MKPl+5zo3Yxr4p/5za9/yTVLdlOubyWlf4znX7+c1pm78Y5swawIoVoCjT6K3qSiu2+AsppyDnWL7sKZmPM/5rqLNnH80ExcJj+rP1RjtG8gMpjFbDcQ0fcST13MVRc4yfVPA+0hjLYu3vv0fzjrrG/AyAwq7XFeX78Ad4WdWXMexTegoNIe4MiJh0mrnwdNJ6q8A63WJLMbOjv7sJrFSM6Gb6SfWKCG+MAS7rh2FaHIFNQc4qn3bJQ37MCq1hKLRlFbTahzV7Nwai8Ww4X4kptweMI8/4/ruWjx7zAzEZ25l2fWL6CxqZVpNQ8RTxlxOQ6ycfNv8Pnhqiv/i1y8FaOtl+ffnI2nZj9WfZ6If7ioF6p0M+BvZ2g4zZyZt3O4vQebKw7ZxUyq3g65KZB/iYPeH5HJP4ha2Y9S8JCInU5gZBk3X/cmA50NWKx9JJVv8smubUxvepoKz3j6/H9ky45HSIYj3HL9vSRCjby37Y+knWsY8sLXr07S1Z7AWf0q23bdTzjQTjYxjnNOe5b6xhaefeN82RW94uzVxCNx1m+9kalz+ukdeRlFOCiyZShZh9SUSAutEBUKgaYU2/6HzPT/n4X+/1tR//cqeTHKFFbEf1XQk4k0u3buIRqOSy2SAFbFY2kEjEhYtUVqXGd3B/PPPYuzz5mL3WkmlYnIbAuVCGqROrDRRcXJFvvYIx7FHo8RuZ06HUKHUwxAkmLlf3mePv9Rodb//ADicy33v7y5tBAKi4AAIZLQy4IuofsCZ5pJy/axmJmrCmkMBjV2mwGTUUsqGSMaDVDuEUhQoQxWSdKaKEBydy1T2hTZWi8V9ZKerxQEI47OoCmpyE+BGuRKapS7bDGaSQoeuEor7W0uq5NqTxUmnZmIgIdoIJ1Py/FAIp1iaNjLkG9YLiDMVovcBctYuYIoyIkiwlYKzARwQkVWEOpKM3HpRy++lMAoYvUldGqimAtPqtilC7Wq9JxqwOUUytQiVvQUBXHMTyxsRNJXXIp0Fd0I8b5oWinEUoKnLkRIYlZbDDcR50+egzGhIXIxUtJcjPnlC2GcRmsknVahMWTJawdRRa5kxWwNTVXXEtE/wKOrlhHNr8cX2oXH7aGmqo3jh4JSqW20agjHfCRTYUzaZqrtV7BiyZM0WH5EZ9+HPLQ+h8GU5zs35ujtiqHyPMqWHa8SGahlyZm/w8QlWBz9vLi1meHAMb644hOSESfx/Hu8t/lpmXK0Yun3cCs3Y7R18/DaArbajVRVuIVjh0xMi8s6B6NmCWWm26m2/A85xc9LW6dT25Bi+KibOXOnsv3YteiVSVw8XUXIX4ul7WX++szV2J3DnD3tS1RrHsdla+XHD1Rx1XWXUudaQSS7hT1D5xAOaZnjClDIL0SjfMq+Y1eTVcOMSfeSj1+OzeBjS/sMaSG7dPY6wl5xXj5h+55fY3BsQ9F2SJ2xEJ8VFSFJqWLPCcWyxk0yNovpzffz2qu7cHpg6dJnOdbjoaHcTpfvxxzoWE8mDCuumcTb2xcS8H+KMbWYJWe/hKrwIN2+TXzwgZ66lmpa2zrIZRxUVt/Pyy/8DH/POO66az2RwjVEM29z4HCe4cFhlp3bSCjSTF3FJjZ99G1wbMfvdbNg0ofYjBPImVazbv2v5OL3trtm8MiqM9CrJzGr6hBm49lYm3fwxMMPctvCx8inu/Fqf8r2fc+gUy1gStu92PgOSU6wems5DrudlQtFa1jLuElb+e2jrZhrH6Gg/hhVyopWZSqqf9WC3phCZUiT0cXIJGcS7rmLyxa8hj1/ByrNUf70XIDK+u1U2moYGB5AU6EhFF/KBecksWiWkU98zItrLyBuhqsu/x/ovgCLNcbhrnkMeI9y+rQ3cXvOIp16h3UbvoTieBHF0E0qaieVEPCqDIHgEIl4eDRUSYM+P48y7uGKxQ9j15yHxraPtbvrKBhXYVGSctdmcNawd9d0LpwbxKBdRJQPWbP+ClqaYOnC1xnodNNQl2Ltrjq8Q4NcN9+HNj+RaOE5tu/5If4AXLL09+gyZ+ELfcDunsUYHW+TiQ2hVyno1XacLgcj0R4KajO+EQuKxkAi3U14+GwuPSdBITsDU/kHvPT6Zai091PIfyIBQNnUOSTjt3PlhU9g1i9DUR/h76s9EvB17UWdpOKVlNVu5clnbsdqgXPPuQSjehbxfDsfHP4SZuM4Jrmfp6HiAgbjP2HTtl9QU2li9pQ7UMe/SzQ9wLpd4zEZTMxv2U69exZDqV+x6s1rqGrZh6LpRcmZUbIWFOHYELpqJSAjemXb+D+kpf3Hen4yQOXUZ/1TvfpfFgQCm/ufHqIGjW25l1C2pRCptMhzdxQDULxeAbCKIlguwUCY4eFhwtEwngo3ldUeCedxl9kkTlyMS0UQjuhEn9oy/6s5+efn6KWjFffzUvbCWDBOqele7Mt+9nHKfjd2Dv+ZGfpvXrmgIBR96lGfpWhPC+KXRmSaZ9Ny7isU2eSTaNR5bFYdNquYG2RJJiJYrIaTBV3sFsUhCGGX3LGPro4kInBUnF9S5RXFtyrUgrozJo+4JOEvwlwUiVUV9ibpmMgUsBgstDa24LK7iYi5tfCtmwzoFAOxbJyO7i46Ojul6lvsXHUGHWazSXLRM6mUtMKJDoAolrlCgbRMSSqevFIhl0JzSTorEs+Er1pQlWQwl0pzEs8olKAut7CsCMXjKKd31KYgbhJi4VDy1gpLSymJ6ZSPWCEhfLSaYlpZaZ0mxRujAo5/ig8cbb3I1rtAiSTFAsWAxVxGNDWML7qPMt0d3L1sAkFfA3nljzz61mXoPa9jcybJRJppPwgzJlxOb3dM8vEFHqW8wi1FT5Ggih984zV87YvQmTv5y4ZDuKuiXDn+faqbb6Z/cAuvvf46Bz+Gv/7uGMFBB8H0Bp7f3IjBVODysHlupAAAIABJREFUM7dhN09EbX+HF17+ifTYnzPzLgyhO8jRzjsHGyhYV6HRJGVCnSrjxmioYySQp9KxksXTP6R3OILK+ArtXU8xa8INHO94lrRxA/FQNeM9mzGpTiesf56DHb9BGAmWnPVVvD0XosNOTcunxLP76e/qpXriCL9/tgqH8XTuXNhGaHA8KcM/OND+cwaH4KJFX8euup6R0E529Z1FIv8eFebZUn2t1nSRS/tQZcWSSfx9DEk1viIsUyIyVTcgLY95VRn9XY1cvWwda9e/R8K0C62+npmtDxEPTMZssqHXpXjnnWUsvXwp7+85h0JmgErly0xq/T2xwlcJpzbT0Wtn7+GPWXaJGZNjNqr4j/now8fx9Tm4eeVzdPqWgmE7Wzb3o1c0XHzBRAJDM9Cyhh2ffI+sfS02RzNTax5Fz0w0+j527PxvFi74Es+9+hXKxq1isMfG165o48ShRkK5tbjcOlxpEcSym4JnFavfeIRAoI6vf/kNov3LCec/5eG3YjQ3NnF29VH0TMdR9ioP/2M2TdPfxBt4HafFTj5hQ0m3kYiYqK6uYzjQj8GZobfHhlP7DZac+SCW3CUougM8tV5LZd1H6HN6unuHUDts9A8t4JZrhbPldBKhZ3jl/f8ipoMbrryPWvu99B55mg/2TeJ4xyHuvElLNjmeyspP+cEvpqCt+AeKsYt01EM6qcJiU+F0idFZUP6NV7hbyQXnoQ1cxplnPoWT+Wh1e3lz/zhSqqepc2sY8Q2js9eQSV3D6eMOotJMI6Z5ji37v8+xQ/ClW/5Mon8GBusR3j82Tu5IF7f1kYw246rbzAsvf03OpxfP/zNEF2CwHmP1h2XYK95GlfKjFvCTtJ1Dh49hL9dRWVvPJ3v7sDsdON0F+k7M5IvXOEmEa7HW7eC+X0+isfEdytxeskkLGs3Z+HzLuO2mV/F3NUnr2YYtE6X76LqLvQz0p1GMm/j0wH8Rjvq45uoVxMMujCYPL7zyML5BuOu6bulOUmwv8NLa/0GvhmXnfwN1+gaGQjs4EFxMT1c3KxeFifhqUPSbOND5XUbSL6LWH5BZAWqRE5Azyl3lKCmfglS+/3t0638qtv9u9/2ZMvYZC9o/fzexQf783P3fPec/ieLkaFWF2WiV91GRO6HTWSS8Kh5P093dQ29/r3QthKNBTGY99Q3V1NZXYbWJDII8ipiTf6bnP7aol+xr/9yKL3XOxTT2lA+/OEY9GSFd3CYWv/to8MzJ9v2/UQKqfvnyRQUxTxD2IlHIhWdVpRaCD+GNFMhVoWgX1U2wolNYLTo8bjtmk6ALiXCStHwRxUi03MXuUhLeFEUWVIlzHV2JjS3mcl0jCmYqj0aI8ESVHYW8SPJVMepDsoolfhU18VBMfu74lvHUVNaQSCU4dPyQLOjCs5xIphgJ+BnxC/RsVHYYRDH3lLlwuxyCFCvJVKUUM2ErE635EgpStNoFJ0SgbkUSkSjgopCX2u5arR6NQJlKOEqaZDqC0ZpFpRae0eJleArRV/zF2u32k7nE0tI2ugQtspzV5EQQjXhesYoYU6xLdKASWGEsMalYzIutF9FOcjo9+EfiJDJRGtqcdO6fxjdWVKFOn0HBspmHX1xM0vxrYum9lNsWcsMVD6DLjIf0eJKJStzlFkbimzCYMvzp98/yhWsfwpC8DWPZPh569yBdg+9Ro/4rSd8cUgm45+5folPqiPoENW4Kzqpj/PLZlBT+3XlJAG2+haTuJf7+3LfQ6zJce8lPcKTuJZs/yro9DrC9KL20FqObfLIci81JON2Fr28Kl83rxG1eQqKwm5dfvYurr76BN979DUnlbeorz2dmzbtEotVY6/ew/u1vYVDBhfN/SXhwPgZtjte3n0NFkwDXDGN0dpKzrCLYP47LJ1tIxSaidb3AE8/fK7ssK6//JbHhhdicgzzznpm2aR10HBrB47BSVZkhKjKUNY0owjqo7Ucluk3pcplyV9B2kVcEGMWMkpvH1OZfsWv/AZLO1QyMhLApX2fRvD+QD59BJKpGL6xa1rXs6TqXdGo/Ferraaj7Dv7CddjcI+zfPRFftJe5F+8lNaLw7ls3kQ0cwa6fx7mLf0tSsxKNfR+b3+slFgqwZFEF6vy56PIv8db7dxHSPivVdGKmetOKvzDSa5YuFJ3pMJs+/i+qmt8kGm+l2dxBleEWYtrNbN9xKWKCUFMHAdUGdh3cS5nrapac+0dSoUtRbId4Zqtwn6i5cY4aU246cR7mvR1fIJR5CE91H9HQCKmQmXLzYnz9CmaTAYNVCO0iGPQz8Hcv4fZrVtE/2EiFZYg1G6sx2t+l49BhZs6YQ783jkq5lgVnnyCcsDBz5gg3ffFMwkqB++57iWz32aDs46l1aUnqumWFDo0yG71xA/c/eAaqsufIaoQmoRq1yiTzsW12FTpDmIpyJ/FIHn16Eerhy1mxeAt+XzUa7aes21NPddNWwsKPXV/PvhP9VFbcS4vnXaABqt5g3cZfSZTuigt/Dv6FJGKb+bBnBnabhxmu/dh08whmn2Dduz/DZBYLxAdJ+Wfj8oT40/NREjyB26Ii5A0zvvFM6Q2fOK2BvuFBTDaP1N2Ewr3Uuu/ivFlDaJRZhJJPcqjnh6SSfwf2Yza68I80oTNcxzlzHyM6IFT2PrbtnyIJnLMnbMdqmovauJmX190u3SwCxpWP1xAKwqUrvg7ZNtTxZcSSQ5hcG9m89fvSgXbumf8P2fiFxPK72NozA4vRxHTXFmyci811nGdevgJ7/ToU4w7Uqljx7yBnkJqh4q78lITr/9RZH60LpcJeKuRjd+mf+diYbvPoflAySOR09D88SvfOEiNAfKrkSghipKBBFhTSMkTKIgPBpFhWLMQNJrQ6LcFQkP6BXjq72hkY7JXQr6aWRtpam7BaBFNj7ILmsxa14obsVPrlZ3bTIl1EgqBGLWmlkW9JxzW60Sz+2KXd+djvX/q6MR2On798aUEQuYSNTGBZhVxftijEkwmSovTpCtuaYEWn0SgZqWp3OizYHRaSImZMkqOKv52TauzRZKTS/Pxkm13Y2OTYoZgUpMkJqpUoqmI+WeRinyK3qSRPWiBf1XkRZCGqLZQ5ymhtbqXOWMfugd30DfQRCIbQG42S5CQANoFAQGa4i9a6y2Glqb4Wp8NKKhEVSBNMRkG9Qqa2FR+lFscYvKfE3ooFgMAznmrDF9vy4gylSRGS9rPPPk5dYUXcp4DRnKKEnQQEqNXFjKxSlu0oOOAU+m+U2TumrVQq5vIiVWUwWQqEhF0uo2CxVqDW2Dm0q5Z1f5vJzndEp6WKx1ddTMxxL4p1Iw5rPaFBD8nh2fzkOx8RG76InLqPXz2tpa4lj69jJnffvA5L/mpyut38aa2XeKYdc/TH3H3Ly8QjOkxmNb/78+3cc/cD5APnkkxv5aX9dTKe8QvnCSrbJBw1e/jtA1+Q0JRvf+VBIgPno7CfV3fpiKgeIxVP0FA7hVTERTIbonZymP6uGq46Z5hC+BKMOgdrX1/EilsuZvVr9+Cu8jPSX83ZE9/EYZ+HvvJjnnzmR3iMsPSs+4mFzsXt7OeNgx7imlfRFGop9zhJcxBvxwyunKGgy80hkH+CNet/QG09zJ5xD7rUjahMh7h/VSetk4eIdk0gG1eYODmHf2QvFiNo1Sl0uhQ6tRldobqIztUNgzpOOBGhxnMRExt+ypq1b1Mofx+tLUXAX4ldv5SzpvyC9MgMdPk2XK59vLu3jrx2PS5jA/3DbcR05zNn1h2Mt+/HF+skUD6OjdtfJtX7FGUqM74TM7nl1rfo8y/DWd/H04/swe3Uct4ikfw0FYv2BR578mLyzk1YPVo0zODic/8MvpVkE2CvfZ1nXrkSc/kH2DRLWdCYI5KaTlXTXlavu5n6yoMM+V/BXidshTPoPXw9p035LRbjhaSNW3jwrTD1dTWcX9+FQzcHjW0NDz95MUb7NuLJfejUKqrcE1AnWvEPC990HxpTAnRZlNw0NImVXLnk7xgyi0jnD7Bhx2zMznfxDRyi3OEiHbdgNd3M+Olvk6WR1toj/OHRm/EVYOXtj5L2novReJiHn48yEvTxra/XkAo3UFa3kx/8YjpZ80uY3b0yD9xhd2PSO1EUQYH0ks0H0OrS+DobGGf/GefNeA51ai6RzEbeOFCP3fMuxngenVpPwWThyOHJLD9/iCzjKLjf4YW1P8Zlh/m1N1Jd91+Eort4YXMFep2J5XN8xALVYFvHC6/+lMNHu3ngN+8wdHwqNqef3zwVpG7cFsyaJLq8Fm1eLDgMqAwp0BbIi8wGNWRTUfT55Uyr3YnTeT4Y32fdW7eQzv6B5pYhgiEvHs9Sdn98Npec9wzjGu7lWPuLvPqBjsYWN9OaN2I2XoDTHuR3D1xCTetxVDkHC6e9gFrtImV9mS1bX+ScyR/L+bet6j1eevUrCLfuxUt+jZK5kmBmB28dqMVmsbCkrYNYZAI2wwk+3H0ZCeMLqM0foqgENVBk8VhQ8kLoKzDVAuksRGH6z0Tklgro2E3IWPBK6e2SlkqUJVk/RkW/pVoii3YxseuUIHhMUZedX+ka+veP0q68dE+VG6lCgXg8LvVQFrOzKEwT5FG1XsKF1Grx8xRRwmLjJjop4j7e3n6cYyeOEgz5pYZM6KSEJqm8vExef2JTKrrSJpOwYmeIRMLSUizDekaZJMXO7Wi6otgwpyM47BYikShxgUJ3ioWeQb4tyJglcI8YXYvvIfIGxKkSmQBifCBJnmNa86r7Xr6skEyliop0MccVBVdKvIsFPZWKoFYEVEEQm9JoVGlE3oLNapDWNUVse8eWxM/NecUOXVROsVgQu2FZReX8WKjDVSgZMUco7s7lOkQyxIVGrLjqEUpvrVqLWnDL03kZj2oxWaiqqMbjKWNoZAivz0s4Ei2mFGm0shUlcpTFLt9qFkEFEcocVmqqPLJ1lE7EkNwbOcUuNTVGC/rJlWexsBd960WLWDGt61TEXU7kkauT5EUMbOnxuf5POBwZTWkq2d2KJ0juvMU5UYvpbCl2b1QQN3phi89Ua8Tyo/go/SGcfFuVIxIN4HTZJBI2FBYJbdWos6fzyYdNvLu2wPH9dvKaTu57qAxnzX7C0UEs2gm4tSu47PwHKLNcQ0a/h/9+uJ3ymhzBY9fznTt3kg+fRSb9AX9914G7XMV1iz5CnTxLjmEe+OsXEH8Ht93wIyz5a1Cbj3HPHw7QMq6M794SJeptI+L7iIf+8WPicfjBd3+LLjOZvGYrP3nUj6dhl7TbBXyCiOVGb0kT1+4iGmqgxf40F5/zDIVYC3ZnnEdfasJde4BELI7beBm3XnKM3h4zsdS77Dj8KxE2xAVn3UaZ9gvEModYva2Bxim9BIY1clyi6AK4dFfQZH8FA7PRaD7iUMfXGPTBsgt/zPDQEnS6Y2zrr8Af2swXL91MKmBGa/qY3/z+Kmoah0Aldudi7GNAg0MuGvXGlHSAZLMmNIUzmDXut+w7eBQ8H5DS72PA34FOPR5TdjlnTvgZhejFaDjO9hNTqWn+hM7jfdQ1XUv1xN/y0nNP0CpClXSwJw3uuiym0DZs+QIWzQymz/g+w76lWCrzvLFKdKtSLDz/KHrdOGrKPuSxp5eQca0ho+skGDaR9J3Pb+410HWin8dfnkRV606s7l68HY1ce26AcvtyDvSs52j7rwgEn2fOzCSdyQ9JRCeTGPgGN1z5AYePZ6lo8vPEe2YGB3r5ysUpEv5KTLbNPPGP69BYPmTqDCN2iwElK3z+NWSSCYZDHzMS6iad1UHmdFK+67j96jXk07MocILnXp2Fp2YLBn03Vp2W4Q41dRVfZOLMdZg0E4lmX+K9Td+hMwzXXP8Iucg5mHU9rP9gAinSLLngILl8K9nI0/zlxdvIGJ9Gaz2E0Sy6A3bMhmqZA643pdHoUpiMBYZ76yh472Lxab8D5lBREWbVllYKmlcxJKKQS2EudzEyfAYrlvQw3OcGxz5ee/9bpNNw2zW/JNl7LqnMdp7dNEkimu9ceoRy9xWE0m/wxwe/QVklrFj2S8qtt5PI7GX9zlacVe+QjLSjEfZfQV8USgxNhJw6QU4jIqMN5KI29NmrOWfmTuKJMlAfYtOOuzBZVlFVc5QB7yFi8fE4rT9gxsQHMBcuJZp8g67QEjp69nHNpX0MtdcCwwwFb+fTYx3cdM03SfV8A6PZwZPvTEGth8vP2kkmZieZe4Ytu35KSzNUuq6FwnVY7Vne3ncagZEg15/diybdQrTwImvfvQ1Xw3uoDZ8WCzrpYpqfFHOJ++NocqFMyzuVaT+2vIoOYun/xhb6Ivq0mG4sb5mlSOoStlVuRAtFx09J4f05HZH8WhEO8x926EXaYgntW2yBi9rg8/nw+QIkYuLuK7C+eoxGKxazHa1WkAYhI9IhRbFUqUilkiRTAi6jwyW6vVoN6VScI4f3E49FpTupsrICl0tYT3WSkSLSDEOhoCy8gtNRTB4sdmNl6Eo+icMsRtRxCXETyaKi2ypGvIGgAJUVn19CxETBkh3sYrrbqU10yf9UPOuqH58s6ELoIHboIhKyCMwXvvNUMoLVLA5Qi04jhstiBp2R9C7RlpeKcnHGR/vWsuiMKrSlyEu0HEYLugC0yxb3qOpdjF40+SIeRS7QREtczArEvLkUxSg57gKIX0SF5tICTKLFbDJjMBpllLLgfosiXmSUi8ASsfhQMIp0Nwr093Zh0qsZ39qIzawjm4pDXlivJMV5TBdk9CDG8JillU0W+dGXk1ePSmJtc2KOKpaun/UTnFziiBXU2CSd0VCc0dxvlXQ8iOCaUjhECcYjd+JC0DFazkvCjqLdrxQkY5DoVnlI2oDEEGq0TomVDPtdBIca+MYX16JXWqipcXPvN29BaxzCamwg7avj3nueIhD8GEPzfh5Z20Q+p4H++7j7+m3YdQsZCLzDqi0tbP/obR6+T08+IeAl77Pq9ftZectv5Nw05puK2XWch15XGEm+DcmZfP3OJ/GYL+S+H94jQTa3rvwZelMPDz5xFTrPi+TV++huH2b2rLkMDfahM+cIJDrQasehTi3ntuWvkh2+hMaWPD99ZARb2TFC/U1kfJdz+1UnqLBfxEBoJxt3LEYx7MKiU5g38UHqys4mnj3Aujd/RSKVZclFM9mxZzVhn5Mblq5HWxiPSutl9drLyCiw/Ipf4B+8kLJKP6/utmAyZpjifBUb0yho36Rz6Lf0hO4jr94r0ZpZEQqUK4I1ROeKXDWazNkYspdz5tw/suW9v5Gy7yFv30Bdi5cUKYJDrViyN7H8rPfp7jrAzq7FDI5sYGrT9VicVwN3YrXPQxXaT5XHw5FhH9gM1OnD7Nx8O+HsAPPmLyee+YoMntm9YTkXL7mFwfj1WHXjiaTX88qaK9G23UfavI1Mtlx6rRe0PU1z6wQeeqGegmETuXSGaKCCavttLJjzK5orv0bQ38f6d67B5NrOGedfygfvr6NMezG1Dc9iZT4RtvHEa9NlrsJXlrcTSZQxc5yOR56eTtusKCPRt9BrUyQiKZzGJqxmPZHkIcnrL+Sa8Q9Mp+uAk298qZPhETM2o48Hn5lITfMhnO6DdB87RL1lMZ2Hp3Drbfux2ycQDr3Ks6tvATtcfOmzBGMTaTDr+fs/JhPJwnV3bCGrqkejdPD4s/MJ8mvyug/lfSafM6BRyjGaHJhsenQC24wRk2oB6vBMbrryIF2dBurqNfzhmXoqanopM3WSyfTijfpR5c/nqvOPkEvOJhg4yMPPnEf/YJY//eZxkkNnYrUP87sXTOjNWb5y3VEi3mZstizPPreIFTc8iE5Th7e/Gpc9y2ubZxPLP4vHFURNrMj+JkVW7SOjDpFRJyFdj5sr6T00m9tuPEiPN0trq8KLa6YQj29Brd9Kdb2GcLiekH85ly59hUx4DvnCAbZ8MpdgeITlFx0mEmwjnT/Epk2XSP/F0kU3UmX8IT2RbnYdXcxpU65Anf0SdeVz8Y68z9sfXEY49yF2axUL56ylrn4CDzxzNg6zjQVTXqaloYrv359l2XItnV17UETwjyjoih+VdqCYB55ugpyVnJIsztE/t+EY+/7nC/nJnbtKRVqiT09OIsc0mYtFXuqKSkV+TF2RnBOxD9Rr/mPLXe5gS/nxY2xrIREA5Q+TTBQIh+ISmJQRVFKt6PIWeSzSwi0jTMWYVVBQ03JM4nDaZcEW83O3wyZFksFgUD6PcDuJ3bOwVJvN5iKYTXTARW65BKcJC7RguwiXWJRsckjW1MqKGurqm2RuhiBlpjNiAyjiaQtSoC4KuugJCwS3GIWXWO9isztWPKf6wUuXFIRHW/xBiOAUcVCCLysqlCjoalUWl9NCmVvYs8QzJCiMCuTE0kl4ykVBETVdKrHFb3J0tVVaqckCLnbdxWgRKUYTb4s6qM+LTGwFRS0WE2K1Jb6n8Gtnpa1MpoQJFboQC0iMeRH1J5cBgsEsGPDplExfK8arquXbom2j12jIZZIEfUPYTDoaaivk4kQjmbwCDpIpqnPHXkZjCrb8UeTPUty9F21tp3i64lPTJ0vuv1omqqSOoFTQi4V4dCU16p0TCxjRTimt2krFWnYyVCpEcI6cn4wujmQmcylKL2fBrBsnA02ymi4MFrGUFfhbsRgwY9ZPJjI4Cbv+TJZf/C0qPNVkC91kUpCO1Ev07GOr78VY+Sm9ob+TTdr58d0+Qr1nQNRD7XgzvdEf8Pb76+g/dDq33PhVKpv78QcGuP8Xr/Ddex6SszqTq5uI6Rc8/vzdsgWXjjZwx4q/YTZNI9bTTeUUJ/f9eoX0IYdT72OyxKhw13L44EGamsoJx724qmwcPRbCYV4sZ/83X/xHHnrip2g9fyGTa8elX8I9X3iTfPBaBvvc6B1aDPaPeOTJNrRKkNbyrzJj/M24Ha1S5ewoD7Fj11r6vQe4ZsUd1HkuZMcOwRHPU1tj4/UNj7Hw3KvRF5YyEtmLqf7PfLDxHc6f9Bpu4zT6hl9k/4nfgeVlFN1RVHmx0E1IWlwqHZLBQdl4NZcuepMK62SigzPIkUJfvomnX11JqLCWgjpCufNMCpH56KK3Mn/+AjqDv6Cn7yDpkbl86c4NdHkX4xs0kEjtYHx5G36VnWFvlLKCmjRvMhT5Ht3DB5l35l+o90zl2L4nGT52gFlnPEK3L0aNJYqnYS8/+VszYWULJkcZJvVCfEeu4MYbLuX9fQsZDr2GRdtAVcVUPv2kD5fxCi5d8CYmdQ2x1Coax4X5w4P/jcnYxoXz/4pRfS4e1+kMh/diqHqDJ554nJsvWYNRGU/70FaM+oN0+n+JL/w2iipOubMSVdpFd8cJ3BVpassnsntvmCsu/jn59Hn0DTmpdkxnMLgbT8VujLaP+P5/n8+cGZPRxtu4bOn9GCwr2d/XRTmdlHuyPPXSUyy96E5syhlEQoM013cSTuU56p1LuuDBak2RV9bz+sYFZFVbiESEpTRHMqUW2llUujwFxYBOW8PPfvwaHTtrQX0GNbWn03dsO1Qcwug8wsvPfx+NzovOZmDFFT/De/gCyEzDVWbD79vPC2t+yre/9l2Svma8oT04W99g3VsvQGIeZ0+7m7KyahLJYd7f/nsWLfoKSf9knO4ciu0Z1rx6N2p1FxqixXx6ke6lDZHVxMiKyOFUC9cvepxg/+mkcvMpr5pA//BWNJrdTB7XzuOPf51YqhOzbRKzTv85WvUSsrFJmI1hCqq/sXv3LqZN+wM6bRvZ7DEUzXE+2PxX8mkTC+f+nLqGZo75nuTdD97iwvk/RFMQXQIvWdVWtn16j2SNBPqXsmjRTRjsxzEb3CS9s1nzyo+omfYOuw88REvDpNF8ANFmFyJaUdC1sqAX8kayip+CWJx8boc+dm49dsf+mS6jUGGNir1KQuDPQLTEvTInakCxppQ2i6UCL3VYOuEN//dNd1E4RZu7dF8Vb5eonKKAC3RrwB9hcGhYhj4JK5sM75HFVACM0jLPQ3ydyIEQAUSiqMtWeCHPrGnTsFutcsR77NgxWWgbGutl0e7v75MaqnA4LNHJYpfucNjlDj4ajRIJDRHwHqeuuoy5c86U0dCdXf2EQnFsdjc6vVHq2ooEclEnBDpdBBkVQ5CKILci2bT0UH1/9bJiQc/nTmJNZRKUKOhq0Ch53C4rbpcZreCe5xOyBS8KolgtpHLZ4gx4VMhXmoWUFNuiKI8FyshOitixCya5iL3Iikg6MatXw2hBFwuKjIxgLBZTWRDlzyAUx+piyPyorzwnYkbzAr6iRqcVoS7FvHShtBcKN50iIAsqyhxmTHoxdEnI93VqiEdF+IlI0/on6cVJnF7pGEokubHtI3F0Ao976vHPRb10Mf3LFax4XhkuIP8aTrbUSx0M8dxisSI9/KNQHlH4SwWdvIVU1IHVYSStHGE40E5ORLo6a8nnLfh9anKpaqzGevRaM8PDI1SUuclkIqSzPhra3Bzv30+aBBaLBY3KjSrTRDpWhrpQQTobIJjcSlm5iUxChEfkQDOERqPDbprAYG8Um0UElIzgT3xEWYWFbFrYWszEEgkMRi3l5RaGvYMMDwbweCz4/EcY11aNf8SHVqPCqFVIZYIMhbponXA60WAjIyNxyqtyDA4exmU14bZ7CI7kCAXEnKsRo7kWNEZCoV4M6k5sZg1kHQz2x6itbsPm0NA/vFPeQE26Gpz2GoaGfDQ1tmA0monHsqQSClqlTB6vsKCZXV3EQj6qnXPpbR/ktFkNdJz4BJNgXmsSaPUxFI1guYfJEyVbSJJLW2Toy8iQmlgoT21tBeHoCYLxT3HXDKLV5/F7TdjMbQT8cs6CwZaktmYm3q5mkvH5nD33J1Q3nUM2chh/oIusRkeleyL5QSeVlX08tKqOhkkx+gdNGLVmJjcYOXzgGDWN5zEwFECj8XOs4yjVDVNoHzwMNtHkxFMIAAAgAElEQVSNmswV89ey5qWH8RZWUlHXAckKGUAjIo4LuVoSgTmEfRrMhgiZVIygP4fLWU95eSM2azWRsJryShNJ9spFvlV3OuTcxfwDQy/+1Gt4KhO4VE7ae4aw6Vood1fQN7iPSDSByzUZjaGKRE5HOKrCbm+UIUAGUx89PTsodyt0HDtMIlrA5phOz1ANk9pm4NH2Mzz0KSOJfmyWSqzKJCLeIFaNl4LSQn90Phk1uEVtKnixmjagqDpIpQzEU2kiKT+RtJdIZohkHrw+Ne6ymej1EwlGFBSdQkNLJVa3ilD4BHZzjE8+2UQ4HpaUQ21hKg5zA4VMhImtdeQSQXl/ctk82F16hqMHiSSj0t1QVdHC8X2HmTS5miPd79DcMpVUaDLHjpygvjGI0dhPNtknhU9KXoS6aMlpsuTUkBOt5Ew5qkALDtsk8mYHB9v3ozOEaKzSER04iM0oxgZCwW6hYGngRHcWq2kC+USW+rIchw4dQGWup15w4/sOUVGmkM30EfSHcNom09ERoal1Ksc7T9AyvhxUMQLDPVRXmvANHSAWT6PSNlJVPYGBgQGcDo/UQaD4aWgV13gnicSgjM5VperkbF4q3MUOXYjJlDQZRQTYiK5VKXTk1GtxWxOC65PF5nMWMzmCHe3aylvgaA0p9kmLd2Wx6SvauEdtu6MR10VRXIGCprgJ/HcPcd8UBVwcnzgWMQIoxtwWUxOFCE7GSCuis5uXrW8xW4/HxC45KzVWYlMlvk7YoKuqKnE6HaTFjDwUluCzpoZGYrEYu3fvlq35trZWOU8/fuK4bO8Xa2kRay6ORezWxeen4gGa6+y0NtXQ1jqBEX+Ejz7+lEQii6e8Ws7whTBPo9OiEd1mMd4WmgGRVijgVqPC8rEse9V3Vi09uUMvccqLCTdi9QKZdEKy2s1GEc0pctEFYEZkkxdXDEJZK1sfYwhmcrU1WiRTIo1tdEcuxXDi80QPTy2C6ECTycnXxdl6seUuGu4yCU3OlsXvsiSHLBZ0EaMqnkEu4CSBrUjdEZnlcsUiW355VJLAlqTcaaPCbUPJJ0jFglhMWox6NbFIDLXGROEkXL/UKT9lPTgVbVfE036mfSSeWEwn/kU4wD9dYP9iAy/m8QJ8I2NP5Uy9+Mdw8nxJsl2RtCc/JkYRJ9OcxCrHQCZllcldafVxGTqREyIVzKTSIq1NnGYLNquDbF5kJqtk6y+VCpBT+kjlAxgcNtQaD/4hCy57PaHwCG63S2YlCylsU3MVu/d8zOzTzqS/vxu9SegTshQyDjn6iMcHsDv0mK1mQqEs8YhZXmyOiixe/1FS6SB6rYWW+nkcOdjOpEkNHDq4l6rKajmXjodC2O0WMIgUvAAq6tAYkmisu6mpKqP9Ey1mbaXM+7a5dKgNsP/IcRqbZ5JLawgOjtBcX8+xY4cp8zgkO39gqB23R49BbycVdaNVW1Drkoz4+2htq2ewPywXJHZLJXa7nhHfkHTelLtd6LUKfu8guXSSMkcVqoy4iQnhokhJExznsCTzKYqIUhUMgiJwxmM30NlzDB0GDPoMqdwJOjra0QuVvEaHzZMjmY8TjhcYGXbQWHUtFy75Oa+v9zHQD5PGgW84g6dCSzYGBT9cdNH57G6/iXhhI1abg8DIEOp8FLVKSyCooqG5lXhWpKxNYWLTfdhckxmIb+XBRx7ha3f+lSef/RHm6r+RKezBomlgaHAElTZOMJTFqJuMpuDBYbJhVJy4bOPxlJWRznWTSgWx28okZ6KsTM/wSIh0wo2icqJS61H0YaK5Xag1UXRiURnWYtU1YDaYZQKf4Flk82X0jXipbDUTSoZIpPTyb9liEtUshc1oxDcyRCwb45ODHehsbajSeWo1SQpxLxOmtpBOpIkOpdGnNUxpbKazvZKly7cQzVaRUe1k9fP3UmHej1EzgqK1FJkUqgiRrI9IdphoVoCnTASieXzRJCanmUQ+IJXRIsDIXeYmMNJLKh2hoqqcrs522lpa8TjsWLRaYiNBKqwe1PksGo3QAil4R9IY7Da0drW0eU2onUCh4CeS24M/FMKkPR2npYlcKoxekyKXHkItOo05G4WCjqwCGUVDVqVDlTVgVdnxDo+QsxVQjHkqK+0kAiOoQ3HK7U7phc7pVPTF/ZQ31MsEQ3VWR3Y4K8N4hpJeEQlDMuZHySVk6EptTSWHjx6jsWE2x4+qqKppoGNgK1p9lGqPg2wig0lxYDLbyWoLDPqCmI3ljPh86A1ZXG4jB/Z/QnWNBZ1eoF91kGpClalEJdIZxW1cLQp5nKwinELFTc3Yol56v5SWVvq/k4Iw6fIRTmRhmh3dfY+Oa4s7uOKL5JEIMV7JvlYSyI1uuXLKqJj631R00XI3Go2yiIuiLApsiZEiwCGCLaLXm6TuQtyHxf1YzK5FZ1ZAyEQxjycTxYWJSiVdU2aLWbJNxPHpFK3074sC3dfXK0O6jEaRPliMghZfZzCKHb4QWCfkx8T/iZ27y25gYnO5HAMnExkOHjrOifYeaZ2zWIWdNIXBaMZoseBw2bHarWj1Iv636C6TJFcR5TyGA6D69osXFoT3XJJ0ZGEpqtxLM3RR0AXiVV3IkMvE5C7X5bJgNgq7VRaVSBEqKRTFiR9tTpfOr8yLLhVxRbTziy1mwXRX5XI4xUxhtOCLlZacoZ98DVnR95C5YsUZtjz4fFGYIeuopLUKBXqBdDItwS8CcGM2GDHpRZRkFr26gMtqwKDJkUtFMOpEsIxKEoHyiDznUdLRZ1Z6xaIu1IwnZZYywu7UlSMuMo2MAPxMU+kzl1bxAh7dhJegb6W+e0HMZUeZyKVFzehuvbRzF/OTU0aFU4rOIoVPjdFgxxfoI68ZwuUuI5+tYcgbJZ2LYHOa8Ad9VFdX8uYbrzN58kRpJxRuAZPBxrDfB8JOqTLhsLTS1eGTSFivr5OKWpXcHSQTSTIpI+loOWq1jkSmh9a2BnzeOMl4SooljUaFeCok09XSKQdmi4N0PiBDDMT5E5bCSCiFUewOFa8E8qRiWnIpBZfZQTAQR2/24CiroqOnn+p6G/HUEQb7BmmpXIgGPfsPvcOcMydwpOMgTeMmcaIjSCqZo7Whit6uPuyWOlxuKwO+3TJ7vqFmJkcPD6DT2HE5KyXHP57y4ixPytVz94kUHncVmcQgFqMej7OWaCBHubNRjmLU6igej1Fe86JgC5a74DEUZCyqFiVfKa+7dK4HT7mRzuPHaaypxawxEA4MUV9vZ6jfJxGcI8EofYHDWMrURHIBgiErBtUSbrz2AR56eCcKdXQc72Xh/Ons3fUeE1rq+OJtX2X1mvvIaJ/FU9VPJOiVYlSrzUgmVUCnKuN4Ry9qh4GKimto8TyBSXcBSRE1am7nhTfvYDiyFrOtgxPHd9BU00Y0kqSsvIyKyhaSCRtOWzUOo4VkNC7toSIoRqcLYtTnCQUFeKhANDaCxVyLw3I6Ab9CJBGhttlOLHeERCKAUVVGPqHDoLai1+Xl9RGNizblBGzlHjoDe1CbhfDTIheY+bQi5/mJiB9FrxAqpDnY1Yk/kcaqaKkrqGhxV0POhEFRaKu1ER/0UW9tYqhnNqefvx2FVkI8zdH9fyTevw6Ttg/FkEWlV5HTaEkJMoQqT1JV+H85e7NeydLsOmydeYr5xh1zzqzKGrq6q5o9qptQkwQhWVSTFOAfYEGADIO2qBe/G/CDX2UYkGHQlmVA8oNfDBg2AdmCZFG0xG51NauHqsqqnKd7844xn3ky1v7OuTcyu7rYXZEIxM07RJw48Z1v77322mthliZI9QoPXjzCLF2gMApZZ8sl7WRp6zyD32G/3cRbb+4hju/j5qUxZvsr7PW2EWg6slUifdYKDrqjS5jGESq3gGN1MX9cwTJC3Hw3wqNnd+BYr8E1LmN1psM1dPiu8qlHZQljJzcoSaKj0Gh1nCOgm6BnYV56mC7pa+6gWM6xS5nRMIVlDJHQf3vYw6yYIMMBPBMY1APkiYZlBQT9AFoVyh4dL+fo9wIswimKyoDfuQRdH2I6qcQt09QXsGjFnFRYRTFyyxC1zeHIk9HeydlSiqaNjQ0cnzyG7YbQxMSiK0kJ7yL7ah2g1nNU2hAV2wlrPfTztiELtkYwiz9veUAt7M5AHheZFIRCfGvGcSWAN9W6iJW11XrradFKpeocnP78gN7qt/M1GdD52Oq5n0uTy/Wt4pLIkBsmbI4ocy3lqgfPOMY++dnZGaI4guO5InTmWT6ymPwt+psE0j+n6yb/T+VQ1SqllXSMOI4FkicayqJp1PegpzNoVYZnz17g6bND9hAQkHGsUeGO/XMLru9LweR1HGhEJGRcnNNXil/WMMpVUvVf/m+s0Dm2xopcVb6EVvlndFTjpUhBDTLxKCQTBBZ2d8bodX3yxZHrmVTJwlRXeYBSNlW6MVC4vYnaMlHqdBuqEKY5VrRkTSK8vtGDXRWqt97+TaOsxieqKG7TVrC8EMg+JB9JWOdkgdOVTEee5FhM5qIqRwWlnfEWxqMBrl3Zw+zsGKaWSyZUZSGqIpaWQZ4VsBwyxNf0diX4rs36Nez7X0wAyc6vZfyDjxe3l+Gfdg5R5GfXkgFZ1PRLtjzVr2mgdEHhDbLrySswwJFCxQhVzytfN4gIv0NYiBrDMFdI0hpVvg3T6qLSVwJlD0Y+Pr37Mb7x9a/j+fOnwuzff34sghthnCMpQ/jdPvafzjEa7kofaXPHx8HZB+gPLYRhho3BLczPeugEIzFOmS9PJMDtbO8hjSJ4non9F4+xuUWrTGanDh48uYevvPdl6R8xS5YxCzvFKnkiyoPj4U1E8wJdJ8BylmIwuinBfHN3iKLmeznBzuZlTF5oyNIU27sasmqCk+khbL+Lsuqg3xvi5PghxsNNaOUGXhw+xaXrPFcVZicuPHtLLrLT46nYQ9I2dZl8KmYLtLzt+BxjPMbGoI/paYxkZeLGpa/g5OgEvX6FvDwVm1n6C9jGUNjtukVrVRtVuqWSPesArpdj0OmjiDPMT07x5ddfx8cfv48rezdFTjeMUmxf7eHh/s9hdFJ0e9fx7/7fELdf+318//v/Gc5OdVy5/A6OXzzH5W0dq8Ux/vk/+5+Q5A+wsfsItnMAxyhFxOlkcobtrctYnBUYb13GsiwxnbwFffVH+N3f+q+wSoD//V/8N3gw+68x3HkgRFZbr3Fl7zJ4uI7bkcSL442zs5VAhmUew3d19HsGnj75ObbGXeRpIjbGhNhtawuzswGGg+vYP95HqS3RG5fiOlcVPfS7m6jyAnE8gWEvUNUGZrMuFkmKSfYItV0hjGpMpylQujKGenTwBBu7Y0zzBIlRwQiIbejoxQXMyMBqouO9t95Ex5pjaFroFRtYHX8Vf+/v3sGLsxIbO+/jn//Tv48rwQvYOEBGopleINVtFKaL3HRQmBqSOoHfdzGPJ5hHbO1MsEwqnExrwOsh93SkyPH6rZuIwud483UX8fQQY2sb1SKDkVLBzhVDo+k8gdcfY5HFqD0gWhTYtm8hWp4gte/AG9A5zYVl7CCeByJXHYdPJaCLGTQLFb1GSbIrR9i0CFX5CG5gYRLSAGQMz+phcXyCG5sdxDN+PptYJRpSTu9ocwTDFUwtQTmjmmSAeaUj6PeRxTOUaYx+p4ssjVEbBWzPkf2WztGXt7+O1TzGbPIQl7cHeP7gEa5cuoKUwllIMNjQ8ZzkYW8Dve4GDo+OMd4aISvmjbMaoXYbqDwl+UrzIqNCYW6jEJ92yqCSud/cG+lvqnMykIuddFFIUFVSrLyOGGeUIydHQdnKI0rMQCqBWNMxHPSlYGLdRgRWmUYrpJbbdkH3T4Gf2zt5XA1iUAO7u3uirUKzFbYBSTSm2JjsnVkqZmCKJ0X1TvbGVeJFYjXvpmVJVZ/lithWUH8kjZFlCWqS5goKj1WCAtACm3KxfN40odgYJ8U0LJeKc9Pvd7GzswU/cMXMazGZYHe4AbqfEKUh3M8+OkfoWGz6QVfiskyeEbUWp1IqufKcMbT+oimO9g//2d+UWEFzEH4ghlh2GvLB8OBNg6Yp9PuskOYJ6E4WdAhXjRAMLWidEKt4gjIp4RouLI4y5IqJrVsW5klMj1S8WIWo/B4GV2/i/sEpPrz/FBsW8N1dByOjhG5TTo9jc6oWr7IIFRn2jgaT3rtViYzyrqxqTRel5YsjnMmFkaTw2J8KE0wPjmHDwO1bt3Dt6mXxbqa8PA01qoobCkVwaPySoS4zeBYhC1beagaedxmZax6JWgjRsh32F3hedXkYyHX2xz53ErIN9b/Y5+HQXM7E5LyHfzHzp8QGVHJxoUT0qioRyW8kTSiPdVEZ4k7DM0jxE41wfpugrD8XiRRKHKIQD3eiR4YkSyRH8jPOtRCVVkgWX9aWPG8p0DNpgEy/FFpiG64ybJB5UL6+mt9sbf1a6V9F8uMxkYfLZMYULoTqkfEMqgtJskGRT2J6x9fg++FfKDZtQ6eU45WkE6kSZmAVI6k9e3ZqxIya5kqYv5le4NS//Jw9GfV65IEopgYF+KlayGqDyRfHbehbTyU+HSbXtsUemCFjLabeFTSLjlu04eWRm/QRqAFL43GxlaSBGKshCVgOXaezX07mCLSqD8IjacHEgWMxtWTwHBNlEOVFrJkFChDaTOQCZuVg2LTgDeA6XVhmgPk0RRr3ES/3kCU96Qt6QYFgcArPZ1C2ZJ1KR7IZN1LnmRrSTWnUiDOLCYfWOGm1BFeZOrGk/64+I35g5M1kKDix4vWxygqsFkvMF1MslqcyQ0sL3byssIwnYqFr2YQ9qf3AdacEnjhTy3VScmNuxo9ol6zJZ+vAIBKXR7gy3MKt0TUMjGuoF1eB1EDAcUQnRJBMoRVLJJwpMCpkroXEMpA01RuvVpN9VG6uuoa0LjGJIzyfLfAkCXHoAZMyhalBrGh3Bjb6lomB5qKvWbCpg0HlQLnKNeSEibVKKm2uXyu2hAtS2CEyPUeq2ULGqypHNnyPXDjODhNplAmVFp42UPFaspYo5dq1Zb0a3N7ZRczIXK0E+eB6qTnCIteFGsfVSx0ZIWPfQUohrsadUXrPVKg0NXGlWyYx0qxCxrHxrICj5ehYBgLTVHtmVGNrvIGHTz7B9t4YtuPgyfPn2L18BWkuDU2UohNiSKAxKNWt0ykyRKgVeBwlyCiTV5WS3GdRgpqjanToLAqMh0OcnhxhsZgLmYzEMN4o2DLwXXh5io1OF5rO6tOB3xnKMDErY46GcZ1QS4R6rJ7poO8PUEQF0jCH6TiSDOZ1KuRttoGNOkNdpKrY0k1c2qP18ALTxQrEWnWH55JQv7KptoVwLWdUkFreK/IDGkRYoHfRWVEtaJPnumYxGItoWlbWkgioYqspxCgpXmSSWM3nExFmC6OZcNFu3rqCVTiT1ual3VuwsSXFxHwxl72I+7XYozHuUt2UnBUmORb3H0cSDhEwkD2zlKK6tbKVjvY/+F/+o7p1RmNPgFU6MyMRThGHGmYCHJ+qRHmNfXPayrGXYHVKuKMIJSLopQG7dmDXNvSmeqYsX2GbyBwbdw4OcZiW6F55DdPCwL39MwRliL91s4d+SZ9ZVX0zS/O4aRHOzyPYVQJIUKZWuYfCdGR8JeJ2yf4Fs5cwRt/24cPA9PkRohl7pAH6gy56wx68jgu/y4yYGVUKje/B0ODoFdLFBEYT+CR2M6hLcGrGKaQ6Vh84L2tu1e0Ym/ouocovJn1IDflC4+JRpfurEoLqlZtALAH+4v8q2LfH9csHMdfFHV5FGRj/LFFLUpiECD00PS1+duw10uCGZ+Lcz54CB40FrpyHgsJAikXajhryeYT2QHhLtA0ajoQiISiznEaIKGPC18A56libDamZ/+RFIhOR8hZfJi/yvFvcWNeUms5ZtA2R5nzyYi2vap+FOtCK/qletz2nF+dJk4kJZehDDX6ORbaeykqnwPe6KgmmuuJLd41bAxxOYtQM7kz+KrWCZFNgEpmLxzI10HnRirdAySovR5ikSLISubSWSEAil8JAUdWCynCzrQoDPWcTls6L3RJSqOu4Mu1BkyQel7TSpO+oBn7lX5MrCqmoIRe9ujZ+lf/nuo5Pj4+xyhXJhwlJyyoW10DTxGAwkEqCd/6/FfaQth6ll6NQSJ5JVSCpSkQF+QccESpF88GqDJSrBE6m4cpgE2/uXMOl/hh6WqKcLuGzxUYZZ1NHqpWI2F80ahgNASlPeL3z3DdQq6EjrQoskgjHVYb7dYz9ZIVltJJElUZLgW1jgwqTfgd73T5c9nJFD5qCNaVU2RX3I02HmbEaqlWQ5yl2LHDnb7Ul2F5gemJyZErSxmamhn+mFcitXB55jHw+S7NEDVMhnXSdpIUyVSvZjhQTCEE9WckyCZoUEWpTB4FpCr6wdUJEK2KVWORYpZHIeFP62rVMeLoG3zDk7mo2qkSH5/pYxXPoVg3TM1QVyOevNeSVibI2JelkTsIAQ4VOzuLP8hiRbyOscvA8s1WFLIdeVXA4ZWToePuN25hNzhDHocSMbpca9rQx1dG1TPRIUssrRAkrUQem00XC91AU6PY6WK3mgrQSAVpO5jBLCxZsaCUtstmqiKHZJRyrgmeV0EhAKVI4TFpcH1ubezibLqXtRd8OOJYkOjnDOxnrnFOnaBivTAnkvGr52Pi8i9y32ueJ6mocd9bYu1bXrO50EKfszStoXtxGCVbzHFaqKDg6eo69vQ3s7o3x4sVjrMIptrZH8NwxPvlojuW8RJSsRIHOMFlQUhWRU2caHNdWUuzi+OnCkKSYxQuPEQh6nqrY293rj/7nv1Er1rS6uGUWnRle8wuERvjEIs3KMFeyL0oYnqTNBIMdDZ2uBdfwgFRpszsmIRggylOUtonUNvGTR09w92QCb/ca0B3jcJHCylb4zSsdeMlM5si5Yig/OOp24BF2pj9zA7uL9allodRNpDVhIh6nCcvQETOA2z4Gjo/l4SnOXhzJBUw4ZbA5hBdQCESZzGSJUoobdDvY6PkwywimpjIjqWZJsuDlSFIeN2D2sOVkrM+it7KHCt75Rdu7X2U7VIGkYjX7aoXewutNMJdQJsfQQEPNY4sa/KKI/8Xrr4+JfFZAZ+VxLq3TfO6iFcBFyaqQWTIDuigVKe6D2L0KtEbAg7/YJIDNSF072SDjdm0Do1lx/Bzbt6veDYOlIhfI+ms2rXN8QpINlQicYxzN76sKXX0G7ftc79+t98vW04H189AKGF0oBbY/bYL8GuFRiv210UMeu0FynMhI6rBNQ9ajQxtgmeKoEXAutTlOakNYOk13BA+ArpFfwPNKYSfqQJgySiQ2xtxMS6oAhhLYV1EqkJyqCAwRUDJ1F6P+ngR013EEQRBiayMlzAqxZQ5LSG8De7OeJKCfa0T/amt2/bcKXccJ2bpMBBuIlYGbs7bio9DM78qn3KhjvfQqrJzFPKMEbT7oq5BWFTKig3KugdV8hWi6wup0xg0FA8vHZneAze4QA9tD1zAlkLDy5mt4mgGXraxM2S9zA19qBRZmiUrQFQuU5vHTWmZ8XxQpDpIVnoUTHCRzHJchEtqddlwMggAdzcDYDbAddDFwicyo42Vhw/PLT5dBlPtiW/xwv2QNK9M9lToukoaldcj1LsFaJcDUsRACsASWBlZmBUZPMxbkJHMRFdCBTAh1miAjRDVIPi2ImiYp8mWMYhmjijNo9L7gxaLr2NhSVbdHvwvTEIIeA64Q9dieMAJEeSGw/zycAEYNr+vhZEryoI7FKkFeaciLWpIssrvTjCIrkVSobKfSeZLJSMDPnQxyaOj7njhRvn7zJqaTU8TRSrlRsq9Ma5Mih10DPp+i5Ego7acHCIINaVERHqcddSdwsTfaRkKfjvuPkMclhr0xuv4Aum3iKDxBSd4IYpTZHAURmyrFoNfBaDCSKabTyRKTRQRqqtUcZTaoIcITVMKsVDWvKnSVNKtg3hQXzc7PqlyhukwWdHQ8F47XRVI4mHNuPEslaSKaTbOysiK6zZZwDd+3MRgEODk+wNNnD4W0uLO7iafPjhHFDqK4RF6QdEe+GdsSMfIiFvJbLmZirDQN2WuoYkeUi0gcUbatbYoKrYm7/dE/+Zs1N2ihfjHTZVXNKk2SQVZHyp2MM90O5+/qCnkai9FJjRDDTQObm334VhfJkvZZSuyei3m2WmGexyh9F0/nCzyZL5H5faR2B6vSgG8Ct4IKbraAXuZwdWCDCjscoWJuk5ChGMC0+KYTnJ5NJJgw6+dgP29JlmB6fCYX6cAJkEwXSJchukGAXq8D+p0Tdk/SEFG4EJU437FwaXsLl7dGuLLdhwFejFKjCsRKu1jK+in524avfy42czH311bPa8o0v+auqMbWLgL6RdD+heB7/o116F4p133RgC5PWa49XzP7ruYem149zVtYfYt6n9qEWrEbVg4aoWtxqWvU7hrVOyVORGldNXYnVrXcqAnpUwREGPuA5fjSZlEkvwYhb1Ikqa75M6na1xob5wH95URHzl7Tqmjj8Pk87Gd8MurM0/53PYi35/MVNOD8onm5mldji8odUKZwCLdLNcbLrIJL0yMNEuBZ/XFTlZ68acLUKgSuruC7jOtNE2iNgZ08EQnoC3IhKiQpIWpNAn7Q6aHb7Yn2tFa7qImQNNoEJPesH/m54c8rwbxds21Q/zUXrvy6tIykNWCeV+Hrqlyqd/qy6Ij6TNUR8tgUWFmjkk1WR0VUgagbx5kY1PJKploI5Z4eHOH42QvkUYpRb4DN4QjDfh+2QQjZRlAbCDLAZh8+aTywux4WWoG5USAzmFAZ8DUTnYLFB30SdcyrHCdVjP18iaf5HAfZApMyRiItCKAfBNjq9jH2OugR/ahVa0WmWzRT4Hh6CrgM2pR6zrnmSaAkt8mUPfUcBaLBCSdyeM3QlJrBuWF5S+BXVoxyvXBFkEGa6TXDFcIyw/o0RnkAACAASURBVDLPEOapFEt8nXI5g0kuUF7DrQ0MLA+jTh/D7kCY2wmN4ulZT6lZsZGuxSaV8H9RG0gMHwtWlyb7+yWW8RyrJESYxUjpIw4NWV5KFcprl1cpoXBC5w6r/EqDVWnoBR0Me335HpOFYbeLbU6NmAYW85n0jFtzKlb5/JpCxUNngJ43gKnRQKuLYW9LKtA4Yu+9RLfLpK2DZT7Ds6f74qXBqpuqgDxPHLmdFyeYTfcxn+0jCUm6LbE9HklPm6N501mIySJBRgSDU1myzpjvVNCKuOm5N0is7DdqD+C+wOSbvX66QHFqipU544fvubDsLvaPYsSpatmyN879JIoWYl7meiaCjou93S08enQfDx/QN+AKLl3aEwW56TyC7Y2QiQGYCugk3jKY50zU5Dy16K8qKHluGMxpEsYxyE5n/JIfu/Zf/NO/XafsBTBbNHUkdYmQzX8iO44pcD0DeuBY6JKRXpZI6XJGyioJJx1ga3MEW3MxP1uiSGp0/J4syNP5HMsyhd7vouoEWJkWXsQ5nk1pXGBj2O9gwyC7NUPfrDByDWz6DnzTQBwmmC9iFLqHrd1rYjN69+49FEmI2zevYXfcRxKHOJ1OMZ/MYBY1fN0SZmhgO7hy6ZIwep/tP8VsMcFsfiaJiKXX6Pku9jY35TkujTl/zU2H0Co/GIKw3OQJl7A/qjYcqQ8byFI9trdf7I3/ypujKjzPK+/1v3s5yP8yDEDN6H/Rm0LCua2qJ2mrZwXDqi1fNuQWsZFGbtMekAPnmCD71E2FvQa1t++qDeSCAtUXAV2qF9r9lMRDVGKijG3a8Tx1PMxO5eyvQe5tRS9ufSRINGI/qsJvkyR1VmTKYu39rJ8uyclZQV1oVankSH5JBW5FamzFhPjYTsiqCkghW+riJ6Ij2wIfZcNv8n5Nk8pdKnjeCUczwGtAx6KwEqc/bRGwYDAPI47YzTGbL0XX2bY9GV/x/a6ITRDqE1SlYjLASo5fEzFRCRCfm9Afk9Gcm/UrKd86P6PlOnyxNcTKjSN8ClJv4XSSnkQJqyiElNiiJhebk/qcxHJZHAmZJKpOID8tKSoEcWaC4yiykig2akiTFPPpHNOzCaarJcANczjGW8EmtgsL7jyFFmXSKzV9V0HwLFDkc7xYHyp90mBzY2TQEnWBHKdVgqfpHJ8sj/AgnqDe7iM2mJCW0ksfliY2dQdjWg9bLlY1BI3Y9QNs2jZcilyF3NBzmJ4pSUEqAlR8f8r/mjWsXasqiy03QsFCzSGPgJ8ZSsRkRrM1EK/k6yiLsUoisYgmlM5zaVQ5tj0HA9PCyOtigxwly4Mro0yKm8yOgKrwa9SUECUJkqpnYi5VI8pMaevMwxn2ruzi4GRfDK+Gm0OczafwAl/2cgnmjYY4CWCB76Fr2tijO1mtwXNcOCQ+U5mtLLHRH2Bvewsnhy+kl0yWN9FeXlxcm67vwndoh30J28FlOTfJskDfH8MyempPTEPAZuAqsZpOwDg1GnOElcUcP7MEYTHDZLGPyeQZwvAQdTWH69bYGPVEX50Iw2wRY75i0WqiNh1BHri2ZEkVyXnLTvFD2p1LFXi8bgtqgRSZJCuB68B3HGmhkFt0eMb1ZYkrKSfZCgbjLILrGeIdEnQ8PHv2BM+ePMHe3iV86a0v4fjoGPv7B9jcvox5xJpK9cMZzHWKuRn85KjDoq6hdgOjCiqrc8NQAZ3rh8nWSxX6H/+T79dRnoHIKUcYVnWBGSsGvYbpO7BdAigVuo6NvmPDyDPE0ynqNJHgOBx66PBDTzWcHs2Qx2T8daTwm0UraB0XWteHv7uFutfHk+kCn+4fIawM6ad0jRIju8aWW2PTBTZswCgLzBchjmcJnpzGuPLal1FZPh4+fAA9j/HOa1ew3bOxnJyIZF8ap3AIs5FMkhbYHIxw+fIldLoBPrl7R8xLCGN0AxeDToCOY6Hnuej7NhyNJLlc9UkIiVqakFwImxIyISmjhdVbTeH1GPx5OsJ/9SYpNUgTUF9NEV6u3M8z/DUPYVVZ/vL++fkG9jkHIq2UhgMgve8GEpfgvnZrX+rl79J+UNWiiom/pufcUvqbBEBV381fn7vv6VilHH1peoQM5m2l2YyisjfVYicSxJqnaKcE2l5X+9oKSFEJwHpiolCHi/kFvjWh4gmxsX1X67Wt+uWL06DConoPF78nr7HWMlHCSsrrmGekJGQmEguqbSVfN/AzK5kuK3ZdV1Bwg0YR8SC8zhnZTqfXGEcQblMjKmS+VgWDFI+PfWlFZD2f8VU7QDN22QhQnDc/2ilM9fPPE+X4q9Yv159t2BfoQCNLfMEzUOfr1TbIeYVO5ELGmpSFMbcxdUWodg97xjmDD98vkyLC+I6LgujffI7Jaomj5QJmXmMzM3Dd7uN6ZwNDN5AgRHRI2i6klVVMP5URUqbViEy1hXqmDZMvRk5CXQmsfYYUd9MpPs1muFNMcWpVCMnE13QMagv9gmz8mkUYQtOSNuHrgyFucbaYQStcwNByWL6FWREjIdte0E/SJG0hDrughoEt/PeEAlJlhrjMEFUZVnmEeRIiKVIsqQLJSo2jlDWP10LP94XN3nNsbA+68DRNihmHaEFJMjM5FuQilOjvbCMsS6yKDCHHBcnPCCOEqxB5WOI7X/3rlOTCZDHBzTdu4vnRc3z46c9x+cYlPHhyX8ZeGQMYgDlfTdic7R3XduFrBvpFDY/XCZE3joUxifM8bI/H2BgOcO+TT2QPVWJl3F9NeQ7f9+DYPeSZj2s7b6KDPioqgGoki1qEXlHN59C7vvTEw9VMeub+5p4UEmEUYro8w3Sxj6SYoChn0M0Ilp3AsnI4ri7S4NNFiGWYIeTkoOYCnH6gElxDYCMvQhLc8/EsxZbn/5XXR4WS0pplCc+2BK1xLRtlQS4BsEwd1DrbCDmyPERRRHBsYDDsYNAPcHj4Avfv38f21hbefvMdrJYxJmdz6YEndBp1acdsKXg9Z5VewjTYVmOCTktXRYglw18FdAZy8uIJw/P6eNmcRvuHf/L9epWmSNibcS0sUOA0DZFRTa3rCRmNMGLPsTBgny5NkM9nsMsKXc8RMQ8KvyynMc6O50iTGrYdyIXDRWR0PWS2AX3YRe57OGb1wUVV6dKD6Zg6xi6wbWcYWxlGVgFHB8K0wiTR8eOHJ/C3b6JyesIEDPQMN7a6GBgpkukJdGE4VLBI2ohTuTgv7+7KnB97PY+ePpJ+D9nJO7RR7XVgkUxVVXBNkp5WTTVOQiBgWzoC14bvkmREudlMKi5+sG3Fpap1FQQEmv6rdr5f8nO1YMRv7SVKXAv5rJO11Kz/q/B8Czn/8qD+eT105bF7wbxVb+ji3fArqbzWoez2fcsjK9SWW9CM1AkPozkeCdS/KDohG3rjuldROIfnsDG9OQ8AIrADabXI94RoQoKQks+Vqq4mHMi/bQI4Zz5b8Z2mf2+QA/CqfW/zefAoCZ1e6Ai8DLPzfItQ0XkisZZ0tUTCNXxFBSpVJbeplko81GldP4+SUNSVkJTY0+R7o8qh43jwferKd0RTmhAjAzf1FThGo06nGukhFC39NJGAVIQ3Bkf2bZXLXyV9vSbFv0Ca2nivJLi+4OpV541BhtMxbQ+dT9aS4JhgnFcY68ne2iuyZXYuOtIkhqpnSDKgMHIFgs9pqsGxHQZ/9uldVxCN5WSJs+NTnJ1OJNhd3dzBpd4GuqUOfZmgW1uS7FN/gdcTe9GEuVmxStXqsPWhw4tL6HEOq9ZR2gbOrApPtQR/dvwAT40Uh3qGzNbhcNKBa34ZI45yGY/zdBOvBz28Mx7jKsmJKbXbE2iuhqWWIXEMJKaFUpIfS5rhesq+sYHTJMGKqmNZhEUeY1XECIsUSZHImBRbNb5uYGQ5GNs+tt0AW14HQ9eXds50NZdPsNX/MKj5zTaZYyG3DTyfThDVNWZxgskixGoRCdHOszxs6F388R/+XdgpEx0NgdXBi+QQq2wJp2PiL3/+H3Bw/BSubwl0zIDOgEz2OOefmZLk86ns1wxwnIoKfB87m1vS8iTz/cnjR6ikylRQPZ/DtJSLGUFex97DeHgNQ3cDPYsW131gmaFcxGosiyMiFjA9PcTxfIre5hY6G2MsohiTBSc5SmhGBNNJYToJipqV/Awlme+WIaJIUVojzQ1oZgDNYEIoVOZmsqVtSjGAsyLkTy7u3J/rspAYyPMdkEchVXuONNcxiw1YToCqThHFFJ9K0es78CkWgAJ3Pv4Y442xqFTmaYVnT4/Q7QzRCQZ4/GRfxH04GscpoTznBEMJ22HgrqQXLyI1DTosKKbA8yTEKp6Jbjtq/2z3tD/+x3+7XhHG4UEGDmYocMyA7ugS0Em8MFFiyODtubBpN7paoqsb2Oj3RL2G/rFnx0ucHi+RZRxRCVCZJpK6QqwXWNY5IkvDkkICdJ4ZjCQzPXxxhHHgY2RV2DQjjIwYYztHx3dQ2wGWWoAfPjzDyugh1Fw56KFbYexW6JRzaOECO90N6HRhS3LE8yVcw8KN69fR63VxcnaC2XImM4Mc39nZGKJPk2jK8VGj1yTsQkKKyiBZpbMyDzxb7q7FYEb6Hefs26B+Me+o9sXPd/v5vN1SQbMKAWirPlUJt4G77dK3wVyFiXU4vpXa/WWv00KNn/3zNppdbOoCw69V/dyQ1as37Nz1YXrpN7UEkldeodWqP+8B/eIRSDhhr/QlOP3iPfN9chZfiUa11buq+JTFL0UcyPNgYqF69CTtncsNN/3+zwroamKLPVw1tnJxa+2f1HdI+FGQe2N52LDd1S6qjr0Ni63mvkIj1GelZkXbC+7lxIsJYp1niv0s8ypqWxY1xAZWcx0PlunCsUl881QLgqznpkqnsBGXj2KNNzO9TBIacmsr47we1C/e68uNnV83skuCW1UCP7boQPvZtHbBn6kQ1iSFMkciQhnqs1COdgrdaNseYu5ELNMyJZBT+5vBXYSpihobTk8SO+5Zz44PcTo5Q0+38ZXta/jS1lVoJyt4pUrMuIb4t9wAeaMXEWF2SnJ6WQ0tzGDJrL4nxc3cAiaBgZ9M9vGjo8d4HM0Qu7qqGgkvw0DGQBFluGrZeHdrG693Anjsf2ZLVEaJyK6QyKSPg1y3pEWSrkrky1zIjk+nZwirAlGeIGOjwdJhOGzLGLCoKOa42HA9XPL72GMgrw3YCVEA9m5zVN1A+sKayaoTiKoUszTCaRZiXuY4mM+Q6wbSHEiiHFZh4fJ4D1+5/Q7e230Nv2FegkYVvc4AURHiaH6CrY1NnOQv8Oc/+Ffob3rQTY57cp9Uc+Q0yZLWAU9jyYpUVwlkWWK8McL25paIqxwdHiKNY1Sl4iJQUKXf68quSYGW4+MVvvOd30c405AvSgRaF27hIZsmGLhdBK/dluqcGUN58BQf3PkQeifA9TfegNPrI0oXGA3JYeCkTIwMZziLH+N0to+MZGfbwul0yWIfRWVDNznq7AnhVAiHZHBIQcKvVUB/NZgThjG0ih8LLE4T0CiF74DEyNrBwWkOvzeCTo4GEyGXUsYOijzC6ekRlos53nv3q9Iee7F/AkPzUVd0aqtFLe709ABBwGTJkeLZddgX91UxWZUwmaBxbysq4dkkSYaYY6FxgjSvUVsdlEKibEjF/+Af/V4dlQVCrUbqmgip3qQVAjFV7AtYOrpk6dkmgrqATfZhWWBoWei4rogaHB1PJZiXhYVac5EWuvRGU71GZgHzMsGsShFz0Xk+SlncJuqighFF2Ass7PkFeliiZyTwfQul08FCD3B3DhxlJk4S1cfqWgUGZoa+HqKTp7g12oVfGdCJ8Re8xBSblKNVCUkjdQ63qbgp4ci0kMSVLuEb15HZP3ZzuRnKYJqQmiiSkHMYHiNW9EYtVTuDPOEj9u65ANg7W69APm9DXK+UW2KQDJ1JRthMGLwkKdcGNrXc2pvSQGA0arZoxT37QjfFQlezwPKsF4j4S8pNcrzrhVxbpQtZTY1bvXT7VYs+Gg4UHPdQvfJ2ukIZ0KhKnDKi5wGxeZ326RnQDd1VvsyEt6VP3xDwGkOgkMIWTeXe9gLbvr6yw21mOl+B0uUCkVGnZl57zZSnDfASuM85kheflyLwqf+LMIQkfRd9+PXTI+Nr6sWkJ6BkjtWTik0lJ5MNzjrbEtTV3ZH/m4TaSXFQEfFC85+kQ0lw1NipIls1Gtttz7riFEctqooKQWiSpOazbWHxzxKvaD/rc77AF6zypVfenD9V7QNsH+ok/8n7V2tdaVapyYuSJLJmAoNoXF/zMVussHR11F0Xz8+O8fThY2zoLt67/Bp2rS42TB8uGcwJoetSjYfJpl7KPLny1G7SVvIyeG/UKDXTQmRqOCgjfDA7wA9mz3CvWmK54cEejoBYhxnmGNc13hiO8Hq/iz7fU0n+T44qsBGZwKwocbaMMJ1GiBYp8qgU0lnOBMFjP10TojEFfTjutdkfYNzp4tbuHuyshJtXcLICblHBqQCH2B4ThP4I07LEMgkxS1eYZiucpgscy9cJcjG+ctH3hsCyRH2W4huvv4c//M2/hdvYxohJBDMbmS7heESCeTLDi+lTHE6eICxOUesxNEMRh1XixZKcFSiJeys4viESp5xq+PaXvonD1aGgqc+fPZP15zmOBHPeGZw+/vgj/LVvfxs7wXXk6MJEDw41GaY5Dj55gdXxEm9cfQ3B7TdFN4QV+vzuR/jRhz/BzXfexs13vyqwe4EQJmIso6d4fnQfm7sB4uIMD55+jM7AF/3zB4+ew3a70A3KYdfICoI+trRueG0zQHNGnu0CUdIzNMTRUgiHZLPbloYii+E6FNIaYzGfIopXGI9HWIQVwqyPk0mEbs+B6+mYz4/wzpdv4/HjT/H0yUN885vfEG34LCYR0UKRGUgTaiK4CHwK55Rw3VKSSl6IhN2TJGr0QRQpm8GcN2lz+B3ZK3m+w1jDwWkF0+kr8xgWX//5P/p+zdnPi4BuYKGXiLjQRRCC4wgGho6BLkoERYagKjGwTPgcS9ENMYk4OlwgIftD70CzAsD2ULs2FmUsAZ0Sj+wllY6tAjoro7KCGyW4FFjYCSr0jBgdI4Hn2yhdkugCnKCLgxg4WPANhHCQYuCUGDsFhlqFTc0FOfEM6JxVlHlO9uV4gZCtjkLgdm752WqJcrUA7Vh2B0NsjIaI0lhm7AlVKqGYtnfC+V0u9kyUtqT/3u/Ih1wWqWSrwoD/FVhpr2ocX/QV236Nqspfhj9VQFiHrM830vMA2vSUv2gjX4IARyXWKvRXgjpfs9Xpl+21ee0GXF6b474I6efA9V8R2KXlwIRmTTtXufCqYC5fN4HxvOXQsOFVDCTfwVMsz4aFL0G2cfYT3KP1mz/Xw7+YlydlTdT1zln6/PoisPEYCG/JazXTBBefnXodw1bzoG3ScVGtq6RL5subgC6PcvxryVpLMjyfolCBXJKGmqQ3ZQVMiFNUtDjaxvlXzqbWOoZeF1bjVsiL+lXv51UUqqNrE4rWREPKDA1lxh6/qrDXdbbbT/NzWzZr2MQXySg5SUMInIG6DeZ8ZKCWwN4E9XattaOUrYe2mDVxsIZ8As+G0Q9EUObw9ARHB4dIZiu8vnMF1wfb2KYQT1jAK3UZb9XzEqv5HLZroqBNtKEY56zeGczdQoOb63CEHWxgZQEPqxV+lJ7gx+kJPq7mOGOB4Y5gZhX8osCO5+HN3W1c396EoReYhTOchHPMixQnqwiTZYgwYsVny2gv105YhrJHsfdN6H7geNgKetjq9DB0PCBO4JKZz4ROZpyVPggh37DWcZQbOE0znC2nmCRzrOoEsZEjJbKvAcPRFpanS5STDMPCxzvDm/jdL38X37nxVexQ9/nkGNUqgtHpA/2eFDGVkSG3YiyyY/zwJ/8KlRFCMzKBgWVtlga0ksVbhaxewO/asn+RE/Xapddwd/+uaBIsVks1ymWYIiXL6v7J48eIViG+9c1vYKN/CSPcwLIoMDI3oaFLgRH87N/8COUqw+s3b8mo8XQxwYvJIfo7Y7z1ra8Dri97O4Waoug58uIMdx/+HINND1FxhuPpAa7cvILT2RTTeYicrECec6okkkiW5QL5c1Zc16nTrxw/BTDSqS3hyliazdZAskIYzpFlK1GYpKy0YxvoDQI8fHyKApeR5Da6PRfL1RmCwMTWZh8/+emPMBr1hdGeJhnCZYJwlQElrb8HGLAt1OEI4wGqkmPbFJVKBU1mkdi2sDgCyuuSUrRUqmQyz0eq6VVagELbwuOnZ5jMppIwaf/pf/v75wE9cyxEtoGlXiGWCp0MTgueBQwsDX2jRq/K0WFgB4XpdTzZP8Ay4mA9KywG8wEKuEgJR1GQ3qywrDMs6hSxXqPgYL9li8qRQfGAOMWljoO9gY0BMxX66yqpGiwqA3MjwFmm4SwioSOFUSXoOTVGnoahoWFQQTSgSTcho5fzvDLcbxlS6CRZLEkJp6nTxRz5dCb6zJdHG2LGQeJJu8WKFKEoLlE4gIGsQp0nsAyI1/Oo34VP6Sd60jZBnRfY5/UhW3/z9Tnc9WqIWu1tNag2xZe2ewnoAqsz2XjFHEYF/HVS1q+7rTba9KIG1kTfizFxCTty/K2WcisM0wQI/kXxGQnNejX/ecFd5By0Zua/Gd1pnXfbcTVx4WsCYItOtGNzUi20wW+NhKcqZwXlnqO350z9tqXB82YgK5ppdiYQrR6DVKvqfHAM7LxnT+SAUHdj5SgkQo5btSN3kjQ0EHwjhqOCeJNkSN//QrxOCmvCyUJMvKgQ1ftV703m01mpNzaJ0i9vOqYMeAGrDeoxyIVuKxeptXMmCEHDIm+1tNvkQyYcSpWwybhUc2vbF/w7Xku/7KbO78uknF9nBbYBnW99vUJnMFcBnvLKzdlol+ca2VF666JsacFISpRE6HwXhW/j4eIMd/efYhVGeH37Ct4bX8NlvYPOqoKTlLChw2FbgoxxvUZCY5cmqPO8OrkGr9Dg5ep8UyBr4el4Yqb42eoY7589xafzU6T0z/Z96NICyDAe9HBlb0dEQk6nZzg8O0ZKgh61wkXBkdWwUiLj/uK4JSjj5pQ1Np0ObvQ3cakzxIBtFqIEXGtMfOgOiRLTMsYkCTFN2HMHDqYZUiZ+lEoxSnFz42OhKYMRo9DhZSZGuYff2HwDf+crv4Ovb7wFP9ZQT5cA57sfPcRgaxej228ojVVkiDDD0+mn+PmDv0BlLAGDHggVNKopsjoviRGQqzHHYOjD7wTo9fvwAx8/+/Dnjdqm4tCQFT8ej3F8fIw7H32E1197HW+9+SY27B1o6MFGDwEGYMlIFOH48TEOH9O/YC5z6GmRYPPSGDfeewcIfGGcc3a+49ko8AwmItw7uIO0WuJoto/aKnH91g389KOPRdkuob4tOGoWSAGWxJEUZAT/ynKBzc0hhv2R6Oj7tg+H4mXLhbhEbo6HsGxKpHDCYIGDF4+kTbu5M8Sz/SVW0R4sZwueb+HFiyd4442bWCzO8PGdn+G73/02KH0bhTGW8xBFXqHbGWFjtAXX9oEyRBY+QbQ6Bv3ZOePPa5gjqZ2ARixKW0KkcKm3wOk52pzrBjw/gOMNoWljPD44xsHBgSQC2n/y3/1BHeb8AGswoCe2gZALnFeSTXN3A65RoW8BQwvooYBXpDCzWOT9Xhwdi5JQrQWA3kWpdZHWDqJSR0xik0c34BxLkHhXIzMNFLwLXFigF8e43AuwN+6iHxiywJbhAmfLJeYpGfdEd1xUhvI6J7OeCm++WSNg5axDGPhUxspTlXmxKtPoAGICcRrBp9m8YwpDXwsj2FmBkeOi67qSHQvDsd1p5VHJCzBY28J41+C7phDl+LSqz6KqS8LzrXbwZ21m7SjPZ250Mj7BmdM12Lzxom+mIs/Hytr/K0SAx6a+I941Xxh0VyOJLyUUQnpva84LhIC/o17z5ZtYIK7dFHysvrEezD+rLaBIgSqgi1BNA7Eq+F3N44oz31pPug340gbga1AFbK3ibWH7lu0uPT/+XhPQWy18xVNg1kaoqxUKahEIFVAZZFXFewFJq2DeGE1w62PvsFHFU3P6Fz+TNgATgLZnLAG9RR/UbD/Jo0Jq4UG2I6dNJqJeVxyim7PJIN8EewZ2fp0RQlbjSAy+psWgrgRmeB67PbKHubzV5srjYV9aIREUcxWB2pfWwDor/fMgdx6mzFh/wZ4P/45VMZ+ntclstJ2EbMfvrX//pbaPvLbGgg6BH8BKK/FyIOPB3RwiDCyc5DE+enAPWZjikt3DV3dv4Za7AWdJB7cKI1bqBQfKKjkOFuP8LPg6RAlItPU02l0q4ZvSsxC6Bo6rBA9nx3gQzfGD/SeoR32xRF2msajU2b4nQTgmgVgMQSgeZ8PxPOEDZGWFhJtvmaKrxeibOja9Li51N7DnDzA0PTgiMlbB9jyZPT9KljiIF9gnnE4CXZUjrili4so8MgVMdLMSuWCSsbS6hFHW0OMK1/u7uGZt4lu77+D7r30PAwbOSUmzb1ZD+Pjf/znc3gZufuOb4oK5yufYXzzGjz7+M8CfizwtDPapmVya0CtGQhd6WcLRVtje7MH1PXidQNzJ7nEaSebelYYj58EZiB7ef4DVconf+a3fFuh9r3cNFoYIsAFSVVanHGEeotvfAeIK84MXSNMI3b4P79quyvJQSTVLZk9eTuG6Z9AMUrkzfPr4Dp4dP8He9UswXRcffvwJbKcjUs1sXeVZijyJpEAbDbsYDX2Mxz6iaCU699TUGA+2sRFsIq9LzKYTOA713XmNx2J49fDpx4izGbb3RjibFjidDuC6O+J+VhQp3nzrNXz04U8loXv33S/j6ZPHIovMNUShm/GYc/YmppMZ5mdHKKIj0UGh+I8fdNDrMSlS46kUkOIUl8i9Ug5XeujUOKB+hwPH6SDobKDXHyGKIjx48ADaf/yPh20LdgAAIABJREFU/6COyDgkfk8RA9tETOKJqUGzSNahnnCFgaNhaGsYGCUczu6loZgB9LodJEmF+aLE2Zxzk1Ti6QBeH5XjIkSBiFq2Wo5YNJA1FMT7OYZSlBjkGTZcG8NeR4hrNIFZLGZYhSthwZOiz1lU23KVnKVsZMKlEcKaaZcIAkd6gcxQKE9LRzfKIYpov0EmpYEOe+CGjqCq4VIZqahhM3hSWpaws8wMK7awTGZLtV5Kz5zB3LX5XSXnZ5qaZI50nDNrNg8ULPtZN1ZMrcBGWyGdOwAZFjIZoWBa3My6N8Y4EuxYIRlq/InjFTIvrQa2WwrEuVbar1MZvRSAW5W2Jui08q3t77SVm5prvajkFXTMYkMhDK/u6e2In/xsvep/KSNg71wxCNqROSGfNa5/DOYcPWorVpUrXJACuV1QN72hfl8EpeZg+JyvSt+2L99W+VwgipWu/uiipXARRKWiPWf3X5w9Xlh8/0r4qyHryXlRs/QSqCQxaUh9zTkT0Z3mb4hwiPxsE9AvIH/1Papzyes3UwDqWBrWPEl9ui2KZeQF8PtqJlwFdW4EnF8Xgp3cVZBncGf/mBlFHpMrcjFSyPe/zlJnQPplN2ltNPcvtv4uyILnScUFY0LJ474S7OV75xaaGhaLUOwldc+V5CJlZBBCIKVRdba48fN7d/HkYB+b3RG+deNtvLNxGZuRBnMVN9K8ymSJiADRAUGmRPpYQ21biMsCWU02NXUEqLnOTlwOAq5/+uxTPCgivEhXWFgaYt8WZUyRGa01cbPLwxhVqjwB2K+nnVVhaegZQDA/xc3hANf3rmC7vwGHDGyy5xMKCQFHsxkWRY7jLMZxHmNa51gZtUwO1QZta/uo0xx5vAKyCI5eoO9aGAU++raLaxu72NC68JY6rlrb+O61r2LH3gZiwq8eUMzx6Qfvw+uNcfXtLyPi7Hsd4jQ9wI8//XOU7hSVtQDMWORItYo+BC5QejBJgnMKbI86sjeYjo2j0xPMFnP5OkpTbG5tyfz1nTt3cO/Tu7h18ya+8Rtfx09+8gEub9/AyL8KksNpJTsKdrER7CKw+oDdaQoDxTyHXgAipcqvbYRpiPuP/hI1HiGrjnHrzZv40U/fx9lqine/9ht49Oy5wO2UcvVdPleNJFzCNkpsjXsY9j1BB8lbWM1DlIWBYW8bW8PLCNwhHCuApdlYpXM8fPwppssDDLdcRPkp0nKGwdjHdJHhbOGhqgNMpxNcu3ZVxMzef/+H+PrXv4Y8S4RHQDRg0O9jb29XdrD9/X1BK6h572o6Nnp9jLe20esPZD9fhdR2XyGkfTBn4wTVUWpxLIFEIIh7pFZLDLpx/YroPfA5td/7H5qAXtUoKONHqVYuZgZ0k6pvpqrQbWDoAAOzQqAXsKsMeplhazRAWejisbx/FOFwkmOVW8hNH7lpI6SNoVEhMuiEVDewFmcydRkdG5QFXIokCHWf/elCiCHcqAPbxDgIoGUZ6jQT0xchZIh5g4WCco6dAlagqhMRs6AAAnthTBxq6s6bKgjXJWjzMTBMuXeo7kSSH00/ckoHciaW5huOJA0UXsgTigSkArNz+iejU1uZoRM42NgYYtjzUCULMWj5ZTdukMxOW6GNlhAnlR9HkjgRIPOFKlwxaDNQCULQPAoiQG17Ie6pAKbCIAlD6je/8K2p+NqAta7HzuckBNTeWuGZ9Rl12t22t/OgvuZZ/CrRbj34q9ljvssLlbjz4C1jSw1C0Gq8N7Kw59rq5BmLdKMieMkZfOXRWoOML/rfFzBxCzC0ffv1wC0BsmGQqmDf9LbXyHkGx0aamTQ1SqcQFPIyeGNwbAUr2qC/fq4NS9kPt9D+SwFdhG2Uol5bUfNR9ddU1c0Z1oLWwSLmosbaRELW4PVkimRnmxA7ri9CNTR5YHAS6J6+IA2U1zLT2/PUzpP/0oDO7VVaj1+sRBclrrXy/qJHrsYUW6inDeCK46LcDdu/JcIQ5zkSelZwxIf7QFaiSimEosHqdGQO+97BM9x/8BB908e33/gK3t2+hmGpwY1SeCSaFazIqR3fcMOa/j55P4S7uafwNRlwnQIgUr6ydNzzavzrZ3fxw/3HeGHViMZ9RJ7LAlOcuEamDy3KYRc099CR1lR74xQRMLZ0fCPo4Gavh/HmllhlTudLHE+mWJDJXANPT06QGjSb4Z3H0iCclMZmibGMZA69a2jomxpGjhLn2gp8DGwXQ7sDK9HQKX3cHt/Cu5fegVUEyPdniCZzTGdHkrjcevurwOaOtH9W9QqT4ggfP38fTycforLmqM2oQTLtJqD7UpC9vhXAQQZyNXrDAZ6/eIE4z2C6NqIkwdXr1+H5Pn7wF3+B2WSG3/re9zDsD+T/o+4O0pmFndEtXNmlD/0VdOxNOCwISVYldEl6OVX38kgQV02q1VrU7KJ0H08P/jVmq0e4/tp1fHTvE2iOheu3b+P9Dz6UnnlGC1JSpSvOkWvYHncwHnrIkhmmpxMsz1L0O9u4fuUNXBu/AaCPLCPy6sGweijyBe4/voPZ6gCDLQsni8eYLJ9j9+pIxgNPZgVWcYnpdIq3335boHPyBH7zO9/BRx99KATq4bCP3d0tYa7T0e7xk4ciEbu7tY1L4z1pGSk+T44l4fkwQZZzBzGhmbY4i3Kf1C0y4clX0JXVKzXrQRIlRESHSIj223/yB3XMCp2zpNRKNy0RV6D5AE1k+l0PtpbDQ4ZAz9E3CwnuPYdyixrMKodrBUgLB4enKZ4fp5isapF2ZR88tQ2k9L82KwW5N3OgJNPZdY0ux1IyGhSwl8hqlglZgb5jYdOzsc0G/mKObDoXnWKSCjSOsOk+YqtENi6R8+ri4ua8owhQONBswvrKWo96x1Ucwcwy9JgR2Q42vY7wArpGjJqKRNQVdn0R8iBLPgpDrJYLdCiA4JioqkzEDcoykYA+HPbQ9S3YDCgC9H32ra1wzgVTBPZUASgjZGZ3RC1KHLkYAKgUJG5dysnNpo4+4TOK9TfGHkqohG/VQN44BX3RgC5OZ21/sglI60GdVq5Sibf988ZcRUxWmPhJJbq2pa8Fc/5hA15/ZpXORIYqVRR6EDucpoetYGEFVQvBUURZFOGLi5k9YkE5JCFjQFfnf70aV3PZF+2DNpF4ieQlDlxNcrQugHIuM6Bet2W1r7+GEtJRsP168GmTChXEWbU3WEDDtVCv3yQflBaxOY6pzpL6WdP7bwiBonPQEgQbuF79XynsJbyuxX63hdMVyU+pT3Gsj8NhhD9p1mLLhsCgzr4cjXk6ZAA3Sn9t4sk1y9YV/09SzucG9Cbx+iLrj9UwZUMZpFVFrFjvJKmJAcq6iJJcDyqYt1A8Ww49NxBuDeVQxVaAPTGiYrxCSNpOS2yONmWi5pNP7+Hu40cwfQ8333oD7126gduhho24FlEqVumm+tjkxuOhgpwi1DCA0qSFxWIlv59QWXN3iJ8uz/D/HT3B+4tT3DcqzBwbiWahzmr0K0dG4ujc5jsc5Y0xzZYofB2XPBt/Z+8aBjQeqUqcZjGer+bYD5c4JVEZtMegKxtZ8HRis2DKRI8mI3vs21NNbRy4uMLefa+DLcdAnzKkdQm31hDPV6jiGpe3ruNrX/oWduwr0ODiZP8Ijz/8BJ2iwGtXb8J6/Suq/cQWl1HgKH+Onz/5IR4c/yVKe66IcXR7O4fbA1hFha+9toPp0VNM5jPcfustPHr2FNPlQsxxWKVfuXYV+wcH+PTOpxgNh/j2N7+Fs9NTnLBVm5jIFh6++dXfwVtXvgoDHWgIyG4QnfJwtZR2XIdaJnmIvEilH08deCJXHTfBafrnmCzuChGSLY/Ny1eQFDU++vQB/IBe7QbSOBGl08u7I4x6JuLVCeaTfeRRjffe/F107D30gm3oINrhoUwdmEQJnAD5ao68jmB4CTQ7wgef/Bke7X+Inat9aE6FWbJExFFuaNgcb+Hg4IXEkeFgKEJoHEcjO94PbBwfPcf+/mOReN3e3sTOtprXp8jP2dlckrmYSI7pwvX7ohXPCp1z84LPSozk+CVNnChOkWJgaMhI9HY9XL58Gdpv/cn364jYPFniFD8gdC0jsRU40eI7Gowyhp6FMPIIgVaL7d1Glz1vD8hjWIaNKAb2Dxc4oq907QBOD4XjYU61G0tHarI6Z0CnXSIvWE3E+b00h87FaXqiYy0OQ2mGjqFhw7EwNGpUHCtYLsVOkHR/zhOWcBDpBfJhhdjMkBSluCjpdBXqdWAyEeDrcLOnw1ocQo9DeHmGke1gp9vFOHDg1gz2DOhksnclezQNA8vFDLPZBNeuX1EkvXiFyWwi/uQ0t+fCYq54ZTSEWWciKEBlaNpPqh2e406q+lTC3kp4nzOZRV4gT0qkJYUJaklmpJVAtq/sHez4KBIcWaIq0LMP1xh7UC9ZAipJU0qSURU0be+7ge8vwsO5uct6F1z+pnG9aikE4hLFfqsQuTQk7LORZCWBVDGsCfewwlOKbI1wjKqPz2FSCXUCmTaPjQyqCqyN2Ao5BEQpWKmLwUclc990E2MgYlCX1xcIVQUlHgNfm2gOz0svcNRkghC7Gj315pHwLAUvhEzYyrIqTpwC7ilCkystZ2m0NFr2CgFQo2eKHNeMk62PCwppjRGnkWFdcy5TPD0l2sNRSxX6lTCRGlVsg4auZkkbQRXFRF9jpDfSu0rOtpmDZ6bewvg6yVBKeKV1paMbG1nflIRUtpeakHHSlHOyXH9cS2oUjs5NrteHyQ3EUWYqRCQ4487PgeuUanVtO+I88ZCF0zhQtwIwbVZ4XllfrEUVHlsk5wLRYQAli5yBWdz9JJirO/eItj/f/oVaSw1RrhG1SRZL0RAXiDfLRLa6tiyZE+d7dXUb8SKES8tb18X9F8/x/v1PUPQ8fO3mm/jD3bexvarhseoualiNMxuRJ945986buLXx3JWUC+Zq0UUbfkaUcHuEp3WOf/n4Hv7l4TM8437X7wOWh17tQlsmMKNUEXMpBmtXGF7exO2dLdwuNGTHp3hydoIX4RJTrcLK1OVODpLlUTqXGvE67ALwcg1+oQlK4NQlbl/fRc8CRpYpgTwoUthFBrvmyqBzdRfHR1OMett488ZXcGlwFVveDlDaiA/ORCkPw7HAucujQ6zMEt2dHs7iA3z04D/gxeQucitEZqfCE6jodFbYsDMXXlHiu1+5iU/vfICj1QTf/d738PDRM9Fcd2wb450N3HjjCv79D/4dJscTvHX7bVy7fAs/+/AOvGEXLw6m2PZfw1b/Kl67cRs73mWByGerJSzdxMgfIUMqBjjHyyMcnx7j6rVr8PUAoZSLM1h4hHn5GH/6f/8LDDa38Na77+Hjew9xdDqH7bDdZCOJImyPB7h1bVfMW+5/8gGSaILd8RV8+70/QFe/Dh3bQNUDyj6Q2whPTnGwf4Ar1y7D7ThAn0lGiCdHH+DRi59A8+Z4evIJ7D6lczNsDMeCDJ28OMWX3noHT548FTb9YDSQ4i+M5rh392Nhy9+6eRW7u9uyP+wfHiIR1r3iWhCB4D5HbQ0CFMRqWfiwnOOjJKqN8BKvHz2K4TUukOKO+nv/4+/Xhydn0Kh2YzkiCEMX3CRdYnMjQB6doozmsngGXiDWdVnETM0W8f84Z/+B8qm6BHb6TMd5jVQzUdoelvTstUyklsbzpJiYOmefc4G3ghiwCxHGlPlTklFMjp6RsNPY8JF8x6tTIE9WaoQpZf6ZvI4IIc1XWMn2ApSBjZSyeaYmM4SbA1biVHaaAIszjC1N/m8TWaA7k+VI9k5ylWNZ4tITuBxtCLFYTTDc6EOzdUzDFc7mK6SlibjQkZVEKAL0ChsjX8fGZoZOJwPqUKQX69KHrvvCcC3owe2soNspqjJBnVWwqw5cq4+04Pwg4XxlwSfBrKA4igqshElkZKvtLVOjm05bUmGRsEdhD6qMqWDfQvbEUQkzkRzTKt2JvC1h+xbel348tb6bWWnRTVeOQ6wKCPnQ3SstIJaGFMKgJzqPiT1Z9ripxsQqnuMe1D0mt0GNt/D1C2mdCAOYLYO145GWAedaWf20vfFmBpsbmBxDrYtfeFZUiJl08tzIz4ge8fUdGnApgwyREeV4hyGCQOQ8kPyi/Ivzxrd+rXUhKEcFcO02vfY2iCvBGHUmOQ+v/OXV2hPiW9vDJvxa+6jpTU3RDY3UnAKlQfY72ck1HPEjV/ap1I2nNzfJRLq4bRnIdE+hUw13QikS8jO60IFnlS8CMU3QlISAx6jrCKm0Zqk1oVzxFEQv/XLCz7mMQUifneucY2pcnyIPWukI+fq6I0HeZoC3PfhuAM8JRNAmjjLkNIfJqOtAlz0meo01oWFKIq0SPdU2Uk6FwipQ60quW0UQkPFE+ZlCLlhpeiV9z7lpKUKaBHNl4KckgYVJ3zaYGp5D46VAW1qLdpaNdLGkTWKJ2yYbzSPPFc+FqWNRZNifneHh4QGWh1P8wTu/ia+Pr+PtzhjBKoUVRoLyZlaNFfk1MvKqSyDlKBsTEIMmH3TDI5PcK7HKExhuFxPfw/918Bj/650PcMeu4d+4Lu5gJNcRchdOjlXD6djYGA+wMezhyb37SKNELHO5YRuuj9q0kVSVyLeiLNDxfdgUTJpO0S8r3NjYwI2NMXqmjpFvo45XsLJUii2PCXZNc9AcJf0COl2cnCzg63389nu/hfcGX4LB5mPiAiwsfZKZCU8UiKspfnDvh3h8eA9bGx6u7W1ieniABy8eY+7rqAYdHK1CGBlw3Rigk2b45pdv4P/5t38K/9YY1954Ez/74R0YmQGv0nH7rcsogjl+/LO/gJkbeO3KW7i89Tb+7Y9/gkmg5qc74RBdrYOdrSG6noVLWxvoUQFwMUE36MA2XHjoSqB/nhzh7uPHst6H4xFMPYZTnyIOT/Djn/wUb3zpHZh+Bz/96A56ow0cHZ/I3nL79Zu4ffUa7t3/Gc4On8HUqGoX4ltf/2sw0MPkwMDru78Dr7wEv3MdmM3xF//m/8C3v/UVaIOe0oUoHGDUxWx6Fz/46P9E7t6HPYzx+PgJ+sM+um4XtmZjcbrE3vYlPH26L+ZKb37pS5jOp3i+/wxZnuD6lT1cv3oZq9kUd+7dR0L1QO7n9D+nb4oUSGydUelRWXjLddAQqKVKl0qdgjrUVuBeciGxrP3+f/83allMlouzxUoWfn9IotsMlpagjM8QWBB4PF1miFYMHhzf2oId9ESYIWMFzL5JAx7yoi8MC4XlIjQsUYdLLQO5WaMgY1DPAS2DWVTopqa6SIRZ+vJdRlnOR5aU9jL9aNTFzv5bha1uB8twiUnZSCy6pkD8HCciQ/369gZ2Ag9uuoIRTtFDDremxWAsLk0Z9fOYjND+z3VESKYb2CjzUHxrx9tDpGWOF2cTTJYpapPPQBcjOma5UvV3rAwb3ZSfNwJbMdBpIKBZrhxvqZHYsIROmz9x7TGg15yGp1GAIfAoAwd7odSt5kKgRm9RaQipaSwiCpRnVMQIZnBioUkkJVvB0qvGyYvHxNlsXdl0kqXPREekxNaCakOuI1Rt8mKmNaAoaTU9benZUDKVQYHiOypD5LlSzkvUilaJhzg5yWtxQVJJSb029fCldcBgRlMHegM0bmQMWLLpU96wIumtkUsVLWflGi0KdBprGgZXQ2QOmVwkJV8/k9cnwlHo9A3g36gA0goDyeuR0GkbEtQpDsSNmi0NBktV7VWQ7lULdTcz4mrUTdXVRAnOIfcGXm7hdq2ms5Qti5GSs/SmYmDPaKrAzZva4Jy6aF6Dimoc9SS502LFzf6Y4dBjUY6JSQmPX6kSkrRWiuzkuelLg2y0YjGtBo044AlqT16GkkxtgX2OcimRSybMarabUZn7RqaZOEorZDwLBcWUuHtQUtaSO2VlB4MxasLHTNDZQisrUShLMn4GJRy/o+bAOf4lZjrK9ELRDJR6nwrmCrVQBkhEDmguwn60oQJkKwXcBHYlZ6nEZNZ79Be+7ooUWxRhk0AqxERG8QSyaqRjBXFk71mXgE71ylkSiT3oahahmOZ4d+cm/vrl1/B2b/z/s/Wev3LkWZbYiQyXERnp83lD/+jKu66q7mpvpntWO7uzO5oVIKz0Qf+BvgiQvgkQFpCgr4KwErALSJC0u9JIYzCmR22ryxuSRbJoH/n4vEuf4Y1w7i8fyV6IjQcWWa9fRWZG/O695x6DGp83+qeXUmgWw4PYMABOpss5xeGDKwo2mwXjb+0UYURKsQm/UsU9Pcevuvv4u+NN3PKHKDWaQgCmRwYtUB3XRq3qSuMdJBEG5D6ImQ2vm+cgVQfT9Qu5RTz1wokMIWc7LaxUHHhpgqZeQpus+TyBRXSKkZ2BL3/me811I8l8iaajWmnh9NxZnKovY8nsoJ16cPIKUGmj8FMMtBjlWhk+Jvh/H/wt7j+8jlnGljabqNourEYdHzy+i7sHu1g6dwY13UaxeYiOBrxx5Qw+//pj9CoJLrz8Mu58sYGSr8OOgStXV5B4B/j0i9+Kd/0L59+EWczjiwePcVjNULLKmEnrGO8codWwcXq5g8WZKiaDLgbHRzh35jxO1y5igBi7wwHub2xhfXtbwmacagWGFuEbl5Yx6u7hwaPHuPTCi/DjDPfWHyk1QRqj3qjh9VdexubGfexvP0GpiETxtHb+tFjgTsYpGuULuDj/hyhN5mBZC6LeWv/4z2GbIZbeeoO6CYC9QdnGGIfY7H+Gkf4FDoO76EY9yYifYaQrs9wHIfTCRBilWFo5LamBn335BYbjIV544SqW52exv7ON/uEBjLKLEQyRXornCQPBOGCRM5Ar9QWz7AWdJBeISq5cU2dfwiRDGp4xyGaaVsnB5B/8d28XYz9EyXYx4d6MMYAO9xeHsI0EjYqOsysLWJ7ljoGxdjoGwxw7u0Ns7B6j5FWFMGLycafZCqczejjrJhLdxIiHADtOIXOwq2VBV8kyJFVUUx3lqdvVSUHnbo27LB5ANP0XP3ES5iitI2RN+JShFnqGK6dmMfb76MYhxiXAN0tipchEIppgz9VqWG030eCBHk1QziLZO+l5jHKFu65UDhcxuTF0WSVITrrGKWYCy9IwCXzs7h/BD5kVPI9CY6h9CZkZYpDfh2tEWLFbOFWflWAIwvyjYoKkRBglhc3tEBuAuASroFGAiSAvMMpi5J6hCIjTVDGBSMX0ThV1P4zlzyzyhFP59yz+Sr5FJ7MpnDwNQpMVWInsZx7MLGTqd0ngkklaFV4evDIcZ8o/WArAVDYlDmonbGqBeBU7WhjSvC5J0spEftP3A7kuRaRS0LegBVwLTC1I5XokK1ylcj2zq83k/RXmqrSi04goWRIrWFdJ2NQXR0CywkkAi6loyHjg0hWQq4dEiooQuyQMQnnkc2Wh62wwVHSppJDJdakdu2sxmUqVDDVZTuH4afHMBeF45g0gxXRqzpLrdENMBSrmgSx09aRAHjEgg3aNLDAkrUE5J3LPzfaKr0XuafpbkyxFhHiaxMbP5rnGhyua5/0HTnbVsm9nUSSBM0mQyOqlJNCzyrBXLnVku3NAVvKvE3tVtZ4h2pKalrq32KDRL54oDKd5+Uh06GYZOol0ZQe6XUahGxL6QZezlOuCRBc4n2oEciBIbqU3NdEBkbXxXpXVzLTJeK5Ai4qDaIV49at/f1LAT4yEFFI/tR0+eQ3TdLuM1qpGjKxERYgyhFG/n5jSlGRFJAMGfzabHaaZkfGcJAiSHJ9eu426WcErC6v45tk1rFUacMY+jCBAhfd7QkOV59j408IrTVKewyzY5GvoM3/CspHVmzgolfCrxw/w1/dv41E5x9grS1PBC2ESmmfZEroxGo4Aathp60tZbpojZwOYZrBNXeSyjaqD3B8K2W1tcQ4rngtjPJbgEt5YoziBW62KT3qaqEx2x2aYtCZM+dRP4BplzLVmYRY6Lp27jNX6Cg76B5itzaFV6uBJ9wBRy8EEMT66/2tsPryDFlGpLMXShbMwmlWkroGd/V0cbj6BTTIzY4FDH2+tncUoOMa1vbt44Y238OjuMYJBDi3I8drrF5GYe/j441+h4bbx+kvvYePRBFu9EfqOQmkr/kQcSE+tzKHT8FDEPna3tuEPA7z4wut4celtrI8PcOfRLraP+hiE5EpoQn5zjRjfuNjG4fYDjPwQFy9fxeOtHewfdzHwJ+jMdLB6akV22J9//AGO9raxONeUKXlxvoP1B49h2w1cPP0e5vEO8rgFI6nJhunowYe4eeNDvPH6a7DsBgYTB26zhcoyqdU7OMKH+Ozu34orXpQEOLWwgoIxqomG2E9QdjysnD6D33z4Idyqh7nFWTQadQSjIfa3tpAGPmzXhc+1qSgiTqTQRFyna9cSa89EoHdRwvDcMPh88xkjsdXAaELB+TNSqvaP/8VLxeFxFzMLi5iZn2fPi/29TQz6u1hZbOHNVy7DtSjbonMOi3cVx/0Mt+5u4eb9TdC7jRdW5q479oE0hKZryHQdgsw7HqKShYjdBQs9d1NT7TEtWL0MsLiXes76UUlI1CFEw3/TMMGQDWkD1BJQ9tieXeDsvI0sG4k8JTZNTEoaBmEo0ZPhxEfVsrDa6aDFOEXul9jBpqFMbo22h8xKEKU+wrFP426JiO3UPXhlunwniMKxPCjDEbvwMirePKLUwmCQIjHGMDr7MCIfC5MlLOpLqBlVRNoYfXcPiTNGVkzgFWW0wxYqcRV2UZGY2r4xwQBjxGYmEO2J7lpNJWpiZ3EnlMqCGZMjIPvlTGB5cRPiasLmBK0gWe5QqO88iaYUP5o8UwWeGmWdWdyE66eFTaD6qTOe7JU5VSufE9nbk5QTUgGgduNsBtQkzsJM2NVEz49Yw6SoUCdJcwQWEh6iAv1OSW0nUjRC9WoPz8m+gOtyIpFgSUU1mFIOeCCpXbti9auJXsBa5TMgKAgRFjknJZGKhV6RpHOBAAAgAElEQVR2v1O1gzDDpxVQdu5sSuTa2aCon1Glu9LUtEcaEXn9z4iJkrYnNHB20GpqPhHOpUaByKWigvcr1zgGDOZsJyVoKgUElu0iyTRM0hzjlNHEOQIajYgOjVrkMQw6hen8TFjUqdhQxV3ea4Npas+80lUbp9zshA1H+JwTM1/79Nngs8KHnfdSueyo90qF3cr/pMDL35F0yO5eRa+yWXvKpp+SLfujsRwk9FHn1KPZtqResWmg41k6JptbZWbHVHOQoMcDSPbiOkQFIAiTCsSQnm3KT+DfGAUbSh7uJyTDk5ZlqrefwuuKCDedwqfEtZimVW4hKCERB5GdkbQmBDeG3ijEh6+LKyy5B7lfl3wAem3oWO8NsLWzD90P8PLSKr57Zg2XnDo6owTOOIAjN1COWIxnOPkqvgLfS64ES74Pq+qia5fQT1LoJRta2cPmeIzP+wf4X9a/xE7NwsQl4cyEyUM/YhNDFZGSrXJ9Rj5RiQWZHB2GYTmmQNCzLQ8Nx4Sn57CTUCbz2bINPQgx7A2Q8O4h65lkKUNHxs+dkKww+gq0KnUMD7twbUfOh29+61s4453Hte5XONVaxipm8asbH+GeMULestE92JO9bBsGukeHmJiFrEqvvPICZps13P3oQ+xvrKNSsWBGAb5z+TKW59v4zfX3ceW1t/Bk08f+7kRSN7/z3puI0y18+MEvsDx/Gq+/+h38+je3RT8/MSNkaR9NDPDqxVM4tbyAx+v3sbe5KQl+Va+N8+dfgmE2cP/RAb5e3xFvE7NaBTE9rmYalQKvrLp4cvcayl4Np86eE7g9os3uYIArV69gaXkRD+7fQTgeYtA9wPkzyzKdP7z7NQZCQtNxYfUdNI1XsVR/GW1rQQJPoHWxc+Nj3LtzB9XaPLKijZmlZSyeb8OqDjHCV7ix+Svc3rgByynh7PIZ7G5so+bUBN1iweX6i3LJyy9eRa1Rw/r6A+xuPhGH1Yppik8Ba4F4H5wkMspAxKZenU/Um/Oc57PFRlqeIXmYFQx2Ylz29Kn5k//6jNiFvfDySzh15pRAoLu7j9Hv7mBlsYPTy3OIAl9StehM46dlrG/1cPv+DjYOfQRaHeVKDaUsQDg6hpYHcCs2dMuEn/FBcBCXLMQlGym1oQLrqmmM3urlnLt0dti/b/94UtALuj9xmiFkRlizIFnPFBODupthrjKGaYRiJ5uazB8uYULW6NBHOAngWWXM1uqocDJMhUIkBaRadbGw1ERhjJFl6nsTP1AZ1YwLpMU1YQ/C0lKUqOOtwDCaOO5GODwKxHrwyqU68t0IjY1VNP0FMBjRd7oYLD8CFvqIjC6sWEezP4uyX0MaG/DNCIP2ELmXSDSfmO9L2MiUOjTdUfLgoAMYD0GB5NNM4E3CucJIzjWMIgXZie55ChmfFDuBNk9IXdPZ8yk9abpHpySPBYwQMPc4hKXpJc3dt9p/c/edyO/I+LsKsZFgER6QTlVsfHl9nBLDOJVdKyEhrm+Focl9oxz0CtKXoi4yReqhQ4HBCUOXDQMO4xUNQ65BIPqpBl+gZ+6VRKLGpkW9EkYx8nVLIIuw43kd/LOqd4S+iHTIFMqCJcQ2NbnxgKenM38WUQvu4IlocDKigZHMuSevnQYkDPERPgc1sfQBLyFikAdJZjnXUrqgMWUYsAS21gWaZgdOTTQni5CZCfwquCfLEA76kh9NXbgUabm2acPF3TSbWTofTv9ONUaKd0CCliXdFNcQEcZBIHnZEltjkdHOhYImz45JmJ+Z6ybtIy35s03nxklXwpeeKgSmvgQKxidbXkOc8zBJERLClRUSGzWujWx4RgtmyRV+AT9zsnJHQYQgzkXBULIcyaFOuMaRFQodHE9QF84dY2iaSif/fTcDVbwFRp+eDYoQp/7Mr9Ao0LVSSYaU75GVnSaWuEauyHa0yj1xU2QjccI9ICrvl3QcmQbub29hd+sJ2iUD3z61hh8sncereQXtQYRKQI5FjrGZwWeqJ2lCRCS1kniqG0GCkm1haGsI0gxWxPtG8TsOPBP/4+0P8UHcxX0tBrwqSrmFfBSjXFioVZuYJLynMpRiRWarkQzsWehUy6i5Omw9Q7tKwDpDOuyhnKZYbbex3GzDM23sbe7gsNvDURAgdSuIXVcsYTO9LCxproXGgzGa1boodxgrXa152NrdxvdefI8sDvzFb36OD7tPEFVMpGGESlFCKzcxonVqOoHbrEik56XTy3jn0hoOtx/j8y8/hh2F+OH5y3j76hV8efMTLJ29iL1+CfceHcH3c/zBD7+DdLKJj373S1y6+CLOr72G/+evP5R7AiZlz128cbGN2VoJSRTg+rUv5XO8vHYVndYS2q1VTKIS7m8c4Ku7jzFKMpSbdUwYNZsnWGg5ePNMC3evfYyF5RW0OrO4dvP2FJrO8dLLL8v64Xe//bUEfnEqX5xtocgi3PrqmpBBx2EB1zwFN7+I777xx1iqXwDCECgHQDjA8cYWNM3DcGTBrTdhkTNn7qPSOMYEm/jwzi8RxiPMt2axv72LxZl5mIYt/Ac2FecurWF7fw/bu9tiYMP6wvPNJQdKSD65ytKQ/RnTP3nOF4KWcVCRRpSmUXZZmugTS3Mi0DwTK/SXeM7bQ/un/2WjOH3mNF574zWB2ml7YBn0OT6ASWicaTfc9jo15HoF67sjfPn1Bp7sjxDQN06fhWEyD72PLByg0yzjzJklOBUHgyDCzQcbSHQHsVZGXuI0yQdMmS7IfpUxdwU71mf2j4TaObHL301DMXhgS5KWwHqGmtDLCZabAVw7QWFTwKQhkgmAiVQlFEkuh16VRvw85AmfUd6Yp3A8B/NzNTS8BLaRKqYtveBFIpYjzwLESSCQuRRVctpLLtLEwe7eCN1uBNfS8dqVedgHJk4fv45z9stwzSoOsoe4776PvvcIhTvmmYXm8TKMUR29Yx978R785T7qpy1UK6bo5E80wEJPm06fYkShrOAUKe5pCtvUuUzT0Q8zIYpRxsDJmFnRJ9MxJ3wlq1KM7RPS0Ik0SvVVSg7HYi6kMinokN+5RnFNTSYGiw5Y3D9zr8t9HeFtaqJ1E0WJB5guu262S2w0YhbzooRJyIIKkZJwB8/1Ab+PHwQLeiKQP6FjHpJqx8yb3uKagAXb5L6ZsbZkZqtOViJCJd0pFm2p7GinO1PFDlUzP4uHFHRKjJIMUaz+mdctB7vI5hSrXCUpcb/Nws7rYEOTi9RI3Z/POAgs6HyYUugYRvxvUeeq3AB40HO1wEmbKEbKhoiuWSKn0mWaZwQoUwbIJs/44HK65U5aEA7u3qc7fEFq+NHr0sQyPUqsIMUJjrJP6pzLUsh4gNDmdDgZS1EnYY5kNR4IIjHk6oUWsXKQmKqgaymqGidCpmGp91bNo1MJIe2dnbJMBCfNdJQnsvbi2iXPDGgpw4s8kcKRE8A1CD9rum2mhY7jgS8Fnf8s1MApoYeHFEfpDCNRfzy9J0/QQ5nMnxX1p+fBcyx36sMHljLBOjkriKuVyAMQ2Zp6fkTnLyxhYgGEL1UD6Os61kcj9LMEvXFfpvTzdhXf6ZzCH9RX8aJeg3s8lDAnn6QxM5f0NEp62QAz4KVMkjBzxrVccrKrhQE9ZcyvhmHFwkfpAH+2dRd/193C0HWgU0oVajAZHcocbaIFSQIziVAzgHmvjPm6g1bFRMVmPsVYkE/6aJTZSEUxXF3HheVTuHrmDOw4wgELRreL4yjBcVrgIIwx0gyktis8iR4NdBwPwSSUBikOQ5Fyffeb78A/2sPdjQd4EPSR2PTyyKBFKebsCma8qsh0szREFI4w367jnddewuriHDY317Fx8ybOO1W8e+UyuoebsCp1jEttXLu7he4wxk9+8F2U40N88v6v8PJrb8Gtz+Mvf/EJ6IfQ8nTU7BBvvrSMJw++wtHhvqT2rZ2/gLmZBQwHDOlqo1FbxsbhIT7+8ivsD3pwWjVMeDYXMU4tdPDKyhxuf/4Zzp6/IGTph4825IxpzcwII/7Jkw3sbG8iCuhQ9x4MLce1Lz4R91A2+KbbQOR7MKJV/OSbf4pWaRFxSFUEGYNMcrGBwgH8MuB40oAe9u/Cbh0Ly34nuodHG3dgaRQV6pjrzMgQ1RsOBNFi4077Xz8M0KzX0arVxAWRsc0kbRdUR0lKLIlfBoqCUlMaSslGBTu7+zLpS5APzx0BRnXZrfO8ykPKdtVzKx4n//n/cLagg83pcysIwiFQhOg0XcR+H1kcyJvMo2oSFdjYG+D2xiE2jnzEhgezsoiJXxVmex4PUHUKvHTlFF68egFpnuDhk0389tPrSEsuEiEvOQALe26gVOiiMSwxxUe5HD/Tl07hdum6xXpTGXbIFCb6XoULW6UAp2Zy1KslWJUKYr5wEn44eXEnxYM9iGDrNJsgyYBhGjqChClEOWbqNpYqOapUudCwl5MNYVdx2mM8XgQ/8hHnBcZ0b8pMxKmDbpfQroV208O5FQvewMEr+CGunvoRUJsDhl/jxuG/w/roS5guYIdVnEpfQyNbxtbGPq4//hTjzjZmXijDnWdRZOOg4OXnmi253pR2tdPITrFpPdFX8/1gATVdpeUmGsKilaYyJQuxTr54rimnIdnB8J8F7lZFnrCP+oR5Uwm3XE3nLIdFiorFIl9IdnyZ6gBK56YMbJ69/P/LFDgl7JG4wUKpJBZ8r3lol+Q6WNjJWOckT/Kf0KVOvMDFs1wE1bJDFGY8faBtxebnjlD24YyXnELuXImUilAId3L4n7zOKcFPEAEhHBIJ0ATdUF80IFJ5wpyqeOCLQ6CsIJTsmMgA50k++PzvS5GXoigUFEFVSmS3j9hBci/Ln5chKWXkFysGtJajQgKU8BpYz1lopiQ84R3QjZH5zOrayAvglCurlWneMQloJ7I94R+IxSvXFjqdmdFhvOoUBmYzF9HGOeKEHAuPRLHf2cSw0TuJ6VVV00KCJc9AuZTJGoVQ/9OiLmlsCg0SopvJffpJCI6yj01yE8OxjijlQURE2ZbCoVuufPZJXsJwHCLJSKZj08H/n0JqRMlQypGXInEgUyZJ//6efWq/q/h0TyF3Xr3SrmvIuIrjGi8nSYhfquknOiN8C77ukgZSE0mmooVrygaF67uSju3BCDGLKvutLEPNT3A+t/Hj1il8t3MaKzFQoaSI5qIlhp5kKCyqLPgs8v2yxX7XTnPQYLQsHAiFaow0oFcp48P+Pv7yaBOf+QMc0nfAqMAJDXGEM21Lnjfav3YIsbsmWk4JrkEyaSKDRRRO5J5jw5BHCbIoQcOpYqVdww9eWUNdloOprA7o673ZG+JBr4cHgyHSzgy26DyWStI2TOrI2UykOmaqLibHj+HYGgzLgtuowW3WhYOy1GjgnctX4I4m2H34QHLVgjxENxzj4qU1rK2cwf7jx9jfeIC1lTm0yxoG4xDW/AV8emcDmwcDfPudt7DkZPj0t7/Eq2+9g6NxhPev30XZtnF5oYHlmSricIidrceoumWsLC+g7nkSrHN40MXa2hW0Ogs47g/x6fUvsHO8j9ZSE2kpxiQeYml2Fpfmz+DOtVtYu3gJ4yDEcW+A/miEqy++KGfcjRvXJZKULqRXLl3A0f4u1h/cw8L8LCZBiFFMYnAberSA1y9/Hy/MvyajQJp0Bc2iR0qeWPAnJryZBSFzH/buIig2MAofozED7B88lgG0XqkIp4WI7tb+LuyKi6/u38Hs4gKa7ZZCYvJCUGOj0BCFQ2hGING0XNWUKMkuUR5nT08fooimIG/dQQ/H/a7s1OOM9uZ0QyWEqRQiT82g/o/P/mHBYPVKzUYYDYA8gGMVSIOxJM74ozFqZLoaFWwf+1g/HGF7EOLJMTXnKSrl06S0Q0uHmG3ZePuNy7i0dgqb20/wu48/xcZuD7HmIivVJR0GBb9I1OFxmaOw2EFz+nlW0OWfpw/x03X/ibEJ07PkcOKkOELLjTE/W0Wt1ZQXFnI6oWaU//9UVJOSpENyEQlDpmtjEIwxirlfB+rxEF6JMXXqeizLRLVegVO1oNtkdkcYjCbYP+wjjAh31pEktKJtYmmhjaX5AsVBhLPZq/jW+e8DrTkg28Wjzb/Ew4OvZLpvGqt4qfNjoH4Z2b2H+NWnf4Uj4xZmXrAwco6RmAw+UAeBkvRME78kD1fx/GULOj24RM4gBUlDqVxFTmnbdBJn0VQQMw80DUOfEbKS6K5IULLfnK6mWcTZyMiQyz2q2hPT2IcSG85UjkVIIxEJGm90TvFl20LZInxL2Z/K7ZWd/wlZbzr9ShMhn9t0emeMaUpJZCwkKkqefDEDUjsjvlIiMmwi1Q5d7fPJ1BYEg1C7NFyGCiIxCnhlNUmfGM/QbOckP13wHWHNq9+V+RCn4USugXsp8V8Q8xa1slAeq0ozrnbLuaADjFZ0yuSRTPfvLIhZgVpmqAkZGYI8xTiPMEpDjLNYGNKWTehdQbRMzSqXDLgCdyvIn0WGyhK+R/x8BM2IMwRS1CkZVBM7X7uKlFWKACE1FgUcEv+4Jig7KDuuvDeE+YfjMUa+L9O8qEPIs5h2i4qvocHkOikcwGHDZjOelV+mIg3K7VZITKOsWKb+CCRbSoEX4msZuTuHg36AXr8v0LZbqckERoc6oiPz80uI4xx+lGDihwiCSJCSlD4DfK+JWkyJcs+c4lRxl/XI1Gjn5Bx46mUv54MiTXIKj+JYnMl8msyEobjHRXyvbAZBkdGvqVUH3wsZ3kmQM2C5NYxGYyGM2I4LK4hQ6U7whjeL7y+ew7utRTT9GE4cQy9iZHrK3QoKU0NmGBgnQN3y0Ixz8cpIswh62UBBQy1oGCU5+tUKPvD7+L8f3cVHowGSWgsVs4Y8Vhnj9bKFOc8VZnndKGBT+ZHSlTKUrAnXm6402NwVRIBsRJMQo8NtLNZT/OCtl/HK7AUUeYBk6Mt9tH50iM82HuHX6w9wbNo4pDTQqktxsuie7rQRDnpYnnMwV3OhBwksQsGdGnr9A5S1DN974QX8eO4ioskBrt28hns7m+hRY1+UsNRawluvvYYPPvx7dDwDVxbb2Nvbx8ylV/HJ149wb2sfb758FVfnPHzym1/g1W+8jTubO7i+viUmL984v4BLp1fw97/6ANV6HVcunpeB4vaNa7jx5Zdo1pv4Z3/6H6FeboJJ8ddvXcfhYB+Lp2eRlQIcD/bQ8BpomDO4c/MBLl2+jONeX5rh3f19vP3OuzjudcVitupV8N4330W/d4SH9+9Kkx5MxtK5M8ekVl1E2PdQt5fw+pW3UbMr6B9uo2JaWF26KAqQ/d0AjeYMyp6DDMfwsy1s732FrDhEs2bAZoBKUaDXPcbM3AzurT+En8ZoLy3Immrs+xj0BsiCBHaJ4m/68PswbKZ9xjKZFwVXZGzTLYCFXTPguB5MnjuOLXGwjPueBGOM/SEmUYDucCTPydOC/mc3/6ggtJykdAKKYZk8uBPZbzOSlNKsJKVlShmx7iIt1xDZLr5a38D7v7uBsGdjtjaDYLSHhY6Lf/QPvoe5mTo++exj3Pz6AXp+AT+1kOtNpHkFYajDtuooWx4mUSTyPkospMWXKW2a/sRjmAf7FGrmCcOLlmCJ6RxraBmW5+ow9EwgCHbNYnlLgI2TRZ6K7pdHuWUZGEyGMFwbRqWM4/EAnl2CF09gSECDgl7JljYtHTNzLcwvzIjhPs+dYJJib2eAQZdNzCxso4HB4ABz8wVmHBdz2iLOtU/hpbVzgJtib+sTPNp8gMuX3kSj8yIQnUL/6x1sbNxFgj0U3gYGpW0EtRwRbacUaPI0ZuREeKRsL5+5i518D/9OxE3cS04tSRWsqKBm/r2SxOkCf3NqD6b7bU6DTwnlLHgnE+9JUMu0YWDjwINeFTa18xWUYxq1aRYZahYnejZEU1KXkO5IwJNlCWLxYv/3TUbUa+X1HZO7QBmQSJ94wKlvl/3pFJoXkhUbFWGJi0H6tAlIUTYSkaSJcxybAokaNCWDmcWJMZNyH4m4Q6XWiWsf99bcw+YqKIOhB+KORuice+qp3l/2WCd2qySp8Wc7rthZ1owCtbiPip6LNGlE9j3zi21L2Me9ET0aSOwsxDXMKky4JRuubsuel+6DVlWDXiaEVhbSlKAKgnCYQprap0dEqYQgJCt6KO+/6zqiYqBXNGWQPKC4Y+ezweureFVV2BMWUR/H/T7KlQq8ahWjyUQaYhb6cDJEzdKRR6Ec5ifGN80aXRAdsWCuVSroHx8jCdU/VxhoRIka+Rx2BUemh49u3hFm9aVLlyTekXtreio8Xn8kJLzZmVl4bkUKL3kFhPyHgyG2dw8Bo4KhH8uEaJRtTBhowjvbsgRqJImNxVdWbiklfNzWKB6BQuBi+ZlsjmQtkHN3z+mF6w0DwzCQgs67kOUxzFMEREKI0pDHQ9hbkByFnBAKdbMCjaTAbJDhZ2ev4p32Ak6lGrwwRN2hHCpAPxnBqNcw0UyYWQktJrhxDaOnQtKjM6bwRegzUa5gW9fxfu8If767gS8GXfhlF26tjng0QMdzsdxqSlG3MsrPxnIGWzZzMSDJYvwiL4EkUDZIYUDy5xhRso2Vho3vX7iMH168glVNR3SwL2sxp9PAYQm4treH9x9t4M5+H6PMRtmbg+fNCNFZ1xJ4pRLqGYmcEYLMh16ipWiAZhTgH7/4Mq7MLQjic3//AH/xxTWg2oEGZm84+MY3XkAxOUS0cx/1mge9OY+DIMZf/eLXePWFS3jv0jLu3/oSK+cv4HfXbmD9oIv/4Gc/QmVygCcP11GUZ3Hu0osY9A5x89rniMZ9WCUNc60OXrr6IurVhjTYZYdoUBeTqIfVuXnc3ryGiytXcTgM8OknN/DmW2/h7r370sgyiezlV17FZ59/hu3tLbz22qto1KvY3NhA9/hQ0DJpXC0dfkZjKQdFWMNc4wxW588hmUTIIx/Lc/NYnbkgJ60/UbRSwyJMHmIS7yEMd5DHezC1SFYwJNTyrIyzRIo54fbH+3tS5zg4LcwtQc8MceY73jmEIbKukci4NZ7jdLWLCwSRMoUi0rl/eKS8L9hUUw1jG3A9B17VVWqGjGg3z5KpRPbf3fiDIklDzhfQDbJtSX6KoEkakAaDNB/dlQdvQpkQHZeaLWx2j3H9+n0kPQNrq+dQSsfQshEunJmDqed4/IQWgCFmlteQajWEmYeN7QHu3d2B71NO5chNmrkGcmNKBOJeVS125cDljpEHtBz/UxtItUdWvwhDNbyKkKpo4kHowjA1YbBXXQueZSIPfUT+BFXPRRCH8kBrjgU/i1H1yiiCgUQoSqiFOGMo0lzFtdCsVrAw00GNu5OkhOPtAfY2hpj0uVH3JDdXNwOcO70AM0oxOdrD2mobb766BtOMsbN7gFrtNCZjB/v7Bfb2jhClh3CrA3jNQ2TOGEd5jPi5xLLnub5Pi7qwzFUR/P3Cf+L+fgJXTg1ZRAqhCEhS1GlOS1h3OrlTP6527QV8euSf7GCmsKeMYyc6XjKcp/ajbDfEnnVqSqdnsVgBE7pVMjjuodWu+0Rz7trESJQ3vdpkKsMUKej0p9ZMaThIAqGTWcydN6e3dCqrYoQk3awYikETBjm4pwYqJFSWEmWXK17byv2N/21O1TYZ7dP4Gh4SRBd4jWTrExEQYyLq/vkwCJEvlemR+uoTHwDu5Z4hHLzpnsnoeOgtuyFcPZG1hvDfeZ3CcKVelA+ZABxIKWULGccrYjBZCemyGJ5AM3LR+/P/xyJO9QB5CXygVZ56gZioRuAjTSJl4CKcCUoaU1hllZlMlj8NYsoOXRfZHBQCK8pnTd1zHAuC5VQqcugxN4FeDmkUid0xkYQsSWCbBlzLRokFNc/RrjdkDdI7PEIpy7EwywLt4jjNcTdK8fHd+3DsMi6uXYBDhnCeC7L3+MEDXF67IM2UKT+f2L9Cl9h0WeUa4qyC436AkT/BMPDFJQyWAbvqSWEmXE5XSYnDnRos8e4RnX+SidMZ0+bYlPI+5mfJRk1YwGxyiMoI4btARBLitJhLQc9y+D4bdmLwipQo/hbkctARMylwxfDww4Uz+KbTwkKYoFFksKluYOa4oSPQ6VRYQpWpdzlNhVjQMynobMWtjJ+DCb9UxqMixy/7B/jl8S5uZQECullGIaqWKfLa2VoVLl9vHCrpZQk4noyEXMxJP8r4DOvI+MUhqwhR2AHsbIxVAG/NdPCT82fw2nwHpj/A0cE2rT6R1zwEXg37CfDgaISNwyG64xR+rqNwXEzoB58BbZ6leopwfAQt7KKNGK+0Gvjey6/IfvhgGOLBMMZvbq1jABeOV8N8tYxXzs5jtcJM9xD9KIOfa/jVhx+h4Vn48ZuXMe7vw6zW8dnNrwG3jrOr89C6G0jDGKdf/DYOBwHu372FYW8fc60ampUKGq6HU0srYt27+fgJLl+6iG73kFIAZEUAx9WlSc3g4qNPvsDFS5dxeHiI425PXDyXV1bx1VdfCaq5trYmvJadnW3EUSDruzCgZ/oAusOgrQZmGqewPHcOTW8W4ThANBmL6ZhjORj3A8QB894bmJ3rCGm2H+yid/QIRt4TroPLqFOD++8IQ7qKjkcYhAHKzQYGfoTllTMwNBv9gxFeOf2qNAdPNm+jN9lGUgQysIhZ1xRtpe6cTblp8fzhqopr1Fjsbzl0iiy3KGG+vSRRrHzNRC21f3P9h0WchshLMUyLRZHdNwt6AaMwxebPNDzoZgWjKMWY7kx1D6M8wtbmPjTfwpWzF2FrMfzhARyT008sB4nh1JGZDdjVJeRGB3ce7OPzz++i3wthGi6CLMOIJhyym1Swq0zKJwv+aWylkitNLTGnciP5PnbWiZpqMwru8ghaKUXNs4XA0alV4Ool7GxsoN1soOyUBf4wKw6OR0McjbtozNWQFtzjT2FeNVLB1nJ4RgntiovV9jzcvIy4m2C4G+JwY4CmM8jjR1UAACAASURBVIvXX3kX9eYcFpdmUHEjJME28ngHwfgA4XiAHDYcbxV7/QRHfobCTmFVRyh0ugjdk9SeUrkt09izX6rYPQs1mf756Tc8+/Oz6f2ZEYoYxDxnEygEQY3wLhmSCtaVA14IdAoK4sGmdO5q9ygufGQHExIWZzhT4ElCQIr0pr63lEVw8xCmGJAquRf32bI918SaBvVK+Sljnv9ODG+mWnleTyCSJkqLeNbT/pU6d0LzXA+U0BtOxLUOhi1FXRV0sq9pNESshjptxQEgobFIKTPjT1Q78DLJblPGPvfg9BrgNMqHT3LDle2a0j4QyUgIacWYUArG65h6KCvnvCnpj++V+CT4svIxC0649Op2YdG1DtQQ27KDE7YqkYA4xZCkNd+XwkKnOzYdJT5rU8UA32cW9ZJuKaSFeeeeJ+uiEwc5HvZx6Is7IzXVDOwQSdl0nUE0QhLBpMAV6A0GaHdmZMolYY5MWa6BuG7gPcBYT64g+PyRKEfORhxGsEo6PMdFFsaYa3dkfbW/uY3Y9zHfnkGn2cJQ1/HB0QEedLtoNepYWVpCSsLVZIwk8NE7PMDZlRVByzqNOhZnZyTw6HB/Tz6vmZkVTEIHaWFLwR6FPo6HQ9Fs02HxcNCDVXFlHy1pDUR95D7k2o0NTSqH3YkEUbA5qeaqYWNMJRt1dUI8RwydRvWyyRnGkdz/RaiCnSgpZIgUp2wny1E5HOBH86fxTxYu4Kpmo0arWZoVuSWMohCp6U4RMioFSK4lJyNDqrM54Kli0HkaNlykbhX30hg/P9rEnw83cSfsy5nEFVONclmvJhp1JrmRm0JjmF4QSkTsRIwCCT8SjiUsq1ZIwmAl92lwiFbu463FOr5/cRUvzzfQ0RMcbTyU59GuVuHNzkOrNrHnh7j+4BG+3DzE47yMvN4RVQSDqPQolNwOt5jAjPsopyP89N13cMrroIgNlBsr+Jd/8XPcTgs4XgulnSN8a+0U3r0yixnPkJUKr+2Tzz7Dwe4GfvrdV1H1bOwc9nH964dYe+F1ZPEY1WKA2dkZ9FIHt+49Qu94FysLHZxZXRAHT+4MPauCdm0GN764iXNnLsgzdnR0gMOjPZw+s4wx18KdJr68cR3LK0wc8yRxjPkDvKfX19exurqCVquF4XCIjY3HQqat12uouC5MW8fqmUU5+yvlBtJIw/F+D8E4UCvNKMbC7AKSkCeqhUatgU67BdPSMBgeYtzfRatCDxY6pRI4VEmL9KXgaocybR8abt55gLWLL4GJ4/tPjnD1/ItYbJ3DwwfXMI6PEeeBcFdMm6gcxx7FvyFnhStfSktNy5DzgvwhcY5kgS+Ao2GgfCJMxavR/u21HxYUxmc6YS/RwkiXzug4z64jm2gIfUKvVViURGQh/DxEpMcIwhilxMJsow3QPN8nMY7hKTwYSeOroSh3EGt1dCcGrn21gS+v3UcQEDbk1J5Dq7hSZKkdPpFuKYKO2lVGhCumxjLPp2Xx3zGlJvap/aRZR4Y49ZHmIdyyjtmGh07VQ9Mpo1Oto9No4tbNW1KM/uif/FOUq1X83e9+gc3JrnTUspsTba9aN5D5W6GRyWCA5cYM7KgEO7JhRy76W2MstU7jD376Jzj34ttSVAJ/HeFoHZPeQ+xtP5DpYXb2NM688B4m4wyb9AbubqAf3Eeu78B2D6BZkWgrVXzqya9ntDi1N3yOJidn1RS+Fp6BchU7McYUcGNKYnya2ybTNou6OgxlTn5uhy7F/OmESi0xGcqqkLEsxkJeYkG1JK6RzcGJjph7dfr78/1SxDrKD2VbL8xwkurYAtDJjucOi6k9tWelyQunXRrssHmgXpgGNrIDp1GM2GuW0B/7AjOSXMfr4m0lcjlKCRnDO2Vxy/Q3tZslC50cAK5cWNDlOuXVKLc6k8S+qdEOO1tZF5AAI6xwTeVVE97MITsqaTiUuEthDdI08RggccwHshCObqJedmBRCx2ncjA3qlW1rtAYxJNiFAcYxj5GSShwHPehjlZWfBKZLjl5Kh8C8a0XdKpARm2yoaFKiWGeIPJF/A3dcTDWLdG2EwLnc0CPdt4yScwAC+UNwIIuMa1FLnJPkuYGo5FEq9I7mmxfvhoehHwG+72+GPvMtGcQjH1FwvJqWFlYEjZv9/BIyTwrDv724T34ZRNLCwuoeRUc0AXr+AjuVHpYJJF87quLCzi7uow0CrH15DECekRUOxiNdbjVDhqtphDVWCT5uRIq39jZQnOmIztxch7YlIguX/wEFMKSSbTmyWMxZcULa0Kp7nmdSn1PQ6OpDl8tXySRMTZUc8h4UyIzo4xDSwoC/0hTWP0RXjA8/IenLuN7nSV0+kM06Z9h65IwplmuJEiGhNiJELLRVTYg8ixymadlJVQSGyXTxbhcxpfJEP/b/h38fOu+ZKlzv+8yCrXsivEMi9EkiBASUTN0RIK48YxQTpFs/KYBESqVLIlg6DEaeggv7WHRjPH2mTl8++JpnK2WMd7ewNHWJqIwgFOroTE7C6fVwsRt4V+9fwO7sLEfkXvAOE8DNduErYVA0kMSHeKVUyv43vmrqBeuOIT+8tYD/M3uDhKzgtoIcCZ9vHTGwbsvncNKpQ0bJdy8dQNffPYBvvWtF8QPfWO7i4fr+7hy9U0cH+5isaOY2u9/dldWCSvLHVw4tySy5+7BLsLxRBDit159B4/uP8GgO8HFC5fx1Vc3MRoNRa2UaxkuvbKGe+v3JGnsytplHPeP5XlmNjiL+/e//32MxxPs7BAZ9sXchasnxo02vSr2jp7I2eWUKxgPfexs7aJsO3LvJ1EsVsgOjX8sR54Rkqu56sqZ4KmlaLp0i5xyjzgb8LyxyKGwkJkWhmmOv//Vh7h06XXUKrMoxRbKmofTs2cw6HVxNNhFriWwHAOmrSFKJxiMjhEmI8m3Z3NIJE8kxTynOA3xzOSZnRfoBrHcJ6yT5Ltof3b9J8UkHCOhFWuZNw73mAWqTgPt6jzySQnbj/dRdWs4e/4M4sLHk711+PkIjucK5s9imIUjmWyZO84ZzY8KBHkZUamOJwcRHmyP8WDjGAdHE7huC416W8Gaoi+fymSEuDOVbU3NNFjoT/KZedjQwIS/8+9o4O9IsATJbpzHKKlhT8QD1UCNYRNBjH/+J/8Mby28jr/84K9wdNjDf/pH/xnGiPDf/Mv/FlvxHrRKSQ4z4aSRO0AYUyehLuPyHNWShbQXopK7aJuzGO76qJptvPXeDxF3mvDjMUabd2BFXbxyYQnnVhalUz068vHi6z8CtCrzaLH79TXc+vq3mCRbcJoTFDUfI2uE2FA7/KflW4rTc+4/z/3bp39NQhDf6alXu3Trz1mWqp9FG07Fcj5J7FLv70nAx5R8NDVmI7Na7FXp3U02OIsbi8NTYxDudjleqylJfs60EVImMMqvmtp9dV2pRNNyWhfp2VQad+Jax/fbsgkXKxc62YWKa5L6Ei97ZgFQZx0nsh4gSYy7dPnPcldbsuWapEOemsIInUquQ0kQxUJVtOMs9MrLXhk5FPAc5WPOnTL3uAr2oiJAFXfunFWBp+yNmn8Vo0oonDvvpDCF4MVeuMLpnyS/0IdrlNCokkTHCTpDQZ6ExXCiFJPERz9k3nEGU2tLwhRfA38+eQ5chTDGl/dkSBvS0IdVytHwbIkyziJfWQiXPQzNOro+XfLo+V2RvWgSMhlwLA/53Ny8WPTSUYqMast1cHh8LAz4U6fPYuIH0hzxe8R0RdNAoylGOc7NL6LXHaDfHWBlcRk/+v6PsIRl3O3fwa2bN3EUhfho+zFS10ar0RDCIPftk+FA1AlVx0HMlEONE5CNasWRPTUjJdmAGIYtoU6m5cIul2Xnz+vymnXZOR71emh1OsID4E5e7hNKz6jpYUkzNIRJIBbC5F4Iwje1f+VNz3OJvvRyj4oN3bMvacfYaBm0kla2q7zfxcGRSWdZDMQRPP6M4z5+ML+Kf7R2FefTAs2xjybPIOqLSiYYsTqy1VR/kkNBaRKfPxLxWAyMoEDox9C9GsZ1Bz8/eIh/e+86vi6X0ON6iAQoWklTMcFVDTkltKaWF0q98nQil659Gr+Xl2Cmyka42nTQbrvQNR/J6ABuOsKcleNba6ex1qxixbUQH+5h7+F9pP4Yq8uLmD9/BU8SBz+/8RCfPNpCYtfgVGcRsUDkExhGBEMbwguG+Odvv4czThODvSHM2QX86y8+wf3uGIvt89jbuIeO18Pbl5bw7rk1nHbbmBx38etf/RxLa/NYOXcWk4mB3hFd62Yk+GpuycHXd2/DNNpoNNtYWKgjzxk9egv97i5si+RbG+9+4z0MehPc+XodC/MrGI189AdDHB8fw/XKWLtyGts7GyiXy3jlpVcwptbbMARuZ5144403pJgPBkPMLyxgubmMUT7C/v6BtOdP1h+gUa1gaWVZ1oa9bhdepYZGo4nxcCzGWkT0uNIjHyiYkKxIJz8bHlddeQLbUqRZTtSUlg3JSicJjooEq4Ivv3qIM2dfwqnFS7jceZmtIsy0LAZI/eExND2FWdZQslL0R3vYP9pAkg1QrvAMDEU6SE4EB062qVwJ8V4mouh6daVuiiKpjdqfX/tpMQpGUtA1m05ulH5A0nmWOqfhlRp4ePsRKpaDy5fPwY+OcevuZxiFh3AaFSR0gCMZh4cnAQeRjfDgd5CZTfzy469xb2uI/SGbyTp0i7FwNbHEHI1pa6esYtlxKykVL5RwmtppuRWmDamO5OSXImWrV1S3y6hWHXhNT7qcvETP5AhGnonxgxUXuLx6Ad996z14ZlV297OVRXxy8xr+r7/+M0zKI+RuIfArGYRMD9PEborC/RCOqUmITNQP4KKCljmDoJshGWtoLaxgJw0w6h1jPi3wD9/9Bn72sx+D4phH927iy5u3UavO4dVLr6HtzWH/7m3cuf8pJvke0PIRugMkXojEIEw1LehSx5+ZbJzQyf7/5ndx+ppakz434v9ec2DblAkqiJ1Mcfl14jxGYxf+nUzvKsmHUyjhd5nSCRUza5uvX0Ja1DQvAS0SFmCgZFVlklbdiHj1StE8UYJPFwBPd+gnrnNq+58LU57Tteijyf6WoAK6kPHWVU2N8CZkzan0mIzLpH+2z8m9VEFCDec0xYyT90n4jLjLTX3jKZEUhvhzPATl5a5IkwLbsrCLUxtNhOi2VoLneVJohUEdBDI9KX9yTtIWCrMu6wHC/WSdl1ho0wimlklAjCXGZPRkBsoVEnFI8ErAZ24Q5BjFLhI+K3SDErc1pannAUVi33jQlQJOnkKd7mFMP8xjIe1McgMTdwlHE35qQKNaF4OeyWgiLoksaAsLC3L9VrmMZqct0+6de/dEt376zBkEgY+y62IwGct/W7dtyePuT3y0ZxdEZnZ03IdhWDh/fg3LS6sy8aw/eISNgz2MHB0jGu5kKSzTkqJOz3IS58iIEadCfn7SVGXyGXN/zs+GRZrrAaoj+F6TqU7ZHScoXtNkzCm+JmgDWzZCrnzmaZDChoCciHrFnhoOKah9ahovUzebWAmnOXmepsVeoUGcdEmKjFUegSA0tkKlJLGO65sUZpog3N7GecfBTy9cxNu1NlbDFItRJnIxPlGRoWHMZo2ciKmkjtnqJ9K6Cg1fwhiD/kj2vk6nhfXeIf5q+yH+dX8b22Xl7MZwD4oRGX8razLTknTHKSFFwRBTUyNibVYOeKYl6w/6BURJKFwi1zUFLR0dbMFJfVxd7OCdC6u4OtdAMw0Q7m2hv/kY/f4Ir7z3Yww0D1/v+3j/zhbu9VOkjRaSKj0FRmjoPrC1jv/kjTfwxuIyDh5v4swLL+DffPYhfndvE4V7ClkRwbV3sGCFeG/5NN49vYbz9VO4futjRF6O6sw8JiMbeeBhuJ2g3e5g7nwDX926iVcvvgvHdHDYXcfXdz7GwdF91Js6llc6aM804XlVDIY+RqMQB4c9nL9wCd3eQFYShKIbNRcH+7uI4winVleEWMv7i3B7u91WVtRTqSeJrFS5bDx5gn5/gFa9gYVmU9RclWpZ4O3+oDvNQDIQ+D5sm6uIEHHsyzlFrojnVIQsLgOI2G+TA8bPjGdkgiGdSsMIw6TA5tEIjzaPUaksoF07hTde+BZOzZyHlbuwNWIZRKcDlEyW+RC9cAsHx+vIS0NU6zrSdIQkHosBGQ2ozOlKT1JJp2tSOY5PzvS/+PynBXcR1FiWHFNIY1GUo1VbwPLMOSw3T2FnfQe2pmNxtoHBaBPrj29gEh/CrJkCu40COqwVchjHIScMA3q5jcJu49Nb2/j8zja2uylMbxZ5yUUY04wnRugHsnvjDlGlaqsxi9M3F628SB6oo9FI4BLuCerVmvzON9sf9mEXMapVG/VOHW7dhWFRRkUqaAKT1oeWh9FOHy+evor33vg2zq9eQhICO9uHMFwNj/a+wtF4F0/2drDXPUSsJdArBlI9QpCOBfaQvQX95jMbjtaAWVSQBoYkKc3NLyDZ7eM1ZwH/8Q9+CvfUEnD4EL+5/1sMtTFG4RhttwpvUmCwv4tRsAtjtoB5XkepqaFHePPfK+a/z3WfSneeFvpp7RTTDU7oimj27NfzxDnebJRDqJ38U1nWc98tzPWTTOuTRJ+p/Sx/MiFuFYzCYsq1BidkZWITFSYSsynhHlJ4p8S958l8ohn/PQvXqRxMWMWJOAwSW2FQDr/KpilOSvzi5CFyQ+53mXrFvbCwOSPpSP28hF5WRpiT4U0XOcV2Z2EWp7Pn7yvRXakGQTH8qbPPJUVQUrCkCVHQs1jlThsDQnSiKJi683EdRSvgJImRZrR9dabBJUqzzd5G5zSlMbqVQQs0m2GMpw7HNEWyxkBcTnChbuBxkqCXZtKkCPTN1020gI2FVmDUO4JF6ZJRoOmamG24qJV1JP4QB8MUTwIP/cSCbVioVaqyfx12+9LJM5OZPU21VsXFS5fQbs3i7uP7+PLadTGfaTYbYqJRb9Zw1O+jN5nAbTTQ8wMcDIbwWjPQLAeDSYDecCzcBsetCjxJi92+P4bdqYlcr6C7FhUGFcpSCylggnRwij1xPiQTmMgG7yk67hFpcPhsRSLNYSMlsKHagiPzA7HO5WuySgYqNK8h4BIlKFvcOVeQ94+F1MoBgDGy9Gvn7zEbBqY1kvwnCWzKD/vZtah0uDQK5KxJ2WQwLZJhnYUBKytB5zoqnCALRtCDIa7Ua/jx8mm8Ua7jgl+gzeeDEatc+erKGjYinYE8BrG01lDOqFnXMdYy+DxETB1V8iv6Ab5Civ9i5za+1DPkYzb1JizDQYmNonj+8/mbBl2UeJ+qWFSnxELORMFCEhzbjTqMzEZ3b4A0KqFW78Byq/DjEEYZsus1oi4uzVXx3oUlXO3U4Iz7CA/30axVMDt/HoOwgb+5sYW/fHyEdbOMQdtDUYrR8btoH+/i3bqD71+9IMogUn62Bj18eHcbj4IGyrMNOM4O7NEWXrWquOw28YPXvyMM/u18gJLXwvGBhrZzDsONFGuXroLTlo8ITZyST3t/6xruPvwYljtCY0aDW8/RbFaw29vFQfcIjU4HN7++I4YxjVZbwBaS19qVFib9EcIwEJKyy8CaAmK2s7qqms/5+QVpmLe3d3B03BX+T71ex9LsAqolWwysBpNjDEZdGehUgaTvhY2EJlrM/0Ask3jVrcBzPJgleqowJ0DZCvM8YEiL+FHwczNsJHoZB6MYH312h+02Ti++gJazjNeuvINOaR6mnAQcqnwUOs9B8iX2sH10G4PJJgwrRL3BBlkhcmJaRfVLVhKffhJcA9DymeqP6ej3f37OtDUfuc7u3FKhBX6CemUGK3PnsNhcwehwhIphwXNNDAY76A93oJsRNBdIHA0bB9tyQBA+5XNaZNSyVhFmDlDu4G9++zm+fLCNmIdfqQzbrmCxM4+Z9jz2D/pC0yesRh9wPlyO58GrVYWty4Obu5BBv4+K42BxYQEVx0W/28PxwQ6KeIKKa6LW8kQ/bpf5oCo7TI2EpHGKP/j2T/DTt34q0a8ZVwSpjqP9LlCKcenUIu4e3cD7H36A63dvS7KP0XKRlZmGxD0OpwglkwkCWrXq6NTn4MLF5GAAf7+L715+A3905T2szZ8GmQ/rj67h5uA24loMzSuEIGcMI7i6hnJFQ+KEOLZ7GGu+2ARykmK4B+FIcSST9Bz1UGclEiSUKYTA7Ro7ObXBpVe1SRb4iXOg0nuJzOJE3saCyE5SJl7ZKTzLHueUZJkskiRuKUMO+W9wd0uClpjQcG+usnkV25IRr5GwLcPcQDfhhMybW2hpqjk4Ycs/TSt71kGcGJeo6A8G19BOljcNkVPVeNAohd4BYsNLxjZtWGWPNB1WBBCgYYiFQz+Hn2oSdiFoA1nCsnSZhtw8F4ai2PtEd5QEjwxusU6cvn6xlZ3iskwF44HP7pwSlwp13pRkkVvA/XQYIYn5fjAQhal6dMNLxQa07HkioeI9ze+VlDXSowilFxB9a81xUXguHiPDzmSMQX8ohEDHqQjUzq4jjUNMhl3Z1zZdA3ONCs4uzWC+4SEZD7B5NMav73Qx0SpwKYOyy5gMR+gd91CtVLG6siqs37n5ebz62mswYeN3X36E23fuCMTtVl0cHO+hPdvB/vExusOh7Ff9NMPBYACn1sA4SoU7IUoDWjfT34DwPOMbLVOCi5xaVT57Qn6cUrJQuUs6jYY80xkz7fnZSKPDHaBQeiWWuKAZvD8EDFNeN99XMunL/FyY5kaVxiSUnHJandJa1zUtLM7O49zCAhYdlzouaaZOAlhoTRvmTL7LcdjviQc2denKcCdSEcVsSrUcw2QisDjbCPqi85MyNAsmHd/EEQjCyRkcbqPm+/jD0xfxo/lTWPM1tNkZcnfONSXvFZL5SGri/cuJm3nsiQoTCm0NmlcWIifz0Wf8AoN2C//Vxk18mPg47PbFQtlwPBSmpZwW6QchULuyX9YlWS2VtLCG58L1DPgZi5kPM2accxW25iJJdHk2aZyTmZRaUt0cwgy66GQjXG5V8M0Lp/HKyjxOw8W129fRHVpwz76Cz2IN/+qjj3ArGGL1zDLsgx2c0VJ4+5v4yetX8fYbV/H1rS9xanUZt7eOsVG0EJV5dx+iPDnGMp0hH23hD99+D52ZGWz6A9Q7ZzDquTjffBMYm0ClisB/AqfSQjZqQmcj6q9jNL6PRifBJN7E/cOvoZUTNHmPHu2htTiDrZ1t3PrqNn70k5/heOxj0B2jZdVQijmU8IlnE9AUFO3wsIfV02cwGI7g0ep25wnu37+HVqMteeVu2UMw8NEwqxTXYrf7AKOoB7daQZwUSMISmrWmSDtZ9zzPlGOR9z8RSbPswiq7OD4i855NjkqHpCeLJFJmCSaFhvryOfyvf/YLeLNX8LP3/hTjx12cbZ9Fw51FVa8ArHuTIdJyjnLVwqg4wP31z/HkyRcIgm0kyQEcN0e96QpPYK4zj1q5ASNTyHgv6mMS+TLwCuT+P3/+zUJIZ2IJGCMOImh5CZ5VQ7Vcx/nVNVQsRtUZGI/H4kdb0gt41Ey6ZNk9xqPDx9jxRyhVXAmVT/0cRlCCrXsoV5r44MYt/N0XX6IbAS++dBHfePl1VHMdO9sj3HzsozF/VnxvHzx+ROwVjZmOQFMs6JzOt7e2pJh3mk15R+kmxGnu0aPHAoNGkY9Oy8PK0gxMdrsZE5JkdYo4zLCydAY/eO9H6O4d46vPruFP/uiPcbFzDv/9//QvYNJPPQuQTmLZnR2YOQZGjoA8MBSojGOYcSw6yKKUIzOB8yurWLI8DB5vwxjHmDGraJcq4qtNuYvp6UirGXw7QGDRgJ8s4mnohzRSKmyExMLEo/d5CDvWJcHIZXZ6RJ5LTYgwQWmAzDKR6W3Z+aXFEVAEQhixchNeUUGJEyp3q7w+um9Jpq4qjmVm3MeU+IiWR3WVdJaTlXcqroDd431hfJKAIY6ZYMoPowdnuEacsmt5RPPBCaFpETQtRKqZ6IUO/NSUPOeISWPgbplsdDK1dfSHE8wy9CfL0Cdr2bZQqbgII/rnj9Cs2IgIbfEBMR1MfO6KSqL1ptSJO1jO20zWI6+BSh9bpIkKySkZjky3k/EQE38sEKXs+c0yCqssU3xhEEqlWx0tWxOVQkdXODZDqY6K48FPfIzCkdKE0wKZBZ0MOh6nUSJyM0KiZm6KQ5xR6LA0vre8Hh7UPDgtrJw+i6XVVfQGQ9x7cE8iHIfjAVKubxweCpTmTdS86HnYKQwck2EdJnCZRc6HSriZyjd+NOiiVrEw03DRKBtouyZW2k0JGVrfPcbf3niE2tJZuBVPmLz+hO9lGfU6VR0V9IZDgY8JsQsHQDKWlRVsqmsY5hHikkrvk8wASXWaNmXTVDiVJcA6TK4Lv0/B29w7awykkeaPJDVlfMPmcEosnyoR1CpGujbh+UlAuzzL1aqHEuWrYYQsCKFFEUg/ahgWGqaNesnAjFPBaquNM3PzWG7PYKZWF7ctFwaqLMDPLVJOWtkT54ZpurQ4qbFhJbJATf94MsZBEeI3hw+xEQywf9gTRUVAcI/cDKbKcYI3KGtyoPs+9N0jXNEc0aa/N7OKDuWE8ZHoiYnK8H3lSorvAbUOJiFZedCU/71qyGnoo6HMHAarjK/LZfzvn3yE28e7GLkW9jhxVV1oXgXhYCCrgCIIJSK1WauiQqmtRrtn8jIMZalNl76MjRDNb0hKJUrFImvBceoyzfnkI1DDnEwwYxVolBL88TffxU/mLuPBo6/weP8AWa0KbWkeHz68i7/99APUOy1E/T5eWF3BOxcv4PxsCy5i3Ln2CS6eWUaglbBdKB5LRSvDY4xxb4Bi1EOzYkgBsqsdlM1FeDgHN58D0qpwE9Bdx7A3BlovozLTAfQNIHsMPd3C+u51fB1vozbjYcG0Me4fIbFT8UGI9sfY2u6h1FnCpSsvVQ3TMAAAIABJREFUoff4CZwSG8wQupHLvW9YFUSpiVGYYWZhAe9/8hsc9zZx9coaVuYW0N8fIBlpmKnNo1JysHNwH775GEadxkP0xHBQ1RdRM2ryelsVC0UeojcayU7c7cygn4bY3ttEKZ6gVvf+P8beK8ayezvz+3beZ58cK3V1V3Vkkx2YyZukS92rEZU10kiyJBj2GLYh24BhGAZs+MUvA9svBgYw4Jl5sB8sjw3NYEZ5ZElX5CWveJnJbnbOXblOnZz23mdH41v7FEkLI8N9Uei+TbLCCf/1X2t93+9D4lC7oqIUNVDUbMzcQ2z32iicfga/99efYd56Eb/9nf8YlxnwNU1gFhqIu108evcHOHXqBCbFIszVZaQFEwlxyPNdfPzjP0DeGaC2osJqEmLkgXfjWmEJTpRH76gLq0jnDTHM2Zpa+aeffzulCI4vPCZGGYwWYM4zww1iFRsnTqPglJDj6IvQ+CijcnGnphkBHm99grZ3iKM0RELFMAEZXooc8YKJCcvOY2fQw+3ugezauNM7vXwCeTdGuxPiTi+HrUEkVCsi+/rTsYxXllZXvhyhjtktEE3ICYDPvTb3rRp6FOzMAsxmM1SKJpYbBRjsYJMAKlOkJMNbgT+PcfLEJmajGfoHh/itv/9reOPyN/E3N9/GH/7gX0ueco43Hk3HMG9gYukITA1WoqDppSgIsCNBpAWInQTryw1sOgXkJj6U3gRFPmb0KoQJLCq5maeeSzBTXcxMF4EZipKeB1qWyMVcZe77E/j5ELESQXcTGIEPO53Boi2FN1+qdA0Pgc5EpYocCJo6lhxgM2U4hMElshTqSE1ElCMFnTB8UcAD3tiVC5mtMW2Jnb+RhSNQ8R6n8EYjaEqEejOPeTwRHgFHaqPxFJqM/wqC9s1AL+x9s2KuKB5iVYWvFOHFRqYKF7wrd5Aq5kzgShQ4hUpmBaP4imN1y4DrzmR8vrzUxKh3lNllDBv8wpzWqBoFipo8rxRTZRRwjpwoVsx8wBSJcTTO8W8GjuFYnIzxEG4QYDonuU2BG2tQLAeqQawi9/WZnY4jLD5fSsCuM5UibhYtWT1Nggn8mBeDbITP2sNibis2dN7ofL5fyPLWkQaJFDS+H+qNJVx87hJOlk5jChePD5+iM+igO+hg5PaRUpehUtg3kyxtOAVszxKMvQTKPEGjUMV6cwWVQhkhyWqzKVx/IoFJSeIJJpN5zvTq2iqw1x1gx1Vh1ZYkwIUWRNmX5zJqHAszL8osMse43YztnpHiKLai8EqyyKWgf7X6WvB94JKoZegZP55EO0JeRJNBPzn/UUFyE2gHomVQSDr81ORN8z24ECfy8nisaThGLFupCq/dR9mwUM3TlVISP/ZKuYK1UlmwtmeXllFWs8tuGSYKsmXmvSCj+SVzii8XGo5/i5CEXcuxDkMU8guLH0WEAzXCMOfgAC4G3gRH/REOBiM8HfTxYNjHvjdFl14jijnDEAU3wGZk4IXKMr61dhrPNhqIx23YC7CSIKA4feAAgmsVWRktYmcWqXHZ+yj78HUTbc3EnfEIP3x6Dx/39nFQMDArOZiT/c/nacZVhoayYQp+OYx9QmiRK+Xkwt1vezLdszQikH3CluV5IAY3jQzEpFrCQS1fh9sbYKWYx6+++X3MOnu4UKvi+80LOOzel+aiF4zQDYbwjRi3nzzAnUcPcO7cebz60ssIx2N0t5/g+TMbUOdTmLGHu48f4Gb7AJHioGoso55viE2YpNFWy8HKyiqSKI+1/GU4OItkwqmLTUgE0HuEzpNdNF/8WaDECdcDdPc/QNC5id3JE+xVYrROLuOsXcTwcAe9oIuCZaGZ5BEGFgZWRSh/6WCAnBpAN0hFTJDLMeq3jCDJYxoA7370IerLFbTWCoK4jaYe/CHZ+SU4ahnNUhOxOsbUfIzAmlHoIjRQxStBDxUosx6m3QOZFq6cOAWrvIQjd4L96SHC2EU8HgjoJS7S4mnC6OaRi1VUyhH0Sg7Xj4b4Fx8/Qr/1Kv7zN/9rfBs2bC8EdAePP3of5sFDnHjlZaC6gsh24DJoSPFRQBeHRz/GeHITyE8xz0fwubbxE4TjCDmfExkLikmT2zGYDFD+2Wc/lcq+K4EAVJqVBgomvzkCBuYoF8oo5kqwbUeUxxm6M4TrenDnA3RGD+AbPiamilBehCxuGhy+D2SSqiHJmRgbwJRWG01DQTORc7mDM3CtZ+Ktzx6IaIvACypwyb1d3zgp3TnHnVQfUkxDaEjMvGASnXgjVgz0Z4kUH8dMpKhzJ0vDlc5kGo5trQL2DzqwTEe6qnDq4sozF/HsmdPY7+3jvXufSCdWSimKMTGxdUy5C6NfPYxRnsxR1el99jBLp0iKkECV06UyzlfqWEpU2H6ExI+QBhTqGDAdQ5TrUyYM24H8mTnwMuKOs5hNKzLEo8q0JYvZvmyeI48LQlHT+Cm9p8LSFNRiFLEb4iUphp2ksJgTz4aHvlXeJdida9zfZGoE4RrJSJ7JU3wj0edB5raBJNUwob91HOJU/SySiA4HeoAfIdJ6KNcthCltjDkkiQ2kNiC/UwRC+bBI5xDRr2tZgrikIp1UOlLf6N92fSrTE8kp5qWOoyqOaculqjRo3S4TmSYoV/Kyt2IRohCIxd8kn5zdtUvSmmS5yf6QI3qaxzSFBZ6+X9o4cjANGzk7E2SxO2LHTuTtjDhOquAlFIRroIylTrQtHRlKGKOSq0hXm+ipUKOG/hDFRgnFWhGj6Vg6WhYM2jgtipYiDWqoSLBG3nakYPG9QBBOa2kVFy8+hxPlTQQEREYDISZ2hx1M/RE0S4FJJwmYiBYhMUxs932EkQYn1rHRWMMrFy7jwupZmtVkd/jh5x9jFE4wjEbozLrwUhflZhFWzkB3OEWsVKDo+SxsxCcLTRGBFPfGsj7jyDuLmcgKt6xDMq0KX4eFeXYZFTGqfNUME8uYYwbIOOWiXAj8aBHKIh2+4Aul0IiClup4fnAmSWEdc9iJzGVnP/MymCWn08w+598rqgj+ypqJF0+cRc10UC+X0axW0CgWUTPzqCKHgszIZrCJt6UAlGsSfj1OL0Iq+xPJac8oBP/2X18iMY9FQ4vYSclNkBULO2fqdQwkuolpquAw9PHYG2MnnOFWZw87gyMMhz0k4wm0oz7KXoRXTmziu2efQ8OLUWQYDC2XCxGnSIEWpEtJO1yMC4QbseDu8xLq6hraloHoxAr+8uEd/P5nH+OxpWOS48oFQLkiTgr4PBciNEsWSkWeBRP0R23Me0OcSIqo6TrKBQWlggInx4aLUwIicU0EcyrnC7h0/iUcPN6Xx/Q//IXfwfbhXTiRjxdPrOKo8whLzRZ2g138+Iv3UFwqgYv663du4MqVqyIO/PDddxEMB/i5N76DiDS3NMTa+hoetg8x9VJErinTrsj3RMRl5xKUChU8e/5VrFavII9zGO0lmLVn0HiGhz303BnWXvwuis0SFGxhNP4cYf8B9qc7uJ0MMFcivH7yDNx+G133UC6xJ8yaZJjvhzr6YxebtQbyegzL9KEZTMZkXbAwdg0M3Qh3njzG6uYKilUNk3Ef/sgThsiJ+gVUc0sYHI1QbeZxNH+Erf4WEjsnjUivO0E8nyGcHeLkUgMbyxuwtDwGwwD9cReB2oVuMCUvoxkqpbzQQ81hCaoXoVSJUFpt4AAm/te/vo4fHlr4T3/7v8Kvq6eQk/xTEx/9yR/gXCFF9fXXAbMO3wvh6THccB+hewv9wXUoVhdaEdj3CV4KkLMKUL05HN/DUqWMydwTGNLxJVH5px+/mVKOT9pSq9rA+vIa6qWa8GvnUx/RPBLbhaGZUnRZzMk+7nS66A4PaEJEmk/hWdznsGgpyNHDHqrQuD+iOK1UQJA3MYnIcQ5EMFKIFLhpCe/shXjvzo6MGCslWhcSVMolMf+PhoOsC8vZcnBSeMDGgvALKY5OFbFRw3DCrpZIVgVpMIWShkIDYudFcch0Rp+mLdSfxPVFMEchzZj/7kpJVK75kDIiHVMVcJlXHYfQ5yFaEdAg+zcaYxQOEeSocnaxXizhm89cwApR+hzJ+pIGIbtqTrYD+vQVD4mTIFAZoUkeegojVmDFOuzYhJYSgEDFbwxb5642yzUPEhexPYdeKGIytxGmOuI4kEhIjlrsWINFsEgai+2G6loW8pij0y+7c+7xVBR0B4kbQ49MmIqNKMw83rXmMk6unYPbB44ODxAIn/gARn4GsxChP+ktcqN5lBKPydShhV9eRvqRjPZDlePERTgLefgqdzvkEDAohEx5WudsuLMA7iyErjKulfvSHGqNKmbBBMPpICOBaSqmnivjSaqc2eVFLLzSjbGoZ2Qz/pkKdV4ww5hiuWxiQyGbCCqFWy9ueIlvnXPXTQCRaBVSUeGTHEfPrwML3aMummtN1FYa2O/vYTSfUJ+E3qiPYrkkxEKuOLSEMakacloO9XId1UoFqpHisH2IXm8Aw8yh0VwWGw736nyU3v/wfUzZZdNKWc7BKVkyMp0HM7n49KYRdCWHPCycqLTw0oUreHb1GRlV7w728Uc/+HNMlTl8K8JU8eCpAXLVnExReoMJFLUseguuE/heY1cn/HYp8Jx8ZBGqLLay7REPfTYy1yIVOSnoElIrBwPXOhTZcKTLHTMTDo+LuxRySa/RpFvnfpcUNvn0nPIxxMSbQ52HMMMIdgwUVR11y8FSoYRGvohGoYhGqYxWrYZWroTNQg15CpB0XfjW9CsgDZFS2U6ho++J5NLgJX4xiZHSLQxYVaYQvKj8Xb9kqnCM+12Mw7P/PBX3CrPJ5QVHQRwnV1ZOSHVjLUFPT8AFwDa66I278MZDTHf3EbW7OJkv4eryBrT2FA6zLCTcJ4P5ZCuFheJdWAIZcvjrv8TTrCvoU2x1eh2fT0b4Vzdu4MfDIbZ54+L3UioD3T5Qykv6mhlPEM4OoCRjNBo5bBQreHPzRdRSBcV8grxD0SJFvFnBSOCg3Q0RBQVcWn1N/q6zc4ir689hNGqjZCpwzDkODh9ifW0FfbTxl+/9Kdx0gtXNZdElUQeyu7WFwVEbL1++hKtr5/HpzR/BHfbxvW//FKYgRCyE73Iakb1fQ6q21QCWlsPGymXkcRIqzgFRBZ1HRzja30elrGLtzEkkpRp8jHHU+QTdg8+RV0ZQSwruJhNstw/wsy++BnU+Q4ARzCRAOeSl3UQXFuaximKiZD8HAU8sLEgxDxX0xym64zny9TpCNYJmxxJXGroxgomCqn0Sa40z6OwN0FptYqf/CHe27sFVFLRHPex2tmGRfqeNcOH0KWwsXwA8HeOjmeg+nOIQxbwCRy1maZc2BXNNlJMVxLM5RtOn6AUTVM9exb/87Al+/9oQv/HmP8Tvrr6IKmuFWcD2Jx+ge/9TnD93AWOjCZSqWDm7gtH8MR4/+XOMvHtIclPYjTJuMBRtt4MLG2dwbqkGe3YII5nDp733axwT5Z988AuppMCAvtmyUKE48mOBJzaMY2pTN0V5S4UqD0x26fT19cYdHM72EFkJZkosoHuOedmB89ZqRFlgR2pokiXsMQM6pUBDhR0BYxTwqZfH00mCw719GafXSfGR0bont3Chj/HgiAJRJhu2KZGU/txHQoJd8RTGbii5wUKpm0+koHOky8sHEajc6wvwngWet/mQHtMAXMj29EwdWwi1rINfHBI8vNgFOzMPrVIOYUqb0BiePsPM7WO1VMA3nr2AYuSCn12OIxZe5oDzcCVxz4gRm8RBhkj5PaUMXtCkoFsUDsY55POr6HTbiKMDlItUNjM7eozySoy1zQ289/4uYlhQNDoJbNhRE3acgxHz8QgxN6mwZYIUi/mC+StaHVU6r5KWh9dzkUtzcPQi+p2pFNaXX/0GXnv5DenY/urHP8Dj7buIlCmKDR5sMfrTAfLlkiAzv+zqRAHKkSrFT/Trp6LRE2KfjARUUWmL/Y2o2ZihIUUMBy4KTh2bpy5gMvRx/dptrC6v41d+6ldxf3YXn9z4BPtH+zAdC4ESYTqfIWbgiq7Kx5ccPCnGmR2IByQ7ZwG9cFwsVrIF011er0QWm3LrpXhNumxVl30r//ucbqBkF/Gtq9/Exx98LC6J85cu4O7WXXx0/WPp2Ev1MuYhUYsSEZbFciYabM3KCnqtDNVO0O620en0JIyEEymS3kw7J+LO0WQMj4l9cQDLMeSDzxsDFsgqiCIDppZNj5ih3qovodFcEhHXTreN7UEbPn3sjoZQixCQzEe9QxKiMxjBKDQkyIGjXsb/8hbB9y6917yUc4qjLXLEJVJUoBTZwjxkfCw1L0JT4x5d4pLkfSb57DKNScRSSqU2g3EoHOSlXNILgxAFstkpQI1jgeoUdROtfBGrpGrZDk43VtC081hyiqjbDooUBJq2BJrwEuMO2pIlL9jlxWQpG99zLxjBdjgdOl4ALKxpAhKQeEBB4LIe///59aUSeNGtC72AjwV3RQQukLXK2zjtcYYGz1DgWipim+w/uhM4fXChTKYwvQBEC8zGnnx7mTU022NyzE8VP/9OADhyg8gYG8e/eAHQ0wDafIjAVDFqNPDxeIbfv3Eb10czeOU6Ar6OVRWOEiMfT5CLR2jmQ5w7VcXl507i2coa7F4Mxyf1b4AoGiFOptnzp/BSV0S1dgGmsYqys4mmdgouJ2axIUp7JodB9zDy2rCLKcbzQzze/wK7R/eRGnNcfeFZmdkMej3Rs6zUGohCD4e725hNBlhbXs7AQxz/aA4spwCrYMO0eLnmWZuDHpZhp2uw7GcBLNPjB3cygcOsWIvv31iaie7oGgadu7CVKYxaDrfcMb64dx+/8Pq3kcyGQDqGo0YohGQOaIjLDRQLTQx2D1A0VeRsD/pCq8QGxAtsjOdAqbmMvX4bQ7crzpzJcA53qGC1+gwunnkZs2GIpaVVDN0+DoY9eIqSacImj1Bd15Bafdy4eR3TLnDlzEt4fvMyihoTPLdQzvESS9GwgWkaIJxrKGFZKIsHvbu4t/cUfeRxz8vj3W4eP/3aL+MfnriEE56KQn0ZGPRw98O34eSKCK0l1NfXUTlRRoSn+OTO7yMwDxGXgH6Q4EefbaPfm+M7L76IS2sVaN2bSP0hVKeGWGFTuAhu+l9+/MtS0Hkq8iCwDFpgeMiQ3qtgMhyLupcipWKxKCrCUqkkt85Z5OP92x9jGE4xDjwptDlNQ54WEwYpxZl/nEM/n8XG1GQ8IUlaXohekkO7dR6HgY4Hd+6gs7ePmuPApPjGc1EhRS7wpZiTKlQoF5CvlKSo+9EcfRc4nDqYBUpW0EnWCSYZoFNTJN2JQ1qmxcWxBo8vZkarchTPw9820eGulCKVQCEkb5HVnVmXbHaDw6FYhQp8AZoB3HiEwB9iqZDDufUlRH4fFtXrel6mAIRCkGrFXbZqKfCTGaDSepUlv9kpx+3ZDj1Nbah2C8NJFzmzj7VWEUXTRhz2kK+OBOb/2Y2exM5GykzUq8G0imhOZTahFqJ6ky7puJgLqZWHeqLCinSU1TzaDw9gRxYunr6EvFVFvzuBky/j9LkNrG2ewNvv/hs82TqAna/AqVQxcsfYOdqGUzVgVVIkmotEJR4420dKvnqaFQ2OUuVQ5WWNoihhe2QYVU4CCL0MfBXN2jpeuPI6qvYydvbbSBlSsH4e90f38db7b+HJziMUakXk6TDQY8wT2gY5QmZR4c4xg39wiiK3BwraRGOUZpCZL/e/mWkuy9Lmgc3vj3nuZiYQ5IVrHgr9qZar4Xe/+7tox22M3BEO+21cu3MNnUkXdtmBYhIsM5bPJ2hUir8IhaJATjNk7M02lHATeqrnTEmbU3ylyMqAUwb6v6kEn/ncmyfQLRZH6sFofYsJ+YKh5+TnoWeaND+F64Y4Qs+bwajk4aVhFlBPpGjgCf2OY2yumlKrICp0cTCwsPByLtChLL1ORuCLwpUBVlLBWrKoe6qKGcVX7CI58WBlog2Sr6FFYiHz6CnOI+GNF2zxkouGRkMhVbEUKWhaDhqVGlZqdSyVq1guV9BwiqhK0qAtY948SyL37p4vGc7cwbCQC6Bn8XWzL7zY78sTtxDP8Tn+ene9mArI6kBGrP/f5ZzFU6SoZLUveBZCmiSkxvdgyguIfjPOBwgOYHYAC7uKiTuCmjclXpWCSocDCiYU8kJDfUG9IuNwPjYs5EGY8fLpuiAUi8+9AEHJQ1hcmo7zKJw4xEoaoT8cIjpxEluaid/76DP8aGsPIysv/PZmrQYjctG0E1zebOAbV05is1VAFHYw2T1AfqzB8GilHCEIx0jT+YJjXwCUGjZOfwMrS1cw6uk407qC2Ce7IsMow5sCVppZyII9dIYPUWmm6I2e4NrN91CqmHj10ovY7jwVQTRfN8N+T+yOtGTWCkXMun1p2kLiornyMrJIZK7xlLmO9dp5tIoXUDTPAWkdKDRFK0Nc1f54G7kS5289qEkb7mQH09EBpmqCL/oDfHrzDn7m9e/A6x4i9o9QtVIsWbbUIr2+hHKlBUxIt6OeZoQ0nsp5YJgFJEoF89TCdrePJ4d7ePD0nkxyeQ6d33wZp1dfQDV/ClpSQLW4JELlDCRtYMfdwVH4FFY5wFZ8A2+99xauffoUS8V1fP/lN/DCuTUUjV1E433Eo1CATsxo7/dmMMIqarUqVGeCnj/Fw46PTw4T/NWejitnvoH/5tXv4aXyeja1YaNAD7XHi1UFyPE1N0V/cg2fPPgjpNU54qqD9248xKe3ulhfPovvvfwCWsoEevc6qrkUs5SCXJ4G2S/lf373l1JJ0iLIZVHYueuR0Enu4ahANk0hV9EuRv8evbn0gvtKijvtPez2OxhNhshZOqpODjapr2G4SDrLdnJc4bJTp7dSbspxipFewEF1A3cORxgdHSF1PcSTKYwwRKtYxFKtAm86wWQyQpEo15UlaI4Fq8A9R4RHB2Pc3I3gBuyaYlgMlgldwWRyh06lNq1NtlNCRLFWwKdLk24i5u4hTWFzT8VR7JxjVap4Mz88X2Z6GqGsK2iWczi13kClpMOddqBFMzRzFPwBu+MdzNl9q9zlcpepS8AHC6xmKPCDKXSqs3UFOXqR2eFxTBzSLGHgkOeWGaHmzLBSVLCcs1GxAuTtvij5o7CJMM1hEnnoTiIcDWxMfOY3q0I2iyiwOM4Vz5ocEcmwO7dDHZavofPoEEUU8ZOvvYHLl1+ndBft3TYm4200G0Ps7+6iXn0BrROvAcoybt95gLfe/zMM5g9x+qqOyNpDYnQF2pMmFEFVkEbU+DJE2hUhHUNCMg8n3xhZ7ngckyNQh67kxZlk61VcefY1XFi5AgN5iUX8q+s/wE53C2NvCD9xMY0nEqnLg4bKc9XKokWpzSA1mZhUOXzlAGZH6mY3GIq7KNjiLpjdEAsAiU4cuUa8UHH6wfAEcpAV1OstnGqexpXVqzjpnJLv+cbhDdx4cBMjf4zxfILOsItKvSyXFV4QCL/hF6DqnelwzCRO9DlUYvBoflnkfdPux/E7i5WAR8JA7FIs4sxzp6deVkdcYYXs4njVo5Y/i0+V7G5ih3UVCTvFgNkHREwmUP05Sroho+w5L6wS1rEIL1og8IS8KOhRbkmyeNLMh52J3hZbcEmGm1Ipzd0uFbIEV/B8l/wpXj6BaacHM0nkz+ysW+UyVppNmeQtW3mcM4vyO9dlJQI3KFfj9Gg+RzoPEE1dUWjTh0/XLcfmxxMWebFy9869uECPZMksZ52cGYwPtuiW4HZlgQQ6Xh0wYEewqlnI6t/1i2fNMetdOugo+hpgKYVpGzI5M3gr5luJH/KtZJdTZbUlF3I3mMnqhE4PxzTkbPPDKdJcjIDdGdcDYn9cBGlEtHfS4TBZXDYzZ4usOxbfcC5UcCJxEPoppsUSDjQDP949xEdbu9hn7LGmo3t4iJeeO49vX72AjaYDIxognLbhzzpI3AlqOnHDnLDOJaSIeiNNz0OhiBZ1XH3+TVSUswiRRw7VbBKh2Zl4kXkN1LZYGtxwF8PxQ6zWuWJr451P/xCj8T7OnaP1ayBWv3q9KasWTmsfPn6Ec6c2MO/1xWPgKQl8NQumodshCSKogYGTlXPYXLoExdoEPE7/ioCWxwxTPNy7h+YSg6vuYjp8jMloD8NxF2mhgENYuL+1j289/yqKaoyCMkE+dVHRgLyTQ+wUZPRuhwbyugrLnAEpKaFcxdgIkgJmkYG/+eRzeGmKaTiFmSvgmXMv4fKpb0JDA+0DX1YCGpzsiWcyJGNLjRQTrlmwh7vxJ3g62sGHn93DnVtbWC6s4DsvXsKZNUCftWFPZygQH6wwPCmCGpVQLBeRq8eAYwK5Ffzrj7fwz68NkFOa+Ed/75fx8yevACQc6g6gWJnwMU/75QDQOvDUfdw4eB9D08PNTgfvfH4PnaGO159/Dd88t4nCbB/FyX20irTtciW24ICw8fnHP/y59Bg4wlvw8ZtDICEkafFA5N1yQRrjKJupLvxnU+7NWst4vLcn9pp6sYClchEGFcREPqaxqJR5jEQL2AP9oZzQsIMJinVcn6p478Z91PN5bLRa6G9ty2Xg8tkzsvQP3CmOOoco1yooN2sYzz3JGp4GHq492MfOpIDpnDnTMUzuqWMPjm2JPYps4hAGvJA4U17+DUH20eNMlTO7rmAeSkcjXDJRoGaM6MzrzQtAiEbJwpULp7BSZkDLoYhJ6qaGkd/HkTZFP3IRxmTxFqHojuRY81DlOpeZt+SYEwRRUDU4HK0SWsGHSNWwlYRIcylU/wDKdB8nizqunmlhvW5CZSDG/gxh4mAcAYeTBAdjDVN29gxyKJSEG54RqY7Hedz1KjAjDXakoxCYSAahYGtPtTZxauUsHLOE2TSA57ZRrwwF1VmrXoJtn8LUy+HR7g6uP/gAvraH8okpYusAsTEQVnWaFJHEFSBuICWDXKcwi0pctlvZB8edV+aRAAAgAElEQVSyPAC4t3ZnEWrlVeSMOvJmA6utc1iqn0SNlhGlhPvTu6gWKnKBvN7/HO9+/DZ6U0KLqGsPEVC4JF2bJd2Tkpiyq5OWic9hytjfWJLbYoJnyHhf+NTpXqCQLmbMKCNDBYOrI1+s4cIzl3Cl8iI4hI9m3BmHsmt7tPMIH177GF7s49xz59Dpd+DLlChL5JPHmsWcXTDvCkpW0LmGcj1Oe1TJMLYsRyY/zA6QIirBN8cllTTGCF4YQHMcQSBzqKspDEeh9oAXQk2obYSW0MtNjQALY+r6cCgqE045KW9FEb+x+DF4hXttfhVqQLiUgTgkyMCnxiIr6lIcj0NpMsCAjM/VKKMr5hVNRunEnp5eWhHb2Hq1jvV6A61iGQVG5AKwgwRNutt5SeLIeTEmpyCMFxB+zxIpKcmJNPAeJ5xnMZP8e4HwSNY9g6Ho56XtkZc1mhBiIQMe56RLIy2sg6/iTm0+bn9rP/314s6uOaP/yXY+u+gtinxKwhuhHbyaBil0Tl6i7EIsanh26JGPiA2Qo0G1+VjS9jbDbDaBPx+hM3iCRJlnn5M/LwN3SGCkBoEFXtgOC7Q1r42chCzsa3aowRkCjfIyujFTtoGwXMGTXh873b4AVMqOg42VJloFC/NRG5PuLkwlwFKzhFq9KHoMRRXZpzyPQqz1CejJI5yXsbb6EkrOKZioIfVV9Lb3ocx9+IMOzn7rDUBvwCOXXBsixSFMEHR1hNuP38KU+3olRLPVQLc/wNT1UaxUUSpXce3GDbz2wgvo7+zIOempIWa8omtRFm9Lp1RgoGGtYKNxHqXKafCBHI2YZRDJGkPhvQJTPH16HeFsH5aVIDVUpMUKHg5CfHDtDi4/cxlXz57C+bIFeIcIR0eyhp1ECcZDD+kkRbNcRKupo1CgtoO6GQMj15Dobp9CVieH1OR7UUVOr6JqnUQe61BRh46WXHKCYRvjDjMIiiie2ZBVRDt6jL6+h+vTm3jv9i3cvP8U7iiRRvPyhRaurldR41nlDaApcxFec+g+C1y4Sltsoa0TV/D2vSH+fJ9NlIvfvfISfvXyC4g6A2xsXAUiW5IJnbKK+eQpYA1g2Tquzb7AF+1dfLi1jzt7PRhWFS9euCgMgWbYR9U7EKfBnPHmSiYGlg79H7/7ZprdXJnJqmQ5w4vsccE1LgKq2a1nf89xXYZhjUwHaWMN7396XZLJnj29AdV3oYW+wDC86VjsJezmOab1+XX4RhFlNNCLNXyyP0R76OLyuXPYbDVx+OAB7CjG+RNr0CKiHvgGjESsk+oqPMQ4HPTweHcbTzsufHsDqs2b5wxaMsfm+grOnt7AcDzBrXsPxbqQaDZSzc6EUjy8KE4jblSiCimmMOQNzIOUBzM9ulylUchWrRfQ3nmIU7UivnnhDFaVFOVwjjITkJIZjvIBtmdDjD2CM/JQzILEHLLTJ1Cf4P5KzkQjbyNPUQ/V8C5Vnik8TcPd+RSBQfX7BE1njudOOTi3XIYy9dDZ3sXzl6/g4HCCf/ODLzAMTNQ2zmEQKpim5I7rKPF2GLiwnBwcx5EnlrtYhwP+aYyaUoA2TZGPHSiehvkkRq2yhNOb59Gst7C1tYUTJ1dw1N/HF/c+FYGKWVYQaDOkFovcHBEDe8TfnkEVjoNfWNx0ybAnvlfix4jTyyA1gu5VkNCeF5rIGTV867Xv4WL1RfTCKXa3jrBx5gy2Dp+gM26jvlzlw4cPrr+HBzv3kVgxZhEJSgqMnIMwUjCbhjD1IurVZaSxinGvj83lGs6dO4MPrl3DNIokrpCdte3oGI+7sI0EjqXBd6fynFBg6JQaqC+vY3Q4we/85G+gvX+Ie4/uYfdwD37iCwJZself54GT7ZK5U86U0fzps+kVm0niIjOYzyKe5mscev6buXzhy72qQFZY1CQcRkOsqzJe5BqXVDF2iZzeEErCAk8BmwQXLZTn4u9efCVeSlmUAyYyMdnpmJbGz79Ye/DrBOx+F1hljrTFi82kJgaPzCO0EgMlii0NE/VCEavVOk42WlLAG3YeLacAO8qSx6yIr1OKybibzw4Q/kzHnu8sS0CWMpknnfJE0UBwgpA9diK+E7lgtjHiRIDj/eyffZVHcJwVIN35AlT01ddZsOR4EQozt8fxWP24mB/vFDOR5P/71/HhFzLQySaDKhQBr6PoyHPcTpY541wZgsPbeE5HaKQY+BNZy/RGPbhzFzyNqk4ES49gsGs3iAzmCiD7eWRWxdeLBBHx0xKbvPjZSdVLdSiTGMVcEZOQ7zMF+XoF7tzHZDpBtVjEyeUVDDtt+KMhCraBerUkqVueN8MgmKGrUQtEIQ31LLQb56HEDKO6iI3iy8y0Q8R5S2Siv3+ElXIe06MdfPyjv8SVV34StWd/Br5mwsCIAakI8Aj9/i2Mxo8QBj3s7DzEyY11WV/SgbK0uo6x62E4meLc5iY620+Rc3QczY4wiaeiWOer1JuEKBoVVI061mrriDhdPOjC5OqW6We+h/agg/pqAw7TueMhUoXOoARpsY4D18Af/sW70IwcfvGN78Ae7kIZH6BsxhiTf84JWGpC93U0KyWcPl1Dt7cnr/VGfRNP2hO0RyHcVIfuMNnTlRz5WmEFtcJJ5NVVlO3TcPQNAY69/6f/J1q2jTNXvw1ZvtcqQDXCIW7j/YMP8cHuDfz47h0ESkGE1sSC/8Szp/DtpgJ7vAME42wVpZYQKSFcrSPUVdtawxcdDf/XvRk0tYr/6IUX8XqjKULGE/XzANbQPTpApThAnO7jyeF1qHUbw1weP7hxD+/e30HPD3BitYVXL57GhhWjMO6g7k+RU1K4nOR9TRSq/E/v/LT4KvjCkz0ob5QCC6M6OTt4ROBBatEi1ELeTvQ4azaGZhU37z2WB+PZU+tQuZcJXORzGub+LGPd0t4iZjJa20yEhoF+GKDjhbh/MJDR7cWNDaxShn+wDysM5c+qiOz4PWW3dBb0QEkxcGc4Gg5wOImxO6Xa0UQyn6FazOHKs+ewtrqCrZ09fPjZF5irNmJ6sIVSZ2bjW9mvctcYy2qSHZiE/nG1QDW/7P0jxDoV6nP4ky4urrTwnbOnsR4lKE5ncMIAw/kQ7pKFkUFBSYqBxyKky5hfil4cSYSrnUYoKAmKqoo8mdSClUrgKRq2SLGizSSYwVAGqJVGqOU0xEOOO/v46Tdex73b2xiNarCLJ7A36OBo6qG6chalSgmee4DptCuPDw9PdiS2ZqJkODB8wAl0NM0a7NBENI6x2jyFn/jWGyiVl7HzdAdPHu7ihRcvo1BVcPPhB7j1+AP0vX0kVgA1l8VYCjqTKWgSJboYfdKTzoLOyV22HcwKunJcANm1ZSsiXXWQhiZWm6ex3DiFw90B1MTES6+8gvXSGn549y3cfXgbiREh1H2kdoJA8dGd9CQPmx1swjemRhpaBZViE83GClrlGpSZhxdWXsD//u6/wnuff47y2rLY94plM/PLxxMZR1IoWapU5eLVnfiAVcS05+L7L3wb3mCC3rCPqT/NbH86IxCz14BqajJxEIrclwV9wU7mDpbM74UzSdzRFKMJ6S/73bJp/WPBzYrocVHixTkyVCET8ogXKFEIWCGxoZyykESUYUzZpfOD4i+uchY1k1AqdIMZU28yuyQ5+Hxt84Yg9i6+xlMhtUX+HCnJa6aJcqEoI/KmYeNKZUl+p22M6nMmxlmpAj2MoQehdOwWXQHMMJfLsJBlFirz7PsKj4Xc2dB8AVDJivfxeD+79CxWA4sfQLTYhK8c78cXry0O00UDITGpX02exOf9ZW3ORveS2f415r9cHhaXjS878eMLw3EXs/CBx3qKiRpA4ePH54wiWs+XiYFl6tAtQ7qtPvUVww7ao67sShVLQ67koJCj8HcofAQZ6y9w1aLnWAiAj/OsZQ20+PoysZHMCz7HOYEq+RSCUh9Bl9p0BAMxTi0vY7XRQOj5gr/lA8tVlsdkLVqHtQjj3ByJpYCrcz3JwVZqQFBGyT6Lk8svwmLhMlZFFNx7+gT1E3UgmWLvnT/DKDRw6jv/HsJcBY4+lYKuYQ+T8B5cdwtpMsJw2EatXsXU9aRDt/IlDKczTFwPrWYd7b1tEIM/jQZIrAR6wcRwzDAdDUu1dazUTmCp1MCgfYgn9+4hb5s4yUhdhYyEsaTb5QsmrHQiY+sjZn0XGugHBfzZWx/CSxX88vd+Ek2vD2PaRokrDgKgiAGOqNVysNKso1RVsH+0I6jq5toZTMMCutMUw3mCvc4Rnu48RKNaxzMbl1BzVtHIbcJRT8IxzsKGiZs/+gOcKDionP8GEDtARH2MB5Ta+GjwHn58dA1v372OXYYr2rSLRbjYyuOXzthYjjpwGGZDjUhqIdEjhGZf1kY5fRW3ewb+j/szuIGB37r0DL6x1EQzSbBSOoVi4YpcHovOLmbzB7i3dx1DVcU+Kvh4a4AvDkaiT9tYzeP1Z1ZxUp+jMBmgMk9gK4qsOvgePP6l/I9vv5HyVik7vYQCn0BeeBSh0fqVvfgi+chA9FQwajKCnykm7o9jHHZGOFOt4sLKMtLpUIorb220WslBLypbHYlmIbYdjOk6nI5xOBxh0B1htbmEjZVllA0dqjeDGYWy1dDIr2W3IRGUPMxUAWGQ0SxZ6rGOj+4egnAxBla0aiWcO31SRHs7+0e49fApcrUVjOcKhn4Mn+xtHnnETi4kENyPUXzFmEKStbh79incYYHMG5gxjTjxcbpew/ONhgQztKIYLeIOrQRb4RGUehFuauDp0QiH4wCxbkHTLVHqEpmgeDPY0RxVQ8dKpYJqPi+7/HmqY3+WYJZwejFHpAwBe19sO/AqIP+x4sRwlDJ+4sXfQa89x1/84I9x8dIVvPnmb8rx+S9++M/Qne0i4p5XZ9ysL8zfgm7DpFhwrmDJqYsoLhiFOLl6Gt96/bui5v3sgw8wOdzBy89fwflnLmL/qI0PPv8QnfEBzBKl4LzoDJBofDy4IycoxEaa5kTQl/GmCUthofpqf37cgbHABXPusfMIXCrUbdh6EeOBJ37Ky5eu4ML5c/j8xme4++iOuAHsiiWF3Utc+CmfWBW9wUisZ7ZVkv0/JWFnNs/j5edewkXlAroY4tP799EL5ri19Rj7/QOc2mhiPNqFpRLfO0VERHCphFlIMaeGfGNN0q+sxahZstU56ZX1PLviWB5TlboP6bgyS2HGe89WvaK04O51ATbJag+LehY9w8sP+eQiKuelRC4mWWgI/1X6+CMGClE9zUY6SqQ75/8k5lZVxBkiq4TjMfmCN8+iLZ27oyOIQynYiTuHHkSwohT5REU+VkVhXlR0NKw8lgplLJdrWCrXUCuUUDEtUN5qcj0ktiuOmzNbHwulwmnVohuX/b2giRdJAyxazH3mhV9dOLC/5sw6Lr3HOQLZY5Yt9L78Z/yznnH3vyrCCw/3oqgLYz/z22URx5mc6PhOk130v+bDPS7oX1e0H4/Z/7bKnZsbuge8aJ4hesnwl8CiCK43xdQlbOZILnrTkKwCwCrlYBZsaAxUYe4DW4E0i36mrZcqdxm1y+EOofQR/Up++PEFg98jL4KTVENPL2Qwk9CHHlGB7kH1ZzhRL+P5Zy6g7OQx7A/R7Q6kUE488gAUaGYOlkMNx6FAnvhtWEoRBb2J1C/DVtbRqjyLE82raNROS9pj5+4dNE/UeGtE5+0/xlbfw9Vf+y/h5UqwlDGAA0z8O5iOHyBNOjANAqRoAc50GsxziLhG4mWVIlHLwMPH95EINXLC1bVkuD/aOkR/BFRqa3juuRewuXQCQdjBo1ufwwg8bC4toe7Qoqzh4UFHwCxmMgZPm12uOPINuGkdf/neNewOR/jF7/0EzqshrOkRCjmBOgvDg1F0LaeJU2srGHttbB9uYRalqK2eQbl5ER03hZtq+PzWF7h79xq++fIreOXZF6G6JladM7CwCoN2OqjY+fz/BoYDrK9cAZIKMLeB9RJQPcCt7o/x2fQm3n5yE190XHhOHePURDGd4udP6biY97HGywyR2AEbzxBwRnJm5JIlPJoW8HuPZjgc+XhzcwXfXGthCREqSh3Pbr6JybQHz/0Yc+xhbvloxzre307w3v0extQaBVOcX1Px2tkaTmgz2JMRSqElJEJfCcWu/GVB/x/e+b7cG+U2TUEHDy6+Qbj8UhQRdbCw69zpsWuXmEse7Im8ID/cOhIj/3ONFjarFcH+xew2HY6eaEqg4pGWHxLK8gisPNpRhDuDHtrdDizXx9WzZ2T/rnGUbegwkwjxbCJKdBZ0OS4WdjLpFNnxMwhGs/HJ3R0ohg3HUGS0assOi0VfFZ5xvnVKEm8e7ffQHk5B26lKyp3kKTPKcgzdMaFRlMDDecSDkTslHUrexNjim9NFKU2wHMZYHrtYUVScqFdRX8ojyHvQ6nkEZgG7Iw9PuhOMAyot7YxsNxnK1MKau6hZBpYrJdSKBXESxKmJ4UzDiIJZen8tH3O7i1DsMUuwVQfB+BBXNq7it1/6L9Cdj/DDt/4Ul559DpunnsX1h5/hnbt/gm6wB9XUYVMsGM1FcUuSnB4kKMKCHRuoMOWO1ws/lcQ5KrHHvUOY0RCNSgknGVoTa3i8vS9daqFmYhb3oNozJBy/q/NslJtSP0HIjJMBPSiCkRfUQiXKzmQhbpLnwQtgGY4geDVYKOVrEuDjTn2hD5byBZkM+YwI1BNRuPemPbjRDE4pL2Iyrk9oVSnkK2Ldo5f93Jln8NLGy6igipHnY0hnhJPD31z/DHce3UK1qmPUe4yVqgpb8+BNslCGkUcrYRHFpVMYjGYwJA0sE5CJOneh1M8seJwqZftdeYcs1k/Z74viLVUhG+vKvyddJldTCxPWMeN+UYpEdLkIypGCrC0ig4+7Xv63LCos9lz9mLQxZjtY7pzVkMWfr48F+56TeeoDUgUFzUCNFrF8CctOGXUjh9VCGXU9h1auICP0vGJAZ366HyANApRrZWDuifiVARe8tPDSLpHEhi5hKVlF/Srt8KvB+sLx8KWrYLEeXpwvspLh5XkRDvSlzENuPpnoLDbo0liM3L+8LHAMn601jgu66FuOi/ni84vYT88er79r5C7//d/hU+fMgK/WIKEPJxG2PCcgw9kIu+09HPbaSDX+vQIjb4oLwyjY4s+nE2Q6I7kvs9exQBMrK5Y1ugg4zRChJIt9Jrbl/5fzU9YACjzNQJcBIKoKapXziJGLfJnmnT+xikvnzwkWeXd3H9s7+5j6nBg50IgHVhk77MEyOjBVD+mcNjEHeaOO1CvAxCqWa5dw+cJ3YaoNYK7i6NFj6P4I0fgQ3d17qG+cx9Ibvwlf0TGP9jEa30evdwPu7AlytotqhdL+QMKQHCcv0cKM980XiKAtistpr3OAmA4YTBCnAQZTD3eftHH78QidaYJzl5/HlRcuYrlpwu9vI+nuoxTGWMtV0aqtYH/oZ4hlv4tp4uIpSXjFFkJ1CW9/dBO3Dg/w/W+8ileKJhy3B9OYi2OIJh/4Cc4ubWJtpYVHO7ex1z/CLFVh10+ieeoFPG3P8NHN23i68xRRMMC/++u/hivVc+h3e9isnkNR28j88bCQ9O9h6+ZNaGMbVlxGPtdC4fWLgHEP27PruBs9xo927uGdJ20M7QqCQjU7m3MTvLpk4VItByskzZH8/TlgcwqZIh82sR1U8c+353h41Mfryw6+s7mME1qKnG/gZOtlBN4E/f4HSHNjlE4tYWdu4C9uTXFt20Okl6UhubSS4pWNApaVEczZBHaSE4tzIDyQrxX0//7dn01lHEjVIw8x7rtVUqao0gxxeNRGpVJBqViUN2d242Z0W4xhlOCDrX1Uqw1cqrewappQZmPEkYeEkBSqgAlbWCSVcb881Sxs+T5ujwcY9Ls4paR4+cwmcuwuJ2PUixwbpZhPx2IHIxmOX5eUMQ7Xsg/CW3TEuo2uF0K3c8ibKlQmxXlMhUqg50rQi3WJ13zameDebhcHg6l06QpVxfzcFHPEU+SKHMcbiEZzlGcKaoojnfoo9BHUue8PkItCrGo6ToYpbJeKyhBOMcb55xuCdg04hlFtPOyO8fSImE8dS/W67M7NuStPtpOGyBvENCqZWCgxJA+4PwsEMemyM7UyWADiMmj4CfpjrJfW8fPf+FU837qKGBOxud26dQfvffEO5s0RDud70HKG2PrmMW+JPnQepmGCMgl5c2C50kLJLuPosIejdk+U1Q7jPPWZjPuoRteMAgYjol8tybon29xy2LbNFwWdYB+uXjILDnnVZswwi4zlzYLGosmLIbt5Hl484EzaxSKOahUUnIJYqqaTKXx3jpJTFiDK2JvKztrMm5gngTgH+D1QGMWDku2gqVswVQu2YaNarqNVXMJwa4Tf/O6/j09Hj/Bn774Dq85AkQG6Rw+wWteQjLeQV2coWsDy0jKGXoydowkCo4TBjESnajZ5ECU4QTjZxYSvjyxS9zgHcKFOXkBDMm0Jf2YxQH7JN/+ysC/6SIkHXmTHSxkTLnrWrfNiYBkU6nFHz9UGveHZCC2DBVGvQ0FZVsSNIBEgU4GEt0RHMVYkU6BG21ithqVaXUbnZduBTf4Cg2CY5czRO5HN/BCrDL13C8COqWerNAkbyC4lmVI700LwTMjEaJk9cNEsy+8MmyFPgvazbA23KLpZRlCmQpdb4GLWfgyMz9roLDfANkXRn3XRx1Y1guy+1o0vHvrsb7LDS5JE+X3pXEt8Rcr62x06xYeC/JUpZPYZ2D3zgxOIeX+MPCOacxo63ghP+wfYn3TgcvLkaKiu1jBXQnlNeukcXhzAo6UyzC7OmHlQeEGS55Q/gyB7wIhW/s6QHBINeRvO/i5LnBOynJnCLKsIqMAm84L/xXyOoqFjrdlAq1ETjQtjprm/JhXPJHUxgey0GelpmqGgkBloQw6GqeQQ+ZaMeldbV7C5/hp0NIHIgX84xOTgAIP9HRS0GKuvvQbUVoSZMQ8PMRo/RK9/G56/g0IhRqNuIwhm8Nwp8k5RVqeT8Qz5YkEeswMKRqlhtNl4eYiTEH6kozPV8OPbPbx97QHCUgnr59dw+mwRJ6sqGrQVH3bQogK+cRJwKogp4BztYZRM8QhzhKUmErWFdz67i+uH+3jp4nn89HID1WiCVJnB5NntU8Cp49n1cyg4Fm4/uYGuN8XcKiC0GlBKG7j1tIO/fPc9JGmAC6eb+Advfg/62MW997/Aen4dy8XncHrjZyRtDpgCwxFmRwliV8nOmQucZjxBil3cT3bwN0/v489uPMQOj6NmDdNJB2Wvi1eWy3ilVUCdN1g+OSqnOR3JKCiHS9gNqviX3RS3jzq4WI7xnTNLOOPosGcB5n2gUSkgSvYw1z0ElRK+6Mzx/k6Kqd6C6wFO4uPFZQUvrdmoJT1J/jOIxxaD9jG9IWsxlH/07i+lBEUcJ52ppikdwXg2xcSdwfVcVGs12bmxaxWvKy0broeO5+HueIzVlTVcLFRQYX6w74oXkkSruRJDMy1RJeuJjUh10I0UPJq5uB94CL0JXnQMXF5uSDGmiK5S4KGdiro9x5F/yDANvhmzToiiLKJLJatLUTGn4ISsZVE0JxKFyZHQPNEwTQxsdV0czhIcTkOMAgWxZolvNxuLBTByGYea6FaFN8q0irPOEvKpiUng43E4xDT1US/m8b3nX8BPP/McktEAtx/ewmD2FEtrcwzDLjy7hKhYw9ZkjttP9+CFDD6p4sL6CpwkRCENYCVz6AyO4Uhd9Lo6TLOCoRegM59gxMAWhjHoDpQkB9W3sWyt4lzrLNYKS7h89hlU1SIG8w7C2MOhv48/+eyPsT3ZkWJIvrMXEeBPZT0H09yFpshrFlqlurxIB4OJjMF5IeKFjcr1KAmRLxVg5Sx53pmZLZceXnKoBWOBo6+eEbsMj1F9KCoz5wF7bgonXluMlmUsxw5F6HEMWcllq5s4wmQ8wtz3YJPL7+RgMMAlVDGduiIEykh3bD502HkHhm3J8yS5v9xvBqSqMWbVFIJhKFjeMr7/934Bd/fbeOvjj+A0aoAWYD7bxTMniyinPQT9LTQcFS9cfV7oUe99cgvEAaW5OqaxBaYMCVGMFi++J+noWCiUpZuSQsD0NXbe2fg9A4VQkLLQS4jFe9F5Hu9wpWtfhKFk5W3hRc6afY7NzYXnWzzSomWJpUsUC718TqJSs8hNjs1XaRPLldE0C6grFk4X6+LxpqqcpDwpdHw9szPkzp757IuxNb8DiaKlAt3IIFHD4VBEWyLokoCR7OfnBZ+PPX30x4U8+32BjpWCTqEc/eRZENBilpa5z467aflnC47AAomanTz8PApiPbP2SagL9/OL9cZXXfXXt+bZa/H4CJOelxcRmYJ8NdL/+g79uKAfW9e+BMBIZjutrtyT+ziY9rE1OsSBP4BnJTDreViVHDwqiSMfM28iTALRWaTMdtAlU6JIMp+gErJCTWsjExSzvGyuLa3sd0ammjZ0sSgqgq1NMUXOHiKa92Sixg8lSFAtloX5QbbBzsG+uBfMnCUKel6QOUnhasBkup6XUTGVlOdKxhwIPAWWuYSVpcvImZtolS7CwlKW7zolRIfjHQUoM+rWRWrzoj6CG+6h27+D8eSpXPSpGndyBoI5nUN5mZpMxxPkbOYiKNhq72PfHck0tuzwGNZg5BrQKmfw2U6MP/zgFm4O+ggLMYrVGa5slPFqq4Sl2RzlToC6UUZleU0gScm0jRGmuJPM4DpE3i6J//qjvW1sLjXw9zcYiMUJ8kTExsqcBM8yzq+cwmwywqP2I0x5Ic7X0I8d7Ix03N7q4ulBG6WyjZ/7qZfx0upJdLbuoHvnKVaMFk5UL+OZC78CO88IV57JrG+lhViFOhv6Du4D6OLBfAfXDg7w1/e2cWvQR7LkCCo6Ho5xtmDjlYqFzWJOxKW8HETYhxklqAYtbHkl/InGjUgAACAASURBVNHMlKn0mjnCNzYbuFixkPcIKfJRyhkIk4mAjMa5Ej4+mOLDgwhzswmEOmppgNeWTFxtGSiFHSjhEArdAGywuQf6GvpY+e/e+pWUhxfDG7ino71lNp9jMB7J4d5cWpIkJ5uRjhTLKPwkCQa9PrZ6HYzylogcTms2bBKAYuYgRxiJpziAXSCn14KW5OAnFnZmAe5PXWzrgKMm+HbJxCYtDOyXA46QsntHGvmiQud4Xw4IUQ9zBJR9pOSbA3Dp2mVN5wwmjkQBquoWxn6CzizG9ceHGMQmxqkFnxm2Vl4KOjsx8rwLOROh60OJFCwneZyb5XFGqeLy6jmcPHsGbz2+gc8f34HvTvDrb/4M/rNf/A0o8PEXH/w1Hu1/AsV6gHF8hBlvhsU6jji2Puqjx3CTNMGzm+vIM7M9DeBwH8WQRqaasS9TZPUl77NxNMNozmCVFvJOExa7uqmF3/r+f4J1bV04681SBUeDMbYPtvD8s8/AxQz/5O3/DXuTNlJDQb6al1E1Dx8ezVIswggly0G9yKQ6BaMR1d4sFirGEz7OFRFuORW+6dgVDtHu7ooFq1RqYTZmZXEo71pkhc+haizqMxjc27sRctzXL5jazEynW4CHNQ8NRiiSNpYmAcajPoZUoNuGCGoYYdg7msBzAzhFWv40tPtdmRJVG3XROjBNL6LNhaEjmiE7RcaEphxxkpFAQMo8glKuYaaqaI+pFp2hYvto2R5+/rVzwGgHRjBGq17HXnuEWw92ERk1TJUqdkbMLS6JY0BlUefrW3af9CsTo8kONlO0HxcSdsysyAzSinUTsYB2jov5YjTN8T0FhQtHSFbjs1H84i4toq5w5konzaCSvELRpCa/k1nAR7xRrkhsaI05C04Jy/kyGnYBZcORYiSCqSiSVDeKV3kB4GFL8IskgFEHsHCuiPh1gVBmzjPRyOVyLbswscB9CV3hBUGXjjJgvNNX1umveOVSTYU4kKX0LTbjx5AX4liP13jSnfJ74OektYvdsnD1VcQzXjiOC/oxne6rwi0EQhHUZQ9c9vmzP8tInwgC7tv/1lj9WMAoE5PF/jpzXmQWO2lKdGCaN/Ggt48Hh1voBmMkJQNGxeZCWkbI3YM9BhcjRxqr4GKJDVYlW4IC+EaZmW/HgVVEEBvQNUvWQppiYO4xi0CTWNxahSyLqmguRsMRpuNtuJMvoKYj5Iy8XG7jSMPS8rooqbcPDuHz4qilMvpP0rk0QYjmUgSKpTp6M64fTSTRBJoWwWAmgUsdVAHl8hlUq5ewVn4JOcGvlpFDGUpiQTyMjK5VjgB7mnWoaKM3vI/e8DHCeADTTERVz+sSQUy8gPKiaOp0jcywdXSAR4MjJHqMukOFN5kBVVity9iJ1/DW4w5+8OQhRqYLL32K9VKI751axkv5ClYGkAAvp1yWeFIHU0w0H596HfT5+Bkr+Oj+Nj7Y30ZRBf6d8+dxvmzDj4diW9MCDadbJ3Cq1sKTxw9w5PbgGjrmhRr2XR0f3etjpz/HeB6gWrHxH/zWz4LmvWiyg818DbWwgKJ5GlCuAGjgaDiCnqvCsZoyqbMwhBfdhj//HLozw93tHexMAtzqefj04Cncio/AUuH7Nop+iEt6iMutKlrEQWOCCAfIxSmawRIejCz8aZDH3ekA1fQQL5wo4FLdQSWcYJkuC3ciaZVRvoqBU8enRy4+PJxhFJmCUV9RgG828rhSM+EEbSRRD6kTyVOIiPnvmSVTTpj/9q/+QZrtogAviTAJvayYj4bwpjO8+sLLWRGPyXhOwQ6eAe477QM83t5Cc7mJ02urqKgaouFQQkbYNE98ghh8lKtEU9pI1RzGoYJHwwmeTGYY2Cbqto6frNhoEoGoUaZGrCjhJXyTE5aQiGc8/X9Ie/Mfy/LzvO9z9vXutVdXVa+zz3AZkcNFIiXBVgQrliUhhhwDgR0Y9g8O4N8SBMj/kD8hSGwjthPAsWN4U2hKFE1JJIfkzJAz0z29VlfXfvd7zz37OcH7vXVnmgNSsukaFLqmu5Zbdznv933f5/k8gvtTMYS6erEIC1yNOWVEKuNwOb3WtUqnyjQUglBUnbOk4ns//kiJ5ya1qTyJ4hNH9lbSeYlfW6mKS3oNnz2vhfNsQXdm83tv/Ta/9Vf/OpMq5R/+83/Mt77zb/i1r77J//D7f1Npd//ln/0hHzx+G9N+RmHMSU2HzAuZ2y6XacrJeMBwNOBzr9zBKVL8PMatchwVbCJThALh2MW2jinpbMVCgf+zepNWY4PQEh2Bxa+99bc4fXDG+OmP+W9/+6/zaDjmf/un/5idF7qczk6JDeGBjwgbNr3NNosqoT8dkcgKpawUbrOpmRy0e3iWzbPzC86mUxLXVXQiPRGFq41ljul2K8J2ztHpI477AxqdHZJMTvFNjNJX/lzx+hu6JKdJrGlOOkvxHR/XFRTJEt4je0O1M9ShKxGM2UIFRhRlTBLPcG2dRuipQJMan+NTsZlJIIvDYDzGCwN6a2tMpzO63S6T0ZjFfK4gMYHEI0rxUEEfBeViTtjpqMf3cDjECH0aTZtqfkzXnPGZbYdXdwLahjAKCmVjdJqbeM4+d8cx3/j+KYsyWKrV5TdQeGM5NC6Lr7IZSbEQUdqVUluKtHTSpayeZDKhZscKkKsuej8lHpPRrnSpVx35KolLun0pRhuNJr504IbEhbr0hGBneyqBzNMMXE3H1U31GAWmrfCqhrwehEgno2M5qSs069JuuvRoC4K0WKJc1fpjBWxZgkdUt6r2zrqy8sjvqg4tq4uC/P+VbECAPCtXy2qsvjyayMtHgFHSCCydMavJutq4qw58CYiR4i3FXKYAlrNMbZN3YbfPz0fidLxy10iXvswWX1nfVj7uVSDM6jwkv5MhSGyx+13dfvX4LIF5S2ucsnAaqgiVSaYAP6kwEiRrwTaIHIPvHh0yqGOm5YCFJquYlEKX568cdksF05FndmDoNC1HvQeWh62mUjWVJRwEETMKa93GLl2Myla8BCXcUqz5mrAZsLu3w6a2pgS5/fqC89O79M/fxjYSfDskWRSkSc32tRuYbsAHDx/iNkMWRaIstJ4j6zqxp8VKeCxoZT3YRK6UyiVj1lieyTSKiRcarr/Nq6/9ZZrcxGUTizXKIqBMbRpeRzHhde0xGNKJCiBqyHh2xGx+Ql1HuLYclkqlBRJLlkw0rhQijEZDxVqvGj5ROieUfq+EwbiCxg3i1qt8ONf5J2//kGozYFQcU8en/NJ6k69f2+NO4eJLxoZWsN0L2QpMUrPg+8NnnMv219ni7cNTvju+pIpj/uaLr/Fap6F24XWxUBqSl6/fZLvR4J133pGMOWaWxyRc42lk8EdvP2SS64RrHVxS/v7v/GUlqkvPn/H5m7eZHg1JRiZ3bv06YXiTDw9PaPb2ccNt0kw4IxX9xTvU9Ue4QcJ79+4xKHROUps/eXCfoZWQiV3Q7ZL0R1wrUj5/bZub6128eoxVHRHK416t8/7Q4N9lIQ+iGCc749V1hzfXHdbLMUE+UJWscnosvHU+Whj84HTCYaphuiF6tGBXr/nyWpOXOw5WeklRDqkCYVVo6IXoma7yGuTl/79882/X8zJlauRMSTmdXTKWDGbTYrfRYT/swlzueEuFhQy1ikezEU+TGVaW8lbQwZOwlJaH3QqZRhGjy74SY+10N8nTisKymZoGZ2nCk/GIQZyoorsf+rzu6DQFv2qIdlG22vKCVltyVcxlnKd41IL6VFagpVd1GcggF9El6lIY26mmM1HCliWNzakNDh8f8uDpUyJd49qNW1zb3Ef3G1xS0h/GDB5OFALx85/ZYHe7zTvvvk98UvEbN3+bL9/6Kl98/fOYRsQffv+fcHLyDn/3b/wup7MR//e3v8fZeIpnSGBIoTzglanRz+bMzYK5WzEvFzQaIrIoCDMRvCxTqORiJfz1yNIZSbrbYsa+J9naOg/PMhUfu7ftcD6cce/UpJxX/P6X3uCrr3yR//jwGf/+T/+USBOOt/heLQohRrkSWdgkMSoeD/v0JdM+aOPMUm56IXcEBpKl6gDxg7MTxjubXCY5knBsTqdc8y0O1hvoVcRoMeUkSzmLCwpXCrJJx+2gxSl2kdBwIU36akQvO7P5LGF3fZuG63N2dKIU00IUHI2HBK2AsOljORqDwRmD/im9dshGr6OCWya5qaJORZ0vb9K92ZaF68qI0iITTKiE5Yhoa7FQKV1dsTTKnCQS9kBBLSlZdsC0NpiUcjFOCPQ5HW3KRj3g1z97k3VPkK8LDL/J0XDGh0/7JOY6g6hNUvhLDrrKHrlycVzFicoOWZ6bueg6RLyngktkkrKMIZXgIlkHFGmqdqmu4JOF1FcIqEQcCiaBbql8g0CohVKcpSg4Lg3D4lqjpaYM8lwXd4JoH5SvWh0CKkVnVAp0dVxaTqxWFEcpbmrHfrVDvhojLHfiio2+7HxX3e0nx/irLlftvD82jz9HXPtkf62CaZ4bZy+nDEuWgxRN3RbGRK0OBFczio/V/FKMHYE82TaeLyhdEVTW5EnCYrFQj62I+RSS9uO++5MR+/Pd+Cf//vGAQ3XoEq4reyFhZqj+3hTCHohWUSn0Fxn1JIJ5omypecvl0q54PxlyOJ9z2pfgpITaPkGzBuj2HMfWcU2JYvYI3TYNN8BzTfX9ylxaCRFmtsjkom+dK1GoO/Owxy7NuEvP3qbtbWC5PsN0ykV0zqwe0uiZtLtC9VoQT/sk8VB9bMk6SzAWtU7oeHiuR1rkTIQyJ82XCG5kHVXm1LmENNV4MoGxTYbxTB08OoZP6LeY1RqjWYJeOgTNTV555WuE9GjTgMRTcccT4Y9bDTquWMe+SeBNFQVyND7n/PyQIhUPvMtGu0Eo91m8UEVduPRRGmP7IgysefLsmfKji/S50kVnI2MTyWNoMq97DLQOf3I04p3LAbPQwG1Y1NML9h2Nr18/4MWWhxNfMH36kL/yla8oL/93775P7jW4XOi8M5ry74fnas36NX+Lr+8f0NES4tExrY7Nyy/syYiLxw8PGQzkdHyLx/4a3/zgkMdHI7x2W00x912D//HrX2M9j3CcguHojPF0TB5X3Nl9hfEwZh6XbGzf4trOazLbJMtiGrbG6ew97h/+kMv4DKvXY1A1eOfxhMcDcaj4RMZUZdQLArZTwZcONnghzGku7uEbKZkVci8N+IORx8NZTaDX7JsZv+THfH7TRpsdq7yMmb/NyNnk7lzng9Mpo0Qmq5JKOmKzXvDVm5tsufI8mWPaNaN0plZjeiYpey0M11OAKe1/+tbfq8dpRL+OGNcx/XREEs/p2Q77YZttw0efC+DFovY8zrSKB9GYp1VCoyj4y26LMM+Yt11iz2ISx8TjBd3KYSPootWGMr/3LTjJFpxGE+Iko+2E7Ps+d0wIqlx5auWimWnLSEPpYOR0LfSqVVGXrkHt8a5SoeSkawgeUhjflcVCM+i7sls3aJWG4slXQpobXJDYGp3eBk27QWbYHJUZJ4OEh++eIZj2z77ssrvf4GQ2Jevb3Mk/z161zxtbt9jdcqgaj5mlD3j5zg4fHD7l2w8vOR/ndO2QxWCMnqe0ew0qX+IXR4y8DKvnkRSx8vCGWY0nF3lpHAQHaqIK+lSS3BZzrst4NNd40M9orLXZ2za4iBbcnblEo5hf3mpzffsaP3wqfOAhWiCCw1JFehLN2LJztjdaqqA/Go04lkQ3v40fFbzg+rwiEbQivHN0/uz8hLO9HXXA6kn3MY+46brsN0LMIlWpeM+qgidRTN3aIM503Mom6Q/pWQYH213yTHCQJVFqkWc6b33m87xwcIN7773P/Q/vUoh4KIvZOdghziNsX0JyNNJ4giaTCkNTjoPC6zBLhL61UF23jHolO8B3bUUak6x0uU7I7j1eSFCQuRRoGgZZvFAFvTIdIitkVptMioqsSPC0BS1tyutbLnc2XIj6lHnM2rUDRknFjx48YxCZFGyQle7HOFBFuZIifsWGT7JsGUwij4+oz68gL1I1pXc14kJ5mAVr6mgGvmHRMBxalkuoWax5EkJiqo89ERHWmvo8RzfxpFOOYyVoWr2tBFxCNpOPBXq0elvthj8u1FK4VUzwJ97rjz/5P+GD5zvvn/fpSgT73Dj7p0bZyt5qX1nxrsIhrjzeqzjHVru95LMrXvzSHy/KeXnP00w93qvJwH/CTf6pT5HrgdzvwntQHbUM3SxdCQsl60GY8flgqjC5vm5T2ganesb9Ysq76YDjVPbObXSjwPEu8bwpnhPjWUKeFAK9T50JJ99S6wVZU8RJQhzL87VmUiXMmol6PYdRQCtqsqvvcC3cpxtuoDs2j/tPOZmdMMjOBK2HG4qmIFZOoKqIMY0S26gVGje0HXoNYQTIhFEiiKMlhVBNgyTGV7a8mjr4yXRCVh2lV6pDojkqmIzFJRMqaNJ6uK5CO9qbB2RRxl7cxPO2iEqTk3mB29thzXGYZP8Rnb6C68TJXLFD6jzB0zWVbe7Lc7Qs8Bwb07bUFFeu1YIkTsUbX2oMxwPOxqfM0zmGOKKsJqUmU7M2717m/OB8wqllUwntLurTNQo+v9XhVgAHcp2cXHK7u8H+1g7H5xccDabMtYB3ogX/anJOXOp8yd7kazv77IpYcX5Ku6dz6/Ymk/EJJ8d9FnGLuHmdt3OLP3sicbcpbkM0EGO+sLPG//zlX8EbnjFJzrmYnKpJptSYUHOIo0xZATtr1wjCHWYzWasEXD/YYbZ4xuHZT7iMn1IGDv0i4O5xxdGwQ2q5xNaFAlGlmUez1vlMx+H1Rsp++QRHmzFzfe4XId8aBjyciK7J5Jqe8QV/xi9tWFjxOUmt0fe2uLQ3+XCq8+B8RpzkdGwdf37Opr7gy7e36NgFeTrDdCXZVGzKLp7TJCtgvFgwms7Q/sG3/17dn4+5SMbMq5i4TpTPb9332QmahJlooKRjNskMi7My42k8o69XtHSNX/aaNKmZOBqTMlM52+Kp7dQuoSURmA6TuuC0zumXKSNBt5Y1a26Da67HTpXh18UVoKIiu/KcSyciT1wtL5YhDleWFjVOU570K9662GykQy8tIs3gUtKRdJ1WsQyPsGXEJj7TwFZ2NeKauNZ5nMU8PJ/w7NmC2zvrvLxVsN4AyxEtQJPN8wO20i3cCLZ2PLZf15nlh5h6zPk8xtp7Da+9Q3Q2YHE54OnD+8xFINJ16WtzjuspxpqvOM9mLQW9whEt2lLsrQp6ImsGzyWNZmzKx5XG40mJ1wo52LKYVRUfRS6D4YydOlLq8CeRSRU08dsO89mEQARd0ZxtK2d3raG8zYeTCUe5rmyCflZz2/N5yTKw0gWxqfG9sxP6uzucZxm+CDfKkluuy5ZtYIlK3qg5rUvuj6fMzYDaDAl1n6Q/Zs2zOdjqcdl/yvnxBS3vGk23x+/+1l/lDe9l/vj+N/nDb3yDsNVg/9Y+11+8znt33+VycqbobUWxUGN3z9Kx/VDpGiS7fD6fqV2whAOFga/U3yLykoIuQq5SeOjKXVAT+L4q6FWeKjqg7BBTq0EkQsZ8SW8zqgV+PWO/rbHmlCxGpwoYsnv9jkrpe3A8ZDiv0MwWebXEowrERgqCqKZXkFZFhZPtgSjEs1KpzWXsLRfRsDZoizjHDem22jT8QBVro6xVly6AFi0tCE1Hhe54Enik2DuyQlrui8V2IlGlKtFtNaGwbRzHUbhSRVl8Dm36/MdKjX/l4/64yP8MiMrPK5RqEn+lGP+5n/OpYr76OepP9cXLw8/qdq1us9xumbZYggGTFcUqvESS2q546rLHlsfxv6Sgi+NJQqGkiAt4SrpZ0Vuks4giWlBECX4YoAcegzrjXjTg3rzP0zJiLGLaZk/ZEx07WxLfdMmgENW4rvK9Y6UzEeGsuBUkAVAY0hlFLeqdUq3apMLZcY2fanQ0j47jKRJlXibYLYdRMmGSRer2iUhYDgiCRhXTkWvNsPVUCVg9yTX3fUIRIsr3TmMsV/Q++VKVr2nK7irXRQFTCbsiMYvltCc2KdIard1hbXOXtiNI4Ir7F2dYqc5Xui/SXL+pbFVjmV42N7Epedb/joJTTSWESFDdgUPDd1UxV5bOoiCQ16IcvGRSpcPlbMIkWWA7Hu2go2xnMXP64wv6lxcsJK7ZXqcOr3FvovP2+YRHklvgmKTxWKm2b3oW22bGZ/dDtmVwczHk9ZsvKC3Ou3cfEWke7+c5/+/0gmlR8Totvry2zS1XIyin9Do61651OD5+yMUoorS3udC7fPN4wkdDyUYP1K69Lib85mde5O+88Dni/l1Ozh4wjQZYsrf3A5J5xmyeEBVy3d3A9jeYTUs8PeDG3g6L6SFRckzMJaljcJG7PB5ZHA6bTORk40fEMjnR2wqZvMuCV5s5b4QT3FqunzaHZYM/mTRUQddrnTViPuvPeVNEbsLmrzUu7HVOaKmC/mSYqMyJlqXjzc/ZMhK+eHuLppmTxGMVTiZWRy3oMqsbXMwyTi4uGU0maP/dt/52PZqOGEZjVXw0q1Ze7q7v0XU8zKTAkCucdNplxUWacC6+VQlicRxecz0lWpCiPZhPybOS0PZo64Lmk4W2w2WecFLETOTiJaISzWTTabBtO7TFeqEKuuzDPynosrORGDpN0I5XBV0uIqtivoxMlN1VjnXVoUvJO7eEaqbTqS0a0tslC3XKLcUOlZeUs4LCcniSJ3x40qc0urxx64B9s4+bDtTYuBE1eSF7jS/tfZW9G69KrhWp8YCPDr+PXaVKcNe8+SbdrevoaUZomfzgT77Df/yzb6O1LOo1l0f5gLEWE3QbqqD7+ZK0Jb+LiBlEkCNADssUUd6cpiEKAp1nC9mDORxs2FSuy92pzvlogpMOlBr4UhM7XkdkAMzGY5peA2sRsWvm7HUb6sX1bDLlMJGschtPeNxhgxdkV5/GpHrND45PmO1e40KU0EnGmqFzx3VZ12usXMbSFhd6xUfDCZeFrDACOm6XUgh1tsVmN2QwPCEeJ7S1XfTY4i997Vf58u0vcDh4wMnxM67fuc6+d8BDHvL2B29zdHGoSFCLxZgsndNuBrQ6XaY5zOOMyWSsRrDif5YOXJTwMsQV4IctXahAjxYS1Sj/L8VeADOiE5AuRtKwmkp0mZSmwp3W5QKrXqBnA3qhQZXMKLKCsLlBrQfME9k9S4qdPF+W0yFFPZMJrrgGVQJYjStFWAq52CMXOUGh0TZd5fdeMzxuem1amqVEo3KxVQcAGaGLgFQCTiSVzTDVnzJWl32uOESSOFa89cIVjt1VmIzi/4sC3VJj6hV/XO2sr7DMq85Xdc0qnWzJNf+pQvvnsM0/XbhXRf0vKujPHyQ+Gd2LcOxKoKaEd8uJwur2y7QjlsfsKhTlp4V3V0K2TzB7/7kN+hJ0JUI/XQRuywjhUl7jcQpTSXXL8AKfhSHIlJRHyZj7EpNZLA+2hW+T2qZa0Ymnd3nYKpZJarmsUKDpd8njmiyW8aD4byMMO8L0ZrhqjdXA10M8KbZUCoHtWwqpRFnGKl1PJSGKuNJy0UXDo3tomqO6c8saQzlTVD/ZhNoiBJbnfZ4q/7cXLKdHKz+9KMnlgCnRuCrnoOEwG07olQ63Dm7T3NpllsVcHh5zMRyq2OrNsMfXNl7Crz2OJ3PCLYkz7XL/5B7HRz+mqiOlhxAtUqMZ0PAclT+vCwe/LFjvdNTrUPIp7GZAfzblwdFTkixns7fN2lqHZsdHVEH9wSmXZ0OiSCfW2oy9LX50MeP9KGYqFsM6V5qibpnTI+bVvYAX1hrUp332Wj1uHtzg2VmfR2djpS//V3GfYVFyM7X5XLPLKw2Xbadks22wsRbw5OlDzucJWeMaj2OLb3x0wqCwabbXSWYTtnyN//oLr/HlzR7Dxz9mcPYIQ2JYm4HKXJhFBf3pguPxkMoJ6G7fwrZaFLMST1Zsw8c0/BS3marM8z4+R3OXe+cOJ+OURtdmImp1bylkdmfnvNIqeWujJKjmyuN/Rou3JyGPpzp5WdOoF7zkzfjchs2WHim3zJne5knmcW8KJ3NhX4iuRsOPB6xpCW/e3KTlVIqSJ4e8WPDEXpv3+yWXcc1kJmmcOdpf+Q9/o57PpypswJAH1TEJHIuGbeHKk1CxutWmmijNGS5iZuLt9DxansumShGDRZ4p5absgnphS5HKxJOcWDpnWcRZGbOQEblQzDSbLStkw7RxkrnCHMoFVQq6vKtx5lVBl25HFfSlTGbZPckFVzlVaswiw5YggMpU+6NzU76PYPdtWnIgkGAOEcEIzzvL0RIN3Q85qjJ+fHSG397npWtbrC8OcecXKiTGkqjB6hV+43O/Re/261BNeXjyJxw9e5+vvPwKk0HKR0cLBvOcjZ0uWxsdHrz/Pm+/8310Uchu+MuCbqSEvYayk0hBt5RgaumKiK3l6D2UDHUJsjELlX51Lqo+Hfa7NkG3y71pxdPhkFzEE4HPRAqX+n0zdOFqS+BMEnNgFFzvSCE0OZvMeBxlzCXCVtO53m5xyzNUQRdL4nvPTki39riUvPs4oWtZvOjZbGhiQ1qo0+vQgofjKf3KZDwvCa0WelbTsixF5HMDnf3edX7r4Pd4cPhICe5u7ewrTYMkHPenl7xz913OpudMiyl6oKE5NZPpJXkeE3iW2mnWpkec5symU9WBSzFoNRrKGiM0QrFgic1K4CTSreeZZJEtwz8MEWRV86USXW9QScxs6Srxplw4NC2VkF9CXw4EuepOqtyiyG3q0lcjUeHVKxGUEljKoWrpw5bHSV3gkxy/0mnXFm2RFRkeG06o4kF7psuW5AREUqAT1aXK7RbLUSMIscQZEgQgSnFZRUURcRwr5bgCkEj4UcNXz4fVaHtVsFc2q1R2858aY6/+TVpbw5Zx8NXO+1N//kUV8i/qzn/eIWH189UhQzkDVhkQyyK9epev0tS+AAAAIABJREFUF1vc6vusRvdL1b34ssW+JUKrX+xNVm6arFwEl2rLNSgnkTXRIseX4CxhCrYaPE4nvBNfcj+bcq6lpLY8d4RjAQtd+mxZ7YXo5bKoWyp0OV6q12XSVXo4elsFO4kYVDMGeM0JG67FHWufZu2rZ46MrLN8obLAPZl2yZ+WWG6XhEB5ni+EHCd5CBIUZFUUpgQ7xWp6JMVc3gVJLWsEia01FShLHROX2gT1mljitEvTIDI1Wn6DW8GaOjQ+GZ7z9OhIOSc6a1383XXFL7iV+cTnYx5eXrC2v09zbZ37jx8RLaY0WgGdXkcdHmpheSwikumUOklYb7boNJsqPlWCcrYO9sGxufvkESenF7SCjspxcBriaGkocXGZFpwcDnl0NqNau8mPhzE/GE3pi17CdRQi1Y8TWlrCVrvkxfUm13QbfTzn9Vsv0Gx0+bMf3eX9MuNfl2P6VclWBC85Pm+0AhXUsteyaAcWh6fPOE4y+n5PXSu/e/+MwmnTFNfL+Sm/9sINvv7aDaysz+WTD9DmQ9aEdSKhYbrFxSRjoVs8Gp1zNl8o4FS3s0M2TEnPz9kwEzZbFY1mpkJ6hkbAiSjWL20OLyO67QajKKGSFYsIZ8fH3PAzvryl01UwLptBGfLeJODxVFxNIsKec82d8aqsDRxJgjSQPMwHM42PZpJ/Lux/WdHVhPmcRhnxuZtbdD0JgUowHJPhfMagdvhRv2CK4KVlq6WjfeUPfrcWkUqdxEieVdO2CSyxZEjFFBymkJgMsrImSjLF85UThSe7Qd/F0jMMGWvHKcU8ViKgbtBU3YpkOo/1gssyoV+LelRTqt1mbbGBS088mlmkuOoCactUEtuyoNvKFmIuR51X4Aqlxldc6yXfWkJBpKCLEEkvZURdc6oLoEOni0XHtHHlkFCmxEIKLEpldzCCBs+qnA9PLuj0rrPfCulNHtMlYrvbprgscfptXtz+jEq2q3x4MruPo6X8g9//74EWj7/zkO//5H1O0zP8pk0RRWRlhtF2Oa9nPClGlE0bu+kq+5onrG7lyZXRLur2yIWsmcvuPCU3c3LHZFRo6mS+G5ps7OxynOk8GJwziC+pGx4Lp8lkluAUBe1Gk1jQqmnMDbPidqehhBSD2YJH0wXDVFwDKIzkzdDGzIQEVvPB01PYPKAv+694QajDS57DrqXhFpHKcZ86Os+SlGdygp2kNJ0evu4Smqay+lku3Nq6w2/e+Gsks0wFSbTwyQWVS8n7T37MP/uX/4yFtiBYD1jbX0OzS4bjCwXlEZGRdHeGHSj71yKKmE1nqulsNZu4kk0rCnOxjilFtvirS2Vhk25dkvIMU9wC8+XHBGi1jHc9ylp0FPI8yNGckqyU56wUDgur9tUFuk5tkjyh8hZUAs65ygmXV4Zc1OU55clYNCtVROWm22DdCWkbjsr3lpG6LyLNSaTGpTIil0Le6rTRpYirxLCKarFgNp8zGo2YRWIZrJYiMc9Tf8rXLcEzn9DOnrdWraxkzxfX53foyj9/JYD7dOH/9Nf8rO78Lyqlz+/M5XNXO36ZJMjHjlgIr77J8x7vVTe+GhV/utBfVfnlQeYvuhE/59/l9V/lC+XamRsVkajY44w6KfEq6Yht+lXK/XTMu/mIIyMl8S00R6YuFUWeYHhi2ZMRjY+WS/YeOHqBay1wdIHPaARmh832TdY6G5hGTl5eYDp9Niydtzp3cFOdYTLjqH/KxXSgxv6tRkDD9fil669RkTKZDTg5O+FsdIGIkCtbWP7ikoBUssMFMiR8ALmuVZKguBQGy0RKnAYCaZKLtlgN5R4TEqXmuti9LoFgYIcRZ0dPOV+MaXZb7G1s4DYDzrIZs4sBe3Mdv9Q4ng5VLK/XashQgN1r19UqUpqeKJ4zmYxIpcGoKnzD5GBrW8FS5GAmMTwbe3v4nQ7Hl+ccigC2tslFr2AmdDouu70mHT9Ey0ymicFHw4wPpznfOb3kWVZhN9tK4GzMY1qWcAAmHLQdvrC9T35yzq21LZWw9u5PHvDd8YB/kQ/oG9CZFRyg85lWwGfX29xs2ooOetS/5GmW88BwuDvOeHwWY3ptxU/Izk75O7/yFT63t8G9o+8z7R/SrnJ22y3FaIgyOJ6W2JtbHC1GfHByrHDmjXANN7XwopjPbjXpmgtsc6TW0SPT44IWDyYeJ8Ncrd4WpcbCbSvxbLW4ZNOM+GyrZM8Xd4rHJHN5f2TzLNKIxfVQRbTNMbeaNa+Fy2Cks9rjo1HOwxnMazk4OsomGRQxfrng9etbdANLFXRxTZwM+5ynFU9zl7lcgWTtLOurz37jr9XiVbaSDL+sacpuUCATKgyiIpURpKErfrp4k4ukUGleDSdQWcK5XSrwAFGKk1W05IJnu6ooL7RSNg8MyZibS9iIXATDXGOjdmgblkqtEcGJeMqloC/JWsuCbuvWsqArWPOys5ViLnscGY3KCd3OlgXdKE2mVc0JhSL9rumOKuhOXZDmCaktNhodPdHITZtTCg4vx6w397jRDFmLnuHlI3rrTbTMJrkQAlqXzA6ILVGkzwiKkr//K7/NQe9leJLyje98mz89e5vUjgkNEz/0yeya02zCUTklMktaG53liyOvccplhy7rBRkRyoPQkIJelcytnMK3WFSwmE7ZsAyuX7+OxDQ8ng55PD0msnVyt7FkkCc57UabUS5ddcZNs+SFTpOe6zCdxzweLbgQJTEluxtt9lsuZp4o/cL9wzOc9RsMK4PzJFJxty95NjdDF7eQONScyDdVnOP9/pzhTBLj1vB0j47vq5XM5egUp/QZfpDwpVe+wm/++q/TDn0G56dsb6/TIODu9AP+0T//hxihTnM9pLYKprMhulYoupM420RuacgOPE2ZTCbKGiMjd9/zqK9wqMrb8NxYWUVxKppbRWnEynttlh566aILax5TPUcyvSTRU2Z5pHbNjuVhlR4uAbaQs7KI1BpT6wmWdGbCiy8gkN247tDSbZq6Tct06Qg21bTVKL2WVD4RBEl3WRR0Wk02NjZo9XrguWpkO58JGjRiNBkru5SI6+Q5bDsOQRiqgu6KpiMSjcUnBX1VQJcs8OUI/s8bp6/Su34e3vQXrJU/9WWrcfvzgj1ZB6zoa58u5M/7vVeivp8lrFNs81+4nIsboKSIZ0ozMZPxqByWZa0h/vYaIh1+MjjlmZ5xaGWMZd0t3bnoc1I53Kd4ptgfxVEgj+3SFubbBb6T4BolB9vXFBSrYW/RDnqKXDkanpJk54R1wS23o6Zg4zrjIl0wpcQKQlrNruI/fK77Mhqypjvj+OQx59MTEiMmdwuVVW9pEnMqKn3p1MTFUFGKEFSgPnLxz6W4L/MCBPQkyGtTdvSer9aZrc1tDh884OKdD3B0ePELr3Nr7xbjuM+P7r7PYTxRQswXtabC/87rlHkRq7Veq92j291lOltwObhgMOqrZiL0XDY6HXqNptJ/DC4ulYYgFIGj46h8gXEsNlsJdHHVFEGzU6giPFLW/ID9tWu0w2u8ez7gflTyjUfPuD+LMZtry/jjeUrLM8iKczYc+KXtXdYKaJfwxp1XoLT5N/fv8k/mzxh6JuE8Zz0teL0Z8NbOOi+EDg4lD8/POdF1flRV3BsnLCJJvQsUa8idjvk7v/Qmb+yv860P/wN5PmJLN9gKA5LZgnlu0K9C6t46x8WED8+OOVvI72GzZfe40+rycmgRZgOM4pxMS5naLheEPIo8zkYlWipRiSFDwyURCYee0CjH3DIjXuyE9JwGs4XBRwONY4lztW3SOsLUxlzzSz7Xsmk6Dv3K4d4g5nAm66MA0/KUfswrUgIyXr2+S2BrLES4WGSc9C8ZZhmx7ZJWmmp+PcdFe/2PfqcWe40X53hSkAVwoQQtuiK9LcyazNCIq5I4TtEykd7bdMxAEb2ioFa2K2uW0qpMuoardt+yF4yMkgsJ5DREPLKkVPkSHJHW9EpLWeOklMvBQQr6Kj94Kf6wlRK4zqSzuoJUqGQnifaUd7k+lthpqtTDZm0phbMq6AI00W26kn2eJeoFX4ciirOoo0ol+JxqJRcT4YU1eH1ri434nPjyMUag02pvoBdt4tJnoJkMZe+zEVAPpnw9uMGv7b3Jtn6Nf/2H/56P9EfkfoagV4TgFFUpVdPhUk94eHnM3vU9JbIRlbsrBV3GwVcFXX6DoBRpSs3YKqgCi6yqmA8GrBs2L9y8hUgUT5IZdyenDKoMM2hQZxXmVIQfHmPh0lc5t6yKF7tNNj2XaJ7wZDDnfDYnrnN2tjpc67kqAELu6EdPzgnWbjKpTPW9yWJV0O+0Q3UaTMoFC+HYWxaH04zLcYpROKIFYre3xvbmGicXTxlfRPT0A375c7/K1156i2Fyyve+88d0uw1efPUWUTbln/6L/5NMiwl7gdqz5VlEWaRYsu+UMbpmYzm+EkqNRyM1ig4FHiM2pxXiU+Voi4d6SQRToBARlklBtzN1CJTsZdVhVY7arOYy8TErYqsk1QpFntMxWQxijNSgbcmFWH7+GFPLVQ62m8uIS6OrO2q03jGl9JtLdbpMgT4mxS3Z7zI12NraUIcPQWHKX8RpwnQ2Y76IFIlvMBourXiugx8EuELZEqSsEPDSgpb4mRU95ZO350lnnx7FP79LV/fFcwedT3+d/Pt/aaFXdrQrpfuqoK/25HKNkBXC8zvy54v/6mt/1qFi9XkyXflF32Tylc/GLBYRsyylkBjkwCd1bIZ1xmmV8vbpE8a+ztTVVaqhgHVEZCuHtlBWK4uJQk2LBiJ0JYnOphVYtAJNdYDZYkEeFdi1CMC6yu0jfI48k8mWgZ9K3rrBzIGhVjAVbYyy55lqXH/Q2pTZEXUyZzK7ICpHlF5GGUi/q+FVTQrJF6iXUCwR3pVZglFVeEKe0ww1wq5LDd1ysMMmbrOF4flUlsUf/NEfqcjbN7f22F7rcJ4MeHj0mMUiRgt93huccbCzx83Kp54tyKwSt+XRWW/T66xz/95TZrMFk/lUpVrKDl0Il71mi4bt0D854/TomG5vjZt37jBaLDg8E3aDrKlMQr+ngEZpNYVqhq+lSj2/JQ4bvwutLR7MC/7dvcf8uD9Ba26QFQalxKsGNrEcjLSMlxpNPr+7h9YfcbO3zeu3Xuf/+uH3+N8HDxiGNm5U0E5SXmsEvLW7ycuhq0R7Hxw948JzebvIuD+O0QsfU3PUim0tT/i9gwM+c3uLP/jgm5h2xo5p07VdomlEUvtE7jaXIjaOLzlOpwzyknRRcc3f4ot7N+ktxgRxH6e6wJDwGd/nrLC4N9I5HxcCzcRqdDmvDXWAlFWkseizXU14Y3ONba/JfFrx8CLjLJG9t8uChJwJm3bBm21P6dWGlcVHF1OO5pI1EaKbnkI021LQtYqXb+xjG5WyAsd5wvlooEKFLM9S18aG59HrdNFe/9bv1Lp050lJpzZpVprySiucuG0wkSGqJqdf4RRreLVFiKVY0gK1ONEi5f9spXK6MmhWcgLWFKZgahQMjZyFhG5IrjWayl5uyucJ0EX2yXpJWhVk0pGIyleAE6KolBAVkbQXtbK2SLpPUpVkEpghsZN5wmI+VQXMUapjn9S0eJxFjOdztmyfm2vr1NGcQjjMpgAuTLzaISprDouYkezaao9bjSY3jQQ9HhCJmlwmDHWTSWUzdD1mnkW/itEnKa+lbV5z92gmDYbRgGPvGTQK3ELwpJnyweauwVkx52w6YH1jXRX7Tmngq99pmeIVG3Ify6vfQPM9+lq2VMJWOVZesm4HXN/cxg8czhdTfnh+xImgcbsdOl4DN65JKoMj2RLHM65pKW/srHN7Y11hUZ+cjjgZTliUCd1uwFbXoeXbLGYLDg8vKeiw++JrvPfsIdl8xGvNBrdbAdpipOJD806Dc0GAhj2++4MP0HOLjtfkpf19HLnZ9YIPfvIAz9rls698gf2tDSYX5wxOnklIrrKoFXVMoaWUKpEtV9AgEbJJZyUXY8Xlt0NFopRCLp23XOhF+SxFUPaEQiVUB7rnhV/K8LyMOI10ySOXvZSFVYmKfEl6k5VMKnnXlkTgLql8QhRzKwu7MLEyAzuvKGYjlVPfcXw2fUGqBrhpRTmckY1m7K9vEYrzwXbUuDzJ0iVJyvdwfZeDWzcp81T5qmXPqBj1YsmS7HPZi9oScmJhW7aKLn2+q5X1h6lbSwriL/j2MV/9542lf8Ze/dNo1NX4/ONR/nMFXH4Xuf0yUZD1gHyuHKjkACYXchXe8lyo6advhnz+aurw6fG9HGPkMCRrFPX4S8qb7AGfOzg9fyhZ3Q75nnJ/R5MJi2GfwHGoNUNFcc5sg4Gn8+N4wDvjE6ahSeLomI40CAa1KN9nkZrqrTkWa2ZNx9XodHzCwFbPTVlBStKh8AAUfjpN0JXVUhqH5WvWqCVzwsXNNJIyY2LnJA2DmVujroiVjlVblMOEljQ5ZYlpyshZI6qnTOsxnrAWUskylyVVqcbepjThIqORuGqJuxW9TG3guiGOHOYdj3GScTaZMJzN2TvY41q7w3pW0pd9cnShLGVS/MfU/ODyDNcJ+Uxrl7bpEG62aPRCDo8ecHlxQTpfkuxyye52HQ4O9jjY2WHcv+Tuez+m7Yd4psOtW7cZjCdM0wSn2eAn9+9zfD7gxvWXlXVRszO0ao5dRARlLpdEtMqkd3AHa+cG37sc8/+9d49L6cSsJloqvAkdzU6IBse80G7xyy+8gDEY0Sx0PnPwMk+qgv/13ne5n87pGA6dsqITz/nV2zd4a2eT6cUFp1HMvSThPa3k0WRBaLSVKHs2HnBg6vzdN99ETy65Gz0iyidc88SxY7GYZyxKl8Tf5/3zSx5FJ8SeTma7lLloZprsOaHSFq1pC9zqkrSYkbgOC6fFYWRxdBGh5xqF4TBxPBIRWBoipovp5hNaWcwbu9exapdng4wngxmJ56iExZiIoIp42dXZabfpZyUPzkdMatH1SGCVoepftYjYbDfZ6rRVAzuZCvxnGbqs5DPpCNeoWW+1Wev20D7/x79TE2cEaUVbEq1KDVNY1npNaetMtYJYr0lV2pSGK7GMtUlQiihD49RM1cWyk2o0Zd9ULPed0tnPzIqRnqugCRmBiN1HCrpfaHgiGBWvryFiJOGJLylPgpuUA4EaQ1biu5RT6xLzKpk+uWWQmBqjbMF8MuJaI8SrdDwzIDFMnmRy2pyzaXkcdLoYaax8yQujVHjPAFeNtZ8UsQLcuJrH9TDkllZgxmOSeqF2b7oWMK5N+q7H0LW4kJi6WcbB1GafLqGMbIsZi/YAw8vVfqpMcjXaLV2Ty3zBxXRIt9NWO9duKfet2J/kpSsTC5l8GIiLWaCLZ7kUv4LAlG4zp6WH7K9vsNXxmGYL3jm/4Hw+YXOtw0ajTTlKOJ+lPNIsFTPaKafshRa31tfohC1mUcV5f8zJxQntjs/OhgR4NIhmMR/dP6as2xy89BpH0wv6x4+5YZq8vrOJUyUqgGLR9BmbDqdJyQcfHeFrgQp6ubOzpUaRtlvz8PFTzoYV7dYG680moVhdyhy9yrAsSZyT62KiUu2kmMsTclXMZQ1RaQaFFZCJ6FKUvDJKV1CzZZiGdG+rtK1P0KlXG1sJgtFrdTCS559Vi6BJU6JMeZNDpooVdHX1sUx/6qxQu1O71NXBtFVZ7FsNGpUQ2UzlIfeFi57XSgynpwUNx1siL6/29wJskZH52sY6rW6bi/FAjcCkU02vvNXqEHIFg1mFGsmhVHChKyKb2pPL+F6mRlcs8v/cmv4JNe3nf+XP6tCfL6yrjl8Kqfz9aly+KqQqLlkO2Veqe/l8ue1SgCUDYQkE+gQG8+lb8mlR3/OCOinosrpY6QRWP2t1CFj9/epnPr+Pl5+fiUW2ko4qRtdM6sDjhIx3o0ve02ZchhojWxqGHCvOlDC1XWk0TIvQ9+l6JtcC8VqnGGaubE4i5tFKB5s2rhmojPIym2BoE3xHHECWysquUg8jtwkri6wsmFgZC69mapcsVJCNQIQC/NKjZQcQJ6TpRBWwRJ8Sa2MFSbKloBe6CiMqrmTBcjtEzyQEvO32+jIoxAnRHZ9pWTOS392ysX2fWnQ7szl2f0gZz4gsEW+ZVJpM2Gz+zd0P2Du4w2+8+EXcCi7nl8zTMWdnkkCWUCxEj2Jw884tbtw4IJJY6+NnChndcFyml31ek/yKsuZyMMTwXSrLVF36vYdPaTS3ccMAr2XiWtJRRvh5SiMrl+4jv03jxm3uRjl/fO8Jp7HcxYGa+NkCjiLCYknSfG1ni9utFr3KZNdscZRn/KOz+9zPIpqGgyc222jCl67v8eW9HZLJhONZxN3ZnA/rktM4p2FJqJVBMhvyQsPnb33+c8SDp9yfP6bQMrbDljqUzaKMReVzOnc4nM64rCfQdMhsmySqcDOXTcPnduCybmaE+lghpXPHJjYDns0NTgcLFTqV6SYz2yO1TNVk2OS0ijmNLOVlacoMj4txovz1C9smc0wlxvTIuKFX7LRbjPOSw/6IhTAP7EBcictVS5rTCUNagVyHSqbzCVEaqfWzZ9eYiz4dx2Ct1aIZhmhf/ePfqWuxd6QVYWXgq2vvkrokog0Rb6k9+tWpWVCL0hF7UsAMjYHIKXWNdqoR5KiuRy6wsQOxrTGtcyo5lMm1VTppEYcpKtIyeEL85CIiWcIxrlKYpJCLIEl85KIGrSUpr5IEwKs7o6IvYQnjEbe6HaVClhdfapgc5gtFq5OR+26jiSvdfx4z1zIVICJ+ahm5P5GCm0iymM21IOR2XeMvRLSULAMWapcIkwvb5twxeGbIxauiO4Uws3B0F8PKsMLZcucmM960VKrfUghOVcpoPqXhBcqvvFbIfSssaCFslSSW7NFNMsfjNFpwES9UhvyGp1HOF6oDuNZb49aapx6LDy7GXIxH3Njqsru2zvhsxPvPBhxJlJ8jO8ELvGLOtU6TG9t7eFaLeJZw7+6H+J7O1pbPzva6Ygb/5MNDkjzk5ouvUHsFjz94l26c8MbeLm3PVmCZgW0zdT3eO7rgYjCn53aQnLRbm11Cs6LZMDgbDnk8iBlNFsq3elNWFwLFkNG+sOs9iziNFABD9A4qJ0/G49KZKj++QWY45KsO/CpWVCV0rcbFirmy6tCv/rzijIqeIlM2xSWqdEVX01W+tnT2FaYgUUXwJjSxNMMoBMQhEA+BYfrcLlq08qVSfFXolNjLtrEl4lZscwKCEU2HhE8osIehRJ8Sbfrg4hmJyiFYduTiqhZbnWdLQIdF4MrAfhkFqm7jiosuBxIhPsjz5Rcs6M9B3n5uRf/07vrT+3iBhTzfFa8Eeav7fynau8LFXt1HqxG7jK+FXvbnFfRMwDxXaWfPF3M1xl+93j9ly5N/W04A5Bi/XBtIAZdDk7LmXN0OmXCIJiEVsgYaC9vgQTbhh9EFH/k58YbPTAKFypzmPKObV+w6HtvtDp4QHPWMDU80DBFFJUx8YV90aQc3WW+9QjvcUjCiy8v7XPZ/RJqeYuoZlib79iZe7atJoyjSZQopFrG5rpFqFpbdJXTW6PobtLwGyWzExeUjkuKMwhhQ6EMcx0ZLQqhtCrOmNIS8JzIMi1BWAKZD2wnUOtEwPBYFPBmMOJpM0TttNnd3GJ2dUA+HhKOxkMpVQU+E5e+1qNc2+X9+8hPWt67za7c+TzWL+PDxB0yjS4p8Qug5rHc3aDSaXNvbpaoLHj74iGwR0fI8qjhhb21DjezvfnAXXRwu13a4nE4YLSLuPz5mPCvxhcGwHtAIBcWT4mUJzbRQdWIaJ3Ru3OZEt/jR8SXHs5K0dDBKEYUKaTKi2/UZnh2yGdh87dVXuO42CYc5j0cT/m18yZGIaIWNn6YwGfDa9hpfPNjFKEuejWfc7Q94Ss20FgpjqCYbZTTmM9vr/N5rL3Px5EOeTY9wGy7tsE2SSkRzSlQ6PD6NlZi6alR4a01y3WQyjqmmOk0cxebYDDSVDSH7cXEWpJrLxczgYizryUw1ZgtBf4tzQiaB4ucvY/wiY7/VVlOOWZRyNpoyU4FiwkyRlUrNWiFK/6YCxQh5NJfriuWqUCzRh0sNFAeRLZOxMifJYjJ5zRliia1w0wmbDY9us7FsGP6rb/9eLb5NIynwZLleLkU/S4yiTi6kIlOjujrBi0jNFLuU8JcNjbmz3C02Mw0nXUY0yrhTxhcyeo5KUWnqeCU4ueAwl8plZdURZKQo9BWLWsar4jsulMfSQhSny2StvFiO/HPJhnYt5nrJheQRT8bc6XTUPswxPBLd4KhMmMcx3dpgQ2JVBdmZL1Qc4rKge6qgPy1SzrIFlWOy5cmFXSNMUjTZl8sFuzRJMOlbFkdayaFaG5g0Ew1Lrh+mZEYLgGBKqJUEhY5MlSXmVQq6+PLnaaKKgBT0npDrihpDbCdaRWbJocck9j1OZjMmcc5GJ2Q3gGm/zzQ22Ol2eGXDw3MsHlxEnF9ccnurzY1ru5ydjfjewxPOw21FnNNKiesb0bRlhLPGVmOblh1yeO8jxT5utjR293fINZ0f333KOLLYu3GTnd2Qk/vvY172OWhLRnFHKTGfUXNW6bz39Jy00NnwO7hpxoubHZp2Qa9lKu7AVPc4G0ww8oxrvR69wKeII4pUwBMGeZmJU1hVsmWYhtgQNTXOFElUblgK6KIUYx8HmCxtPp9kdX4SarIcFy+LrxRCSesS/7EckpYpaIICrtSBQQ5P8nxzKpZrGfGJGga+Yyl7X7d06JyUtEUf4FiKuiYKaMt31UjdktyCXEatSx+5EOHqOCOezJiPBK4RKdW0ePulOMlEQYq47GOloEvRF++5OpGuBH4qF1ssVZrCFwsgQoJyfpG3q7vrz/3SVef9UyuLq6+Qr5fOWxLLntcnrDzPP0vI9rwCX1T8sgJfKlx+9tvzNrzVYeLjA0Epyu4lCe/5n7US2cmf0uHLmxyhsAPsAAAgAElEQVQMZLz/vFAwlYbAdbGaTWVZk6CQj7IxFw2Nk4amdCxJmbDmOlw3HHYNiy1BBwcelRTQbIBXXWBpiYI61XVIw7vB7tabXG+9hUMHmU0ezd7j8eG3mc0fKRukEAxtvYHIK81ERs1iPxNdj6GgVaUmHucdGuEu3dYujaDFfHrJ8fEHRMkjak1y1i+V8NdMe9SSRGmD5umq6MiaTYRSngBokpIykWmOxSyvuXd2yYdnZ0S2TW9rQzUsjTRlpyiVCtroOEpHoDkNFkGb/+NPv8tgnPCSv4sltuNI4rBt1js23U6T7tqOylAQ4fB7773Dg/v3eOHmdV67fZvFaMRnX3yZw/sPOT465tad2zS6XQ7PT1kUOeNFzsPDATgudtOm2XJoubJSLWilss6E4WhMsLXF0PF4MIk4mRWqoJtiG0WS9krClstZ/zG+WfLmnZu8ubXPztzkJw8P+eZiwIWp4ZoiEktJpwOutTxe29mg4Tr0FzH3Ts7pVxq55WJZAfkiQk/mfOnOdb564xqH7/+QKBrQ21jD9Buci+98smCaaoymuconCddsmustJTDrX86Ix6ga4NYFa6FJr1XiOrK21ShKi8nUYBClTMqFWgNnmk0uuQGy2BPHQlXglBkd12St1VQR0JcSz1rpyhCZ6KZyNbjxhPVWQ2GlJ4uIWiZAgvMuxC5uIP+J/VKunXKAFq2F3GdCRXQoaFYJu50m7UZIIZbe/+Zbv1fLyEogDCq5SJFbrujPUmRNffkuOEwZW16FfgidTVSaqdCPKk0J3eTiqU7Xls7CMygdQ/Fm5WLakJ25qDkzgcuUpI58X03ZNJahErryWEpEpoSxSIdu61LSRQkpgQpCVXPIPVsBai7TOcl8yo1Gg1CysjWXhaZzXKUsMhlBQ8cwlTlf2dbkpG7KCVLyzXVlWxM7XWlrdE2bm7mpxkQCj5CUK0+EG5rJzHEVVe6JVlDZFm05fcsK4ooq1ZQktbIikL2ajOt0k1z8oXKokT2YcJcrnU4hthHUqVJAGKkUdFdnaovlJaUqTfbXO+w6OacnzziclnQbPm/tN+mFIU8vM06PT7nZ87ixv8vZLOGHTwc8LtoMqxKsEZ4nASQxVl5x0NjlhY0DssGQxfBCATG29jbRwpD3H51yOqrorfd49c4a1eic8uQcN5cM5A1otrgXJ3w0nnMUFRimz5rlo0/HvLHbo2vntIOScTQlcVrkwi4vZd8nRbSkyqTbkUJeYojXW4WaLMM/VDGvls8ZcT0If0CQqquuXC7eqv5dZUtf4cg+Tilb1sOrblpx/aWgV+SaiCvVXEkF9XilTiDhDAmExdIq2bAEKSsZ8DKGlzFsydrcplE72IGH1whVGIYUdHnOy3BAbrOAYGIRGE7nlItEBX1UWa4OmbQbygYkp2NFSZMQEhEzia1L4jmEhbCyxF3VPDkAy7/J76xCbP4LlN4/v5Quf9jzBX1V1D+2kOkajorC/GRvvbKbrYRwK7W9/P8qteyT0i1+aFWmf25BX32fVTFfjevVzylLBRNaseJXkwC1brl6F13C6gAg30tEhfIufzfKMqJmQORanMUz7g3POKoiopbF3EW5GwT2ctBp8WKrrZwjgcI3ZRS6vFZGBNUxrkQI5z5pHGIYe6x3X2W99yJh2OPJ0/sqrGSRHGII1c2WeZLwDCRIRg6SYrRdhdMICVHsmAGOt4sfXMN01/CDJrP5gMHgAXCMYZyjaacEWATJNkViqetT5YIl9lJTyJelIhPKaiiLcqpaQFMhJ0nG++fnPBVtEDVfeuN1dm2bfcmmr1MqvyY3dc6Hcz68nPBBVvHRg2Neb+5xvbOG6RUc7HXY6bnKd96fl4wXKZf9Cx48uMflxSmv3LnN19/6IrvtHqPTE3743e9y+/otru3v8ezijFmaqAJUGh5H5xFj8ddrKX4o6FqXrq6zLqr4uiaVtETHYmRbnKUFZ/OCovYwK/Grg+f5xOWCaT3CdktaZs2v3HiJr3Vv8d579/i3508ZWxaOJSLZmiSdEFgV+52QdiMgqeHJ8RlJKbXKpRLB23yGlyd89Y0XubUe8vTHP8JLU3Z39xhj8HA45XAWM4pSPAlBcg06PYHqeGRZzaAvFloRkZkK8CPTyHa7puELJ0DGxAbJ1GSc5JxXU1KZMAsWqBa4iKU6azWJFC2Rlv//1L3Zr2VZfib07Xk88x1jzDkry5VVrqLabYMx7bJpNzStRggjJqnfgH+BBx54QEJC4oEXJJpnpH5EalogoG1sudouV6UrKysrK6eIyIi4EXc8055n9P3W3hEns3IoRzq74Eg3b94b9567zz5rrd/0DTjYmwg2ak2tjcZA0VkoOkd0Ddpkhfk4QNWVopNvuuwW6qgJBqdtOHmNYpakrJeZ+ytyNxVUSxw5Jg4nIQLPkeRX+0d/9O91SZLI/E8Kqb5SMlld9DrNdHIibqfmHLHh4qKtJG1KTdQ0TaFoSkrJRM4EDdQuK08DNX1rmw5+rWOSdTDSCiVlGTn7DEx0Dmff9HDm7I7GBw3ailQgKm2R0kF/WoKrOjSWCYQ+ctfEqi1xVaVoikz04IOGQcJETB46mAHWmNYdxp0mYvhE2BXkJWk6HMo5UmrP6CQxoB/4BAaulxZGLdu3VKaj7jqPIBOl5+NhVeCjthLk9ILVmqMjNVM0VSpo9LAG/NKARb92HheGEnwo2RpsWnidLvgCpyJFhpz7FiVVaF0NK4IGG5p6BHhhb4ZbXoWHjx/iLaKx9Ra/8+IUtxZzXKxNnN5/hOteg+PrB1jqJugr85NT4CTlplkhmGvo2hT1hspxe/jG4XPY1y3kywuU1RKTgym68Qjvn61w77yA59r4zks86Fo0p1coVzGms33Uowl+so3xzirGRvcwGe9hplkoTx/iO9dpPpEjtDPxhyZRxQtncBmc4xgtzRuk4mMiVaGlNCnnrgRWcKYmqn4M6KoqrTW2NVSQHh6998fHrEafBvLe1UtatlRjIw6hQ2FUKCkQo3N2p2FUU5bVxHHtY1oYmNQWAqqBcXxEoGebSVB+bnYdnmHDJVI9DCTAyeiqVO5cbPNmFFOKIlF34/vJoM3KlnQ7jVQR8cHuaVwDaruXQxUU905rWcI3A7oEdaVvztfxVT0+DWA2CLvw3+hyN4wbGCRZCe8qug2V8yfn7goLwDRNmQ191mN37i3J2o59KbEGSUQEifq+uMf1EqdDQB9+nt9nwhSGoTAgeI1nZYGraYi3tpe4ky6xtBpcGBXWdSaKiTPfxYt7cxw6Fo59BwE55PkaVRXB8S0cTFrcCrZwugbx1sfZmYbtNoCuL2A5Y8E2rLYXMjvV9ByuR4AuO0GKN97x/HNcEQgyu0qNEasGdc0qawbDPUBcU43QUdKqbYRpWMA16TB3JpRIL5+jKU0Bd1Z2h9bm/J2e5RTBqjAxAzER4WRWC6fYWC7uRBF+8uihUJdeu3Ubv/Paa/jNgwNU63PcOf0Al5RmTWs8Klqch1PcvXeOv/vSd/Ebr7yKqlnDtTI43VZUOx9EHdLWwAd33sf9j+7ixvUj/PZv/C1cm02Qr1Z48O57aLIcf/d7vydWxj98868k6W3IgqKjZWXj0TrCVRGJ09vUdzE3dBx1wJwJLhqsixQRx5AdcLqlbK4LF6Eo8I38Ma7SNfKwgBl2iK4e4TeOb+M/ePE38fjBOf7X93+ONX0NOlv84EujRNukmLga5tNQFPguzkgrI2PKQu5YwjYadzV+69dfQ+DUOPv5z3CjtXDt8Do+THO8u4nxqAau4hjHEx+h1WASaiKoRgrhZkVjHANVZ4MQWNOlW16Nka8L/sIqTTQbA1HZ4EG3QS723QTkWkJ/lPJZWDBcC1vs79OCtsR2u0XdWvL6y9aDSfE1OtUFNqo2R1FlcByKZGkoC9IYLbTUSOiII+NzKpMexjMWJGad44VJiDFFjFiksID8z/6vf7cjxSZKUiXjKOYUpmhq0/WHLlRSQfcHdF6XQmwnZc2xHdR5I8pMWlxAp0AG+cWBg8TjDWF1riOkI8y2gZ7SsKMUlbR0wtaQjRETgIIyh5WgXYlqZ/VvES0vHuhsSWqA60Ib+Ygs4JIWr00hs4objiuVL+PCpqpxqvPFAuOyxYjUDyKqLSLP1aFp5B2yFri0GXg1GPREb3TslaYgXwuD7d5GUOs8ckvLQWyaOKX0aJ5j0XaYhuTfp8jzBBPDh1vq8CqiWlXLJdM0JI6JyiDQSHldk7Zmc45LuU9KVdodcnqGkMfP62w8PD+f4GszDZfbJf7sbIsoWeFvX7PwyvEx8nKG8/uPMW1WmO6NEU+mWOpzvH/u4qMNFd0eQgsK6FYtcr2L0sMNfYTXZgei4d42G1gTF2UY4MOrCB9e5OIS9+u3XDw/smBtctRRATec4qo18MY6wkmjY6P7OD66iTlRxHfew7ePR5jpMUZmgoLznI6cSYq1NKjTVNC5BPvQpIGtcOoc026Xhjmkk7GNpLf8YFVIbQKi1HlIPjUYUVIjQlTr0e2q5c7vD6qm0nplG50GjxopkiUKsxFQCt/HSWlhL7dxIw9wWHqYVxZMOv81pVTzNNGBZ2B8uCemE6RIMhFgS71KMvEZ51ycaGoxAxJBI2VKwba87tpwDQcjWmbyNYklaU+r45CBAb1XgNsFrz35/0EyVWbrXy6g/zK//Wlccl4vwYI8KBigh0p4qMqHCv/TgvUQ0DniGDQCPuvnPi9ZUZoCFEqjdnmhwIVF8QQoxxn+EPCFzuo4UqHz9ZxTwMho8eN8jffqDbaBjpT7vGtwZLm4HYT42nQGPdlA6xLanWCbnSOvtjg6muMbt6b4Whgj6ID1MsSDBxWWa3YjXfqyouoyEY1i3mXorrTl8zRHnjHAVzC9MVIswFvoYovAyGAjQV0Xoq9QW2Mk3Rjn2waXqwyBH+Dm/hReR0bNGhPHBq0I2OnM7QYZtbq1QtwmHU2TlruZE/FuomZVZ/uIvQCP6xo/PT/F3ZNHSC6X+P1vfhP/4OuvYWa1OKdeRVXAD+bQ947xz955Dz97+w7+4KXv4rdefQXbzQPU2Rm07Ey8wjf2EXIrxBt/9UOcnz3Cv/m9v4N/9TvfwfmDe3jnjTdwbTLBSzdvYTGd4tGjR7hYUQfdlYBeGi6iysHjOMWyyqA7BlxDR1DXuK7rOHIdeKaGZbxGETiIdQP3LzYoaxMjew4K5Dn0iCAbyo2gjVrEm1Ncby384a3vYubN8b+9+w4uGnbJamh09gt1pNUWZkchm5BcaKTLGKPKE5OSxLPQtDX2dA3f/dar2BYX2Ny5g1/DCIvxHt5YrfB+XmEdjLFOt3huaiPU6KxWiyENyk7MWTapg4SAR9dAqecwvRwT3xDKm19Z0NcmoqrBnW4tMt5OTWtjG0ZDzIklI+pGr5GVayz2KXiVSedA61yAzPLah2a4aNoCDvn4FdcNAzoRN2r0bNInQFg7/CAyiC03tv2JmGsFVPfKxINZ8ozqpPOo/ef/57/fUclqyxYOW4ikl9mWSFgGnocyJxhACa9yGE/9afqwmp4D1/ZRJy3KLU0QYpmn2RMXWugho+sRF3prwyt0BEmLNsnFgSu3W1QzG0ZgISTSMcvF8aYuydMm8IjZDk/RFjqtAw0NeuBAH3nYUKwmS7BtKHAD3HQ8EWyhrSFbPxcMDgQ9NRC7Uruu4Lom4JlqHJCRrtBgy69NyqGW8CpNDmbKqPLNIeXIpnEEAzzlWoMAW3SIo0ja64upDw6I8jyFVWsw6bHd0PrSEI9s4n4zywB5BaLqRLofPX7ZgWCAk44BUDgtmrEuiYyb6Xh5OsW3jkZIyhR/dnKBh1cnuDmt8eoLz6HV93D58BRecoVR4ECb7gHhIaJ6gnvLJe6sPsS2i2GGDnzbhZkA1jrHt49vYkYAhVZAd3RkjoO7qxjvL1N0dYHXDy08N3bhklXW6LDcEe4ut/jpco3MH2NZAi88/7L43V+9/w5e2w8x0VKEFscENTp7giQtUfL9bxrZ0PQtN3p3MrJtRS+dSleiUs2gzq6MTJGhaaWMOVQFqPrtUlWyKa2phGi3DpRRtEyFFLhyyuy1oQAS/QC42Dt4MDGtbcxzG/PIxBFCTBoHXV4hpQiSawh9JziaCZ1Rt+mCpKOKUiREmq420lbn1mJVOMjCluStsx0auHCoBEbzm5RnvzIokbbyEyiASoI5nx6a0sN177avhcb2VZXn/fMOwVwS2h61Pri5LcmTN/uEZAcYOLS/d4FpTzsoA9OAgW5Qifj0F7Hb8t9VvZOEgFKgnBH2nuFlXUqwzDLKoVISSYAJIgRjEoRb1MKCofQoNdhPXR1/vDnD2czDAy3DSRkDvoNbR8d4MZxhVrXwogTx+Qmi9FJUDDfFFdJ6i5s3jvDtr93ADY/CHSayOMDFaYEy0zEKAwQhu5A5RqGFSTjGbHxEfUAsL1c4e3yCJF6i1kOcxVPUjYNQrzBxG3hWhJbeD9oWJWe/i+u4exLj5FGB6egILxzfEAOkJr3E2LORpSV030HZjwiibAO0FSY0PqF5UZzCsX1p5aacE7tUi3RwN9ngw7MrxAkw1gz8Wuji6zcWWBz4ItRVlC0i2Hg3KfBH//z7+MbsJr5LimVxjtBMMTESRDVwal3Hw02Fn771Y8xGPv7gd/91WDTgev9dTF0b33jxRdy+fh1/9id/gihO8NyLL2AZbQXQ6Y5meLRKsS7IhGqhWzRMqqBnGQ5NE9cmY9hai226hT4JURgG7jw8Q14CU3+OrtLRFhq8+Rgn9QValwLjJXCxwr+x/zK+89p38MfvvYuzNMd6FYtVrzFxkBRb1FWC2Xws3WIa8EwaT6pr4pIY2Bamie986zV8dH4X0ckJXjOnCL0xfvD4EU6oBbI4QFpEeG5K5lMGT6/hMIBVGpK0wza3EDfEgZnI2hQwM0x8EwvishoT+lZDUre4U0coeOa1ptBmTVbofUCnTkZSbDCZe0CbS0A3NReGHqCq2NmzpSNMrFFexKirTACRxKYQ/GkZZFsRFM5zUBPaLMeY3AKWpSPQG7w881BHyye0Q+0/+af/YZekMbIshm5wpmFLABSJZh7B9CkXTm0tM09Wy2xFGTRhMEKkGw3ryxXadoP5wkMwtVCxPc0ZuDWC2Y5QxQTRmUi2Gyw3jzHZczE9DhAVG3n+jl7mqY5s26KrbNi6K+3ItimE7zze89HaLTpXQ+vaeLxcYVtUuLl3iD3yPZsO55utmkUHATpSWArlRU3E+MF8Dte1sYk3iGgPSB6gowmn2CNliaZ25Iw2nI4pj2jSqkgTsDg2MMg1peJcKQeiF4bobAIXSoxtE02eKY32qkGcpHJvnCAQ/MBsNsP6aiUOXARM5VkqVRE9hRtXQ2wX8G0Th7WFY1h4MQjgOzY+XC/x9qM72NopDl++jdJ0UaY5cLEUnuarx8/DZYWlF0jbSugsF0WNh0mOy7xAQ4Q1gTV5hq/t7+OGz7kVneY0nEQp3t/EKMoUtwMDLx7tw9JNsUOlUcXJ5RIPlyvofoCm0zGfzTFxqDRXwpXDhvafrXg2n2cZEt73okBgW9gjpoFyoFUpCoIMHMruVq0d3l9+ZuLDnJOQKF245n0wZ1DsRz8M3hpn0ELvo8EUEbK1sChYVY9oYLBMZeRBPTUHpKMZ8FtDNp1PF6wc8DWuKTpm6FJhm4EHdzqCR01nAhPTGNv1BpvlSkRDqFbHGbjoZYs+AqttTcRhKFBjezTZUImJSTCkzLc+/njy9VO78acjhf7//iYC+ZBI7P713QA+tMz5eRCE4c8K7UvU655at/51K2y5/i8Y4u9eyyefn45jba4JWLVxWDBkyJONHLRZk6EyWwGtupoNPwa0tIXFii708aHT4K02wY+qNS5Z4dgG4BLc6Alv2yxbWEUNIytEO5wHphOYqI0ScRHBG7tie0nDLNOwYNUmNI4NswIzU8fNqYdrYxevP38Tr+wdgycSm7oGuwJvv4m7d97H9OBF/PnbMf7Wb/1DPH/t61L82E6Gd+/9Kd788J/ilW8dYyPn6hTvvR2jzFz8+uvflkThav02Dg9maHIfaUWab43L5QU2j05xYzbDS9euCw4l18mc0dHQD6BusDedY7Q/x914iR/dv8RPryxUtYlFl+LWxMStAx+TwEFVNdgULZaNgQ/unsgs/uvP38RB0MHKLjBChMad4GflHt47jZEuL3B9NsKNaQC9iLE39vD6117C8uoMSRIjpskOWUdOAMN0UJUtMo4FLFM03tOyQFkVohthcpRDox6dyZEvCRtB0PT7SDL+HKlyJgzdhmUGohtSGS1sz0JV5WiSDC/sXcPXXn4VD6+u8PjiEpvNFiYFz1yeu6Q61jAt4rpo0NTCZRFIca9CjUNuHx7j+edu4e5HH4q6H9JC7F6JbSptrjcHltFiZrJ4K2VpEv/EYJzTMCpvEHP9ODaatkRdpXD4876HCXEnVYttXuKcXj5UNCVlVjpt7Cr3rC3ZIOyAiUeoOuOUaTw66hmwFldUD/VBkLiMsIZ9RYoo1SKVlbJ00IitoIS65yC0NEzMGialhPuNqP2n//s/6larK6TJVvS1J2MKSLB6ElINDAql1JXi8fKSeMDq7PObMMjVPm+QJCl0M8Zsz0IwouGCAnk55gRaO0GWqJYJDWDqluIoJsYz+mFTxMVGnNRINh2anC2LgNh2sVxsugyO38Id6zBDDR2pXm2Dq4i66ToOxwssWgNa3eLxdo1VUYjxCgVb6qKFSw5IVgrpnlXjJtlgXcRoOQ6g8ElNZD/nPJYQ+dnx59yc2smsJfW2RlemMIliZnVG/i1fv+sDNhcqMLI7VJmaA/JBEA/R+mwLWvTGHpH7rb7Hw414Bb45/D6TuYjzLLQ4qg3ctkK8EEwRUNs3usIH61O8Vy6hHU6xbktBxY5LHYvawmvjI7j0WncjEbvNWx/L2sJHWSMa7FtLg8V5TLzBi9MJbpqucDk1w8FJFOPd7VpsJ/f0Ds8dHsCi9nHDNiNwenmJi+VSACtcRAeLBaYh6Wi8H1R50wTZy018nsbSsfEtEyOnR+cyGLIPWVfKOpMtaFbV4mqmgjsbrVzLDMI0mdmt/p6ahZEuZSiAuCz1Hv3ea5cHNXCUAaO8VWh2Yhkagg8NBJ0lohx0PMvYJqVzFDfj4T4m+wux9eTGKKMtCgZ0AlZ61bPda2FVKUpvve76YGsqe46bmIeAAgH8S3/wrqmEQ40rPi14DpU4P4sFZs8jZzCnTrhwr78Apf7ZL2xIST47Nfm8gC4o3saVM4Wz0azcIk1W0n5sTNJiNJGcNvmeJrpIsDZ2gDPHxJtmjje7GB9S0tXisUlAqiWtcZ0qbdS5KDthpIzcANcOjzCZjQU/cbG5wtnyAmlXIWJ3SFOeEHaRwa9yTNDgwNKwMDX84d/7PTwXzoRbTLtT9ms+eP8dPLh/D6PZczi4/TvozNs4nHyH6SQK0EzkJ/jxu/8LLrdvw/aZsEzx87czRFsTr3/j1+H7NTbRW5hMfJTZWOx8L4oIJw/uw05yvHbtJm5OZ4iSDdqJLRzfNkvF4OfACzBZTESj/SeXOX5w6SNpHYy6GMdBh1tTG3OfVaKOvOYY0sD79x7KDPblW9dw5HfwyhXCNkJhhfgXVx4uSxvF5TnGeoOvXd/H7b0JZqGN2djDRw/uyIiVhkdxViBJKukWBN5I1BEp2sUxFsckXFNPXOE499Z1waYMYkqMIxxbUkFROkCU/tZs5EWt5L7J0SZ2pSgwnU5xzFFjnmO5pHubMm7ic/Hc5rqyKPrD94/qf4KZ11AzgYOG60fHeO7Wbdy7dw8l/y7xMFUpTH8CvDWLoGtKldcwaYbD4o8AWyLQG0qzkO5cy9/j83d1KQndyLMQuhSDIoupxqqkzLT9le394fzZ1WJQHgrsxOoIDUoDV1K9y73/j//Zf9TRw5bz4PlshPkshM62dVvCYNlJQhA1kym1yYOcbQC+EZ2GtrHw+EEs50EQNpguLNhOjbphpmbBNsZAM0KeARenK2R5gunMxmRuQjdTIae3hovzyxjRsoLRenC0EF3dyaxZN2vM9z3oVgWPtqQmcLFZIy0b2N5YhO+51ajQ9mi1xLYisIIB3ZAZBMFOVqNh4gVCH6K84bpMRM+5o0kD51QCqNNl/pKXbAFbcGzK1xLQV6GI16JuJlMHw0BJBKJmQvdCqfoZ0Ms0UgpnpilBgWphRD2Px2Px3OUslkGKVpLRZiuqW1ywPLRKlxKgKfZbA88HM9wOpgKcW6YbnFcMvGdoph6ilvrnIUKC65IaL40PMTVZO16hoxKaTmU7Bw+yBg+yDEtyv00NehrhwDBxXbNwOJrC8Uc42UZ4f7uVUYadbnDr8ABBOJaEJatqsV2kOA+NNxgwjvb3sZhM0BYlijgSJa22LGSTRFUlftOzUSgBXWwXSVVkIOTqkc6OCuYMPQzmzJtYpXN5kQEhwi39zwgFjUFH5cySdTPBpWAMNyrHF0wA2GYnTXK/M+GVHQyxp4UIw9DNj/LEDtgVigR4ZlJDfTLBaD5VSWSZK2vPPEchbV4a17RPDo1hnvxk8/i+bKKPyc8SsW9Ij+Er29Cf98QDwG7wI99Fse8i1weP8t05uRyKbfMlA7p6jz73Gj/HypXjl5ZtSlLXKGBVRIjSpWjsGybgMgHJaqFtkavdBCOcew7eR4mfVDHe13NcUp3NgGi3Ezykd0zPbVgVBYIMeI2JPX+G3/7bv435dCEU2POrS3z/L3+ALFuiqy9g6zkcAwgtHWNLQ2h28LUaTlfiX/vut7AYe0CdyzlAwOejkwe4OD/FZHwDr778PazTCZ47/l1sAfzwo+8Dxim6+k2cnPwQlqdBd+b48Xspzi5KfP1rv4bjuY02egeOpSGtpoA/x/tnD3Dv7oe4FU7xnZdeFqfI5foKmDgwXTJoKuh5gbFuCDr9qsvxQdzhzVJjnTgAACAASURBVBUDug2/3mBq5GIXOqMng+uJk+Eq7/DBRydi7HL7eB/HoY6gjRA2EbaNie9fWEj0EFaR4drIx6/dOsLMNZBuLlAVkQC1WEUWdYOII9OM3SsHs8kCk8lEGEQEvzIQK7Eh5ds+YEokCIszolIYJNiUP8e1ymS4bjmueurWN+w7rlkWRQzyDObSgialq+8u8TOFaUhXFTlfnhVkRBfUCTAkgbt14wbu3LmDih0adgzbWnBdA2vL0TuEkqTxgLGErVO2LDTFbl6KCO4TGSu1ZM/Usk4CtvU51miAVWmgZvfvK3p8VkAXgydLhytsjVICutz7f/hP/qDbbjcwDQ2HB3OMxx5qDtkpdeiotrJwfkkl4sSL2uEk0VcN8qzFR3cuEIYBFnsOwhEDfi4Zm8Y2th4CbYgkavHgo0domgrPv3gkVXxRLWH5DqLKwuPTCPG6EPlWi+y6ooSpNwhDE3uHIeouwWjioupqPDwlh5NJwSE0oucpuBCnOFleIG5KuJORzN3IH/ZNG75O8JItFTIFZ2gqIGC4kBZ6LiyKjRDIVrBdToCWicAPhafMwNQWCcoslvtAYYXWtOUNNLwAQeBhZHWocv57LQc+QYSXFxeyeA/3DyQoKgARsF6tsaGH+XiMxWKBhlKovoY82cos+PnZHvYsF1m0xSrZIjVqnKRr2IsJOtfCeDxBdrnB9uG56B1fn4/QVheSbHT6SFx6HmY17icJrthhMTU4dYWgLLFf05L1AOF0LgH9g2ijZl6rS1xbzDGZzoXXHaUplputWM2yrc3288H+PmbhCE2RI1mvkdM1rFTAJY4WmKlPwkDm56zgGexpWsKWOjcD0w5ps/cBXdrvDIOdJh7xyrBGfdBUhbx0kTfnRq+pmkVdAF10DGzq2BeNaCEMRipK+tcU7WuKcYQWEc2OeAqwjU4wkk8VJZ0WwBk2cYSoFymh6EyzcxANFe0w5+YakWzY99X4oFdTU3SsHn36JUFtz3wWCNtTze8/CXob5FxF7KZ3RuP/82DkBx8Kga+Mbn4VD/Lv80ZVZsSylQX3JxP/WNYP9SXGtYWyaJG4LpbTEX7mdvirfIs7dHAk7dM3xNuciQXn8aJd0ZiwKwJVDYS1Da+18b3f/DvwrEBmkmXV4p//P38CvaRBRoyxWSAMHQS+Dc/RYNBlDUSrldA1YnBIv81ln7kUXoojaUNP/D0gDtGax9j7xu/gZ4/O8Uff/7+xv2jwzRc1BNYWabGFFuzhR3cT3D3Z4KXnX8Srx2OE6T20ZYbMOkKk2Xjzznu4vDjDt2+/gF+7eRtmliPNE8RGBSdggmqIw6LPcZQBLLscJ6WBD7IxMhZPxRJ+G2NikFLqYjSewhYEeYN7D8+E+ns4G+MoNDA1K/j1Fld5i3fLKc6SDn7b4PUXbuGV4z1E5ye4ePQRLLOD45nYRBustpHgX0bhDOPRDI6pgIm6pUmnT+yA61qCiqR5fVCXdWap7tCwd56yKDgXVpX6UIEOvzvQG6UL0AsMDUnBIC5ErNegP0FdCxYGpEW7poX9xR6ODg5x9+5d6S5XTa3cPHuaLKt0ejkEHRMAuUiRoM7rToK66kQb0i0Qq2aRNWT138C1OE4gW4YS5CzwvrqArhKfHofTU0f5tSQ8FhVVS856e5ZIC+33/vG/Ig3N6WSEg/05bItITr55tdijSjZF0c6GnEtDbPt0wxbnte0mw4P7F9jbW2D/0Ifrsr1Ks4YKOv1t6dNae9iuS5w8PIPtWHjp5etwvBZpfgXTC/BoxbFwjiKpYPN36k54zPSwPtgPMR4zi0sECZjmKR6fXcILppjvHaMqOoRWiNV6i4eXj8VMZrQYy0CV/MHAcTFyfDEkIa+PLaN1kosrkz0aYTwKoWWJHPys+pdrKsWpdnjgOmJ6QpRmsl2Je5YMHRwPuhvA8unZrSr0rsqkNSTtWMPA2eNTqfiOjo7ge76g/0lTopvYdrOR5+dcuqVnN81D0hgjw8KNOS1KdayvLoXm0lqaqLY541CQ1fP5AvFqi0f3HmLuj7BPhaCwE+1n6AGSzsajtMLDNMWVPLeOUNdgJRkmeS280ul8H6dxjA9jylCazDIwCwNM5wsK6WO13SJKM2nZDY/JaCzi/wzo8XqNkvaKnMmahiQm4l1v6Oo6Ks76KumwsCwwGeRZnXMxMqiTe91X6NyEFtkEIuOqHPQIOqMCHH+W3WC9aMQ7YESRh7QWEyBqrfOwZ7Imrnx0unNcUWWjFSE3NB2wBHbX8535/pB6to0jcZQik4ObIs+LJwHvk2A1HiB8r3Yr3IFGpahfVG/64ir1qwqWvK9sXw5+6J90QxuqdP59XjerKH4IQ4BjBIve8Ey+fzUBnWDJkqwB2s9SnyJPsM63qEraA3cYNxZmJYVBDZyMXLw/tfGndoY38i3W1KUYj7Cm0EZPk+SYjDgReiG4ZQe/BEaViY7g0Je/CRIqQn+KxfwQP3/vA+wZDb497rBnVXBDRzqGWZ0iKiOkTYqiK1BpJVqjFWlWspEYRIjlYNdyZATQLhsUmOKhs48f3HuIy3iF566HeHma4eaeLbLTbTDHDx+l+ODhFW4cHoqWw7XiMeqMJkjXcXeT4s2778pQ6TdeehU3RlNoMceYGi7LLTRLgwfAazqEfUCPrRZrw8O9hG5bOsxiDbPYwO9yjDyKvMzhhFOs0ganl2tR02OreOHrOAjYuUhwFuU40fdxEddyDj63P8dze1PU8RptGUvHlj4Ry80KmyiCZbmiU0GhHErk8oxj94BGQwPl8JPARyabAwVxCNrDHlJJKGWezSf+APxZVuL8GT4/kz0+Bqolv88Az+cijY3jANmBwuZqVefOtDCjQtt4ggcPHsiojkGdoG/O8vlBsCphuh5qCehsudcENNOTg9WGQRqqqQI6ExJ2EFnUtRVsAsfZFaLMUEtUBcduX91jlzo6JDwCbqWoU0MxNMUSkpb77/9P3+hYYe8t5hiFRONVKPIEukbfZgLF2IamAIbKpuiMxQp9vYlxebHCahXj6GgfewcBdPI861hiATPhrrVRFZYo76zXCWazCW7c2odOilG1Edu5dx8UiFIddVGJIIhB9LrRYm/m4WAvhGmoLLltCyxXK6mip9N9TKb7qEkVs0KcXS3x4PwEndlidjiFxplTU8J36aAUoMorVAWTiAYbSv7RJnM0xmI2FWK/77nSbj+7WossIA/xceBLNkYkapnGWK+XiJIErWHBm8wE4Unu38hqYWmtzM4ZvPi7rNDpf72YLzCdTGSxM9AXeSGJAQM/Pb87vhEN6VGZKIvNJ2Np/0TbNYo8hcmFRPBd1wog7+DwSNpU52fKzpDazS9em8l4wDJDFHBwmpV4lKZYkctq6iBJws4KBEmJPZ9+3QusygL3s0iU/owsE3TnmPQeyxIDBrYlTctGXROAocN1GCRpUlEiiyMRF/JsG4HrYjoasa+Oju0eUgQljydGXTmkCZhSim0FhFPVufoQ5TiuL244VuYUASI1jDRFAi8Z8OnuV+sIiYZNa/hJjVGtY0onNMuF6/lyrZRq5caTjgDvDQM5qYZZKvecow62/7mmyRmniBGpktyU/H1Bs/cVLDcN36OhMv80Lraqeg00NHP/ynHqn3FY0E540I3v5VWHanxXZnVoYw5VFF+Psj/VJeHZIfz/wh/6vBn4L/OydxXgPvnkQgP0bZRFjnYdo4xjZG0hFrUjWBi3NuyUapQ2fj618EO/wR+bCd6lgIrtwgkn2CRZr3THTk8JvclhMZmva4R1iwVlU+MSt2ZHaNMaY2+C69duISsqoby+1tQ4II/Ys5BrFVZ03Co2ogCWUi565CDj5J3aEdToYjdEZ1VpCKB2UmhozAl+nOr483sn0MjDHhkI4gd46XgCP/BReWP8dFnhw0eXmAc+vnk4xQvdRrpZK/cAbz2+wJ3LR5hOxvjGtZtY0CUypx+CgVWTIMlj0YL32w4zjpIIDAttVOEEd5dsI2sw8i30Ygu7zeBRQCecwPLHSCoNqziXgM6zhSy8a/NALDkfryK8G2lwJvuwqlLuG2VECXplkcKxa2ewO6twGuxIkRtNHpJQionh4LiPIZP3pccJ7a6ZocJ8ImbU4z2GwD9Un4OHwBDQ+XtPW/Mftxce5vQyECa+iWtf/LWVCikDeuD5Yvxzfn4u167w4U9He/Iekp4sZSrPJ1ru6hLU+VkKCoqdsShhhc7XWuXyOwzmrNgZ90vO3uVfv9rH7jhtuJeix8bCSYzT1N/X/vCf/EY3m04Ejcj2W1sz4jMNpNg2pR1JaCfal/dKh+UwcNu4Wm7w6PGpHGbHxweYzj3UlMGrCF4wxaC9rjSkcYtHJ5cCWLl27RijMf2qadhRoGgdvHW3QFY5qDhorwv4FrCYuNife5iNbbQU+3cNrFdXODs9hW352FscwXE4K3fQ6CFOLi7w8PQ+DAfYO56B9L2mKSRQB16AlAs6b1BWGjbbSoT5/dEUh3tzVMkVphM6fmk4Ob3EJkoRhiPMJiPYeicWivT/pmnBI0ou0rBjvo9wticqWYHRIPQsCeCcSR7sHyDabvD48WOEQYDDwwOVaVKoR1yiEjkHxUaTAj1U3mvZHue95ZarBR3Of2MQnY8mcuhG2wizxQK64+CKAK66xnZ1iaORA9+0MPKngOnhqqzxmC33js5vnL01oqTnxbThMzGZzpDqnVB82ILyuICLAuFoDMO2cbXaCBqcgLg0y+WaKd3LHLRjS43VLTr4ritVO+ULuThkVt4qzXbeF/F2pkwiZ7VKlljCvGrw8hmUeD/BdfyOtNhFMa6nM3XKM4BqWvq2gB3REbDFAo44os1sDw7b6vSFJr1N7Fj5HtN7PEeWc/RTYUvwH7sGVLKzbISUdNV1UbBK0hyWFwo2go8BWPZp7mLDATRsJvXzykhGqdn9Ch5kdPbgIwYYqWJ6dzUlnavU3YiMJd9bXkMvajO8XqnOP6dA/+KA/vnV/ecFdJrnpB0lXTM0USpiKuz2uLSsrXVoFWeaOs4DB2+MgT+3cvzILnHpWmJYYsJGQ6qrBJtS/LhNulgZJWZmg7nWYt80cD0McRiM0WYVqozYIAuGZWO/8/FyFmBcGWipS2F1iPUK2y7HqsmR6BVqUj05pzV1FE0je4KsC86ozarGmC5xdoATZ4G3zla4ovId+cTJOV68tofF3gKl5eNu3OHB2RK+1uGVWYBX7UI8Bu5X9MFeY9XmmIxDXPdpgRyKb0JepFg3KVabpbjELWwXR14Ix7VR+SZqz8fjLQFRxJCkMGp+5MLMYSdVM100poes5Bpgl5JmVA1uHkwFJ3C62uDdZY7x3jE8JuJlgblHXYUa0eYKWRphtjeF5dCDnUBlHtE1iJwlpZfBV8iFfZX8yR3wSRbEL+yS3lmRqPUh8O/SHIW+uoPBUGMudUaoMTArbvKvCYlTWBx+cJTEoM7r4/xd1rqM/hSWhx9iBCaCQI2cQbKKNFNYPiJJTVyPBHMF7iPjiawDKsCJSxyNwupGCrxnNVf6ZU+M3Xuwe/7I7/cMoScB/b/4P363G1PY3dTVbLQuhcojMnsMRJYjMw7RfOG8ywkEKX1BatPDE4Shj6PjPYwnHvIiQllRw9vpqQ0Qofv7908xGk1w+7nnoNPDuqW7UYOksvCTDwtktYsi26KrUhFtuXE0kYDuW9RbTkTi7/HJA9ETnk/3cLB/LJWqZoVI4eHh+QUeProH29NwdH0Bk2uvo7iCC8/1xe+3yGn4YGCzKRFFFQJ/gsODBersEvP5hHh+PHx8jstVhCAIMZuO4ZJz3JbYX0xRFTk+vHtH2vITtp32DqTt7OkVZqMAl5eXqKhnfv0a0iTFycMH0tK8ceM6iFFgBclZbpFn0vIV1DGAkIL66FCRBtZVKEX7nJxIA75hYD8YCRYgSzJYDq1fa5xHGzS2hTSJxO996npYjBZw/BDbqsHjZIuLuhBBF4oB0NfbjkuZVxPI0jgmHlexaAoEhi2ypn4QSqXK+TlpRATzsesggv8y72YFxCycd4q2l2xxO0I5I1JaNlhNlTFSQDrxdmZip2ZqgzAM571chX1AZ9bLDaVY51KxE/RGICMFiTgjn9sByosN6ssIQavj+miO4/EcY9sVepIkCZSYpONZmcuMPM4TZEUm7AzLVu59Mitnu7mqJJtnh8F2PWS1QvAOYB62+DgvJ3CRgX2YCw5VwYAUV1VvA4uL7Vf04K1kF0cqFPLZ+2D+RCu9tyMdhGKG1icvV8xPCDQyaTfz2Y/PDehSEjw7Sp7t0tPlmcLctIBPoR6u1UZHvS1EWjMa+fhoYuMv/Bo/7BLcdzQ09JWvaYVaI6CfvKCU6biWwDFSzIIWh6GOfRc4tHV884XbOCQGJM/x4KMHePTosbRU7cjEt5yXYSU03FD+CqWriTPjqs6wIV/c1lEwaFARrukQx4mA+AImglWGqVnjfBsjnlzH41zDo00kh71dRgJOOzw8RKnTArnD+eUaZlng9tjBS0EnzJufL0s8TAuUPpMEG5PWwO3ZAjPbxfnFKS7LCOvtCnZZ4/pkhtuThbAzIo1yqzSt0oXmaXDG3xTQm1JBNLn3aWjihnK2kZKbp3Q2q3HjcIGxY+J0tcZVZyLOK3RpKt0DejFkmxWKLMZo7EMXbW7JXCVQ0mNDNEJo4MVkUWl/KfOhXave3othcEyU/SNPo1QS1YNWyZqch3wM7fVhLPRJPAufYxgryYy9Ib+nU3Q2CboqiaVugQT4fp0rhTVFJeP/K3VzkakSISxW9QLM4yzf5FyeKpfEm9RyDkjBwcKkqaX1zljJ4pcAP92yB0LaV3IKDMnLbjLzNNFR97LP3eUM1v7Lf/HvdKq6YuuN/EDeEGnIS4ZCFC/pOazOGcgt25fg/vDkFPfvf4TXv/ma4q3TVZB8OFabnGkJEM3Ae+/fhWk4WOwdYMxg0hIJWQnIZJkAb98tUIM2gBkcs8bxwQi3b+xh7OtoSRkTf+IMD+59JAI0z99+AdPJFGVRQXdDZOYY73/0AOcXD+H7JvYPxvBoUmB2MCx12GdcsKKz62C9zLG6jOG5Yxwf7iFwKliOLnOoew8f4/H5pVSxR4f7Ajag1yxbWGHgyma+++CRoBsXh9cwGY2glTFsAiTqWhamCtw+qrLAZrPGZDLuD8yOa0ohJvsFTVSmSalbSpdST5pKtwZnTpqI5rB6poexR1R9QwZegaipxM6WdBsuKArgcA49dQNMpzNCefA42khA7yxbAH8OjWdKZV/LP12aLRJHgdC0shYOpVTMvaDLoNQ2KJjJvzKgk/+tUS+HUqeqcmc1wNfKKosVMYWAbNtU7W+OGeSeOMI7LXIl/UurS/qDs5TfprHcE14b3fjEWpdmQlEBLSrQrBOMdAd73hiL0QSzYCTuQxJH6OxXUGGsxCreYJtEaIhCHYfwRuTL6nh8eqKy2N7ljbN10u4EgQ8dESkzpv2EliaSrn21+8U7VIGxvsrH0JLc/RtDJ4HfCzny6BXpduVThyA+VBl8TYO064DmZzDnaOLZH6yYhqD+6c8ysD+45nlQD45pcn08c+g8WOYoNUUvO7DG4lefxgUeNgXu7fv4sVvhDafEfbNFbpDza8LNAZvU1EbDyDUxntoYTw2MQ4q75HARw2sTTM1WzCsOxiNJyh89fozLq5WQcifGHGE0g135shdo80xbY/kgnsNgS1cXyiO7lKzsy6xEvE3EBZIUX9NMoLkOIm2Mi7TDMq+Rk64poLpGOl3haCHT2s3VFnW8wcIBjsgHt0ycxMCyASKjhu97OHJCjJikRrFIK2+6HJ7nYua4GMNAQF4pRb58Q7QwMqq00FlQbIsrqTplv7KzSqMoNtpFpZFiTsoJTD5IdtUoYW1Lm9moathU9hTirqCmxAjE9mjew2CnDIXo90GaME24RNSFWIYeADd0iJSSh3owuJKbzjXHz5JrcJwmGBTG0s936/u8tSl3og/Ug4vhk88qX1AVfq8FoUZ/Peubxx07BEy/WHTwmhjMNV3oako0lQptQweqTwCG+ytQ38E/6qs9Az7rHog/htBmnzpFav/Vn/9bHeecVDATu0lJZngnWplFshKWiahUQ6SbuSjLFqdnlzh9/Aivv/4yLJsVAturtF3vZL7EeQvbPD9562fYPzjC0dE1CRjc1H7goapLfPR4g5/dTVHUBgJPx43rc9y8MUPo6ajzSFy7FuMpTu7fx+XpOQjOunX9urSBWQ0zoKfWCB8+eITV5SkC38TeHqlipqAvCSqpug7rKIamOfCcMZYXMR5+dIaJP8OrL78Ay2ILrROXnYdnlzg5uxRENAM6tSqodMRt4bu2BI6zi6XQG4LJAjY1vSnAbygd3bJg5W0g8D2Z36ZxLAIAyspTtQaZXSvlPYXKZFuZi0YCOrsX3DhaRya++Bcf+CORjqVGdJLliKnWZ1DEskVecy5miALdxCJvdCxz8YskxiXlJ1ldd6ZUPCFpPKR76Z2IOCRUqWNA5+YcBBF6yVUlfqAWqWSAbGXx+jVm1AzihmTWnMEqVaNSRCVYbTOgmzYBZ6oFzJ1BHnhTtXAtF7a0TwhWU7a7dIFmp4MgN9LPPNJiohLGJpNW+1h3xId9Gk4Ed0AHNLbasiJHTQnHxxdy0JCSQlliwk+90Be3NKKBLy7OJRFhm51/R9CwDCasUJsOhjeSrHwQXeHnXTDZ51eoX8zDfvZgqX5ztwUpa2b38GRl3qOHB6DRMIuUA7RHvw+/MyQq/P7QeeBeevZHH9A/0bMf7pmsa9kTiv8+SLs+QS2TDhVtxZCi9h1opAGuK7R5B931sTmc4i8mDd5wS7ylpVhxDNXamGgexo0J6hAcBj5corF96tJ3sO0ShpbAbGNYTSqymFPPwdhTFExKXFMIqTEojjSCVYyht45UbbXsDXbLeplf7g+dZ00js2OOeIjHSTaJ6IW4vgHdz6G7FiqE2GQdNhmdIfkcBGE1sC0Xk3AGo7ORLLdokggjh9QyNYe/jKnopiM2GtiujQOqD5IyJdeZSsfAdmxM2BVgF6NQ1sCFq4McKspmy2iUbAVpvxLz1Jsd9dinYcQlgZYOeb2qA/EsFbtQbD03dCjkucNkV/0NIsh1m2hvpUzGPSTWx2Sm9BU6uxeskgUoTkBbL4LCfc/4wfXFzzLu6YOjANpYRessFFVH71keEpz7VvrQ3v9Yir0T0Pv4/tTAsT/heB3E0/AVcC+xyK+E0qkEXdSj9zzuq3r1N1Q4f7Yrf5ZX+4u/o05lQ1r+UiTyMv/rP/+DbsiWxbNaUwKdyopyAPzwhVHWVAX1omwE5LZeX+LVl29KNawQwiLtJQhiaYOWNX72s3fwwosv4eiYrectsrzAfG8h6OI3376DDx7E0CwPx8dTea7F3BX+I4FozJ48y8PPf/qOUNleeeklLGgakMUCeoPrI9YDnJxfIV5dKRTnbASPg3iO/i1W3tRRXkt3YTJaYHm+wf0PHmAezvHN178OIEVeZ8JGvNomeHB2LtfPdvw4pIgoSYk5XJrDQEMU53IfDMcX0Aa5gJwjc35cFLlULGxHs+qUpINYjaafEbFCJ7pShFE474G0sOSApeC+zlkyN2QnfG7afy7IoedbUTZIi0IcvhqaFFAUReZIVNsqMQIwCwlYJJUiwxV94GnnR+EcqqYRQNgwhraojFo05GkhSb9dqcRFirXfDn2AH4x61JyV/FLVYRAaB7N2XgN5pY1SEhSNf7rvWQzmKtgxgJNWyNsYOoE46NU5LXJZoVjo2BFqWthFAysu4ci8vIKfEakMHI3m4ik/Hk1EoY3e46skwjKmIEyGYrkVNoMh6GM6OVEakd0kTdpqvC7pjMhhxk4DD7+e4gIdwXQu5iqDJOpuMJet/Dk86ifV+Ve4q4f22i6IaEDdU61OxDx6Kt0Q1IetP4DfBn7wIC7Dr7kXKWV888atL9FjUO5PuwfykETsJhMDunlXq13WBsVE2Nlqa0S2AtyOWgdlrWHddfhoYuJPxwV+6tf4CIXoWR+2Hq5ZI8xNHyE0HAacp1MqsIVm1uh0BrgCqDMYbD+Ln70itLHMbFhocF9QCpPOiE9Am8rOmWtY8Bz9q2I1SQVIh0Yqloeu7JBFKcqsgkb1Sp863xZXErKiE8At/eNKTruYyGs6Rt4YHmzkdOvLUri2Bs8jxddAlLQodAOJxY6iCcJiPdKiqflAPNOEOhx0iWPnqoPLvdO1ojHO1qBWc1yhqGISRDm6Epqs2svDyGt3rQ5pKBP6jkqXguXpLYcp9CTiQyohoU8CO502AbYmJb80Cf4G8TRdi5TdRenwMnjTuMp5Ajpl98diaT8A5voKXYK5JB0cuVWfOYP/ZcJeN5gh9T/8yXH+J/fvJ+EuSqhGjQWZYHG7c3/stvc/fh0qeXmi7tYnM7/Mtf5N/4waNzLrZAHdF4n/zV/8PanQh5Y7VdFEBp4ZWv8GaHQ9I2CgJdpdR1G1yPIaVZnh2tEYhrjK8OcZz9nutlDWtcjwnV2c4/qNG5jO5thGkdDdRuMJVusIf/XmO4hyHYuDQ9y6tY/FIqBZJaoiE0AYnXjuvP8RHj88xf5sD6+9+jLtjJCma1gm2z0mtpqDq3UiTl+hY2NKPrTDgK5JtZvUJVZ0dKIggxui4GzufImpN8YLz91C1aXYpJGIxaRVi5OLK5E03d9fiJuPVvNwKBG6lAq0kGZ0CzLQ6ba0Dz3bknkxXzwDOpHrrktrPFZ6bEfnElRoGCAta6lu+SYQic+5NCsktq1UIGeU5/1n+sDeCDcajwumjiLuw3Yw5QgJ7OqoJ6yhyonqLTF1LXHryboKq65Byje8sWA0Fvy+Qtf1RgJ6ZiuTGBFM3JEsVEGc/1VVujRrGAT7WSkDunQZKImra0LXE43h3geASRS/L09D1CtV8zg2oEodx1UZuf3U4bcE2U8RHUo9tpsEepTDFahokQAAHRxJREFUSSqMKh0Lw8PCCTH3x2IzSOc/Wq2u8kTcpFZphCLLgaLAhDNVj12RFtQDl8DWA8I4/pDDqWQXio1WwOWc3PNgUybUciUJfYLC7cchu23tv+mN+Nd5vqFCH35nmCFKtW0QOKX0AIaKnD83/MzQrh8c1Ab+6hDQoyjG7Zu3/zqX84mfVetVSAk7YCWV3KsOAcGfA/edlTmDOtcMv8eKcGrZiLIUmWthcnCIabjAuqzwbrTCW0jwg7DA/RBIbUNYDbf1EY7tECPLRahRiyChwbIKxERck93RA52YCNs87PitVnkJNAblXw00DOY60esUTuG6GBqo6rPCjbDNrIsDJEFgDOh0C2TbvcwrtFqN2swkoBu6g0rwGGxWk8qkifIi2SikUzoULmFngOJXfcXLfUb2DWWaU1bc5LlTa6FuYZGpwYx/6slZ5tQtXNqpct7XcdZPDp3C+BAf8sTMqLflHXApVAP8OPBR1edKxpvKTsoWm2JNTO75Opngs9umpJZLmJYBh/fftkQvwGJHgNoNpJZR0pXS4FUtgZz7jeM0BnMKarGLqaQeOcZVma+yDub5wTyf+IfPlx/+7AU61ONPW95flFvvNsflrlFSlSwd4hB68RuOTtW4WVHonj52fntHsvVXRfuUnq9uy/yfxbTgFP7bH/zb/Qy9UrQjBnQ5xZUCD4OOCGhQDYdBnQta4QhELSd0GZQYsGj8zsPEEnABhQzYFhWnItOAwwNX2hnM6i1cXa7x7nsfYu/oGg6PDzCZeqjrBE2bw7EtkW8ssgZvvvEOPCfEKy+8gsP9OTabMzRNAt/XkDY1os4SUIde1PApOOP6srDYipEAkJFP2ooFq9httpoIlYwMRwJ/a9a4IshMt1HpJs5Wa5mBTadjTEJfqGHEnk8CXwI6aXMViYwm/WcrOKSW9a1nLgQGb86YWaWTdsLvEWUtwjQafSWojMVMkOBAoKCRPWULaXjTz6i54Qf6F9XMBsATszAmS7btSPIUVx0ijZZ/JYIiw9iinDX1qTus0SLtDNS0HaRBTmlKq4y2dNSzzqxSrEbZspeA3gfx3Wp9yHaHjJQJh2KUUexAVQJysImzWCdVMU8rVsiydtoOJbWxw4nocddJAY38YNNVfuhJDqeo0W4TdGkBh21MzkQ1G3veCItgIn7FPBQpdBMXGdZZgk2eiOwsBS2SzVL0BEhTkWpKlJ0IhFMdB875d2dMQsOj8RATP89HSTWJT9Sou1Xmp82wP3bAfAbC90tEyV/41YGDuyswMVyjSqaeCssMnQZFSyMIdKPAMmxz9gcU/38A9SmcxLPOAFkRsnOjxC92uwm73QImvkwq+DP8PoM6gzvpaeSMiwLlaARvfw+ZaYlGwnt1jIcecMetkY5s0dCfeSEOTE80G/iu0g9a6Fodg2tPiextaakwSLMkrWZ7lyhoTo2ZBHeCM6modaDXMOhvrvHs41FFrEVPuZTP6swQwCTnzPy70vVi/q4CPy2UhYttEhlNPrAmXTeT1UStTDaIEG9pp9zWMnemWRbPIINLj7obtonEJQOEwkmNCuh8eksTi2UGXod65WWLgKh+7juPoGAN+qAjwDm5GCApUyNJRhildubqqq7sSaXcKwSzWrzmVjA6xNsQqsvXwNfCjlfZVjBNXQK6bxniSGY1jXywQs8Nup9VEry55iSgm5a02StifNi2lpFdzxUfKml+Fk648kp49kffYXwyz37aLxqe9WODsb57LveCZ5lJyW+FI1EjQtJZVUDnGacC+tNnGOrzviWi+DvPun2e/UX3f17h2qp+nYngzn/3l3+/4+FLrVrJLcnr40V2BMkpfpvqpDNQ27IgGLiZ7VKXxGgSWGwVt/x+792qP+VOO76DOKVBAXV9A5nF8+fiKBeO4M3b1xCEDuo2RZpthWNJ2tjl+QYfvPcARarh9s0X8dyt50Vbfrs9hUUhCK9FXBKJyjmMUhILdEfERriBldZTh2UWo2NgFUpejdCysfBHcDt6zmaip34VbdEaDjrbxZoKYrQz9RzYFDnJ2PpvpfKnxvuWznKNBl3AgeQ8qvkgZXeEfjGI5zuUkGUCRI/pQip1FdBtWDY3TSvo6oSgNN2Eo+niKc47TKEDyRHINCACtBdnYeAnGMemS09RI6KjkhvIgTMqMgSUq6SFqAFsdUhAb/VAArpTGgrQggqVniO3CwnoDKysOlQ1zg+1QZ6038X9TB0FzKilizD8v/g/K5c0BnTp/pi9kEwPgqHpC61wtaKFUQFjO0RouSijHNn5Fdx1CjMp4BgmZuEYIyZk0KWiYTBncM6yHBuChCjRyuSIyZCEkgZZGan3iuDNXhKWMr+sNIQrR16q48JxPVik3jDQc+xBOgozciY5/c7fDYxDq+4LA/owX/uym/Nzfv+TFfeAYpdAs9NyHIL2EMz5exTT+Rj6uJ/DK8Q7k2aGt2c9kbhCKfKhKnQ+BmDeMKPftUPl4Ti030WLIQihVS2WVyukNAaajrAKHXzQZnhPL3DlajAWE3F2nLgeRnwfaeZEIB0BuFWOERNJdnn4VpNey7VL33uOxSgrWjRwTKUzwFlvTjAp9yplkZk4C0iMYxjF4pCQKF8/nUcLh1nWuEoa2OblbJ2CVLSEJl4ntWsUHfHkimo5KpRBjKCxzQ6JS6CdElcyGg1+STU7ZSpUWxoSl6dbJ4YyHLXxPCAeZKUVEtAZ5GkTTQ0GdskY0KW5x3OFFbdO8BsLGXUeCftEaFnU+qaLGTeDDFXl7CZQjiO+zuA4kNQt4ktU4qMCeouSnUVdGXTxLHTZdieOgdfZjyoKy0RWN8KYELqYrVruIudMPQtJrJ8G8wG0pgIqpaApKf6sAV1x0Abw7tBOH8BvkjMMyPudQD78OaljDLqCMqATH6Q6rRyVSteiZ4+ordlPzuWsH74WItwzYwC+7JGhsG1kEnG8rSR1tf/+h//gSYXOIK4qdBXQhxfFdjr79Ka0J+nKpXh7fJNRbmS2wmlwVRMxyMUuk2epoCzXFIU3ma0SUdkQDEHPWBtxTNU09v8pNJOgIn/To9qag9PTDe7dOcP141dw7eg2HEqiphsYZg7bpVnMBkVbYlVStMVDSNBbZ8NpKJzPylRD1jbYCjhMCRCwCg5MQ6hitFzlmCHrSgniDcFajoeMF85rpd9vnsCiJnpdScudHNk4ZppgwrA8kb8lH1VVI9LXUwA4aa0zu1PtdYrEFOSWi607mQIqoJc0PCAoTTfhi66eBpdiK/0i4TVT0IJ5EjsMjJwukxbDBqH2Ud3hynIFFDGpcngU1RBlqw6RoSGjl5k1gt44cCtTHN9YjaiAnqOlkxPndR8L5H1AHyq3IaD31TlbrCqjVmA6q6NISy8+Ife5p4b0oEoil8s4h1lrGBk+9KJDfLlBFeeYNgYmyxQWA7rj4ODwEKPJWEYLpI0wWBGISAc7toepija0jXkvSs7fvI4GSdJWbZkc1ap1yBYiW6WhFwjSmLQ8w3YkGeBhxTmpBEBlWv4Fs/LP23rPehj9ctt5aGXvJhZD9fvErKY/uAbw2/A7w18YWuBDsB2SFVZy7Do9xST/ctf09Ke4nng2qHsgwat3cWMVPiQe/HtDl2Go1Gm88dyt57C6WuHBvQe4ulihnAQ4PxrhA7fBB46ywrw+WSDodEyE90xb4kb44Zleyf4NWVeSHy1jKxEbVvNQVtRc23UrLW5d7ySBrcgtNwhA5TqxYGeOOK1JMBfAmArwSpy47btObNWr8ySnrwXXDi2mO1OU7Jg7XjkZElAatMOstXCUWfBylfxGZo0LvxavdvKcKUs7TSx4Fc8ZBnwgsgHKHDFwO9RgIB/a0nHZZnJ22XWHoNUwbmknqyFnq5z7LUuVzTCLLZ2YlKc0UypdCs5dgvoQ0Ptgzn9hIWYQm8BzgMOFIaDr4qBGnQqT40s5OwmYYzBv4XYNHI7TNKCwLDHQaWqWUP1IkbKp0vHoHRSJGH9aIvTjZ4VXaAzV3Xu2B/02djH1TxHsqgTpR0H9k+8mE0OFTmMp6jQwTLNzyjOcYwqe50x6nz4UE2hgAClW0K86oA+GYk/tm7X/4Yd/fwflzgqdL4FtNBWkmFXzUG3ZqnY8mUUT7EakPylLqGJ4jg3TcCXQC2NDScWJghABFQwABErx99Ksgk+QiD8SRbq2pftYpdw3SNanTSn9dVO2bAxcO3pRfn692iBJNtjbD2BaFbbxmWSP26IWv+BQd+BQFYpIj1Z5sRMQl7YNMs6ZLFO014keJx/VbmkV62GZbBEVBTrThma7QuWwXVde+2Z9hflkhLrIBMlu0B9dnIEs6CZdgiqEQShtXrban6qlKnc2BnMqk9HjmfP1IaCTGiVIVZoGiI2oDo8VOkdafXUgpjjkDLCVJ8GfOAcgsDwEtger1RBXLU55YNFKlMlTlUFrc9koOXUF2EJzJgC1rWsDurS+6BteouBG1voMug/eTyr04Yjvg51U5D2IhfMumZf3giSWRjXBDpUAaLhz+wY9FeDqDi494uMCcwKZnBFOP3yIt3/0E1idgW/delFc5pp1JK2vvcMDjGdTeb08UFgJXS2XSNNMPngNnuPKDJzZf07xD2Sq9ci4wjXJ6p6tUQohlTWODo6kajBtRyqsoqqlnShVOtkY/VxvFzyzGxAHHMlnHzjPehj9ckfYbpv9k78hVDDOSHc4wHJQ9QkKP3OtDfPs3YAvwb1WNpbP/lAUS3anBKewMyN/MifvW/8Dp3+7jSS4v/rqq/j117+Fv/z+DxDHSo55GZj4iZnhHSNDcjTF3s0bIvfrV6rlTAAVwZwUgGnZHSTCmfuRdpU6O0NKBEuhuVl9M0gTq0LQZoGOi0J+lwwPgsAs+NkIVs226mBxOegYquOblT1R5tyHWVUgrakb1/RyrCaOtFD2wpWZIekyaWjPYeOgsOAWajS11SpcuhUKj4HXhFXpGKcmXI4DTJW0Jyb7Di0smfvrsPl6TB3rfj9zv5PGyuSGlXDBTjYR5hkLBSo52WIwwra71JI98p2GIuxCqDm7UkQTLAFHBxJQqTTWwJKAToqNIcwgmrGwFR0Gfo8pYNATEhwcCkv1XbySFW4PyhxQ7Bx38RoVgpzdAZUyDp9lBES7aa4bxtBnDehSiPS9851FvFupy97YCei/sNbJzhJBLPVe873k+ICfP4ZfERD5butdPZP6W1/tGfDZ+1NDTdoz8TTEI1GT4n/84e/3KPdBVL+XhmaF1R/k6uzuZ23yAki14o1SfEX1MvuWxFDZPfGBHhbSgJjvZXokfxMOUW+M2YNS+DRPaFRKWlOZYHA2xEqK83pu0FLRpHqakWqzKm9qOawoFkIgGReOtMkMmT+LsxPDGrWjGRSo9iOZvQKKqM/qTVKflI/tE+DDk5mjetUM2kOFvotEVuAxNUtWZgSNLBhWogp8oYRJ6NHLVo9jMBApwwAeCtxkcjDv8CblLrOvLYh0xaMueU9Ew1o105TJ6KCI1FcsTBrk/VKvS4JyX2k/fe+GQmu3/fr0d4ZFtTvv4rXlJXncpihpsQ3ONh03NhnwbD36paEoc1GN9PEK0eMr1FEO33DFBW/quCrR0HVMZlMRvomSGOvNRu7fcrX+2HrevTq5FosjIUrP9u9TD2QSlzbqXzs04fGkSid7Yahu2W4XbjYTpWePaL/S3xxamV/mItT6+uyW+4D2HebjH098ZIos4jb8Ptv7FCMaUML83SdKW726l9JrUBaZWtHg2F+IN/V5aOC+2+CO32I9dqDvTeGMR6gzjgJ5JKjziOBR7g9SMBmkBt3/J1C2gb7T3xQVyIazRVWFyt+ee8aAUxGYqaNh1S5VfN+9kQpftcfZ6vdphkHBiS7D5dWJqGIezGeY6JTLJrKdIifs0nUSkCkLy+RSziK9Q8mROlvc0g7nHJrSxkpYRQJrb50gTIy+Rc33hgGPFSRHRzzfOJpi91Amz/2YQJ1OHzulnnylnk99PCVbqe+wm9aZ6j5S+4HPwOtU16rEpMy8FhYJcUXLaC20vr3JFAvTQ1tQ315d/ydj8rCiFP7g4yt0+LdPicVfZin3p9vnP8UnVzpxVFyLLFI4mhuo1cRIyEhOhK8Ug6CPfP0fUO+lQlr8atwWxd5cq2R9ZQR5Mnn5xz/6XQnog0vOJ8EtXzxD/NLvwec+wa4dn7qvCs0n18wDg+YOws1VUqPcvLuoX0EA8qazFUWrS8MSVGBJLe+qQUmr1mecIUpWx/m2AMAUOEne9B2u8MD5HVCTg3CJvIaqFqcvi4HcJIeTIC4WuQQuqBb+xxb/k23aK60R2SviHL+ah1iiaooayCydX3M2LXP+hjQb8opLdFcJuosEVtJgpLsIDYLiVPbOlxSMQlFn470aDEQopUv1PQb4z36w1a/mXyIjy1Zrb5oitBjOAkt2hAKMRmNJpp4A/cSPmdrNSqf6/48PqXq+5MWLDOYv+eJ3K3+1ztUFsFXJQM2Azo/dgM4u2LAf+DtDG14MNipgz5ogNg3cHXd4MNJwNrWQjVxonidsDh6sg+gLgzB50ByXsWrnay/IZukpkr/ky3jyY1yD7FwJssRoRHCJAUvMO4j4bg0YRYep7WFsmpi4TLwLbJYnyPMVZmMfEzcU79ZdEOAuiHE4Vz/92ihTKqfaZ176gDkQBHOvwf/kTBbg3rMPTAbuPRMLgu14nmXWIKrDew1MGkPGWFdJhDOChz06me1j3wpglPQL56V/Nkr9iztcf913befn/xpr99P+Cpcvxxfidy6UYqaKPWK8HxOp6x8Soqef1Xumuh3PjkH5Eq9d/nqNwCTOoUNs2ChY9P7Pb3zv/9MBfUDoDuCG3XmgzDl6UJpUxH1lvUubEeCAoLkUClS56lA2msGc89TPr1C+6JZLEiGzc7Wp+RiSouGaB7EPfj0Il8j3eKhR6U0COueZRLsrhLvYWpI60R9WqmswZIRDNs4uRB/QvuhCv4J/F86rYUl7jnNvsfRjxc1Lj3K02wzNZQx9U8CKG6lmDseUnVSe92zLsuFgu460hi8uLiQg3Lp1S1zcTk+pRnj/cwN63StNiZxkLy0pM9Qe7VxX9ZOALvr5vaqS3E0KW/Qdja/g9nzlT/kvI6DvItc/yemVtqSAy6i50HPbY2UlPOwHJmq7oLyPJQUdQZ4BLrQG94IWZ3Mb2/0RipErXTWCRjkSYPVKFTfROSASvGFFyXY6K0mlVPYsD1Upq5EDxZYo7FTq7F4xoCtQnV60mFgORrqO/ZGDqQ+k0TmS+By+bWIajHvbi19M6Ac2weclpIoO+tmPIaAP5+CQLMg9FRDfs712CcNs2RP01nWiJMlLYUDPOQagcFRLEJ4hXZJlmmBTFejGAebTOea6C9DYyfh/2zuX3batIAz/lHiRREqyLTt102yyKrwokCdoHrVAF0VfJNteVtkVbRFfEuti3SmSMot/zhmJdizJoJA4BULAkBObMkmdc+bMzD/fGN3BpuNTGnT18B+7Ib1/jRJjtusWjUcRkWwakllNlJyoMaDiq3UW9/gMyoxbPce7XSIi48QBpn4NCdMtP/1mPHR98JqP04mnk3GfP7zvucUcoV6X7Ig5oF3joQuu1+6VGD6RBYULfNWS7qSbDhdwlt0RrM9SNqkskdBJmUMCVzaUWFRI6/UWDbouhlqCJs+bXdhI57OwFsIblNQnsAgCH9SgS9hRQ2vKQic4xfS2fpqDi7kvKQBCJTzHlbx5fDPB6KqLxfUQ3vwWx34Tx0EbLa8hZYMVukDSJ6SCSuAKspXPhx45gSevXr3C2dkZer0e3rx5s9Wgm2iXKeUh8clESkSzL8a73WpLPwJppmFrYlfRFMPTebSH+jTPeMti/xk89KKHyCu5OxdFUWlwwgl7JIyFzaBjXXP4xX/re/B1WfUQV31cew7+jXIMOnWMOxGSkKWKOVJ2CKN6u0JPnGFpm9e+XRt0iWGVnb8ctywJYQrOkhpp4ARlylw1m1FlQMMhNibHsyjA86Ma8nSI+eSDkCRDvyEGfdP8327QdnvoMroLos07wkdJL+3joZseEox6hInpsDD3gFjC7kYw6k3YBbMK5soT30PSCIR+V08AdxEjyKnU2Rwl/JQG3WxK9pmVZj1lGTCfMZXitB3swcHnrERDXSGUVbBmFqxTHftcRdlzfTIOUpZCsiNhDSmR2D///jrXEHZxwuogeuqQe3EB0MG9fiWcwCgR11E3m7O3sAX+XL10CuXokRvP3OTYN+8tdz9mo6KsbFRIq0G/H45fXT/RkKTCiUGnt0IxidWViUGnaMloDdYZnHW+X97nCT10k8/34Du+AGpAjvVgjOmHG8TdITBOcFJvo1Nr4ajRFvU569IZBifPXepzq8D51cUK6tDv93F4eChf79+/36k+ZxhWa+Jp0JWMxdIZGoOT4xOpHVaSEnd5q9TIVw/ddJ7aMdR1/Ba9Q7NmZFikho5ID302m8mr/h6fs/Kw9T2KEbe566IbBOg2A1wfeBgcBBg1fSyk7Em0uTJmuP8jX13KrAphd5ZhGoLR7rn60G/QaJMLL4ahYoRyJs9Nb9Xk0Gt5RQR5frrAScPFy9MmQjdFFvdF78Ja900R593OkOmPsO0GPo6KmDuRZyxppfIBX3roCfOwdzx0bp6MQefzcScZan4diCLEnoveMhN+fLh00a44iDCFJ/jWh49N11/uE7t7luqLyr6X5L4pJmT0lmlD1vRLWoNxD4NHXmG6bVrP/C0+dNUN7LWjKHvpch4FlG3Hw2KZo1dxMWPI/Zc/Xq88dBFZ3ANEfAkGfeNgEeKQ5jCK+Q0z0SWragVxzHXQmC/SpYSICXXhTnxfYca6lGH7gH5oYDMD42EpC4PPZicsdSO2VMpnuO03JXB6fFw2wZXINCR9moMqcV9yjfk0wfx6iOllH/kwRjP30arWcdo+lhK7ZULhGscXIUVVUZmLqC5L8O7yQj6nMAyl3aHkVx1HPD6G3rcdxM6u+Pj2MVD4SBJcjT2zuftegUBsPaxqHKjQ/Z+L4j5HDv2O2HNF02Lda4LJjKp1E6683yVLBXViMO8BcPh/o8DDeVRH9yjCoFPDTeTiht3NiIWlqIxeMtM31qCnLLNiWS2FZySbScWcET+WOQxzQUmNFMfeGqGYjfSJQXeq8IkPno7RqTn4/vkhCLSsZmMEFLOlXNg3i6K2r5+W+bFl/uoGSMxIwVOXGmkq4a0YtMz987mSOU8PXULu5HS66qHz2VQQZmxKE2DB1srLJf4aDDAYTnBca+HlYRvPPFYMxU9i0K1pLb2jIdHPCRqYzGKBfxEIxqokyaJS3yPrr0VGqyG/c6e7Vv8yn8rjz2HKqBmEuIkz/JOk6CcJnF///PGLN+gPGUOz+xXUj3m15KaVGt3+XMLpLJ9gyRnDwSxbygwogmQJwR+WPAQ0YYET93fjxTDjpp26kPGXpCnl0vCEIXfx0As5dL2fdbi9WA9pqX4lr3//06rIMw95nCPtjTE57yK5HKKxcHDaOMI30RFqFQ+LOVXNrEogYC8QZjU/rmSZYjyfYDgaiWfHPLougFIu5PurfsabrpWsAzXoxMzyfKpVW80mwnqIZJGIQddZr9hJeT+K+r7m0LduB5XuVtzs87Pixms+n4EaBqqui1E+xWXSyD9k0HRu9AIPf3eauOqEGBz4GIUexmyoRJJaalrosgufMeg0PkaFzhlA+ApzvMaglzTpbHokoiajol8zFszg4GaJm4aAkJHZEMd+jrPvDvFtVEWQT8WgM0BmnIo1xOQxc9+M590GoRjR4PdF8TKhS/t0y9M6cNeK4ni/sevIFz10bnaiPECWVTCCg4t5jLfX1+gNJ3jePMEPL07xwp+hdjvbfykp+Q7lV28Kel2kbh1X3T6SeI6jgwMctEJBRN+y9TLr0qVG3RysGNBPzUrfxfla2ZyS91D2NNo0t97Eu+kcb0djXEym+A8kkDBcqVbLjAAAAABJRU5ErkJggg==">
            <a:extLst>
              <a:ext uri="{FF2B5EF4-FFF2-40B4-BE49-F238E27FC236}">
                <a16:creationId xmlns:a16="http://schemas.microsoft.com/office/drawing/2014/main" id="{5BCA8C07-2954-83A3-0A0F-6DBE7365F8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79" name="AutoShape 130" descr="data:image/png;base64,iVBORw0KGgoAAAANSUhEUgAAAfQAAAF3CAYAAABT8rn8AAAAAXNSR0IArs4c6QAAIABJREFUeF7EvXeYZFd17v07uXJ1VXWe1JM1kkZCGhSQQQhEDgYbGTAmZyzARGNj8AfYBtsXzL2YYGOi8SXYYDAmiChASEJCYUbSjEYzmjzdPR2qu3KdOvE+a586M40s3+d7vj8+lZ5W9XSdOnXO3mutd613vXuX9tvXHI2nNi7z8c9fBvo9GPQgCtH0AjEhIR4RETEGGgE6XQx0tLgEsQO6RT/qYugWGibHl46zeWwTBjE9v03eKuK2V8jk8mAYRKFLbMiZwMIGIjkbj9gjls8OQXOBAeADsbo6cIAccSzXaRLLf5q8LscN0HHQglGIYzAXQIsgqAI6GE2QY2MTojyEFdAGYJ0EukAW4hxEOVDnJ3m/jIy8T5fP8IbXI3/Xk2uKsxDJezNgtIi1g2rcYQf4BQg9MA0wM/i4eNTxCYgoYKORp8Nqd5Fqfie4Gn7oYdo6mmWoz+u6LQwrS8aoEZPBj5xknmWctABN64Mu199Fp4ehxkKua4Q4doi1mEjrASvEyJjKtYmtTKKF8myhaQHoLdD7av7V+CuLiNCI0ZQ9mGgydupHrk3+FqlrUHOke8k0ydhpHmgryTFRLRkrvTGcJ3lvDkKZlxiMpeQ80Qhg48d9LKNAb+ATRSGFrEmju8pIfiPdfpN8tk+9uUSteCHoWfq9B7EzHoZuQxQQ+UV0R+bmfgIGmOzA62cIfJ1caZLQjTCcGp16QLagY2Tm8FnGIosbdrANGR95v4MW22iR2F1qk3KfqV3KfYsFimfJPSX+po4Xu9LkfuVYecj9VhK7i/XEnow26GKPxtAea8m4WSeA9tDWHWKyat4jmUus4WfJOcVHAhUDkrnyVRzQA7FFsY1BMidqfuRSZd7soe3I9cZDu+6B2IcmNiQTKD4mrysHGP7836KBmvSzx4vFRBQx/HVooZXMu7I/D4xV0OeHdrCTcGCiOWJrWVa7JuV8jZAmpvIPX53JVH7v47s+li3+Kdck8yPPcg/inyHoyXwQyWvpQ15fe31qIH7zR4W64fWr2JBJzi/nTH1f/S4/5+5TjZHMXSzXt8YnJGbI8TKXal7C4bvETix0CoRhRK87oFgqKxvpdVbIFbLKhkIqLDQNxosbccVE6JIrd4ncw+jEBN0KZiaE/OHkJv3zIRxP7MrsgHkatM4wBgxjhbJhiQnpvKbjI9cq/i73Jb8Px0Y9P9xD7CqJCHJl8hyfnQsxuwExLWIVg9JxlfMLVmXQ1LEh+tm4YkFYHPpEf2iPNiuLp6mOT+OxgssZTPJYbMePHYwwxDGzdJa7FGoyZvOgOXR6DoVclZBVDELq7RVGihUMDNrdLsV8jYiQhfoSk7V1NLwWebtII2pw/R+9Cddz6UUeVq1IGARkBxEf+fO/YH1+hGyuDJ6bjI+l4ROrKCnjJiMqEYNQbC0iVHHwMTzniT9h0+TT0Z49BPRPPAygy2AE/wXQJYhraHEZIpt2v02xUKUddbF0Gx2TRrDKvjvu5IlXPl45feh1MewEtKLQI5Sgr2sYmGrIHzFAF6MUp1LGJUExdQoxsCRoKuBUYC4OMgxKCmg9NAmqAlLifEY9salwNHmvLoAux8lnZCEoJwHVmB0G3kJybgWWcg1pUiOfIQ7qJz8qwUimM3FqOX4YKAVYNUkQZK7XgZ8kTRgmnhfS7kOpPENIloHENx0G7kH0qMHRA8cY9AYUSjlK5RzTG0axMzahJHTI3OTwYoFWuU6ZuwRkNAUwckwPDXcI6PK6ALqAgTiaS8zqGkAtAGMQFtDEyWVcjBRw5TPkXRLAkvuUv6gkRYFCGhjWAHoK6uq+BdAkyEpQ0SGqJg4rCdVZR3cgKibjJPOi5kkA3STQemi6iUYJ33dweybF/ISKOboJK+17aDTmOX2sja6BabWojTps376VyA+I/SJGNiTWDiXjw1Y1FnI7/d4AJ5NBtwoMuiFWJiY2FvHCJlmjjBt0sU1Js5IERgUilWAO71WB6Nrgnga01K0lsZagJ3bWGtqKvDcLofhnChZid52hPYk9ZkDsVs6tEhxJrBKgiLGHQJ7afGqXyXVoap4S8NHFu0NJSLUhmKeAPvQfNXdiq8OETN2LN0xWxY5kvpP7PgvmZ5O3teC+BhTVOc79W+ArpoAeTKKr5EbGYZgo6m0wFom8Abq+Ecz19Ac6ljNOu23R7bmcPHEfUbRKuzOLafbZvLnK9GSFnCOJRj4BbOVzMj5ymZKMSqwQEInX3F8KSmvA6SxQrQX1FHjkWQBdfCcF9CRpSuY8Bb7EI5I4Iv4/HK8ULFWsSO0kSYpVnFIAaOC6AY6Tx9Dy6no7rQaFUkX9ftuv7qfRW4ehb6Zo11hZrvOkJ9ewsiscPfQzCEOsaILxyQJO5cQwRib2HXkRuhGs8TOJ5On1rfFbdZ3DpOdswTK8TzV+6dwPQ9zD1naaMrEE2M89pOCM8VThOQyCw3GTz0v8ShLQ5EdSPxnvXDKeqoCLkvBq12g0Aqx8BtvymG3O87Mf3cuOzbvQgjZZ00ILTCYnS4xOhxiWgx9lsfQCXX+RvJXDjz0sTWxGo+v2se0MK40mE9UpTi7PYmczYOrML83z/r/8AI12k50Xnc+Zzipn5ueZGRnnL9/5p2ypTWCYGQnUYJtqbs+lafFZb/m/A/qmZT7+uaRCt4YVOroE8pBI8wmVkQjsBqqC11XgTCp01+uTyZbo0scmo56/fcN/cusvb+alL3oRl53/KKkjhk4YEgWBAnSp0uM4xtIE1B+hCl2cNJSsS0BGADQZuiSLFAuS6zpncLHKhtMKJQ0scvViFcMsNZpMHFUBR1qBSlArDh11eWh0I0mgOPtZa6tRMcghsKusPXXYxFEVYKkgIJ8rn+ET+zLKWbAEuGy63S6LCxNc9+x/Ie9cqYLTSMWlMn6A97z3d1mYu4swXMHzelRqObbtXMdITYC3TYSr5mQQBxiaOEDqlOIUUslIMBOH8NATjwCqxOSJJeCo65LMWYBGQEjGuIwWO8qxkgpKKmpxNAEdOf+5AJZk1hK4BBBSQB+OybBSTKqRYVDU5LUoCa6SgasKvTusbuUa5CHnEUcOk3OG5eSfhku9WadQmOGfPvELfvAfXXqtURUSm71DvPO9T+HK31rPoQfuxfcaTE0UyOdg567NySVrwrx0ieMDdLp1iMbJWGNEoUG338DK9ikWHAL8Yb3gEkQBWb2KryrCITujxiJlKlJQGCaVKrkZVmYKdMUGknuJFZhLcik/aSIqCYxUzinzIyAkdiLHShCUYC8BT1JzGbdz+aRioYZzIc8JOMiNJvOT1EspQInN5YdJmtQRSQKa1hNnWaU0WRlWV8n703OmyeqaBO5sBZpWv8Mq9GwFm/igVEARgWIUjGgUPRLbk8o/GAJFCGY6/1KdbuGnP+wRhUUMC+bnYGHuGJu3OoxONSiPLrJp64CSlYxpAqS1hM1R8U78WhjGLjGSkMoRZTRhsf7bx3Au/0vlLsM5tHM1l+mYpPHnN5mIJB4NQTOdf+VLaxL+NRVvAnIyVxau31P245gluu2YQnmaA3c9wMte9mE63afQ7Wwg72TouXfx9vfu5NWvfTSRX6exXKe9ErN9xxRm8SReOIttJPFgQIQtzNvZSngYOxOnGCaI4nMyNjK3Eq/kelPGSZ7lOEkIh8nS2jE8O17nbCW1y9QWE3jLqwQ0BfS1tpeAeMJyJqA+jAPqeVhsiZ/o2wl6IywuQ20Kbr19mXa7zuS4Q31xH0bUJ2uVqNVsdl2SB61PpOpyA3cQUHQqqvT1g5CMmTAfKasjV1B3G5QzckzMmf4ZPvg3H+LEqRO4kc/EzAYOHzzI0666mutf8go2jEyqRArfg4z4bzDkLpNEMOXnkmGOCLQB2toK/ZlPOBpPC+X+ucvQ/gugRypgiFsnxHgC6CrgKvrUkZKFemORysg4XTy+fsM3ufFnN9Jutdi5ZRtvfO3rWF8aT5wsChWIh3GIYZr4oY9lCHX4CD1SyktVjSmgrKWBHo4eWnucjIwElBTgxHiFjkorBTHapLmgsv0EJoY3K1my/D2tVIZVV5qBq6NSUE8z9tRZ0vEy0VW1JSAlAVsbArpBr99gaWELz7z6Bxw9NYPNNAFnqJb289ObXs7IKBw7djOB55LN6WzaUqMyJs5aJ6ClYEM+X+b9HKDLJ6QVWuIkSbUmhlchjuUek6wySXAke5aHvC70r5HQ7arlIBW8BBwZBxm3tRWOBC8ZjyHNmGb4KeV5FtQFGoYAp4KcBA5JEIZV6xDskgCQ0qZDpxZHltxek8TDJAzH+MI/HuTdb9qPEV9CvliiGxzkwsub/NMXX0uvN0d9+RDVkkXkN7nwghksqeyFqZKKzZZKV4JEgX47YGmhzdLKLMWKS23CpliysXEIh1WwKcyHSmTSuZXAnCaLco0pmAs4D1kZFcDOMTmxFhDrQjtKsBome6pVIQlkmggNaWJ1XApUYrdyJgstLgxp+wA5X1Lty7UkbFUKDCnqJ2xCOpYm0dngldhLkgCkc5kem9qQJBBrK3Kp+MX+ZQzk72lll1ahayu7tHo9N06J78l1SlFQQot1NAEMaYEp9stk4A2wsnnars/B/Vmuf8UtnDpeozo2zsLiYfToGC956eU85/k7mNnRpTY5T8aQNlWTIICiuVklq4rxiA1iwyXW2sSsDGeiMkxKHyaGqYJg+Hg4WvksG5Me9HCU/W+g3LDISM57DrDSSjdlQuRVmU+BEB8/DBQQCwsV+BamNaraLocParzoxd/njrvbFNjO1LouW3f/mre+8yq2bMqzWj/JSLHM9l2bgGV6/jEyliSOErVMMlSJfgPQZW7OFTrnbPhcQZDYVZqECqZIzEkB+aEtl9SW0piTPqfJoPhFwgymDM9ZfkTF84TpTAqupEo/5z/yu7Qc8tQX1vHNrwR84+sHVKF5en4/Vz9hM097+jY2bGjS75wmo5VwnICLrhAsW1LN6J7nYWoFslZVJey+H+JYWboDl547QDctvDCkWhpX6aeHT8Nt8Na3v5XiSImu2yM2dVaX6rzlVa/liZdfxYhVgoG0pMSsE1xSjPbQDBLeRVo9KaB7aPGV5yj3ZzwxAfRPCKBrD6nQo0hRaUmenvQjVI89BXQJNJbNwvIcY6PT3HLw13zqC59VdML4+DidRpM3vvq1XHHBJYjrC/CYhknoexhWhjB0MYQHfsQea4NP2qNK+z7DalxlwOfo4LPUlwpA0lOXXFUMVAKTGKb0auW1YR9PjfxaQBegk9mS7FaeBdzSKuKhA5Fmp4n7Jj+pc0hoLcJgUvXyVb8w7CU8seURsESns5XP/X2Ov/vQA4TuTlzfwzQO8dGPP56n/g7cedd3GR0ZQ4sHTK0vML1RrmmVIF7BXNvrOtu5WQuK6djJ/QlgFxOKVyVHUhEmgJ4E9xRoJUsX0JLkQ6hRqainIBJwW5tIraEoVexaU6FJ2+JsIpF0PVPbPEfFPiQI/kZv9ly1Kccnnbkiy+0Yv3sJ1172A06d3qTSkbFiQJT/Eb/e91ZMK+Lefd/HokPWHHDlZbswnTz4OTrdLkG0ykhFsvc8jXqLI4cWabZWsbMdJtdl2TBTwzGkmhCmIkcUxeiGBGJpm8g9pXOcUqspOyHPKZCvSfAU+EZEwnZpaxMgizhNhlLqfgjUmqKJU51IkohpURVNaF8BckUlu0OQFXtObV+uLQXlc0yBjJ/oBpL0QGxAGBh5PlehnGNekhQimaskWUtYhdawikpta8g+/cacrbW1NUm2ur7B8EhhHOQxrLzIESk9QA6dnLKY7/+4x+tfeJT5+jTlfAnXu5etW07xmtdcxnOfdwlj010s+zS2Srrl/qX7KvciVWR2SPvK36VCF92B3I0ksSnLks7hQ+3vv/v3Wv9e6+MPBTZ5bY1PDBOmpDcsdybHp0lcSuGLXaQtEkPpaQIfPM+g2RgwUpokW9zOrffBu9/1A27+ns1YYZSJjXfxFx98GsXSSbq9/axb77BjxyaK2Zqq9G1L2mk6XpTHVLqp7nD+HnqNa0F4bfsgnWeJX8L1pvP9kGfFRqTnTP3/oecU35C5SZK3xE+GvqLijBSkib9rWlKWJsWGaG1sNbeGXqDTm+IpV32XQwfK1P0OBXuA4dzDt7//Z4xNHmB1aT9xL4epR1zxW5vBEvuQZrSHHsnfxQYStmUQe/zsFzdx4y9uAt3g1Jl5tp93Hlt37uDaJ11LnjyvfddrOXn6JBOTE7RaLTZNr+fP3/EupooV4ZqI+300J6MKYHEV8fHEx1IEkLiR9NDlKn4D0J++BtD1FNCl4jMKoAA9odCSdrwIDIaALj1h1VsKwM6y0F3mo//wCe68/14yxTyZXJZ+u8Mzn/Rkfu/Zv01eMzFVj9/CH/SxnDxx2EczUjr+kUB1uTcBFwnqUiUOnUJNTkpnSQBMjCMB87QvmFSCsZH0cZIAIPci4CTvl/cNjUedV7JIOUTGTyZH3i/nFECXY9cGqrN55hogX1sppw5fIB6MYwgNJqInvwOhzEfSM/XZwMH9M7z6Jd9n792TZNhEpejy1Odm+PsvVnH94+y77RB+b8D0+jI7zptEN6SSk+pj2CNUF72G+lVV8zmnVEyg6k1lhiI2uWQRc0mWmdKBYpUyvsNxFSGHsiMz6WWrXu9DeJqhIyY03dCRVesh7RMm2bZQx8l4JnTyf60O04owpfVTsaGcRycINcLQIdKKOOZu/vULcP1r7qIXTjM1mSfI/IQbbnwuk9Nw/303EvbnKWUDLtm9Fc2Sec2BJv1qiyiK0M2I0yePcezIGbLZLI3WPOOTeXadP40lvTG5Xz2L22ti2wLqw5bK2V7juYQtafmkWJ8G/7XP0ltMUpK0z6ryd3WuNAkY2rEm4Cngl46TjJ8EDdEcJICuAF8B+lrgT4A4AenU9od+orv4Wl0JygT0kmorn4C6spFUc5J2AeVcUl8kgVfSMZ3+sG3zcKD9UCB8KNjL+9P7kWNl/uVaZEzyRFJ9NXysbBU3NPn7v7ufz/7dJM3VbTjFNrnSfl7xsixPfWqN3RdtwLTb6PoqptUnCrpKJJnPSgtHrlnOKWMmrJP4SOKzuhInrhV/rQXjdP7W2vba19MWS8ogPRTczrExv9miGILU2fZHqvdJ49fwerSY1eYylZFRmr1lbCdD1pCk3aQb+nRF0JnZzJ174f1vbHHrzT+hVjnB1/79TWTy96EbD9JsHWZyfJxN049iZKSiYoPYW0QNzw3IZFJ7WZvsy/WlLE8aB1MGaWhHQ79NbE0SkyEjl/bhU39QoTABr3MCWokDQz9Qz9ICTgWYSR87EZPKcUlioE6jGAuZO4lhJaKoSn9Q49OfvI/3v+sweedqNKPAIDyFkbmDr33rRey44BjLS7fRnPWwdYfdF2+hUBEWMmWWJJkQ2biwQxa9YMC/ffNb/O+vfg0zk8HJ51lYXmZscoKNmzfx7Oc8i1OnT/If3/4PMo5N4Ppce/XjeeXzXixqM+woJnQHWDkR7yXxUwmNh3eRWo+mAD3El6RibYX+tGuPqAr9k5+9nATQ+wmFK4AeJoAug5cCuvaQCj2OAzQ7y50P7OW9H/pLgoyJU8zR7nbUFF16wYW8+TWvo2LncJT5Wwy6LZx8icjroltSta0FsP//gD1RYUu2JY4lAUlANxWppf3yFNCTYKR6kwJASlwhPXBDZcKqZytgo3pFaXARtBsGQQVaorQSoBv2f1XllPTAf7OSkfevde41wpKzmXoCaFGkY+hDsAy8JKszpddnEZAnYIIv/csc73nTLIuNScpkmdyyl5/tv5JS5gAH72vQXBxQq+XYtWsGy34oa5BS2cNKca0oRxSoSoWa9PUTYxvStnJfCtCHdGBKA6v7knGQ4wRApBaW8Ujp9VTBm47jGjXs2Zw9Neu0tyyOuzZRks9Iq14579DZlTo+FctJhSDjVqPb6JAfqbLcKOJYVZ78hBu57deSdWcpV07z9//4dJ78NOh1D1Kf20c8WGTbximK5QK+ZZJztrK8UGV5scW28wr0+vPcc+/dakoHbky1WuCC3esTBk3szLBw+7NkpEeWVhdnhUOpkjoF1bSiToP+sAJOe5NKSyGvJYEz6XCLvQx7l8peEq1FUhGn55HXs4Si7YhN1QpJFexJW2So4lbC0XQMhz1RZdMWmC0C4xiRSkoLyb0NKdSkBSDnSLQWUssngTUR3iXVvIMRpaLA1G7S+10rBpX5TBOKc+0HJQiMU2pVBHmpkFTsI6voYF0rElCh2c/youv+hVt+dCEdfww4zPmXLPMnf1Llsj06G9dvUgJF00jbP8PkIBA7lmuT9oaMb8JXpnyDtKCSez2bea1Jwv/fAHqazK8BtLO+sAbQz4ojz1WpZ9sfa5PBVF8zLOdct0cmWyBiQD8cEEYR3X6PUqmCzgzHGuOUc3D7DfDB9x9m265jvO76XYzUHqSQX2VxfpY40Nix5VLGxmv4HFGzaLEB19OwTUnk5TrTinqoZP8vot4hu3hW1JuyQiImljGQBG+Nbkb0ECrWpJqhFJbXiCIN0cmkrS6Jr8MVQIInmjAow7iiEjKZJWnRCLsiqzfGCYILWJ7P8LRrv8XC6e3U+xmyTNPnXnZtz3P927bw0te5rK7eyIkDcxTsCuvXbWZscpwg7GAqYkZWzARKo+ZFMaaV4Yc3/Ywv/u8vY2WzipZfXl1VBa60mi+7/NG84IXP55e/vIkf3fADrr7yKp76hGvZMS1iQ58MNgO3jZMZtmhjf8gMpTZ2Ln2XdpgwZA8L6J/43OXo3IMtgB6sAXRDnEQuO6nQNRUY1vbQNTpul5vuvJ2PfvqTWCMFBejSH/D6fTZPrePP3v5OJrJl1W2RZSH99irZ4giB28F0JMo9UoAuhiT9MBkkAWgREsnyoVT5PgSdtEJPe7QK1JNjE0GdJD6pSn6tgC2lQlOQEl9PlcDpcpOHgvnQOVTQTI16bRtgbeCSzoyojdMgPwygmmSNVdxYo0OTKLiMZz/ul9x+e4aJzHaq6+/mp/t349i30m/mmD+2QsYx2bZ1BseWgNlPAqVuJMsj1oLtWco/SThCVSGm/TzJU9OqY+19DUHhN/qn8nZpEYhDpu2KYfKztle8RvGbLl9JKiZRhCc/SSCXxECuV5YRSkKTUtnDpEqWcCl1/eKwmpc5zBG0dcxyVQne3DBLoIlwKuB1L/spwWATurnKH//ZY3jdH0Eps8ShB26ktXicHTMzVDZsUazO8Vmb977lZ9x+y0He/Pan8Yznns/S6l56vTqRl6VUzHPhRevRDV/RlLphEASLmKaoqFOAGjJVypaEOUoBPaG+z/X/0gpnCK6SKKqEcq0IUwKWMEXDakUBuYyPzInY0lAFLz19XajZpOZSgrd4KHqTCiAVYqWrDdKVB+k8Gl1CY45IxQTx7oRylwCfJAVyD0nrKQmmYiuyHC6jfiSBNsKs6n0ncyi2Pfz5Dbp/bQUqSdCwEpWgr5aNyf0P/U+1ZORvGdWO6Qc+prWFTtPi8ks+z+yJi9H1EuX1R3nxK0b53d9ucMEuKGUnCYOYyDOIgqQxYOXEr1J/S1ocyTIqXYk/1XilQtqUEE1KwYcB9eHfz74uh6TxRZKSVDPyMEB2lq1KEoukAFmrqxkmPGfnaQ1drev03QZu4FIpiNjToBV2yRkjNLxxjh2vcv1rf8T8oQq1ssNHPrabKx8HucwJAk7QrHvMn6qzaf12yqN5uoP70M2QrLGJKLYV5ZwAb7o6J2XT1ra21ij0lQBuqO+QZWfmqrL1pEIfMjdK27RGR3GWfh8CaFrUiI+rVRrC0kg8Fp8WP5fEPU0U0tUb0vSV9nFDiXQjZggHu3nL647ypS8eZWzsIuaXBoxWN9BqLdMPDvP618/wt58co9n6Lof23UetOEmtvJn1MzsYuA2cnInXrWPnpLBzlEhT7P/W/Xfyvz71Kfq+jynqdt1gpbGK49jMz89y/R++gac85cnccdvtrBudYM/WR6nl4UkabtH322SsRLSaiEzX4mPKZCUKp0BWGj1chZ4A+j5sCa5nAV0qKU+pck2zRL2zQK2QZalZZ6y8A0/W7hKScfJ88iuf5evf+zZaPkO2XMDJOqwuL7NhdJy/e99fU8TC97vkrQJx4KKZDgQuSB/xEQP0ZM2z/H8gS8SNHIYpFUuE53axs4loLQpkaVOEpidL2CJZcisG5EhFn/QZ3WYLz3MpjUkPPcBtL5MpCr2V9PnO0u9SsIYxmiwvk2UO0rLQhoAtLQ4xdtWTyYCnEXkaer5I0G5i5mTdVJ9O4xSFEUlAZHLVqsTh7xI8RWwm17kZL7YJtAYeu/j3fy7w7rfcQSbezWzjuxxe/l2qtXvod+tMqPW4YoySqhn4QvnYwkJEqDRU1rYr1kYCr0YUJymQ3MNKq0WtVEvy39hFj5POGIHQXgZBr49ZKiVzLSWqvDcI0SwJBMJWDAi8FqYt1K+G1wuw8yK4lMRILqGFrkuQ0OkNWuScEbxQ1oELeGhIY1C3ElYhGEQY4Ta1h0IQziF4qcZfkRnVxPkK4uiGAlrdHk8SFq9HaLgYtjAaDqeWJnj7G+7mph8GhO44V/xWhm/9dDuD4HZK1lCeIuMR5AjsdXzvOz3e8cp76DUKZEoH+YcvvoKprYdp9w8SDmxyWZvzL5zGMZPqou+ukM2I6jpECkDpbWZKIwSyvNMy8IIAxyrQdpvkMjmCcIBjCBCKIFWYgjo5GSOZ50EpmZ/M0lkle6BsrIplVtUUdrsrZHODpPoMIvpNi2zhfLDE1hZZ7hyjkCuQ0R0lWhXqMHJ9dOnjaTa4fbASJbc3GGALHSiWtrpMEIaMjU4RiCo3jjF1jcDrYObEpiWJkB95JC0O0Vp4oU7g2WSdIpHoaYRRigTQxd4gGvRVAmCIRkFmsN/Gysp4ycPB73YxDRtNrk38VdZkRj1UT0/pEsROZcWHoVZsiIoO1/kmAAAgAElEQVS7t5LliktuoNvZxLL3IE/7HZP3f/CxzEwcJmfNUxCwC/rEYYQun+t1wDKl6Tz82BKxL3HLxvdiLKdEJHFMwpf4hSS/yg2Hwivl0wb4LlgCNiFet4tdKEPoJ/5kWxDJ4m95DpJQIGvfh1W2moNsnqAnAj2PTF72/Yjx3Y5anarbhhK6mgiYyN4HDrYuSyZFRxGiOQZub4lMTvQEA9qDASVnmqXOgEphE0ePl3n6tV+hPreNlmswZupMbTjCHfc8D6sg6/dncdtZMs4osmYz8urE5gKGqkxtAl/KvCyazJ8m11XHMEN0M5PYgF2EUJbRlogHwdDnNdqrqxRHZXlvSBi2VfiT/DEMJKnUsaSVpQxBXo+U3ip5iM/JfEjSm7bvDLxBD9upEnQ1TLMCTgD+IbAk7mYJQw3DKCkmqcMpLCoEwS5WZqfZs+sHWNYezrQeYHxygpHyDEtnOmi+wfqZo9x098Vk7Hs5fvzX1M8ss3n9o5lcv+OssE/F+tYSmZLcj6ziF7lgnvd85APcfa+0nwtksqKZiWg0Vhm4PS44fxd//e4PMqBHTtXkJgNcLEy1zFtsP4swrAMF6Qmwx0ShJMWyXFDUEzFe4GKY0UMB/cGEcv/cFQrQrbOALpMhGamnli9Fhq0EBpJbe4RYVHG9gLydZa59hq988+v85JabcOMQO59MQK/V4kmPvZq3vPwNCmLCYEDWzKvAZdo5BZS6+cj10CXT7nZ8CoVEcR74SdCR3lkUSmavqZ8odgnl32ayYYHvDzhx4jQnj59QFWkhV2LzpvOpjU+p7LDbqjM3f4p2Z4kLds9gZ0Rx2qPfHxAHBUyjQBRq9HshI+UJmo02hhmTy2UIxbEjHcsUjYEEDwPTyLCyUhf9ISNVW1W2ER1a3TZ+ZJPN5ilmHXRT6Pu5pLccbSbQckr122OCpYUN/NFr7uC7/7nKhtECn/n6lUxuuheiw2zbLMIoC9sQSYZNOPAxFKCHw/aIiO4kcUgMKu13JQSvwf7j93HsyGGytkMpO4KlZZmsbWJ6Zgdxp4NWkHO1IZYELiIIfPwgUvRfIZen3eng2GXcXkwcWeTzBVrtBu6ghZ2Rte8elqPhun3Gq+sJ4gBTrasdOrXSQSwT+iaGdbFqicTerKLhl+tLSrRSGTuPaNCgH96PO2iStafVWvvI98nkHGIzYm5lkcCEqdq1fOvrIX/8xh+ytLCV7ZtCfrL3UjLFn5OTZZaejtf0sHMb2D8Hf/mBO/nelzfSpsJMocsTngXX/2mVzuA2TM2hkLfZsmUMP2gQBn2aqx0maztwrBxmRpLGPoHfxVSb++h0/B4Fa0x5WX8ge0xEmJIceV1GKhat5iyloobfB0eAeeDieQ9iZvvoKvhl8YM8nTasrrSp1+fo9+eIIx8jzDBe2cm60cuwchYr8X3U28eYnJiknC+jxzq6bhN7vmqlxW4fLZNn0G0SxCF5ASQiVrp1qvl1anXD0plV7tm3l6mJMbUxz+mTh1m3rsqmXTPgNUFYOEn9vQDdEptMdCbtdhsjDpJeoh/iyeu6qSpl35ffDRUIR0bK6Nkc/eYymhbT73epTEwS91y8TqQqagEFyxFmBgZ+jOuLgjkCx8Xvn8fNN1R425t+zmovZM+Vo7z6HZNc97xxHI7QbRwjL5qfbhctlgLFwnW75KojoFngden1hAEwyZWn8CX7x2RxYYlyUfQTMbECcsl3E5pcCe0leY1jdQ+GYZDL5dVyUjmk1+sxMTmG5/cIw4CB62GaNoYhcShSoKZpyRiVSkWcjCRbiX5E2sIyBqvtBQpjBgM/QAtHyBiydK9AOAjRDRc746OZbUzLZhC52PoEIdNEQY2FOXjm09/P7OkpRstX0qtnaPeW2Twd8/svm+Lp1y2xeatHIbMBQgFYqWIkOZGiYUAQRfi+rxKgOAoTcbMm122g6xqtVpt+36NUrJIrTTBoJwyaLSrwbg/DMGk0GziFLMVyEUsKPFWLDoikjSu/y2oo3WHgtxkMBoo9dMQmJU1zXTw/5p57H6DT8innJ7G0IiOFaaamC2SKs5hZnVtvvp1qdQM7d12mEoKIJZqBQVZ7FK/6gx/y8x+M0xvk2HRRm89+aQ8/vAHe9+5fM+jUuHA7fPBjGbaet5/pCY+RrMScSSJfo9GqUypliQddrEKRfreFlc/TjQIcvcRNB27nHz7zGXqDAeVKhbHaKItnznD65HE2b9zIB//iLxiza6r4kQ68KODdyOX+++/n/vv2UyuXOX/7DiaqVcq5ArYUj7EkOMI+SLEkwC/3038ooB+OpzfW+eRnr0DXUkCPhj102QEt6Xm21A5v0n0QCUxEt2cwlpsiHIqnvvXz7/LPX/0yvhbhZDM0VlbZND3Ni697Pk+85LdURmNEMYamM3BdMtkiftAdguQjRLnHEjxkGYcEmIC+21JOk8tK5Z3QVmonMaGwiZmrn+LkqWO4gy6GiPkiTa0vPHOqhRaOkstW1LrufMFhpFKk21/kkit2qqq53TvCsaOn6TYLFLLr1UYPsibUcx1s2yabD+i6C4Rxi+07NpHL5Tj0wFFC30bXcmScEr2uq4zdtnV6bkMp2r3IYWx8lA1TZUol2ehhAWIJOBKMijRCoaUqmGzirr0W1137ZWKvzPVvu4KL9nQYnbqXC3eXyNpFMrr0QAXQReUpO6GJE6uakE6/oQJ6KVdVx3QYcGp+lnsP3Mfk5DiVcp5WvUlzqcdocR2jpRm8Xsyu83cp1T3aKv3BIk5O0igJEKnQThw52ZHv8LFTnD65rFZCyDyUSqJElUDQw8kIzRmxc+f5RKGJbRaJQ6m0pW81wI/nhpn9enqNLoeP3Mvi4jJbZy5medEj8kp0ekuMTCxjZ3tcdPEeNcf779lHo9mlOCKODYurXUrFCxh0zuNjH9rL3p9vIuQQX/3pKOdfOsd4YQuEOQ7ddYSun8fLr+dP3vVj7r/psQS9LZjGAp71Az7/rSuI7VspFTL4gzalotiay2ilQrcpScFmWo0Ok9MBO3dPEsbJRkQpbdeJNH75i/04xjSmNkLOKdOoy/JQnTBYZvuOKqPjGwlWLcxCcai87eO6DRbrPZYWodkMcOwcgd/Hsvr02w0KmTJFZ5KgP0LHbWKOLjNgie1btzJWlcQuVkAa+wM0qcrF7wVEjMQHfAZ0gl6ivPUy3P7zY2yc2kG308ZVupkYU4vJZzOEgc+Fu8/HqhRBsSw+cdxRe1vMLZxi3767KWbyONKHFRuIJGCPJHMbmQRBTL1eZ3y8xpatG8hVZVXBKjf+/AZK5Qz9bo/RkUncfqiWDMWaoarlUO1UVkIXBsJ26be28rn/Cb+6qcux+kGe97wLecVb1nP1YyucOHgH9blTaiMQx8pIAYw36NN3m4xPjDC9bpTcqGzCk+pYLG69+VdYdkGKarUBjdynJKm6rmOaokcQoWWgAG90tMby8pJim/L5PLOzs0xMjKvXLr38MmZPnGBpaUmBvmVZeJ5HKBu6WJY6lyQE/X6fTCZDrVZTx8nxAmhOPoeWdWg0PUwq5O0qQV+KkTaZbBPDqXPxpdO0uiuU8luIWY/mb6K7Cq97+QP8/JZfshLexPVv/EPM/m6+87W7OHFmiQtnYr7wjavYfqlkk9J+E/py2IIDFucXODU7S6OxREUKDNVGzmBIvFl18b2IsfGqqtZro3lqY0UOHz5Is9kh61SxzTKh7zDwAqxczOR0jcmpUTV+0uMOhenTkj0AFakcDlQCkFErCnTmVs5w+vQczWafyakZlhY62FoJLcgT9DNUqwYe92LaHp5bYKS0lfXrLmGl3WBqnUOrX2D/rzO8+AVfotUcJ3RW+PINv091nQhf4U/f/FW6py+i07+fr33jCibX30m5tESlZDNe3YZlFdEMiWMGBF0wHZYW5hib2EhPeYhEtxx3nbiHT3360ywtLnPBrl1smJ6m12xiaRq/8+xns31qG3PtRbKFAsdPneC7N3yfO++6E1PXyUtB5fn8+R+/i8lKjXJZmF/RybkEWqxYLbVXiCwx/k3KXQB9mU999koF6KZUUVKZG7IMKcYNu+i2w9Ezc9z861voB008P0ILy+zauZvNm6dZX5nmO7d8nw/+7V8zs3ULG9av4+B9+7lw+3m8801vZiJfIQoG2KZDGEl15pOx8/TDLo6R7Bb3SDxUH0wrEgplebYHLltaJoKifhBgmyP03IiV1TZLy8t03aZamy+7oUX+gLyVwYyLBIMRchmhdTp0uk2VbXtBh8uv3Kn6Niut48zNLtNZKWFqo9i29E+zBIOMymhzRRcvWiDS6mzZNqmqtfvuPYBplFlZdpme2KLYP0V5OibuoM3o+ATtbsBorcL0eJ58XvrFMn8DkIRDFyouS91vs9ptUM5fzmtf8G1u/flJXvHKZ/DEJ4+TLd/GJXtqFMzycMmRRuj1MIQOPLtmNKHYZWTcyKDTg3Y3pOd6eH6fufnj2KbHeHWEsC/thwA9KKqdu2Zm1lOp2eSrMsuyVK2nAKLe6ZLJl3H9ENsuYVDmyINzLJ1pq764sDki1Gs0TxNFHaS1b5sWF+1+NIaewzJKBEGkRHwi9uoMTmE7sk9hnjNLdRqrXdyewcpiSCE/RcYaodVdZHTCY7l5mIsunqGcK3Lw+FGOH1vE0KuUyusIggyzsx22b72S+/davOeNvyTS5vjIF0Z57LU2k4Vtqirdf+cxVjoGfmGMr37lFP/6DxZ57RLmOvdz8S6Xb/zkGqanljh8ch/d1pJStTdWFpieGsPtOISdBNC3bIOL9syosemEq8RGQA6xoyy/PvgA7VXZa6BIrTRJu9FgfDSP11+mXNbYtGEDmimtCgOv32K11aLd9xl4Jp2uRqvt47oeuYzNaDVPu7mMrWsMukLh59DtiB5n0OwBF16wk0qhqFZ9qEAa9NU6WmGuOr0GdiaPrmfphiE5o6IaSXfsuw8nHiVwY5qrC2QdjdFKgdDzGPSkTWOwbnpGbTlaHh2RxhTdoE6mINDeYm7uBF7Po93oqq1yTSNH4AmQm+jSjop0tfxVlvdVa0VGxyq43jI/+8WPmJ6u0Wyuqp0pw0B69llsJ4du6gwGGr6XIxK2wQnoNif48PsOcvwwOPmAd3/ghVzyuAHj4z3ceov6/KIaJwmQWhQRxT7SbRgbL7Fxu6zBDukJCuoWTrbCzTffheOU1U6AREL3DwWE4nJSfivSUcAoUq2IKI7IZBxVvEhbbqRSYXlpkauvfjzHj89yZv6MigFRHBIELrl8VuXRSjutCTMllW6JyclpxezNzZ2h1e5gZ7OEpvTIZQFWFT1wCPoB5aJObVRYwXm2nTdGuztLMb+JgVels7KDu2+D17zs4zzxaVfz0S9czvyyx/qKjVuHFzzrJ5w8eRuf+fIz2HOlQb4iupQOUeSqzlUQyQ57AavNLu3OKr3+gqq4vX6OydHtagMtbxBRKDisNGZ51KWbGRmxOXR0H8v1Op6rk7Eq9LoGlXKNKB4wOVVjfKKiOkBScUqRmMjYku2DLNl+WzbLikJOnVpmaamldBTS1l2sn2bg+oyV15O3R6nP9xkbM+h4txBGsi3rFJs3XcmGDZfhDkKsbJuQEZ5z7de541dddMfkS//+BwwKJ9FzLbRoC3/+9m9w5w8tdm5bzyveELBj1ynGam0cy2f91DamJkU7E9PtrZDPFenUF1R7VVoMohbpEiJbz8jWrlJJf/lfvszJY8cpZbLs2DzDoy+6mM3rN6jkM+OU+eZPvsPPb72ZM0sLBHHEwO3jtjpUswU+/P6/ZKpSpVSUnS0F0AeqLtetFNDbmPEV59ahP/3aBNA/+d8AemD4aogPHD3O+z70ftyoTd/1cawJxmoTbJiu8YQnPo5CucRX//Vr7N9/HyPFomr2P/dpz+BpVz2BKByghaHqUcbxQE2SUJG9qEtWbRf7SD10fF+j77YpFkXkklAYauV9XKLfzZOxNzN32mNhIaF4/MjFC9tkC1CrGZTLPpNjo9xxx0FWVheojkfU62co5CbYvu1CJkenlFnK3kqyqcjCosbJ4wu0u0sq65RtRk+cOMLopMGll81QtETmsIKDjItsxZrh57+6Xa1dtmTLQenJaT6dXp2x0SoX774ER5P9xqQCykBQA19GtE2oB4SKxrOlxsZigtOnC+zfd4o4alIodsgV5tizZwuOorDlERAM+phSoctMRR5eINsNSJ98lAEVHji8wqHDKzQaPbbvmCGOG9RqEWM1nVZ9lrmTJ9ADi2p5BF33qI1lmNoofdc+vaBHzhSVcVkFCJ9V1Q+SteCygEk2q+j0ety7724lKisWIAjEmaTla7PnUVdhanKuEn7QxjcX1J5n4kgyYi7L7Du4n2bdVkEma8uyPgvXWyWbtXjclY9lgPTRzyitq/R0Y0rcc/g0p443mNmwU1WFhZLB6RMdLP8iKpUsl18T4bDIsrvMaGYTXiAVyDj7Ts1y5EieP339L+guT7Jcn+Plr3wM73r/BHa+zkjJwtB82qvL7L/vV9iZDt2WR61wMSOlGlE4x47z1qmtIx213WjMatRQFLvQcIOBx9677iH0IqJBxJV7HsN4ZSyhxg2bdnuRQlF2phtldq7P4aN16qs9dMvAzmQol8s4ls36yTEKOTC1gH37bsTJNGk0FxUwCZ174QXbyGWk97qKpvnEUR9Nt+l0exTy61WC0fWkgp5mrt5j//2nMDSTTmuFsWqGDRvyjIzAoL/AsSMHaa92WTe5lfnTXSYnt7J5yy4KlSKh7CUZ1xlEK/hhl06zxZEHjxAEIUXZzEfW9AeBqkar1ap6zjmyQsZR634F5MI4IK/luPWem2m1VygVK0xP7WBibJ2oI1hqr3LqZJvGag87YxB6ef75s7/k4P5FnnDNk/iLD/6OEh4O4jmKUlU26xx58BCNVfHJgLHRMlu3b6CQydNy62ocRZ0vu+LplLl9737FKDUaDbJOjG1Jj1aYgWBYYfuKwTMtad8F5PM51UKq15cpFPIUi3k83+OaK65V7ZHl1gp+4HLy5BE63Qa5vKWuSSjnQqHA+edfyGhuYngNSZJ1ZmWJe/bfQWCtksnaGGEZr21Qsqvs2LKFsQlZpbQy3GK5z9LKScaqoqQu0/dzZK2NtPomXV+jVDLxwjrHHjhJ2Jb9Q0TwNctVjzsPYtkbP22LJisKJJmbX+lw6vScal+JniEOC4R+hk5LxiPLzvO2Mr2uwmrrJNWSzWp/VhUhJ0+eJI41Vle6zKzbwrb1OygIla0+Q/bPkBUTwlOJvEUno9VUR3mlGTM326PdNAn8PI3VgOXVY+za4zA+4TAzvoPA1/jZD2+hNuqjZYRFaRO4I2zf8liq5YtodFt0wxOcPG7yomf9J15vE//PX70eEZjHxaPUO3NoTIG7lbe9+ks0l4/x4Y89hi1bl5gel+3Ou4rJWbduAyMjVRWLHWmTyTatjth2xHxnhZOLixx48EHu2LsXPwx54jVP5NmPebpa39EZ1Kk6BWVNXb/Hgwtn+NhnP82++++jWKswuW6KQd+lvVxn54YZ3vPmt1FxsjjSklAbiIVq85tIF6pekLT/MIC+QXroD1OhSyNIl5XnASeaS/zRH7+NyBqogZatEPudAf6gwdjoCH/0lrdQLpf4+P/8n3QbLV7zkpfxjKuuTQRSnkyS6CgEJOS2kxWoAwZqIb10ph+ZhwBfloHbUhm59IZa3jK2LQv8txCxieUFuOlnfW743t3s3XeIpZVFte/5dc9/Jte9YILaGEjr/W//xxdotI/yrOddoKpJLZhgauwi1k9W8QZqQz2lKVuch8OHPdr9o+QKUklE5PIO1dGMcsJcXhTQngLhgpNn4MNtvzpIGBg4jk69cRQz02bL9gq7NkgAky+JkSUaq+hxFs3bAXFh+CUVSXJiWRPUmxk+8Bcfw7ELvPzlL+DkybsYHzfUDmh79lxAzsqqAKK+cEREZ0L5nN0FrqSWeTQ7Oe6+e8CPf/Igv/71aZYWu7hui1e/5jm88PcriM5FNg06eWwvC3Mn0GKXTCakUrUYn85TLlVodiPK+W3ETHH/g3NMb1lPJEr5IGH3RPezUofDhw5QqUCvf0wpwm3bVRqiSx/1aEwRPFFgEMhOS3KHJU4vZKiUpxXDceDAQbRgktDPqiSg0T5BaVTsdJyp2m4yDrRErJeJaXYiaqUCBw4M2L/3MDMbNlBfOQ76LDt2SkWks3vXRbTbIMy2G8l6VJtmA1wfznTg6DF471u/zcnDIRPVjfzZe/bwopcme/yIhkdWZq4swQOHD1CbXGa1cRyvL5V3TMZ2ufiiPVSq5zM/71IdKynqX1YiitaoH/a49VffZ3xM9m3vsV3U9Y58AY1BFEslm2G5aXPsUJ59e5vccecx1bro+y3srAiMDH73udfxvN/OIdKW731viS9+6T288nWXMTNTpr0CWTvPhbs3k8tKRbmMacmOjq6qeiVx8oIMzVaRfGEjnS7c8MNV/v2bv+TBw8cg7nDNNRfwoj+4mosuGSGjn2F26R4eOHAftl7G71eYmriYysg2CiVUdS7F+yBKxlMEgQf2L9LttZRW4sziEQzL4/wLtrBh4xQZMsyvLDFSniTwLExd6Pnkfb+8ZR+aGZAvlJgY28zYuGgooL4SsTDbo7nax7JNfK9Dt7/MusnNVAsjbN0Kx0/DunXJYjiZy8NHD+AFs+SKbcojMDU9psSBJWsdjZ5OMbdOGFAWl+Dee5eIlaA1olSwcGyh2qX6HtDtdVQVbpo6tmNQKhUolvLU60uUygVOnz6pdADSZttz6U7R7dFuJTHk/oPHcb0mmayuioOZmQ2Kaq9Wx8hmcmqLCSHeJI5IS+X4qdNElmxbrKlNvLxei22bxtm8sYapdwm9BrlisopoMKjjODnVS5fdy4pWjW48zdzJLfzhG9/DC18+w/kXVHC0AscOH2fzpnXsOk/oZY1+V1YmCVNSoCw74UoP303G4sD9B8hmM9i2w9KSJIgWk5OTFItlZjal+98nxzfaK9xx94+ZWp8jiOps3TTFpqLoMJKllUEsmxSFGJq02hy8KEOzYVIubWG1Dj/+wSz/8c07OHK4QTE/ydhUhhe+6hJ27ioxsw5OHoHPf/ornHe+yfSW/VRHe2or6J3brqRUlC9b8TCtRTS2EfUnOX4ITpyEr3zjV+w99HNiK2RsfDPPfsbv85LroN0EWT125MiPadWP41iBEqFVaiNs33keWTNH0Ktj5grEcUK17z10kH/8whfoRSHzS0v0+8KuTvFbj76CFzz3d1hXqCkwD9w2vcDno1/8HDffcxe+KUVJqL7jRISl2iDgqt2P4r3Xv01tjaQJay5idbWgQbadhUHcV8XCf63QNyzzqSGgGynlLurRKGag+7TlYjWTv/n7D3Pk9EHsbJ5exyb0YypFk9tv+yXXPP7xXP+GN+C2O4TdPlfK7nBRiCUKTvEEleSFKrpFmiEyINWDSBYVPEKArrZolY1NEsFHSJtWt0Mlv4MgnOH2m13e9yff5+jhHEvLOWxjnFw+p3LUgZ/sFX7po3eimS1uvu1bPOGpm3jjH1/FUv0U3/nG/fzgP46Dez5up6iyKctI1t4GsaitT5Mv95QDP//5v6fo7u9/92cszruUCuvUl4Q0uy4Fu8zA8ynmyxTKPsudW9ixW+fN73g2j3/CJqrlFkZ8HE07ghNbmMEFyUYnpoB8n2ZnhXLh8dz6oxyveOmncIpn+Mw/v5PTC99jbMJX9OKeSx+l9nKOIh9d5kjQ1XSIg4hOB4oj59PrWPzbvy7zT5++i1/dtkrIJEVnnVKYjoz0Oe+CPq96zaN5/gsLzM4e4+67fkitpuP2F6iN5ZleP866qQuI4jE6rTEWZm1e8Hsf4eBBYR5m1HpWzx2QcQx8f5Fiucmzfvs8fuf5u1QPO5MXUG9yySXnqSAoYpmeLzsVbuanv+zxV++8j5OHLbxgleXmLAVrRq1McP1Zxjas8oGPPJVKeR3veM1NtJbGWO2eYXR0lMXlJUanN9JaEXFJQK0S02zdT220xfs/9GJ++7otuF145uP+gxPHQgbGgzjyzYH+ebi+0IALIEs73YiZLZdz/GCb0fJ6bKvH3PKdOJTIm+BYXaY2rvKH79jB9gt8NKOB656hXDQZr1xM48zFPP85H6a1uoUwGsOLfLrxGQqFBtj386GPPIdrrp1k/bSJCMhFUOj28+Ty2/nCZ4/y6Y8d4eB+XVHwsW7S7p9R2/hqVolysYoRlZjZOEYcP8hS4/t86esvodG8i6Jdppi1ueDCjeRyIWGwqIJWsjIjy2pdI184H9Oocvw4vPOdt/Kd/3wAXd9EGORYv26aY6dvZctMyEtetZuXv3YHldFF9t19I7FQ5+EmVhdrfP2rB/nhDUfw/TH6boZ+FDM5toGuULfeEhktQ67oY2SWePy1u3jJK57IBbvhm988xIf/9hPokVD7VWJvgmCQx9DlS28sBVBSBYn/2LaJZrkEXkDgOWoHPKGsI+0kF1/p8eY3vYyvfuY4N/7gXjrBCluntzM/18J22pQmjvO7f7CFZz9/iq07HUazQnFWabQqvOi6j3LPr2OajQqF3CbQBJCCRJsUR9imoSp06aMPvP4wIU8Ete2etEmkRzzG+963h/d/4Dbm5+dotZpKYCvf1id6AUnk651ZynmHXMFQRcErX/l73HLLXg4ePMzSYpNSYQzLLLFal/3oLcojI8yvHKNa1MjkFnjs1SO8/Z1XcfllwraJOLZL5PXR1cZTssqjh50XRsplduk4U2PP4Y2vWuBf//XHvON9W9i4Yw7DmmekbLBru7CLGxm4Ol/5wv3888cHPLDfUt/cqG7ckC+5kXX+JvX2abLZHsVKj1e89ils27GRD//NP3L/vhX17YM6FTVGxaqLr9/L+/7mOq64xmHHRrDiMziyfC0W9lM2WhLNtwgvRwiooRVze3cAACAASURBVMV5/v3rp/nHT9zI3jt6BP0Z9X0JyTqIJuW8xpat46ybGFfCzb133MRb3nENj77mGNniMVUuXnrpYzCMMqYxwOMg7aiCu3gZn/lfIf/yT7fSbjvUvRbVco1Gd4nqWIZiwefW256IaEDvvvMm6mdOMT6Ww8q4auHP6PgUlXKJjKyskKWMcYiv6Tw4f5r3/+3fUO901A5xUlAszp7BDGPe/bZ3sGt6htbKElnDxC5Xed8n/gf//pMfUJmeYHLTBsUinDpxkqlyhfe+9Z08etNOtVWTWrnoDwVxCtBFnC7fueE9BNDVTnFLfPJzl2Nod2HEwyVKssl8jOqZYYqy0OYrP/03/u3bX1MK9W7HYGJ0Eq+7wuryvMpQ//B1r+Mplz+BntC5uizSF7g+9/WoXbeL4VjKCDr0KajcQ4jo/6+Pc1s8nPsSFcn2xMHX7O6m1lGnQqzh8ge16Yksr8rhSX8/o/bcwQvGcMyNfPdbK7z77V9jdW4LBBtUNRTKMoq4M/wqWflSjiJ+bFKqxvT9u3jpq3fzey8ZZ+7MYX7248N8+fP7sYKn4/e3MghkiYl0/Exse5XI2ocf7ieXWebtb38DsZbl85//PsePmOQzFxIOptCR80fYsm1hLF/0cYp28BMe96QSf/WRl3DRriwm81jMoyPf4iazPjX80hfZQEGo7CqnZ7fyp69f5D+/cxdT60/wyc++DD1zJ4Z9BkPX2XPJo7DVUpHkW9SSpXYZOn2LXHY3x47Av3zxKJ/79K2cXNAYy5xHLmdTX5FtH0dVH3vF28tj9lT4wIf+D2vvARxXfb7/fnbP9q5VWfXeq23Jsi0bV9zoIZiYEsCE3iHUhBZ6CxCaQ0lI6KGXAAFMNzbY4Cb3Ikuy1aXtfc/ZvfM9MveX/Of+5s7N3GU0zGCsWa3OOe/3fd/n+TwLqG+Evj4x8hpGqxlVd+BCnDmraynRsAWjvoJoCJobf09GmUsiVksiJsb5OqySnphyCLtljBWnVXHcL6xodN1YzH6MJh9T24uQJOFbNZLAw2i4mldeULjp0i1kKCPX6iQUmcBhdhCI7aeoKMhY6BNefOcCKspKmNXyGE7DEiKBXBLY1UWIGC1n0gksRDCZdmGx9GKzj3L3g2ew6Hg3BslIXeHfiQQr0FpShMRHpFSQVOLkl/lRNH00txRx+oq53HLt50QDLhIJG0atBzltUEUusfQQduseLrk2m2nTo2Q5A+h1PjTaMEoyD0lZxInLV2NkBeFYkYp0tJlDmGw7iae/5k+rT2X+4jwsjhBmrRWFAvx+HeeseoG9280MHyhAlxGfTYaEIsBNMm6Pi/29h3A6ygj4jWTbskkkd5HWfU33/qvoO/SVoGFgt+hoaSrFaBQWv/HJLkARSmY7On01adnJ++/CPXd9zPZtUazWYtWdkkpqVdW4VWPDlpUmrdvHynPKuPSKdpLxbRzq7cZuKiQR8fDcs5t5951DZDkXo9VUMzgRQU82Zq3Q1YixfoR4Yg8ZaRennj6Ly65qpqoO7nlwLY88/DJ5jsWMDeQgy8U4dFnE5P1oNFHsjmwiMQPxZI66Fkhro2TSYgZomzRzSV6ycvqpat3PrbeezW8v+4KePSYczlYOjvTjMZQTS+7Anr+RS65p49RfV+LIDmLV6/DHrBjIZ1rTnxk4WIOOesx6Jyk5Qyzjw6zJIi6ccuo/Aost1NmCGyAe8pPQKaFIV2QfRUVa1q0vo6XtE0LhFCZjNeGIsJ66UDISVoOBULKPLHOARHIAp9PAo39axgsvH2Df3mH6D2pJZ9xIGidyZrKDVZdymjBG8yEU6XtOWpHHnfctJT93nNGJn8hTw5aySIZSGMyFaqRyOhUmEo9jt3vo3urhhIVb6PX6OOdcLedeUkw4/gNud4ZkJENbSycGvYOH7vqS5x6R8funYNbVE5CFmTeCTbKpiZkx5SDunF4SylYuunQ5La11/P6mRxjoc2BIL0FOe9RiKpkOoBjW8MJrFzNzjgWj1INTN4ZWmsyhEM8rgVZJCyU5Farj78F7N/PRezvZvHUMC5XkZVdOiiDlOCaLE29QUS3VWlmHUSCvk72sfm4ejR1Jhic+wmyK0zWrg0A4hsOWTTAdIugv5LcXf81nH3ixaioYjIapzm2hb2wIi8lONOGnpFTcY92s23A6hwZ6SKcOi5gV/P4+bDYzlRXNZDkcmK1aov4hLK48xgMT6iRp7Y4fefzpp8nKziESjqirx5g/wEXnrKKlpgazat+F4ZER7v7LM6zf0Y0zN0cVHYvEy8qyMurLyjn3xJXqdNshCa2XuJAmOQhidDcZkyUsfP/HyH3pwsOZotJhVj8/FS0bhcRk0iepMtaF6tBFMKlgNJjUIvzBlx/zznsfEQoIgUAxBe4s9Jo0O3ds45xVZzJ7zgzMGjEWkwgSIxxPsv77Dfz440+kkknsFjMum5VLzjtf7YxtWv0kbP6/eE0C8cTwQXxAR1LTVFKZuEBCR4r6ZCIPaZEPfcTPKLB9anynKFx2xnyHVDFPhBxS6RZuvXETb7y0j/B4AaZMFTF5lOKiEaZ1Wjn7N0ex+cd+Xnx2JwcHbGi1darXu7jkADffOpe2aRH8oa0klQQNdcdyygnfsKM7l3hC7NJdkzR23TCOnD2cdFwOZ/2yGLNplPyqEnRWE6tXB7nn7q9QonUY9HXqrg1GcZr7mbfIzC9Pz8aZu5+26WaynAo2kXAXDOBwiDHspO0uEp3AanHiV8T+fAqb1sMpi78kEZMor9vNfQ+dhDt7mESiF1mOsmjhXPU0H40cxmIV6xEtg+Egbtt8Epl8LrlgF19+FCU4Ivj7AeqK03TO9NEypZ5X3xxg/ZYgudYmJH0cd8EgTz27WF1F7N7zLi7nEEZtDJe5iLKSChx5bvVtxsR+21LIth1wzVWf8MM3pcSUStUPr9eKffI48+ZnuO532YQCX+MyOLFYEjROMaG3ithWOyPhAlJUUVv5FglvB05rGYGgiJP14TQJhe0Y197YQXV9gKKKMEWleXi9FnZtdXD6ceuIJltJCFuSCPcQdiX20Ny0jSuunEZBQYKiUoniShsWWwGJlIme/XDssrcI+N0EgxpyPBFuvrON8ko/+bkS9dUNqo5w3bdw2+0b+XFzhrShjnRCq0YhSpZuli3v5/yzq8i3ptDKwyroRjhDGtsXEw5XcNHZPj75eFz1nJfmB7jiqiJaWiPke5I0TStjLNyPzdaujlyXLlnP6IQD7+Ewdr2NdOoQ1flJ8vNTXH3jLxkLZ9i4fYR/vLGN0eEKMooZs9HPlGl+Xnt3DnsOfKDaB5vra8jL0kPCj0mkk4ndhsZIIuZCMpbx2aew6syPmZhw4zDZ1P1qbUsfixZ2sHuzTPe2NN09enQmF47sADffPJWasn5ctt2Y9WJXLjHodVJRvYTrru3h8395MRgrScVMGLRm0ukBTNJmLrm4nWOOySES2cbyEzuIygF05ig9g0beesHOC6sPcbBfwq71cen1dqbPdJCOOnng3k/YvbeOmFJCLBNURVxC2RwPHqCzZYL77+8kyfdojUnyS+fy0J/28fTqAFpNJZLcT3nJMJdcXUxFtZdjl7eT0XqRtAkmkma2d+dx6i+fIzKxAORiZHkMWQ7gMtrRGVyMhcDhzibkHSHXokFOD5HRavBFUzgdTUTDAo3ayymnOPnjoxVs3RFjZNTI72/6icP9ZhCiRnMWhJKYdMNkZ2/gvnvOxGUHqyNF51EGJibg9FP20r1VS1yWSCoGdYoXDPdi0e7kt9dNZ9bCMAbLTubMKUdJjWERYywVD+om4otizSo5YkHVMDgcojCnnYvPW8vrL9uIyDF+fYHCL37lwKDvRcJPUV4RVZVlaHQpAgEL3dts/Pq0l4n6j2c8KjQwkwAit9XGRGQNt99Ww6xZepR4EIctC3tWAStXPsVA30KCSScWu1cl8119fQ415QHK3XnkekQQyQCY4mSSXjRGK3FsjKVKMaTzuGjVAdZ/fYiRwRjF7jL8vn24cvo54eQ2Fi+dyr8+2cw77wUI+koxUkogsY/87BAff7ZIza2Ixr8l1zNBWYVN1RZE5XJ69+dzw7Xb+ejDQdyubOLhDdTVO5i9oJOm1hquvvI1UIrRaQqJJQ6x/CQrN93aQTD2OVbLAGMDPeS5CnCZq6irrkGyBiejg4+QPYWEzxuNsLl7B1u2dvPjho0UFxYwf04XrY11mCSxVtShUVIcHBnlw42b+WDNl6plOsfpojA3l18edyxd7VOwC+FQ+mfErCjmoibryGhElRZFXaiPIugynf8jilu6YChTWDbI6udbkdgw2S0L1bc0SS8Kh8yk9WZS+gRpSZwKtBzsH2TtNxvY8uNmSvPyyXM7VWLS8mOOJjvXid5kwJeI8MPmrXzzw4+qIlIoM6OhMDa9nqbqSm674TpseoFEmOR+/TevyYIuSDqCriTiXiejO8XJXTzUJ7nVkxYWlSAmKEI/41dVwpAY16XRS26i6IjK9bz1jwx/uPlLQhNFpMI2VXBWXhHjnAuzOO3sPPSmGErCzMBeOPmkzxkYr1K7gpKSraxevYLamglGJr5DawrQ2HQ6T/1Jz733bCfgFSk9WUfccHtpbB/nlhtmUmrfidk0QMucVhLaMj75XMP5572Jd6gZUiUqcMNu82G3b+aa62YwdXoURbOF9hnZWHXi1ypUCIK7r1cLu8WpV20zvoxgbNeQSVZxw5UDPP90PxZJonX6AW65fSFmkxDGiZGugbaWGnVEjCT87X3q/seobSJMM9dfv4l/vh1l+IALHS7mTHFy3rl2Skq2MHfRFD75Cs6/8HMOD3lUq4bR0s8Jp5Rx/oUVJOWtSJotGDVB7LoCdT/tKhIHrxjJmBaDuZyEksvqpw7x4F0hAv5GIkJwICA+mQnmzo9x65060sl12CnAIMlUN+uwuyW80TgGy0JefEnPtddsJDpegk7KQtL5ID1ASb7Mr35VxZx5Udy5vbhzRdZ1nhr6OO5rYm7LdwwMtBHXm8ik0jh0Bsz6rZx3YZQly8DlDOLKgtKaCmKpDEmNlbRSzHWXHeK9t/eRyiS4467ltLQfwGzait2SoKmuTc19943k8tbbcOtd2xkKFk9aCMVl6FtLXt2PPPfYr/AYfSjR/eiMEyiGOKWtLdgcc7j7Vvjr0zuJBr0sW5LNbbeV4rDvonvrOo4/5VdMBGVGfUVceN5evv1K3DWCfRCH1OcsmVHBWadWc9KJ2QhujcB27zkMH/wrw713biYWdhMLD7NsmY3X32ume/eHJOQEbpedutJSTDotSngIyZZLxCthddXy3Q9w5ZXv0LunFbO+jLGJDZx/QR1nXahD0oxRU1xNddUTpLQn4wvY0dkV9fN47fl55GdvJRFbj9GWYTRqx+Y+kX++b+fxP+0h6rUeibo1YTUM0tx8gMsuqqOpLkQm3cO0rhYU7TiyTrDDp7BzWy4LZ3yJPllDQbGX596oRlZ+wKYpZld3DtffeJCxUCUxgRROJLCai5BS2/j99S7mHxVG0u0kY0jhLu9k3aY8Lr9iGP+wBZd1OxeeV8Oso4K0NOmpLCkkFh9D54iRzJTx2qtw/bVf4B1vgFSQsjorbruO2W31PPOXHSS1heq9JxK4RDmqrElS1VDK3v44O7eIqVkhnpwQ51+o5Ybf1bBxy/dEouXcd3eIDZstpJI6MDghoGAz97B4SR8XXdSMQRPAkZVgamcZoz4Pt18f4OUXD5PSmInHDeiMImazj462Qc49P5+6tn4k415mTm1SjcV6EZakPs0NZFJaNGKykAqrKwkdVXz/lY2rLlnD3r0VxJVRfn1Rml+c6sSgPYROE6A4L5/KKiEyEAXFxKFRA7+/cT1r3m9jdKIaRZtEoxUwnDDlxQPc88dsykqG0CWEzsFJZV091/x2DS+/bMfmqkWxbuDWu2dQU7OBthotpbmNEJchOgq2DLHoIGZXET2RDA7rdO65I8lfV+8kFXYSDfswEmDWTAu/ubiSX52Rq7oIx8bhnQ/gzlvXM3G4WC1uxRX7+PLb4xkcjJBIbsRg3sXsaS14IzIOy3zOObWf19/0opHyQdPLypU6jprnoKLew5SpTv7yZ3j6ie2MHfYQlYOUVY2y8uw8jj42gpLehDYZxKZzoEt4aGlqQK+uxETCn5igCIaDmIroCSWijIyMUlRYgJJMYLMYVdT5QP9+5GRUXXNFMhqk/HLe+OBfhMYDFLhzmN0xncaqSvUZmAn70JiFa+JnSuFkQRfPMHFwmAw6Dv9nQV92pKA/9R8FXXToP+MIC9U3OC6Psqd3H/2HhxkYHMNsctBc34LLbMYiug9JoUgwbtXBqZ4P16/h5TffIi5WslpBiRNEG5BkmfJ8D9defgkV2QUqwWgSHvr//TUZ7fjvBV10FsqRgu4/Epv3c4funsS1qpQhgRwVD4oYibSMSdtAKF7Bhu/hrF9/hCbdxMBgv+qllnT7ufaG2dS39bB0aZHAfqAhj0xM4oLf9PHqGwlSaZnikh/58MOzyHKF6On9FIs7QVPD6bz2Elx04RZiiRJ1UmAyC/HHjxxzcoLfXj4NrW8rRr2X6Qs6CJLD7n1OTjrxZUYH6lGCwkuukJ3tI79wN4/+6SxstkF8/q3MmVejRhmK3Fyxp1GSPrWb1xscKkiiN9iNx7GEr77I5dTjPyIVrUfS+Glq38kd9yzCaOiBjPA1O6mvK0WnC6LTp0hlRgiJh691Ae9/mODKq97BP15GIpSvjveuuLSFlStEw7mFxqlT1Huyo+NrduwS48k8jNYR9Oa9PPbUGWRl7cVs3oKkjGLCRVlJIZ4KccErpBI6dIYqIjE3b78FV1yynkSimbj68DFDKkDnjAluuzeG2bgRi5KjhmTWNOZhz3biDYcx29pZsuwbtm8rxD88mS8vxm6J1B4qSkI89thS7M7DWGwHyC1IUlqcS1okb2VqaSxax6GhRhS9hUwqilUrHu7dPPt8G3n5WzAZR8jNM5JXWkZcFhwnCaOugftvy3D/3e8hmYPs6TmLw4MHSSZ+oCDXTHVFDUpSh6StZdtWWLBkK15vLpjywKqFyDaQ1vLis6uo9BwiHd+OyRQhbdBgyqmgqv4o3nodbv39eqKBMPfds5ilyzMc2P8aRfkO7I5qXDl1LD/2Tb74TPiim9UDRFZeGpdlLZee38SSuS5aOrMZH+4mp7SEOC4GfTBv1lv4RvKJ+H2cd+4Mnnw2l03b3yaWmqC0qIiq/IYjKVQTkMkCpZLBIbjg0rf48MM9GDSnqCS/mV0KV/+2nrqmUfLzTLgsDm69dYw//yXB+ISgs8mg/MhvznKw6kwPivwddncan2wnlJjO+EgF1187hPew2NGLqZIBh6Wfs87JsOJkFxbdQRy2ILVNJWrn5lOGMUsziUddeOwvkWNt4bjjq3lwtZXuHZ9hkG20Nc2itv5L+sfKyZhckNJhEGsA4ybeebsNJfUx2XYDMTmJtaiMsWArZ5zey9ChGDVVG3nkj8diNu5nzqxKNWolkfKiGATIaRa3Xy/zzDMH8UVkiqvh2F+aaKqtoL0STjj+IGGpjFhAgHY1OMxDHL/CzvzlDvpG4f771uA7XERZgYF7HvJw0ik21v/wNXpDO3f8YYS13xtIxGzq6k4QhFy2nfzhHjednQHSqUGyPVpqa4rwRqt59lErd9z2E2nJRSIlaHJObNZhzl9lVa8RZ95udMZ+pjZXHMm0E7AsjWqt1eonY43jslAuCbhXB5ef/RMvvzCKVjuFlLaPsy5Oc+IvHei1hzBoghTneSivFGN6wYGwkaKIN1+Pc/l5hwiEmlTk6GRqYpiF8w3cfq+VVPI7bOShJGy0TG3kuuvW8be/aTE43HQsHuMP984mGf6OafWOSUiLUAOKEbIkqHlJMlIBA+F8Pvs8xa03buDw7jQmYw06rZfaei+nrixn8dIc2tqcjAwPkeMpIJCAY5esYdO3HkxaHbkVa9m8/XwOHBgjEPiJ0vIEpYUVyPEmnn2ijzt+10cgVaFKs4tKJrj59+XM6jKgNSdV+FPffnGvrGHcW44JJ7J2Ow1tEzz4+Gxk5Xuy7eLAmCQVMjC9fQomWwgMkzkFiaSguBnRixyU/1sXJiOnwui0CqlogMO9e4mGfOS6HVjcuaTsHpJaMznGXMb9Y3gEVyEqvOppJLOwbh7JuhCABPV7Cq38ZGyxKOeCfif9e4f+nwVdjNz/s0NPxh3sOzTE+5+9zabtW5AFHzwkFMdWprRM4aqLLyHH7FCdd+G4sCCliMkJHn3qKb79YSPWrByc7lwSCZlkLE6WxczCrpmcfeqpiA3w/x8FfXLkLjp0UdDFmElcbCKW8Weus2D8HslvVwu6CFwQ71VszS34Y1WM9Rfwq5O3su+AnpQshHKCetrLqWe4uOnWRvb3vUlzi1313IdiRhLBWnr2wbHH7VS94BWVP7Ju/bmgRNi+6wMceTI1tadx63Ux/vzUYeR0IclkGpM5gcm2letuLWRqs5+szDh2W5L66fWMx3L58ccCzjn7FcaHBMAkb3L8bDjAsmPTXHrZbDLyMPF4P/MWtmIUjoNERPVfpxLD6I3iVG4klk4RzngxSwv5zWn7eP21CQocXfiCWympXsfjq3+BzdqDIg+pbIAZM1qR08Mq6VJ0njrNFDb/6ODqq9exfkMIWcnG5ciipDjGLbc2U+jpoarUr46ik9oCfvGL9Wz93k1KePFdEWLJrVx5zUymtcfJy9sFch86xUhxYQ6lNWJKoSWVNKjrisOHHdxz9x6efe4QGZrUaYrIr87EE9TU7eXBJ9LY7RvQxU3oMVDXVIcju0jw+Vi/QeLoJa9i1C8m5LOjSZvQaRMkla00N/p45NHjSKW2kp07Tm2DFZfNQjCtIzjRSFvFGgKR6WT0ZtKpkJjPUFs2yl/+1g6ar9BJg7S0laO3mNFKZjHLIZZs4fKzD/D2m93klgb4aevZbNr0HZn0bo6aNQWL0UwgEECbmcW/PoRTz1wH+obJABZjHJ0lhBzYysXnNnDqLzRYjXvUxVRG0hNQHEztXMwnn8Dll76K2aDni89PYWhkM6nkFsqLy6msWMCdt+/l9ju/IS21Y3XUEPGN4sqb4LfXFHHUjCRVRVGKhIxCFyEpKaT0TmQa+NUv3+eHr5MoYQt/uP0YLrgCuvf8HX+whwXzFmCmjIDXh9NtJhZ2YJSKuP32IZ54+hMSyVK06XpiiYM8+fRspnemGDj0Iccft5iefQpmi4Oq2m5iMREtGaeyKklw8EX+/tzpuN2bkSxe/Gmhxm9l365G7r97kKhPxiC6zJSEXr+FBx8pp76uH0N6CEFPrm0RiinRf/iRaWLwQDaL57yKJmnnqdXHUdMaYWjoU7RyhvlzT2ba1G/YvMuJ3lZFKmEQFzJO8wbe/7iWaPgDit0VeANJ7EXlfPGdlptumECr0XPGmROcdWYBUmaEOTNaVGug1jBpaUvLXaw8ZpR/funF6Y5y093TKG8eoLq0iIM/wLln7yYQy1HH2nkCfCTv5aqbC+labGMslmT142tZ/2EBbnuKj79opa45yuYtW7HaZ3HaaWIVJw40xaCI51OAHMcOXn1zOibrt5AZpLI2F3euYDV0cOcNGR5/ZC+yiN/VZpFOm7Db+3jo/ipaWodAtxe7M0h9fZ7qGlKjlQV4KZNCqxPb/YjqLjAaiunZU8ipSz+hp68Yg7YERb+Hcy5Nc9xJVnQcxqgNU5KfR2lFPvHEKHqzS9Wn7N/npLNZrKqmHjGvRbCYNMycFeH3dxkIB78iy1COLl1IZVUVK1e+xq7dFYTSPh554Sg8xT2U5WqoL7FiEqFYSdHZWhAeYEVgDw11rPlWw+WXv8m+XblImXLSKYUCzwQXXZXLkuVCDNlHTWUBSkKPI6sAvwx/vG8Pf30gTTQco7T1c9Zvuo6hwUF6etbT2uYhx9XMT9+4OPXEv+HzTycvp4ne8XWcc0Ezp54cp7BkGHu2EUlXicuip6b0ffzjzWTZK/GHd2F2bueeP3ZSVjGMwzKBHPeiTxuY0taIxRZXeQ6iBqVkZTLPTBLHQqGdSCInoipS2KwXwKUk3uF+vCOHMRs0OHIKMORXkzE4Vfrc+rUbWLRwqdrtKykB0xE8mJ8zP44gp4/kWEyGHAlPQPR/K+htSOoO/eeCLlprMcIuZNTr5YU3/8oX335OfmExHk8RoyN+AuM+Tly+nGOWLCLb4SIQFQKHDHt69nH3/Q9gdDiZCEYpq6rF6wsyPjJKQ2U5l5//G5pLqwlGxrFbhYbvv30Jrd+RwImMdbKgi5c6dhe7YPFn4rv/nJsrfh7xAU0W/EnXuch/m8ey2dvY/lMh4wmx89KT49JgcW7l/scaKCrfRZZrlKbSIkF2R8rkoNdUEAnbaW7YxuGBEO0z9vD1t+eiJELs3f85roIMnryTWLF8JxvWexgLTIr1xIk2272Xl946Gkn7NdmGCUqKRVhEPtFUA39+Ks5D929hYsiNw1FORmAPUz/w0GMdVFb5MOsT2KwJ2jvL1ShbcdHodBrklB+d6GzRMxGNY7cU8MmXCr8+cTfpyFwkSVjgdlDVtJmHHlmCxbIdnTSmpoHNnz8LBeHB1CBnXMixeq67zM/Tz+9Vb/i4EDk6B7jq2uksXhYik/qBubOaQHYRlD1cfdUBPnpDw7BXlFwZg3mAppYIN982H7tjPZrMfjRJhcICJ1V1bpAEd1rsTptQUhY62t9lcLCaULQIJW1GMprQJJPk5G3kb6/nYbF8g/BySRk9dfVTMZrLMVtyuOCir/j7S4Iq1aEqn81Gszo+1xv2cNKKFGeeVUoqsZP8gjitUwUtT0dAsbFnRwXLu74mEZ9FTJNGZ4gjpXo58dgsLr9SwC6+JpPp56iFM4lGI1gsTpJESdLJUS0f4fe6mHesnrsf7GTX9jVIDLBgdpeqDBcH1ESsnasvxftA2AAAIABJREFUHubFl/0opioSYj4YOwz6FMQi1FWO8fTTrdgsIrkthEZnYjyqpWnqUt56K8O1v32QhsZ81n53Fpu3fo7RMIHH2UzY28i82c9iti5lJCjcFkm0hj7apgb5wx8ayHHupL3RjcEyea0l0xGiWpFw2MFr/5C5+bfvYtOW8+iji5i1QAB23sHr38n0KTORqGZiLIQjWwhV6/ngTbj6yu+IptzE4mYVQVzfGOP2ez1kZ28ly5ygqaWNeMzMoUE7TU3r0ehmkYyOozOP4DHt5L47F1JXv5eEdh9xo5FYqosnHrbw6T9FoqMeiyVXZctrNGt57Z1pZDKfkmeTyHXrqWwWsB3hPNExFivkwI48zjz1eTRKgrXfXcSuvZsxmvrIzzFTlL+Uq64c4vkXRpCstcTDYgWXxmr+jr++ZCMvdzs2bZ4qDMwrm8Fvb3yfzz50UFZfyMOP5uKwbaChppCivELkiIzOJLrGCcLBDhZM2cm2g2lWnlPMbY/kkLEeRCNn88BVMf7yzBAyOWh0xQhIY5r1/OnZekqaBplIDrP1RyN/uz8LJeJn78BsnK4RhsbiaKUymltfZ2KihYxcBIrQcIxQW36Yv740jWDkXSyWMFOn14NBQqeZw/KjtvDDd1nEMib0Ug4pJYPTuYO/PFtNSckeEskRSkstlJWLZ4Cwn1pUJbzIW0hmAmglL0lxWKaL3/92E88+EkZHhzj3oLV2c86lCsecYEGrHMasi1KSn0NJuQcl7SejNZGigHi4kObKnxibaECRRKxnDJspRWHJbh56qgCdtA1jMhenqQ2bMZuTf/ki/lg25S1mHnxuNr2HP2DRjC6yDQqSMqDGgyohA1JWKT5fnLhSzqqzv+GTjwSAqhBP7hQmxvYxb2GGK27SkF+0m9IiO/kOscbKR0kb8MohDvXksnL+brzjAZaduYfHnltBJDTCwYO7KC72YJGmcdZJX7BpnYNwugi9WOllbePxPy+nLH+Tuo7pmjmd8ZgTqy6fmdPWsG+7IEQWYdIp6C17WH5SklXn1ZBJ7yQjCzeCiaryfFxuneoK0WhFgRUm7UnuugpQS0QxGbVk4gHS8QCSEiEeHMU7ekgt8rasPJzlbezrGaW/f5Rduw5y4UVXorfnkBFAIhFXrp+8lyfXy5NRsWo42pE4X1kt6P8Glpns0IeYHLmLgq45skMXBV0ik85WM2J39G1izVefsmvPHrzeIDaLi+qySgpysjjhmKW4XTZkOaHCT77/aT033XKrGjiR0Vsw2ZxqhN+0tjY621qZOWWK+uCPRUNYhQXov379nH98RBSnKtnFDyusFZMpVZPDfPHfjmQ0q/r/yTxuWeyXKOL1t+Ncc06AsVAD+U4Hw4HduBwRfvXrLE5cOU48+RkLj2rFqXfgC4bJcgh6lJmJiSqOOfoAm7Yc4qRTQrz8yvEY9ElGxzfhyBHq/i46Gr6id38TITmBSWdDk54gx7OXv7zUhVb7FXb9GM3NVeidHuRMI+eeeYAP348TChuxmQpQ4iK84Xve/fQ4ovEvyHVZ8HgMVFYLOIVP5YGLX/AkACaFzmBCSz5Jijh95Vu8948Csi1djEW9WDSjzF/q47Ira9Dp12O3h5CTWmbMmoJOEmldVrWofvxuhmsu2kc41Kp2p7KuH2PWN7zy1pnEk6/jdgwze0oHaTF10JVzy819PPOwj0isWB1ZCnV7Kr2ed947D5P1eyTtHiQljifPQmVtFlqdFUV2oMhtZBQdOdl/x+lazpjXoTochZnYqJWx2dfzt9fKcTrXkYqMqB1wdU0HdnsHw4OwfPnbeAPTGZ9wk0mLaFuV9YXTtp+b7syhvnEYi95PVlaMhhaBaxQImnre/0DhsrP3EQq2ElVi6E1h7Kb93HhDF9M7hpC0P6LRHmbO/M5Jd4NGWETCaJlHfcFrGHTl3PxQK3MWSgz0fo3EBLOmtxGN+bCJIAamMaPpcwYGpzLkjwrg+uToLJPBrndjMWzh2b83YbVsxJgWnHodMa2G4vIlPPLAAZ5+9i1OXNHIU88cx/6DH+MfH2VJ19nMmb6a3dsbQGonkBQPjkE8FQe47PJqumaPYZK209larq5cfGNCeJlLSiOY5nUc7stl1tQ7ybbU8MabK6lsCmGybiKtjEBawmRsVHf946EQFmMty+ZvZsN6MzJi+iYOjQEuuLiKU84YJBX/nGl1jeTkizWShX29+TQ3foPRPJeQV9ilvJTlRDnt5BxOODlKQupG47KSlhbw6xV7GOipVLsQFaQjcLi53bzydiuR8PsUu50UeZy4i90kZZFxYCOgVPLTWjsnLL+LpiYLH//rGnbu/B6LeYSmRg/hYBWvv5rL9TduIKmpVDUueslKlnsjdz4QZ9pUH5HxOHKiEKN5DmeueoKxQDlHL63l+htMREIfsWTuDLXLigdFZgPoLCmCvgYaC97Ham/g8X900L5Q/B/bCct5/GZ5L99/4yGqzVftqETi5Ji7+evbjRjz1jOa2A+pTi47eRCb3sjO3sXojPvEoJf+QxZa2/6BoswglXAgpdPo0gMsWWzg6htcROKfkuXO0NHZIhKySSotNJa+z8RIBwnFpn4mSSVCVVUfjz2aTU72dhKxBG1tFTjc4gaKT6aVaUVmhJ5IahSryYtMGTu2N3PqsR/R11+JhXp1smqwb2PVZQpLjzVC6jAWfYyyolyKS3PV56hIaIumXCTjVSw76gCbttrUnAFBzDTqYzizN/Hca81kuXoJD2kxZ6bSuzuHO+96naTRz6U3LqFtrheHc5xp5eLZH0Er4E4Jke+Qo1pgMeZyz72buP/ufjLKdKIJoWkxotP2ccudLXQuWIs3+A7HLzxa1fIkItkqnlwWmqZkFQ2Ob5CTGe561sqpq/JVoE80miHbUcF1V/2TZ/8kBNiL0EouxlObmHm0l5tumYJdux6t9gBHdc1gLO7EQCPLFqxhyw8lJIRrBB122xC5xRtZ/eypKPJmyPTismdUG1t5WaFqIJMVcTAVHvKfPVtiHRpjYqQPKR1DEX51JaymmYa8A4QDY2rgUELn4fBYnDxPBUZLNlXt80iFhX5Di9WeJaqkymyfTFucTAEUzziRUChiu8Wfa/+3gq7lR1W7M6ly/1k9nkMyrSUtxQgl/Wzb1s2mn7aoDvKaChFcUUhxQa7KmRYnCbPFpAa6/+2lVxka96M12dEazFRU1bJyxQqqcotVe0cwNKyC+/+ni/5vqvqkKG4yM1dEhop3P3lCEl165j+iDf+HR/fz7j2Fi7Bczam/eIGfvpiBRm7Dn4xQ6Ekz4n+FN9/7DVbXp+Rlj9FW3UYyHkevs6hJceLkKidnsOo0hY8/3sKlV1u54Xf12O0ysnIISYowHmygpfwjRnytKpLUZpOQMl7aO2JcfKUeu3MzVn2AlrZWjI5KQkEPi2bvZdt2l5qeJPhvAr+Tm7Wb515rJKP9hiybkaIiM8UlGhJpH0ZtFolUGqM+B2EL1BjS6LVNqs3o4vPfJ+ybCelyYpkQEn2ccoqB087IwubYiNksvN1WGpprsBoVohkH3uEaLj1vDf/8yEK2vouxVBA9B5i9rIfrb6lHUdZQXizRVN6GRlOBXy7m7rt28/AfRrHputSTakruJ6P9iceePIny6s0YDbvQZaLk5eopq3ai09mRZTdKahp7dsHMzjcwGOeSSntUnKwAahukGDb7jzzz1yYKCrcSDe3GaTdRUNRIYf5cnnw4xd13b0DWthEImdDphC/bqyIwjYbNPPn3CpzuTbgtetxZaaobLCRkHSbDDO74QzdPPpgiGKk/Egu8lzzPAR7+4wnk5+7GoN9FdnaUuoYyJL1bsPNUZvLoeANz678iFjPzycbjwLidiaGdFOSYKMx3YTZrMBp1RMMzaS79gFRqHuZ8Kz2HDqsdk1Zjw22yIGm3c8EVMrO7ZGwiLlQbQGOPYDLP4OoL97Gte4Ab7+nkl2cUs3f/m0iyB3/vYlad+QoZ2tFoK4ilk1iz/LS17+SGG5vJy9tDXpafyuJ89fCaDMcx2PKJyjLJVBnRgJWmmmtxmD18u/Y6PGUCNLL/yB5UdHRO0Bbii9n56MMU5525GZQuVT9gNCfILxrmltvamDF7G/HwdzQU1WN15xMQgiVrF07b52RYRCo6gdmuQxvqYW5Hkhtvy0Nj7SZl0xEId3DWiv3Eg53IqTg6ScCE/Uzr8HP3QzlI0jpsmjRTW+vV61gWNDeVAd/Jo/cmuPl3j7Dy18U88OCZjA5uIhbtYcqUQiTtFD54x8n5F3xHKFFMRnZiNbuw23dw+bUxFi5UCPsOIaVr+fYzD489tYaC2nzO+k0HLY37KCkepkEcNMXMLmFSPdGSKcOu7gydrc9zwnHncPczXeiz92IyBAmGalnSupah/g5ikksN+DESp61ilDsetaPL/oqIvp8s+1xOmvUFi49ayMtvTUfR7EKnq+eDDxKcedY6EokWlf5lkEIYpQGuuKKDrrnDGEw7cWVpaWytQ6OxcuBwIQs732N0qAWTqVQFwyTlYY470cQVl4Rw2nYhJwzMmjUVjVFQEENqwI2kE+x3G7G0D53uMHFauOUyE8896SVFHnocKg3c7Oxm1WUyi5cbITmI1RCnrMhNcYlIWRPrSQPxtINgoI5rLwnw6mtiMiEcPqJJCpJTsJPH/1pHbu4gCa+R+Hgtzz08yvZdPTTMmeDiG7rQmPcxbVoxLr0RkxoVGgQRC6jLJxASawsXHe1PMTo4R7Wx6nUmIol+GusiPPhoA5bsd9GbNtLVMmOSmCeXgC6LOAHioSZmFK8jFAzzwqeVdC0W6m8jEqWEIhpKcm/FKJ9CNFWG2+Qkrt3AZbcb6Zw5Qb55nPJSPZ48J8F0Fhl5Ksct/ogdPzUiUc54JIbFMIrR/i3Pv3gmZss+dFIPZlOYkiIHxQUFk3FlaXGdHjHfqTwP8ZUkHhzBZEyTDgwSDwyhU0J4h3sZGehBEZJwcwnBuIkpHfNwldaDQ7ihRABYmkgyhdkqLOOioCtqTz75JXzpQiwnvO//S0EXKneNWtBFh/5vBV3JJiXyjXXCsStCMJIYNcJhbkLORMgkgqp673D/QTJKirSSpqa+gWgqw4hXMMRTVNU3Y9LZ1XC4UHycLOH1i4xisYru/Ofs4P+2oAtBgmCYH8lI/tnVLrzbqoVtMiHsSIbmkW59MjI1mS5hx548Zs+8F5d+FaMTZqx6J5HUeuYvH+O6m5rRatbjcctMrZ+FHFXQCbBMwodkSpJITOGO3xt49dXPuOm2En65ohB3lkI64yOpibF3dzFLuzYx7GsiLyuPMd9BTExwySVNLFrehyd/P1qNj5q6Zsy2JgYGDBw1bS99o4U49DY1wMFAgtrGAW64Q4OncK/Kvi8qFKAWcRIUan4jE4Eg2U7BFzYTTAioRhUXnbOFjz6IIyuVJNIWPC4bI/6NnHCskTN+nUNp6QGSKbF3c1DbUKMKGw+PWwmNV7B47juExqcSyrixCjCKazu/f8BGVv63tLRksBuSVBW2IMv5xHVlPPzIQW67phcjXeppXmaIypIAK07LZt7Ro1gsuzBqI+TkSJRUONCLcAYlByXZxisvwQ3Xr8XrL8XuKsUXEoexJMgTWMybefGVOVRU7cc3/j0Wqw6TuZzGuqXMmf4ZW7Zlk6JQ3WE6XRIB32FybWWk0mv5+zvV2JwbMWW0FBU6KCu1EBGpUZkWzvjVp/zrvWxSSjMOhxF/cB0FxXt4/LGTcTsOYjL0UifUzDlW4imjGoyTJMa6DRLnHHeA8fEoh2Ir2X3wS3yDfbRPqcNmzWA1monIUcYHp3JUy7ckU+1cfksOTzzbw3CvIIsJu4+Qs+xk9qIe7rpzCbrkALH4PiTXKPFYE+ec1EOGbP78xnzqpvroP7yeTLSGWy8dpmdXOQoevIkEWdm5BCI/cM11Frpm+cnP91JTYSHHaSWTFNGZOYR9cYy2AjTafEI+mNF+ncod+GHD/Vjcg2gyB5CSabA4CQTGUaRijJZ6jl70Eju2zCDkL1WT6OLRLTR3jHPn3e1kMm9Rkheio+0oVSSXlmTGAzMoK15DPDwPyaFHCQ7i1uqoKunjoSfK0Lm6CZBkX08pN10VQ4l1kIhH0OsiGPRDLDvGyKoLBDp4P+GxwyxcuhA5FkJnMRJV7aezOX7Bd2z6qYerfufhwounMty3i7GRvXR0VuFydvHpx0bOPXcto34PqbhTvcZ0UjcXXCZxzDFWpMwYklLD767cwbbdY8xY6uDa3y1Cr2zg6AUlxFP7VbeeVhXqpVFkP++9vYXbbxDTxj9wwtn5SNIYYYTFqpVy61to0suIak1kZB/FFgPzj0px2vkTGHPWYcmPkO2extyWR7npmpu48voyUslDpNN1PPTH3Tz0cBy/twQB+DXpvFjNfdz/wC/ILfyJXM8YVpuGsupKDMYcvl6rcNFZW+k5mIPb0UgoOkqK3VxxdSMnLOvDZtpHOmVm1pxO1QaZVkTeRgaTKZcMVvHUJso4Ae80ZlavJ+pbcCRlWxSJOFbnds69QmbREgMkR9SCXl7kpLhErJ8ERtim4pEngrU88WCGhx7YTDKVh8HkUgOo8gp7uO3BXAoLvWSb6vH1F3DhaR9hd+lYdaOJ1q4khSUWykqcSJkITq2eRMyL0ZxHKKbHZK7njX/EuOLS9wj7Z5JQcjBgxGQ+zNmrilhxmoFg7K/MmGnAbTeSlgWZT/jU02hMehKRNs5ctJsd27t5+r1yZi0yksgIMFoFq/80wRMPb2dgoJACZw1Dgf2YDDt599ujgM8wRQPMm99BRO7DoKtGpplZ7S+ydVM9Zs10khkhdOvH5t7IQ4+cREFhPyajoMZ5aagvUnHJIslVBEpNjsJFWmYCTUbUUKHinwCjAgN7GO3fhSQHiAVHCHmHkfQ2vDE7rrxa6jsXEg1n2H5gmIZpXdhzy4gKZLokPGDi9yQmviKuVjxhxSU6WdBlTQzNf7Dc5x8Zuf+t7f8o6OnJXN5MNkpGg6wVikRhWpvceIvIQjFSMEoxor5hgj4vvT09VFZUkldQAq4CNVM5kMgQjMnk5hepowLBShM/diQ0rKYPqXzM/3qLfmQvnVHd3eqKYNIfNJkQJ0YSk3GGMYJxPw5xOpMVTDo3E36BeJzOiSd9yBdrRP5zG1LGQyw9itW2j7sfLaKi+gA2/RgdzbU4DLlqfCKSCGQQVoUUKaWMp5+K8NgTT/PE04tZPL+AWMKv5jQL5vVrbwb53RVJ+obKcFmdRCJDmPUD3HdfB3XN+0D7A06Xhqkdc4ilCunr0dPVtkk9KIj3L+PDJoVZtCTN1bdo8Qc/pdBdypQp9Wj0QtTnRStu2ExCRTaGxR7ZUM+3X8KqM75jbKyElMZKUtZjEP/ObOPY5QoXX1KF3daNXn9YxZ9Ob58hOHbElTLOXrGBzz5UiCYLsWhLkNMKOsM63v2ynaj8JjlumerSEuz6XCRjMX45j6uv/oyPXy1kwidG7kLvK1wQ+zj73FKWHR/Aat2J3ZwiJ1dHSZnIDTYSjlixGtu59qoRXnttlGgyH50pF29Q4AnEw17Y9bp5YnULuZ7NaDX7sNvtpFJlZLu66JzyGibT0XhDZjWSM5kYxaCbDOrw5O3mb28Vo9F9hSVjpbWlGpMtTCyZjV5bT1P9Cwz2d5JMVal7KrOlj8q69dx5x0Lc1lHMxmHq6604sixEEyYsphzG4gH+8cIh7rs+RpbbzWdb57Jr/5voUgqNteVYbOLBLHoPC59/KHHRaUOEIkXs9dZSUvUqiYl2bOZaIjGBju3FnreWV145FxMHiCe3YPV4Gewr4tpVEA4bWbt3EQndQQ727iE0Wsv1vznEiL9KRXbGlBSpdBRn7gGef74Nl1MwHgZYMLcVTVpky4v7wEIyJq79AiRttorVXbToCtCE+OKr5zHZeiHjg6R9UpxkF8nh+Xy91sVpK18lHjmamD9PDWjRm7Zz8VV6ZswcpbxwFKcpTENlo8DfoWSi9A60MbX1R0LheZPBeeEQIm6nNG8/Dz3pIbein+FolK++lXjpmUKG+rKRtFYkaRSDcSfX3TCDrtnjSJqtWHUROudMJ51IqPjbEF4k5tFY+C/iES1PvlTF9JlxDu/bg0Er0zGjmVishGTcTn7B8+jNswgFnGoilqLs4hcrYNWqVnKcWr75tIdn/3SYWCrJRTfX0Dkbyj1JdSJntYtJn7i3xahaZHHHiUUkDh3UUlxeTto8gElvZiyuZ9eWUlYu20ggMFVd3llsaUyxvVxwbiXLTvSRsfxA0jjMgq7jVFRye0sdsfA2bIJ1q6lg4aJnWb9hGlraica8FNgVIpGvef2tU9CLDtB4gJw8Bw0NU4kqZp5Z3cOTD8U52JeDRe9CZx0jKK/h0UeX01qzGzm2jYryaoqKc1Wg0GR8stjr6hFstLhswahr4uKL3uelp7Ox6OYRlMOYdHo0IlbVsonr73CpWgyLLopZilBSYKWoRKyyomqOuSKahUgD77+u56brf2BiwkM6k6WKoIsrBjntAh/z5hdhTlXzyJ1f0L1eRM36ufuZStzFvWpgV77bjgERwxtSsx50OjdxTbZ6OOhoeYaD+0qxGGcRjGnIddrwB7/mzXcXICvdFBUN09xowmoTP5/41AVTRDzrrfj9Fdx03na+/eYL1mxdiacgSowCwqFcpjX+k4nRJjWYxinYHNE9tE/zc9vDIqfjR2xJE7O6phFN92I2VuKLVdPV+TSDBxcSjlSg1+hIZvZRWL6bSy5vYXqnGCDuRS+NM6W1AocISDiy2J2sjEJMkVTFykL/pDNnSAzuJxkcJBMfJ+o9xIa131JWZKOwqFq1N8bSTvwRDY3TjqK0vh2tNRtLdomKghXtqJqBfuRLbOr/Xwr6sOpDf+pvU/6fC7p6YtWiaIIqMlCcXlNCth9LqhCBLHMMUiFGBgeJBENYrQ48BaVEk1qGfTF29w5RUtVAc3MHMTmuZjJbDcJ2IeT44pQxueD/715q6PC//VVxABEHhMmoQ5HfLro9QY1LZKJqAImsSqNySKZMjI/lcfTRX7B7lxhz5KuKd70koxNimjeaMFvW4dCnaW9swmqwT35bKTKZ7a2XSGWcxBI1fPXNWo5ZIhSiI2qXnFaxhdXcf+8e7rs9RTTZor4fg24Cs2EPf/7zQgpLtmCx7UJrSJCXX0NCqWDj+hwuW7WbWLBJVZFqRUG3jHLGWR5WnD1BJPodOfZiWppq0FmEZ9xPPJkhISfJstgZ9tqwaFo4+/RtfPVlCn8iC51QOae0GCQnSWUbJxwf56KLq7GZdiPpBjDZFNqmzlAvqi2bnFx67hZ69xUQjKew6XNIp+JU1R3igT87SPEvPG4nzXWC/S5+xhzCGgfnnvMhX7xbTihYfQTmO4LRsJezVhVx0ookFstOjFKU0lIHefniBrARDtuwGFv5xbE7+OqbJNO6pvLDpmFiMQfIeoySgt22jdvvyqV9+gSJ+G60GisO2yKefLybd96KkJu3mP0H42Q0Ik/bqwa4aGSZ6TOD3Hy/jEb7DXZdFi1NtVhtKSLJQsL+EqZ3/JPhoUZkuUQ9Xposu5i1YDtXXzUFu96PXjvClGk5mMySKhLUSR58UQ333P45LzwuM7Orlb+838COva+AyNee0oDeHMagtZNU8nnmsV7uvzlGXkET768v4MRT3qF7XR1GTSPRVASTYQJbzl5uv/1oGmsHicbWYcsLs2OTlfuvdaCVsvhiRyeD/v2MDMf555teXnrSgESHOiWTCWOwxemcleKm621kOXdBOsaMGQ0oyohK0hNj93Raj5IUoisPeoOWLz/vRqMLMP9ocWAUaFiRFZqDEgkh273EqeLqq7bx+j+iRCOtZGLC+qTgyO5WVcxNTYdxGkIUZVvUTGcBy1HSSXbtr6Fr5hZC/i4wakAgfJEoduxh9YslGN07mYhLvP7GOB+/V4t/pFhFt0pSP2bbT9x11xKamiaQ2EW2PUnTlFoVO6zoM8Q0YaKRmXRWrCMWkXn3myl4CrsZ2t+Hy2ajua2JRDyfRNJKbd0zRGPTCYXy0OmcpDM9dMz6vzh7DyA7y7KP+/eU85x+9pTtvWX7ZrPpPYEAUkIn0pGOUhSxAAIiSFMRpYQSmoAICL6giCK9B1JISO9tk+3t9PaUb+5nwyt+38w387ozGQYy7Jzd85z7uq/r+v9//2Gu+8GRlIfhgd+sZNXHYxRVKtz02yl4CrYwpSlCYVBB0RSbX2/oJqqwe1h59KxBJmXhC4cwbLtqhOFUmFdeTHHzD/oZT7TZx63Lm8CdX8stN8xj5pxRexWjFMTpntrF4FCcqqIKjOwQMmJCU8q0WU+ybuM0MCfb5qOAY4hg4XqWP34snsBGNM9Be3VZUtZGNFbMPXd8wV+e8xDLiHWKgqr04S76mKefPpsi31eY2W00TqqgpDRov8/iViWCSmSHjM6ozS5fu7aaM05+BjNzNEMjQVxej50K6ZItnN513HBHkM6ucTxKFrecorrCQ3mlwN9OQMZEQKthdvHxOy4uvuBtxkcnkcmLC7KTQPEuLrnWpLu7iPxICb+57U2GezOcckYLx50dpaR6iCoRaOITY/Bx+/csGx4sudAuvKtXOzn31FcZ7GvA6WgklU/jd2eJFO3kwUfnYeifUVXipK05hKtAiJ2FaE6MuCXShoxb6ebQliD79g4z7wRByBwjSxuv/03iyks2MjrSgmkp+DwSmdQ2lp3p55KrkyisIyQV0TWjC13ej6JWMJaqYkrn7xnsORoj32aXp7y1jcKK9dx48wJaW5I4lL04pGFmTGvGI4Ih7Anw118CzJbFEPkl+SR9B7bhtBJ41QxGcoChg9tZu3I1rZPCVNe0sHJdL6NJDdVdyOQZi6hrn4lWXCWUikQzicPBQIILJ0iEE8Vc2L/tZtvu0FP/7w594P+3oJv5AJbIqVXitjpcxKCaNT3qAAAgAElEQVRmU2myiQxmehTN6CPok+jvOYieM4iOxYkUV9E/kiIve8lIXqomtVPb0Gmj6vK5DB5NYGWThxN2vs4Z/u9Kun05solIEzsMG6ZwuKhbkoVupnDY1DtxqxNSPEGNK0SVSnj1lRQXXriGeKrT5iqL0UZxyIfL9znPvdZBLPZXIi4n09qbcYiDShyUSuow+10on8XlISTS4nGygyR9eKgimakik55mF7p336rD5WpjdDyG0zNIsGC9bbtRHa8SCO0nXOwlmXGTzjTy+CN9vPpcBXpuMqps4XbHcar7uPW2+XRMWw/SRoKeQiZNqsLlE+N2sQbx28INGMdgCqveC7D0Wx/hCVcQyzhIZFyYOc0eQVrmBk45PcrllzXgVvciy/34whb1Td3oViP3/WYzv7lDFMYZRJP78bqdyMY4y84u5rRzDyIpqygJl9LdOQ1Z8ZLJetCdPo4/4WVWv9sM2cmHpRt9eL3bOf+iCk4+PY/bvRXJiNPZUYPTk8OhRkilRA/XxNSOj9i1180v75/BDbd8gJXrQDELkXI64fAmfnqz8D4L8V4fklFBOjaXc899BEtrYO78Y/jXm3E78lQiiaZmkM1xLrq0kuOXbUJ1rCLkKqKzvQWXR3DdG/hqTZBTTvqEodEaTLPUzhpQtbWc/91xTj89jFusMfR+5i9uwNBTyGoJ2XwRphngtKUP8/m7Tr5/3blc9XMnW3f9UbCRmTdnKqYygkMqIpdv5bsXvsSb/+Pj2BOXcsv9Mg89/BWP/1Y0fR1kLIGwTeMpiHLcCSEuvshFKv0p3oDCG6/28dLDRVRVT+KvK1tZu2U3yWg5P776L+zb2UrYNY1RIZJkhFDpGFde1cqs7h2EAz243U47EtaQDyIrUbtQiKmLYGkLN0IqKSbrwh8bI5EcwOkS7g4v6CWIXN6sZ4yRRBWtTcsx9WNIjIrDXFy+ElTX7+TXD4UoK92GEUvR2TSJwmLx9+KYUfnsiwhLl24lNj4dHGJlB25DotS/iadfriejrCahl/CrX6/hq9UzyCUmochiVLmLYOFKlj98JkXhg6jspq5Ko6JSOCEcZEwT3aGwZXMFpy3YQi6b46sDCxgefYNo7zBVZdXU1DfayXeZnJdFi59k144OEslaFLkAU9pPee0Gfv/bZcQOwh0/f4dEcj9nnNPGpddNIp7+lFldpbjs0Chx8TXQjQyaJtl53OgiZlB0ghMTP4Mw0VQJP/zBu7z2QgmxZPPECsUzSED5lMceOIvysv0ozv0EKzWqGoLIAs1qH8NOjGQl4+MBZs37I7v3dwONdnshs4X5i0f44fUteINf4PEPo5sqllmNZM7m+h++w5a1bZBvIJ4VuYLbCJZ/wmOPL6PIv9PuGJvbwkQKJ6y7suS33Qeq2yRh7cQjzePy8w/ywh/jhMPt5EwPo7E0iqyimnncvvXceFeQ9s5x3OTwOjJUV7goEwVdtrCMnM3edzqmsWuXjyPm/5l0bDbjaaE7cOD27WHZxVmWntDN+69Z/Pm5v+J07+P+5RcTKtlGdZ1OeVkApzqBzlYk+xpNVi8iZVRx910bePS3g2SSLXbXLvIYHM4DnHCij4uv8CKZm6kKV9PcUI4jEAVpCGTxORBkeSd5PYRbFpdUHUteQ0KE/2Tn8e0zXmHVyjaS8Ul24+jQEjjlHdz68xnMnrsH2dpMsbeMxsmN4DhElgJb2NvUeC8jfUtwqt12NrsubcMX+Yzf338GpcW9eJ29yOYIc2d32iE8dkaJvUAXPboIh89jiZGYLgr6DvxO3b4kie58bGAv2zauorm+klBhJe+t3MNIXKG8ugV/pBJcISob2yivb8TpKkAQMESHPhFnJq5zkp20+J8F/RukuOMXD1hlQuX+vyN3wYw9DJYRO7J8wP5lSA7RUafsN1fPZMincsi5UcYOraIspDLQ28fo8DixqFANh8gYLgIldbROXUBcV9B8Idw+v/2iciIlS4htRPTSYSn+f1XOxahd/HDiBBF7V/t7iQ+PKHBiHCM+hBn7ARIFPS+8e2YhRlYIQgq45urPeOYZDzljMppDJpsfpzgiMWdhhh/drJJM/JMir5sprQ1IAuIimMNC9WmJUX6R7WIfiUYpLfCSMDchWTo+pZ683komVcncOX9l05ZKG4CSTvSC6xAzZ49y553zcKhv4fP10dPXj0kJwdAifvbTj9m3+QhiI4JOJtC0+ykJD7Li8RPxhj7D5ztIpED4wUM4PeL9MIln3Phdhezq20ht2WmcfdwuXn9zlEltVWzf34tuVmIJJrVDiFg2ctqyES65uAaHtd/eCQaLHZRWTLGtYMcf+wYfvVeM2zWddKYHpzuBUznA3fccY4+kHdpWCgsiTO7oQlLcxBJeJG+A2bOeY8vqTrzqFHK6gaIMEAjt4IorG1m0ZBSn8FsbGWZObyNniBjTEvK5MKNDFUzveo+h8QDvrZ/OvAV/RDGXQEbQlTKUFu7mZ7dBXcNePJqF19HNn5+Tefb5dTgLfRy7dBHPPDGMnvWjCXuH2JNKB/jVvfOoaXmPQGAHYXeEluZGNJd4f1t54WmNH123kfF0MZYVQoCHFe1zbvutj2nT42h6DtkYZe7CSehGDFUpI5EsR1M8TG79NX0H3Dz57DXMOHqcvftfw6HLzJszjQwDuKgllaxnyYIH2Lu9kOtvOYeTLhSpYMP84MItpONtmJJhU7Y0j0RN/QD3Pyi89+vsLPAHf/0ua96tZPGRi3j45RI++Gwvo/11XP6dFzFzsyhw1RHPiKTlA/hLtvPQ8pOojHyF332IwqJiaupFB9iPZcfDpkkZJmP9LhQrzMhQ1M4TlxxphkeHCQZLMbNOlFwB/mARnuIC3vowzvGL/4I/fCbxUQMUBU0eoXtaP3f/PojTuYbkcJqFc+fj9DjsKHBJLuLVv2a47HuHGB3tmIiWsxT8WYnyos088VIF0dwqcrTz/e//jYN7F0C+bSI0SttJec0XPPrYWTjkrTikA0ztLMPttpBcbtI5BUsr5ZWXxvnxJT14vTLb+uez9svnsOIGHa2dFBQKC1eAtB7iogv/wttvlBNPtSDjw1IPUlD8Jc8+dTovrYDX/+ctyqv3cfMvj6G+fYTC4hEaq8QSUBT0YnRdRheJXIqJKohzIudc0iCdA5eLvFFIMlfEEUc8yZ5tC4nF6yYssq79lAc/509PX4hsbMblHaKuvQxvSAjeYrYSWaMEPdbA9m1Ojln6N3rHuyBfgiaLs2Qdl10T5FsnycjaKtzemJ1pn0yUko5N5fILXyYdXUxQm0EyJ0KettMwZS133nMkPnUPLudB2jqDFPic5E3xRAfJZQNobo2EtZ/h/kksmbqS5Ph0alrK2HNogNGhNG5Pha1V8Ac32gW9tX0Et4hsdWSprXJSXFFgD1FNPUPW0nE6uhiLRmif9AS5+BLGMyLSFdzuAbrmHeLGG+Zzyw92c3DfFrpmHeDOe05FVfqpq3FSGBFncNzWBQkQlmiu0rkSYpkyTj3xddZ9Vg56k+BiIymD9prnplvnMrl7Jyr7qClsob6qCsUrXD/DNrpbgMFEpO1IUnDlS3C63IzHNxP0T2VopJH2jicZHlmApTdOoMytg0SC23ni0SUUh3bidhygoqSS4uoIuEdI5Hzk8hVManyA0f6FaI4p6GYS1O1o/vd59tlLcTu24ncP4nYkmTlDTF6FG0x06GLaLP5YIARyegZ0Qd8UnOsRMiMHGO3fg6LH6evZYbuV4imTlRv6kVylHHn0UrzBEhtgFCmrRvP58Pj96PYk4muFu7gIidRF4ehRQMBqpCTyN8Eyxy8SHXofy58RO/S1OESRNL8u6KKtnxi5iw5Q8L7FCzUFnlNQcYxR4j0foRoj9B/s58C+g5SV1hIXU3gpgFZQTkXTVNs7qXiDFFdU4XS4yOTjOBTLHrtNvNj/cuRux7iKAi5i5YQac2IMM9Gli1GI+NeJXBoRdiEoYYpViZmtIDoEJxz3PNt2zSSercXtcJDL9+Px7eP2u2bT0rkZp2MDpQGNVhELJHi9wgqn5G2CrkwxWUskOgXRFJVsdg9OO4PVQzbVxPioTGvH64zFm9H89eTSI6Bs4bRzvZx9ZsSmkpki2cpRgmXVgtzBuWeuYLBnHrLZhMelIiv7CYY2sOKJUzGljyguGqOqvJBQWMRiThR0EPGDYbtTX/O5g9OO/TtuTzfLLm3gsT+sJjpWi5nw43C4cDg2ccaZw1x0YTmqsRdZGqGwPEhh8UwsCunsfJmhwenouUpkhzho9uBxr+a5Z7+Dx7MSr/cAkbBG06QGJNlLIlWMqfnp7nqJvVs6cCvtpIUNTOknWLiNG24SfOTduLQ9eFWVadM6yOSGbbGOSEz64rMCTl36AWkrwpp9XTQ23Y+in4oRrwYjRkVJL9//aYr2jjFcgvmvd/Ojq77i0JCH2cfXoXpC/M+fDmBlC3G7XOSy+3G5t/LEH47H6XuLspIBCn1B6mqr7JFqJtvJz36Y5/EVh0iaIhLWhSoiTD1f8Mgfq20an0uX8LrydgiMHcQjFZNLt5AZV5jcdj+mafHGO9fijOxhYOhDIh4/kztbyTCIkzaG+0qYP/P3JFNuVvzhCuq7RVzuGN+/8HMOHahEdRaRzlqg+fAGt/HI422Ulw2TiXm56UdPMrC7nIsvO4Mf3unmk897WPleEQ/85ktUOkhlnWiShaXuwl/yJU89dS4R91o05RDV9dX2tEeVkuQYJ5WPERvLsHPTIIolVkniEDVRNPFHI5cTcB8Zh+WkuraLouoGrvnhxzz9uOgBpqNn8nj9otT18K1j4eofi/DFz8gkUhy95Gj7M5tJC9dALQ890MOtd40xGm2aONRMCY8uRHE7eOhZ4Z3eTCI1le9e8SrDfcJ10WK/Fo9zN1NmbOeXdy3CMlbjVHuZP6vDXh+I/UlWD2JKk7j1prU8fn8fXVPKeGvlND786BEKlABTu7pR3QqG7CWdL+SuO9byyH0a8aQ4aDVMpZdAyTbuuO0o7rv1AH296zj/Yj9nX1CJzkYWLaxFFToUoY0hPBEMYikogk1AQgRyQ86NkcmjhDQb9DQ8HmHylOUk4kuJJypBydhQl+7WXTxy32kkox9TEIzRPr0JxZ23w1qSqTgFnjL0eAtvvCZx6VWfMaw326sll3MUr3czP76pmdauKOnMRnx+C0Xxk88J3PFsLj73Wfr2TsFNN2mS+LVdHHXaPq64qgk5vx+fZ5yOriL8Lk0cy6hSiHy+AE2L2JjQG69/ledXiCjhyXz7omrufeBDMJtRCNvhH8HCLfzsrgBNLUO4TJOAM09dtZPCMkGxExOXDHlJR5VbSKTK6Gp/nOGDC0nrdSji96z2UV7fx/e+N5W7b/kSr+8Q193iY/pMi7JQMVWlPvuSAtGJZ05MaEV7mKump6eQIxa+zlh/O6ZZYadSKuoBAoXreOjR0ygIrsSl9lJb0khNeSU4xFkfA0VwRMR43UFGz+BTxdmrkLWtvPP5+IMw3z7zQ/oHa0GtORw4tJ26uq08+fApqLm1RAIx6hqqcBVISN40iXwhg0OlzJvzDP09M5GlZpsr4XDtwul/ixdevALZXI/fNUhRgUJLuwhS1ycmxDbITdRL8ZNZE7nJRgaMNLnkCNHBfUSHDuBzGgwe2mOvFPf2DKOFm+08gKqaSeimgsMToKOrG5fPi8Mlgmq+blSFjFso2IRWTDDehdbDJC/F/7Ogn7BookNfLjp0SRT0wx26iFC0i7tIFZOwpFH0fBQ9k8QQ4bYisMUaRop/SbR/G/t27WOwf5S5c49kYDjNgcE0YxkHznA1de0ziFTWU1hWad/OhJBCEYasfALN4T4sk/svenT7tYpOXHQTCfu2/O+xu0g7mhiV5ay43Rk5KMSyqlGMCJvWwIknPsXQ+AJSeqkt5jLYhTu4kj//5QJy+Q8oDPZTFnTQ0FhtR8na318VofKioBeQsTRcUhm5VBJDH8Id8JLP5MnnOmz057eOf59YogzcFfZu0enu46Lv1DF7mkpNscgrjjFrThnJNOzaDZdeuoltm8SYM4IiKTi0XXR2H+IXty1ClldRGInT1lyL05VDEfha21AVYGDQS1mojbOXvcI/3xihtKqL2+6bzXkXvwH6LMx4AFmwyp2bWXb2MN85vxjF3IEqj1NYVkJJ2RLWrnZw4smvo2iLiI2oaF4PudxmyspW8sSKs9HkzRQE+qmosigrD9spbjmzgYFRFwvmvU7/ng7Qa8gSx6H24gtu4Df3HUdl9QbcWg8loUKam+oxhSBGEe6GCh5/ZDc/++lBIhXtvPZpNe1dv8McPx7STfahXl50kGXn7+ess2pJjGbYul7j7l8cIpYNcM+T03n06S/ZvMoD2TLczgIy2Z0UlW7jsSdORFbfprR4lKriIkpLBPxD5BK0c8bx+/nwEy85xWm/pSLiN1K0nif+XIOqfYrHclFdXkBtndfGKupWGCs/jXWfwJlnPIMvmOBfH1zFQHwdsdg66srLqa0pI4sYc3ex8YsCTjt5BZaa4PW3riPNKP0DaR69r4cP3skgKc0kkgKR6kf1beW66zWWHFHGeJ+L6753L1a6kptvO58jT4cde3r5/R0jfP6RACNVk8omcckainMnrdN6+fkt8/Era+1C2DalDZfPiaYI37lpq3PTsRzR4RQDhwZs8lxGUKtkUdAdjIxHCQYLKAz7Ka8Uvt9CFix8nkM9C0iMC+GigdeTx+88yOWX13HUcT0Y0kpUNcv8ufNtUVIq7cejlPHjH27i8T8axDJivC86W2HIcTG1vZ87HrCwtAPs3t3Cz278iJGBbjAb7ILude3mjLOznHVuAU7najS1l3mz50I+YVPidLOWTLqOc858m48/GObiy47k5rsKWfX5cioKquhoa8XSkliyh4xVzMt/SvLj7w0Ti3fbYiJTGcYXOchRR07l7b9+jtNxkOUrlhApEbawAWaIFYU+hixLmLLIZhOFRtAWhap4fGJXmRUYXBO8QpdQxZZNEY446nnGovPJ6+UTrHNlM6cvNbn2u61k4x8SKUrSOaMZWVbsVLS0iEH2ejHizdx5a5Z7H9pJXLDEDRPVGaO0aIQrruqkvVNDU+PU1IYoLgZh03/+T/DgfZ/Qs6Mep1ROKm3gD2zhO9ekmLMwTcAlmCBpOruq8Do0clYehxQgr4vLXS2jQ3D0kt+zf2+YI4/5NtMXuPjNfZ8RH28knxLrugyR4m3cdHcBjZMG0XSDoMegvsZJuFTAukQdELGdgkZQTjrVyCnH/5UvP20irTfaKu9opodwkUFDYwmbv9rKpOZhHni6jnT6Y7onzSPsc6E6h+31jaU7kUT+qEA15Vv51xsFXHLBp2STzaRNIagVT+9W6pu28tv7j8ftXovPPUBdeRnlJQJDLv7fPDhS5K0U6byJW1OQrCiq5EDXFSx9IbdcH+PRx/uIZgpBCJpFpZU3sWDebu64aR5E11MSztM8uZ68kkL1QdqqYuXKYi4492UGe6eh56rtM9bp20dB0fs89fR5aNJXuJRDtNQVU1QuwuGF5fMwllXUG/mwbVpMd4wcB/Zss+E0AiqTTQ7jkrMc3Lsdh2xwoHeUUN10CsubqalttKNjJYHEte2AGZstIkBt/+nQEmeBBqZ2uEMXBX3Gv8NZ/rOgf/mNgi5GCRJm1oekyFjyOIYeJZeIkU0mMTM5nMYgjuRa8rF9bNu8Q2DF6eqcRf9wmtUb95M0fVQ0T6eiaQqeSDmlNXV4PF57l67hIJmN4nEKUtx/26GLYGjxButg7/jFh078AsSNW9zYJixxKX0cRZVxIopnMW6liL+9ZHDVlc8znJhOjho08WF2bKCo7p889ew5mNnNeNRhaoo91NTXQ17gGSXQDAwpi2wrSHVc+OyCrrkPq2TFiI6pPPcHlZ/dso7e8UJMqQh7bCF27X5wGeO49RR6LokpOfCFSlHdxQwM6ySzTlTVg6IK3vw6Tj/L5MyzSvC6xE47wYyp3fabLdj5Agoh9uc6bax9z8O5Zz2Dt0hl8XFHc+KyYk469V1y6W6McfGQOHG7N/Pts0b5zgUiH3sDDjVGpLiamprjuPH6HlY8sQ9T7SQddaC4vRjGBmbN2cHNN87HZR0iGOinqTNHwC/er2LydLFqrYczTn2D6OAUMtmwHZDgdB7C6VvDk0+fRyD4OS6tl+aaJorCIRuTmMuaaI4arr7qFf70nItFx57OHQ/DvEVPEN0xDUntRs5ZBHxbOGXZIa68cia9+wZ56rHVrP28nvL6Kfz0XjcXXf4S8YFmSFegqWFMcw+tkw9wz2+WIPEBQf8AbU01FBSIn18iOtbBzI417OttRVdlTCODS7Gort/O8udKyGTfIqAE6GqvI1AgOgpx9Qwh6bNZcS/87revUVIzyOtvX872/Z+SSW+ns6mBSERcBnPkcu288UKAG3/6HI7Afj5dezMbtu4jk1XZsSnAPXd+yPhoF+lMCXbgtXsLi4/azbXXHM/gPpnrf/Br/FoVv33wHAqb9pBMq1x94WYO7m5AlkrJGULSGcft28d3rqixQSQl/q04Hb10zegmIzK65TC5vBvZDCEbKmY2w64dm4mND5HLixGgOC8sFLdBRU2I6ooAMk2s2xBi6dLXGBroxsgJ8ZUoDONE/Af51T2zqWnYgeJeSyCSpK1NZFxHyOnlKMkQZ377A/7+npe82maT30R3EtACHLMkz6XX7cHpG+Xtt0I8snwfY0MdSNQhWRZe9y5uvLWa9sk7CRWKi8khZnYvBitri3AluhkfrOaIRa/ROzjMI49fSvfs/ezf8w9qwvXU1ZSBd8LpkaOSzz4p4uwTNxEdn2Iz5iwpjisQo6AgRTa5j+5ujZtungd8weQpQkktWNmiIcijy6OIvtyixHbjCFiQaDrICYCJ0M8MYBnV/O21Gr539Yf09deDq3KiW9S2ceMPGjhqfhaFTygqidHUWYOKeCaryGcsnJ4kuVgTZ5+6k3+8J5Fxi/NJhbRQbacpEVNfZ56B3kM2bUwonGVJIVwSoq9fTOMq7ZWO0M2Ewju57b5yymu24nEK2mae9rZm3KqDnNCS4CJjKJBr5cG7Eix/6B/gH+LmX17Fnv3w/PMb6NkbwcoXIJOnqGQHN99TQH1DP5puEfKY1Nc4CImCLi5oYv0gC/1nEENv5+afbuf5FZDIiMmiTtZM2hOybH6QglCMcy8q5pRze/C6tzOlfh5O00JSRkDOgzSReCnOrmx+Bjf/JMuTjw6Sz5bap5nLfi/XMfeIHq6/aTqaupkC3wANNW4KC4vBEJkcDpu6mDXzOGWh5RBQrR5ky0J1lGOl2zlywSbWrC8kIYqj6N51C3doB+eePcAFy8Io0Z0UFhg0zW630/NUp4hjbuKxFePcdus6EtE55NLiAqHjLeiltOozfvf7E/B7tqIYe5gztRnVNYF5sQu6XdMVe2Vgf4mLkJln8NA+XA4LTcph5oSLwODAXpFCKNE3kiDvrWLKbHFeqcRicTTNiWkaeLwasjgjxFTcnsR+7eQS9ldR8J2HC3rsPwv6cUf0WmU1/Sy341PX2ZtnEe1mP8S2fdtj569+DeIXyvZsPEE+lcepD5Hqe4+wN8e2DQLI4cPjidgZtSvX7aSgrJGpC45lLCczksrT3j2NitJykpk4Xpe4Cf8bZ/df9OcT+3NR0AVARhYd+jf36KKwitftJJ0VIgsh3wkyGHXjktt4/Pdx7rj9Y+J6C5pTjI4kcHxJQ/db3Hr7XIqDSbKxvTRWFVJd12AHPtjjfVUUULEnFrCFzESugNgbit40dhB/IIxpzeDqy3t58g/D5MwS8FYglBpa0E1ufC9uK4OQcQk3v64YJAyJFDIBVwOxzESesqKKg3sdV13nYs4cg4gYw5njzJnTjqEnUVQ3umUykkwR8s3k20tW8v57W6loH+JXD17P4DBcetELONWjyUZF16/gdYsOPc4F5xehWltwOKKEioppbDyRuTPeYdv2WmI5ETPrtalqSGtZdvYIF55fi9sU9rN+OqbpOJ3iFl1OTp/JX1/XuPzSf6Inusnk/Ij+0O3bi+r5Fy++/F0UeS0ubZjJrW04NcWmosUEPE1r5PSTHmT1pyVc8t1vc+n1sOS4F9m3qhLVOx+BR85l13HBxTrnnDmV3l1ZbrrhMWSlnUu/fwyVnXDFVc+ST3RhJUrtMaOi7GbO4oP87OaZtmNDk/uZ2T0Vl8eBLqcZH+mkpeoDYul59mDH1MfwedM0txzg3kcriSffIaAWMGdmO4a0F00RqJEwljGbn1w6xD/fWENtx07+8sb32bTtXbLpHmZMbsXjVezpjRBJPX2/n+X3/xVXeBNrN/6CTz7bjMsVwOmo4vxznmfPzmnkjKaJEaBzGyX1X3DfPRcxuAdu/ekKCkN+lj9+NlnvB2juSi46fQcDve0ociE+r4tofDf+wG5+/cACKiv2UCAUt8o4U2bNZk9PjLFoiPExP7JRgssBqgVjQ6Mc6tmLpuXxFZj4wimqmiRCRTkKI2Ir18UrLxRz/U+/4NDBEB5fC7m0SLzrocC9iWeeOQFvYA3uwDYixYJoV4kiFWKaDST6XJxw3Bt8vjGE5OnGMmXIJKgpdnLGaS6OPm01Tq/Bs097eOXlDPFoDZJSgWIJu+BXLH98Mt7Ae1RUDAjIK9O6RPefJWsMoyqzGe4pY/q0l9DVPv71/rWgrCI+vI76SBslRUEk/wiSItCkRWze0sAJi9YxPtJNSnSVZHF6RHb2NkrLdnPRxR3MmOagsmKUaVOEt1okMgqHi7iaHzpsPiqx1wmq/XcK5AsmdAEcYjxWzx9WVHDvvfs5NOBDdldjGmM4PJv43b2dNNbsxKftpqg4RW1zBE0qxNBrbVqbwzlKfLyFI2auYcPOSvI2XlbDoftRchky1h5CipucYeGVC+w8BsXhYDw/TrCgnETCgWw5yEsx0hwAACAASURBVJkjBD07efJPcwlGvsStDuH35Glpa0YVBd2K2Z1q2tQxEpOZ0/wPhocdLDrV4uIrj+Grr+CmG/+BS51DMj5RkEpKt/Pzezw01Pei5hRCXom6eo1QsXtidCwOOckilRPOhOk8tnyMu34+zEi0Gp0okXAxyZhYSfZQXLGVJ59bykj8WRbML6HcV2MHxFhGEsUpPieioIvrSpycPp+lR29l5SfF5HWxL7ZsRkmeDRy/7KBNJrRyewj6xxA9VTgYBqsYU4RsKZIN2JFFYbNEtoiYWIruuJjR/ipa6t5iNDMVw33YVpbJEq7exw+ujXLUvDRytN+OWG6d342pjyOrAg00mRtu2Mejy/sw9WnkxXTGShII91Hd+AV33nkEkcABjOxuFi6YAbrQVIm172GnlejQ7YJ+WCgnxHLi77MxcokxOwTK6Xcy3rMXj1Ph0GiMdfvHWHjsySRiCfv9qywUK1SxOs7aq2IxsfhfFf3/2rJFlXZgSmJBEf9PlvtRR+2zyquHePjJ6ch8JRhTyKaBJPbbpoVpmjbcf+IEEh+SJPl0mmxMQk4PoY+sxEweoq93mIJAEUOjKbbuPEhBSQ1asJiS+mbSlky4pJySsnKcDgeqJCEp9tXh37uH/6ai26I48doEEV8UwgnX3gTvVhRgcTPzgSb+20F7jy6gHSPJbm6+Js4Lz40LDhuGPgEEiET2s/TbfZx+pg+v6wBOeZj6qjLKSsMYNoZyYhyezckoDvFmO+zu3OPTMLL9KEIJL+jy+ZkcM28rK1cXkVP9WKKzF2Mm6RClhTtw6j1oSZPCwggDeaFYnsLWjSFSOTEacuB0q3amsS+4ijt+G6Sxfgwr5qKhOsSkjgnxl54pQHU3EtULWbNK5qzjnqaoqJjvXFNOQ1shpl7Ndy95juTwPBRDcN8TKI51/PAnxRxxhGDQ9YHUT1GNRlXFKUwqf5NDo1MxETnPbvTcKOHIPi67Os4Jx3sw4kP4vON0THfafuuUXkFen8KDj+S565dfkB1rwEGZHbfj9KynpvVN7vnVMXi1GAG/OHDKkTXdFiANZYRlrYamiltwJdt58umzCDXDGec/xZ4tYg8rmAA+LHMri4/q4/prl/DcA3Hef+8TLN9WHnjiOnr6Reb4ayQTrRjxCB6HoE2t54ofwLeOA5djP26HzszpR2FYWXLqALt2V7Fk5maGRmdMrGOcIzjYxNXfb+OIY8dwufbgMB3MnSOofALwIsj9QRRmMb/tPfp7Y/zo9iLOu6SRTRs+QZWyzJ89j0ymH9klVLezOGHhp2zblOLUcwq59faF7N29jWwmRU31VC6/5AU+fLeZlAihEfNUeR+Rik3c/JOlbP0UXnvxPRoaMvzi18fgqfqYeLKIk4/YST53BA4tiGEKu88ovuBaHnmug4LABgKWiVP109C2mAsvu4t3PxzF4xGHUTWqVGAjdCU9RyaaxOkYI2et56EnvoO7aBUnHNlI2hrEKy3m2mv6eeYPCcaTVUhy8eGuYwetzXu4+57ZFJa8jyTvJhSopKV1GnlTaGcbiA0qdHe/QDQ3nWS2HIfDSz65mxLPIX73u4VUt75L1nBz+00OPvmsEFMttc8WMzdGILyaP/6lDkX9iLA7RFVxMRUVgk6WJa0P4FLn8+l7Xk4++Q9I3p0c6L2TVatexK9EaS6ahS9SBH5hp42SsCAenU33pM8ZHJ6M6nCiG8JXnqYwPEh14yf84heLUeS9NDYoVFSKkb9AP4vCbpMx7JQycc2e+BKdkbj0ubFkBVkW8trpnHLUWj5+P0TGLEKVAyiWSAl7j1ffmoGsfIhf1WyASlnlhPNGskqQpABj2WHymW46aj60CYLjqV7QIjYDoMSXJxDcRSa5HyOt4BLZt5qGLocZjReSt8JkUyNoniJUPYXbvYkXXpmHbH1FsVOIRxWKWkWMawJdsYhlkvhdBdzy87d5/r5KCiOt3PZAA6OpYQ7sK+SXt72BbE4nny9EUiRU54c892I1JeEtSEknAZ9GQ0cAT+AwkEs0LrKJmRfknU7e+Iebyy7excBwo118PD4XqcQhvI5t/PAGHwsW5XG7BmlvKyIcmki4NAxReFVkWUay88OjZPPzmTnzSzZubLQtw4YBAZeGKX/O9XcYTJsxjprLUhg0qW+UKQj4MAlgIv6pkcln8ZgKqlMU0VEM3YFu1fDpxwHOOv1zovEucoYMLg9k4njCa/jDCzUUBb9ES2UJeTRap7fZwTg5VSdpzOakY9bz6cdFWHoxkubGyvZRVNHLsUvHOOEEH5UlaUK+LJNqK3B4PBN55UIIZ+u1Dpez/3VSi2dAJhUdxSF+z7ZL22JkoI+RwUFq29r5wz/eYs/gMOOxKIrAP5eVsXDuXKZMEqQ6oeEX316sPQ4/lrbwTpR58bQKikYG1Zr975H7kcfstsqrh3n48ZnIbBD9LIpd0AV/WpD7v7aDCU9jjlx2jFQ8TXpchvQYYUcPTivKvj0HSadNgTQma6pU1LfiKAhTUFrOkBgleLyUlZXbBCD7YiD2UkJMIG40tgr9v/j6uqALKpwkirUo6BPDCRuSL6YL+TB2uyfttJNphG1tXF/IJaeN8c4/3Xa+sJkXYy+doqL9nHFelBNPceB27UKTx6irrKOsNIJuDh7m9ArUqozqCNmYHCGckRWDbLofp30WSAwOTuO4+bvYvrOJjCpSdyY8981dCkuPT1FVNIYzCcWlReghibwU5K5bEhzc7yOeMnBowqIwjrfgM555pQXMNUSUSXZEZ2nVIZwe8eREGB0pwnDXcMnFH/D+30YpLfNy/Z1dlFVp7N/j5sfXvICZXIxsVCDLUVRtHdf+pITFi4VlaRBJHqK42kXQfxLdkz5mKDrLVu5rTiHyixMW/uPbJaZ2j6Nkc3jcYjfoQ5N9JPMlILXz3WsO8MIfBzATtbjkIvsy6HR/wXGnb+LKq9ow03FqqoJU1fuwZGHCkIjmqhgfLmbxtPsJ6RFefvk8uxG6+PvPsX6NuKF2TaBIrX3MXTDGZefN4JE7htm950sWnDLKD244izdeT/Loo1+QStdjpoJ4HAUo8mpuvN3DrLnjOIVXV1OZ2nUMOVMn5xjmjTcSXH5OjFRiAUIJgdaL172Km2+ZQ+e0ATStB4/iYeq0SbZSX6BWMgK/q89iTuP7DA3EeOSFDqbPzbFn52Y703hqRweylibPMFlrCkd2f8ShfRY33N7F6ctq2L75U8IFbhoaO1jxyBbu/IXIs59LNJcDbRhPZC/nnzGPA1/B+s/XsOQYi4uurkUKf0wsUcV5J46TSC5GUR0YhqBCjREIrmLFC40EA5tQkypFoXoqJ03l+z9+krUbXBzoKSGXbiMfE7yHPFij9gKqodakvPoAl1zVRKjyS2bM8qNJOl55CRees5e/vGKSyItxe4F9CMvKNubO6eX6G5oJRT5Cc/RTGmmjqnayneKVyzawfSMsWPiy3d3k82Ik6qTAG6XIt5KHlh+Lt/ADTKuGa6+02LS1jrzktHUomEM0NG/lwSdECuJKQo5G6ssbKK4I2Id9IjuI07GAF59SufrqZ6luO8jHn/+MDev+iNuKMqV6MY5ABJzjmFLMXqHkmU5bzTp6e7owhXhV2A5xUFFyiGNP3cfpy4QSPEY4lKFp0sTPaArrnj2fEwI2oVAWxeHrBkHCspy2PdWSVBKZyRw7dzWb1glRXQEOyY1mZYkUr+GRl4uRHJ/hNMJ0NNcTKRIrtjS64URVwozmdfbubuWY2V+QS88ikRMXbAdht863jvbS0DRCQcEYfmfQRq6KqbLY0l16xU5yeiW55DgOnw9ZH6G5aYTf3NeOW1lFoZKidXKDLRYbT40TLCwhbqnE437OO/0xVr3TwrFLTuKs70kES+HD9wx+fffbmLogPRbb9kBV+4AXXiylNLwZEl78Phf1k4O4/OIcsmy3hxBxkRfj6w4++kgIzrYyMNBkF3RJuAKMURrqdvHjm2BSUz9+l5O21iqcPmG7sjAM8ft222JzSRLd9CjpzDxa2j/jwJ52UMU0wMTn9KG6PufWe3U6OgchIVYjGvWTVPwFLtsmKcqc0DsYpo7PJpSLJieGIQk2RhPvvKVywTmfEY11YhiuifVWLkq4dD2PPVNKYXA9jrRBkd9HU1sjOHPETKGcP4bpbV+wd3cnuvh8Ohw4tSRO11p+/ssqurqieLUxmuoKCQXcSJJpX4iEPdoGmX2jhE0se8V/EaPArL3ynNg1ZOyuPTU6xrYDB3jwzy+xtWc//oAfh6bS29NDV1sHV158CdPrxHoqi2werpXi+4nmXxLurYnwVNHFq9ac/29Bf+RwQRfw+G8WdNPM2E2weKCFos8w4jZwQU+5UPIplPxunHLKTrrJ5STGY1lGYhka2qZQ3jqFodEhQmEBbXHYo+pMNoFHdaDaHbp4oaLY/hfF3N5TfA2SMbHsEIFvFnQxCvFM7FwUA1PabY9Fs7jJWIs5onsd2zc3kpddGHnxmEBRyX7Ov0znqGMNHMo2NClJXXknZeUVWPrQhHVNcDP0BJoqXr/wkAbICbKZlkGy31iNrTtqOGHhdvoHppFRDXvcJLqO40+r5qKLFWpKhtFSFk0tRXYkdDwDc9oO0negkrQxIXbzujNEStbzxAstZDMfUuQup6YiQnFpBlk1sQwNw5zGux9LfOeCtwm5OvnWcaUsuxC8Qdj0FVx/3Wr6D5YimSFUOYbDvY5rfxph4UITh7QPRU5SVS0oVgs4Zt5KotFZxC0DzSny1TN4fJ+y4rlKIqEN+PDjdmbonCEiDDVSehBZ7WLG7DfZvKEMK12FRxHj6Rge7xpuvtvD3Ll59MQ4U6dMwlUwEaQTFyBKo5P3/+XhqgufpNwj8dbbF7NjBH5+92u8+y/BKJgCpsg3H2JyZ5wj57Xy1z+uJ5Xdxe3Lp1HXXMdD9+3nnbfjtpiLvAe3ouF0ruP+xxqpa9iBKh0iXOCledJscoZDpHRy803v8ujvipCl+aSyOjh7CAU+5/4HjqO4ch2qYz+RQCGTGuvxOsRHKUfStEiNTGFe07skYiYfbzyavLSZ0eG9VJaEqCwrxO0XfIMxxuKtzG55g1TcyStvnkhR6SC7Nm9gUn0F9ZPK2bzRx9EL3wLlaAbjiYnJkXKArrZJxA/miY+u55rrqplzZIac+wsb1PO9cw2i0fnIioIuniPGCQXX8fgL7QT923BlXeQyORYev4jxvIuBETjqyL/Tt7UE1Km4FYV0die1ZRlOPLmKqTNz1LckKKuKUVmpIAslf3Y2px//FR98GCAl8LRijCnlcbp2ctqpJhdcEMHnXYXXM0JlWQNFZTUTMcmpNt75u8R5579P1lFFPheAvExpkUF16Yf85t6jkJxf2rnt5y47yNDwNDJiDKkmkZUelhyT4yc/U9BznxPUymlrbKVAeKn1MZLmmB1udNM1OR57/DWWnmty30Mns3vHa2h6lNktCwSizdbO5Mw4iuYnQwfNVets4V3GSIOZRJNU6uoHuf7nYSprdlES0fG4YzQ2FNp6D8sWwYmJnhhvisIgREeioAs9jjiY3GTtgB4n/f0tLJn5Dn09HegEUSXhpk4wbdYwP77bwOFeg5TRmD9rGk57YpMlqxuoaiFx3c/rr+p8/+IBMqkZtsdeVsdxKbu55ZYZNLYdpKh4hAKvh87Jk8gYsO8AzJn1IdlcE7m4juoXK4C9fHtZiPMuSRLwrkHN9DNr/pG2mC+a1PF6g+SZxK9/uY1f3fYRTTUn8L2rK6loh7pmeP5ZWLFiFWOjxZh6IVhuVMdHvPhSmV3Qrbj7fwu62y9OOIl0ftSO/7RyLiSli1Wr/Zx48lYGh5oPg73iFLiTHHWUyWVXp/D6vsKnaXR21KG4EhOlR4ircSHbzVsK0xwmmZpDXcPbjA5NR9JcWDnTzqbwBtbyq4fd1NUfQEooFAVc1De48YbF/C9t+5UkRAiSgVs0dQLkIuqWWk7GaOLlPye4+rvrSSW70EU0rZgw6+NUN+zm98uLCResR8tmKA2FqGuoB6/MeL4HU15CffGb6NljSSaH7d27pujIyme88Ops/IE1OKUY82dNnlgb5CcuZV+Xbrsk/UdRFxcZnUQigd/nQ1GcjIjQJFG8nU4+/PQzbrr3twTLy3D7PDgcKvFYlEP7DzBr8hR+fPU11JWU/d8K+hLRoVcN8/AT/+7QJ0buEx16Pi98eEIhKIAFglQjHnRR4cXNWic58BVen0w+KdjmFomUzoFDQ+RljUhFNbsP9VJWU0tJaamNevXYzl8RQSr2MqIgiyL5zV/D/6G42348gQcTBV2k0kykq0106KKLdU8UdNlAN/fZw4CUfbubT2v5O4wOziQna3aQgVNWiRTu5cofacxdOA7WBoTEpL50to3owxibEN45kmSNETQRH2i7AsNks1mcYj9k7zuE3cjPmcfvsUNZDNlC8Yh92DgXXDSJE04cQmMDPkNl3oK5JDSdWCJEfcF7YC60Y0DEuC/gy9Pa2ccNt7sJhbZhpfJMn9KBz68wHh3EoQZxubo49dTtfPCeSTyZ54xTJiN5hggX+1EkF88+s4tENGh3TZKcwu3dyLU/DTN/YRqHtMN+WOvr5rFvZxNnn/IlieQ0O5xGhM+I90dzfcj//LOVfPY9Sj11ONU8bVNFbrBqhzUIG1hN3fOkEvPQkyFcqrDx9VJUtplH/zAVj3s9BU6ZKdPbwRyzbRZRI42mzOXu21M88tvXmNKU4+9vXshHG1I8/twnvPyCCXnRoQdR5AzlxeNUlqgM9vRQVhPjrkcXcLA/yj23DrFjaxEZsVIxFbtTCoe38tSfpuP1r8Sp9Nv566XFk0AuwpA8HPutFXzy3hQ050ySQqug9VBW9AVPPX0akutfuNyHqCipoqK0GrdDQB3EEyVQnyUsnf0BTi3I5p5ZrNuyGskcprW5Ep/baVO3kmaCA3urWdT1OrLk5qv9J9HXv4HRg2PU15ZS3eAkOl7LrK5XGRieTizrBlcAsn0UBD2QEDn0m7j3wSnUNO/DcO4gGe/g4mUJotE5E2M2SwieMoQKN7Li+ckEvFuQYlBQ4KBjbjk5CknhZ3r3yxzcNQ0rXY9TDNLyW2ms7eGGmxbQ0hHHYCfV1X4ihRpeDVKJFo6cs5rNm2vIKaLLEVOnND7vTi67LMgxR0q4ndvwuceorikjXBiyO7tUejK//FmO5Y9sJ6P60HMih9xNODTIyUt7ufyyJlRtiFh0EqedtAHDmktCWF7VUTTXHi69rJaTTx3FzK8j6A7T1dFhX47ymTFkl2STuo6bu5PVa3dw472lnHpWiMGDq3FaSWZ1zhDiFbvbF02C5AwyGm+hpeoT0om55O2LcQaXmmPqtBy3/6oW0/qESDBHabFMebmPvBFDUcRE4JsFXTQuohMSY+GJgp4XGF28bPyqiOMXvU0mPpec6UXMLL3KMGeeF+akC/bj9K6HjMmSRYvsjlFoenL2+RYmk6/h9p8L+52XVHoKlkPC0A/g827giSeWEi5bg8sjOOMS3ZMXkcyX8sEHcN7Z/yCT7kDPOlCcORRrO7f+YgaTp39COLTRTvCaOV3oDioRfL6YoZNJtLG461VGDzXaNuGTl00iq+2irLqElZ8l+PLLceJDQuBbAoYXh/NTXvpzOSXhTZgxDZ/XSUNXBI9PyJUtskYUlxBG5zzo4jL+oZtlZ20gFmuz3SPisx30DPGj65qZv2QnmrYO1TCYPr0NSRMrEVFKxMTNjSzJWFYKwxgmkZhFdd0/ScTm43CJ991EtrwUFGzkoWcKCUe+wpV32KPxhvoCfEWiy42StTkgBfaCRJzmRj6O4hBT1jJGk/U89nAPv/x5D7rYg9v2ZcETGKera5Tb7woRDqzHkY1TVVJMeW2t2M+RIc6OPXXM7PgYmeNIp5N2I+iUs7S2D3LfwzWksm9QElKY3tU68T0tYZU+vDP/RjH/dzUTXftEUdcUMb6VyOQTZDIZgv5C+sYG+ckvbidlGPT29+JwOohEwqTjCaZ1dNoFPegUAtf/Q4e+5OjdVoUYuX+joEvfHLnbqWXijiXKsI4szPyWjKT7baVqNj+A0+vGSKUYGhxDkp3s3d/LOx99xv7+QSLl5YzERNfm5eijlvCt2UeKdT7J1Bhez4RA4j/Ref/Xgi6+h7CtJe2u4euCbo88bMGEsN1ZGHovskMlJYhwxjRaKt6xb4Y5QXAyhavMRTCynRtv99M1fT95fRUuyaIqtJDamilgCdV5FLRRcuaQXdAn8ugidjKOuKhFUwmcnkpe+lOUG69JMjDaZPsIXaEMDncP1/1kKjPn7MDIrCakupg/bxEDRpxDBzuZ1/wRXmUJiTRkrUECvjFOOt3DWRfFCEd2kB4f48j5i+2fdXBEAHDaePcdidNO+tTuZMbT+23wwoH+lTbZz+fpJDomDqbgYZGkhdsndlwR5syN4ZC34FRNaqsWsG5VhCsv2UQi2UZCFx5PBZfDgy+wkhdeqyKTfIcqf5f9MzdPUZBViZxVyJYtdcyZ+3dkjiYVk9DUNJprK5O7h/n1fTOJRz+kraGC6toKe2cqaRIJI49DmcO5p+zjgzc3csapBr9/5BTe/mInf3vzIE+tyGLlukH321qLgCbACQdwu/dxydVTmLs0TyYb4Ypz9jLY24alOJGEnVAfoqV5kAdXdIL8nh0X2dJUbRdhp6uFbMpB1+Sn2bN7hu35Fyx0tAO01G9k+fJvoSt/xxfot+ljpUW1OJRS0rqKrIZ48bn/h7P3AJKjvNq2r+5JPTnt7GzOURu0WuWMECLnbIJIxgYMJtpksEkmYzCYIJMkDIhoi2CCASGQEChnlLUrrbR5J4fuCV89vcKv/dZX/1+ft2qLcpVZe2Z6nvOcc+77uvdz/UVbGTOmjY+XV7N89Rd4XAnGtlWPUg9lKyMxWLncxHknf4PP72Tj/nls2vw5UtxJSdBFea1KPFHJZRf8yAcfGEhkqkHs/bNJbIqEkhPugB945qVWCkq3YnYkyKkzOHHWj4RiE5D0XAIVRZbwBX7kuVdbsCobUNIGbI40voY4eWshRvNk6qsfJRM+jXyylrwIvGYzNQ1rePypE/VnIJM9QG1VNSUlRYj1YzhUyYQxP3DwUBtpg5GcnMJgCuN0bOO3v62msz2JTe7DbotQ2+DB6VGQDQJ73MLMST+weWuQtE6ZMWCxBVCMm7jvHj+TJubxuX2sW2Nj/vyNmK3TiMTDunbBZt3O7++eQ2vLTgzSj7jtVjrHtejZAolEFJutgFi0lHHVq4gmVf78Th0V9buJDe3HZ5Npb6zRL4ii+xJpg5iKWL+plKOmfYuWmk46E0eSk9gsIU462c8vr3ahZr7FZo4yaXw1ZotIRYwctlAKXfvhkbugTOqHiHg9Erm8hZzkI53z88Hf4/ziwvXk1OkkNYuuS3FZ9nPzbR20TV+PyboRqxGmT5pKNpNG0tXhadS8j0SingvOeZ+ln9aSzDTrjPycEOsFN/HKwrNQ3P/EYt2Jw26iuXYmar6RPz21m9/duRc1PZasJt7zCA7rbp758yx8wY/weHYTFO6hokoUm8CoWnQb63NPb+OBm0L4lCMZCAt2hJF4di9CwZLJVpIVCY2REXD6IWXArKxg8eJSgr5NZMMGbHYLdWMDeqMmzq88ad2VJBxPyWQbL7w4wG9v6yaTGav3ZGZTSCewvbBgBt7Aavy+LvLpNBOmCnrb0OGCLiYhVn0VOorYHSQWn0Jl1SdEIzN1wVw+I5wnRjzujbz8TjkW61LsuRxOi0R1RQBPkRjbx3S/tiSX62hjoxwnmxvGKBT0FLC7p4hH/rCdl54TBX48ms5FiGJSosyelef6Gx24bRswpoepKg8SrKggL9IzZTcvLerh+itGSCQmYTFbSKvDuOwhrrqmhmNOHiTPMlqb/Xhcso68zWU1ZBGdq2NY/6c7Hx3Aj/4YDmPIw6kQaU3FbDYjyTIWk4hyNrNq8yZee3Mx8XQCf4Gf4ZEhOtraOeOkk/FabTjFf+//paAfNW90h/7s4YIuRu6iQxdZujpYQZBu9GH2YSIbCd1mJmdc5POCF5xFFRjXrHhFRiLhBG++/S6L3/s7Tl8BFrdTL3wDA/0UBQKcd+aZzJs1C7ci/OfCGpfWO+z/6kd8+cRIRfwdY/TwwzdqgRM3S50AlXXplqVcZhDJJKxmTtKpZo4Yv4btW8t0PG0mJyxtCg7XZh54soj6li2o6ZVYjQaC1mk01k4eBUjIIpRlGDUfwiwLa4mQZhSQSqqEogNE4mB3juGhB9az+OVCIqFGgZVAsvZicWzh4cePpr3jR4z5LRRYHTTWjUVErHz0Mfz6vDDGzGyiCVDzh7BYdnL77yczadZ21Mx3uKwWZk6YwXA8hMteq/MBzj7jDb76rIB0Wjz8SWKJQ1hdQhwk3tcSzLYxqKqAHIgDyoTdvYvrb3ExZWoIk7QdxSRRHJzGiq+t/ObXuwhHa1GNAsmbw2n1Ula+jcefFdm731FobsVikGjqNJE3SORydSxY0M/NNw+RzcwgGVcxmfpwB1Zz+llu5s8vQUttZPLYeqx2i27ZkPQLlaBJTmJ66zq6dw1zz32FnHVhHd9uXM/Xy9M892SOdHyc/rmKdD6rPrHYhr9wHS+8Np/h3JfU1R/PkZ0riYTHI0kmzOYkOW0fRx9t5sbb/GRzX+KyRRnf2UgmK7484+jtNjFp/N/pH2onTZl+yZMsuzh6xiA33diApPwTh7ufkmApZSX1OmgkrQkbnosbf/0Rb7wQ4bzzz+DaO8zsPvA3ioJZxjSVYzG4SKtW4slinnt6C4/e28X4SbW891Ub69a/jS1TRGWZj0BpDDUT5K3Xirn2WpHtLLChwhaTx6zksUsj+HxrePTPpbgKNmN3mfHYT2dWxzcMRzqQpIy+s7ObrHgLtvHMK/Uolh9wYUbL9lHclqfQ30GCRspLw9l+pgAAIABJREFUniBxaI4+6hbHhsO6g7GT13P3fdNIa2uw2eKMaWzF5w6goREPV9NYtoJQbJKuP8aYwGAR8aprePiRsdRWDOOQNazmCGM63Fgd4hLtp3+glpaGL0iqU4inxIhSKNetlBXt44EHCikqGKChegov/mUf99x/EIMyiXgshME2hE3ZzJ//dAYB3wYs5n3YrNAxrgGTopJMZ7Fa6ti+xcWccd/h9NpY+FkTGePnZGIJasoKKQuKbk8lLxnISi7yUhVvvB3mhisPkYpPIJ4SrpcQXnc/V1/bycw5g0isw6GkmDJZ0PnC+khcWNVGlS+ioIveQg+QHmVOSBKZnBlZLiGuFvGH+1fxzOMJtHQnSc2M0TBMgWMHjzw+m8LqdUimjRQXWmltaNEtvCLjxSAnSeT8hEWK4ZFvsnNLOyri+RJfhB+pq9nEE08cieJajtPdS3lpkAJ/G7lsI/Mv/IQP/uZGU9vI5sQnOUhZSS9PP92JYv8ah3MPlZX1ePwBNFnCYqogrip0jrkXbfBYesMGfOY8MYFNNmqkM+IVjsdgKRkV+YqzOapiUb7lrXcqKfRsIBNGL+j1HcU4bGIeK5jnIiFQIZv0kEo28vMrvubNd8RFVsS/prHaQtisW3jttRPIsZTi4CBOi5m6MeJ1Do+O3POCCqro/gHRxOWyw8Tj06mq+pSRkMiiF9ohK1nViNO1lrc/bQT5Y5SMuKZkqSgpoUjEuRqEndRELl9FNmvTqX5i3WWShhGQ3a2bCnjwnm18/LcAuWwbWZMQ8/Vhd0c46SQPl15mwm7aiBQfoqa6iMLKQhJZkdNRy+WX/YMl7whrcy0OxUk8JeiEW3jm2WPxF26lpm6I5loHWn5A9/rrATi6Tfn/XtB/Kuz7Dx7g+9Wr2Lx1KxMmTmTe3KMPF3uhZVLYsm8bGEX+uV2nOBYHiyixBRgOH6LQ7fl/K+jzREEXI/cXR0fu/7ug5/I/7dBFsKro08UBKz4UMaoSAoUUoWRYH+04jSJmMsMrC1/j9bfeobapif6RIUrKyzh48CCx0AinHnccPzvtNAo9QtEtBDtCJfjfFnQTZKyjhDhj5HBBFwh78RYLQYdQujsOpydFyctGsghbTxWXnd3N5//MkDP6SWcMWCUFxb6BPy6oprJuPenUD9iMRpxSB61NkzAoYgQTIW+MoOVUjLIbNQOKwclg/xC7unbjdNfh9ozj3LP+yvqVgnjVrpPT8sa9OAOreHbBKRSXrEIx7qWiIEhhsIaY5OXm3y7ljWeCpJPiwVYwGYbQpGW8/Pq5eIu+RstsoLK0nJqqGn3UaTWMYdlXcNF5j5DLF1JUXEQ6ux81FyZQWKSHDAh7UFeXTChkhLTYiVpx+3dx/a0mJk0ewZTrxmpWKC2bzjdfWbn51/vpHSlBVsTtOY7D6qNj3AC33DOIw7YBc6IUm8XE2ClutLzYsU/g3HPf4asvG4lGmnXIrsXaRVHV19xy+wSaG5OUF6nUlPnJpocxiMAL2UAiZyAenkhHzTJQLbzz9/EUVu1l24F9rFhp5JlHFeKhcWSz+l1ed1347HuYc2IPl1/fQji3BcU8g9PnbiERnqILQ6xKEoO0g8t/WcdJp8fIZJfhsseZPLGFXD5HTh3HuhVWTj15BcOxalK4kG0CmrGZqy92c/yxWRTPKqz2fnxuL3V1LXpCnSTVkIwpzJvzZ7p2mXj48cspb9qBybaO4mCeytICjDhJpoWroJb557/P159rXHz5sdz+kIv1G17BnitgbGsdFkc/eYro3tvAEbM/YN/+OiRDM3kh7RXjbcMIrS3d3P2gA1lZhUWx01D9M6a2fcNgXwuaWCvlwW5w6GCUpxeWoSjfYojHCRbbcVcaSVHB9m0dXHTee6TDsxgZEge4CY95N6ecPcTZ5/uQ5J04XQk6O8ZgVcR+2EA23UKl/xuiielC9grGNEalH9m4jJdemU6htwtr1ojZmGDcZL9+8GZyJSxb6uXM09aRyU8mmhxAsqtIWi8XX1jB6af1UxrMUFc2lquuWsE7H2pk5WbURBazI4Ldso6FL52LTVmPVelGMiQZO74WiyVJKqcg5zr54C2Nay5aR0mlk0WfNtEXfhtD1sDEjhYdwGKQNLI5CYNcgkYNN9/8Da8usJKMt5NSMxhNw7jd23n40blU1nST0dZRXuxkTHOljiEddcWM8rdFQdd/BLBDx3iKMa1MRqBU5WqGI24uvODvrFhaQixar2dZW5QhCj2ref6FU1E868mwkdaWQoK+ArKaE4PRgCyFiaoBersqOGL6e/QNiNyIWjIkMNn2cMLRI1x5RTUm63p8viRjmlrQUiU6V2HcuLfZvbuVbLYRNSfWnb20Nse5//4GnM4fMVm2Ud1UhDcg1kNCvTOG554a5qZrF9HSMJ18PolROYDLm9WhQ5JUx+YNxRw4IKAkQixm1m1pik0U9CoKvRvQQhlsNlHQS3HaRDWIYNJPUoVU2I/RUMPYzkVs3SNofGIVmcTq6Keqci+PPXY8imUZVks3Y+pqcQVERy0KcJ6MPvoWkT2HJ2r5CMnkFJoavmd/Tyt5IQK2eUklZKz2Vfz9q1YyuSVYc2lkVaM0UEFVdQFYhw/3v6WkVS8mQ5B0Vkz/djIQSbFjSxGPPbCbFV81EhVMf0sWTd2HJxDi3J+VcPZZeRRpK7lIiNraIvw1NtK5CkKDlRw95yP27moilS3FYVLQclupbl7Fw4+eSD6zgyNmF+Fy9JNj8HDMri4u+1dB//cduniiRB3K5LO88dZitm7fzs49u5l95Bx+Mf8KovkYalKl0BZAlPU4Cb1L91iE2FqPQ9MROmI6onfoo6Elo5OA/y9R3NFHHVa5/1tBl/RDZrRDF39Q2K9FqPxo0LpQb8rIWSeZvIlhEUvq8JLOpOg71EdDuehKVf749J9Yv3kzFqedtJZGTaWYPmkiF551FkVOH8nwMFa32MOLDv2/3KGL23TWdrigh/SRu7hLilc9GggvIwnrmlAY5pPk82JUE6B/oITbr+vnr6/3IFnKSKomFMmCxbqBZ15upbRqPankWuxmA2atmrFt47HYRTEX8JoMqj7qKSWdFMelSk9PN1t37aK59Vi8nkI62l6na18bitSGls9ise2juHoVz794Krn85yjGAzRXNeDzN5KQyjjx+GdZ/WUj8XQjNoK4vGFGEm/y/sdXkjN8ir8gpPv383kzxQWNDIz4+Pl5n/DDyr0UlcR47I83EE/v49gTavUOP52CVd/DZZd+SzQSJJd0Iss2vP7t3HA7TJwUwpQZxGqxUVU/jW+WWvnt1f3sO1iA0aahCYuMxcGMmUluuKMfv3cbqQFF3xdPmFaKmveixRtpG/MyA4NHEEuKy5mYTmynrOlz/vj0KVjlHqaOL8MsJUlGe7A6fXpxSWRN9B/soKPmczyOAlauGcdQ4nt6ogOs+M7C0w95iQ2PR8uIZy2lpzPVlBzkd4+XYPJuoLq5nC8+V7nvtxLpyHhSmorDlsBs3sStd0xmwpRustmVOJQEkyeJQydPMtbKF0tcXH7ZRkZSgupmwepzoambuP+WKtpaunD6t2NWBrBbHbS0jiWhqljNnYT7JVqaHsdsNfDW+9dycPgf1DUmCBZIFDhHLU8ptQZjvoZJ4/9Cd7fEvQ9exrmXZVi39mXsOJgytRPYTz5frIM52tv+yrbtdVitk8XKVRcSusz9HDknzc13CzTytzo/YcqEc+lsXsqh/Q0kNSEqNWLDTkHRZp75q0iDW4rPIBONDuGpKKC06nhWLvdyzhkfo8Y6kTNBpFwCj3sHv7rBSuekCF5vCIslREdHPVo+RlayI+U7qfB+TSw6i4RQ5FpyKMoAeekz3n5/Fk7bjxgSZuR8kgnTS5ENDgb6SnjnLY3bbj1EUhtDLjuALaiRiH7HXxedS3XZBloayjFmfJxw0md8v0khlasknzRjdcVxWFbw+qL5KOY1WCz7UfMxxk4UK4wEKTwkQhP1qNOn/rCDqjobL3/Yxv7+tzFLCrMnTkGjH4Ou9RUXvwqdCX7WmW/z1WclaFqLHrZksw9hsX3LgpfOwV+wnVhkLe3NVQQK7DpLQZLFvy+OT/GsiYIuxrM/dVxirii25GZkqYH+AQtz57zBga42IjExWVGwOfspLljKSy+ej6xsIaVtZuq0CixCMJsp0J0JwuseThSxf3sxR8z4jEiiCaOhnHR2GLtnH5dfKnPCccIOthWfN0/n2IkMD/pw2T2Ulb1OJDqVvFRNOpPEYNjP5Ikpbv1tu/6dxPAjbZOqMFtsukgvGQlSF3yWsuBEGlrzXHDJRIIlKu2dZpKH0SK/vw1efjlNImshk4jpfm6r4xsWv109WtDDKlariYaOKhw2s05+FIAdQ85EYqQcu1KCt3ABkews8tkSZFkIePcyfmIv113XTnHhXhKRrRwxfcro2sIiilGWTN6oOwYEOkaWxXkfQ01PYELHVnbsrCGd7cPt8pOIiMnZCpZ8NR5V+wi3AEAlNIq9ldTVBzC4Dh1moghdQhEWqYF4KoNmWUHv4CB7t5fyp0f3s25FJ30jQcwCZKXtoqCkn/kXVXDKyRqm3HYyw0lq6ovxN4i2YSxd2/z6+igcq8AkFWEQ2ifle864qIfLf9lMJhZh+rQGUtoazKY0sgjlyotLvy47/zdh92ghF8+VKOrdPfv5/X33YnU6MVmtjGlv5bgTTmDztq0M9w9yzIwjMcvCqjy6jhCJI6MFPUdGTeI0W5B129r/FHRRL3+KVRUrkf9Quf9U0J89XNBNYkf+bwVd/1AEFS0vdulCDS4iThQiEY0VK9eyZd8OTFYLR889irqSOmJaDKfJpSuEt+3ZzqAo3HYrAZ+PoNeLxyB2T0L4pI1i80R283+rcv+poIuZsp4PLsxIVv1LLr6gQqYm4P36/EuI8MwuwtEsZmMLTz+c4cEHvyOkBjCaCnU2fUGgm0uvMnDMCSaikbUohgw+exUup4K3SByMAgdqIJ3xYjHUEg3lyGf2smbdMtyFJTS2HMPunXDCsZ8RD3USjjr0m15M+47zLrLwi6sq0DSx4+viuLknEQ65kSx+amv/RGJwEoZcEwm9M+2iqWMrv//DTBT7Omy2QcpKiwgU1GE21rBiOZw07xXqa6u55lo//sJ9jB1fh9VhxeMuZyQq8+3X8OtffcJAbxkZQbtCprqyl/Mu6+aoowxCCYXL6aCopo5YtIHxDd+QzAi1qUZG6AW0Q1xx5TjOuWQbycQnOOUCjHKOydObCMVL2L2xnFNPWkoo3Ew8Y8YhhCW5L3n8L42MaRsk6JZorQ6iaft19ab4JELhODZ3A39/T+NXF/XoMbrbdkzih80fkDQlGBhs5YbLkwz1j9UNGRZ93NfFnDkZfn5jHmfhITomHMMvf/4un77fQmxktGD73BGiiY94970LMFtX4nDsIegzUVFRINgdZJITeXehg5tu2ELGWMtANI3V50ZV1/Dw3aVMnTxETt6MljmEz1NISWmxzgiIpxpYs1Thyis+JKKuYOFbN2BU1iBL+5g+XnQVCRLZODbDVA52BZk65VlC8RBfLLsVWdmBmlqHV5GpKS/EbBV6hgqGh2t4+KHdPP9MhlC8+vB4d5jSYIxrrq5jTPsKHK7deH1BqsuP5rfX9fHOW8OEkh4sFOqLL6NlKa8sKSYQXIUxlkBNaZi9BdQ2nMfjD0d4/s97GR4q1LOiHZKKWVnLw0+2UFffi0EaoKAgQ2W1okd0Cm13/+BE5k1eS/e+dhKi41UMZNUDKM6vWfLpdAb7l9Bc1k4yHqWo3EZ5xUTQCpg65X1Wr6vB4RhLLN2jE9OE4PK5Z04kFf6KsY0TMWoOahreJZxrYnggh9nZjEMZwGb6jMWvX4RB/g4tuxNPgQubP09lsUKcAsyZiZwy7wN+WDbEHb+bz5ipq7A4t9Hc0EyB14PxMHQjko7hsLSSVD3UVD5BPDIHTa1H1dkS26lq3MTDjxyjW1IFEGTyhDbMxhypVBiX23M4EvrfC7roJA+zLSQD4UQGh30C27fCSSd+zJ69pShKC6lUEqOti+OO3MdVVzZhcw6A4QDjJhTgNNtIqyLKVJxFYZJaA28ssHD3rVs4FHGimMpJ5UZw+3/ktptdzJgeJ5nYitsNHe3j0VK1dO2xc8Tst0lnZpDSAqTSg1id+zj3HCcXXSBCVb7WUdJtk8bgstYQjZfx3BM7eOKePSiKzBN/mUywYh8trUEUAdcRs1O1mqcfEvyGA2AIkNXP+RwFwbW8uqgUm+lbEK/XaaW6tQK3y6aT5IR505J1ocWa2L3dykmnLaU33kQyLCZ/aR10dOY5Wc48y4/btp9MsovZR8wY9WjLYq2RIyuJZkrBqNsERZGPkEpM4pwzRvjwE7G8HCWiuUQWuGczDzxVQDC4AyUr4TK5UPBQGDRQWBMhmt6O01JMQivFlm9nJAQjuS/Y2bUFh2UuX/7Dwb239WKSJ5ORRHu5h6LyLm64qY262g34HYNYUg5M1hx1090Ymc0jd1l44oF+UlkHJlnRkxs1+SNefLuSmrpD1ASFq8SMZOzRRcs5ocXKm3RE9//8jBYyUcx/+v34s094aeFCvIEA7gI/s448Uh+/B0uK+eHb7zj9qOM564Qz2Lhns15Ha4pr9L8Ry4TxGG16HdNX4D8VdPl/Lg/ifRUTcsO/29aOmftvHbo0OnLXHf6HO/RsLolkElsUMa7WdFVhMpdi9YofWbV2EyNanE1bN/PMU3/CbXcSj8XJCD62uG2RFPdYhrVB/ZZRaBZfxBxqYgSzuNXYRYc+uqv6r36EZ1R06DrbVxR0gUMVuxphthCO6jzyTyMRfQ6vkFZNmI0NvLUQrrzqXVS5g3hc/I0cFaURbvt9FcXl2wkWhsmqA6RjGlZbjqZ2Hx6bn6GoCa9zHMfOu0XH991551yy0iHK6lux2sex4ls4/ZSPyaudZDMFIv4Ds3UT19/uYM68NLGoCKGIM3f2SeQzpezuhsmTPiIZqiGfLdaFKzZLFxNm7eKmW8dhMu/AYOhn6pRORoYVPK5afn6JUIP3U1iQ5bnnmvD5tzG2s1mH+RsNIumugK+/hKuv/JID+4oxyZW609YX2Mqvbooza2YONRTBYMxRUB0gEJhOS8U39A+1odidxJJix57grHO9nHfpXt2PnomlCRT48Qa9uJ0zuf26MH95dj9qtlTnbJUE89h8q3j0+WZ8BTuZ2NyiB1wYGCGfjRKLJ7E5K8lL9Tz80EbuuqWHI6ZN1cU4O7s/RrUm6O0bw7UXJ4kNjh+965mGsNk28avra5kwZycOf5Kq6hM4Zu7TbFs/DUnr1A0YRmM3bv8KFrx8FnbHSszGPRT57VTVjKIy1UQrb7zk5Dc3fU84XYYqrEpGBbtvO398sJiy4nUo9kMYjUmKCssJFAYRDCFTfjy3XhVl4cKPmX58lKuuH4/JtIe6KiflRYIwltCtT6nsGNZ8XcSZZ/wFo6uffy67jVBkKyOD32HJD3DkzMlgEs+6l1ishHXrFc46dSPDI/VoQtiV7SFY2M+DD8ygrGIVinUvRcFSgoXT+fJz+Plly0gmmklmPLgMJmTrcj5bPYG+/pfxiUWtgGfY/Hh8J3L7zd188qGw1JRilES0ZA8B/4/86YVxBIK7yKmD1Nf6CJZISEZRzhX6wq3MP2MvX33hICsXkxOHVHaIQPEaPvjnBLLZr4n3p3E7vHgK3JSXz2bXVjhm3kcMDAoPsZ+MEHjV9/LYH6dgNa7ktKMFg8BHqNfL5OmfsKuvAHIlyNZicsk1HDUnxc03tesMd+QDiPrrKVYoaxDwzw62rKvkxCMfE5glbr/7bNqn7sPm2k9tTQ0Oi01H7Wb1b4uBUCiAIV/MmMaFjAy1kclVYjF4MSrbmTBzGzf9th2nTRC+9jNt0ngUxapbScVETzaI4iK6IiE0EVbXUQCKPjWUDPo0LhZvYMMqA+ed+zW9g6UYTJX6/M/l2c5l80OcepIDoymK2RqiudWF3SSimEVgkpFkdgQ1OZYHbkmy6KUBokkvRquLmHoQWfmeF59vo7G+m1x2P04njGluIas28tXnTm68cTnbdxWJRHodymQTIsWby5k8MYTdtIXCQoniqnoMUisjPS5OP+59+rr8zJpTyRmXDlBcuY/2tlpMlhzpfIJUbCpP3Gvk4Uf2I5nFOSH0G0bcntW8/HIRLvv3mLN5XC47ZY3lKIqYPwoErwEbRZCpZfEr8IurlhKR6kGzY3cIC/IqfvdABQ0NBwl6EmSTvUya3DkaeCmCdmRBlhRFTqxAhXYqjywLLcJErr4yxttvCSW8iWhcJAlKOD3bWfT+NHIsw23Okw7HIWWhtNRF0zgLkWQfflc1eeo5ae5juj/98puK8RTKuB2z+Og9mYfuinFwaBTUZTL34fRv4RdXVnLqaSq51A6UlB/JlKdispt0egpnzepm1Q8BvWEzECfNFuaf7+OSa3opq+il3NuKxWIH6SfthSjcYgY82jb+9CNmw6M2ttHf5StX8sPatbgDBRSVlfH92jWMRCOEolF2bf2R+aeexcRxnby75H2dSNjU0sycOXMotPt14a5NRNzqGNnDY3dRK/UJxyhFQbii/qOgHycKevkgz7wk0mWEVes/C7oQxWn5DCZJRIRGUOQc3YcO8NqL77NzzwGG0lE6JozjmLnzMMoSB7q66TnYw9WXX0MoFyabz+AxCGaweKuy5PIJzHpoymF7iL4X+C9Z7npBVw6HpggWs1gKiFu32PeLDj2jYweNeqaxWGgI3KK4ITay7ns4+ZRF9I1MQtP8AoyKz3uAC35u5Ii5WRTbDoyGQ/qKIZ+PYzBn9GLqtM5kw6ocv7zsKZ2E9Lt7myirUamo7iCs1rHguRy33fA5sjwOY64QNRsj4NrBA0/6KK/eTD6zn4DXQVvzZCSpgaXfwM/O3UEqFiCjiumFhsu3m+PPCHH+RRVoqZ3YHUk6Ohowys388I2B009bSLB0HGef2cbcGXtwWLfR3NZI3mAgZxD+9FL+sQSu/MWXjMRLURBoW3E+LefhJwuZOCFBemQE2ZjUd0iVNfOoKXyPwYHxaAg7CPhcBs48x8mJZ+7CbFlOLNSH3xekvHocLns7M8atYVdXMXbRNRqGiedWcMs9E5l5zEHaOwwUmgJoWhgjoVE4gkl0PpWkM+WccPwCvvjcxq9/dT6XXBhnJP4xWbvKoYPNXHNRHC06Ux89KdI+mtt38vsHp2DzraC6vhqnvYXmxufp2z8Rsg1YJAfp/FomT+vhtjs7cTk3IuX3EfA4GdM62sHntQaWvGPjqis/py9chcFci6qmKKjs4YF7bTQ37sJk7mf//p0oJi/V1U1YHHZQJ3HOMcvYuFOgMWuZdoSEx56lo7keg6hAwiojjxBN1/H2iy7uuHMx5WOGWLT4Kvp7t5CIrMel9DJlihi5+3SBZjRhx2QupKzwM4YiDRgsdr1zLC45wOLXz8QgrcVg2EN1TQ12x1h6+wxMn/omkZHJJLMB3AYHkrKSbzZPYWTkU6TQCFJeIm1UyIvc60s2sGe36M4r9KNJpo/a6i6e+ks9Zssq0tEw06d0YPcIYWNEDxAZTtbx2H0ZHnpgG1b7FGJx8f1JUly6madf8uJwrSYdTuP3lILsprZmBk8+ovLcM1vQ1Dqi6m6cgWFmHZXkhpuCzOg0IYa1pCshHWTClJWs2e4Bcz1mswE1tpVzToOLLghiMK6iIKihSjJZs0belqAoMJPP3/Ly5IPvY1OGufE3R9MxOYbLO0JJUbGeXyCWa+lMBpvRSXevi0SogGPmfkFvbzGZXACrMYDJtoVTftbDued7sZkPkVP7aWloJBgUeNc8yWQYxTpKwBwduYuCLjgIowVdsDckycngSCV/Xwy33LyJWKqUlGoDxYxiW8PD91lpaewln0/jcOWoqDHpEz2ruWg0ddVsJ5Eu54SZG/lhlaCciaAgIznLEIrtB95YNAOz4VvM5iF8fhPtLcLjPIZbb9rGSy/2E022k8p4sDk0tNzXPP1cO8VFq7HJm7EqEk1tJ+BUOnn+Ibj39n/g9mZ58rkTwfoFxWWDjG1vH8V4C3lbbCx33wjPvHCQvCVPWgSIaEZ8hTt4Y3EtTmU5ajSC2WKgsqkWn555n9QZIiL+FbWCay8f5LmFe1EtImlM0YN0DIblvPk3sbP/inK/ogeRjGtrwOgStNG0PgUYLUBCZS+CRfJ6yE8+18nf3jVy8fwVyNQTSY+iaAuDB7n7kRIq63ZAZgelhTZk1cJg/wgurxuXq4p0opSPl2xmwdMfMWV6BRddW0B9iweXYzzb1hdyyZn76DlQqV/7zMoQFtcmbr2rk3ETfkSNbcIrlRNJpKmdWs+BnlrmH7eT/QfL8RiEJbMHp28Vj/1pJuMmbyEQ6MetiDWLHbKj4KGcQVzmxVpGNI+j9Wu0lOtL7n/JsoU9djgSIRgspXvoELfceScWh41YMomcyTGrcxIFHg/vf7QEk82ir2hPPPFEjpw1izKneE7TehMsHGWjXfroO6k7zyTRwmr/q6AfebhDf2kS0k8FPSNEZj+p3IUXN41JENZ0wAAcONjDi88uRhUBAE4LR59wLF9+9jlet4td27cTCoe4/8H7GQoNsXzlCjo62mlpbMBuFLEBQrwhDvc8xOPo8tb/uqAfDmfRU9BEQRebcwGMEBnHokMX44okknwYFiEKusmGli4kGirkwvmf8cWyCtKpeiwGA2p2E61jd/PWe6eye+8ykHZRXGImGhkinTYg5WpJjnRw522vEwnbuPbaEzj51CGcBb3YfVWkaOain23gw/dTmA1NZBLCdZ+nwL+eZxYGUBxf4bBo+N1+/QtPfgZvvgP33z9INu0mpYqwAVUfxV12tcTsOUbk3DBel4l4PEpb80n8/ILNvPvJZhpbinnwwdkUO7ZhyG2lpr4Ko9WMbLWiWOtYvEiRGkw/AAAgAElEQVSM3NeQStVgkL3kczFy+W/4y6JO6mp7UEM92Jw5cvY0xaXHc8LcD+na3UwoLiBAbsxynPmX+Pn51TmS6icU+Ez09Aie+0T++anM7+44gM86VR99JrWNuEs28OaSy3AEVtFYIrKjZayykUxqCLMi1io2ojEfuWwp7R1PMhyq4qorT+LEefvIG1bp97KB/rFcef4QueR0YtoIXuceLrpc4vhTLeSMW+jsnMfAIS/Tp/+NwcFmUEuwGZxksuu46AqJU89WsClbMNGH02LXRYSKsEZKjWxc5+K0096kf7ADk7WJaFTFHtzN448EqavdRSq9F49bjNrcDPSpOlt6pL+au29aSzozxIMv1NE+XqUiEMRv90Fc9zoSVg9id4zj+suGeGPxUibOS/Gb244hndiNw9KH195LoUfBIvtxF9YTTxsxKzUcOWsFa9bZBXAYLb2Xltb9fLzkPPp6VqCpu2nvaMOkVDIU8fKLy7/g0w+FZqVBDwOSzGt56pVmTjrRRs/WlaQSIWJ5maQ6gV9evInBvjEYDIJ7rWExDtHSvp/fPypEWivJJbLMnT0LWeTHS2k0Ymi5er74JMA5Z72OyXAs0ahI08vg8axl5abpDI18hiGfZ2RQdLFleNxjOeuUZQz1V5DVbNg9YRKGD3jl9bMZ19FFfaE46PJkQkUYTY0ccdQyvt9aSSpeAtkEin2EpvIdPP/M0WTyG8nIPcQyOULpBFavQ0fKLni0i68/+YEzzqzmksvaaWyO43TH8Dh9hy20gmsuZD4yWa2Rd/8Kd966huERP1rGg0l2YbSu5fo7ssw4IqYTvgzZKC67C7fDqVMrhVAzL2JS9fG9KOjCU/1TQRcEMPF0C4Z6PVddEmLxG8NgLicaz4DZCKZlvP9WA277Kt1D7fVbcXtVnB4Lxf4anWEg4SIaC9Be9SUDQ616zHGGCGZXgmDxNl59cSpa6kvcziyynKKxqQ6jNJGTj13CuvWlDMeqsDqKyOTD5OWvefPdqdRUbUZKbiKRSFBUcRSSOoHTZq+l/0CWaXM1brp9IpJpGVpmB4211Xj9dj1IJK1O49qL87z6xiGyZpFWJjIp/Pi8P/LGGzW4HSvJxEW3nCFQWYbDZ9N1IuJTz8bd2A11zJ60ljWb/CTtQXJpkfsdJ+DfyMJ328jlv8QlC6y0RlNdub5ftzgUDIqsK/5FR6tlzeSyeUymtGBnEgp5GNP4DqnwFFRVsBQy+PwHmThnDw/98Ui2bn2ZgD9NPi2QqRpB/wSKC6fxzVca9939JwxShCf//Asq23bQVC8icINk1SA+y9vALJ16qDKI23eIhW9MRLas1hkcpY4ahkJ5kjYvr7/ew5JXgoSjQQJ2DyPxpZx6psZNt4yhqbkXt00I8cQUV4G0R7f1YhSaLbEqEAVdTwIZ/f3XRPiwWE62kFDjWM1OXn3/dd5Z8ncyoss2yDitNk456hhi0QjvLHmf0qpyfefudruZ2NnJDZddrdcwYfMWwTP/UdDFpUISvxnkfx+5H/f/W9A1UlkVxeAinBnBZRQ9fJqln60mWFpNUWM1r77+Gqu//56SYJCufXuw220cc9zRRBNRVvwgIhdlWpqaOPqIObRXNOjDeymtgVmUd3Gw/Jcj95/iU0XKmkGM3MUMQOSLCyyfJuRKusxAfGHzahZJT68x6UEHwqf9/PMhbrjlAPlcK8mY0Il2U1y8h7fePYZAEGLJ9QwMbiSZSFNdMQs1VseCZzbz0Yer8AZNvLDgIjrHHiKd34HsKiZPA00N79O7tx6DuYJsQmz0Fdyu5by2pJRM/kPMsoScVZByfiT5WB563MxHH4pDRawKVBTJiN29lnse89PcMgTpOG6bj5GBPCP9jdx2/Q5kawGTT05z2pl+nNoa8qmdFFf4sHvt+EpKUCxTeOEpuOd3O4gnhBpU0PgOYrWvZcHLR1BYsJX4yAa8XrOeymR3TuGLz6w8+tBG5PyRxGIigSvO5Mkai5cUsmPP1xgNUYYGzWjp6Tzx2BbWrikik3RiZB9e/w5ufWACx53uoaRgQLeqWAQCT/AKBFhDHAg5iWSqnl3bTZx1zkf0RXP86lezmTttCxbLdtIGB7HINC49azepWCtJuhhTH+b5hZNQc8vw+c1Ulc/hrb/Cddd9oe8lReBJOpHEZtjKb3/vZtL0AWS2YjfHMGUVLCY7peWVWGx1hCLFzJr1GPu7p5OjHfRM5o38+loXP7+smr1dK0glB/G4CzFRRjJWxuMPf8LqH/qZe3w119zppGlMiiJLGVpcw6R4IJlmOJ3E6apmxriVrN/SxSkXODjz/HqMHCLgiSGrOzGJgAd7AU2tE1FlG7K5iZdfgrvu+JrhwUokuZ/jT+xj0asnsWPzJ6QS+xg3oQOjtYi0VMWHH6a4+LyvSCdE92bDajvEpNl9fLhkDkP7hunr20ZfLMn+niru+E0f0fBYskKwQ0L30R59nMovbhjC69uGJediTGMHaELRKenBRVZLAzu7g8yb+xSHuuaiaY06A1Gxrmbz3slE47sY6u+mv1fFahvPutU2fnfHeoyyUDmHcRXs5oJfWbnuxjbKnf2kEruxZkzgaCY+XME9j2zl+UUmwol6CPdisWUoNO9m+dLZ9A5FiWZ+xB4oYDiexeKs4JulB3jpqZWkosPcd/+RzJvnoLDwIGZTBKPJTUZHLzvQMDMYSeB1tjH/rN189Peo3p3Lsh8pZ8FkX8XDz7koKV+PpIm9fR5Zn+pBVVU1RcUBLFYxGBXP6L8XdJG7MDoi7gvF8bkn0FG/nG17y1As5aQEZdAuOvRl/G1xBUaWoqWMOJ12PZVSsUN9Y70O58rmC+naWcLRU7+GjMgQl4hlDqB4E4ztHOKuW4OYpLV43Q56Dx7U9/o5bTzzz11BKj2LgagFo62ATOIA/vK9PP18LcGCtWRCO3QnhMnTxqKX+njtSQWL0c7jC8Zjca6gvi7HQN96XI48pZVuyksKiGemcvFpGh9+KKFZ9Tw3zAY/ZuMqXn65jOJCgf7WdAa+welAk1Xa2+uw4ian+clGiuhoWsn+wUYSZjHBEk1Thva2g9z9KBQWbiNyMIwpm6Os2M3QcC9jO8dishswWUXvKqKbFLIZcZFIk5cCZKjhmiu/5+2XbFgMbYSSokxuo7hiJ3/7x6lk5R9JpTci59JY5HLCffXs3R7g849irF+7hobGA7y06BKsBZtxObIMxDO47eM5atqndO2uZSTkI6EKO2WUu+6t4dhTYKDvH1g0E8mknwOhCq697m8k+2fgtlWj5XcSKN7OPQ+2cuyxVjy2Pgwi+EvUKZHoJPI2hCZIL+gi008Uc/E72qfrBV3UpcPSNjEtT4sVtsnI7x94gENDgwzHonqHXlJcxD233c6P27by8JOP4wsWYHc7GB4e1tfeN19/PeMbW/SCLujl//oRf1TXJWTJySKg5t/Qr8cfLug/jdyNYuT+Hx26cKqKLHE7kWwIm4DMY6ZvJEGBt5JDuQhX/PpqLEYjHqeTnTt+xONxcd2N1/HcX54nnUkTiYZRTCbGt7VzwhFHMbG5HaPoXdWE7k3+r0VxOvZPdH+ioIs3WFwVhBpcRLJqyJII5EvqUJhsKoNBmLTF9k0zYDaNYV+3neZxn6Cqk0WuAXarAZt1P62tOZ54sg2HGw727iSfMTJwyM+q5VHef3sHqWyY2x+ax0mn2AnYesEQJmcM0D0sOM5LSA+2I1uFulz41KG4YDX/WN5EVvqIfEpCTZhwOeqIJaZwxs+2sne3CKQQUY5Z3Iobk3UFry8ZQ1nFbg7s6sJlqsIqd3DFJX9l3c4GnIqZ5z+eQKB4K85UL/lkD1aPhsVlpqC0nGxmNjdfE+bVl4ZIqcI6IiYYByks6ebJPx5Fc1Mfqfi3eJwSquoll6/B4W6hreUeLFxAKO6l2OHFYFnP1r0dJDNRuro3ks9U89lHbv6yYC9D4Spi0f3ABi69sJqHnpuMxSZ4+ftwimMh58CcdyALao/ZTiqRxmyu45EH4JkFqzgQ2cdzz59FZ6OIV91LPBMgqx7FaUd/y2AoiIlDXHBpKQ89Vcv+g5/SWj+ZjObhmisGWPiq2N0XYzAX6YjaQtdubvuDg5lzI2jJTbhtOQyajVhYpbK6EcVeQpoizjl3AV98Ukcu34bJXYAW30Fj4z4WLTyaggAMhxJEQlFG+p1077Bx222vYXEmeezPZ3PMWUN4LYewitjQqIZFPByRPDgr6e+D8c2fE4pmOfUSO1deNxlDvhuLdAgptRefE5x2G56SCrSsiazcxP4eKxM7FxAfnonbrXLdb3Lcemsre7d9Qjp1kDGtIuvbpT/PfZEAs6f+kz3bxFTHhdtnQMt9xz8/OxPB7hgZGWFvX4i/LRnhyYeyRKKCZCUK1DAed5zb7mrn6NPWUlrWg8tQjFl2k0mFMZqMujBKvI9DCRdXXvEBH75dSzo1DouYo9k2cd9jJZxxjp94rI9U0srO7U5uveVjeva3kYybyeU2MfcYiXc/OYqktp5Ck3jic6gHDmEuEWNZB9+u8zL3hK9RtQl6yIcxFaHEmOXWG2qZ/wvY1hVjSI1xYCBDSi3jvXfW8eXHa6irVnj33QsY0yQsZlt07K1AnKopGbMiiHZi/uUikytk+tjv2LzZhyQJdoBQ7luwuVfxwbIOFMeXRAe7cNsUPbQkEU3h9Rbg87lwuMQySlzmRR/6U4cuCrpYEh7u0HO1VPq/oj8yVrfrit2l5DLjL/iBj96rwGFZiZpQsFisJNUh3YZYUSvWCW5kuZ4lb6e56Zf70JKTSGYFv66fYLXKaWfbueTCKHltNU5LgFg4j89Xxo6tfi6/aC39kWZyhgJygqOe7WXK3DwPPBwkl/oCq5agKNjCio1ww3UfkB2ZR0ODn6dfq0Yyf0su3YPHIc6aKIGgg4DPyVCik9Pn9fHddwVoAmMtJriaCV/hbj74YBzFgQ0kw/2EwkPYAwGsHiu+Qgs+YzEyZezb4uDomRs4MNJIUnSpBrBkNSZNGuDOR1L6Dn24K44pK+NzGznU20Vz2xiMVhmTTQgPxfDYrkeEiMumiI6O51xsXFfM8dOWklaF/sJHNLOLoqIUx58S5OEnCuntT9DXu41s2kV/dzlrf8jx+qKNRCO7+eTT8+mclMbmOkgid5CUJuGwTOOtN/Jcf83HxKKNyFIx2WyCts4EX6yoJBIepm/fLjS1mj+/OMTiN3qR1TbMphxR7RPue2gO119fhoGdmBk5/F0SlVk8H16wCFdCSA9GGS3o4vo7yhv8V0E/3KlnhH3SKqYyGoveeJNPl35FKpvB6nRw7rnncszkORyKHuT+Rx9k684fqamv1b+TkZERzjjxRE4/7gQ9flbJS0iHg1l0NPHhBXNG/l8d+k8FXfjQJXkjRoGzEzeKf43cdSqJ/n88rVvWkhj1kbZT/3A+27CSl1//KzlVRUslSadTTJo8get+eS03338zXQf34/V6iEcixEfCzJk8jV/Ov4RSVxHx2DB2HVLxX9rW9IIuVH+jBV24ljOU6RCD0YKe0G1PwkAgyEWS5ScynV2/OWtUcfGvt7P4zT6IVOM0FZOKD6KxhV9dPJeGRhDWb5EguHhRD98u24eWtTHrBC/Pvy8SzHZhSxuxWAoYTOR5/sU9PHi/Rqy/CYPVQTYh9ANG6uq2s2x9IxblO2TxvqVsyKYKvvinzJnnryEUrkM2iylCDo9STI4v+XbjdIrLtuE3FaJFS9jwLVx6wadEQh0krTvZEJ2BTdqPAFAacily8gFUkbyDj97IeC48dT/Lv/GiiUAEq+BGdxMIHOLu22fxs3NE9nK3nq0djziQ5GIMDjM/O+dtPvtbNXG1niLFTd6wQUeMHnfKqNRj3ZoMN/5qO998H9Fpaw5nnJkTwtxzfyMtkwcwsJXe5E7KrFW60t7vqNRHZZIIgc+bOXTQy9mnbmXV+gRpezeP/nEev7xgBIvcTTRVg5wvYeaEzezdBZW1Kk8v6KRj6jDZ3C68lrFsWm/hyss2smGTi+ThXGSfzaoje2/4XZ5LLwmSUjfjNIuuy08mIjQbCmann5Rk4tWF3dx1c4T+vjrMHg9qchC7cQennlTDGecUMWUadHfBC8+s5ptP7MQSGkeeauaeJ5rw+4W+pAsTXoyaQYcUkXKSzTfy9NM9PHj3LnKyhaapB3nz/dMxyXny6b3YpTA2jwzaIJgUnW4VU0tIpMs4YtYL7Nw4gbJiK8+8WMiJx2WIDm/UY13dhUHdTBXHTp7xPHh/jpde2Et/Tw6ToE3Ry4XnV/PwfYX4AhBKwq23fcubC706/ANTgrR2ALvSx+dfzaG6ZR8u826sOszGiJYexKTnKYh4ZDcxATj6SOOu61W6d9bo5c2h7Obks4e598HpFBXBnt2w8NW9/OEP32A2H6XT0IRA67mXx1HV0I3CQVLDNpwCKSr+dLgLCmX2hSs59uRNbF+pgMOqX4T8mQBF9hhPLGimaQIYPLByLdxzz3dsWLGOkqpm3npzDq1jwO0cFE/f4QQ0P5mUCaPi1D30OcnD8mVmrjh/Kz0HajGa3cRUEadiw+FezfLN06gt20k6249iMGDW+RnivDm89tMvCf+3gn5YCCwrvPZqP7+7UWJkaAIx3SqngcNCQfB7Nnw/iWL/ZrSUE5PRrjtEhCXNoYgNq53+sJ87blrOewuLiKttuq1WMsZwBPu4+Bc+7r1LIZtdjSVXjUWq0IvDgj8P8NC9I+wfLEfVL/oD4Blm1hyVt98bi5VenLiJ9Fq55uZ9vPNeD5JWwNzjfPzhWS+VRbsYCP1IqacMOeMbtYuZ4MfdxZx45Ab2dNeBUVihhCDZSFXlPr76qoOq8l4yiX5GQkM4g0WYDGai+v9WAaEhO+8sjPKHO9MMxNtJmGVdBuUzQmPjLt7+rIYiz3ZkVRBETWBWIRkaDek0auSMgpsv/oNT72WFRkPw15Ni5cM0Lj/jIO+9l8JlqSeVzuP1WohEt3PEEQFOPb2Y6jrYsiXMW69/y/YdA1jsXu648xQunS/0YntRHDF9PC2M1uJc37XbzxEzn2WwbyxSrg6TbEdxbOebNZ3U1cHQoQPs2WXn1NO+Ih6bjJwtIJXZzDFnDPPYU/OoK4kRj2/CZz+s78oIrLEYlYvXJp4fIZwbdf+LDv2ngq6LsPWMkdF/iuAvWbFxsPcQe3sO8OxfXsRoU+iYMIFLz7tEV7MbjDIffPYxLy16BbPVgtFoxGoyMaaujt9cdY2+ptZNbWI1rU+zdZiu3pxqYhL97x36iXNGd+iiQ5fkDaMd7U8q93wOVUQ2ChykLo0QH4QYP4hvq490TOVAJsF9jz1C/8GDDPQeYs4Rs7n7N3fRHe5mx75dPPTko5SUlZLJZBjoOURNcRnnnnwGR06ZjiKL+MKkXnD/D3FvHmbbWZZ5/9a056F2zVVnzsl0kpwMhJCEECBAUAaRqZmUthEc0AYHUFuExm4VW1vRbhVBRVpBbSYFEVACSAJkJgPJyTk5OfNQc9WuPa+9xu+637V3Er7v+8u+rqZyVaquU1V7r/Wu932G+7mf+/k3fZj7kkNXa52GAAjSmSVNVe+IsK0hSdjE8zzSyDeTcaKkb5jga+s+9ZnnsBU6XH31X7J5ahf24ALitMbexgynmvexo+ZSqvRNy9vR5Q0WSouonfqOB2+gXTjCYmVI1N1PNVfh3kfhTT/65zQ3XkxzfQ4n5xEHHYFa7J9f4rY7L6Q+2WeiWhKKbrK6X/nVb/K5L08wCPdh2z0SP6TkztOPvsV3jz6fxR0Z7+rOr4a8+6c+x9bGXiL24dVP87kHrkVz7FU1KjkCf7YYGOThEh5+KM+/e+lhlpZ3GoPtVVLC7hHgBG/9qWfzvvdOM7+jh40kGkvkCtNsD0Iee2yCN7ziK/S3r2Kz7zPh9dh18Xf56XeoFjXgy198jG9/o8J2Z5rpnbMk6WN85q9ewPNuAd9+iCEnqFMzjY2KZHO2JndV2VoOsZw6H/nQCf7gdzbZ8hsUJre58bkBX/jMs3HtNXphCceu8IxLbufoiSZXXe1y2x0vxy35BhV65IEcn/v0Er/1376Ga11DsXoZnXYmSFx2j/D2d1f4Lx/YT+ifJe/qmauEkSPu2jgVRch9ltfnePmLP8cTR/YQRvuIIglmrOPay+zaE7K88iCe12O2cSErp6fZsavKn/7tDUgqu5t+lZLVocIuQ44Jtzt45Wt48F6PN//oZzl/aje2azNwv8aJpV+mKj2jNKDobBsEZ9g6Ql59SRQJ0ir94SL/+T138uE/cNi7ewef/MfLuPqqTSxOj1TMPMJkSGBLXesZrG8W+am3HeHbdyzT2UqZnriYYf8w7/u1y3nBixbNQJ63/PhXuPseHf99FEt9Bv7jNCabnD73Y+TyTYbpw5SsScLBkHxODO8ciV8m0SQ3N6CfXMabX/0Ad/5riWbbpuSEzO88yuvecDW33LKPz37mbr7w+cOGdNkdlpmeifjsp57HQSn1Ovdis0WRS6Ergfg+iGRsnWItmuczn9vJu971ZfzNAsVkP9WBAuImTu4eqvNNTqw+wa59V3D8iZjFnbt47s27+IMPHjAUm1rlGHF0yMwQINlB7JdxSg36fpmHDg35rf/6Te7451n6wX5qxSkjdFWgSrXxGB/8sz287IfzlLw+SbRF0ZWe9ja2k5Kzi6RmOJRIcRJAUe1fIzHrJNEscTLFydM+r3nFH9Jceg293kW0U7XGhliFAlNTj3H7v1zOBXtC4rRDvhzh2kP6SQ/blkzqNPfeGfKT/+FvWT93IwkXk8sXCKwmQ/8+nv+KaT71qWdQ9LoU0grDDnznPvjpn/g4h0/vY6rwHPqpKjtLUFinNnWMe+9/DbN1qMbwwd9d5/f/aJnuYBeDYZsDV2xz2z1XkbjHmckNzYCauiPhpxKDoc2D34FXvuw7+MlBLDM6VqN1Ixzrbj75qWdz/Q1NdswrlJPqpsvGoE+5OEOvXeWu29b5n7/zEPfct4+Yg/hmwllELkmZqH2Xx5euJ4xaTBbq2PGAOF7GLQxHs+Q1hrhtVtdKKjhWzigfqlUtZIuQKzj63b28+qXfYG2tgpUukEiJlIii26Ve7+FHx3G9Lv5QsyZ8Lrlyls//42uN1nqlssJ2+xgTtTzdtMXAn6RavJG//XiP97/nTlbPL2Cn86SscPWNK7z/v7yIQ4/cz99/6i6OHNqL39vBRL3OzI4VvnjHTUxPRrS6jzBfEQFO7XTiapUyEMfNWv3UshoYbpnOm3rZRzVzOV5TChbBUvPRCyw98F02N5vsvuACbr/nTpxSkauufyZzOxdGiikJT6yd4I8+/CdstDYJgqFpKda7/+5//Q3yGgIkWWU7g/azDzk/UeKG3+vQX/H84+mC5qH/peRNHzRa7Yj9KElUpE5kG1WbmpVBt+H6El5jB2w4pFtd0n1z/Mb/+D3OHDvGrbc8n5f94A9SnZpiu79BJ/b5g7/4EF//9jeZnptjYXYOexgzW23w33/1N2l11g0j9N/s0Mf3pYDAMiMlDCEu6yMdt/brKTw9YND3+r0cUTJFYu/mrrtjfuM9X+Tr/7rGjPdSgrBBizV21Rdpt1cI0yUCjvCs6xv8yntfzotfrsDmKNtBTNU6wCX7PkS7OUUU7sKxMhLatr9JzWvQDyMmCwG96Bss7PJ58KEf4dWv+ir33nWScukqVjd3EDM1UrZTrJfH9Zp4xUO47jZveO0r+NiffZ2Su58gKppGnYTz1BYe4SN/9TpedKuy8g36UZ3mxjTPv+l3aG9eSdC7CttaZBBKSc1m4G9QL3eJ40e5/KptvvyvP4qbO4HnrJvpUp61m832Dv73J7b5k//xIEeOQsnZQ6GS0B80DZIiRvD584eBk9z0kuv4lV9+Hi9+Tpu8e2w06S5bf2UE4jEQa8pblc99ZoV3/dzHcZLraK5fyDZ5KraLkz+J693OH3/0zbzstdNst+F1P3A7991zjL/9wlu56joNHoGXvugDnHjoIuq1S1lvP8YwKBAGB5gpXUy/n5C3tsgVH6MXfIUv/PPPcOCKoelZTYIekV8lVy3T80+T2g3On1ngfb/8LT79OYkAv8gcCJ9NgbTUawGb7QdJOMvrf+gWfvGXr+GiK6FSW6M1PEQ5X6DTqtCoHSDquVx54GdJwtdwbnUGhzqNqkNreDdO4ShvfdsNvO/9t1AohLjeMkmqzzauGuMp0Nzucfzx/bz8hfdSre7l0ePXGRuQLxyl1ztBTcQ75Y4xDIMapeKlPH4YfvPXv8o/fOqMydqLzFEqtIiSjpmhgFWgN9A8qnUquU0jOvRz73opL3hRg4svFTx4imF/m8pohkIU6tp202ytY1Xb5O0LOL+6m5e88COcenwHpdylxEFgMnFNrhNj2XNitjuHOPCMgE9++i3smAMnJ53rM1jjCWVhStTN4TZkM9YIKHJqpcZHP/IEf/bBFaL21SxWruZ8d4shazRKDqnVMbX6XXsjXveGg7z531/BpQdihsGj5HMBw4GkaOfobjWoTOwj6sNlB3+eTQ1KCa8kDTURUUjQqOMsjbHds+Sr95M69/Oz77iVX3jXC8mVtog4TdnqM0hD3GCfgcojDhun4w+hlr+W08cWecFN72PQPkAUHCBO5MgE82dDK0XA9ewNFhvn6PS+yGPn30fgHYf8CvXcBdx9T55Xv/SD5HgeYf8ihkPNNdfUtr7RenC8lFx+nfbm13jnO97ML79rimuv/qzpdBn6NRxrH0EsGyymvEecdgmjNWZmAyMlrOR66fyQs5tlqvk9WEmEnXsCr/oVvvPIz9GY9un0TlEv7+buOzZ442v+iOn6Kzl2XOWnGcqFCj1f7W8T9ML7mF94jLf//AX85Dv3MlFoCrvDindw/NAkr33J7xK3ryMNLmczKFPPzbERnKGcm8MLdW2ncAv34BQe4V9u+wB790OjMbpnSxUAACAASURBVCDQQCy7awSiMpkVD0vJlsS+NFjLjtn016iVDjDwZ/ib/9XmYx+9j0MPJ0ThPlzUraFUsk+1PKDdO2Se0xt/9Dre8Qsv4JJLIS/FQEdlz3WjNqcEMaZOzCXE/i7e+Op/5NEHK5xdmaBozVOqxaYsEoQ9SvkBXnSeJDzP8194kP/0/h/iGc+GMD3FYHDWzBcws0aMvr/8ijJkKQhK3173lKp+Ak6exBOCLfsnFy+lQxvaEZ0Hj1LdfTG3//FHuP766ylcuJcjjzzIx/7+f/M7n/5rcBT0pEZ99OjJJ/ijj/wJm+0t7Jw09Yv8p1/5ZaYmJqlqXrzZDYk0Cg0iMEwGhnjoPH0euhz64u51/sQ49AfM4qVmmk3ZyPIL+xdEInk6V0w7ibRsx7BisXn0NK26S3l+iq2VFQ498jDPfvYNLF57VTbz2LJ4+Oxh/uLvPs7jJ48TRTHTlQku2X0Bv/EL7yOMeriugMV/Y4b+b0rrn/ojDV5otiwmJ67gnm9H/Oq7P8ND92p+8X78SIMZEspVFz96gpueV+BX3vtibrzJph88jj88xkz1Su5+cIq3/dif4bd2sLVmE4Up+XyOKPbJSWCi7xpFKkFCz33BZbz7Px3kZ3/2L3nsu2u4zhxhXM1IfIYtaWHbtiH0uW7fDOR43s0v5Ju3303Bq5qpbo4T4uTaOPll3vr2q/mVX7sCmw06wTRnTzR442s+wtLZGr5fxHGLJhNR0WrQ71NwUiYnAq6/qcJffOLV1KvncThrpBMlIZtzL+Xccpkv/dMmf/eJo9z17TVK5T2G4T8UrGBtsvfiAT/w8j287keu4YZrVHy515Q1SCeNzK42dKKhFiJspCXarQp//6lHec+7P23ax9RhoBrnZGOCmHVs9yS//Yev4zVvmqQbDvnFt36Nw4fO8IcffTNXXT1Jqw1vfM0f8q2vyhG65GuHmV+cY/20MrUpPA1YTnuUCkOqE+f4y0/8CFc9A+q1gZnCZMUN7EIef3icxE4pefu4926PP/7NDnffZdGzczQ7XdJgQLnQp17b4uBBh7e89Rn88GsX6PWPUq716PY2qJSFOEwTBg2OHe3x+td+gHOnLmM4nDOa0rbTYhAcY3FnxE++/Vbe+fPPJ7WbFAotM98+SbsZbCZmRRSwsbqbZz3zI0zPHeCzX3gTtck+9fIyMaum8zeKAlzJKQfiH8g5znLHN5p89cstvvV1+Pb9y1Q8CSMVcGyLfn+dfnKW3Qsur/53z+CVr97Hzj2wIKTHE1N3g0GgfacBOdrfwtymCaKQnGcaBWmG02ytz/LKl3yc9XP7CLr7sJMJoyXgueu0wrt56a3z/NbvvYRSWe2BEXl3iKd2tHCL1FmnaIKRaTrbXaoTNe66716m5hbZvfAD/M2f+/zW+27j1FbElHchbqVEs7XKMFnl0n0u//4tl/Dvf+xiduxWxnyagX+SYiFPvxdTKl8I6TzJoMaxJ/q85vXv58SyVNR2ZJSk2MIWEVPTT9MU2+oSp+eoN7b5qZ+5hbe/4wVMTbdIOIUnREvuubOHcrFMP3mUSk7ZT8Fo/X/nWzV+4s0fZfXsAkk8R6w2Nlus4jhDU1MXJ03Ix3127F7nK/f+DFNzZ00WOGCCT3+iw3t/6Uv47YuIooZBWyRyosE3lu1iW3VcJ2J+NuQlP/AcnnvzHL/2nk/T7UjnXDMxfPK5cjb4yc2ZumoUh4Z4NzXVIE5CNptt+r64aUKqPCpldQKc4DP/+KscuKpF0W1zfr3JN25b4ud+6nO46bV0epN4uQaN2SLbLUmYOkTRCrv293njf7iIN/74Ajsbmtwha7ST3//v3+QPf/vbONGzSKMFOoMBjakJNprLVKsVgl5MErcpVltMzm3zlx9/NwcOQrW0TchZHASFizyn/1ysVG1ruWxMrXr9nZRWEFHMXUSSFvmXLyX87ge+xN13dqgVLsW1a2z0lyQ8y949Cdfd6PLjP/EsnntLFdvqkERd8xVHQ2A6xqErqUiQKuNFdLZK/NmfrPDhD93FuY2EoruHYmWawTAk9o9x6c4zvOPtN/Ojb7mMgni86Xlw17FsoQpq2cuI1CoZPikJbPgp8uSakyFJa0npOmZOhQRbjUL70IJmzOFPfgn/5BrbJ5e4+dk34S5MwzVXcPaeO/jKg9/kRW96OXuedZBo0MWt1Th24jEOHTvM4yef4IlTx3nPe99DvVynJHtgSgqiFUpxzyZMNbJbE/hueGoe+g/Joe8ZOXT7AXRZmUNXu0JCL+lTs2uESUQu0gNw2P7mA9gbOR554DClmTrVRp0LL7mY++76tglm9l62n9lnXk4/6FCaneUrD97Bg4cPcfToUcKez0Shwq//0nuYqJTNRKLvl0NXDt/vDynkF3HsvfQ7GIW1v/zYv/Lgw48xOV3niqt28+yb9/HcW3YxNy/5xWWKlmCYHk2/Sbmwi+NrA6ZrzyT0M0CkWMpkkjWh06jaWtDqDmlMG449m/0tpkoX0eyGRpjhSQaBgAZVEKQdkMWD5qPTE5PRIRjGZkyr64X4wSrTVZsgPU8UD8zUqLy1gxPnQyandpkGAsVzaiFRZGxG6wwh6GbSsIs72rS7j1EXrJQK3RAMJjGMGZrdMnfeucxdd57i05/+Ojt2XMiePbu48OJpbrp5F9ffoIrOgO3OYearVjbeT5r5kge2QxJbPZoiKYq2JK7FJCeXU3YtXGo6L9qdrMFh6CdURJjxtg2zVZIiQSxSiEc+t0U7WqXqzrO0HrMwtWjINO1wyyhhtZplykVPZWkjQpOEsL11hgsWpT6wgpUMGPZ98q4ERookLJv9WMmpG2EvDz1Y4v77Bvz1J79BpxdQyIc84+qdvPwlV/LsG+eYqOvArozgb7GnfVy7QsdXwDaFZ01y6nyXyem9CAm2R+Wt/kAGdoNiwaeaT+mHa5S9zDwmUivUlC5XddyymUPw5dsfIl9xuflGaQXIwLZNecBJRSSMKeTLbLdaVCc1fU6ZxwTrWzmOHh5yz93nuO0rD7K9PTSdJAcO7OPGGy/nyqvm2XcBNDQ52MCna0SJSguq+WUsZleCFULdlClZRbbbPSLHI1eWZsQFnDht8fd/G/DHv6vpYlWKlQ3e/o6beNEP2qxufBPX6ZvpevPTJVOi27f7YioTDq3uw9RrMoINBn2LYDjBI48ew/ISLr7kWurVBZbOwT/+w0n++hOfJ8m5HLj8Qp7/3Ku58fp5LroIcrYc8Sk67ROG/W2GechJ2xP0+za53AyuO8mppVUmF3cRGUROrP6RrIfOkXHq2YRV7XcFfFpbScYOhqsU8yL6igskFUWLXnCack6TAyCIapTdKzhzNmJhvmqqekb+ejRRazx0w03BDTQMaY2p2RanNx6k3qhQdOZxuMRwjCK11imvEgI7VuQ2It/Znllbb7JrPjs7LbXxpjmqlRzNLZiazAQ1zcCwkfqnOIcSC9NHIPTXUTcO1DQrJYXVlS12LYi3/7hpySuZNt55VtcaVCp5iX4y0HsXoTNoM1Gs4EdtwqGGPmkcqVgC0obYNq1/k8ULTflF2vK6Bs2v0BgE9djr+hVPa/9rbdY2TrNztkxo9nEff7hNReM/DVqaVc7HWmoZZCymvXhOGk9bozNUd82FtLbhi59f55N/9w16bYtqpczNNx/kxS/eidr06xNidJ1lo3WKyaoIe3qEPqlKryNcWUlDnDTo9+q0tsscebzP1//1EHd861E6PYsrr7qBm6+/lBc8E/YsgjRjOv5ZnMIaZQ2GM3wxvZ4cuQKQUYaup6k2aVM/18MVOTBncAT9hTgSIpTmVCtpxjz28c/TefwcyVqbmYlJLnzmNTAzwemzx/jid25n33MP8pK3vtGQF3Mz0yYk2G4L1QrZbDWZnp2mkq/oFTOHnmika1a3Vz+AiHn20x36y245Zmrogtwt49DFCtdFV0b0D8XtxSyK15hCx+HsP3+LlUc22Dq5gUhJM406e//Dj8H9d/PV229jubfJm37ubTgHLzLT2iT+18bnxKlTrJ1fYXNphR++9aU0JnSYFNd8fzL07H1t0ig1bG/P20UQ5JFRLlbMczKHJrXalDSBig7twQquFVMqqMbTYis6S9mdwkUDH2Sos8Z/Gc5OqHp9laKtBy5yXodz7ceYqy2QY552rABBEN64DJBtdx0APVh9lTiIIJzMvWeitqIoRkhVSfGgdl9kJEhtp0DOKFQpRNJYhWVzuPKUKbOXOKlTtqVwpg15BlJ59yKItCZK3bAPXs60skidahDn8ZyCcaRdyT7bMSXppluKhDdIzHyjgpm3bmbPC4SyfVJbvaybJPRZ760zU95NRAMPMZBzdJMOZVsRe8Qw7uKoX9UKTQApIlEYpgTRgFqxRscPyOcbFK3p0az4pon4BSBLz6BFy8heFKmaqFVsgjDoUzZtacoGQhINeHDVMxrjpymWNUFO68EcW31wc4LuMv1kT3VdBGNv4vc3qFWEnuj56PUcelHftOAVchXzZDrpkFgLlKbkXI+iIckowwlph5vkPMu0Lpp6vs5/UDCTmiRYIgOUeqotyumqnqhRseCmOXIae6vsYKwQZWdypN1oSN7Vzyq0A5tybh51gGrMeD5vRjub+QtRrClXbXJOn56/ZhS7qqUSLgpuMka3TZF4OMDJT7K91WVicpEufc6vwcLspfzsT36bz31inanGLn7xV6/l4LXQ8r9CpbpJGuQpeNJoWCYOE+rlnVQrJZJ0C8tS5mAz6FlsbcDC4i4OXLGXUjFHe6g54UVy3jy9QUrspCZYylpM+9hJh5w9oFrU/cqgjlqGRuvvBz5RalPMy/hLQHQ1q2kbhEvcHjn20admN6QWrhjrUUAaC/mSSlmKa9bTJk58HHm3kfEWMLze7DLXkBKZg2/UADNpUq2rMqSM3KUsSQUyo0U2+nv9e4Egjo0OgzJ6XN/UW+UgMvUwoViTJNLZV4+xe9aoc673t5goTZMz0qhqDdYU9ipSCoi1BywhDtncyygOTNLluDLrsNraZLG+35yHQaiOooggWDNQfa+bkPNmyOf3mWtSANBJlsnbLWOPQjNQWiUHvZIsjYJGCcDE5J2CcfYFiRYZyFxcKon66EOJSEIn2qDmCgLWnoroGZJhIgaDQQ0kACQUIAu2tALZ72U2KFBagKiKWhfZHAvVlRfpB3na2zCjCa99yCuQsWF7+wSWs0xjMhNccUSyM87WePVRddlo0WXW06oYmdZBIiU6hzitysSZdVDzwMRom5mR2FU9p02G0Ypx2nlHdlHPViWC8ZjUsUPX3lQfviSdPULb1RgVM+GzpEDRzzL0k5/4R3bbNTOss3X6HPUbr+fEt2/n6OpZujWL7/bP8sZ3/jgHDl4O0w3zmmnYwzJCXBF+6pO3FHiqJTtU/y+Omvql5phGRJbGmT8tQ3/pC54YOfQbsKVSZWroCm+18bREMnMJlmbQqti/vQ2nNrj7nx5gNq5Qa/epWBaFhRkeevAe7EaJB84cYdezLuN5r/shnMUG1EqjjSCD6dLpN5koabG0Q/8Ppq39H0LuWrxhp0m+VAMJcUQerXZIsVI3QgirG2fZMTvBeuc0npswURSU6DLYHlAsThthEdUIdR+RRvAlJYJQxjSgVPYIgpCCWLfdNm4uoFQQzaFPP+zh2tJShmJOhAoZCmWE43p/1rOpA9QPfEq5OlHcwzWsZM/A356bGXsrHWKJcaoDlsbEaYmePyRXEh1PQUHHbHMdmE4vpOjU8AoqDRzB9aZguBsCia90SD0fK5+NyzWHWnKMfU0rsijmyyaal2EKIvWa98i5Y6cpMQ59b5OqxmTLeMmpByOTl6cT2kQaglOoZpPZJCcfrlD1EqJYcoqqu2fwopzNwI8pFgRxZzOHev46rXaTRmOKoqeg4HyWIVCnGQ2w4xzT+QWCMKXg6ABGREHXtMyoc8HNiZsg2FqzyANDYFOcP4g9HEdRtfKoAUG4TRL0qRYLeHbJMIF9P6BQVGdEgmNl4zaX2ufNAJldk3uN8dAZ0UzwYDgkSSKKRYeyrYEqap18alyQjI8lha1YHb99NoOTmZjFUBPIpFmdDWnIeCBjoo1lRhUPgiGxRqjmSsaYbsdtU49UOSZvHHVMb9ghCn3K5RwlS0ZGcL8MnwIoraUMhYILy9THnXSIoyjAyhjvJ5ebLCxczx/8/kP8xvu/wET5Bl75qlt589tgq9ehNfgKizscus3AtKBpzrSmtq0vJ1hhg11zVzLoBjS3zjE7W6JQDsHuMz1bZWFek6TUBivTJyOlZ6AsQ2Y/02xQwKrnHQZD0igml88T+ANyJQWWkVG207qstJaIopT5qd1PBrtZnTZjAI9HZPjDAcW8nvuYTKT7TBl2emBH5MoZgtUVpF+YNnPew3Bo5I/DuMNUQw5WKUl2NseSntrrcuiR9oY3ZUSk3PI8SU+sZqkIipx1mnwh6wzKepXlGOVg9Kx0/0Yc1rx+d9g1JbqcVaPb72YDV8KEUkHX/rRpW3Lo6cA492wUqfAcSWxX8HXuLRfXUZ+0fqa1yoPg31ydlTOnmF6skbhdLEsp1pYZuaU+85QSYZA3wbyRvxW0kLMYdFco1nMM/Q3y2icKopW9eyW8nAYcS5qoSRz7FJ08w3Rg+FZ6Ah1/QLUgkSLdu2yU0Yob2bmRQ5RAdCDVyjwle8qszXKnSz4/Qy03T0eDV8RVKucoqqxlxt6qHKNPBQU6t7qucSadDecyCpFWxOb2KuVambwt5ECqJNpjdQ0VNtfU39hkarIMtlBXvbY6KmSPE6LUwjPcMdk32ZRxDV33kGXoaZxgORrLrZXQK8qhixQqhx7BY+fhxCrYJc7/81fJlUr0k5D6znk+e89tnCy0ueKF1/OGn/qJrAOks6W2DjO0zPd7FIoZ6S7zlcoIFNxlwaimjEb2/8uh/+ALn0h3KEP/qBz6g9kG0x8pOhE+ajkMwwF5Tw7YkZyXmVV99p8eYJc1Seeeh/DX1pm5aK+JJpaGTf7qnz/L9JX7+Yn3/SKF/TuEMtJL1M2eMlWQU9RIy6HBSu28Luz7laFrM0B/cw3XrZCrS2rPJdDh0nWRsNU9Z0oDxj1GIfEgT666A+IKcWcdp9YBO6G9GVOrz5ImIZZUpLIh5KONFjHsbaFRtMVKJcsWojJOoaHJIZkDtJtGF3ysWGVpfrBUq3QgnSIE7YwxarnEvQGO2grVhqcBxsL+zOEWG9MjjBI8E2yEtP2zVApyEnotfeq6AobdR8kXpiE+CL6y9AEUdECkHNYkVDbjKeNX1JjVr42MYxJkoa3gLWHdJrvRZtewAmVJ2UHCklOP6Ps+rlOi4Kl2LnOt19K6D+kPVyjls2dgXsMc0E3CQCSoIpX6HtaX1piabmCb+mb2e5HWwtnGdWQYi3SVrWjsgwxJ7GKbwEevJYe3SZLIgWdZbZI4hqcgdKEdbVF162Z0YRxFNMzvjLSYE13DkILo48nQwOXdQQ+v6FI08sHZnm0FbVzbMxKk2b3psGmny2nJLMhgq6ShaxxF++arTZgMCOyWpGLMc87+Xs/RJ40GpElEIplMT5lvnlAQa05QubIPX24Az0TuWdYoJGZcqFHW2vW3jR638ItsclhMHHp4rpjEBcLhgFwhIgla2Pk855f7TDRuYnU5x8tf8jE6rV1Uyxfw4pdewNr2MS45CD/0qgs5e/ZhtjZW2LNvkn50mnzOpd8q0CgdZLC+g//1539Hu3OEX3j3q5jbtc2Fl9Qp5kqEaRs/2KaQVwnIoRO2ie0hOUdGUBld3qA0kZ9ScMugTz2PUFluRHfQwSvaFIyUc2bIE425VZ1P5lRQqC2MWp/j4FjPIysrDXshOadkhoQYJ6Co0iAAFoMehMMctdqsmU2dsZv7RIh7MB6zmuWYY4ZxJimSh6AMwxmwGgy6A4oNNWivEvjHyInpbYIM2U+N7NVZyaZY6hpFTHQc7dkScRjgKOiMpBuhTh3dVibMlNl08WEC4lgdCjLNOYYKylwHV9GteZ9RMBgkJH2VM3OmDp+bmSLtt7FKYzRB9rhnbFrOLZOGrplF7uZ13l0jGmPsimnRGkK4LSJG5ijH6psmOBS8L3nsAE/yvUbZLHNC2pd6/8yZ6+wrIBrr5o/uy+z3AnHap9PvUi7XEc6l1O/s5gq7pi4wTzpOMxEbJTBJ1CNN+2YWhTg0mV3Re2bBaibskhGlR8325h50SiTxrRq7Ci7qB684ctgiX67SG2xQLKUUTYeMIG0FEPq++LQpfLJtGbqQ2YBsfwmTE46jJKwo8aJuClsRdG247U46x8/zr1++DT8M2bX/Ai666go+d//Xud8/zc5rL+G9v/e7Bib0t1YpzAt6Hxdi9T4j2zeO68xXRXQJsevD0zP0F7/oWLpj1wZ/+tHrcayHvtehC0q0LcIowFPdTwu1sQbrAzqHW3C6xdY37+e+r32NylyDPVdfSqsQ87VH7yGeLXPLG17BzW95w7hyZPr2tCdlhCxZJym3qe/93zo+9f80QzelhVGlOkxJYxvLZJ1S0OrRHbSZMTDI6BCbvvciDGyIClD1wFk1wjXmoDpFYn8bp1AgCVumVS+JbQoVOYqIyO+Zw2e5NdOf3eskVKqLpv6DpvjYMh6CfbK2QLXPZMNndHp9iP3MCEUCNiwsiZtIia3XMYRDV+8jreF81rbn96UXnR10v9eiUK4R91s4JR0ivVcRhpNgVSGXOXrSDmHo4+bUfVCl3xuY/lpHJJYkzRyrSVJ98FtQUIyvTT1yRiIlmf2WHaYMBtW/iCCoe0tptbeo1osUizmSwRDbtoilTiU5UvXpmd8fw2g6UB6pr42tiU3ClDMyjTJkqYW5+YKZDxCGPYNaRGGXYilDCpJIc7112KtEoUsUFckVytgmiJQp6hhdBU2BikKHfjuS7adaLpvefPXluqWnej/7YZdIkHu+ZoxpVYpZyrUiGWfLBBkamxlHAcOgT6mirEyHLspGLZrF09es1UVzrgWIFd0S3U6LnJsa0pqGcWTBVwbvGmeQOGZOvCBdkbMKeeXdyv6y4+8PAgIJWbguZcPQtQiiFp7J1vR9YhygHLqCLPP6IhSlGgvsESW7SINFXvOKO7ntNp+idxm2VzJtQoPoBJV6nzBc5brr9/CTb382eD1y5S2SxMeKqlj+PN/8Yp8//ZM/Zf9FfT78sbdx5XVtbG8ZhyKupfeMGUZ9Y+hzCkpN7itiVYxnSzs9cxIKFsOe2r9sHGUpo5LDYNgiTEKKxaJBQ8pKNMzgpacb2qyWqveKQ72GiyXUxsh3jmqhkoFOU2IrMuTRzOF6RP6AOAnMzIm8JEuNDro+x/tY+2acoY3EaMzen86SNiUC6RZYmsqVIU/m2YmxHeurrlUEU6Fccgx6rrbJ4JJArGWXNLEM5Op3lakWsFyd/6xNzHyqLmNsvK5JDkno1xKujLsCbTNcR7jyuNVqND0u7pusf7vtGwEbE+QacppuSRlvb3S2h5g2AqGAsW0kXhUkpwpELJE/E1MmcZw6UTCP69SwjJ5QlyTp0R+0KZVEyBXqlp3nbI/K3o7h9qxMMmhZFAu1TKxFOyHt4oc+hZxmp+do+W1qBWXUKo8ooRAqqQ6GEdnIIIF6JkomtM9lHwRHZ3Y9DQPTrmymOJnfDAliEQAEQORNeU+EUldkgFGyMwg14yBHXmiFCQblp3R9upWM5Z45dG28DDXNiqxy6DY5OfROCtsR4T2HGJxc59Fv3sv62RWK5TJr2002+x1K+2c5zDqXPe9a3vaLPy+41jD/037HjCP3CjnT/pxJvup+R5m6Em69oRUTG4Ggp0Hut956fOTQn4XLw5lDl1KcMvRxADLOoCQh2tzg9D2HqAynOPLV+zj7tW9xcO9enlg5zZG1M+y89lLCyTy9isUb/+Nbqe2ZIyk6eF7eNP1rERTVJn4P21PrQlYf+v58xAy7zUz1SwfPNEpKJWo80tXGHzYpCP6K+iRhSq6ohyxIJYaSdnGLNGxjeZkB3Vg9yfScxDt0ujPIVGpmeiZuvs6wp37VaRI/wC7Mgl/JNoh3FuzNpzl0RWkTMBw90IIkpppQyKp2Ek3R1CY9VKN8o+hZ0E+rNep3HkXWoznPne1VqhOSkGziSltdmYx6dIQSGI2CDFa0zahTHUQY9MUsnn+K1aP30KESs04G1ED9mlqVpRDZgRqVZsZRpZWj125SrtXwex0K5cooiBPLR3OjJ4zhiP0VnJwgrMh0BeA6DHtNcl4ZS5P/EmVsym40kjFzctHAxy0WDeNXwzG67U0mGgrAtPYaK7pKrpA5rmAoQZYJLKth9qFgTdezsW3B/yODLkH5VPCbZ4In6dC71Zg42CJMehQKdYVlxIlrtNn7YQe/u85kQw3XWVYS9lM8MWwMSpAd8+x6xFBNSBRwxKqHeriugqYy3W6XSqXGsN8kr4zIGWWZiZj6+nuXMLDJ5avYOQWHjuE7KOPJOTGWjJEpBcgRGjOWtXGmAZbOlzE+YwfgGbhd5CvxN6BpAlfLmaTgXc+Hfn+T3/9v3yUKrmWjI7awMKNtZqdqbGyeIaHF9FSBkKNU6h2effNl1GtFWpsdHrrnOGePh1x20Tw/8/MH+fGf3kVsP2YEjOI4R6zzY+YkJabmb1uajV0wcKtx7H7XtMjlZdw9XaMcgB7FgCAOKZYniNIhkZSznBKDsGcKFAaKNNPR5OyEGmWiG9lHjjRWTV/qXmqZUpabEZkMXOqqzqxOhBKOyj0GddI6KoMer6ccxGh9jVPSa4+ekc6BDLitlroWlUkF4et0+ieoVkciNmkVwrmRQxf62QFvbZTp1QgGQ3I6y7Hg5QivKHsUZXZYz9KUoXTdcth6f12LHLxNMCiRK1UY9J6gWNa/C3GwwfdACJzWMA3w+ysUKrqefJa4OIukQ3eUwIQQSuGuNwqoewZFzMibgt/FfJM/EJrTM10jJvGIcWKbKgAAIABJREFUtC47IcqDSmfDNm45Z/T6s7UbD96SM9Kp09rqHGQO0ZQMIq2Xm6F+2o/G4Q+N/kmSxCYYFVdF6KYQs6IYebK/csoi8xqN+Ix0lyEBUnMbOXQ5dtmMQGXkIMs57MggDPqqss84wzbES9N4NgoKlHULpRQaJztl4Hbdj87jOEPXM1A9W0mN8AP938mSHwFz7Yj2tx8i3ejztX/4Ev3troHnu0Ofc5trXHHL9bz+v70LZkQsjRhsrVOcFWqqJFdlb92cCKGJSQZMMmPOeJKVROyESBMTn+7QX3TrCePQP/zR63B4GG+sFCeHbobJZHh92B9iB5KJtIlPrHL6oVVy2wm3fewTTFVKbIZdGvsXWUm6vOFn38LEJTthSvUiQR2CWjL3Zl5tTBc1huf76dD1YLTyT0VaIm0p5MhCj0xiT7Wu7DPbOE/WNrVhsnR19KCzrOB7a15Z3U2bwrIyzZ9s08lRuDjWNEk0xC42jZygskvX06adybJw1WGjPrbXxRbkbl7LJh5KoEFQuQyasndFnZlBi1O1XMR45uBnEPBTxMOs3p7tbt2/akbazImpEVtWzqhsCZYKIxvPKRtDrLm/GqNrDkaggy/DlMHDT9V7U2LTByxYW/fqkopEFvu4Bt6UcWmbSNtxdJimINjD0LfIlwWjJ2xvbTMx2SAIzpLL2RkzPC1gW0IS9H6SYuyTxHksgzuOmJ5Pgs0hSSodf/0sI6PpMRpSjw7ICCLTGvjDANdRRpwj0lprvnFJDlPtmSpxaH2ycYkZIzdjsaamDlc2oKJl1k8fGawdB7mMZKVWFv1+HGB7mmyWqVg5dp7IQOma71ExjHNB67oOcz/mYkXbV9YmwyTZT/1tiGWyEtn51IjC2Mo4oygTsVAA4Y6CP+0FGU1TitFV6xmpCTUrzQg1UXuhKXuk5yhZO0i5hqOHa7z2hz7O+vJ+Nvqz5NiF4+bpqSw0ImmKdKjXK5aFSomN79EfiPA5YLpu47rrXH9Tjk9+/tUEyREsWuTltKM5UmNUz43KStIpEDxaygIoOeF0SBp2SVMf2wh46FEoIxoZ6mwg8uh8ZqMrLfPzkaETKUVG3fT6a+1Gvt783DY8BJMtqmQhaW5j2DuGxOeYIDE2rbSGn0KRUG2ilkcap0b5kWEX8hVSv4elrFJO304ZDDWMaQbHLjP0h+RLuvAOvf4K5ZJ4GOJM1LMSmp6rjLRpsfKxzN5IDMdD1zYcDAxXxsnliKRuqdtRwGYSTq2R9k7m6C1LhM1Jc0YsJ0P3TOKu95GSotZWZ1YIjMiDVh/bnCGhGhpnq/VXkKBSxaiBXyTSODZ2R6iG3/OzspOq34OuCShc49ADE3DniwpmxuWwcek0SwoU6CShbJiQlwwiTq0BiRjphgRpYSkYMECUUmatm27NJ05DE4zqKWe/MEr60pgoCE2ZC1MG1sx5tUwGhugou5IMA2H02OJpmchR2358FvqQCCEZ7xvdyyhAepJnkSXFRjDVIDvj+xsT4sYOXWs9Cgr0WEcJnKVnHNoQOLDUpPnoE1iDlL/5678htmxT3vqP7/01KCRwyRzk1T6gREWXomtJCGMN0xKnSMHCGOMYdwmMKYZKwQbfy3J/4a0nRw79mbh8F0/w8ZMZeoofdA3cYlt53Jw25xC6MVv3nGH16DL/8qnPGnixvNDgulufw7VvemWWsTaq9I2sXWakMt5hVkkZjXMdZRLjJpD/+zl6Nv4uI0BkEGhWf8oeTBb5jR169jUrYmSEm4zRmNXFZGhVc9ODHm/qpzZBlrlqY2S1O0FqRp1KhyspZ1mplxnKIBDEXcKy6kb/vFAuEsfbZuiDY8WEaUqrKa1fj3AIGxtn2bN3kemZSVM31whbo1evOmzqEEfa5KqxZYGJHL0MqZ2K+KfK5JKpAGU1o0y6QAiKomINp9A96t/FFjbXq98wEaSibf2N7nks4qMVEqPYIYmz2qanSRVpjzAQR8AnJzq5WWexV20KpatMlGt6ry3o9oZUyiJkbowM/8gYJ6p9qgomdr1gZjlVHSY5m4x3m52IEdlGB02lBJEVTYYTEMXbDHz1g9sUC+q7V31cgVB2iLLvdYsD4qif+YUnN6t+MCLejPkK5r2zgCir3cmpa2ZyhtbIa6cyTCbwyRjS2gta5TCMKXhCD8Y1zVEbjC4jVkCkNgudN3EVdNiV9WQwfFabVB1a76PXkPFQYKwsQpYlyrIdOyYImjhebGxuZg7kEMdZiJ5/D4f9nDhxAb/0zs/zuS+eYbJwk2YE0vQTctasEUTJe0XTiqnSahRHRiRHWVOBKVTBmVsIOXz2f/HaV13O//zILczMnDKtU0UmCIISQWeaYNinFz5iSJWVyiTTk2rv0iAlZcyj4N48S32Ojfi47JA54yyszgh+cugSCJGErfZmHIk86JlujzRxCKPUZN5ak0wRTsG1MrMsW9T1O5YmrY3WXi19EpsZBd6R2gdkY00JK2TQ2TQogba/U54n6nVY7y7hRwHV0jwT9TnSWOWjwJBgJfqRpENcZXBpjjQaBbpPojfZ80xUk7Z0vhxznWY9RuJYBmUxAY3uP4P7s3vQR4FAfdDKHG0FugoOHexEQ5PmjZZIHA6wvB62K+EVMfX1X4kkkUPX6yoYE5Kj11FA6BqeieHDmPKWbUh2meKoqWaPOE+6Fu1/va86owwGnAVciYstNEQlFuPwhOxpep2CVjnSMb9hBL8bczrqCzRnJkNZLHP2EhIlmYYQOd63ozIpHpsa61vfYdar3++wsbrB+uqaWb352RkzgMcEi3ot7TFj/7SGGT9M5bMsVFCAZOPYzoiDMyKemXvOrmN8/p7anzrjOvdCPE1WN0ImRkpxkc3ydx7h3tvv4rv3P4I/CNm5bx/NXo/3/N7vwUSRYLBGTqJNcs3DHo5nmRKAfJJrOgrG6Nq4KTN7n6xnQGnY4Hv70F946+mRQ38GLo88zaEL5hTcIwOgDMHFUjtGe4uNU6t85+uHuPvr93Hg0gNGdGEr7DB/8W5e8Mof5Mu3/ws33nITiwtzxj1mLNvMXY7d3FPuW47m+/MxdkPjB5odmOwzc/ZPsUvHj/2pKx079NLI0Y81oTOjOc7cI6OvrraOsmG2qo6ryMv1fFxTapC7zEhdWikNFxABUb8vmVrL1qHpqmHKbMY+MUtLXZbPhbRbfXbuqHHwsks0G4uBWsBMtcBBQWpOBJu4YiJ8x+qbrCA2kJz4udPGIXaDVXK5TI1YQUAU+aP+0uzQaFMJZtbd6nsZUWXyCmFV+87CnswIZ4rGYyejDEYCKol5zdTq42n2rn67JzKOS6E+w8C0TYnVvm0EeZbOr5u64dRkg5wMtVpfosQEQa70p01LXNbqqCFBaewYI2rJWAim1QFIYpJIZJwqlivDpUfSB1uHQ+uo7Mwh6CcGKhaDtlwTAUiGXT9XcJXV/ZNQQj8V8ykZx+zsq5VIbPY+npCKZEgcujgi08gRP4mKiCEvODdDMoax2hhFHEoIw4icW8JT0GEMRhYYJWKfhw6eXc0ykNg3EGFqqy0xM4AKCBSsuabeLAZuQhrIWOZHMN0IcpZEpcQnngxKMgRFvA4hMVhlXHuKbn+Bf/oUvOOn/4pS8RJSq4qf9BgEQoPmGA7LhKY1KDvB2gM5xzEkKN3+VvI4Ng/zhtfv5Q8+9Czqk6oR/jNTJYWGO4jjKTaXSqwub9DqP06+1Gdusc7sbJ2CkgQhRHFIHOt6ZROdzInJmZj2wzHcnbV4JukIMTKcac2W0M8zeWplhlmgJ66BarKxCapSzXswMx9EVhTcqw6QjKSo85mtvVJ6L8vKUpcolFPOOiK6nSWKRcHy2k9FBk2Xhx/9LgN7lSDtU8hX2bvnQnbM7zBdLnLkJVfs521DC9PrD9WRkjrkDHplE0QxebdCPxiYrLhQKBjnHxlUSufLMa+lc2Ybp56Z8CxDV5ySoW26l0yuVVVcoWgl7GTa8CRC8RVcoRCZQ8/wQjG8Z0c8fU2pFIFVFlrnTWuh8qgCedkJjanVmUooCAFSuSRWACLp3HEwqjOjs2NOFrGcr+RdTX1/1FmRembfaY11DcZpp0PySmRM/dojDRNCo0cmpEdlgaxsmKQBUTQ0wY6CC8dwYkZcC8MuTzjy+HGWz65RzFeolStYSWgCqiuuuTQ7WybgEJowIrmZ8praCsc1fZ3jrCSWwdtj56zSipy51njMaxkFNkbMaATHm5hrjN7K0etTmTp8/EN/zkMPfJebn/dCDj1xjKOnTvPrH/ht/v4Lf8/i7kmuu/4a9u7eYzyB/E72pBW6KkEal46+16GPAzwJ6bhPh9xfcOvZdMeudT7y0WtweRQvUYYeZcNZFC05Ab3AJ5+vjvotZexc2LB49O5D/M8Pf4S9l17Mma1l6otTpCWbk+dOcOllF/Njb34ji3X1aMv4ZmBZFgs95Sqfyof/7zt1bWKxh1NzWMYPS2SN8QN7em1/7NKfHn7ksFRzNRGnMrUx/Jy1d2SuNct5TVScFkgiQcUimUjnPWNA6z9lKuqsHg4lnFHFs0r4URfHlbvXwIcWnW6Hrc0Ore0hwVCHL2VhociFe3ebjKUXdCkZ2MomSj0K1ixRUjIHIbXVH9w2U450aJN0hlQEv1EkrKhfhs+1siG0glb9tEve1IeMRxy1U437fMektTFBKAs4sqxeEWcG+fW2O5QbclpjR6lyvVrK8uSrCnJ0TbEhTHZ6XR5//KgR0Ln0ooM06rO4dsmcO9mujLiSOV31BZveY2UagVZiaMRLpHuQ1Q0VNRcJ+pbZzoLvcgXbrGe3v83S0nnWV7awwyKlosf8zjxTcy6ul8lDyMDEsfpY1fmgzgwFRxZpouDExzbOX/eu7EH7JIP300gT7PR81dJvEYQdcmqiVUtc3DdBij6yFS2ZHnbbOLBRRqCnmsSkiWZIZ2us9zTZpAE2xsFmtruMBqhBiIRIaN3HBChl6eMzNd7bejH9Y0bkUcCysjZkdvoiHr4H3vkzX+KyK57NFVdN0Bqm3HP//dxz93Fce57ArzEcyHhpXWR41TueUPUKlMqbvOhlNT7wwWuYnI1Y2/4mOydsOrHWd5JoMMHyGVg6t0mhHHPBxVPMLgpwbRNE23iugoRxOWp8bVmW6vcHuG4OV/wNc06zYEUOIZFKlnkG+lBAmhp0w3HETVDgrGAzy2odzY022a2kQRUQio1dZhgXKTiaOKh9kpIzXBgFCOORqllrVG+wSalYIQxyPHDfEVxr0pCtJubVWrpNc2ubRqPBgYsvNSeg5W9mnTKWdDyys6pdritSAKLr8tXeaM8RJilhGJLPCxnLGYcpZbiiIVyaENiUaXSODSN+1CYpqN0gCmofHLXVKaiJ9PqySyZ40F83CVkx9+6aAGYCB7WEKhQQEpYx8cdcGO0NFa2COKXmTI9GnmhVsobKLMGTzZItzBMaFUnftLFlpZ0scHAMQ1xWX6UBBW6jNlfjCBNT8ohitcPpVbO9m0ZypkYUIsta+1sUSyMi4yj1S3TG/JTeYEjoRMxNqnfdYb25wcr5JQZ9BekuiwsN6hp1qOcupb1QwU4NVxoPac2U5qS6adSBnmwNU8Q7PmMqPYyd+dgnjJM8E1KNSihZKSz7HH0zHtIi6lNvyG/+1u/QGQS4xTJHT5/lossuZ3NrDc/yef2/eyXPfc7NpqVbqi1PIkjGqY8/xm8wet+Ru///OPRbbj2f7pRD/4ur8KxDuKovGIcuuE8GUo9bRk4tJUPiwTY19WP7FZaeWOHzX/k6W4M+x5dPU5yssN7ZoFJXDSfgvb/0LnbUJ7MB7WOBDAX9qgOOHPuY8/t/353LDou5OWaRjyI1S9lolp0biDLN6nYZnDR6cOOwRHKAgnRVg3LUjy6HPmpNSvS6Fp3eupmnPug5RKqvWhWTaUkiM6bN1PSUqacW8hU8r2zgLhmkKLLY3OzieTUDm/f7Ea22pB4letLH8Ya43pBgsM7UVJVarcbsbI2indAcrrK6IqWnBq6lYTUJbqFNbcKiZlpPqrT7DVpbmlfuGGMimFC981PTVfI5IQWbbG4tE6vEIkKLWiBFjjFkqjI5T0xpl1q5RC4nIpv2iI8f9Om0IzNaMwqy117Y0aDnL3H23BNMTk1w4d4r8IcOhw4/xsScWkgEFVp0ux0jR5n3Clx+6bVMFBfY2OowHISEypZM760U1wSNq7+7yEThQvpdKedtmNqcHLoY9rYrFAR2LGqYigxC3cCeKyvrrK2fpTM4SRIlWMOG+Tq76LFjd4ViRWxrz7SIrSz1seIZ7LSBnVaIQkGoXfLFkPqkRaHqEsZ9PEOqKzLo+2xutBn0JdnqUiiqrahHLid5zaw26eWKQvwMNFoul82QiiCMsrWVoU5kvJVVyUBCpVKh1x0ylPKU4WEIPpaoSIKnrgBLa6e9qoxILUoWSZSagUTFYoHGZM38vinPj3TkjZH1VU4bUqwVOHpsmV5rlm6nRLU6a5DX2NmmNlmi3emzvhZy+9eOccfXD7O+MjTwdn0ix47FKaN3/Z/f/0J2XgD94RqlYpso7tJc91mcv8DcU3OtyfLSNo5TYW5uNxMz0j04h5+eM9KdeU99L9k51IS71vbASKBKSbBcrOJ5OUqlkmHuqzPC1GbMOnWwXSFOIcM0ot0e0O1msLO4CqoXK1QQI74+UTU92n7SZXNzjYHq4ILtkxrV8hx+P6Hf98mZrg2fIN4yXaHdXosL9u5nY71Lzq0SxRYnT5w2Z2JqSuppmcDL2toyYTTgwov2ML8wnQXHjsvZc+cz0pSBtxOjclipuZRVHqPIMKoa3oVmYEviV1m6nLn2z7xG3Cn37nRotzsEalFThqpSV6I6a2AY5yq1FcsORSknupmKmOGvmOYsnS459GY2494Ep5KireL3YjbWz1KtuVQmlBUr1/XN0JFmu5MpEFpCyhTM5o2AUKngmfkbUdij1dTAG62BQ7mSMj1bIJeXMxQSKIKZ/hPSmNBtx2aNfT8hDFITtBsuTV58GnWN1A3b3bU1Lz0hCH0j+mMaodRyOFTpIcf01G4qtYWsvBU7ZgBab9BlaekUzeYSnjukWIiZmiqwOD9jggYFzMNhynYzMHZYI30N4kZAV+TFmk29NkG1Wscx9lHO86kE73t5Udk5zbhMWadERkIddx6Mi7IZUqvSWt6rccdd3+bOe7/D6laLXhDTC9Q5ZpGL+/zI617NTc96tkHe/LBHzhMuIsxWQWoGuT/F3RrX6rMSzP+PQ19Kd+7a4CN/cRDPemzk0EWoUYQXEzv+iCctw5v1Katn1GQsQ7VI1fijP/8LTq+do9nfphf1jEPYMTPJ+975LiNY5xhp0FFkY5C0jOeoy3yqovr9cOmZg8oynDHELjh5BJub9ofxFWZMzayGNGq/MA59InPormRC5dQE5Yi1qDWy2do+R3Orxfqqb5SzJB+aKyTY+bWsFmw2lsPERJWpmQalSp6iVyVIHJbPBZw5kfLE4TYPP3ie9Y0NphccDlw5wa79MdVaQN6x8fs9Y1wuungnBXfASvMMZ0+v0momFD3Vl1IqjQELu8rM1gSDVWl3p1lfDlhe0kxzOQfPXINqTtVqjm5vyzj05dVzhnQj9m2imrhXJZerkSYegR8zPz1NvZ5jcsYil7dMALC50WFlyae17RtjN/C3yJV6lGsOlUqZ+bk9eM4Mq6ttzp4/x3Z7i717dhBGXeoTeRqNGtViDY8SW9stNje0flJuUyZhU8jnqFQKVEoNJsq7aDa32WydZiDSkpXD8WwKZX2m7NkvJKJE0NtJe6vI9mZMf7hKmjuMl/MpO/PmtSt1i4WdDSpVl0ZdTPg8p06sce50G0vBmelfTykWYxpTDpPTHuV63pSui7lJk92cO7dmpDc120i8hTiWIVLdUvs/q+fmvTKdtk8U2ExO1di5t87m5hbrq6HpKjBTwEoh5frAqBVWq1W2N32a6zahLwfl4OVSiuUhhVJKtVak0+7Sbg0Y9NUm6ZLPFWhMNJhs1Jmdm8pkaQ2hziENU7qtgUF6Or1tltYfN5Dn9NR+sy/OL22yb/8e2v0V1rfOM7swzdzsfjrNCivnIqxk0swr0HQxGc042mZuIc/cgk29aNMLtijnpNOwg7u+/ji+73P8xCFy5SE33XwD+y8+QJi06YVHKBYi8kKuiFlb22R1bYvt7Z7JJxw7h+vkzb1o+TzPZaJeM22k5apQMQWZPRJHUwOV7QasrGj91/H90Py9xn+WilUm6hPMzs5RyBdZX9/g9KlTxkFqiuTc/CL1+izNTZ+1tXXTaRHGLaJ0y5wpTWa8YPd1nDkec+TQMusb4iQEOPkWV129m0FvicaEgrkhG1sbVGsF9u7bwfzClCmJPHHiOFtbfdotcWZs0wpXm3BZ2FlitjbHYOCQhB7Hjx9jfX2NiYmJUfBSZteuXSYg3t5umetutdrmHMqpy+ELIdB+0f6Sln65UmaiMUG1VqXgSddAKZi4K9IkD0Z6BJly2sZqwvZmn7Xlc+zYNcXOvQ2zr0Ssk9rb8uo6qyst2tup2d+25k2kNjOTE8zN1On3tzh7dpkorpEvVpmaKjE9W6ZWUfAsVHFghG66HZ9eN6C93TMy2+osUCui4Xvqyu2UngIpt8Lc7A6q5TrdToet5rrhR7ieyjAZx6lWnWfvniuplXdw9Mgyd991jDvvPG04KjPzNlddM8fuPQ69wSnDDVhcnGJmZpZKuUGa5Fhd3WZlpYk/zIiWth3iWB3z/KanZqnXJ3CNQpuCZ0HtY5h9nJWPSqmmhW0Mf41/L7ufMaabMa3EmS9wfOkMexYv4uzWGh/8ow/h6WC7HieOHmHf3ASv/eGXcf0zrhuFESILjjG8p5ejn8rQM47XUzX074Hcb7l1eZShHyTHYZykmzGmjUOPiDUNxkgRilEXiBuc1U276hOc4NiZDT74oQ9jFR0cQSeupnu5PP+GZ/Hi59xExfREykmO2OzagHYGnOrmx/Hk98OdZ1GY7sf0q2WRl2lREIlDhkTh4VgsRLivHp4ISmJOqrdYbVdT2YN3l0avpZpmJWO16ka9kPbmJufPtmg1tYHK1BseEzPqlS5y5FCPTjfAK3RpTFtML3jMTkoWcpL1tTqnjszyD//7CT71ifvo9fu85FWX8GM/fQ3PuFm9mi2OP77K6vkm01MzXHjhTry8eooj+p2Yk8c26beLmXZ3aZ2ZRVhUFurMEw530m1HPH70W0xM5JmamqVWbZAXM1TktzQgGPQ4/Pgh/KHPUKp3xQozMzsplzU0xWd1aZPYT6hWXWYWHOYWa+S8AgM/4uypDivLTSrVCqvrp7joshku3CMJWEmHqO97lpXzMXd87QmS2OL1P/J8wmgL02VGh1b3OKWSJlqVTPZy/kyTbnuA59lM1BrMzeyiOtEwNbCttdMsrR2nJ5Uua8FkmY3pKrVJh4I35NxKj8cfqrF0soydzLNzb54Lrz7P4o6AjfV1Hj/8uMmK1PJWKlXYvecC02fe3Nri+LGTBEOJvPjUax5z82Vm1GYyEvMJyRtJ27bf49TJc4TD2ET7EuxYXV023YQasiI4dXF+J6VindWlLfxBwsKOCeZ3eqysL3P2OAbVUFvO5IxLY75PpWKqjaytDlg/5+H3PHKeS62RMjnfpz6hlp4yK6tbLC1tMDCa9FUmG1PMzkxRleLUk2paAf1el831LZpbHfq9wGRIBy7fYxT45ud3UyzNGgfS7vQ4duKocbT7LtjH/OReWt2EY4+vEA49I1SistHOPRX27s4Yz81OQNn0C6cQzPCZvz7Kb/+Xv8GmRm0y4cYX1njVm57FwWv3gdcktTYoS73Qz7O56rOysmxa8aq1CvMLs8zMTJG38xw5doh2a5tBr0+xoKxrgbnZGbyCAmeNQ1YpJhNMWlk7z5kzJ2m3W6bunPfyXHH5Fcape3m1YFmsn1tl6fwq7v/D3HtHR1l3bdvH9Mm0ZJKZ9N4ISQihdwQERFEROzYsWLBXsKCoIHZBEcGKKEVBBFFRlB56LwlppPc+LdPLu64r8Nzez/fPt+7ve9/3uVhZrMXKDJMra2b/9t7neZxyFZHRBgxmGVq1nrZOG9U1tSIi2B9yoFD5SU0uxKwfg7NHyu7f4buvSynafxC90UdGfpCPPrmHnP5dBALNOO0yurucOF0eIqP0mGKEnIo+i1lNdRvtrYK9SN3na5d6xYKekix04H2NRF1VGc3NzSSnJGE2m8WiJ1cJh30JIZ+bzs5uWlvbsFkFnYycyMhIjMZIep0urFYHVpugYFcSGRVDdEwsEUa9OKFy+zpRKITxeJ9oTfjd9XR56Gx1Y7cKvnS3KKpNFF6LuK4T3BxeemwOLBYHHe1WAgJfQaIQD1SJcdEiE76nq5mG5mpkWhl6o0606KmUGtRSAcKlxmp3095qobG+te8go5ITIRTO6DAio1TIRF2HlA6bi/r6TnG/npmejVFvpK2zmaamatweO+0djaSnZ5CWloNeLcRBR1FR1sE3X/7Md1+foF/yoxw7X4acKh5+Yiz3PjQIibKWhqZTYvBXXGwyiQkZ6DRRtHd1UFNfJh5WpQqBvBkiO6UfOpUerUYvTkb7tBSXhIeC515s4i57tC6r94UmUCmK/EIiFfOyKPdfAu/LBV0Ymru8fiRyNd+u/YGS0kokchU2h5P+WRlEKENMGjeKvH65lxT9faN9f0BwB/lQCUrUS83vv8Tal4t7n8r938JZJk3+V4cuFzyjYkG/RCoSrFVSt+iZtYmz/aC4FRGeTtglKZUxnDx1lm/Xb6DT1k1ccgL+kJ/Ro0YwY/I0Ua6gFDVml5IFhBsj6zuV9UmABBlGn1ju/84lvApht3tZSSscG/t+WX0Rf5eAAqIHsS83WSzkwpcgsBHmC0LhFleTgihOqO19QBi/IMgKKpD5g1jbrVQ32unqcqKQKIhNkJPYrxetPozRMWLZAAAgAElEQVSOHhkNde1YOuuRSDwYogwkJ2URrkrA3m7i2cf+4MA+J9UuP4OTC3llYT9m3CaUPB/HTv3KiCHjaamzEhuegYDG99oFLKMfh6OXwwePkpHWD0uvlW5fDzKdjOjYSGJNKUTKE8TOrejYGpJSTCTEFaBQGEUyVdATQiqIRgQyQek5LE4b7oCXSLOWrJwYMVzH3mHnYnkLPU6JeEI2GmQkxEZijjLi9UmpanRS39SMTNaLTiOhIDcHpVpNl8tNZEQ8lmZ4b9Emtm89QEZWLF99Pw+VwY1aoxXHbF0dVZjMEXidbtpaO2ltbsftCaDWhBMZGU1CTBxqvRpcnbS11lPb0ojD5UKj0WOOjiEmMV58k5ZcLKP4hJUdP1rZub2Bbq+UMSOTeey5ZG64OUucqpw6c5SeLqvYjSGNJyd9ADEmBX5riPM1lVjdzQQltcSYZWSmxKHSCvs+Hw6vFI1yYF9n29lOU2M9kRoDaWlp2DxuSivK6XXYCXmdROsV5Pbrj9oQR0NdJ1474n33KhppaKmnud6H368lPDKWmNgozCYpWlUAa287bS0W2hpCuF1yNHot5jg1SakhNHIpvW4ZjXUdNDc2i5RCk0lLTJyeSLPQoQrlVdgXy8WglLYWB63NQjEPodEK0wg98QkmjEYdUrkcW0+HCCXUqg1U1bTQ1NRORmYaCbFJdLZYuVBcJirc5UofRmOQ/vkm5IpO7L1W9No8HHYZOn0Kvd1qxg19mez0cdRerGTyNdlcfbuJrCE61FqN2B4oaRPpbOdL5djterFomMLDSEvSYooUOiC3GO7hlXloaK2juaVRnHIkRCeQFJeGXh8DIT12mxS9GOAiUDPbqa2tpcfShkTuRB2mYNjQMaKILeDT0mOxUt9UgaPXTWL8ANIzo/C42lHp1DQ22rhwsZKAyoFU7iNSa2BA9gQCdjkfLWliw7cNdHVpMCWYiYyV0dp5lEVLrmPmLdBYfxi/w4leaUIZjCMqyowkykfIY8Xjk1J5sZougQCmFjQTChxOP4aoGNIz0whTB9FrA9RWHKO7o5GcnAK0UUl9KY0hCUrhsybgpcsuvJ/aaevsEQ+1mSnRpCSZxW1Sa1M9NdWN9NrdGAyRxMf3uV6EKRUSYWrVF2ssDLh6Wt10d1jp7bWInv8wjYa42BTMxnRx/Sa0WqJeQRh9BwIcKjlLp9WBPKgmNT6R1ERBTGulpfUMLZ0lFIzOwCDabIWVrMAXMRBwG2ht8lBd04FCpUcZpsEQGUF0jAZTpDCpsEGgh16PC4nGTPGFBkIWFflZBWgj5LQ1N1PaUEqvrwOVupecjBQSo5JxOFS0dAkNgozSs82cPxrg4A5h6tJL3kg/z788hAmToKT0MFV1FSQmpmHvCpKXNYiYmHAcliCljeV0OcuRaypQq5yMHDBetOleRkwLK6+AsEYRph//pa3qO3z0deWX6oOwrhX+iKvGywvkf2muLiOC+0JjtWJD/NGny6mqaRDBVt5AkPCwMO6//UZy0lNQKjQEAi5xhSNqhQSRb5+14NLE4PI2/fL/0TdV9v33cJYpVzaFhPi/lV8PRCYpRiEUOAE9KFhmBDWlrE8AIURMCINyl6+LMLlgNYkBT4iGxlrOlpzj2KlTorjjyqnTGD12rEitMoYJ7GaJGB0Y9PlE0YSg8BZ454KdTSVTEQgK7GlhLydBKXox+/zK/7JvXLaB/e8o+ZcBFH2n13916Zd+eSJt6LJF4tIYRBy3X36clJCgglYYxI2RtVdGuD+NQ4cb6BA0nkozvac6kHgM2MMMNHd5mDxKRYTAk9FfQBNnwRQRz/adf2Emjq4mOR3dZrKShxLmgteeX0t1WwypCVPo1UBtSzWR2tMsfusmetx1DBgeT+4QBZXFTrpLNaRFQVNdJ6lpWmoaS0hJ05AxMJLikgtUOM0cK3OgCUsj3RRLkhSctnok0cUMHzcMjcLMTz9UExetRt4LSZJ4Kso6aQzYcCgDmFLN9CvUEZtUR6IyiKRbRtnpZqr9Bi7W2wkP6onXGonXaenp9XGk0YpH5SYpwUJypIGR6YWcLwnQEAwQHavEXgEfvn6UYEjQXlTx+IKhjJ46mHZrFCXnWknUx2JpdaJVa2hqtlBddwRjdAzm5EH0ugTwUxt6qZcYmY6yklrqLD4Gjc4gLqmB5Mwwwo0JFFfaqK8zsuTFX2k9E40jEE5kbBxt1gNMmWRnzXf3iZnYJaUnxOZk/75qtBFXkxcXSWQ7WHqcVEiCtIXKGTneQUqij8zELEIeDy6VwCtI5eRO4ftAHgMC0MzTaCcklWHTaSivb8Zl95GglRPtb+Daq0ZS0SHsZcHeDDEx0Ob20mar4WzJccZPnkyzxUdsVBJqB7gF2qZaKMLVYpKfPEyPxKAnq38ULfVNmMMj6W724XH4RKiOyQR5A9XkDY3A4j6NTi1qnqlts2PSjuXw3nZam1U0Nwcwx6Zzobya8CgjUcKqJUKJ09tBXI6CnPwIKs8jBqsIGj6hR+issuAV+OaSdgqG6ElK7SQ5vS/UpLe1FW1sPyABqyWClStKWf3NcYI+D+8vvgWFrgRtah0xuQnI1IPRoibB30Xz2TaOtiRTVq/B1irB3VbH9aMiyIoPkZgTLWoRLb01HKs8hsaowml3IPcomDBmBj6/mv27hTS+GGEoSMgvKOW9VJTXk5QWiVTXRLhJQ3Jyf44f7cDeE0lLZzNqUxOTp4/kxHGIDwdvo5PURA1/HGzGIvPhj7JjMocT6YsgM0rP9s02Plq2meT4KSTnJjLyejh8Cn7/fi8DhsXzwNxs5JzmlqnJRIdFUfaX8L6CsFgXdr+VlnYfGf2jUepLyB6YxInjlZwvc9NhScXlj6J/frgYCREpOUe8UUJERCoKjZ5tf0OCGTROB6YoJdsOHEcaEYNHqiI1OZLJw7VECvETNNLRXU19VY0YGdtrt6HTaBg6bFCfQFTux+UPIZXnUVLu4OdvixhWMIABg3XUNp5HptaTkTyGc/s9pJn1WNudmDRhqEMS0ZC2q6uemH7JVJ5yEy5XE2eE+poiklObufXuoWIIk1BWulwewuXpqIOplB7opalRSqdNSqfLR1ldM/EZ2XR3N5ObEiIrXktdeSlTbxxFg8yHwyInWCohSQAC+mD3yVoUOZFUWU5SMCDEzInDCLbY8PmiOVCroLYV2qt87P71LGWne3nnwysYfT0YjBAu6eX4kT1INP04eawDqcNMfkIW0VKorPXgi1VR1VNMdv5pxl0RSaQ26lJn/N+9Vv8anv+r8lyuB8Ik93KxFcb3/6xRl7v5Ps1VX1ctp9fv47t1GyivrKbbaiM2Lp5J48YwbcyoPhu/eHhQYLcJ2g3BIqqjta1JXPsI67u+Z7oUxymK8bz4PA4kYQI/4x+kuKsmNVwKZylEKjkvaKVFn55Y0AVnvSAMFNi5QjcqEWJVBVuTMMqLuJTf56ajo1XEb2r1ESJmUxAr9Ya8tLS2c/r0WRFL2tHejs3SQ0J8HCOGDSU9LVXUWKpEI30fkEUQ7wh4wcuezEum4P8dlfz/n+fs89iIauHG3iBGbR6fL9nIqmUb8MvURMnj6K/Kp70DTtu9+IQ9V6CHRHMPd9+fRv7YaLR5qaIX0ldr47kH3qajJZHM+FGo/TJRWdzjjOO4rQ2DLkUcQydHuei1ljB8bDqPz7uJvNFaJo29FWXXtQQ7lAzPD2HtPk1auok33n6AiIQGMJtYurmO+W9uJ0I1GkttG6ZgNf37OVny+SxyBxfwy9Z2ln/wPe3V5+hvTMVfJiM1cwiHXK2UdNaTkGAmQt/GzTP0PHHftUQpUqmv6uFIm4X3PvqepmNdJCjNpJkjkBvDOW610eiq5p67+rP4hXl8PG8DmzafxG5MwmJXo+81YVaFGJgf4PZ7c7n+oXycQTsvvLmB39YfQVsbYPzgayjr8HO+roSMNDkpOWk0OTRUVVSQonIQrVaKJ3CZykynT0VTz1k2bXmQUaOSUUhjeOGlr/h9jw17VzyOLgXhpOERciaDFxmZWsv8+ddTMDWTP/btp/TcAdat+RNLRzYx0nRm5BWy6/guynGTPsbI3GdyuO7qfsRoogi65ViIYdXyIn5acZGGejfSuCDe3mrywtwYI0wUO3XUdgbEDiQ/2YSnYic3Xn8llTYf9dXN+CvriDcn0BaS0+xqQRdjJXdYPmequmk438K4iH5EyLQ0ui10O7vwujsZNHIEbT4pZcVnyTcr0Cq1SPT92XXiEDF6KXPmTGX2/SNJShUIWs34gy58njCC3nhWLNvLls3n6OxRE6aPo7zmDJnZI6irayfaGEdCRBwXynZx6139iEtJ4JMVRUi9SgqSFcRHGTlxulGMeXX6Svlg2QPcdE9/6K3C7wghj04WkePdnSpqT/tZuHAjB4oDLF/1MvnZFtzBI9jkFykYNRpnIJsYdHgPVzL/2XfY2Wag1R1NyKEl3Osixn+RURl6tEobSz57lRLvRXpUNkKqIEq5hOz4FJLiC/h9exnPzn0HvScGdVCNOUZPa2ez6M+Y/chNjJ+eTmVNA3VVOr7/dj81NVbcwTb6DellxKhxbPimiSh/OJNT/BSXnsITP5hanw1Dipu7b5/F2vd/xdZmYWJSAcGggX1Nvagi4mixnhYrhyqUQ3KSicrq71n81vXcPjORom1FfPrKOYIOPQkZfpQagbsuZ+T4TF5cfC1uSSsnSqv5dv0Z1nxvIyltIjUNFzCo67hrmpIVn7wMMgP33PIO+45HYFYbyVWeo6m5FHfSEE42Ch/gUYTLXUzLVTNlQhw3P3YFEo2Tg0VH0GgEMW0vOq2S/PwskfuPT1CT6/l7TwXffl1ExRkZd9x5MwNGeZBru7A5vcRHDefeG5bhbPYyMTeGoM1BXWMvPk04nnwds+e9xFP3fYVGGk56lIdeSxFjJslZvWE+rlANVovwmTYCV7OKrhopny37le1/luGVGXHIAjRZLYTUWuJjTfitLaRERuBo7Wb6rKso8Z9l+zc/MFI1GYM7HLUuDGd4gP2d58m/IoGvv3iC/lFqVE4VK974ni8PtXC2yoIsICMxKgtLmxxdmINww1FenD+du++cxvEzZzhc2cVr81eS4M8mSZ5OP3MWJbX1FHlrSOkn48GHIpgzZyQRBu3/h/juS+Si/xrJ/6OsXFK797lZ+qBTZ8rP09Dcgj8UIjLKxPCBg8Q2WQTJuNw4XML0V47V7iAkkZGWKOhaQn2554KwWbAxeu24ex3otH0Z3X4c/17Qp02qFwv6im8G/beCru0r6BKvqKYUAiL6fHFCYL2wJzZg77GLOc12Tzd6lSAkkl2KBFXT47Dz5VffiF7KqotVuF0uca8n7AAlwQADBuQzecJ4oiP1qER7jgCF8FxSeF4mOwn86/9bLvX/FzVfABQ0NyJJzMAviaPDJSXSr0fe4uPBSbOYOuRaPB4TP+w9xtjH5tBga6buzG4Gm9TYjx4gvTCfm1a+T1FlOQPjvNiq6vn+w+3o5LEEVQrO1ddQMHkSgyZMot0mYEC1rFu5DZ3CzZBBQZZ98TAe+QWc3gx+WKHlvZd+Y1JhM4n6TroaWhg2PpHZn02nq6eRbuUotv1qZf59mxiYmc6ixSMI055lxKgoNOFmGi1mLC0BXrz9bq7KGoOyQcvh6ja800fSJZfgOFNFmtyF0XUeZ28zr6/4hm5h4KN24HfI2PD2H8hsctLSoikqPYxyYAI3P3wNoWA5N02djsSh49wpmHLbEgoGD+WFJ6ai9F5gwrgUkZCHgIyUh9HkUHBw7R5q39uKKSyFlqw8Nh/dz5LXHyMuPQpdloGa42Vse/5NsuP60W1K5UhNE/fOncugYUbiYt1UnDzB4rmfIVWn0mmKRx6pZ/YNk5gyNYkPv+rhxI5fuTnFQfG5neTdeRejZ04g4C3D1lDHpwu+IMWYR6xpAAdKTnLn67cgi3WQmacjLykKn6cFnSKboCuLSSMWI3NoSEjKIHVoHts3vM2NqS2kxqTwy7k4EobdTYMXTp08QJy0jR07nscXCe+/uIzstkMo3RrKPZO40O3ksQVXYkyLwJBopmjtfhpXvEJaVBJlujFUOf088+S1xCTFY8oO44t3/qTzj/fon5/L1jYjisx0pl2XQmGBnqxkYWUhnPa14Ihi09JDfPHlDiQ6E7rYaOq7G8goiOX620aRlpYMLgO7fj3PH5vOES7v5ek5yWQXZFNsyWDJiy/y6CAvls5GNlXKmfv664Qpq5k4IY3wZGUfOU0Qx0qMNFslnNp1kN1Ll2LtVtIaNZEb5txBYnwp+QN17D16iGkTr8WsSWfNq5+z+YvfyBo8mgO2duIL8hk2sJBHbxrCR49+h62qlJSkICer9vPY0pfQpZmob29Gr5XSPzVCBNIEpClcOFLP4vtfZvyQSdS0WzhWeoxXlz1Bcp6R3kAnLmcSFafyefuttUjDmrhz9hBemD9JxMXWH4b7r1jI4+N8KIxB3j/Tzaz5z1CYHaIwOxdHKzwx4w1mptjQRhj4siTE9IfnIqOSrOyB7C7ysvbHdej0Z/ns26cYPC6FkOCksMFd126m+tRf3HjVQCI1VrZsW8PWXdvR5ifj8jdzrNjNum+DrP3+L265vT/TrwpnYEYj/bK0EBYN3cls26ZmxWvvMO8KPzX15ayuNjL81nlcrGxFZ+0kqeU06cleNKPUDLl2LG2dAZQ6Pe6QFVOMmpycWDH3SxpIY+vXmyg+uIf6Wi+nLpi458n7GXS1E4+0lHCNimhjDhJfLg/fOJvxCRBviGH3ERs3PDiH8XcP4tfDFbRa+rPgudWMSu1h0YKbmDAzBau9hvDILjFqm/pEXp37FnWtTdjdCiSKdDpdXvLGZTP32TsJj4DKii5+31rOth+LiNGZeOODB3DFOWk7W8T5hV9y0/jrOdHrZmvxUR5Z8hRas4R+yeHIW6wsvOF5oswDOCkxYDcoefyJG0lOyubEES8lf29mdNgeeprPYx5yGykTx9ER3sjQ3DzevHoeQ6LH4fcmcK6tmnFPjKD/OBNGdTeDC1IJhSx9oT7/0XW5oF9+8D9qlaSvp/YIzhjBtKcwXMqaE/5VAKx7xJhVQaxYWVVGecVFDh85itsrsBOgo7OLkSNHMnnyZFKSEtDJwsR0RmnQLwo+hUOAs7cThVbx76S4aZPqLnXog8WCLo7cxQ5dEHYJqL6+lBpBnd3nnexBLlUhD0aKVC+ZToiYE4g2Qc6VldDW2U18QhIanYFVqz4XVa5KpZIwARcYCmK3WvB53ZiiIklJiOPqieOJjzajFlCKgr/xEn5U6Nhdrl7RcvI/9hLkzIJowh9GZyAWpToWfxdsXbSSznVrGJAyiD2tRmR5w7niwRtErdyRHZvpPrCdKQL6URXFhlAGdy14nkjfRRRtpXy/6B0G5o3EGpbMzrJK7nn1CbxqGTmZmXy69FsemXMvzz3xHG/Mn8bUGZmcuvgHySm3ctOkUlrLYGBKOYOS7AyO0bJ+yye888f7xI0aRrfDxGfLj/HOy38z/7mHGHNlC0ZjOYOGJOKygU83Cn87PDykH1fljCIrbhqfbN/FU/u/pCsItgMOfl30Js9MjKG0+gx/2KU8+e47KOhEZrHx3eJVDMoagluq5o8ze7lj0T1kj07GFClBHlCSFJXFR+/v5fnX1vLxqrcZNLiDSG0Nuf3MuFvaUccU4PMasfr0fHT/y4woriUrZSAvnm7kmmefI8kkp2BwIuEpsPC+Fyior6cwbxAfnLpIwpgpXHPVtcQZpRz4czl7Nv3KVfn3UdPlpyNNQ78JGYweFE5mWi6C4+jlO+fzYIZXDJFYUepi0eqvMMhraD79BwdXr2TcyGv4/YwfZ4SO2S9dicJkJysvCZNa8BO3IfGbKTsSx9Rx9zPv2cd5at71VJTAQ9fdxZvX6XFbevjsbw8L126hIwI+X/MbclstK5Y9jiYKbhk+ldkJzSSEZ7FsdyoPv70Uv+4ihWMz0Rjh8YlzeCy8hLjIWN46F8OY2XPpn+Uk3Ggge3ged494hJm6SmKTE3m7WMK05x9n0NggEeGtpJnlhKmicR9z8tMXxzm0y0Hh8OkUd9VQaavgnmdmEpcVRlqWgThzlAjRsrTB9Env4uuq5ful09FoVPx2VMbBrb9xa0Ij3oCFPZIErnt6LilpPrKzjMgEwaxPjUqXzdmzFjZsO8OOVcuZHdlBXr8BLDka5LaXnyYnr5EeSzkDCq7G6JLzwwvz6arsxpA0maLaGobeM5xpd06hu72FURlD+HPZfvZs3MrYMdEcOL8TV5yOmQ/fjkTjprAwnfgYIaHQh9uvoepwHV89+iH94gvp1cZwovk8T79/D12BTvxBHefPeFn61nGizAl8u+lRsjIECmoNZk0aWxaeo3jr34yNq+Wis4qTmQO4YvaNFMT1khefz99rWtm67CvuKpRwqryctvzbmTbnXgyyNro6uymtV3Ox+jx4dvH0K7fjiwunyWYg5E5k2ohnGBGvJ11roSDRhjTopMsZzsJVn9Grt+BRmRk7di0Op5cVn1+NJuwYA3P9mGL0YBX0S4W8dMda4nwaMh2HKGushWlPkj5llrjW+WnJCsZY64gMc7LHXUPm1CsYPvEa/Go5YdEK0vvFo1VAQ6WD37+r45eV3zA4opqBA4bx23kT0x6+g6Rx9Vi8J9GFJIwZOpEwTTqbV6zh0FdfkZ88AKcsjSa3m0cXz2Vr0QVe++Ak5kgzW1beQ+5g8Pq6URoCYG8Fu5KXrp5PuCaVOrcLSWQUaHTc+/gjuOQusrJjiQ+XiJjqDitMuvJt4iMSue/BWzGk9HJy40r0v/5NQWouP7Q48GamMnfhY+i1fqwVZ/nwqdeZmX8brRYpe3t7eOPbN6lpOcD06WNpa4AZmXfw8SQ3vV3NrKlJ5LEvviWU0sXpXRsp+XQ114+4hZLWeIrqSnl+9e1oE5xEa5SkxJuQCEHlIkfkP7mEgv5P0ZyoorqkYeujZgqQI6ffJaasqYRAIX9ATBL04RfT5wUB4nfr1lBWLmg7nCJES2cwiKJIofYJDfAN113LoOx8caJtd/egUkhFnoVXhAYFkYZGMWPSLlJir0Zy9aSaSx36UKSScygEEc3lgi6mrQkZsh78AgpQPHUIghYNXq+alrYuzpSfYuiooei0Bn7etpWa2npxH1A4eJD4/bt378Fi6cHl7PObasJUqBQylEoFOqWC2bfcTGJMNFqt4JcV4AkCIakvrMHjcYrq4P+5V1AMW5FpUukKZHC+BLprYfPzH/F8xH7CtVoWlGdjmHgXI67IID0Tetphz6dPcW/4Dqy9Ht6pn8DT768myg6tB3+h69gy1KoojnWOpitiGOPuG8f5Khd/b1yPIbyLA8Xz6Opshc56mporkZg1yOWjuHb4Rgozrmf2nal8/94z3JTdgMoQYEu7lpVb1hKlgTGjF2APxfHuR8Kb5TgjB8uQGwXIQzK9vZEsfmQ9MSc+ICMigjO2wehGjSXtlkTCjIkU6mJ5btwrPJFdjJCA+9RJL88v30KOTs3FvX9Q9OMCYs2CGGgS7SolBbdkEp0TRX5OIbqwMBpqYMKEBzHGmPn6+0V02H9h1JgYjFIFNq8buSIZpSSVk7th5UPP8kD4RayuAB925/PS9++K2JHMRHB0weL7XuEazTHCjH4+uGjh7XW7UVvCsZaf5pdP72fmpAl0NkezdmcRb+5YSTDGj05lI1Idz7kiH5898zQvjpZgccErByN5d+2XDIyHx6+9mmtTW4mITuDrC9FMffhJBo3RINW2kpQVQbg+gMNbS6QyDnzJNJW1kjAgHTwRfP1aMRf/PEam6wzNbWcZOfcBVMNz8GRHEJMZg97rIEWfwKmdblY+/SwTVaX4JRFsd07luc/nUtsBw4ZC5RlY8dADvJnfQlNHA59Ycpm/dgNGfSU5KSmcLnLw6ePzeCRdRWePk7/keVz5zBzk5rOMHa/HrLGJB8xNc36ifF832RnDKG5spDrUxePvPYUswYXDZyfakEJ8XJoIuhL25H/9WU/Jib+478Z0pBYvz961mgk5V6C3V1FvqyL1jitJuDIHop0kZ8QSJ4tBSSwlp/28/NJGLjZF01m8hV3jVISr4Kad7Xyx8ydcob1ERUmwdSay7d1lDGw8QL/EDA55cykJurljwXg6fXUMKRxFcvggvnziB+pPlpOe5sdKFwfqGlnx08do4huRSm1olSl9BEKllJObD7LlkR/JNA2lUaOnXungpS/ncfBcBaeOBPj9970UDI3h4y/uobO3gf7xZhQuNZT7eOHK+xkQnU5MpJ6fy/Yx7buX8CUH6B/jp588nkcKX2Rk/Fhkfi8HyjrIvfNNgiYddTVn+G7Dx7z/wRLuvyMOFa10NJ3nlDUMiXk0H3xcRNmxSn5+fw6fvvAU+YZG+ickUF4mYdjUWxg3fyzHjsHUm75i8g3DmTGrjdTMFkbl5SEYhH2OcDQWPfcOvplxycPEvfzPhw/yyo6NNArK+2wzOz9egXT9V4zOLmSvy8SRLhvPLHkWdbyG6JwElBop5080sWNjFZtXdJLl7+WujJ1ERgXZ0tKPKS/MxZ92DL3ZjllqZGj/AfR0NmKUxHNN0q3cPPF2rPZmdp05x3VPLGTp+s0ojAbefHMuM68x4vVUoIjs6gNIuTK5N3cCoyI0ZGeNoMSTxZHGBhZ/9jDljRUYowcSozGSEt1HKRaI868vW8vw/HGkRMfhaG/g++ef4Zm0NFqbevhbmcDd776NVx2g7twufnn7Ua4fOg6FP5eNu48yf91HSJJC1Hcc5Nppd1BxDL55dBG3+X8nMlLLkrp4Jj37EaMmmFn91jKyO7YSodGzuy2PuLFXkDNJhdbUyZQr8v4RtPKfToEvF/R/duh9hLk+2LkEj1/g7AvragH9pRaXyzWttXR2dREIhcjKzuHnLVs4ePCQKGaUyxU0NhBOImAAACAASURBVDWJTbAQrRtu0BEXbWbksEGMGjZUzFrv9VlE+JROpROc9Mj+WdCvmVR9qaAPQyq5lLYm7s4FUpww+pfhEKP0wsQXJEAXOuw9nDpykYOHjnGi5BgTp05kzNixFBUdoLunh7LyMnLz8rjjjlm0trRw/PgxGuprMei1hKkE/KmH1JQkhg8qJCshAYNaSF0Soi37kmX+KY7rU/n9z7z6th+C1jGeA2Vupox7noTgFEYEnDyXcBhX0Mmrjf0ockiJjFEwMCudgUkDkJVuZZpyHcZEI/fukPHN72cZZoTHxj3Hlak1JKRms/pYLL8IdZsIcgryobWeaVfFc819OiKj2/B3tSCR6JEbB7HwtR+oPA6fvjcPIW/ir+8+Ic27l4yMeNafcpM37h6mXTme+x59h0HX5DFuSiIjCgKkxwnhE0LyUwG9HfHcMuRxllxpJ+Bs54MiLw9+vALDQCErWk7X0Vj+fvsNnh1UjCXUxbKeHK5+6EPuuNLE/cPu4NGZMrHjXf6zhcfeW86AG5M4U3sSa6eX5IQrOFAU4M1Fb3H3vf25e84g4jLtmHQyurw9RAkf0phR+aNZ/sguLPuPcVVMDSdrq1nakkRlQE9GZjhyix2TzcCtg1NID/5Nu7SG+lFDMeVPZYz5Ol69aSaPjpMSF6Fh9a52rnvqGXyZbrQpfYlvqeEZ7PzmOIELZYwIq6HO4mJDbyEfrPkYsxUW3XMvtw200uiw8l1HKs+u+JpQ6AIafRtJmVLiYvvChoRzt9fWi9IQgzvgQWGL42rzw1yXey1Dkk2s+30V9376MOrhUdSprcSkmcnRmVBb9Nw56EWGmfozMNrD7vOV/ObJpKTTiz5Bg0mITq3v4PGJuQwOHOV41WkU980jcepEFJIaUvXhzLvpRaYkFJLjDnCmrBrzLfcw4oGraAnuJCdPTrTSieOchXdv/Y4RiVPRqCJocLcx8I7hZF+VS6OnkR1/HaS3Tk/ApUFrCqe5pxNHMEBiooYJo8x4Llzk5NI9ZIUX4AyLZl/1QR5bdgPGoeHUSdxExGYS6jJQcsjCpm/OceKEj5tn303Jml94K3ItiaYgDx0JY/7mtaij9okpXDs32+ncWcS8rB7amxtY253CrPdeJb6whRZLJUFvAsZgBkuf+IwUXSwqmY0Gay2a/vHM/+gxDMmXSIw2LX6nHHl0FKd/PMDupzcxst90drV76DJHMOO52/no6zXUlnkYNDiN+YvHk5TlRoIFh81JvDSfmnWnWfrIdTx064P8tLcDd3Y8qY9kET4gjIKUBE6v+ZP6jw8yJudajvdq2Hy6njKbBK05mdwBWVRXHeLrVc/g7SkiSV9Jp81CMOEacsf1Jzr1fSK1WraufBRX6W5+XrKAAaZ4orRp7Dh4kW92bmH+p6d5b+tWftvzBlHGU0SY6oiINyGXxKIli02Lv6Z19ReMzRrJBWsCzbowRj88AmmCHKVaz5l13xD285dkm3I4FBjO4W4byzcvIKZ/Ki022L2ng182HuTUPjszxt2N9/gF7jZ8il7XxpJiNbM+WYQqvwqpposwexgmlZrcIclipvvrVy4lSZWOz3YRu0zJnw0B1GlJLH7nYWy9Z+ifJ8cY7UChduGySTnyg5cDX23nCoNVZBj83Kjnw21rCUSeodvZy9rV1RTGDoULp3AGbdQkaOjRhAgPkzFtyChqd5ykp+goQ2UBatvbaSsYxtA77gG1luUvPsTThRo0riB/nFOQMfEqRt41mBrHGWISQwQcYRT9aOP86o28WujHo/Dxah0sXLeNNBXcOHI2i2+UUdlcwqqKcBat30hkdCs6QwtKRQNxSYLlWAie+U+bRqGgC2vuy1AZoZgLVATBVdDXoStQ0WbvpKGpCY1WR1ZSP06Vn+bI0aMUl5aSkz+QgoGD+OOP7VRWVopF3ef1iCwCofnt6ewgyhjO4II8xo8ZTaxeSPsM4hXyMXweFErpfy/oVX0j96+HI5H+s6ALLG5wBd0EZDKUEiMefNQ0l3Hq5Hn27zzLgQNH6Q3YKBicz113383JkyfFk0V9fZ1YvG+//Tb698tBOAr0uDupKC8TO/WU5ERSE1LQXoLdXcY5CpL9vg5dYE1fRmH+p+OQ/zOHACGJSQAqdgQVdJQE+O7+jURUu3l82iBW/LiGhAceQzd6CPX2Oq4cOJKSL/fTtvsvpuSFON11nGOpKj7f9Aenv6zh86cWM3facP4oKqImqh9XP/8qf5WVs/WXX4nx+tm07kXs0mbQ1GBznyfKNJBw/ShGjVyIWl3FD18vJlUjpb28mndf+5DU6ChSoqWcvODlbPs1NAV7Kap4EJ/kJLqABXNsmMi2pkfPHyt6+H3FOmYU2imrOUlo4GSmzn2O1qCPJGM/Dn9xkP1ffcS82wwUlRzh29pI9tWc4PxmBx8+czP3TLBRXHoem3kWC9Z/Qa2ziqqOEnQaPR5HHnPnnKKnu4UDR27AlFCCSid4Y2WCSQYVJnodcpynnay9ZwVDTPl027vZU3+RhDtvoVUlMJZ7iOixUfvDb1ydUUhMYgTrz29hwqezGDHtJn5/o4T6H7cxN7dN7Gy/70pi9YnNYA5w9sxOPF4NapuUBTPmcEPhWPJM8fxyYj83fvMWA0eP5r2bl6Cpb6cw2keZpY3u0dMYc/dtRIb1oNM0guws6TnJYmiJYLZ0uYUACDVKeQJ/rdzO0UU/cuOIWzlV68JukjHxqRF44jwEIzV0tjcxbdhwKLbw8phnmTbiNkqtbn6rqSLtzhvoUWoII5xgRQXBfVuYlpuKXClhW8k+7vhmAVGD06gsvUC6RMFPT81jaFQBGtVQvt3zG+9vfRd5rosq70GkSh+J6ky0zZF8eMcKRidNxWXVsP3Mdr6/sBy70YEqKoV5Ty5l/9oKsmPy8QgRsRFajtY1MHHGBF546WZ+mP8k40vLiNdn83VrAgNvm8Btd/ko6zxGh74/ienT2f+zk28/OcDRyjpmjnuQrBGw48NNfDdyE7HGDmZs72HFrkN4JTuJCY/nnWePkmaDqymiqaOWo4lTeWPrm7Q79tPcUo/bOpzOKi9fvfUqU4aMJikqjx//+I51VV+Bpo72zotEx8X1tXkePUiTKfr6d86+9TnpUUM4z0DqNYn8VXlafI+8s+QuZt+XSUjaQKe/FKU8jJDfjLE1hyfG38HM3FIRWHTCdi0j7nmIlKtCdPmaCfMn8f3ji7i6zYE5Nod51Vauf3UhXmstlp5eVn27g6uvHMnbL0xEK7uAL1SGMTaDVsdAfvy1lTfe+4NF7zzJkMHnSZB2c/HHGs5u+YvBGRJ0ujw+3aygURJD1PQwvvnpLqr37mfEyHjR/eonirZKI/OvuJGnzN1E6SN4/biPhz5bSsoQJ3ZnB3J3Ks9fdw3vTUvE5wrxXUU0I++bxaxXBPukka9XKfjphy5OHm1BJolizgNZHFm5hRdNG8nJCvHwgTqe/GkVCaN76bRXYPCGE6cNR68UHCVJrH/jL05vL+bqwUPZvGsXTQnxPPfBq9i6zjFpSj8auk4QYRZYGQn4nDFs/KCBohV/8NSgRMqrT7Nd4uSLs99h9Z7G441g7h17qC+qZoismKSMFNY2hhFKiWHgIB/rlsxj0YRHifMoiU0ysqu0iOtemU3C0BEcO9XDnpXLecDQjMQpZVVFDOuL1+HWeOl2n6ajowyDV8+iu1cyLiafyckG1u3ZgvL+mTy76A3W3HsI77liMsKPUu6tojh7KHe8/DRhzhLC1Q04PGcYOGwMIKCdhXXvf3JdKuiXRXFiZ95HFhVDqsSjv5wd+3by00+bxZH6ywte4XxxsVgjK6oEV42ZR+Y+RltbKz9t2oTTKfjjpXicvRj0GrRqFdOnTWHc8JEiQNjq7EYpl6IVc4iDYv7Gv3Xo0yf2FfQV3wgF/UxfHroAgpEJBV2CRypQfQXOeBgVLRfZvedPTp8qobXeSWeXjW57Gzl5WTz++GP8vPmn//LRKRQyRo4YxoyrrxVDKWQSCXppX5CJgCQUxvhCrIDAMxLEcOL24XIMophAFBAL+//oS/BtBtV4/CG8Kh0Xj11g5bSXeWDc/RSX9lDc1cLS85+JuqEeGbSdgA8nPcotQ0fQ423glP0UD254nrScHO4fcB/j48YQ1qvgdM1FnvthOWEFUhxhsPj1vzFYg7y78CrWbzzG5JvzicjowU4Mny2BpR9+xoZt0xkx0EWEkKVNNKd+7+Djhe9ybT85VoeZFUXZ5Ewbw6cb+qNQHsMg3GuJCk/AhSqQwC0Js5iYPYrUeDkbd2zko19/InJIoRj13FIGr93wAKPTjUSGN3OqpoSH3l9NTNpg3nj6E7SWKgZFnKayqobcmZ8y+YUZ1HU30dBdjcwXxe/baln9bQs33TiWT1ak43XvFvOfrT4XOkUiDpeMcFUGR1Zu4sQrbzM4bTQnfWlYExJZsOE2/GoQYsGLfz7PoflPMXnQWPa2h3Exws5be54Us9c+e2gP/r3nmB1XR3NvB++1m1hfvB6lxIPL0cOhoi72/fQXqounKIiN52JFB6njCrlp6QOiruPJwllMz72COFM0y39dzzd1B5EnSfFabEREuPF17kdhMuBwKPDKwjCEqXEFJej8mdzSfxxzk1PRBvR8XFTFdwf3IO1vxxfuwOX3YlRGQa+eL297AsOZRjIzR7GuzsfQObOZ+lgqAllTQMgvvX8bpsPrGNEvi23VPhKvGsacT26kw91MhDaRd+9/hvD928iPK+C0YxA5UyZyzYLheHwHkEZ5Rf62ikRqj3Tzzi3LGJU4GZ0qiTX7vuV32094pAK9QI/GD4tmb6azxEJeagYnqy9w2xuP0m88eP0wf9INvGaUIvdrebPByMp9n2DM6O2L4VTEsn6jm3mPvk3QGU58VB7VnQKPzMjQiAreH7QFv7OMTy6ms63uLwizijGSV8Q+zp1DJpHv2UeLo4PSrGtY8N0jfRncApqzRc11k15idP9wTEope7cf4aMvF5F8gx7UrX3RsILTxt4DimSCwVQ2vf875z74iFnX3c8726vZZ7WSOiyX1967nynjwO2qQ6YS4D4ymvweouWFFG9z8sED9zJ7RIuYS729dSgf/Pw9EZkh/E4nLWe1PDFmBt9MnsDhynKWR5r57MgiYiRgbYIrJ73Bjq0L6bpYj9d/khG35mDr9qOWD2DMFctos8vZd+xx1JFtxAl6pLZUlt3zGErrCbTyHJotd7K9/CKv7b6NoeMiMHoF4bGLRlctBkM2p3+ysemZhTyf7qWhrYXNYYUsO/AuDg8IELZTm1rY+N67DNFVEFAE2OuMZ9Vfq/GFdbJz7zlefuYoVReN+DARF59DTXMdw8Musir3PAZlG2/WBViy72fCM5sFjiXSoAJ6g6j1RvCGcW3qWKYVziDMZuZcbRWv//Y+xnwDyKwg6cRmP49Co0QlS8flSmD3+na2vP4Vd5p1dFqbOBKnZsHmdwmPacXp1yK1RDE55UVeGK9Cqlay5IifdzYuZORo+GvFFkreWs2QjEIuqsM42XOBb498hhAj+eVXJ9i38kueS3AScCt4ryKWT/Z8geiOVLhwdHRw4Ked/L3sF0ZnFFJVdg55loln//wSjxPmxN3BtdmDCNe1sr16P3P/3kBsTiqS9nNEmAR0dJPoHFGqs/viZP+j63JBv7Q7lwjQcAHh0xdHJvy9bMUn4n5c6Mi9Ph8rVqzgxInjeDxuLPZeemxuho8YLTa/wpC+vOwCDbU1dLS1kJmWwvChg1DKpGKQl1xImJULEViX0iHFFtv77zv0aePKQ/EpXXy2ehRS+ek+EpwQnyo3iDb0oEzK0eIzDMgfyadfraSlvQG/B2oqesQTq8AqLyjMZcErL7Pxxw20NDcRplbS2tLIvbPvZsKYsf/lofv3+NE+l57wY/8/k8z+o7v7f/5BgTB83UoUUak4pQreeX4+qj37yNbncawxidG3zGTm8wPxKeGbDQF2fL6dqRIbns5iylRNPP/ZYjLGJnPk71JWPvYYVw2aTEODkmqblc+PLsKuAJtXjJXnh4/q+PKDL3F0WzlatZyuFDe9ITVXpG8l4HJxrnEWvfbfyDBdws56BvPlq6vo3LOL6LiBfHq0l893vEf+EPD4z2CUa/E4pYTUGezffJhvHp/HtaOup6ZdQ7vHx/K/n6bXCk3d8NxDbzExKYDf1syhknJeevtlRswaC3YfV497jJHpWQzVN3Cg6Cxz3jtGxmRwGGFX0WkkXYN46KEXSRsqZf36V0iLddDbWorWFCvGK3oCalSKaHpa4M3bZzHJuZf4uAwWnYzh7a2biUuFcCM01cO8659mhuwoA/LyeWlfgAdXvMPEmTKs9g5sx9J5//ZnmNtfxpm6Cs4Pm87CDU+g80HFKTt/b/Pz6/ebmTEsSEPVbgaMHsLs114Qzj688dQyTKUlmGXh7CjpZMSdk3nwo+nYaEEe1KAVVKV+K7iFIAcFHrUOK0qc7jBO/9rAr299xEPZGvbv/QPv8CtZsPU7Wr0l6DWCWNRKBBlYDxlYMHMOd+YpabR2sbIhwLpTv4giOF0Y9LbDTdkzeL1AjkEXzv07qjnWvhcMLkJ+Bw01Rt6cNZsZkovERifyxnE/v57/BYnWA77zBGNV9AqZ6cixNUj4ddEZzv9ZS+HAgfx9cg+f7FiKSw9xSSCzwTUZ13DDkNuICKaxce/v/NTxLjY9rPrwZ0rW/8jTiUmUllxAcsMMbnn5YdR66GmALz5z8cEn7zHzNi0rPntewFQIGTjUWGHm2Id5urARdSjAlsp+rN7xMRqTAKrq5aO5a2g9U8mQVB9FpaVMfnUNU2floLCCkCK78MVtHN1/guFZidRe2Mvse0Zz5ZM3gcaNy92FTNDdCBZXv5WQJ5qQMpuVr/xN55Y/6JeWxs/VZUSNTuTZD2eRaNYjtXnFTAABHOUXUr508fR0waM3PUGOUsWAUA/NHU3kzXmYK+6cSUjaSZjExBvTVxHTHkYhLk52VhC5cA6DZueSKjRxHdBZAh8uOszuvRu5/9lJzHljJEqtmS8/bGflil+4fc5Y7n+8PwptLwaZDaUjCM02Hr7qFgZkTKfHOZwTbRdYX/ECClkdSoF1EVTilBnw+QzMn/oyca0BxoerKGtuJ3f+EobNNovBXWuWWji1dj8pcimR6hZK2k6y/MAqQlGw7K1aPnr/XaZMT2XRu/OJS4MOJxwshffueoYFEWdIjdLydJGFTZUHiEzsJkA9UiEu1aNHqUphx49/8fP7ixmdNZXWuv6U1FXw3bFnIKEDR7AXtUxIjmzA6/cQkA/ETyKh3jCujMtj+TXXU17WzAZLGFsrV9Hh6RCzCnb82Mqmtz7llliBJtjDaVM+7/7wkpjC/e59L5Jbd56U5Gw+qfDw6PuvMmW6gY66cvzBAp667mYeSAoglxpYVW5kw4lPRYS72wOlp+Gdp9/g6rQUKs8fxtAvggWb3qVHDlvW/MnZ5UsZn5pNRU0PZJh4ZttiLHQQK8DfvQ7QCKFKgk3scvDLf1I+/jFyl6pxugTOh+D2EtpiH0uXL6emvp7Tp8/g8/c1qXPmPIDNbsXS3U0gKBF/lujoeJ5/+plL8TB9RwIBoS0U8cvHA6mIv730JQrxhA44iF8iJPj9QxQ3Y3Kt2KEv/2oIIckZZAIf2Sdkz+oQDo8ytYqS2ot4gwq+WbMGv3AThCg8t56mhnaqay8wb97T3HHj7fz+1y+cPH6UjvZWdGEqHppzP9mZGeJ5RSL4yy9Tby6RaPug9v9Mr/lPbur/xcf4hSlGOhdONbFqy58c+/tPHihIQ+02sGGXi6l338WFni0cOnsOaWA8sQEd2vI/mTotl+sXP07IbGLbxpOU7juEoe0CMfpYKtqM2NUa4oYacCtc1Dd0cuDvw+TG5ZCgi2b2jbOYcqeZ37ssfLr6d2p3JxIdrmDB0lTGjRAI+WWErF40mjHQrufhSbdijs+hMqTkw3VvoopuJ1zhxWVxE/REs3rdGc7tP0OcrYEkYwbFDVFYAipMiTJqWy9SUddMyNVMuqaRAXkpPPraB6QON+F3nEWulPPbr0188eZahirjUISSOedIxRYFQ2+U8Ntf26g+qmXU6IE8+lo2V01IRiHmewsZrwLlTQ4KI4cPt7BtazEnf/qa18b5aO5u57miEJtOHaCgH5Sd7eWXTdUc+PZLXhsrpdPRyyN/9bLy7/WMGdb8v9h7Dyg5qnvd99fV1TmnyXk0GuWckBAIASbJRJMNGGwMBgzYGHAAY6KNMZiMjUnGYMAYbIKJIoisnMPMSCNpck+H6Ryru+7a1SOb4/XWu++w3r3nci7tNUieUfdU7dr7H7//91FrVYn3VvPEzx7Bsr2LotHPg3syfPvGn+GW97Hy5ZXsWKdnUlsDw32Pc+1PzuTYk04lp5N44I8fs+3d91mkhvA4fbwxYiSwqIVzf9hKW3NF8MQsmA4T6QotgtOqZbmf9OfZtinJ07e9xBJ/LTPZz/7B7Siz53Di1RfQPMlKjmENx/rwb14ivmE64dV7OKx5hGh5lNXWOr51/TUsmu1l3Scb+dNj69H19HOmK87ASIg3LDM54/prWHG0nueeeJE1n+TJb9vNGb4EkUySh8bs/PDO2/jaQiOYguRNYYKlMG69Ewt+et5O8uLv3mHntt3gcPHB3m4u/cllTJns58WH/0Cb4oXhEplRmHTYXBb84DBWda3m93c+wanzDqN1NM3Lf3+BQy4/h6O+cz5rtg7z0H1vseNTicOXTeC2e5ton1rUmBI3fLibdfsk/vLEoyzxR5DyJtb0tnLXIzfSOR9CPZ8QoIVrv/tDhqNDWJtn8EnQwfkXXkVx/w5e/euzjGayzJs7nWDXRp754y/wz1UgtotQ2UQ0J6RmDdT43VgsOih5yZYm8JtrXiT2zmbGwvuY9a05XHDTGeQNfZTKaaqkDsgL0FYRjAHefH8/XT1hVr74CgvrW/CHIrz+7iuceOtlnHX1N9i8qYed73Xz/m83cHDDQjzkeLPrQxovO5o+fYSdq98jujPCTNdR5JIm9HUWfnDLKVgbQmzfsY8/3LGHPV0jXHb1Mq64WnB6qCTGuvFZhOqfm50vb+X2m54iGvNy+S++zREXCPawHooRcLqn8PIH+1j3Xjdbn3ufU+YeiW40yx/eeZlTbridP61aTVdXlDqLh6p4FEshxsmnHsV3r1vMb55fzapPeti/1oRZzfHmu+fgaUUbfdoyAE+/t4uVD97LldYEDQ4Pjw+bueiuGzjkcJlsvodwMEZj00JefHkvv73h1yyu0eMu1bN9SyenX3Aa81YMULu4TIYUQ7EdTHALAJmdHB2MFmQ8Rhexbbu49eAzqfMvZIf/YD4ODnPWdw7i+OOX8+Mrb2au28/8XJiPP/2QUx94kJDRxb7tQ6x5+gnObtQxllN4eNjBCVeew08uadUizkzYy53X/pLoqneYN/NIHnsvxkEnn8OS42bz7Isv8trL61g2cybxza9z/vnHcOY157IzlOIfq/bx5l+eZaZpgHaPm5GwC7XGymk3fY2JE6swihKUIJIvxbXWuabSOK4z95/3JMKxCtlXoTlvJ5VJksjksTrdvPfhx7z3wYeEo2P09vZqreTR0SC3//qXmn9cv26txlcRCSVpbWnnissv02bNdaqCxSBkWYRjF8yl41rz/0TTf47ERiqh6ASl8OeIZY4/vIJyv//ReaDbjP6AHKROhKSSBuzKlVV29PTxyBOPa0pQQpijqWaaJvCglNNceOF5TOrowIKBDdvW8Lfnn8Nlt3Lxhd/B43JozrxCeD8OHtACjHGxE4157f9c4Nv/60NWfAR3WznymIvYl5Jobu6kd/0aquQqmv3z2DGyD3mSkeHEHqbVV/Oj75zC8vlVNE5uZE9R4vIf3MG2t0ZI9Y9yiCdAMlZkv1qHpa6d7qGdyAZVk99sCbhwWVO4TRne/vRpXn9xA8f++Pdgacc0WsIixantTPG3d27H4ttPgCSWjDDYBnbug5O+eTG//dUNHHPWQRQMw0L1HGe5kcWzz2dszM2e/n3MDlSTiCSIlG00Vs1iZHSMAlGmzrZx7jnLOWLxNAJVViy1NhLZ3eRLWwj4axlJWNn9vp3HLugiFmmgT0hN2kMkvR9hcI9w1JKDueBbxzJngRNZYFwFA0m2KCTEkfRVfPjpIOd8+1bKxmkEdGbKfW/gNzvZHnARMRX51S8u4UeXXYXHOo0GHKhDn+EzTWJDYBYJwzCbXjqTGe2iouRAifi578pX+eTdPHvGmhkpxZBtW0lkN3LEITPx1RW45eGLK+2cSCNHLj2HVMGBPJagtTigkaRupIXqWS1cdvFMzj53DiX9MB5jRgijju9fC5+uG+XGP2znzT9vwaxrwpPTYymOEHB66C8pHHzybO54/GwU/QCvvPIiv/7Zc5QHDsWe9eCRdlPUhRg2lDF6Ddx+y4+45pqbGRiwsGjicrLdq7DjpM/fyJi5yBknLOS9N1ayd0+eZp2bDjWCeDI7qzuwVMOmx66krj1H3NSL3lIZH82Ro5ZaShEzzzyxnpff2MSqbTvJl424DAHUYIYqpczSKW2olv3c/c6jHHL0RXz42RYsrgl4jFUkQiFmN85gNDyCscpLn5C3VfSUB9O0dli59/bFHLW0FUPew8WX3MjfP+xCUXUEzDnclhp277WweOkcXnrv+6AbheEk6b4sz3zQy8/vfoXhZB0Oo4t2a5JYuJuDjzuElgl2bv75WWAaoBRZjb7axbbu/cQzOjKJItUeD50tVchmH9FCPU/c9zov3PICf/rTvXScZCKHEDxyUior6EYj2IUehdnP0O4UJ3/rFvb06kglLTRLHtotCaKZYYoTm5h97DLe/vA1Qt2DVCWc1MnVZMpZQlKSIWsKR70TS7lIcm8IX8GNO1DDgguO5he/OpbvnXsTu7f00dsjU8iotE2wFmTTHwAAIABJREFUccF5i/nuBbMI1JkhJ1NISKCv4rLv30Q0XOK3d/8IX+0mLG6Fkm4i734U5Krv/pHo/gxSZoBqm5dC2o6xupr1yW70AT9+awvTOgKc841mjj9uHrkCfLK2n+9f8xjDu2K0+CdizuX50ffO5bgVTRg9cP5PX+HtfatgeIjj0wFt5Okj0kxf0MGTT36Htk5BW21j3tzj6dlro9regCcTpBQxInMIe+mlrnY3T755DZ3THegRuJEU8VScpFSN09osVBeopw7ez/Pk7z7lzzsy7E4b2dO7E7NVKMBFMUX7OK6qmhOOP5ojf3oac478FtG9BapLEpOJMUqGdTTRvrSBa66o4syTZ4GuFrJVvPz4em744aMEjDMwOPysGVlPypzlkCOWYTWN8cCt36SuyUI8luDsb97AhrVu0nGVuZ0m9vVsIVM2UhOwctRpTfzs+vOw6hTkgI14ZhjZKmHWCUnYL+p/Kg5dyaeRTS6yhSy9fYMoOpmHH3+cbF7RmPqF29u8eZMGBv/NHbdTV1vNXb+5A4fNSSFTYtaM2Vx4/vkVDvdCFotRyB0KAymkXLVPGMeG/xt7nVRGkUSG/jmHftyy3WpNY4gHHluETr8Boyi5a9S1Av1XobfLU+b9NWt5/Mk/4vHb8QqdatXPwMAIxx5/JPPmz6S7ayfxaJh4JExneysT21pwWMwaqv2fzvyf3nFcek44ck3A4Isu6H8+pvr/9R2CJURp0yohwylQzeC0QyECtjSYvLBpFBo7wCRa2/k+7Pa8pjSXpImcasKZBofA/UUqhHkFOyh2EFVesSzGEmSSYBNnTzSHLIqm6dungJBu9uUr6s07R6G2XUzyhzCU9+LNizquEbydFETvRYFUuAupOkMyp6JLtFPldmk6PJrMeEU2WpOqMYn2egEKeShYBSFgDo/BjM5SolDeT8k4KrgA2Rvfj83VQaC0FAEVuPTy7dTW1rIp8h6/fO4UZh0KNR4hLBpDUcLkMmGcThMIqdCsFUwtoFT0wUV5UIykCfpakQn3FaFgA7+9IkgrJJfVMPgqpEtsymtCf0y2qJQin6CvFqpdjUhJP7+7ER64c6XWa6qeleDNj47XaPhVV5Q+XR9WfNizDViKOuIJEGq/47L1JKzQHQZrMU5dTQ6rLYrEAHJyGAoq2GrBPJNRqomlwK2Ap6JJpK2hgFWkyzAm1Lo8gjTZQDbvFGqvqBkQ8sxCnyNXAqsVhobTjKVU9oWtGvhnkhFtvLFXAmcDCAEseVzgzyKgJn0VDE9/E4xGYa6g0S4FiZV6MDmMGmdEijECWNAjZrY7CQb15GSZwaEy5pJEmxvcInoReCChClAIUzC1YnZDTq3IheQLYMiDW2it5CvXY6+r2Bc1Ds3uAiRGwNhEbjSPFDBpcteR8LjaegFNLS6qxHCbQpgN4sy7CSb9hMRnlCG8F1rNUFcDu8Kwp28NRy9vw2IUnLPiS0zY6IimsuzZtVOT9JnaPAVXbbMGpty2Y5AO4zyMpiJjzg/AkccuTcaMHYOoJApNCqGsZaphd1eR1nafJsGg0W+LQ2iDuHhmftgzAjVuQV4LSgqNe0FwvBR0kEyDoQS2EnjGW/kbS2CxgSkGujT4hM6KyFe0cw52Zx+Uw1B0opSdlG1VFcbvMtgkUaVaq/XO42oTJmkioe3Q6NeSX83spgXvqgsydhgTeycCVR6w2mKkGKSomjHr2rXbKGfALOxNGu6+fh0v/fUDsjozB5+6kIvvmUuVBarFvFgSqIX9UWhuhFy8T+udp3J29CYdsRAatSuCLyiERr0ryvkFQ4xMaQtKboiATVykkSw2wfPJmOBlSMg0qIdq971nPxgCEI1A/yAsP6ayboghhXHljGgeBA19eRAkcb+CHt0K+9Pg9vbiMvaRCI/ics8gr5/E2H6w9cG2zTnajjRT9EHJCG4XZLO9VFkMkLeSiwlufnAKs2yERAqcQpYjB/HQXmo6hWGNafyyuXHwmhjTFirkX+xVcbRlpYRkELPlZYZDY2zZ2cUf//wsHn+VVikRD3Td2tUaF8tjjz5MQ6CGP/35CbZt2YqsGli6eAmnnXCKZkDKQu5VklELCe2w6Qz/rnRyYMROiPyIDF2wyH3Ooa9YvletbQxx76Pz0enWIwstZiFxp3do2LicmsdgsjESS3D/Qw+SzERoqGtBX/Jic3iYPLuTd1e9xb7eHtqaGrEaZY454nCmd05CaEFpzZIDNX/t5sa1ZP87ZOhFG+V9OiRLlTajqprL5HP9WM1iF9kpBNMYfY2gZLVeoJofQScamLKTTCFAvuDCKguACRRCgxgddrC4CCWiOL0CwJQj3A/NdY2o6jCS8Agi69CJPmwSn6seS0wHdjMpOc5gqR+xo23ZHA1iV0sq5VKStIibdC5sRuG5xMkSTEN1ZDNFdPq0psWeTwgH6SFLlngyRo25mUI8RtSVxWkwY4wnkE0KWbmfuBImYK79p1xPJlHP7y/eQWiHBb1Fx97sdo64ZDbf/O48iqUNuPRJjAjawgh5o1DZEkahDcbEvfgoJqPoa4pIBplCvKRpLxs9VZrBg2FisX7ctioty2HMTiFfRlfnEDpGyGLjJ/pIeTKo+ib29TRx8Yl3cNSEEymXVN7f/wa/e+pqJk2CcHIreb+JUGmEWfoWiOfA5aSUyqAvyWCTSckJbX1sCB2CMgn6Ed1pkf9pCEFh/fU1QsmenHDmwO7tQ9Q3WYkGh4kPpJk5awoYggwMD+L0TsHp95IXGgZKAavJTCmjUoyEsFV72LFpNcmSwmhexWIOUI7rMcgKSw+fQDDWreFRRkeC2sxpnbcVJWEnVigQc+fI56JMMjsxiA0kl4gVwxRI4jG4NR3mogA7me2YzD5iOT1l1UIhU4aMRI1NJjmawlEtSo9ZYr0DuGtrwGdjU1cXDa0zifcrNJdrtS03pHSTMWdwB9qw68CcC0JakHJUgclIzpIimg1isUjYJC9GmujrH8XWYCU52k2L3wDJDP0lP3ZfG9HkPsqxMu32Dvbvi9MT34VkLuGWTcybOQX0GSJD+5BcPnLlKHv3vkM5XabOfDANrRPAGyFWirP74zHKSoH5y+u1MmVXf4iAo4Fqdy3p4D5s/rzoG2rRSzonJHFD+KyNWBUPshgT9IUwOMRJE0oVJQxlE/H4GCVzlmg8TSpmwWaw09HkRspnKMRzyE4rSYcoiFoExJBivkw8JyixZRxiYkEXRS91gSzC4wpN9s7QKJ5AA2qxSDE2QFNABDhZYgkrbldjReFSLZEKB7F7m8DQTCozRsrci19vQRbePSdVyERsJk2TXghtjiTz1DrqxVUQ3VfgqNmXM3/6CVg81by37Tne2nOTNivvjJvIJvJYGn0aYEtXMGgqaII0yGi2ky2bSeeSGCwxXGKUa8BFXsky1jxEVhfEr+hwyML7KqTieeyuSRq8OccIsohkh/QYfa1gKpFIFbDb67XAUFRNrCiUoimMroCWPYjzW4yWsXl8FEeGMHjrNMeY1Ytp6Rgy+5HK+0Hy0pPyUm+fglUEoGMJqDOT1xUEWSrRwjAuox4TRgxJL8guspk0WWOOYWWIeo9fg3ObxDkWY9NeI+VSP4mSDpv3EJKlMg79WIVM7Qu9BKmYqA6K/QVFVdKy8yf+/Bwfr1mPyWbHFwhoKnqC8LStuZFrL7mKaG5UU3B85623CA0FWbJwEQvmzcUiyyjFbEXCVRsVF/iKA8HGAa2RcVVQ4T+lA+IsCz9HLLNsj1rfIkBx89GzDemfcqLi4akk0lGcNh8ljLz87iv0DeyhrWUiNkMtNQ3N3P/E/SSyMWoCfnLpBC6LmSsvu4SAycXAyF4aamr+NUp+QGdckyn9b1ByL4mApaJnLha/TBwhaVDpyTgpRtIYTGbiwRCudgHPLEM+DCYH+YSMyVmjSVQqpSxGTaa2MtkOcWIimze50VOlQZ3EgFepUERVDJiETK0kdrgKoypYLCQdoo4iRsDMmqBnLpHCIitgTaENp0ttFFAxkiAc7sPvn0YyFsLh1pMriijVgyLmqw2COEgIIIpUxExcm2+woBMqbiIOMAmzl0fFTZS8RjJkp5Hh1Ubuue5RVq58g6+ffQw/e+pqdox8RFtNFmMpgVUvpA9zjLFNM4ROplEM6TB4hYMUKYHQkxcmwEMiUcIqOZEtQp1PfF8gpUW5ohbKfvLxJNgzmjwmBZPGaSxUxQbyWQKmubz0pw+49wcPaDPYK753Gmd+62iqAjkwRQkKkBRZ6sX9pRNg02vjJGVrFUadnqKyB7NswEALiYxQfxMBqLhPoWlugoyNXEalP5UgkkoRi8aor3ETj3ajK+Ro8rWQjWeIRSOYrW6qG6fhqfdRsIxqBBNWWtGVnET3ltm1bTd6s47BsV58LQbqWgM01TSRyA7jMCUwS8KGBenb1082mUeWBM2qn7SSJaEbwOtxkB0tYzd5mDlnNoqgTlazuC1eClkdRouDwb4dbN2xDaPNTaZQoqyqBHx1KBkzfredWGQ7xdQoE+tbCIWHsNXZqJ/Uzhsfr6PG3o474tP2Udy+jaK1SKboIdwXp9XqZubCgykVy+jdVkrE2Ny7mvBgP+GhOA3VM3DWtLJpqI9JrT6Unas4+NivkylW8/r7n1HjM5GLpnFSw1AoRNP8ZowWH7G9FqSMg3DfCNPmtDKQ2YzVO0apuBs5b6IYbMcdqCLj34VqzJEZMZNL5kgW+7HaTTTUdRIZTZONKxx5+GIkOUQ02Y/F6icWz7C7p1ezXWTq0asqMxf4KKphiiYDA8PD9O3tQ29SsVfpCQXTeKXp5AVfvTlFfGwAsw4mT52E2e+kLOm1/e8wimqmqnESmMV0UElw73dhtJnIZCWsliqSZDTVLQkbojEikSA20oe7ZiqZyACyNILRI8JDB9m8kBtt1wJ6A0PkC8OYkjoko1BraQCdgWQ5Tbqcw2O0E0kNIheLVHlm8fw963n0wdfIl8qcedGhnHxpLS6r+JyAJqOc1wvubxOxIT119cImFSgoCWLFlKb+lSeEGQljwgZOF0nGyJDDg7Oipy7QmwJIZmkglYySNUbwmMzIog7Xvx+3X9DXOkln0iQLCla3W5vJFtWVVC6N11yrDXOlI6PYfKIcJxyWlfKYlZwqkXUJKzWCXzcCkkIMHxYC6OIpjEY9cc3q5KmyVJNRs6RKBQyKCXfagc5kBbvQYs+TJE+OBKWC0JgQdRdRbhDy1/2a8y3QSUwp45Gz45LgX8SjHxBiEfZHVC8ljVH1viceZeuuHnJKmfaODsLhEHa7jQu+dQ5mg56d27ci6cqoShG33cHE9jasJhNGSUchn8FsMlEuZpEEqFObABt35hoNemUsrvJV0Z3Xq59z6Ecd2qOh3H//x4VIbK300BVRyLFQUkrozYI+XmUkESMUieBwGWnytlFULWzYtpNXPnqNgWAfLrsNr9POzCmTmDpxAk1V1RpXbYWIY7xMcEC97MCfoqasicj/r1RU+yIP6v/be0QzIl8OYZYslMsWsvkyskUM4hnRF5zojeK+91YcVammUspyGbSsOZNOYHd6KtrDxQJ2Q51WEzOXBkFvgpwbzCKQSjMQHaHZKw6fmUQhhqTEsFuLEAuDow4EE5HWAZYYKQTxGJuJxIzUuf2Q2Q5WC4kxM3ZPgGhhK36jFRQRhFTmL/PZLCaL+LuoPxY0oOKAOkKhUKDZUI1eZKZyRTWIlIgcjZTMbmIUKJYLVEl+Yr1hvDUTIC3qjToi5X7MNoMWEhRzWcyJWvDYyBn6yJLBg3DwMkOjO6irqtX6+sL4uSxCkMBMJpPAaspTLO7DbBb3Z0DJFpAtYp2gUBhBL5XJpXLY3D7CxSJOg+BREnVFIUJeC3EdRYsVg1U47yDYyoyUR/BIbnSRtEbSgVXUs82EtKpBmUA+itbgN6kUJYU8GU0AUWRIkmKmHCkTj0QIpwYYK6fRVQUoFgtUUWJSSwORVIQ9u/fhMIjv55k+v1WTqRXluIII8sKNJENV3HDLdl55aQMuo0qusI0rfjKf5SuqqG4pUO9yUVaN6IWMr5KhlBEKVylGQ0kUqYDglnAHssTSUYo6D3t6+7AZdcydMV2TxhUVhlw4g0G20t3dhbgLzEW8NV6GomEGgmOYHbVaJjqpwy/sJqP7i1Q5AzTVudGZdewID5EaS2MNFTEbMsjNMfI6hXzMh1VuRC06SaVjzF7YiNFSIl0u4pYcKOEYsWCc3YOjZKxGkl6ZZVMm4y1vQVe0QXEOqXg1PduHsFiKTJppAGeKFAk2bU9y4kH3MMH7dWxKI00Ty1z6q1o8DSP4rC7MRRc960LorTIh0x50ZpX4cJGlBy3F7Tbx2ZpVDI/Eqa1r0vqXslFiyfw5ZMthivkYQqskODTM0MAYVZ7JVHubscsy+/sHiBbySHKZ7NgAVpcOySfhtNZRp5tLNm8gYo6xf2grXn2KmdMmaqN2mp2UFYqijp5WMGg9e5GRC/s5TCyfwWWaSFKJYpMjiG5tMduE0eBD0SeRNQMtouQMw+pejULbhw8dfq1pEivEaCSHbBSfJ4xHASJCQc1MxiVG02TswnGlK4hy4RjzQQcmU5Wo60OuDxyil5enUKojVyjhtAg7IcS2hFK3FSVpQXYIAOcYOeLk0zGqRTUME6OJMLLThR43kuLAoddDdm9FPtps12alTVYP+XIGk/ieSNRK7kq9PSDOrChmNzKqZLHIIt0ZxY8fu4bnFpWwONFcUAsGnOZJWiUjKZw7OVzKMBoxvkFHoVggp6vCIot3jmrXLwkHnRF9KxEEiQx7iFIqQsHcSkHnwK53kFcTyLo0RnyQryUZDeHwDFMsD1O2+rRxV5vGhlJp+/3nX8Khy5UsWjJoSa+gMHr3w095a9WH5ItlPH6/lp0Lxrd5c2fz0gvP4/M4tSmwhfPmcsbJ30CEQ3k1jUVn0moeYldkM3EsVq3P+k8V0M/Pt4u/a4JmomXweYd+zJFdam1TlHsfXoRS2oiSiZOOpyjkdWSEIXYZqG9qIFso4jI6iGZGKBck/PYJfLp2A0++9CR2rxVVUagJ+LjwgvNw6LUCqybSbtLL4+58vFSg6cgKGIJ44EJZrYCY3vsyvkR0JJFiOD1InW2yFgSFszE8ljr0uMjng6imXi3bzUUtmG11GrIyVxzTeoq5Yhi9QUzju8hgxyYmF5Xuij2wziaXLqJY4tgkG5mMjM3qJVaI4haBQmZgPKMVDW+p4nC1fkuJHCZK1GNR9UgiQMhmwNFGJBnG7ShRUENYimZNJ1pT1TMYKBRT2rwjMdHUl0kZtDoB9UXRxBbGIk+xoGDQC3YlI6lyDkXWa1KYiWQQn8MJ6WQlky6kodpLTrANKDFcch3kqjQDWLSLMCBLOatoEanRpDJWjmOXajDgJVGUkHQGTLJOW1tZ5DbZYawWkQUZSefyWMxCXkMcpoqoQl4tYND5iWb68YuKhEB9pG1ItiYtOEgn4ths4l5VRuL7qXGJoEBoFUApNYreVcU+TBTzBTrEvZYyFAvD6G3ikAoCHAdFPERHFELdMWKhGHpLGdlvwz6hiWpvFX6xi3OjFM1BimqG7o39lJQkCxbUkxPQIcWIW55DOd7Oi88UOf97L+OyTMJjjPPUk4vRmSO0TE1iqs5regYug2gJiHNRJB4cY/3mPhwOLw67HneVQs1EHdv3fMa+kSRut59SOkFrYxt+Xws6xYrZVENqOMHOnbupCnhpntpMZmyET3ZsI2c0IdnclPR5DprWQo4Sg70WQnsTrDh0oqaevG73biLRYWqtEtlsH7MPqUNApT76eBeppA2nfwq5osKc2U2YBfYrW8Jv8bDhrVXYjSYG4kFcrbVIDW6qvCZqCSGpNZBo45M3FG64/vdMme7m9nuXYK4f01gp9vSZCW6ZwCVn/YUJDScwHPmMVz47FEdgFLvo3eYl1r25hbJBJWwYQm+TWTL3cHS5PPnEfnb3bsLgkrUkZN+eCAFfM/mMyrLlh6CKXDO9n1Csi+BQkIUzjsFkaGL3xhFSqTIjsRBOh5kap5m2ibXEdSFcjgCkbVoBLiyH2bD9XSz5CIs7J6M3+DUJS+wKeSWKSRDeCDH5WEq7PskuHLWsNWsK2TgeS6WVQ65eYycrGPJaQKrGUshuKzES5MhTg5eMIpGUhaynnoCYEVbiFIwRjAJvVDJXMnRJIqpkqZONGuEIZaF7bgJdQMMNFHJjGJ2yhuZWFRnV3KbxiVsNCWLJPbgdLo16VI8o95eIycMUSRMQFUEli16WNZx1rqTHrq8hVZBwGIQTCUJyAESV0Cgcjp1CQWTPCtlUFIutA9KpSmVNcE1kqzBZAiQYQiGNF5dGgJrPDWAyV8DSkUwEn7UTiib6CjIBWzWmYghJgDgKQQ2VrsithJQ41XKRUimGIW8Hk08Do5TUMHprP0hC17yVlGJCUnRYTcLXpNDpPKDWVQC5xkGtGpgSM/gakaobWSOW/vzrP2K6KhKomrf6D39WPJpMJhHHKlqcCBrrLGPJNI8++RR6o0kjQxJ+9Mgjj+C+++4hmYhpImVmk4GOthZOPXEFLsnCSGyYWrcGatESi1Q6jF0DTlVs3L+GvIXvrHxVHHoaWV3wr5L7wcs+UidOUbnt7sW8/sbd7Nq6C11Z1hy6IsoxujEWLJrO3LmzqfJ6NG5jXc6IEneSTSt8suF9/DVuPE4ns2ZOw2g2UiqmtLnRfCaMySoWS8gIljWkl05nRdUoZIXTFxeaRBq/6C+bUxdRrsi7Kg9WRHn68dBEj6QKR6tUNpR4HGKAUnxPHGItOq5UJirUsWLaUKyHoCLIVNoRopSv01PWiRKUaIcLAyFR1pWQhD59WaC8hD7uOCZBq8oI+RzxPxEsWYT/QifAQRpaxyR4grQIsDJGKP6PGB8TT0G0P0R2Po6m1JUpjI8TivK79kaBuNQMR4XBryxV7qBy70IgYPz949Lyql7c5YHikJgfFoZIFAZEt7Kk4SvEe0UvrPLJ4vBVonrxrgobsoJOW98DevUVSkXxOsBpIO6oErmKzxNrI/ru4t+LmRTxDERbpHIktPXW7kuHpN2H+BRBYGQjXM7jkpzEh/fh99jBbCCaDmGX7RhNdQz2punZkaTWP5+ePSm6+xNMm99EVRO0tUAqBCMjearb+6lyFSkrKmUlhskcIV/KYdFPIjrWyBGH/Zr9XXV45KUo6TwGeRuLF0v84IdzqO3wom9o0B6pT1xuvBKzbd+eIaQkScZTTPS00DlPT5+um4HkdpKjUewGO5mxDNPnLsXinaCtTzEIPnOl7SiAeAxVAGv7BWBPD139KZYdbcfjhUiyhM+uRxQnBMGNQ4YNayr+J2sYobFFj9syxujwbowmK/uGYsj2Jmz2Via1eHCIbV2E/j1gkqG7ZxsGSwG710HjxA7cblCSaOXqfAS+cdJWRmOiQtTFddf5+Po5s4kljKxfN4a1WMPOLfDAH4rs3rODH36/nRtuthPLw4erwjz9u7/RMWUyHUtbqW+rZ0YHGlFOpDvI6NhqJh5WxYYt23Eq01DjNRiKAVo7rRpBU9YGO0ZfpyZgI1CcSmrEw3BIqvBoSbBzSy+LZrQhcLzT5lcgAl07Ysxd4iaorKXMCD6jF5MgL4iawOkESTgSgdgcB/qOY4NUndj94uSL0cfxcy1+Js61GPsVqjji+xq9tqhjClshllzsS5mC5qZ1mDSUs4IqicabcOgVelFFqtgacWrE7h/n6a7sea2dOY5y1f6V+BcWjWNcp2WA4syJ8yXORoX2VMwzi++JgamKqqY4V+NVufFzKc64ToxRiTK5xvkl/lNJzA44Ho1nX/uRyCzF7xXtGPGnyFIqo1jCHYlzXXFIlfMozr+49qJOvF+HQZTHtXK8KJMLSyCyVxHk5yuodGG7xJe4BiGuohOBvLgS2/iaC53wAxVgPWrZUhmbFghGnWgbivUWIZMRnfY5n0eQH5jzFpXAArLRqKmgWY1O7T0JJY1ZMA8Kqy2WQhbYlCR6g0ATqBoWaP2mTSDrqWtswOPy89gzTzI8OorRbCIYCglQExeccyazG1vIlWKYRWIlrrCsYhDEDtq6iLUeR7lrV3ggERZPXXwJ/5NEr87/l0M/7uSNaltnmabO7axd/ywum49yUU9NTQvB8ADp4jDFUpxlhyzm1BNOwCbpsemqiO1X+fSDjUyY1Ibb7SSXy5LLpsjlk6SzUebNn4bsEZtFlEMEcr6EqhPGWpThRc9BSMeJRyTkWL+ofN2XLQT46nr/T1oBcTiLJQm9VkUSZueA41cIjgxTLWipSi4y/UV2bovyj39s4oVX1iNbW9g7IiLxMewOGZNRRlZtKOpu3vvsalra8zj0ZqJCEcslDJSRWNiC2zWLt1+F393zKZs/iXHFZccwbTYMBN9m+qwy3sZ2bn+ki78/swoGN9PpbiSWtRJVFApOhQaXk6ZYiWVHz2HelYvoiq2nylyktaqK9qapFHW1XHHzM7z22iaGtvQyqboTuaCjFEtSb7Exli2xXRUhnY2pM6ezfcervPL+Tfzwsu/Tt9HDpJp55CJ9FIolDM4WBhO7ccuDNDSUuPrai2jv8JIpDOEIeMjLbs475zqivT6sqpuGKplUNkL36BANLQEOWtTGlVdeyF9ffJH7H/wz3sB8gn16qgydRHIF6mvaWbKkmod/v4BMOMmf/7GB1esG+PCdrRTLLfSGXfjsARoNO5gxOcAPbziTm259k+hIhFAqSsZRZG/3Vtx6I67yGLNaddz7yJU0LbNqJv/DF0f46WVPQn4Ke6NxHH4jOUc/P733VFYcsZjqiJMH7ljJ6+sjrN7ShV4NE3B56BtI4NI5sDqz6I0ZEtkIDz/5U2YuyaDq+pGKehoDbchFBzqjcRw1XWG6/Or1JVwBDdd14Nz/m1PXflRJMnLlXIXWVRKBloysIY0kDZcgnLHAQcl6I2U1RzKZIDgapK0lX+M5AAAgAElEQVS9nUw+j8Fs5eHHHmPHrm6NmMrucmm99bNPPhmTaBGqOczamLhOI+2RBIWsKOOrCkbjgRGkAwGUAVVL7gyIoFEh8R8d+sKlK9UZcyzUT9jMlu0v0NbUQTKWxWx2EUtGkC0ZCsUEpaLC2aeexlGLD0Ovuvjg71tJRvTIBi81NY04HXZ29+xkz94dvL/qNU44+XDO/PYpIMVBzoJcibgqvHCVjKoScxTGI8wv4Wb46pK/3CsgshkxA1YqoKgRylIOo4aI1leyY2M72T0GfnD5nezvTqC3VLM7Gke1mjj8qEM57azlPP3Ma6xbvZOOhoPYtv113l99BVU1YfaPbKO5ppGxmGhzNJNJetm9JcGzD7zKyIBMMOZl0fI5nHBGLSPJ93A2JOictpwtW1p4/u6/YNz8EpMaJ/FxfzWDihtHg4fg2vc4w65id6s8le3nx4/+nI76BCY1Rn1tJzu36jj1nBfI5WswSlGq5CLZrh6+tmgKjvo4b6zdhLPjTHbtL+Awy6ilbla+82PMySTXHnsHrqyVmVN8vLOzl8jE4xgbjXKI2ouxOMiGXBh9tcLvHrgUR5Ndmw0K9ZS55bLnyUeytHXk6Q71ETS3M23RAmZNtXP6mYvZtHUNA0EzF176Jkrcyu9+/h2SkXV0znNy0LLp9L++lfvufZqulJEdAxF8fj/T58xn4bKjeO35h6jKr8FFPes2zGSrQHTLZRyNFo6/6Cwe+u0vOX1WNY3WJHv71uOaIPHjRy8nnM1T6zqIB3+zmRtv34rPW8Uh8+JMmWFjztcOY9Xf/8Fn9zxOe/Ms1hScBMtl3M4cJ339CKa0T2F3137uv+9Rlh12LBs27eK6my+murUfnaGHmoDEpA4xoxZDyceQTeLvX1Tc48t9fP5bXP3/xKEXiwoGg12DnwnHLvBRQhUvlc+we89eEvG0VtgU6PoJrS001tfiNDuIJWKYjGYsZtGSUHjuuRfZsbNLax+0trUze/Zs5s+eQZkxVDFXJ4r3WrAgqNDF7xKznYLgTWTqB1rSleqNqtmtAw793zL0rx27Xm1sy3DBJQGef+FWwsEwlPSUSjJtHS0MBrvxB1zs693PsYcfzakrTqY4JvPyU6tprplHNmsjI+YwvR7S6TFK5QyPPnYvM2a3cuH3TqWm0YzRVgCr4M/NoWpl6ErBRzj0CoX9V6+vVuC/YAVE2V2poORTySGsDiOFcgpjVlSPJrPrr+v4xfUP0txyEIpUR/dIkBO/czzt0xuYPsNOJg/+OvjgvTAnHf19Lv726dz10Inki9sxWYv0jw5RZZuKydTM63/fw7033k5tdoDZsxbx7m6VhccewvyDwVoXZlTXT1XVHGZULePHJ95P8/Cb2Ew+Xhno5KTLf4LFC6/dfR8nKd043DoeSef55s2Xc+LXGyujiCWZx+9byfU3rOGc827k4kuqGdsOf7zipxx16CQ+Cn7M2mCYK299gXAc7r/tFg49qJVf/ups6BvmqoXf5NSlxxMr53l5Vz+H33Kfxna799e3snhGK+8WQqwOfsSNNx/LpGlVeDoXwLCFn33tejw6J95mHe90b+Kw71+Lp6OBCY16amtsOLwu/v56D9/63gv8+Ps/5KT5WTxSD80LOvjs8Wd4+f5/YLC0s9dQy5hR4tobvo1OLjJvTjXbP9jOI9cez7TGZewdOI2xYj2HHt/EgqOdPPBskWceuZfJuvWcsbQBh5pgf3Y/i354CkeceS6JYSPbd8Ep3/kHSrHAXx44iSp5lDuvu4mJvhqajE5WrllHpKWJC352FU5rmWWHCNQ17NtVIJMwsuK4y1m05AjOOPdYatsiNLUqWC1JHA6RVe0DncjeRO9UYEy+en0pV+B/4tALhSJGo428WsSgsxAvZDRu9p7eXrbt6kYR2sOSntGRIfxuF0sXLWLZwYfgNroYGQnitHmJhZN0be/RsEFut5e6unpqGhpAL3yiACnmSSSjyLKMVZA3VBgLxoHO4u8HQOPCU46X3VV5PEMX8qmf66Efc+wmtbphjPt/v4xP1v+JVe+8y1gkjl5n0frg0cQgdoeN+toWTjr2ZBr9TYz2pvnw1W6SEQt6qRqjwcWECe1EwqMYDGX+9tLTTJ7ewLnnH4/eHMPhK2NyCSaUDGVdFp2+coGi2yvKFiIq+er11Qr8b18B0Z9MxAVknJyYfdeLgZ0YhGT6P9Jz/w0P0lkjY/L4eG1XgsnL5nPiOVMZDG2jqamJlgkCgxzHaarh8otv54oLf4SxnGM42sWio6ZSxoGUdHLv7ft47PH1lIY2cuWSQeobLTy0QWXFRd9l6rQset8Ye5RhFkxfgXlXDdcefSlnTM1T1Ft4cIefq+67AZMZfvnti7l8QkYwufLTz3bwty1rqXHFQBlFLRfYtrOXTNHFwoOWaTTVx0+/hSNNXbTWO3gnLjPz9NPxzWrC49ezb82bnLJiBaoxwPoXX2PrPbfQ7G3n2S0S7ceczoKzj+bt5/+GunIn0zs7+YwBBmw9XHLdQbRMqGJi9WH0v97F8xf8jMVtS+hK2tkjZzj9rtNJOcaYPLEJt9OjAcHbp1xH1mjjiT/8hPLQnzhh1nQSG+3c++PbOXiGh819fWyRmvjurdcQKrxPbZWXBdOWs/mZTfzlhnNZftByBpQZPPbq2zz2yl0kdbX86Gf7GN43wq+vnsiaR6/ivIYquoL7eNFt5NIHH6PVb+CRP/bxozv+wM9vvJkFnXDHWWdzVUsZr6TwvmAQmjaRr116FAldCqlo4LBDF4FpTAOehXZbueLKWzj4sKXMPWgCjkCUKZMFmFLMHscpFYbQW0VmLmzXv5N//G/fyV/9wi+8AgcmsMbZTD9fftd+VHnGGSVDvlhiw+atvPX2SqJjsYqQstuDxeUkEhwmFRujzudnybxFfGPFKTj0bnLJIj3behkLJmltbKfKFyCfy5PNZNi0Yx1zD52GvzFAqZBBJ5WRZIl8Lo7JpNPAiQZByPQfHPq4U1f14w498x8d+sFLPlY7Jiv85sHF2A376A/20rWjC7+3jrdWvk1to5+amlrqqtuYMmEmJr2L9178jL/98RPyCSuDwwkaG9uZMX0mo8EgHreDeCJIY6uX2fNacQfK+Or02AWRgiFJWRwejVZLZOkCHCbKGF/l6F94P371xi++AgJYKAgcjKKkFiCUSFEjmOySDq5ddjuunJW2mjTRcpoteQdX3XM9YXUVRQZwmazoDTpktx5FkUkM67GVa1GiBuYsWMzu9CD7+2DNyyp/uPczaluWMsncy5L0TdgcSZ5LzGX5dy9iwZw0ecMAg/oSh885kWcu+jOj727k2Nke/vreR4xMPgm5dTqffPB3jprhobOwhaGRLs6660Ga507D7ciBnAKLSiEZRi/0kUsT2LnGy10X/4Ir55XZvn0tj3eV+fHTT5ANjNDcBpNdggquAfL1nDblZE6oGcLpa+WutY3kBVI+8z5+nUoD8xlNZXEtdbH0/GkYWwYwG220SMfw4Lk/4YhkH52+Dp7cqGPRd06n9esKg8oOynoDLU0r6O/xcNGljzHtYJmrrzmMRVMK0D3Cbcc8yMLqGVT7c6wd2kVq+myOuOgYMvqPcRs9TJBO5cmf34W1/2U8LjNR9zyefO9jVm58k/Ui8/7GSo47agUXnwcr77kK/8fbmTZtGh96VPZYq3jw6WuZc+gj7I1v5Td33Ea8d4zdT9zP3VPL7Nj8CXeP6Ljjg9foTX6Ep8rN5k9HCQ8H8XjjzJy+gHWfFDR0tuyIM3muD51lkJbWKgyqE71sgrLgRkhWUIBf5SNf/Az+F79ToLgOYNf/SYB2QHNEYIDLQs5btOF05NQib73zHs/+5XnyhSKeunoyRgsGm7UyN14qoaTTOGQrl194BVOaZ5CJFNjwyTaiQwnq/A343D6GBwaJhEO8/+k7tMys56wLTsVX69fm7gUQLhYdwu0VVR8BsTvATyIWSlzrgWkxadyhZ5E+P7Z24nE9amN7kquub6LGH0Snpf9x/I56hiPDWOwmXCYxG2knnSphs1Rx61V38vaLW5nauYBsMcn+/v1YTQ7sNieLFy1mYmcbyfQomfwoS5ZNo6bJgq1aAoNAIia12c1Kfi4cuugbfOXQ/4v39f+dv15k6GLrFVWKOjuRXBGf3Y0ckTi7+my+c+x5pOUwH3dtYuHxp3HST0/h/d1/QzEM4VVyGs1xAommtk5iwwmavR20+WaBvZoPNxZ56qmd/OWhHhbNOInpB0vse/NvfN/zIkZDket2dPDzZ27GVF6LZOkna6/DEJL483m/4JjOQyjpHTzz0RrWiAZdwEFubC/tTW4OOngax514GAcfdxBI4xydhVEKgtPULGPU2aBQza3ffobwZzs5zBejp38ngZPOZ/I3jmZY341OGmRurZk692JG32vjvG+czK3ntvH+rgF+P3gERtnBT6btYax7Cx8Nd/LUR78i5oTNo2+RsQ9RSvoJfjCJjQ89y/mNOwiO7OED4wKuefw+VNc6klI/PaEYReUQbrs6Re/uPq67LcBxp9RR5avhz7/8LcFH3uCw+oMYGDbzfv8OfrfvWWKOPXTteY1S0EJL9hyuP/tbrJi9ncb2au58NcuFN/6R5We1863zXmDzRhPnnrOCeXP3MsmpcvsZd3Pc7DlEIq/x8UAc/ylPcd3vHuK6W5ayYukknvv1cwT2DzAzuBFHjZsXTG5u+8ejWH05Vr32Id89/SH8rkZa2lT27x1GLUwjlo5x6oWT+PpZHXTMknCaDWRyEvqyAZNBrYyJin6nNk/+1evLtgIVCNyBqZn/hwxdFMPzBQwafbnA/5voGdjLy6++Sv/AIIlCibgko+glDLoyXocVXaGIkixw2QVXMKFuCr1bhujrDiEILe1GF3XVdaQTSW2qYvXGj3jto5e58dfXMXV6O1aXQeNbTidHsDkro8L/cugH9ti/6tkC5S44JqTPU78etmSj2tqZ5sFHl5BX12HRxqJU8jkVq1kM7ZcZCo1SF5gMqo39O/q5+pKbUZM1TO2chd6aZ+OmtRj0Nhw2NyaDheqaAA6nkekz22jtDFDXbMNSK1d0G0VkaxAOXcwPFtGL2cmvSlZftrPw3+N6BYlObgxMdrKqB53eTyQXorCrwK2H/opjZywnZxzi7U2fcs9f38C50EjaWiBS2EONaqKQzBHX6XH7xChTAblsg1G3ZiMWn34z3b0lzMkOBmNxGpqm4h18jXumbCbgc/Gz3hlc8YefcdgS0TIbAFsDr97/IlvvvIsZ1bPYNFJN4yHLOfe+JRrFrHmc43tXBgJ+8Amhm+QeTZpUG6M128hjJpbIESjVcvqM0zhm8hLq9CWeeuNZnooPkSVM2pbAqS9iLAxApo1bj3gWZ95GS/M+nlu3gZN+/z63XXU3N/i20mCUuGujmT9tvo+sN4/eI6b1U8RCblb+wcnKe/7ERbP28sHGV3Ce9xPO/+VFZOOr0ZvKxEpt7Oqq5swVLzB7ejuvvjmLlNpHsCBzx/d+wqTNQea75zGamci7Q1u4r/smEtZeHDo9utEAT1+/nV1vr2TZtC7W9HxAouMYfvHw4wyPwvLlv8Hns7B2/aXavacHh8jvq+OnZ57HirY4tpopXPo3A0mfj9Uffp+6Rh23f+8ewp9u59R6N7uDQdbUd3LXqz9FpyjoJEGYBNNrv8/RK1qoqqrm6Sc28faq3+BpB7kqSLa8BYtkQCkLGlbz+FjWAaawrxKSL6NBqLjwfzn0f8l4f965myirBaKxOH5PjTZau2HHJtauW8/qTVsp290YbTaUfJJsMkY5l8NhcPDzq2+m1tnGqjc2oiRNkLeQjhW0DF0A6OxWE2s3fcLLK//KbXf+nLaOWhweCXtA0NOOIRl1xJIjGti80k8/kJ1/XrVUUL/+mx76MYd3q7VCbe2xg9Ah9NBFk17MC9r/OR9cKJUx6mu03lJiJM35Z1xBasTGgjlLKEpxevf2sHfPIBPaJrF0yaEac1ZRSTFj1gS8NQYmTa/DXi+g9mPazKYqZTWGNAHzr4wFfNWD+jIeiC//NSchvgNcdYwyER3VeCmij/tZ5r6A8w/7BqbyB+xPBVl82d0sPM1PuAgOKzgKsGsbPP3qR4xEe3jg3vPJhaA8BGec/wDr029y2/0/od7hx2HtoD8Ivz3vu9w7ZRslJcXVXS28vPdlzOUEDruOfNjBt488mSMdYbzGBl5YW8c9f/sNrjmCUmBQG20pmazsloRRSdLBOvRC/CNn1lRqsnqX6OZTzlXx0p1PkHznbVrMtWzthhlHHMyp1x9J2pnE4BDVthKl5AjmYSMXzLqaw+euIEqE9bF+7lz1IA9d/3sa//FXZtV18vhuhRNvuozpp1rw+UKgxmC4mhPnPc6SjsOZqG7i4563OfHJe+g8cgo2ZRNS1kcpN5FvfONV1m/8kNdeu505CyFX7iNmKvDnOx6j//bVnLn427ywuptJJ8/g/IeWMZIboLo0g82vjfL4zc/TYvFQHN2MUhXh0pevIeOeyBN3wS3XPcDDjx7C2d/q0FREovEwXtckfvujXxB65x2mTjiULfFO0qrC/X+5BBKDrN5V5FdX/5Lj7Hb0kpc1lsnc8seTNWEeWQ//eHw/Tz7+CFPnpAhHhwkOenjunYe0NiGmPkpSVLOHetWLTuNliI4rsYiZYWHDvnp92Vbg8w79AHXLP8vv43PpSlFBNginCvmS8FmC1MrA3uF9bNy2i5UfrsVXFSCVCJFNjVEX8HP08mNZOHM5uZieF59+j7Uf92ikWbqymelTpmMw6EmlIgwM92Jz6pk1byItE/w0troxuUtgEj64QsolyxUWO1HF/hetzQF2VeHQFaTP66Efc/huzaE/8NhCYL1GVC/G+KVx2Z98oUAuB1ZzLRTNZONFrrrk50T69LQ1TWXLjk14fT4ioYQmUjB/7gKmTJmE023EEzBR22ijtdP7P9h7DyhLzvM886mqWzfn27dz7p6enJAGg0QQACmJpKloyYor22tbDjprey0fx/Xa8tFKh2tZgaap1UrmWkdHWslBtCiJIkUSAIkwwACTc3dP53BzzlW15/urGzMAIVsaUACo7XtOY2YafUP/9df/fuH93hd/v4gdFMGo42hNJZhiaDKPLiX3PUD/ZrsZ/nx8XtFIkPk0kyoH2Oy0CHWKjASO8eIvbvH5X/0sRyZLfPXSRTZST7Lvgx9m9ICHoOlj6XydL33hq6xVl/jc53+a6XH4xD9/mS//5m163jr/7Dc+zgOno1gsE2CW1y4bfOqv/QL/IHmL5aWr/B9bEf7Tzd9hNAX1bJerL7f45D/6Cb51OkerDK8sP8xnXvwHEKxD4IaqlHVE1EVLo1NllvM7n70fuxagEj7ClpWivWHwf/7Vf8XgzRd59OiD/Jdzdf7FL3+CmWd02r1lNH8fjaqBXfPxyX/689jXy+itIDkryBM/8AzP/NgBoq0Gf3voQb73mR/kbDvM5xbP8NsX/x3R0DL+wnXQZvnMz6zwlT+8zcPDUbK9HOfiPT70I9/C8QkvuYU6n/7ERW5cvc2//Onv4od/7BSt2jJbtXnSYwOsXl3h17//19Cz/Xjn7uPV4hV+8j//OOnBUT77s1c49wdXoLaFv1th/3CKv/6v/gqdx/ycz8K3HPt1+nxhLp7/dhx9EfwlAl4fW80Ko4FR/uYz30dCG+UrL67z2d/9bfrnmsqyz/EO8I9+/Odpv3SZbj3KevAET33Xx/mrPxJTltN/44c+TV+fjifyNda2LvDJX/ws6ZF+iG/hmHmlvyh6ArqdQpc2iL6Nsm4Thbh7lg7983EXfbP+Fq7U1J05dCUA5sq7vCE0o+TPlfmKRtsSpcygUocTFth2uUinZ1Kr1yiXtohH/QR9HqKBJMn4DFhJfuJv/GsWrhXxaH3kMnUGBgZJpmIMDiUJhQwSYR+z+wZJj/gYngwRSnZxvDU8fo2eIyp3rgDWblvaFdxyxYYk8e6KfobzyB1hmW9Rfuhin/ogmgL0qlIS2gV0N3uWTDoFjhe73uGn/8XPsXCphN2OsrZRY2ryABVlSFHmvpMnOX36AUIxg55T4OjJMQYn/GhRuSHy4JU/ZZKvqYbz5bWFGLf32FuBd30FlKJWgFqpgDcuLvJVEfJliH681aOc+/QX+Rc/9QnM6Cy57iQbXZusd5NaK8OwP8yRg1P84mf+NbcWsnz/x/8uad8B7GKEur3NP/6V7+a7f/Qoflb4az/2k7zywkH0y37+Eib96Si/QZaNZJNP/Ju/w9/80R9DL00yGjDY33eVeCDCjYV9lHolLmz+DE5gHl20or06DY+EwBVCYmYjvpmlFiRP8cLiIH/hu38KeztJbLPCX53sw+qU+O2NRXqjNv/rP/wQf+Nvf58Cn5/8Z/8vn/n0ZepFm7kJg3gkRK0a59bGOT7wfTF+4RP/nH/yXf87+RXw9M1wZukaGXOdn/yn38nf++v3ibQc9J3ie77j06y9PM/MzEP87vllQkOTVKt5TGudweACv/pLf5/THz1Es3IZv9hl0lUlQj8D1L5S5VOf+H2evdZgvmpxu5Gj1zR4IPExrOIG0/tW+Sf/9CPc9x0nlWb3yLf+QzYqg4TsEaxClpi+xO997qc4dNomW7vKQHxYHXXzLy/wv/3dn6QvOsEv/6fPQHSTaiNHJDhHJaNz5vfO82v/9xf42qvb2E4S3fbh12JkrBpPHpih0P4N+kdr/MZv/Taa+CWERZ+gpjTNlPqilXZVEUXaVJOzTA77vfPrXb93vwFv6OrrufDtipx9PaC7ZWrJkjVXs19zRWXcJFS+76PWqtBoZJWSqoBsp9nG7oTJb2r8zz/yz/EaYwz2H2ZlOUOj2cQfNJmYHmLf9ChhXWdkKEJqyGDuWD/JEZlALeMNyut3lHKLfDqXPC5/EyDf/RJAF5XOuwD9w08vK0D/1K/eL66tXwfou4P14gLkdGVut8dvfuY/c/X1DZbnGxQLXjotk17PYXZ6hic/8ATTM2N4fF38oQ7T+xME0vJ7l3HsAppo5SmV79bOwrjKO3uPvRV411fA9tKrijGChRGXqYummDKykVniYPJJaIhoSILCjQa/87lLzOfyDD8wyL7DQxwcTTEy7GWzVCAeS/LSl7YYCA9KYulK3w92iI1UGElWuDK/SXbjNOEtnZNFaLbgYj8EjkIgApn1FinDj6cNVvMW3VoV0z5Jsl9j/EQRxy/2i36l/a2LvavY6Cpj8i5Y4iJ3gBz7+N0vwJAPUgV40Ib17W3WpuLkAgVO35/AamYwHR+6NcDFcy4OtTQbv9fCaJmsrNzk1DMBJqeHsKoenv9yAVuLofkNIoMQsEocSV+E/iDzm3HS47M0l+HX/q/ztHojeMJp1koOp+7X+JHvkdt8UY14IdKvhtzxTbxdB685CM0UvVWDr7xaZrsZZLlUoj82ylP7wsqTOyiy1vE8NC+Qr/q41XuUDXHK3WgyFveR8ugcOQpOQNzAlokRoFAokkxO8YXPfYmJ/mlmj4+T891WMqP9yvxd/AT6sKqQW4Nzr26yviZ2oAYPHB0mJdyEoTbpwybIOnukepNVxCPhG7uA3ofxBqBLhr4H6O/6ffsNekNXsuXNgO4Kad/VQ1dq2BqaAnXRtxepfBFJ0zA9AbrijO0zaXcL+Hy7SnN+uhWNl55f5Cf+7s+zf/oDzO17lLW1Amsbq3SdNqn+EMcOzqHX2gz1BxmeDvDQEzNEpkXwaQvN01Ouca4Am8hau6K8urMrhyufQUhxIsf76J0M/ZlnVp2R8Qyf+pX7FKCLW5VIsQqrXUnRKZZfmF7XRHN0PF6DpSvzZFdb3LpWYGG+zq2bW0q7+uFTD3Ps6BEcp62E9Ucn4kzt74OICN6WsO0yukdkZbri/4NXzfgZahZ977G3Au/6CoiLXNcHvoB0rMhKD9cv+9PCaSTwevqgWlE69JZ/Ai0cwDJKdKkqyUdRgIoGpKdtUW9tK19mv5PC8IqLnis13eW6iudLnThxJ6K8EEQBqmmIE5zoWgtP3iRT8OD0bGLRMhG/F08roe4jO7CqHJXE0Fb8vnHK7liqLVKRwrRuUWm22OiJWuMs4kRulvMYjRLEElREqzsUptaYZygowXOHSrZBtO8k1bYYzTnoTo3W1hrJwYTyoK+VC4Rio+Sb4uEeIh6Ksr3YYGpCIoDfh4gU+sapEFGheERc4R1xfcuTnBmh2e0xYC1iiDpkxw/+ACW9SbvbIt0WwyApzOngS4OVoFJ3aAS2CPu6FJduMTY0Cr44peIK8YRofvt4bc1DuG+CUT9sbF6iLxEk7I9SoEuSKGZbjALA8fSwfRFljlQiQ4mbBGkS6dgYpRCObxy0MD5dp9vrqGAuHB6CphiZ7OCz1qFVu0WbIuG+kOL7yJklGZnhJDAcC03P7riqSfR2r25d7/qO33vDu1bgbkB3s3PXw2z37/Kjoq0uPiS6YaIr8xfR0HfzZpMA7U4Pn1dwrIJllzDU5o5AK8CXfv8S/+QnPs3s5BMM9B1iY6PMdm4bj9chnvLzyIP34+/opJN+hqe9nHpyGmNYgvQNLE+DttVWJX55J5kGezOgSzDpKtK/CdCffmZtB9BPor8NoLvlJC8d8VK2evjFIadtgxVlc6lMsaSxtVlRYD84MIhhGFSrRfxBjeHROInBIATFuKOKZTfV/++J7Ytj49ckuhVxmb2xj7077T1YAVVyD9IulfDFk8oqtdfLEPLE6RCgU20Tjvig3kTVjA2TlgiKeCVu9lPoNLDaJv0R+fk1NOrYvR7taoRY5HHK+SqB6Ba2IV7yARVnV3LzRBMxMBJsS5kuGKCl+nTDaASUUI1rwKvTdMqY2q6a4q6mc9v1Ze+lXPsMU8hZXmVIK0LKmrVFUNSrWmWlU98NjeIQVi2ukJhyNNfxegM4Rh9dfBjqsJCAQWwpexSXSiSGx5V6XlWRY9pW60YAACAASURBVIOKURNFauY1qL0GgSYFw0NT99BHiEarQsKTkvo8eSlN2m0GxZxDMhnPAJViEzshvtZ+PLWsknsmHKDZ6tKrBIn0xylzEw8FeTWFq+u1MEPhSRqbt4gNDSmrSzlEA8o6U/JlWxlwtknSqzYZFvvbRhf6Q9wuVRlL7KPYXadgnqdPTphWl6R/WlVcrGaLYmGZvpE+yu0NfL44fibBSVLfbGEYHfwDYoxRVT1K993a6lAVK1HJ0HVNbEkF5OUM2wP09+Dufcdv6drXvH2Gfofx7lWVsJ7lqGkITRdTFLf4LcYuPUfDozk0O1uYXmlVd9BsH1YjwuXXc/zEj3+SwdR96PRTKrQpVYr4gjqGt8MHH3uUgUAffUk/qVGHow8PEhq36PbWMANug8oVtpGUYBfQ5e4Qi+s/FtDXnWGVoZ9QgC5i8W4PXSyaRK2mo3x+a/UmnU6TbjuPR9PxawlWljcxvKZq3CfiaZLxPhxHyhOgCxVYXHDaJfDJYSR62RaG5lfxbs/SCBliGCoWpG+2q3vHV2rvBfZW4E+yAsqNySS/ukRqTHzETZrtJo5mEPS6zNZGtYrf40EPyI1lYbXr2IaDx+O6Ssmt3eiUyGU2GB8VT3WxtfWA80FoShadVZ7rjdIGYsgdDA5g06PQWKQvmIRcC+ID1MslWpikYiPYRpf5/EXG+6QvLLe0hSFldsmvNbFyDWP0wgpYPJ4y9U6dluYn5PVglNeVupQVFLtZcajqslUtkIhMYWJjtjfRfSG2N/IMDM9Cu0Umt0xqJEqbGkFnVJk8iTlgU2vipUmFCjHGyG/n6U9OKee9bHuDSDCKY1cI6BGUy5buV8YubfHbtjeJ+nxsV7bpj85QI0SrUSMt/vP02C7XGYjNgCPeq22qwgsImDS6KwTMMHm8ROgnYMeoLS0QnpbSY5lWroi/b4Jyu4flE4a5hCt1vJmSmv93gv1UiWDXGsTDOp3OJbxeqYOY1DoWiVaUgLikdddoOkUC3gglu0lcH8fqRtDbabSQeHCfpWnnCfiHsRRgS3HWh64ydDCE4KtJ9WDH8etPst/2fuZ9tQJ/MkB3++eyz7o9i57IDuiG+pJzwtDFda1D18oSkuFy5ZAmfw5QWHL4W3/5Z4gFD9KshOi2PdTqVUyfTc8u85EPf4h0cIB0OkR8qM3MsQih4RY9I4PHJwGshJPy/gLosveEGrcL6MLfeJsM/ZlnVnYA/f6dDF0iYIlboq7KYa+DRzUFBXRbVIq3sNoNaHtYmF/E0TvKrW9ocFwpxiG+1aJxbDt0GnVVotd9Ypfqytsb+GjZNpatKWtKF9B3tWrfV9d778O871dgp9eliCsuP9W1jrwzfHLnV9gdUtntj+1YxSrOidjIajTLFQKxIRrNBsGAj1a7hmGEMIXl2i3htOpoEQFKm0a3ht/00urVCHoEWATwyxSqL5KMTENb/J1TENJoZJcJJvxgBrmdLxJPxYiIj7HcEY2ANJgh4lUWt5XNGtEhyZ6zrDdWSfkH8NtgOjX1OetGgh5hTNuHYVuYniaW3cHUwzSaeYIBNzi2CLBe3yYV0AnpEW5XqwxHBjFaWTwilKGFsFsiSqFDwKBFibbTItYRPXMZhTOoO1l0rYhP0fAc4oyqykCvUMHul+J9U0ILF9TqFr1WF09YfKpl/fPU7CwhXXJqMb8cxrG71Kq3SMRiaAyysZHFaNhEo0l8fSl03SBbWqQvnmKLBnEGCVRCysoW4wa0MxDsp5WroadG6GgaBVYZkyqD1YWlHM7MKRriX18sEI+LZWgOu5mlFAjhlypGtUkoItbPSwRCfpayi0ymZ2l0uvi0FIZnjF4th+NbxPRKedV1h3RNPsVqM+oerJowkN/qEvk/SkzuiIO8eV++72+0P5cf8G5S3N2EuN2/yy8tEq2BoCS3EsDb2Ko6IyArKGnTti0CukxrSataktaG0nwXvkb2dp1/+L/8G7X3t9fFUtmPaMPHYmECIYMf+v7vw5TK9nCUWL/FwGwAEnW3h25YNOwapirzS3buGrfoyrhlt48utW7pod9Finv6yavO7MEGP/up++laLxAzdqXl/DgdB82rUSlkaDdrxCIO3lAVWgU6xbpi8127cZXhkTF8vhh9B09IWE8pWyUc7+fM2QuUqnU+/G0fwePz0uq2CXgFxMWPVwqEQv+XasDeY28F7mUFdnygLdfzGV38z11rQTdKFjvCOqZHit13StYSUasCrvKDj+G0u2iSbXmlvWTjWC008ZPW/fRaHTy7qi5dMVPQQekndGl2amgeD6YuLtYCbC0cp+KSPJ2km30KcU36apqlrKw7CsZdP2gp3nmlj2/LZ98JShyRErXpaeIbL+0oIcPIz7vu8z1lPSzfM5TfsyZVsB3vanUQKR9pB0tzR2ukwSXPEwd6191a+vBSmRCVM/G6Fz9pG0sMzeWe3PGJF49uqSSo8p78V4IH8XfQJKBx6FpNTFmHnrQA5CfkdcTjXNZUgM31u3a/5IDzgiVNe1lDEzoWxWKN5dVtSpU68b60el7I72Xfvv3q9Wq1KmFP1JVX7WZZXb3F2Ng4tnx+n18Vwzs01FoG1YEbwbJNqtUuEY8fIySBWAVM99rLb7O+skXAH2Q9K5UMg3gwQDIaw2f6MEwZSg+CuF/1ZCJH9oOO1e3Qs23lBS9tEbcILytq0GyV8ft8aMqopYclcsKyjhIkqj3hXrc7X+6+dANPWTdXBnvv8e6vwN3yMbvVNvdT7MrN7H6mO4HY3epygmE9dZbIld4ZvbY1nJ4H3fGjEeLf/ewvc/n8AkF/mjMvXSIWHSAW6edjH/sO0ukowXAHb6DN4WOzBGM6+KVN1aNa3yIigjWKz+bunzcIe7L/Zd9ogp5vEZZ55slLzsyBBj/37x+i67xMZFerXpjrHSEDWFgiTN8s0ets4fNsEfS0cJod2rUmm9tbRON9aHqQ5OxRusUO1+c3wBPj9Ys3CMX6+Ph3fQ/eYFQdrl6PQUdEMpwujmUTMOUm2euhv/vb+c/DO+4AuvpVNAQxbUvDcgw0w1RlMUvY4NKH1qRkKn/vYQhYq0PUS7tu4PUG0Uw5eKVcJkC087pKGjbonskCfLv8V3k9qbtqHjXKomm6i2FCnpFvC+jvHAyqWqDOb0W1c19q50t+SmDojgrD7sH+1qNm97h5uwzvnVxH+WA77/7Gmux+ururZvIphX4jQz5eZe8o0y+ybrvlSBeT7gIm9Ss49LpdtyIga9fpocl6mCZ2s0mhVCNTanDuwhU21zeZnJhQ5hUDfWn2zcyi7wQHdrfFVmaDxaV5pmcnCYX9RGMRtc4tGuow9RCka9nkN0vUinVi4Sj9gwP02g08sRDYPeW6dv3WIrVmh9sr68oS+uSRA4wO9hMJB1ShBq8Bdgc6TZQ+p3z1ui7+mtIv1+nZAunyv+SddwBa/e5u5iTr5DiO+nKBfSfgUT+7C+g7e0RT9Ml3chH3nvserYDrRiINZAdsj1I9FXlYLB2rY9PrWPgCYVbnVzj3+lUunLtJLtOiLznB/ScfU7PoLXuVcBwOHTmAx2fg6F01JddoFgkGglhK6M2dln+jcrDrEKcA/S3Sr8988Jozvb/Gz/37B7A44+rDyeZvGFhdS1mixmN+sBoUsjdwuovEgxampVEvV9nY3MLRRBLRZHrfMeotD/NLWQLRYXLlFrW2zbd89C/gC8exhf2uItk7UanEOHuA/h7tyPfF276TYM52D18FoG5WbvUcbMdAN3wYunSNbWzbUuVeAXRxNJLxL/dh0m4Y+ILS6+5g90o4tDBUf1xuyCYeb4xeu4NjG5jK2tCm1ayrt/T65N9vzcDk95HPZYFUDlTFS+5GR4G65HZ3w/WbO7B3A/rbXZw/A0AXgFEti91P9WZA71k9PIppK/FKW62pJAhiWmGId3yntatM6YK7vvvlAlfX6rqZvECdJf7OOoZmKK5CtdxkbaXA0sIaN27cJBlPYOoedE3jOz7+7cRHhumU8hQKOVbWlplfvMnU7ASp/hTjk2P4/T6a1GS2QF3LbKbIysIGjWpLBQZjIyNEkhF1DfKba6ysrnL+4hWaLQlOPAQjQeYOTTA7N0k6KVMFIkW9U8lx2kJxvvNlSOXEHa+VQEC4QrohvVRZCwtHSrG65m5F9XCv9J2zbRfM9zL098Wx8w34EO7dbNOTUTJLx9T9aHpAtZu79SatRhOvx4MvOcDC61dIxIZYXy0R8KWwul5srYvuqxBLeRmcFBvkLt1uHd10aHfdtp9Mmv/pAP2pW87kvgr/9tOiMfkqUhBXZcKOCT2HtZWb9KfDeE2LWuEWrepVvE5V+au0Gy2qtTqlSpNcoU6yf5JWz8d2vs3g2EEiiWFGpw8QHZ50G/i9jqry1Rs1PFIGc6TEFt4D9G/A5vrmfYndcuS9/AbCxWgpkBAWqCooOzqdtk2r3aPXs1V51eMxVNndUKSV3R5UD6S8rMfcrMmp0+lW0bT2jmWh/KxkWR5F1jZ0P7qUY9X32movm3LIy4berTBJ9inBcKeNZVnqgDcVmU7S9h3AVJnwnZzs68OZ/1G29k4CoLeu8W577e0A3f28rXYLv891fhJSkOITqMkX+f9SCpeqxm752A1mVAKh1tplx4gIhzBoJK+VEVXJa7uOjIb1OPv8JXpNjUI+z+L8Ah7Dw+DAEE88/jiJRJxqvUKlVqZcLbKwtEAyHSeaiHLw8AHifTFsXVp2Hmq1Diu3t9hay6E5Bv19/aRTSfpSMTyGxq1bN7h88RIXLoj0LuyfO8zo9ChELQ4e28dALK3K9x6lXemWz9VekcNaLfkOINsy4bPDu1DXX4hSbtvDMIQQvBPQ7ciVvDnguztD3yu538sd/356zm7AJjtbWtseCfiknWTZOK0m3U6b+ZvXOTB3gK8+9yJzs0cxtAj9fZOw45PS6+bxhITHYoItffYGGJKGdNGkCrhzWtzp8avsYKdlIz/VerM5yzPPLDnj00X+7adPoGtndxTcOy5rVTOord8i6JOSZZNubZlq4TztyjqGlOMdnXqzTaNlkS+1MHwJbD1Kxwkxue8kk3PH0VLDqlxZLlWI9QkLWAzape/glqL2MvT30xZ9Lz7LvQO6WwKWvFvKnG6HuNfVKBVrbGxkyGULJOMpwuEwyWSSeDyK1+dmi2rkyNHodTxUqjUcrUUs7lctYClzSbnUowVUeVXKzFZPo9u1ME1TjX0pxnun5fZd603V7601alQbNbq9LqFwkFgiSjwhJNHditTOn6oHJiC/S+Z767r/caD+jQTznYPhbTP0nR6drFKvi+kx6fZkyFvHlN9X7uBOF6+av90tKe8AmYz42CKKIVRwCbQEzKU06ZahTc1UgClHlmPpXH7hJoX1knqtZ7/8LAcOHOTUqVMqSOv0OhTLIhcNwXCA5bUlOo6UJDVO3HecgaG06oN3el3W1/PM31imUm4SiyRJxOJ4DJ1Wo8r4yBDteo31lTVuXr1JdivH0UMniA7GIG0zd3KWlD9BU2SvHeEKCPC6A03usNDOw5JkR4BYAkHha+wCtJuRu0GOpcZz3T66BJm71aDdwG8vQ38vTpk/i/dUhS21/3fuV6nIyR6xd0lrFmvz1+lLJnnu2ecJBmKMjewnER8mNnUYRZlXwzMtejsEcnFM3N1LMirpvvKugp283855qfahnHxvBfQPrTkjEzl+7tPH8Riv7WToDeiZbinTqUO3DPUcTvU29dJF2uU17HpbRSWLSyuk+ofBCNHomNhGDMOfpm9ojuGZo3ztxddpWbryRz50/DgDw4PqRg0EAooxKOW3vZL7n8V2+2Z5zXunRAooyN7pqD6WUNF8qjReyFVYmF9ifXWTUlHMT6IMDA4yMTHO0NAggXBIZV6irbC8tEGxWMQf0pndN0bQ7xLehPHt04KKutnu2uSyZRWUSnAwMjKMR2a9hVmt+6hvbLK0ssRWdptas47XbzI8NszY+AiJlMuKd6eohVm/U9LeLXOrHvvbAfVbv/c/ytzv5XrvZOhv1Ax2QWm3/L6ThUu+IL1wj1eNqOayeer1BrFIFI/j4DNNTL9PEeJsIdjJ76tqzy54qQxGraRwdeXAkvftQdfDheeusrGwzb59czz77LOcOHGSQ4cOUyqXSfX3cenKJXSvTt9gmrXtdXLlPD2ny4MPP8jg0ACmx0On22FhYZVLl25Sr3XpSw0QDoZot5q0amWOHJgj7PPRKFXYXNlg4doCB2cP0fP2CM8EmDgyTtQXVQQkAWRVRrU7eHT5vDsBi2Mp4R+lrS2GGXKgKjKmRq3ZUGV3f8CH1+vBsroK63VF0HRVxd6WGKfWfY8Udy879/3wHLehskuGkwC/jdNto9miZSBlvR7Fjdt4TZ3V1VXaLYvZ6aMYegj/4DT1zSxGIESuWCRfzDMyNkLf8IACamnvdKymOmfcwOEOmCu8VN+UDF380B++oxT31NNrzuhkjp//peN4jfMEZaauWcCq9fBKO8xogdaARp5WaR7a8xi9IpWtPNsbWyyvNTh6YpZQJM2tpSzZkkXHCdOyw4SToxw8fopgrI9gLEl8WPoEcpML8chD127ikWH9PVLc+2F/vgef4a5o8x7eXcCjo9SMpSNq4lVsag/FXInl26tsrme4fOma6ndGIhGmZ2Y4dPgQ/QP9KqsrV6rcurlIpVrGF9CYnRtnYmoIU/Mo9qoctUK2Wt/MKOBvNdr0pVIK0GPRiCvJUqiweGuB67duUKoW0UyDRF9C9Xqlz+sCuhgo7ID61wH6bpZ+d3/8rb3ytyPL7X7vnWTtdwP624G5XBQPjiM9Y4nvA4o/cOPGLQXoo8PDigEeDAYIRyJ4A36XMyBcMk3gezfb2H1taTjLqF5TeUJ3axZf+/yreGw/x0+c5IUXX2RyahqfP4Dp9TI5M83q5hqVZpVgLMR6ZoNCrYTH5+HRJx6hfyCNploZBku31zlz5jy5bIW+vgEVxLWbdfoTEaZGRxUJr1Wu0qk0Wby2wIlDx6l2yrSjDUb3D9PXnwYJ5lSfvItldTBU798Fbcfu4VhChpSyqkeMsqnVGhQqVQqlEpbVI51OKeton29XaMbN9N3H24H6HqDfw23/vnnKrsCMtNdsBeYyHdECq4ZmV9GcOmbAoZbfolgskMsWGRyYVF9a/yRWpsrNpS02skVKpRIPnHqQif1zdDtN5cEuZ5TrtrYL53f9+UaG/hZAf/KpNWdsMs8v/vIxfPol/NSpFTdplZroVo9c5jbphA/TadAoLxA0Ngl7mqzPL3PhtU0KZXjqmRn6BiY4d2mBjXwHS49RanjQfUkef/qjTO47jNk/5IJ4u4atOfi8YVqdqpLN2wP0980efZc/yG4P995ASQBdJjHlYSp9NRO7Y5HfKrB6e53sdp6lpVUKhQqW4zAxOcWJ+04yPDpGvdkgk82SyeSoNypKCax/KM7cgUmGBgfUnmxKBu6Y3Li2wPLiBl6Pz3VLSsQJC4j5A1w7f5H5m7dYXL6tSG/JdJLB0UFGxocZHOlnaHhQRdwiCKG9Aea7JfedsvsbB/5d5divC3Lv6sO/Kau795bFHZBxy3p3ysN3aHsC5D3pnZsCbn4q5QJnz75Oq9Vm//79hMNBBeihSFjN5wqPXzJo98rKvLYmdXuwhEmHEGiob2fIbm1TK7XIblQZGZpibHycl8+8wtz+A7TaHUKRiOLV+8IBbq8t09V6KkNvWC2ltPeBpz9AX1rIRW0Mb5j8doHnv3qGleUtUsl+Uokkdq/NzPgI/fEY1VyOdqmK1zZYuXmbk4dOkitusVqaZ2RGrtco/nQKYhFVeXF6HbRQUPXIpYJiSzbuOOiKMKnRqlbI5YtKSGdja4tWq8nw8CBT0xMEAsK1EA6HHMh3tyR29/ldvIs3USTf5dtv7+3e0QoosVhHp9vu0Gs1xIgBjyOgXqbT3KbbzpEcCFPaXFKcm1JRRNv8zMwcAT3E+kaFtWybzWxVnUdPf/jDDE7tw+k10RRXRepabqfezc937yo3Q3c0EZZ5C6B/8OkNZ3hsm0/96glM7SIBqq7hg21Cs8nq4iVSMZNOLUfYV6OwdZaot0NmeYNmpc7mdpFHHjuNxxfj/OXbXJ3fxhPoZ3mrxkOPfphgfIh8pUViYIj7H34YbzhGt1dXZJtIKL7XQ39HW+qb/cmS+ehouh/bailmerfTwPSGaDUrql9tqPKmMNWFRbwz66w0lnt0rQ5e00e+tE0ymlKjkyqhqndZvLrAytK6ytb+63/9bxw7cZLj9z8AhodWr8vqxrrqq7eaLZWNbWaW8fgd7n/oGKPjwyoA0HWvyvw21jJsrGZVP356cppOq0WjXqU/lSIioH71KucvnufG/A2e/tDTBCMBkn0J7n/4FLbVUONQkuXaKtO1FBHcrbLLHLnbZ7WFTNezcWwNwzDdyFxZJ+o0GxW8XlkLD71ecydqFy1ymbF3AebeH7stj7tLv3eX990eYbPZJhBI8LWvPsvFi5d4/LEPcPDwIbayW/gCPiXpLFl1RDH/baxeS0ndqtpztQ4eH4WLVylvbmP0LC6/fk7NoScGx+nrH+boseMYhodLV6/Ss2xGxsfRTA+xviSb+QxLmysU62XVQx8aH+bkAyeJJ+PoMgLXalOrdnj++TNUyi0KuSLDA4PMTk4wmIpjNesqo64XSnRKdYb7hojH+ulWCmxtzbO0Nk96eJBQMo4ZizB4/DDEozjVstLvf4O5r9ZZSJGW8rhot7tEY330Oh2+8MXPUy6XeOqpJ+lLJ902ixQr5GK/8bi78nL3ut/71dt75nu5AjqOI9NgHVr1Cr1WSSW+HqdCp7FBs7pOIu6hWNigUa8orYLtrTJeb5TBwWkWVkoYoTHMYEpVC5/44AddYSapAO20plwm/V1A/gawy058G0B/6ul1Z2gsswPoF/BTQ1OA7oVWk3JuFc2uE/Fr5DavEg8WqeVWMDoOuc1t0uk+as02pXKHesfk2sKW6qHH0lN84EPfTrbc5tr8MrV2l7kjhzlw+CCm34vlWHgNEclw+6B7j/8/roBcd3dGud2q0+l0WFpaYnR0lHg8jqa788+q3quqlneTkNyMspDbJNk3qMgonXwFb98QFOq89MXn6LUt1U89d+Eyh44eI54ewDJ0IokEq5sbNFst+hIJavUya5uL+EI69z10jIGhkZ25aw9XrtxkcX6VgpRyk/1EQxHKhQJe08PczDR+01SEuHw+x8LiPLNzMzQaNUXiOvX4aZcQJ/en4ajROcvpoe2MsgnI97oyyqkpApVhyFrIl8uwl+wwk8kQj8cUma/bEbGZHh6PvjMedXcZ9173z+69d/cw3d3lfMlCoF5rEo4kePmllyjkS8zOzjEzt4/tQkb1y71eL6bpwdA1fIah5KFlfIeeLao0VC5fR2+0yd5eYfHyVRKhMK1uj5LtcPDESaZmZqlWqpw7f4GV9XWmZmc5/fjjqqFSqJVZyUj/vEBXsxidGuPA0YOEIkE0IebZNvn1Agu3lllb2cLpaUQCQabHx/DL+ndbrMzPk1vfYCDWx9jAKCFvmKjXy6vPfYFKOY/m95IaHaZvepxit4WZjHHgW55RMrduwOQyj7vdjuITNBp1FeRsb+R46NSj3F64zplXXmJwsJ8HH7yfUFimJ0Rv++51fbu2yp8FN+Je98Le8/50KyDXU6oxHbr1ElariMeq4KFCr7FOq75BrbKG1a1Rr1dUt6lQaNLrmSSTo2wXbUJ9BxmdPqJaOcMHxD5Qzjv3nmu02gRDkTcsY3YJcXfuWJcUZ9zdQ3/6qTVnSDL0/3AfhnaOgCgvyWyvAHq7DdLcb5XB6ZBZuUQsUKKaW0FvOWQ3t/CZGrajUa3btCwvr11cRPelGBo/hOaL8fjTH6FQbeKYJv3Dw0STEr26jmuifSNRxh6g/+m20Z+fn9bUCJFkZgLmlUqF8+fPMzAwgN/vV/++77773FEgBea7pWH5c+ffolS2S1LaKoA/THtli1dfPKu0xkOhGIvLq4xPz2IEgzheL+mRYTazOYqlEvFwiHxhm83MCrFUiPtOHaV/bNQdR+o6bG8Vefml1ylkygz3j+AVg5Z6g1QyzszkBPVaRYFyo1ZjdWWZwYF+msJY9eg89PCDeMTTIOgFv2S6O6NQiiIn7QJxHHSzPgENmYhqNjoUi2XF0K9Uqgoo9+2bJdUnc9IyRy+/uxSjhYUt4O8qwd37478P6K59sisg0+v2mL+1SL3eIpPJMjQyysjkuFKATMTjhM0QzW4dryEa16ZEAW6pPVfk+ktn8XUsrGKVjVsL+ByNtcw284UMJx45TX//gNoHXn+AQrlC17aYmZsjMZCmZXfZKmRZ2lxF8xnMHd7P+PQE3pAPTJdxnllcp1pscOXcNSL+MEHTy+TwMLrVRrc6XDn3Olur64wPjymmfXYrT9DRaK+v06yUsDwG6ekJjj52GmJh8lab6Yfuc4VmpLduCuHPlRKRmfNWs0Gj1qRZb+P3+Vlauq0qPYlkjImJMQXojtN8oxKzE5HuXKa72yR7gH7ve/e9fqa0YiTW62F36titEh6riNPO0CwvUSutYPcKBHw22WxGTcoImJfKXUwzRtOKULGSPPH0x0lMTSuCrVUt07M1fJHoTqa+6/12ByXv3LHu2NqbAP3DT6+oDP2Tv3o/hvYafvE1kjl0cWdod+l1ZGZcsvE1VUoo5S6TCBoU1nO0KlWqpQx9fX1sZas0ux6KVYdwYpQjJx+j7Xi5fOM2sfQAQ+PjiuEejoZ2/AzEReqtMcd7fYH23v/dXQHZmkJk05m/dZW1tTUajQYnT54kGo2qErvH41FfovomwCe9TBl/UrPnagoDOkvLeHWTVrHK4vUFKtkSdtsmEopx5MhxLly5hicYwheLYYRCBJNxirW6KuPnt7fJZTepNouMTPZz9L5DDIwNKYzs9cQ+WOOLn/8Ka8tb2tlsXgAAIABJREFUDKQGSUUTJGMxNeNsigVqu0GpkKNaLNGu15memFTEr8zWpiJIRZNxIn0xSETAL2o0Onjcsa02rZ18XFDaFS1pNTtUK3VFuGq3O9y+fZtYLMqBA3Mk+/p3AFyMGWTt7ha1udcr998HdAkydF0CB5NyKc/G+jb1epMXX3iZA4cPc+L++6nWagwPDxMwA1hOG2OHtV9cXiFgQXF1g16xwpUXX8Ep1xlPpVm+cYtCtYx3MMXjH3qGoZlZ7HqDar1Bpdag2WnjC4WIS1/b6yFTynPp5lXMkI8TD55kcGQIMyaBRhdMP5WNAuVMhYuvXEBUbKeGRhkb6KdRztGuV8hvb6HZNoP9Q5geH7lcSX2mV/7b79Eul9l3/CjhoQGqBvTNTROfHEOPh/H3JfDFI/giITw+GWJz92G311AVhXgsxZf/6Mtcv3GVJ598gqHhfsV09/nFtMpRY3VfrzqwB+j3ulvff8/b5UhIYF2BTg6qa3QyNyjnF/B7WniMLjev31BTD+n+KQqFNuWKRU9P8PgP/z3sssW5ixe5vbSKpRkcPHKUA0eO4Q1J8ivB+51Uxr1b3SK8hJeiFPcmQP/Wp5acofFtPvkrD6Hr4oe+a5YSFid3bt++id9vUikVCPl6NCoLDKXCVDIVxRytFjbx+7zcWlgjPTTNoWOnKdcdUoNTeIbkcJMDTEbgdjMR+UAWbbtKvVpT86J7Gfr7b5u+O59IAFm0v/187atfZn19nenpaQXo5XKZYNBVKBNAl366pDuOIIyqvu8Qi9a3yMwvigwZm8tr3L5+C9M2SEVTpFP9zDzxQUrz82QrVZqOgz+VJD44SEc0YGybhWs3yOe20H020/snmDk4SaQ/oexDRXimtF3mzIuvs7ywhlf30Z/s48DsPlWqrxRy2L0mjUoJOj1S4QjpkTHlHnb55ZdpiKKcz6R/fJjE+CCeRAgjEcKbjGIbOm1RTrTa+DyuRbEEKq1mT0XyMiIms9kvvfQSt28vcuLEMY4cO0avV1GZoM8XpNWu7Ii+vJMM/e4rfffRoVbZ9XqzOkqBb319SxF7LMvh3OsX+MhHPkrAH6JYLJEe6CcaT9Hr1NX8N72eKnPb9SZmu0ug5/DCH36R4soGB8YmiXi8Spq1ZLlDh4lEEl33sLmdpdXtYni91FstHn7sMcyQn1ylxAtnX1KAft+pB4inEgSH09CrgxD2qhYrN5a5+fo1CusZnn7kMVKRCNurt7k9fwO/z6NIdJJGxBMpJcmZWVyms7LG5bOv40/F8aYS5Kwu4bFhhg7tp39mko6pE+5LEIrHMExXnEj4G5VSkVwmSzSW4MqVq9y8dZ0jRw4pSeCZmUkVzHW7IlL0xwH6u3OH7b3Ln+0KNJtNvLqDIcqCvR1AF0JcaZFGeQWtV6JRK3L21SWkPX7yxGOUyhbrG2XqvRA3N9tEBybZt/8gA8OjDI9O4Ev2gagwKo2InivU9EZYKC3q3ftUSu4dDOf0nbG1jz592xkY3eIXBdANsU8V3195QlQpxW1tr6sZy6DfTy6zRDpp02uUiJoxGsUi9eIG0XCQG7dWaHUNHv2W71RZV77YpNLoEUml8Ycj+EOil63h6BYe9QF3CCZKZOYbdSD92V68vVf/Rq+ATr3WIhROcPbVlxWIT0xMqGzv5s2b6s3m5uYUoEvp2SWJyUMEPtz+7OKXn2cikWJzZY1XvvaSkiT26ybNSpP9cweZnp2lZTmsZDMsZ7OEB/rZf+K4ytJrtTqbt1fY3FjFH/Ww/8gsg+NpV/vb71eAnl9xCXGrtzeoCokrEmduaoZkNEKtVODaxdfRum0ipo+BWIKo6ccQwHv1VdrtlmLKD89OkJ4dxzeQJDCcIjo2iBYUkWWZURanb/fXaTSE3NWm27HVyJTX9JPL5bh46Tz79k1z4r77aDRy6LqD3x/Cdlo7zk/fqPvn7QDdoNsRyVaTaqWhsnNpRbz++jmefOIpgmZQzef7hPUfDSvinyniPY5DJZMhv7lJwudn/eYCHmEDl6oYrS4Hjh0XtRjI53j2+a8qct+Jk/ejGR6K5Yrqr+dLRU4++CBmIka32+L5l7+GETA5dOwIHr9Jcv80aMIqtnCqPdaur7B6dYnthVW+88PfhvRzrr12hiuXzzM2McLs3Czb+TyGL4Dh9XH1tXN8/KlncApFbq6vsl4tM3H8KNHxUTKdFomJEToenVg6RVhpx+9M1ts2xXyW7e1t9h88rDQILl68wNT0OJVKiYOH5lTw4NL6XRU593F3D/0bfS/tvd67vwIOuWwGp9fGapXp1bN4ukUCWhnTyqF189TLG2S2Vnn1TJ3hIXj49BNUyg63l3IUW17mMx0GJg/w5NPPkEoP4lP8HVFgdEdFNdO8C9Bd3pCLz66ehXimvwnQP/bUgjM4ts0v/MpDaG8Aumy8mKro2cKQFwEYw8vW+k2i4Tadeol4oA+rVqNd2VRiHNlclS8/9zIHjzzE0ZOnVf98bStHOJ5UJCRDjXJYtLplGs0KHq+uggRXVuYbdSC9+5d07x3fyQpIlh2g025w7do1Bej1ep2DBw+SEgZ5NKYMNaS87jLcJWK1Vb9dImO91uTml79KzNHJbWyxMr9I2PDRKNeoFso88MBD9A8NE4onWCsUWC3kMOJRRvbNkpBxMuF+ZPLM37yGN2xw8Ngc6ZEkRjQIgQB0HZrFFrlMmYUbS9SLDUb6hxhK96NZFr1Gjddf/io+xyakmyR9QdqFCj4Hrl+6onr/mmTo02PEp0YgGcY30kdq3wShwT5sj1gfCilOCHCGGoERpTsBdJGvlXGxGzduKKb00HCasfFhlYzuaI++pez+Tq7D7nPfWtyTnp94rku24KrCOVaXTtviK195lmgwxuGZQ0oxUvd6FNlVN3U84lImWbptsb20pLg4ty5eImKYxL0+jE6PkVQ/xWyezEZG6QSMj00SmpyGQokrV66QKRRVlj61b1Yx0P3RMK+cO6sAfWJmikanyfjJw8qe1qlW2V7YQqvZrF9boleo89CDD2NnMnz+936H7a015g7OcP+pB9H8fnq6TqXRYv7qVYxymeOHDxHq72OlkMdIJdCTCXKdNsnxUbSgXzHtA8EAVk8OT7HP1GiUigrQpw4dZH7+JlevXuGZD31QZeXRWEgFIOLOJg58d4hxe4D+jdil75/XEPOhNla3Qbuap1nawGjnCeoV/JTQrSLVwhrb68tcuVxmfCzM4UOn2dxqsLJcJFvTqBhxarbJxNSMqFVw+rEnGJg7rO61VrWMPxzeAXR3gO1NIlVvB+gff+qWMzC6A+iecyJyuWPUFlI3WsfS8HkCVFp5sBvktm8xlE6htT34vT4y81eU77lotl975RLtuk080k8okqLRsZh44gPQrNHrNtACOkZEZlVd2zchxElX6i5xxffPtdr7JH+KFfiTiJy8XdAmRDCdjfUNNddcq9b48pe+zNT0jCq7e31+Zc3r1ptkpMui1+lSr9UoF4rYpRrORo4X/+ALSglscniE0laGjZVVEtE4px5+hOToGHj9Snms0unQcHrUuh0SA/2MDA9Tz1e4cOEcYjp+8OQB0uP9eOJhCIWg2aVX7bE8v8qlVy9i9DTuP3yMRDhMbmtD7XvHsvCiE/KYJP1BsksrdKo1vvbss2qMaWBshNTEKP7BPtpBE6M/QXrfFLHRARyvRv9AwnXockQHXDJbTWXCme0c+XyBM2fO8PgTjzEwkMLn95BMiXxyl2otT0Rsmt7QkfpTXK7/7o++meHuZpV+xdCXz6jG6swAX3v+OTIbWQ5MzpFK9KkKnOkz8fnFP9ytoJiBAPnlZaq5PM1CkTPPPadEZY7vP0i9WMZSjo0djh05TiQqUw0egvEExe0sr712nlw+x8zsLGNTkwyOj3Lp1jU8UT99Y0Nkq0UOPXwSYl5axTyXXjzPZGKE9cuLpIwQY6NT1OYXePH5r1CuFJTu+5H7jjM0Nwumh3yloiqM82fOsLW6ooh5B0+fou3RqWrQND3o0TCJoQGCsRh4dNrCuxDFPE2MqUpsZrZYz2+jma7V67d/57fvaL+LBLFwjyQIEhGtt2O6f6Ou197rvFcr4I6UieBQm16tQqu0jV3PYHTyaO1t7NYWEX+XzNYKy8srjIzM0p+eY2Ehz+pKRQF6pmsyffgED51+hDOvvoZu+pieO8D+A4cwoyml7/5GZWfH4Gl3Ol3wU6S13tRD/+5nFp30yAaf+sxpHC7SaYk3tI7PF1IiiI2uyesXznFz4TWa9TyPP/IgJw/cR6fZolmqk11bI+oN0j+5H1ZzlM4vsHFjmfGhceUVHRLW6MYS//Gzv8mP/Ot/DDEPxWYWfyCoSEFhvDtOze/VZdl733e2Am9l6b5dFnLX93YbQrtQpHlZXl5gbXmVgC/IhQuX+J7v+V5CkRiXr14jPTjE0MCoikwbQqJCp1EqU97O4rd0mlsllq7cILO+wtSoqLzZxMJhhoaGefHMK/QNjuCPxGh2bbUf2x1x0bKYmZ4kHkso28PP/8HvE+gPc+zRk4SG4njjYlGkYXUd2uUWdqXDha++wtqNW/zFj3wET9BPdXmeV86eU/2vUCSBx7aZO7gf6lWsaoWb169y7sLrxNN9+OIxOkKoikU5dPphPPEo68UCE/smSY+nVdm9WW8pBzOZP7906TLpdJpqtcoLL3yNo0cPK59tUSI7IO8hIbEtlYu7tcLv9Sp6KJXyxONCuJPqRwOvV2bJO6paEgrJ3+V9xEbZwlDZusb8rWu8/tp50sm0AnTxKB8cGCQSimAKgdGyefWFl3j2D7/Ad3/kY4wkU1w9+xprCwuYlkXE5ycejrO+luHosZOk+gcIj09CrUGnWuel577G9tomTzz6GKFwiN/67H9heP804ycPQDJIbHKI0cPTimDbtRpcO3OB8Ug/q+euk7uxwrA/xr7hcV78ynNqOsAXCXL4/uN4ExHM40cgs8mN114je+EyRqeLEQ7hBHxo8TATRw7hH0hze3sT2+flxKmH6IgamCOkxSbhYJil27ept2qsFdZZ317j4Ycf5ujRIxge14yn0RAOSARLDvueaxt7R/u+p0bfhDMh+gJ7j2/OFVB+BApUuzSLZemZEZXL2S1iFRZwOptYnU1Wlq+iqz6zn0RyHzdv5inkddayTbTEAB/8yMeYmJqm0W5z4fIVuj2bD37gKfRwwhVl2rXcVcIGGj2hqKhdJpMuDUznobt66I9ccSb2lfiF//AQtnYRE4n6NckBWFnf5nO//wJbuW165HDsOh95+hmeOPUYHrEstE3Ka1uExQs2OULnj15i+5XrNNaypCIJwok4/qEEv//Kc8QPjvHI3/9rVDML+AejmL6A8jIWON/L0L85N/Sd3uDb9QjvZvLK7tv9951MXQ1raTr1epV6pY7f9PPSi69w+PAxhkbGuL26xsjEJB7TVGpMQX/ANVTZzrK5uETcDNEttWgUyizduobfsHngA49CJMTWq2dZ29omOTBCOJ6i0eoqQ5FqqYhm9zhyYB/egSFoabzw5S/hTQc5/MgJemEP0alR18eg2WPzxjJOucWtV85j1Js89tijUCly7dUXmV9eIzZ2kNGpfcr8w2fA6uItAqbO9NQ4fZNjXDj7CoVGg1A6TXhwkNT4BMG+NHXLItqfINjnB1181z1q/KXVaqlZ/KmpSTqdFp/73O/y0KkH1RhcKBSgLy2KiwL+4uZ2N+HqXveQAJCtiG/yEPARAqKuC3DLRIGAkbQDLEUiVJapaOTzmywu3KZQKJOIp5SBSyqRIhFNEInEqWxl+M3/59f4rf/46+wfn+R/+ovfy4NHj7J66xaVbBY6XZYWlylXGkzO7CM9NMzM3H5KxTKba5tcOPMarUqNfRNTjI+Ps5rdRI8HGL3/EFtWjakHj+BPR/CGTCWVuXZlHopN8jdW2L66iFntMhzro7ydV7P8wViYxz/8NL5kBDMaZH5tifzqGrkLVwlpBrZUFxIxDgqD/sH7yGW2+OwX/5Bf/6//hb/0Iz/M9/3gDxEbGaWaySgSoPzujmHTFOdJv64qSiJUJMAtUwHdbmPHyGZ334vbpMylC8lzV2tg1/nvXq/d3vPeyxWQEUapL1c7Jax6l7hoD2gOrdtXqOfnSSUdtlbOYugipFYnm62QTM1x/VqWzLZNzxPHDscYnduvJl+iiQQDQ8OMjIziDyfplkuYwdjO2bnTctQ1LJmuUZ10+W/tzYD+kdNXnQPH2vzUJw/Tsl4j5hugZbc5e+4lzl++xuXLa1RqFcIRkUOs8pd/4Ad55OQpMCKQr7KysMR4dADsMMXf+gOiNXEZClKaX+S1a5cZfvAwq3qND/+tH4BjM1DOQFSCgQ6Ymipl7Y4Uv5cXZ++972UF3o5EJa/z9eD9xwF6p9vGp9zLhKyh88JXvkqr1eHI8RNKsEj3+RgcHFKldqvZIi6jW5ZD+/Yy1a08189eIh2JkYoEaFaLjA2mKOSznD37Gvc/+DC+UJRwepB2o0M2m+P2/C3q1RKH9+9jeGgUY3yO6y+/RNPsMnxggo1GnsMPHMcbDGK3LOqZCr1Cg6svniWuezg8N0s3u81zf/QHtETZLZzmkSeeIuw38cUiVG4vsLq8qEa8xG3twJHDVLsd4lNTKqpeK5YUuEfTA5jREHoioLI4IWkJoIuNaCazTbq/j2x2m4WFeZ74wGMKzAV4RU3PthtvUSC7l2vnPseyBKSDNBolgsoXXqdSyRGVcp9qBbjXWMBcHjIrLj/T6TSpVRv80Ref48CBw8xMzagKS6vRIhhP0tjc5jO/9MssXr3BxuISJw8e5KNPPUU6GsV0oJjZ5pWXX6FQLGP6A4QTCfYfOqyoPlIlbFUbpGMJZsYnVe/QMmCtnKX/4BQX1m7xxHd8G56Azx3bkRHAQpXFc1cJNG16uRq9fI3+UJzcxrbiIZSqZaYPzqEHfRghH+V2Ha3d4frzL3Nk3xyjM9NKWCYxNky2WeP3nvsKn3/+WVVdefiJx/mxv/PjGNEYnYqICBVYXlqm1ihRbeU4cvwA+/YdwrIk0LIxzRC9XkNVW6QUHwqFVFAkpi3uGkpQJGvf3LH0vffrt/fM924FJDtv23X8ekhNPtTyJVXtcVpF2tVVsLJ0Wmu0Wzk67bryGdCdOIW8g0fvx/YmOHT6MfypPpY31inVa6SHxERqkng4raSLdfEWkGRoNyFSXCJUli4Zui2Wv3dn6B979KZz4HiHf/XzczSt1wj7+rhw5RKf/9LnmF9cIRgcVtlANNKllF3jb//oX+HE/mPgibHxygWGB2VMR4cz11l74Ryj6RGod2htF7l48xpTp4+jT6RIffQRiJsQ8ELQA6UtSITB55o57D2+GVfgnQN6+/9j7zzA7C7LtP87vbfpfSaTmUlPJj0hgQAhQOjVFTsq6uqurg1c8RPd1V1AWRVcLIAIggLSlF4EAull0ibJJNN7OzOn9/Zdz3tmILDfkhV00c+c68oVmEw58/+///d+n/u5n/tOSt62I6/aTGbYsX03R44cZdGSpaoHa7BYqampJZfJkopINKYT4km8nd1ExnwQTrJv2w6yiTDFbjs2o4Zw0E80EqNx9lwsDjfl1TNIJLMMDQ1xuPUgfu8Y82Y1UF5Zg9ldRufwEMZCK6WNVfT6hli2diUIG5DI0PLydkrMbsbbe3DrDFR7PBCP8MgD9+ELhqiZvYgVp6zFpAVHdaX6t9FDB9m9eyfJVJxZ8+ZicjqpamokJr1XoKCyCktBIUggiFFL0DcxZRiTY2JigmAwoNzmjrQdor6+jjVirWwQEJAqWmxiU8qWNp/k9e5eMutuMjlJJEJqFE447GQyPOUBkPckf+OV7wW/bsOLgaefepH6ukZmz1uQ/1oxw7E6iIyM8chvHmTbK68yMTTMSG8vdeVlXHb++SyeNw+dHBSyWbZs2aqm6UuqKpi/eAmeouK8tW1GCgMZadTR39mhpl8D6RjGEidtwz2sv/QC7C4niUxYfS9dPMump16gylFMobQMQgkKpLoxmpUoLxmLEk8nmYwEmAj5ae/ppL+rm2KDldkzG6ltbMBdWsJw0Mdjzz3Di9u3ktRpmL1oITNmNfH3//h51bKx2h356FRgdLCbzdue5bR1qykurlQgnhdw6onHpUIX97+pmOipg1E+L31qilixLCcFwe9uBb93Xy2AHk8GsBidpFMputo60KQyFDhMZJLjhAO9VFdaaTu8UxWwOkxMjiUwagtomLEEnaWQAHrKZorplZmkRg6uGpLpDCajEZs23/rKK9OnWE5lspVfQlmNJFnE0OVWvkG5n7uqLdcwL8rNP19ETnuYaDLLU888y2vbXyaLnmjEgN1qxWlLEh4f5B8+/AkW1s9VgN757KuYfXEq5QcP+WHWfKiuYPjhx/CkdGQicfR2M0m3Ad2sMowldjTZBLqaEphTDhnxeJYTx0m3pPduWb6bn/xuAT0fOCJ54yqKFB3d7d3s3bufguISbC4XBSWlSu0tAszaikoSgRBPP/KYGjmaUVrJVRddwZG9+5Ta3GHS4jDriYUCFBYWYbY6aF66CqpqIRJntLOLfXt2MzE+wpyGeorLK3l28270bheNS+ZQPbeOuDFD0+KFeTfDWJrOfccoMNgZPdbLyLEuHFoNCxrr2f7aywyPjVFSU8/K1WtUwreppAh8XroOH6KjvQ273caYbwKr20VZ3QxK6mopqKqie3SUrsEhGhc107B4MaM+n5okkYPz6Ogw8URUVeejY0OceuoaZs9pmprBT5KVsBDy1He+wpse5Xun91HodPEd10z1zKVKl8PPoJo0kO8vY4N5NygB87QC9PzHrHR19qlRu+LCYpx2p0pPNDndhAaG2P7aZh781f0EvV66j3aQCEF1iZG6ygrmzZ7NiqVLWbbuVMLjY2SNEuZkIpHLEYnGlEtef1+farXIeysoLsRW6MKXjmApdLFw9TKMlin9jeRPJ9I88/DvcWjNuIw2MqEEhpyWaDBEaXGJMr8S9b3RYSOVjuP1TTIxNo4+kSUcDDM4Noo3FKTfO8r2/XsZD4eom9WEzmphw/nnc83n/lFV2IFAUImGRcTZ0XEIqy1Nc/McdDphUPIpknIIyh968rbG8vFEIqFGL+V3kf658lVQ2oQ8DX/y9dd4BfKH3Ww2hn8yQjqRw6A1EI34ScYnsNuy2K0pIsFRghOjmHVm0lEdgbE4Ra5qytdsIDnsxZdMobdbKKgsQ6MzqSN0MBPEojOr1aQXI5m3puzKstL+P/LQz1/Tmauo93LbvSvIcZT2wQEe+O1DHO06TElpJYm4mVQsTio6RLXHwbXX/ANFJXXgS9L6+AvMshVhSGjJHu5F63JDfQVdh9uoL6sHX4hdmzex/P0XQ60DHHp69uxhOOKl6ZJTKZxT95Y5zb/Gm/q3/J7/FIAu8jOtUotrdDYSwSAdHd109/UrMLc6nUpMJNai5SVljHX3cvftP+W151+kxOHh0o0XceHFlxAa6Gakt5Oo38uBlt2KovIUFFNSUUNFVR2xeIrBoWG6O9tJRMPMbZyJs6iYY6N+zMVFlDVUkLNpKG2opKKuikw2h1lrZPjYAKGhSfy9I+x9bSupQIBTljQzKEK+oUFMzgJWnbKGQgn1qKslPNhP6/69dLYfRavXUlVbg6uoiNrZs3BVVzM6OcnPfvlL9h1p47IPfZgrrr5GOTFIjzocCdHV1aG85ScmxqioLGXFimXYnU5y2YRyHhNxnACwXm8lmcxbw76blxSOsVgcq9WtKnMBagGfTZs2Kevd9evXK4Mf+TkqJlL10XWqEs3l9LS19RGNpCgpKsFhd2C32DCZbaTDUbSZHA//5jc88sCDDPf1YtZqmRgJU1th54NXvZ+1q1czMTaisqDdpaVoRCGv1xFLi5mGVmkJxGxI7H8lG91gNXK0t5O1Z51OUXnFcU55+UH+jt378I9Oos9qycRSBCf8BKXFYbbgdrkwmYyUl5cRCPlJpVMYtHqcVjtjo+Psamnh1e1bOdTRzUQEHEVaKutnMH/xYs6/5BJOPfMsYvGouiaSPCcRr3197RR69JSUFCqRougP5PoIYNvFRQTYuXOnotzFzri4uFRtz9msBAJNJ9jJAe3k66/zCsi9k7FECWgRYNdjMNnVGG4wOAq5CEH/APVNTYx37CfuD1PhqWLvtoP0t49w6ee+AvYi/IePkNRrcFQUYShwoNWbiKpWkqjLpKyWP8JoyXjrcVdKmyGtSaI53sv9onV9ueKaYX587wpiHGDbrn08/uQTjPuHVOiF01pFcMJHOjLEuWtW874zzyM3GSc2FFZVS62ziETXMPaJNOMDQ/iK7YoItAdTDHX3UTijiqbPfghq7aBJ8vKtt9PZ08G8S05n9eUbUT6N6vhx8vXXdwXeJaCLN/YUQOnEkUBnJZdIqB76M8+9SH3TLApKSlRkqWmq7xgeHVEV+gu/f5LIZBC72cEl511AY20FVh3o03GOHmrlyKEjJFNZKmpm0NA0F5vTo4AoIc5OOqirrkBrsjCWyJIw6UgZM3SMdHHaxtMx2yyksxn0WhvJMR+tW1toKqsjPCIRnH4KHFYGervo6ulhMhKjuKSMXCpJdXkpwwP9TIqINBHHbDXTNGe2+h1KamsYGPfywubXePG1zWoe+tKrPsglH7pa+TZL5RuLRegf6ME7MaqU/2tPXU1d/Yy8njUVfX0MSgDXZLKTSkVUIMq7eQn7Iep6o9H2eghJLBZSDnWvvfaaqiQlS34a6KXCtFgsqrceiSTJ5UzU1jWyeNFiLBKFLKOu0ThBX4BZMxvZv2cPP7n1VvZsb1HsvT8CLh0sX1pNeVER9ZWVKjpy4fJlOIqK8Mej9A0PYy8owBcM4vF4qJJ5cB0YLSbGJ72sO3MdOnM+hU9UwCKrFeIim85ycN9B0vE0JoOZ4YEhOo62U1JYpOx6c+k0TY1HXGnZAAAgAElEQVQNTE54GR8dVXoFm0VmxlP4ggEOHDnMlp17GA9AcaWR4opybr39dmbOmcPQ8DB6k4lMNktSAXeOzs42knEv5eWFCqDl2oTDYQXqIpCTOXUB9OXLl7Ny5UrcbployM8SS7UvxkMSPXvy9dd6BTLEIj4syqJV8sslmMKshL7+kJdgYAyzPk1lWTmDx/aTDoQpd5Yy0jVM665DnLH6LDRJA15/kKpTV0Kph2zMpyyH88J0iSZKo50C9Xz8soD61L6rlX9NoTneKe6C03pzhVVD/OT+Vfgzu3n1tZ1s2vIa0ZTEvNkYH0lS6HBTW2rl/eedizttYPdzWyjQOlnetJDBI8d4+o77WeuZQTAYYcChJWs0UKtzsurM9XDGKeDtItXgwlDq4Qcf/CT1dVVc+IWPoa3ygFV66CcB/a9zSb9bQJfqPO93JOYkaCykImEMNg+/e+QRlq5cRVVVHdFUTFGvLpuDiHeCh391Py8+8RSatIb29j6ioSTXfPhyTl+1nFTID2mhuUKg0WO2uZk1dwEOTxEYTaRCAeW9rs2lGfP5CGv1pC1GcpYcnSPdfPjTH1fvKBwPYpdebErHr2+9g0X1c7Giw5jN4rSYcUjoik5HKqdV7majQ0Ok4zG2vvoKPu84pVL1l5cxf9FCYqkU3mCAh37/O17etoeKGVXMWbCAwqpqPvn5L2NxedSct8aoJ5eKMO4dYU/LDs48c52KJpUoUkn5MltEa5BUSV9Wq0uJsMSK9M3H9j92JeVp4UBgXPnnq1l4FRQT5/HHH1eVev7jGjVGJ5W5/L9UoxOTfgYHvSxZuoLVK1djMZqxmiwM9Q+ya9tOZcATC4eVX37n0TbVxy4rEnvYBL4JL0aNlkKrne6uAWobazE67CQ1GsxuJx+55pMsXLWK7Vs2MzYxTjKdZP6CeZSUFFFQVqHCMLRC+0s/W9oVwgg43Oze9KoS67mdHnq6e6gsq6DA6WZ0cJCXXniBCmECsllGh4fY19JCVWUlPt8k7gIPFruNo52djIyPU1heRlllJavWrmHeokUcPnqU1WvX4CkswDvpwx8M0N3dwVNP/pbGxjp16BEWQzQQcq0kLVCChpqbm9m4cSNNTfMVGxkKBXCIDkTR7UKuHq9R+GPv3cnPf2+vgOCWeDMkSWZ0GAxOYkBXbx/hSJjy0kLqCkuIRscZPHYUj8GMJpigsKSGZO8YI8cGKNK6yGU02C46BzQJOlp34qmvoLCuglguid4g1muips+iVWqTaVCXHy069zTa4wH9vHW9udLaUW75xRJMuk4e/8OzbN62lWQ2TDanIx4xM6OymtNXzefM5csY3N/Ob39+P3939hVUzV3CPV/4MqVJHY6BMKlsjh4bjIWCzHVXcMbqNdgqi7np1z9lPxN8/4c38/jNt3LpJRdSfv4aqPYoWgLdSUB/bxfmO/3pJwb0fCUXwW4X1XSaY0ePqeqlqLiCZCqk8syT6bAKV0FrJJdIo9EaGBoZY8eeFs48++y8S5xUkeKPoDfyu1/dz65Xt9B64AjD42ElnvIPB5hZaefCDWdw2upV1NXUEU+kyYgDm86o1O49vb1EwiEy6QQjQ30UlpZSP38BXaMDJPVJGhY2UDOrRm3I6WwKQ86ANqll76adylpUn8qhS6eJBHxMeEdpmjOXtM6Mp7AIu8WieuVp3yTDEjITCikv987ubtp7utm8fTuYjCRljlSjpay6ir/78Ee5+O+uQmO1kRWaLuQjGg0yNj6k4g9mz25Eb9CSTsuDnVe5S8ys0L0CCOHQBHY5WLyJh/tj7+Vbxgvf8uV79uxRQC7VpogKZQTM7/er8bpUOoN3wofJbOXjH/04FWUVPP7IY3QcOabAXR7rVDyuzFgMWpjT1IjTYZ1KqQsRGJ9k7+YdiqY/1t3DvOZFOIuLGPH5uOCKyzj1nA3KvGVobJTWw61KS7DylFMhFSMdi6J3ukUSnxe+JVNSwkMiyaZNr9HT28/c2XPJpNKsOuNMOnfv4ebv/huFLpcaMRzq78eo11FeWqyq9oWLFlFeUU7bsWM89+KLRBNxNUaU02kxWi0EIhFyWg0rVq9i6YrlHOvs4NFHH1b3qqDQrda0sBmydqRFIf8vBx8BcwF7u11AXNiUfPyqfF5eh3By7/tjV+z/5ufn9Q7CXqUVqzI9oZDNJqYEjXlRYxYTW/a0sKNF4n+H8RQU8tlPf4pik53g5DC5YIisL0RhzUzQWel7+AkG9rVTq/FQWVIBK5tJTw7wy+ce5SNf+XuMM8pRlKNyg8knk4oINp2JoleTJnri6ZBq6+lyp7whijv71K7cjNlB/uPni8hwiF899CDbd+7A5jLiKSghlbBxxcWXsXRmLbl0kEfv+g1P3f87GktmctaClXj3tJLrHaMibSFj0BOsKSSYSpLoGmHl/EXUzqyjzTfA423b+Pinr+aVex/AF/bxqVuux7CoHkxCU5xc1P+bi/RP97NODOgSOpIXC5lUqtmzzz6nLF6lLzqzsZ5MNq6qFr1Gj8MiRhyQiKdJpDNEkymldJeKxmwyYTeasIo72qSP7S9t4qYb/4N9R4ewShUbSTB/ZjkbTl1NU12dEmgFghE0BjO1M5sUoI9NTODzTTA6Mqj6XJXVlZTW1DIZDaC1a6mdXUPZjFL1XgQktWJ3mtXQv/8YXa0deCxO7Eaj6sOLeE1rMDJrwWISyQwOq5VwIKAsYW1mM1aLGZ/Px649uzl4+BB7Dx4iJ45iqSzNy5vZsHEj5154EcX1MwlMeJUHuNNlxWDU0NvXKcU/TbPnvO4HHgr5sVqs6PRW/L4xJRyUyvKyyy/6swK6ALn0jcVTXv5IBSp/5L+DoZCqbCcnfKxasVpFy2566RX845OKBo8GQgz1D2G3GKkoK2HF0iUqJMXjdjI6OqIAPRtOMdw/hMVmp6yyiqWrV7G9pYW5SxZz0WeugWSMaCJGR3cnLpeD2ro6SOVn5jEYyEoAjtlMVvzmBdi1eo60HmF8fILGxibKS0qVZbC0abqOHmVuYyM9HR0caW0lEgxQW1XG/DlzmD17NpWVlRw9dozdLXs4eOgQI+NjSjwno0Se4mJyei0LFjdzyqlr6env44WXXiQaj5LJplUbQoR3IiQUU6CZM2cyY8YMBeYmkwmDmlKQPmtK0fN5HUJ+wz75+su9Anlxo+xh0pqSqYS8mVMmk1YjnFI3Sz5A//AYjz/5DCPeSWxOtwot+ugHPkS5x0OBzU16cJiRtg6qahqQGczRlzeTGfSh6/aTjSWx1JQwkArQnw2x8dtfBZcBUmEw5shp0mhUyE+WVC6mdJbSohS3VfmY/nhAP2tNe27mvDA3/mQ+Wu0hnv/Dyyrdqby6kPLyGlYuPEc8otATJhGYpOdAO61bD7D75d3U69wsN3jIdA3j0plpHejDW2bHWVJMunuMs5eupra6jlgiyOHgIP54AH0sRtapZ8nHLsS1cg7Y5d2dBPS/3CX9du/sxIAuvutSpctolKzE1oN7ef755xkeHsZqN2OzG5WxjMgoPM4CZS06NjaB3mihrqGRRUuXqh56Jp0mNOFjvH+QmRVVTA4O8+Mf/4y2Pi9xEbx1T+IxwpwZTsoKCiguKlaUe9O8hbiLy+gbHlNb5+y5s3A4rapKN5qMpLJgdojC1E1RdQFWu0XNPYtphIhSyBohkGTnph04zXYlsDp86CCZnMyAasloDIRCEc45awND/QP0dnUxPDCoPk8OBZM+H4fa2mhrP0YgGmPUD+//4NlcLZTysqUMjIxgspqVgUsiGSEQnKCnp5NJ3xg2u0UddgQQZPbZZDJTWlJGT0+fMjdZsmQxF1608V1WeW9foctMqfT2pUqXaFthWwTQpVof944TCAUZHx+ntqqGTCJNf3cvZp2RZCTOcP8A6Vic4oICaqoqaKifwdBQXz4/PhpVrIxVb+HIwTZm1s9UI2rlFVVKGCez+4tPWcnqCzcq4E4lwmq0TyW5yalPTO0TUTK5DDqzOa+G1+rRG+wEA36i0ThlKuhCx0hXJ88+9TRlhUVUlZWxZ+cODu7bRywYoLKkiJrKCiW6FKe7rs5OkqkUW7Zt5XDbINLlsLsdVNfPYCIUwFNcxIo1q5kI+Ons6aaiuopoLKqAW5ICBdSFUVK9/6oqnE7XcaEsAgR5AM9PJ0jVdZJy/8ve++QeZdUeNj1yKMAuL5liyGHh4Wd/r1wtjxxrx1Ug/XQtyWiSm/7luzi0JmxWF6mOPgwyPO4uJfGHVzm69wDzi6oJ7+vCOziCrsxN0mPGPquK8is3gkOXb0dnoqDLgFFwUiRySRK5pDqkyqE5QxLDmyj39b25ihnj3PD9GRS4+hn1eklJMEGxHZvBTRoHyUSKbMaPPpfh2Uee4tDOw/S3DVKdszE7qqE4rqGysJRQLks3MYbGxrGF0lx2+tmUFhTT3nEYryZGW+9RFi+YS8msakrXLUS3Yg7o4ycB/S97Rb/NuzsxoOdjQRMk4tIDdiqvaxFbbdmyhXA0iMmsIZmSCNKocorLZUXd3K8qdJkjX7PudNweD53tHUyOjHH0wEGqCouxafXKNrRrxI9b+uOxEEV2Cw69KKmH1ChSMBRFZ7VTWFZJRm9UFPtHPv4RZi1ZROvOrcpwxG5zU1NfQ93sGiyF+R61nMbl9JtJZTDlzGiMbkZb2xkfGicWjSogk+q+cVYThw8d5T9vu52mhkZGBodJxxMM9g9gt1jVJi/VmlGq9WCAUe84nX09LF21XInl9GYTKQ3KMnbO3Ebl1d7R0cbOXdvo6e1UQjmPx43L5VJCQXG6M+jNKjBl9qy5XHb5pZgt+Q3nnb9OBOj5Xq9UJLKpCSAJGE9OTip//HgyTjqVoaaiStm9pmNJ7EYL7YfaaNmxi7DfT01lJXXVVRS4nWzdupmR4XyCY0lJCalUlmNH2jHrTVRX1tDfN8D6s8/hUGc7gVScG7737xg8DjISUakTr3ux7pWQdj2ZsB+dzazid1OZBNlMFpMx72mQTmbRG234hgbZsulVfBOTLF64QInjxFxo25atirYvsNtJSQx0IEhJcTE9Xd00NTZy+MgRhkdHKKkoI6OFJatWkNFr1ZxwZV0NvnCQRDqFVm9Aq9NSVlZGY2OjAnKhaQXURek+7biXr/Dy44HHz6K/u3v3zu/6ya/8n14BPel0fMpfIG+BnAd3qc51tA97+fnd9zI6PqKejbq6WrXWAuM+7r7955jTeggmGTsg4swK5a468uwfSPmCVHtKoXuU/dt3kHAYmLmqmcLLz4XGSkhMQKENtMJgZ/LrXp9ToJ5UdkppTBjIEn8zoJ+/oS9XPXOCr/9bBWWeEdWN0yvGXk6OeiYj4LYVkmCCgwda+OZ1N1DkKOWb1/4rTTPm8olFy7lk5WloQkkCEwFioshNpCmzutWQfWNTA33eIXb3HqK0tozykiKSuhSXffUfYFYl6KIo66iTr7/CK3BiQJ/uQaVTMSXONBjt+CZH1UiSuJ227NtGIhFlZGCEcCAsiZcMD48xGQjiKizmAx/5iBpbe+appwlP+tGm0mjiScZ6+zHoLVg8pcybO5+qIje1JYXoUnHaDx+ir6eXoTEveqsTd2k5toJC+kaGOPf8jVzy0Q8SGR0klUizc/teZjTUUzu7GqPLTI6Eqs7znbG8JZNWb4dgij3bdjM27sVd4Ka0soz6hQvpbdnHj394K1XllbQfPUY6niQejTG7sUlFwYooqqa2lqPtx9ixZzeHjh1RQSZC1RpsFiaiIfWQnrJmJaetO4Wurnbu//W99Pf3UDejRoG5UHsOuwun2KraPdTPaGTOnPlKIGaz60Hzbmjbtwf0afW20jGoWXRFHCuAT6XTpDPCU2ixShRqLAkWO8RTPPfrB3n8oYfx2B00zJjBvDmzmFFXw/59LfT0dDEw0E8qm8Yt4SdWG7s376ChdiaadI6aujq8QudXlHL1Fz5L2qwnoUljs4jHvoRhJNHJvG48qOh2qVVEHJRJZ9XBQAnO0vmoSO/AELf+4Ic4bHbmzGpSnhqDA/28+uomCl1uZlbW0N3eQSIWp7F+Jv09vcyaNYuOjg4SqSQpxQAY+dAnr2bBuWe/boIVDflUCM2kb0KJ4aRvLkyK9MXz1bds/nJt82OG0xWeKKDzH8/7Dpw0lvlL3/ZkjDMy5SFgIJcT/YPcWy3BeIyf/fp3HDzagUEMogKTFHucqpjORZN8+yvX47YVke4ZY3BfB6ZwGs1klFKLC2rr4dARmAwSHhkiYshhqynB3twENi3+XARnZRFaSWm06CAdhWwCrMIgZgjnYhhUnLT4LRyXh37qqoO5Rcuz3HBTDQWW3nxEm8jvtXF0WqENRcykJ5LzKqu5H3zvNnZsbmHN8jOIDU9QqdHjyenoPNDG0nnNuO0etrz8Kg6dGZvJTDwZI5QMEyROOBOlrKaU0849gyVXXggWjYo/VCePk6+/witwYkAXerawUPzHZROTQ2J+blpAXaoq7+Qg4XCAgZ4BRodGiUYShMNRgpK7jYbamTMpLi7huWeeZXxomKqiEkJjXgbaB3DaLcxdtJTamho08tBlU+hTCcK+SVUlyfcIJjLUzZlL/Zy5DIyPqWr8govOy/ekNHrGe72KJjMWmkGfVPkC4sBkwqicnZStQzyNxuyh98ARwtEYTXNnk9VkMTns3PMfPyAbT3LqKWvYsXU7Lbv2EAqEmDtrtqraVqxYof7evmsnW7Zv5eDhVgLhIN7JEBX1ZVQ01DMR9DFrdgMrViwlGJpkT8tOdU0KCwtIpdIqIKWudialpZUUF1XQvGgZJtkU5HqKqFTzbmjbtwf06WpTAD0PRrk37GClYNDmx91kOiHg9VFUKk6RMe6+7XblFFfocFJaVMSMmmoWzJ9HwD9JIOBj1+4dHOocYM15q7nu6//MPbffwTOPPcmGdWcyODiEo6CQxuYFXPGZTyhv/mQuqmhGOWxlUnFsBiuZXJy0OGapdyBFiBZ9TpfPiE/nlNmMZK7/6P/cgF6rxWgQB7eYijotKPTwofd/kHt/fg+tew9QP2MG69aeSiwcoaSomJaWFnwBH7v3H0Rr1nDVxz7C1Z//HLjsBH1etCajovtd4hz3evxzSk0jTFfh07a5eXp2KgL4dVvMk4D+17HhaUkkYphMeXtq8eMXDwh5He3r49Z7HmNkMojbbSWXjpKT6YtEnMbyar70yc9hdJQxsamF9HAQe0KPv3OIypIqqJsJe/aow7yEQEQC4wS0KfRlLhw1JfQHxxmNTLBm/WloZ1ZDLgWxALhkveUIZ8PolQZDAH3VG6K4lct251atNXHDjdU4TB1oc2JAI49IHNQbdzPmnURnTeG2umjtOMb3brqV0QE/piSsmzWbY/sPUFBayk23/BCyOj71vg8w2t3Px668ir2vbVHOXXMWzOZgzxE2fuwKzv7iNWDIEgp7cdjfrUr3r2NZ/P/5Lk8M6NMALhV6JBLFbneoxC4ZxUqkYiRSQYJBH/FwnJA/xOiIV/WkZT+OpdIMjo5RXl7OyNAwAa9kDevpOHgIYyanRpJq6xsp8rgZ6e0iND6MRUY8shlSSfnacWwFRRRUVBHJZsnodeT0sHDxQi57/xUg1qAZ8UeQPAExiIiTIkwyl0CvETgXIZOBXCKHxuQmF44RT6WxeKRPlmPPjtcYOnyY8oICClwe9u3Zy5HWw0pZXeQpIJlIKNrV5XaTFMoa2HtwH30DfYyOT+ApL8ReLoYqempqKikscqs+utGow2ozq/G0kpJS6mc0UFhQSiajwWJ2UVxUhs3qVCd1vSH9ZwX040FpGtBFFyG0e0zEPBYnVrMd7/AYx1qPYDdYiAfC/P6hRznUsk/tJcUeDyWFBTQ21JNMiLudhpaWPew8PM5F15zKt/7zNlqfeZGv/sNXWLNkKf5JPwVlpaQMOq785EeZK1a8EoJBVMFhJpvEpvqXUq9nScimhl4dwrRCh4qaPKeDeJquA6388hd3qx57Ih5T8+x79+7la1+/jrOv+ghf/9A1bNm0jVUrVnDWGWeq+1ZcWKhaQkeOtTHiHSOtLGAXcOVHPkharIVTCRY1L1P065i3T3nwS3UuLZY8xS77p/zRKp/+fGDLG/7Wb/Rjj49V/f9zh/jr/620KuPeYMjbIMdiUSzqMJ3khS27eWzTfoYng1jMUOSyEJkcRhOLsHHtOi4//3KIaOl+djPFOLHr3YQPdZPxRbChV9oUS4GVIf8oh/u7WHrGGorXrYTGGkY2v8QDj/+WMzeuZ+GZp4LMpod94LSo4KhoJoJBJykGMfTHA/pZ69pyS1Zo+dI3CrHb27FqLPmTeDKoHhiN0U5KXI10JgLpCBqNhZ/99G4efeQJzFktjmSaa7/4JdZecamypwwNjjLQ1Ud0Mkipw8O/fuVraJMpCtwOZi2ezUe+903IBcFiIpoLY9ZIa/9Er5N+xye6Qu/Nv58Y0PMq0XygR/41fS+nN7MMyVQYoyEfDDIy0M/o2DgamfHOZpk3f76qts16AdYUw939PHD3r9AmMjgtNtauXYtWk6Vlx1a6jh3BJipql0Ot4d7+AYYnJpk1fyET4QizFs6no6+LcDzCd2/6DmYJI9HL6FOanC6FRjIGEH/khFr7Boxks7IZm1HNboOVWMCP3mQkFI/ys1t/SKnBwNK585QSXzLMd+9uYXR4jKKCIuU7PzYywqR3QtnAVlVXKCBLphOUlBWr6nzWyuXENTmqaypxOu10dB3D6x1TgC5jUB5PAYubl6ienbAXTleZuk7hUAC7mmcO/wmV0sdH3075R6twiClKX1F8WjU6J0I4EeZJwE1hsVjyBnjh6ecY7OpnsLuflq271P0a6vUxp7GMmTNqqa2uUhW6Qa+l7ehh9h4b5orPXciXvnYtB3bs5rHf/FZNK9htdmX72z0ySNXsBj762WsoKCknkA0pdzfJmRL+RA40UplHVWqjYeoAls4Lx3UmRPH42N2/ouNYOwF/gGwmTVV1Fa+++io33vTv1NU3cOtNP+Dxhx9n0YKFLF64mKb6BmqqapQhzI6dO2lrb0djMmDxONhw4UZiiE2nmQ987MOq2ve47IyPjKi5fKWXMFlJJaOqn2q22Kby0ae9AjJTojjRA0yL4t6N/uG9eer/tn6qZkrRblHeDCIKdTgKVfbBI8+8xONbDmArLEGTjZONBwl7h5lfV8dHLr6CGnsx44f7ifRMUG0qwt8xxGhbD7a0hlQwjMliJKpJk3Oa0Je4mP35T4NVCxE/rzz0a7bu3Mq85nlc/IH3QU0ZRP1gNYBBp3RHwjglibw5D/2CM7pzZTVefnz3MnKaNvRi8JHJSJobECKZHsWodxBNyqinEbuthP/86U851nGU5vkLKDa78DjdlFVXMGuBmCeggjGs0ktDz5GWAzz52OOQSXLpZefTsHQO6BKQCpJKJzCYhUJ4K6Qft7G8juUnQf0v70E6MaC/3oMVMJCDojI6ygd8KAtT5XSmVTS1wyWZ3FpCYZ/qFQu4ppJhMuK65hDPAi3333wrTz/6FC6Ti7kNjaxdtUyNQvUO9BFPx3l1y6uMeceYM3cu605fx2OPP453YoLa+npl3GLzOHEVF/Cpf76OdMiP3irrT84Z2XymgEYyjqXKyx8+RBink5EjsV1UFJeOZDyihFDfuf4bzHA4VTyoPxpjy/bdBKNJKipr8E0E8I1PqsPCeRs2cPTgAexmo4r67O5pJxaPkLWYuPJzn+Xsyy5VM9TpWCifaibZ2dIrkx61xJmahdaWa53PRpbRJznkGE1y7QTU3ikoyPeU3ylFJivfR0appnrQchXkY1qLSn2S+yg+5kUlpeqQIoA+MjxASbGLBYuXKce23qOdHD7QRvvhdp545EnsZiupWAKryYRRp6GuphqLScdAfw9ul53ZzQtYvuFMahoaiIYj/J+vX4/FLCI3DQazSY2NXfGBv2P1aWsoqapRd0RUvso5LysiPRn/ygedTFPu4lSXT6eStablq5/7PNlUFpPBxNDgEKtXr2bTK5u45fu3UFpSyH333cmzTz1JX7eXDWecStOMWZgNVnbvbFGWuC1796u9zR8NcupZ6yiuLuW0s05n9pLFhIOTSnDf1dWt7F1FFKfRGfJJklqtUvPrRY2vhFTinymiuLxTnPLFz2Xz7YHXD7l/eU/43/o7EjbKKAZTat0ZVRKhjCjKbPpP7r2bzUf7yJksOG0mkqEAcb+PL3z8U9S6y+jefYSRAz2srF9Ixbzl3Pr+j1LrcOPUaEn4J9WeYnJ5WHHuemwXnk7/4d0c7O/kvMsu4p6f/QSjVsNV134J7CYwZsAhmRdR0pkUeqOkQQbImrNvtn698PSuXFmtl1vvXk5OcyzvH6sqcnlQfMAwsVQUk74WraaUWCJDJB7n3vvvYsP6s7juC18jIw+M1Yiz0M33f/h93O4iFUrR0dGlFqzVZKa+pooilxMyARKRCUwOEfPI6V+WzP8rYOI4AJeEGRUf95Yi7299tb3nv/+JAT1PuYtgKW+XKbO3qjpRqVPyygtMUokEBpNDmajIfLPTJeK5cYoLXPhk5juZQZfScPstt7P15e0Yc2aqS8porC2joqKEyUiQaCbFi6+9QiAS4sr3XclnrruWJ+65l1u+/yPWnrYCh9vFqG+CmqZ6/ulr14LYhyogP8GFlDzwTEqxBtMhJZLoduettzG49wBusw13aRm7DrSy7uzzOHXdeu755X288sLLlLsL+ej7r8KUy2DWaRns76btSCtHjx1mKAgf+9qnueRDH8Tt9hAMhXG6PTA1s5wIyxRAPq88loiq85Cq+kSDn45j1BunTCfeqQYl331WYSJKuSuuVOI1DvGYBIqk0GklMUwMU7QMDAxSXFSC2SztgCj79+8ikfCRlFlwkdLm9DTPX0oymua6r/wzHW2dxMJZRIheU1XOvNlNDA/20tRYz/oz17HsyitUvw9Mo5IAACAASURBVB2ng8zkJF+97lplClNSXkxpeSk6vZ5vfuub1NbXqQNPVnqUslp0WnXo0mrkKCOmG9Pcz/Fgngf1g7v38p1/+a4CdBHGBQNhjHoDP77tx1gqikhN9hIKTfLg/b9l9/YWjJgpLiijZedeAv4wZRUVaPQ6Ndr46X/8DPZCsbZOUVpVphikPS0H1cyxjKxVVFQg6YFSuYv+we50E4/51aFDpxemR96n/AZiFiIHEqYA/cQc5Xv+qP+NvoG8qNdKOh1TvfO83bL007X89N5fcHBwnFAqjX9iXE1MrGpu5pL151HmLufJOx/Ad2yED1/9OcZe2MKT9/yaCouFwbYjLJ83h4Hefsx2D7aqcurPWM5Tu1/lty8+yTe//U3iAT8jQwP83Q3Xg8MEST+YsvmkUpXQpyMb85NT07HH9dAvPLMtV1Yzwa13n0KWVjXbJtaIBlWNBAA/yWQQo3Em/omcovz2HWylsqZY9Sk/8L6P0tc3gLvQSTDq57P/9PcUl5UwODLMwMAQg/1DeFxunFYLtZWlrF+3kuaFErWYIBMLoFMV+tslRv03op0TbcJ/owvwf/fX/uMAXTYwUWxr1NrKV1bZZDJfTUmlotEzMDSs1NO1tdWKupwYH6bt4H58I+Pk4hmefvQZhrpHSART6LM5Vi6dR92MKjDqcRUX8sTzz7B91yBXXLGaG3/xC7o2b+br//zPzJ03l7RYhOq1pHU5lp6yiiuvvhqy8bdP+1NCMAH0hLJ4zWXS6u+d27fx5IMPU5TVMTk8iqe8nCeef4FvfvffOe3Sy7npa9fz0P0PcsFZZ3PKkmXUlJVR4HSwf+9u9u7dQ0dHO5biAjxNMznzgvMxmy2KBKiqqlZOcIlkUvmCNzQ2YDCJulZ68JKHLuMyCZLJhEqgE2AQCvqdvaYjnKaBPc+WiL97JBwjFkvgdLgwGEwYTDYOHTxAwB9Us9ZNc+ZDNsoTTz1Ed3cnM2c0otcaOWf9eYT8Ub78T1+lp7NHhZ9If3rViuXoNFlaD+7jms98EooKpmIgda97U//8lu/xrX+5Exndrqhysnzlcm760Q/ViBq5JMlEHIPRgEarVYyCOARKxf52gJ6Lp/jMpz6Dd9yLb8LP3r1+vn7dVXz12/+Cin9zTo39hWNsf3U7zz7xPDNrG0nG0zz6yO8YGhpW3v7Nyxfz3Zu/i63AzitbXqF/ZEClwkl07JrVaykoLiMwOc7o2Ah6vQ6326laKP6AD7PZqFoo+T66XOuUupd5Kd809f7O7uDJr/rzXoHplmFeGCdYJUxLfpTzzl/dx6aWVoorqlQbaeHc2Vx0zrmqHZjwRvjOV75FX0sHG5evY4a9mMOv7WBRTQ3SKDu4fQtLFy3mSFs3nupKlm88g9FUmMdeeoazL9rI0HA/L732Mv90/VeoOH0VFAhzlQRdjkRSCmzZLyWcJfHmCv2C9QdzZbUT3HrXKeQ4iF5CMrL5GDhy4oftBWzE/CYslhp27WxFZzCyeNk85ab0xS9eT1dPLxdcfA7OIhtH2g9SVOZRIykiFDEajCozJjAxQWmhm0suOIdVSxYrQI9HQ/nZ5Lftor8Ncp8E9T/vaj7hdz8xoAtVm1dIH99HnwoYmGIfZdRLLw5wWWhtPUw0FmPe/DmKxpQH6LUXn+Xgnr0Mdg+w5aWt2I0uzBorRo2GihIH9TOrGZ4YJ5HLcLjjmALuSy+9lE9f9zUGWvbxvZtuxuVyqkrLaLPQPdhPTdNMvvmdb+XdOE8U3yv+5srMQU8iFlYtg3vuuYc//P5pllY3kIrEKa2tYdOObdz4gx9QNXcu3/zyV3jo18+wfMFM5jfOYvmiZsqKS9ixbavy+D546BiuMjdBXZYla1YrA5IlS5dx/oUXqQo94p8kFosRCAaoq6tBZ5IZ/bhKWxOlt7QrTAbDVB/5nQK60L6yQUm1KxdCNqq8I5X4BkiF3tKyV/3bggWL8PuDHDncplziFixYgMliYM++rURiYZYuXoZRb2HRopWMDY7wykuvYjVZ1Thf88JFSqm+47mnFU1/8cc+nCfPR4Yx2hx5tsZu49G77+bmW77H6HhGDdpccNFyfvLLX+Qp9kRc2Vxq9VKSiAmPVEzSIpiuegUcpzKjFd0+Rbtnclx/7dd49pnnGBvNqWCeO++4hTMuvYxs0IvWbcbnHcRTVAXpLA/efT8zqmeyYv25dOzaw/MvvKgqInexh3MuOAery8rBtlaGxoeVQ57kCVx8wUWKdRIhnaylRYsW4HDYCIb8KuHNahUDpXxVJ+89b+U5zUyeyAfghA/hyU/4s16BvP5BDtBGYYmy4jFgIJmM8funn6NneJK5CxbhdNqoqiyntrAib9OazPDyY89xZGsrvXuPMr+kDn0gQnZiEnMigTYeUR4tw0MTzF3YTP28WZgKHOw6sp+YLkPf5BAZm56GFQtY88HLoDgfbiaHQDFq02s1SmOTEqHo8RX6+WftzVPud66eAnQ92pwGg0ZsL2OQHSeb0qM1zyXp1bJvX7vaeCYCw7y2bSv/ceudaAx6rvnsR9GbM7yy5TksTj3pbFw1/YP+gEq4kodl2eJFXHLBRpVjnVeuTPUFj6fT33RzToDYJwH9z7qUT/zNTwzob+RAC/WeI5VMvm59KZWf9JhHh0ex2d0YzTYVbNA/0I/eqKO4yE1FWTG9XZ1kkym6j3Zy3y9+Q3gyRtgXw2LQodfEWL6ymeEJLylNjqoZtVx2+eUsXrwYg81BaHCYL//TlwgFg8xoaFAOX3qLiQ9/8uMsWbkUo934tml/OTEDUUlv+bx26Z/L5v3LX/6S5x59gkZ3Bbo0JHUQTsf57i03Y7CY2bJlM637D7D5pU3UlFVSXVqBzWTj2LEOlfU9IIlihR6CuTjnXnQ+LpebhsYmTttwrjJOObR/v4oOra6pVmyFzqAlGApgthhxOOx5hbd4vOvluPzOAV2EZfketGxc8mcqvS0nUpqcMrHp7OhWtLswbkODw+r+LVu2HINZz9B4L4lUHIvJRklRGXOaFtHV1UU2o8GoN6lYVbNEieYyPHTfvVRXV9DcPJ9sJoVN3PwSCeX65uvr5bYf38aYd5xQKEh7Rwez587hjrvuUBS7jIiJEU/+0JFUPvlms+n1zs3rW8Hr/XP5iDj9wVWXX8mzzxxj0UIn9TPqWbl8JZ/4+MfRO61g0pLIRNBmhYXRsH/3AXzjfs4+61ywOUlMTBKORghEg9g9DixOC31DvQyODDE2MgrxLIsXNjMxIYLI3bjcTpYtW0JBgZtkKk5paTEmk0ExC+q8kctn2gu7kP9d5Pqf3MhOvNe8V5+RB/S8Z4COdDqlvAbkGWg91IbHU64cCaVCl2cpEg/jMDvpbOugu7Wb+26/R/XSz1t5BqV6C+ZIFEMsSrnLwdGDhzHoHSxesISGujp1YN2+byej8QCu2dXMP+sUrA1luFYtVDawgagfV2HR1IVIkhR81mbfLIo7b0NLrrx2nFvvEEA/gF5q9JxslFbIJJSALT4RIeYvpu3QJKUldYoatLkM/PSuO9i5/yinn72eM89exf0P3Uky58cXGkJnymI06SgpLsI7No7b4eL8c89l3ZJTVHJMOOkjk0rhtDkU8fTG67jNSf7zeFH0W+/pyefgvVrlUz/3xICe/8S8mYaMcYnQSAm9DAbV1xS1cvvRDlX9FpdWYHU46enrZdeeHcpwxmjQUFzo4bQ1axnqHeK7N9zI0dZ2xgYjlJc6uOySs9Q8ciAW5YyzN7Bo6RIK6+vVT02OjGK0u/j+N27gvl/9juISK3a3iwVLmrn+2zdgKvIo2vjt4nunAT2XiSuqN48gBvbv3ckDv7iPxGCQqD/Eoa5jLFu7gu98/9/RGXWYlQVklsd+cQ9HDhzm0L5DVFXU4B33c+DgYcYmYf7iauxFdr5z43eUmv3AwVZFd0svPRaXaE0rl152qQLuMe+oyuMuKy9RivpEKkosGlH+5u8G0KdNToR1mE5llPulJl0kSU6JGQV8zAwP9jM+JoydRrUGJvwT1DVUKa+Jgb5BiovLcDoKlHue3eYgLdoaowmbGOlEI7zw/LNcddX7sDtdSuxokDCVnIzdaXnqN7/m1w/8hosvvohFi5vp6u5WI0KXXXEZmAx5u1dhUrQGNQomG6vJJAzOlK/79JOgioNpUVwe1L9x7XWkEimWL1uuGIYD+/dz7VevY/n600llo8o8xqoXplBHT2cne/fsVzS61WxT6zUcDYsKBKvTSnlFBT3DPfQP9qlEv5XNK1SxMjY2ysjIsDpoCdVeWlZEWVlJ/sClWIQprUI2z668YT4jQseTG9l7vJG97Y/Pjxnm28Li3pj3c5coZglKcuXZINXXlpRGPwa9iZ/dfgeP3v8YV1/5MS5Yew7bn36Jx+66l8vPWE90ZJjEpFeJRid9cYodRayZsxB9NsuOXdtJOfUYZ1Xgtec499NX4WyeRS4ZVqJfi1XG5/KHwEQ2gua/ArpU6OPcdseqtwC6I28wo4mDtoCffvtBFs0/m2g4p8RBDreeF199mZe37eKzX/wczcsauf2Om4mkRhnxdlJc5sRkzp9uxFJRTsVLm5fg0FlJqTlfjZodzYta3ora0yrjaTrtLfihno9pMDn5MLx3D8P/BNCnEqVyOWWSkkhMzzBLJGqKhrqZDPTIqNoEOr2JhYuXqjHJ5194Bn9wktJSj0rFOmXVKob7R/jZj+8im9TicRRz2tpVrL7wdDb//iH6h4e56uNXg8WqPL7VIULCOrIaHr/jLv71298jFILicgNnnrOBr3/rm1ikj5sVY5b/XiWelZaB0LxZAZE0evme6IiEJvnet2/k2fufUQZOoRR8+fpP8MmvfYlMXLQhVkjHQG9h/FgHv3vkCZYtWaVG4B5+9Am27tyDq8CFw2Pk5u/fqCj3LVu3MT7uJRyJ0jRrFqet3wDpBH19Pcpa0lPgprxChKlRJbxyOSXFy/ouAf11JFSAnp87F3tSEciJqUYKk1lUvkYOtx4gFIyoMcTGxlmYLSbMKhFKo0DPbnUxNj7B2JgXs8lKSUkZ0WhMge+BA/vZsWsHl112CYvUNIyGoES2Wq1EfZP8/Oc/V0B35fveR9Ws2XkDm3hYtUlQ7m8Z0skYOvESmDK3ySdfJd68/F8H9CmBnM7EcFcn5bV1ig3avOlVnn3mWebNm89Vn/pEfgQwFcFqsKHFwL6WPezds49LLroUnVaPwWAkFA4RT8Xxh/3MmT+HrCan9q78vpXD750kHo8q1b1U5dIzLyvPZwnkmR1ZX/noy/z1fcMXPP/mT+5h790edqKfLFMl0yCen8zJO8XJS+6vDsSTIRnBZDcrjY4eC1t2bef7//YDbBo79z34e/79mn8kOebjzMVLeO3pp1g6u4kD+w7gKa0hHUgwy1JAfNSL3zeBocyFr9hIpMLKJV+6hvL59Zgs+WwIWe8SQ2y0WEkRVxoa3fGU+8azWnPltWPcdudKcuxXPXRdVo9e44RUDlIRetvGad0TI5sspr5unjLGyBAmo0tz2x138al/vIZ165cyOHqEZ196iIlAL0ZrlnHvEBs2rKe6uobmuc2YMROMBzAZjFh0FvWGhDB8c4UxteCnLln+36aA4/XifepjryulTz4QJ1qWf55//58Aeh4k8ifc/Eyz+IAPDAwwPjrOvKY5+Cf8HGxto7Orl2UrVlNWUc6OXduUYUrz4vlEo2FOXbNWCee2/GELxQXl2C0eKmY1QHiIbVtfJp5OccaFFytWSSlTRWwpB9JMjh//24289PwfCIRC7DsU4f0fPIX/lN6sOBQqUdx/D+jSIjCYBNBSeSW+0agU+zLO8oVPf57dz+9VgG5ywbdu/BYbP3Bl/pAgs9viOS79XIONJ371AKUlVaxYtQ5Mdro6ejh46AAul57TN5zOxMgoA4NDitbbu28/6UyGdevWMTE5QX9/L1q9hkXNCyks8tDT160sQxfMayZH/F0AulQcmSlns2lL0jcYlWlFfzqVVvGt2XQOrd5GLBxCrzNisAjQJsimk2h1BvXvhw4dUSEpkUiMOXPnKf/5kZERjrQdUVRzaWmJcmmrqq7EYTFh0OsY7GjnoYce5KoPXKUyyDEaSEgojdNJRloc6kCRJhmPTYnidEokOG1080Z87NTsvKrQ85V6TqyClcuXjlQwgMHpYduLL/DAAw/wjW99C3tRoTLrGZ8cIxaOqt/hgfsfoKlxFqtXrSaTyeIU/YVOw6EjrTTMasDqsKmWkOxcMv0eDYaVtkFAPZWOU15eooSTft8Ibo/7uPbiNOWYr+bygqu3EwT/eZ7ak9/1j7kCwgjFVctJDmyyl8k9E0dApXZPZkDiTIXNNsozZCCscM3MN7/xLxzYdQibxsqcynpOmbeIx+65h9OWLOEDl13Mo48+xmstB6nxlFOdNOBv76WyqIixVIhhV5YP3PAFZm5cQ9ogPyaKVUYi00mQcBijRZlyaQ25N+ehb1zfngf0u5aTY59SuecB3QVJ8bJO8sQDf+CJh4/gsjaRzRhZ2LwAiz1He89h9HYLjXNnsHz1HMyOFAZblIwmgHeyH7vTRJm7VHkeZ0QEE09hNzvUiEsyE1Nxi4lMApPOSDwTx6yz4guN43EUKiWvVEc63VSP8HU+8DiAlwdXYflJQP9jluif7nP/Z4Cuft505XT8vcppVHRmf+8AkxNBFbJSXVOHWfKnQ36VPBYITNC8eCFul5vDBw9jNblIxLJUltWpFCxyAX59312ccvppVNXVkdPlXbm0WY0Sdx7YsYcfff8/aJhRT0NDIw//7nGa5s7h6zf8HywiVJLgg7cB9DzFLmK4ECaLg3QyqkI/wsEJPvOxTzFydJhlzcsIJEJorFpu/tHNGKx6RQcnEzIdYiUyEcA76qe3Z5jT1m+UeDdGBkeJJyLkUgGKChzo9QZGRsc4dqwdq82Oz+9n1apVdHR2MDIypKrysvJS6mfWUVDkwWIxq/Grd6dyn3523nofp1dI/neXeyeMt/jsazVGlYSHCAXJEvGNYPN4SIaCioG5885fsGbNaaQzOSoqKpUHdiKZYNzrZWx8nIrKcrzecTXW1bxoPqlYmKNHWtUBRXrmOqsjX5kLhakYlvzc+RvL5i3P/39ZzFN7wfR6U3P92vymK6xNIoFvYkLpE8YmJjnz3PPxjk/S3dVNJp1Bk9OSjCdVj7u0pJS62lqVAS9z797JcVoPHeTDH/8E6VQUvcFEOimHwrxFgRy68r76qalWwpRG6L9oHN7Q5b+7LPs/3ZN88ju9gysga0zshZVPRJZEOkScDAa9lVguR8AX5ZMf/XtGe0c5dckqDu1sYdmc2fzbN65XEy6bnvg91998C5/+0CdoefBJGuyFCN82GvGx8kMXcMYXP0HWliOukeTHjIpi0cp6FixU7Sfht5NvBvTzzujLldWOcJsYy7BXEUm6rA49bkiJJaaWW75xGztfncRlb2Kg34scFOoaiqioKcJV4sZs19I4p4LKGgczZhUSjo/Io47JIsb2cRXIbtGLkEfclqf6qam8G5ckbMmbiokto0ZG7mQ0IEMyE8eoy4dlvF6lvwnUp0v4kyrRd7AU/0Rf8u4BXSjx0aExJieD6sRbUFiMxWZFoxUhShKjSUsgMElhcQl9Xb1Ew0lKiqswaK3KuKOrcz87dm/msve/j7LKWiVMUXkEuRzpaJynH/8dh/cdUF7rp553PqHxUYLRCJUN9WptkxPL17cxZplS58cifiw2J6lEVFXpwhY8dM+vqC2oxm510HJ4P63thzjj3DNYf/Z6DDJWomhWqWJ1jHX389LLW1i0ZCV1DbMJxpKEQ37iwVHcDjOVM5sU9SwVrQSeOJxOlUMuwCbOcdKnFsq9pLQIo1nmwgWeRIgjLat3Koqbrsbl7+kRtuO/lwB53kpVphQ0CsSln61V6W+JeBRtNoHDaScZi/PU08+wZMlSXO4C1T4466wNmGw2RgYGOdbeTjyZUDnh8Xh+VtvhsNI0dyYB76gSGtncrrxGQdgNxehkla3qlHx9as2+9Xf9b57/aaGtbIDq1xTEzY/IpaJR/H6/SuOb2TiPoYERAoEASWkHif9/IKhm1k9ZvUrN28v73b17F/UN9YyPSwZBitNOO5VUOktOY5ryVtCg0Uq1Nk2vp9T6fUOFf/whaUqwpz70Tk2B/kSP8Mlv886vwNSUjpx2k0J9G6UcNpJGK4kQBKMJ/uHvv8Rg9zBRX5jPfeJTfO4zn1JOb0SCYLeq2NWmmpm8ctdvuOXab9FUUU7zqqV84hc/AmuOpCYmuY+qOS2ArlOAPvWsarOkNSk0b4pPPX0kV147wq2/XDQF6LImpwFdR2Rykisv+TSZcD2nrLyEaDTNkaMHMTtTzF1YT2VdGYlMiBkz/y977wEmx3Xd+f465zShJyeEQU4ESTCAOYvKWTJtSfbakt/ueh1Wz7vrTfY67dp65idRyZJlyZaDbKVVFnMmABIkkXOaHDrnXO87p7qJAQSK4oAUSXuK33wA2FPd1VX33nPPOf/QyWVXrCba52d67ii+oEP9o+VIFzOkUjkKhTL5nPTgrITDYUV/BsNB/E7Zl1hIFRKEvWFK9TwW8dC2u5o8U1lUmlQnM91r/siOeCmgL35EXuyZFxnQtcLioVYSScUShmFTzrNkdWY518xwCrk4Y2NjCkaxNBz0dA9hxUVsbpY9zz/B+MRJ7nzH2wh3tqvZgcfrUU+C+akp/vyP/5Q7b71NA7qjU/qa5vipiVCLTXjxZh/0RY8mCK5USOP2hhBwnCzwHl+YXDyGv00sES2cOriXex++n8n5aX7n47+jQDC71UO9VERm09jpSe5/4BGGlo+yesNmbC6P6NDRKCQo5dMMDg5hc7o06DSqNaxuL+nYnNLWRPNZrlVK1ZE2cV9rlWllVlxMyX3h3GmtTudmwIYGRikvC+/VqV4NlVJdn1epUMBtr+Ny2tSd7InHn+TXP/7/QrHEQw8+yNatlxLs7iExMcmuZ57WWyxVEtHml9Kl023HKfav+nVMSlc5L5KYolftoFLKqmf92eez4DlJhqL/XNgquPBTVGCjvKRZurlRMGpVKuU6Lk87p46dVIqtBPRSscjE+DhGvcGNN96ALRjEyGbYtWsn2666klq5zN/9/Ve59dZbCAQjWJ0B7E4nFkuDekOU4cCuiPZKU4REPm8h3qcVzBfihi5mQ3axc3jp/Iu7Ay6q5SxVo4rT7caGA7GVKmoi7eJDv/RrvPmOtzO6fBXJuRirlo8wMtiLP+hnZn4aJA5aHUQaTv7p7nvw1A2cXie3/dtfJjk/ga87on4Forhgp45NgrluUiVDN34yoN953bzRPTTNJ7+yoRnQxdzCisMS0Qxd9JjfcvuH8Du20Nu1memZGHsPPEO038V1N1+O2+/A7bOyak0/d7z5erKFKXY8/Qh2h6H2j53RLh5+6DGefGoXhaI4aeUVJCOlN+Fnbtq4gVWjK1kpfF7R0DbqJuDHE1DwnKy3smypvOWFyu4v2BFe3GNZOnsxd+DiArpUbCQDlECuQBPDZradG4Yqa+n6K73rSol//ud/ZtmylbSForhdQcKhKMnYPHPTpzh5+iir1q+l3KjiCweU6uV2ODh++DBPPvwIH77rLhyRCIXpKZw+N3a/l3KtgsspWtvngarOuw3lktAvg9QqeS21y0TKZ5P4AmLQYIVCGUS9rVJiz4F9fO/HP+S973u/Wqc6rU4mz0xQzBZJJTKcGZukrbubnoFBDIeDDqE2ZebJp5PMzs5xzY03me0joZGIln2phMPl1EqEYWmowIwcdcNEeUtV+uJoa83goq3dlqFIK1OXT5LXJaCaqPFa1UK51KBUFJUzq3JhRYpSnKDuvfdeNm7cyOrNW2gUhD+fIRaLk83mtOogLYRgMKhmMx0dnbopEoRue1cIh0uQ9LJZMLWyvV4PFpvLbHMoVW3hJqMFiG32owWj8NNabrIhayzwIm8xFQTVX7disYc5dfSEtgDE615K/8ePHVWZ2HVr1zA0OMDk5IReU+/ICFSr3P/DH2kPdcOmrfjDUd2I1esVqrUibo+NQMgswZqCXDKIFwb0Jj1QxZRaGfpSQF/M6vP6OEfmpMyZmlr4VutiKSxMzAAuQpycmuI73/kxfn+IP/uzP1PaZrGU5dc++hE+8J5fpIyd3Yd3EzSsdPuCBOwOApKQiBmLuglKs9oEVAo7TDJ1c5E0Zaprltq5Gfqbr40Z3cNTzYD+NHZVnpL9eFi9oAVh+ut3/TaxyTbSSQflqqjTFIhEDfpG2gh1hgiE3axY2cfb33k7jz95L/sOPMvc/LSW197+jnfz4EOPct/9D6kCltCV5uOm+USjViPk9dARiXD99ddz5eZtxDJzBPw+3Fa3mmTIl5BgbmborfLUggm+FNBfw3F98QFdcJdWq1NHnKhmmVgy8duu0qiXNes5fuwIU1NTDA2MMDebYnholGhnH7l0mtmJk8zHpuns6yGeTeEL+9XopD0S4dSxowz19OIWKyQBk0hA1FJ4lVwxi98jgCXpd744BkMyNsnMG4JYlxBul3FbUkCT5F71chm7COCI+5dR49Gndqhv+eb1W5iamCI1l6JSrFAplklnsnhCQfqXDasIjs/r4tjeZ+mNdmrvfNsVV9I1OGKixpNxpa1ZFdC1MNjWlaan1KcmVWbxJXcJ1M1s/5yA3grqzR66flMH1XKDVDJPJl3EZjXVz6rVNPl8mlOnTnHbnW+lUS5iFSMIm5PZiTEFD7pdHjVykeDe1taupjUCLBKdCk/QSaVSwOEQBUG78tOFd2727pv984UVFGW3LAiQPzWgy6Kn/mymRr7c2SaQVr0EBCvkCDI7HVPfefFodzpsnDx5glKxwMBAv8bceq3KihXL8fj91ItFsukMe/bsYWhkJS5vBw3DomA4gwqBoJuOTmkdGNQbheYzaoHh8KB+6gAAIABJREFUWlx/kxJoXlBLj+M1nMZLH73oOyCgSZNtIWJIRewqay3UMieVco2du/YR7R5gcmaO937wA6zduIZYep7u/igf/92Pk0xl2L37WcbGzhD0+fA5HFy1dSvL+3q5bOuWZvupTt1iItEkFgrPQyrYGtAlXi8sub9FA/okn/zKRho8hb2pYuQgBA0rjWqdv/rctzh20MLRI0mKlTKdPQHcwTyGs0jXQA+lWp4VowNs3rKWJ596iFw+xZEjQrpv5/Y73kI8nubBRx5THm8oEiKZimu5rVYq0ubxMXHqNJs3b+I//tbvaOB24RBMq94kM6C3MvSlgL7okfeqnHhxAb1hkS6wbNwslAU5XqphlbK7pOZGTfnGxUKaf/zHv+cX77oLt8vHj3/0EDff9CbNjIrJFI/e90M8XifL14xSalTBYdEec3+vSHHGCQcDGOWiua6LdrtMvHqFmqWhErROi0OBUC96qOC2i3q1oMFJeaDSVxfFNgk+ar5RpV5rYBMTo1qF2ZkEI/2jHD96lGK6SNAboFwsMTk9icVpY/uN11KzGhTyGZ55/FEu3bxZJUaPHjvObbfdjtPlVm11CTqVqikeI6hqm12yOhG6kc5CU5L2YkvuGtClDHaWWnW2n472821WEXCRRcpGfC7N9NQ85VJd53C5lmZ2bkJ93yUD16qH2DplEwS0imHRjfvzz+/hqSd3cMmWS2iLtKvHfVt7GOwW8nmhLNpwK5vANF0xEeyyuzuvzL4wuOtG7Kdl6IKmEJrRQhCaXJ0S3zAMO9WaVECkIGLl6LEjSlE6cuQQa1avYnR0JYW8bEK6mpsqAQmXaVSrCpQ7eXKCzugIpXJNN55en5OOziDhiM/08WmuYc3I3bxW87mZAV0W5aWA/qosTT+3N21K99ZL1CoV7B7BgNkpxzMcOHBCN4wbr7yGu//ibv7ma//ATGqOrsFubB4r12y/msT0nEY3Z1uA6dgMVqOBx4B33nAz73/He6AqLJw6hr2upXf5T+KhwGFNJwNZM68864f+lmvnmgF9PQZPiRZW8wRTkrWYL1LO+xk74WLXrhM8+sTj1K05ItE6nQMhypYGk3OTXH/DVWSycSYmpB/l4PSZMWo1g2XLVnPNtTeyc9czHDh8SBWvxFiirSOEUSnT4fQxOz5BWyTMe979Lq7YtE0vNFtO43Y5zN3IUkD/uQ3Pl/dBFxfQ6xbZrol8oYWi4CuyoigIbpdLe0b1WpmTJ48wduYU7/3AB3Uh3L97P50dfYTDXaTiCZ5+4hFCQR+j69fg9Ls1YOYKGfr7pLddppTN4A5JYGlAMU2hWsQV8GCzyK5aRpa4Ff2UgG4ROlZJg4JJM7KaJi2S8SniqY5RL1AWFDgOfM52isLOaDhJzaWpFWv4XG6y6TRjE2dIFlJcf8sNNJwitFMgPjHJ6Jo1lNIZvvZP/8zy5StYvmIlPskG63UCQUHAS6XM1AEX1666IUY3Ji3O4ZD+9mJLtpIpLszQzdLe2R+p/ltU9c1ul0DtJp8pMDE+SzKRpW6pUbcVOD1+nLveexeJbIKOgHz/ArOzs4SCIXVRkxL7zNQMjz32OHf9wi9pr1oydP1elgaFYkpBcU6HS73OJYiL5r9UaWwtH/FzMnMzKJuVlWZwvKB8bxMNbKbCzaF99l7Jsliu2zXDKpWLqvYmrY0HH7yf66+7lpH+QZLZJJFACNHyFu18GQfzM7O4nE6+9a3vs3HjleSyJay2Br19nXT3tGnZ3WIVwZhWUNfazgUCeitDXwLGvbx15/Xy2zKmmuDXSsncfIpmQrHO7MkpTpyY5Ko73gF1C3d96COcnp2iZKvyX//ov7PnyB4O7dvHqq5Bxqcmqbd7iZcyKkZk5PJ85I63sX39JrMYJZs+R52KRQK4GdCdzRK8ZOg246qzAf3O6yeN3qEpPv3lzVjYIfo3ppMRATOMSmnPEiU378Yf7qVaLDEbH+ehJ3/AvqN7ldo+PjPJr37sIzz40H0USjnteyUzGdIZ8bn28gd/8EccP36C733veySTcbWQbO8IUc5msVVqRCNtOt0i4RAf++hH8YvvdDWHxyHmE2ezdHO3fl4QWQLFvcaj+0Ko44UL6MK/n+uaJxl6SUWP7JRLNQrZolaEJEO3SiZdLfLE4w/xrne/Q7WUHXY3NneYB390H52d/SRjSZzSxq1V6OztIhgJqjxnJpemt1d8w+XNzSBVy2U0y1UqFBWShQxhr1i0SnX0p9AeLXbyUspX7/GWSYjZdxepWhrZpkqUjNkyHoe8p4PJySnC/jZ8Ti/ZVJp4bJ752BzHTh9nZHSZ9sYCfi9dkQg9AwOSCrNn97OcGRtn+/ZrVJDF6/ORzWbxeF14fV4cLjt2p/UFUJwp2ypluMUG9FbJXQvLL9JHd6tSHYaUp31USw3N0BOJNFVhovganBk/we1SWbB6KVTzWl73ekTm9hilYonRlaPan773x/fysY/9e4r5tAIfxZa20cjTMGrYxb9cMg6xVNa2iPSeW/iG1rxf+D0XBHQNlhe6B62Su3m+rGXChdfwKhszxQd4MLCRyWfw+3yqlPl3X/8ql166FZ/Xw/z8HKlkgjWjq3Rctrd30agUsDpdfO9b36WjY0hd2aRKtGLlML39nUonMoxyszLQUrIzqwmysmpw142U6DMsZeiv8QJ2ER8v0sgV84lanWB1Q8GgEstTzEif202ovY98oczv/eHvs/vQHjZsW89Hf+uj/M///T/wez0EbC5sTgdG2M1Uco5KOc+GZcv4nV/8ZTqk3SbxTTarDtM4WGSKZNyYHpVKBj9XWOa2m48bA/1zfOGLV4DlaRMkJL1qe6C5FErqYcVe9mARSpm1gpFN86kv/DXxXJFULq+ApLe+8218+i8/w8TsFBaXXcFH84k4Pq+X3/8f/xO/xc2JU0d4dsdOnnnqSdqCQQXViLKSXKCUvLqiUbZu3cplWy8l7A5pMJcugYnFXaAep3O3OYGXKOgXMSBfqVMXgn5e7D1/8kHJ4mbBpypjpUKFVCJNVty82ttwO62Mj53AYq2wcdM6bF4BiQiFyaWxp1KV0nqY04eP8uCDD/LWt79VA2Z3b1SNMAR1bBVZRM1szwdV6VLazNsWGwzN72k0ROBEJp3Jc5Z3q9cMZVsJuK9arqmJh1h9nj5zhlAkzMrRlYxPjuv3DAW8WIXXLctCvcZ3vvFNrrrian1P0XyXNpXapvo8hCJB7TurF7js0i+ah75wg9XKZs8HxYnDnLQnxO7YrUI9ohYnNqTlco5Sfo7OzhAeTwC7w43V5iKeyDAxOUMuLzaiHfT19alT2v/5P3/K2jWrePe73kEo4MfqNr3CzUpHk20g4h0a6FobwfPbbAufVwvU19KjuNDYO/f5nnO2AtM8KpTj8YdJJWM8+/xzPPTQw3zkIx9RZcBUKqkBPRwMsnb1Kvxib2vUqKTTxOIpEomiUuxk0yWWv+GIH4fHzNpU/EaLP+anmmOu9V3PVgwWvyF7pebv0vss5g4IZbROXjeBlaIFp6eX0mSZ53ceJ+Lvx+vqIJ0uMBub5y+/8nku276FgVVRlq/t56/+9rPUHQ2qdptKD/t9bmrlPH67hbfffgvXX3kVRilvjhphTVglJ5e6pWnhLHNEsDQWSwG7cfnZDP2WWw8bg30xvvj5q4FnwRDwTwOcAc3VJaX3II5pdjKxSTweA4evnUd27eEf/vE73HjNDVx11dVEou38h4//Nu6gn1ylSLqYIxAK0BYJ8W8/9lE6HCE8ejEVntu9i6P7D/D007vUjtDj9yoopauri1Wjo4yuWInf6aeiErFSUjSn+zkhoRXUX8opazFPaumcn9MdkMXNq5r+5WKV2ek5ZqamcTkkE64yMXGCm27ejk/oaLooyq4X0qkCtbqV9o5+9j23lyef2MEHPvA+8oWsuh75AkJ7aspuNt3Ezn6h80aT9o4vIqirXqoMTgkOknkZCuoT73d5KZVMk0gkyefFP3wvmzZtZsvWrRTzeTx+aQVI6bwCVVF/8nJ83z5OHDtBT0+v6rpL2T3cFqarp5ugWo6a9K6aYaLcXwCMLvaJvVCdaG56dJIt2KA1pNVgggHl0xLzcdKprFqrFrJJcskJoh1hAoGwsgHEyCaRyBFPymbEwfDIMjweD5Vykb/6q7+kr6+LN91xK6GAT/uBrpBUPlozW4Bqpta5VemEZpvh7IbsQi2el6atveitke9ekx6/gdXjZ2b8DE/s2KEOc//u3/07vW7Rkz99+pRqyQ/09xIJ+LUiJDr62WyBeLKAPxAiEPTh8boJR4I41CVQBGfEPOPsZrK1iTT/bAleL5S5XuxDXDrvtbgDpgaEyEyLkZmLRsHP0b0xjuyZoc0/jNMaUm+DE6ePs3vfDs5MH+azX/4E9z3ybR558kfMFWLY2gPE03F6IxG2rlnNumVDrF+5jIB6QbR0/uvkKmWqDXCIwYvdq/S4uoivkcFmXHY2oN986xEN6H/1+avAIgFdMuY6hiNAHoNEPaXCMJQbzM9O8fz+nVRtVsK9q8kmK7ztyhtpcwQp1At8/ktf5PkDe+nojhJLxskX89xy80286bbbcBjgcTgI2VqGClbisVmqtrpmH2LiYBbBBO1s9jTFTcbelEZcCuivxZB9tT/TSr1mln3F6WpuJsb05JR6jhuNCvH4NLe//Y4mdbhCrVIlnSkyNT1PvW6nv29YdA01o3rXe95l/l6tbPacbBaK+YwusucG7Fc4oL8Q/xaMUG0NNS08FQFroZhL8/3v/4Btl19BZ2en9pjtDittkaAGZimKuYNtKlf7d1/6MmvWrFXlNRE26R/sZ3B4CFfQFF0SC0cJhlKKa9E6F/2kfoaALo5rog5XyObVLU7wDl6viMlkqRVjOGwGVpsTnz+CL9BGKiWBTqyX7Vx62TbNdAVA+NW//YqyX66+ahuXbt1Ch7QadNFqHQ0aIkcnWYn64DTFZV6osLzSAV2ekYNasaImLDuffprn9uxVkZn/8B9+k2AooM5vR48eoVIs0tPdidfpoFTMq6hOuSJGOlXaO6K43A4qVRHZ8TEw1IfNJRvVnGKGzs3QW5n6UkBf9Jh9nZwo6W6lnlWGjtMqLmhd7HnoCIf3zNAVWkEk1MexY6fw+N0cP3OAfUd38l/+4DfwhBs8t/9JHnzqPmoeQzFlA9FOrrnsUrauXYtHq5EitV6U9ruW5EV3Q9YUMQlqVBs4BMxrt1Ili3Vhhn7DbUeNob4Yf/35K4HnAMnQ6zTsAXJKxKjx2J7H+fu//juiXe2kCrOUrFYckQG6wn388i1vY2XXgOJTJqYm+OP//SdEu7oU0RuJhPnwL32IS1Zt0iJBTcr5tRqGuG0pGtCgYhSwWexaQqg2Kgo8Eui/JN6iye1xuV/Yvy9l6K+TkfyKXYaFasXA4RRnPwvJWIqYuHmJvjh1SsUMa9auwOaUoqRBOpdnZibOfEx6sAG6u/uolit87Wtf4447bmP1mlE8HlFxq2Ox203uuKgynZOBv9IBXaJxS+SkWSZuZeti4pLJ4vX6iMcTfPMb3+KOO96kPXCh4YlgTDjsY+WKZbj9QTUPweXjqfsfUL62aDaIAIsE9I6eLkWES6YrwC2bQ+SZdVZdRA9dbs1CsFhLYnVhC8WmJjoOp4v52Tj79h1QeuHAwBBOCeT1DJmUGMqUiLR309c/QrHc0OdUrjRwKGYBBgf62b9/Lwf279FMVzjenV0d2D12lUy1CdVN+e5mht4yXzIR6uf30Bde38Vk6Ep9oJQpKGr96Wd2MzU7q5n5W97yFnWIE7658NA9LgcD/T3YjDrJRIxiIUe1ZuD2RPAHwlodmp6ZUirf2vWrae/qUjClysGeU3JfCuiv2PLxGr+RAmpljhfy+Fw9QJSvfupbPPXwQdy2LqJtQ6xbv4nDRw+QyE1xy5uvxubLc8V1GyjVEySLMyQKc7R1BAk4XXjtdty2Jk21UdK53pAdu82Kwya+lNLKkcpPFU3XbVCzV7AsNGfZfsdxY7gvxpc/vw2b8TwYIhQhqDq/BnSZZPONGL/yi7+Cw2mlvS/A6ObN7Do8jlGycmnPCB/74IfojfRQNIp84xtfZ8/zzzE7PcOvfOSX2X7VVditsruoYVSralqgotD1OqlchlBHm4p1SsYhi7aaw+iFm4c0/VtLzoW6sBdVLn2NB8TSx8sTNd3LRIFrdnqeXDpPoyY0MAFiVWlrDxCKBHC6XczMxZiYnMdm89DTM6y0yNj8LPfc80nWrFnFzbfcyNDwgIKSXhDteLVL7hqEWiqGzRGqlqMmPalaKqvAinBNH3rwET72sY+pVWoqlVZJ20IhxeZNGwi0dVJIJrXiIKY18XhS9d2lFdXW0YavLaTgu7rwnS2y6ZX+s/TsRSnuIo6XCuiGlUZdTFkcZJJZzdCFX9vd3UvQ56Jeiqu+vQQ3Ceih3iEF0BUzYkvrIJXMcPr0GQ2SwueemhxnsL9PA7x2RZwimGPD7Zb+e3PBEhR/0wjDVMV7tQK6jVyipPr0xWKRQ0eOkMpklVkwPDzEmTOn6enp0o1XeySkGXq1mGd+blqz9Eq1QU/vcgXVzcdmmZqexC9ytqtXEGqPNmlrZsXBLOSYT2qp5H4R4/V1dKoZHZ1UBcjr6CF+Ks9//fjdjJ/M4bJ00qi5WL16LS6vg8EVnVjceUrM8tb33EjfYJhUcZJiLU57wI/wuSrVom7SldmhuByZDxaVrEnlEziE9u12m69Ji07miVNaewtoa1fceUID+lc+dzlOCej1ogk+cvq1hz6RmqAn3MP/+F//jf0H9lBopBjdspnjc3k2b7icTouDLaNrueHq65HCQL6c5Yff+x5hf5ArLrucUFsHRqmoE0aAQW6RdVSxDHNoSx9C+XViSyf7HaEyGaKyVNEfEaFYCuivo1H8il6KPFk7tWqVibFpzQBtUkpqGFrSlCxdAM/hSAh/MMBcLMnk1DyRSDfLl6/F7w+omMPnPvdplXC9/oZrWbt2FU6XuCGJM5rQh8xxdvZ4pTP081vwZ52+lGtsc3Nw3/Pc++P71Vb0N3/zt5SDPT09zeTkGInENMND/YRCYRq1BplUVrPmsTPjDA0NazYvCnHBSEhBcVZBxErhzajrfDoHLLqYZ/MSAd10WGtquAPxuRhnTo+rlnsk5MVrr9DVGcEteACHV53ltIouKG75O1ZOHj6i37dcKnL44EGlFG7csJ5od7u4OOBwWTXgnx/QtVqnmfurFNAbdmYnEsp/l9aG+NEn0mm6u7tUnjadSbJhwzrlpvtDpow15SzFbFrV+4qlKj5/J6l0TrU1JC3p6Gyjq6dTUfBqw7fUQ1/MqHxDnCMbs1yugNfdhs3exfOPHeHjv/GnrF5+Je3BZZw8MUU+VyTSGWRwRQfdQ346Bxx4QlVWrutlZLCTIvPUa0V8dkGYSXLTIJvP65zzugLEyynFk3jtTsxadRmjmDMRGB43DYoYC2lrl73lpDHcG+NvPncZ7sYeU8pRrJVU5EEyHS1+8r1//jb33vt9MqV53G0R8rYg22+4VUEiuWSKrZu3sGFkrQb1TC5B0B+hnEtrb5x6w5TH1KOOUSlREx6t1Soy2GpAIX16EbY//1jK0N8QY3vRFynAL0FMHztykkwqT09XLx6nm1wmo5zrarWI0+2kI9pJ3ZBSdVyR7m1tUuKSIVTloYfuUzrkqtUrueSSTfT2deki7BAUtWxOX82A/oJ6YXNX3RQ0VFBcw8Lp02MKhtu7Zz/9/YO8613vxmF3ask9lY6Tz8e0lFup1HDanSRiSRWpsdscdHR06EY4V8jj8roZGhkk0im9ujqlqqCrwWUXzMlFHC8R0E2fFHE9E6s1EZeBZ3bs5NChIwqGG+4Ns2xkAEek3WQIqnmLZBsi3+smnkiZqP+6cOYdPP7oo7qBkwx9YKiX9u6Amj3Ja+buywTG/VxK7g07uWSFatlgcmqKPXv3qsDR2rVrNKhLlWB4eACLxdAWjn7Bat7E6tWrZOIp4omiSvoWS3kGhwZYObpc9RDEUlYEcpZ66BcxNl/3pwpLq4HV8GB3drPj/r187Jf/M1dsvQO/p4+9zx9jPhbnTW+5hY4+L3ZvgVDU4OY3XY5PhFjJkEhN4HRY6WyPks+W2LXzOY6fPKONtIrRwBcSueQOVo8uY2V/Pz5BtxfT2sLG46FB4byA/uaTmqH/7Wcvw9XYawZ09VttBnRrQ1WyCrEMn7z7zzk+doD5fB57pJ+BlWvo6etiy5bN5FJprrvqakJOLy5cJOMzWoKTo1HIYpXMXIWWSljsNhWOMEn5VdMdS5Zdw1BUr/wIT1Qn+Xm51bnP+Dw60ut+ACxd4E/eATvpdJIDew9TKlRZuXyUgNevFpe1Whmn06Y0rYHBIZyhThIzMQ3q5TLkcjm2bdvI6TPHOXXqhGbkK1cuY2hkQDMo0YN/dTN0E9Fu0taavVwVYhFRHFF6Q/nop06eYWJiitHR1QwODBOPx5WS5vO7cLsbrFm/Rh3JSoWyBvRCvsDaNevUEUzee3J6iobFYHT1KN39AiRrUDNKzR5603hksUPrpUruTdnXfDaNzydlfzdPPPIwO3bsor83yorhKEODvXh9AS0ResMdYPNSK5U1czVFaUTetUpXZ5SDBw4ona+jvZ3uvk5wVJpqaboC/HxBcQ1p/7nIJPKMT0wwNj5OIBxi8+bNei3pTAqv16XiPV5xuGtKb6KGMQ1Sk1OcPDXD/gOHKVeKbL30ErZcsklpu41aGatSJs/yzJdK7osdpK/X88yWYTKeItK2nBMHZvjIL/w2IwObsRphTp2aoVqrE273ceV1G8GZpb3HxmVXr2HtxmGeeuYhjhzdx6ZNG9m07hKOHD3B1772LeYTaXzhNuYSCbxBv7Z8ujoi3Hj15dyw7VJCQnM1KtRzSQiIB8aCkvvWW48YKwZT/I2U3GvPNnegFvAGFZwiC0qpnmXq5AT79uxmz8GdnJicYipjkC7XWLN2lMsv20o2kWL96jXccuV1asEqC6pUmxwijWmxUZc+W72OWzN11QGjVCvisTtbm/EX2CsXIhFdOAtZCuiv16H+s16XCMbYbA6y6QIH9x3BbnWwfHiZIr9dTrEJFYtKA2+4DewepRlhF03thsoLp1LTxOLTajG6dt1qurs7tSTd39+rgiUuGW+Nsm4SZSyLQtkLJMim0tvicRjNgG41N54i/SgVB0Fny55YUOriVrZ/30EmJ2dYNrIC0X4ulytqZOL1OnH6mot+rUIyliCfLWi1SvTPpdx+ZuwM2VyOcHuElatWUqlX8PpC5IoJ/B6xJH51A7rw6B0uoZY1qJWrWmqXvvgPfvAjbrnpOmqlJMVCBq8/iNcXVJe0zmgvDreP6ak5Uums9tvTyTThcIRKqUw8Flcq2OiqZSxfM/TCUBEQpOyNXOrSaFCp5FSA5uJK7jbdGEqyIE5+pmCNPi11yRPaZHw6pgBEfyCIw+1Sy+davYbT6SCbTdPR0Ybf78GolakLUKlepVjIks7kmZpOKT3v4Uce5E133sGGLRsV+1EoFfD6Za1b6qH/rGvBG/H3pC3sdIagJkE2zIc/+BuU8k6ScQF4O9V5z+W1M7q2n2x5ht5hP7/9ux/l4LHdPLHjEU6Pj6kN7y033U60s5d/+MdvMjufZO3GTex89llC7RHy+ay2tRz1Cts2rOEX3/F2bFImqmaoOcQ+ddtZ2to1t580Bnvm+Ju/3IbVfhgQCTsR8HCrDdyhscM8+eQTHNt7GI/LjidoZTqR4Nh0jlyhRr1UYMXQEL1d3aRiMb7w55+hroYXNZwqr1nlxMnjLF+2SiemvJYrF/C4vEpRExz9BankL1JHPF8mYkmU4Y04DVrXbCiTQXzQpX985OBxTp8co6sjisNuI9rZTteyIahKFmdVcQXT/ctNLl1menqKcjmFP+DioYceUJWxK664DK/PpU5+Xd2dpuV5c2Oqkq1KJ5NAbGqlLyyJvvw7KaPRQb1W0EDtdJmmDLJhSMVjCmybmpzR7FyU8LZs2ap9f/ndZSPLsdmlpSXWqCa/vl42NeHLxbLy10VxrVgq0hntpK2znXC0m3otr6XsXDGpeBRRaXg1S+4KWmxUldbl8YkegIUjBw4wOTnN9qu2cfTgc+RySRWesYn1rdtD/+AI4UgHiWSa02cm9DsbdUMV4ELBMEcOH2b8zBjhSICBkW5CYR9+v183MC6XE5co8EluWy82VfEW30OXQG4i5U1wXaVi2t/KZ3ndflLzOQ4eOKIl97b2DoaXL1MgYuuYnZ1WYFwkFFDt/VRsXv8UlHuhWKEzOkikrZOHHn5AM/SR1avNKqfNqZLAyrxbAsW9/Kn1hjjDnP9qppSpUSu7+OM/vIdc2mBiIkk2V6YjKgqWPkLtLlas7uPo6ef49d/4MN//0TfIFrOcnphVlo/b6eXf/vpv8Ad/8Cdqy5splAi0RbA47GRzaSrFHLVChm0b1vGh976bnlA76dQk3rD9XNrazbecMHo6p/jyF7dj9ZgBPT0/zYHZeY7NTvOdB76nCY3f7qMn2sHwim58be2Mx6uMn5pm9uBh5k6fYcP69Zw4dozP3nMPfp+XUCCAEzs7dz/Fj3/0Q+76xbuItIVp97crGl6yLgE/eURhayEL5fwHuWC1+snM3ZzoF7WgvSEGzr/UizRxohIEq+UShw4c4dGHnmBkcJie7iirV63EKwYeQt1QVKf0qV1kMxVyOdkIyGQq0dHbyXO7djA5Nc6GDWu1hy5lUvVfbZSa0qznDiQJ6LLYL6QVvfy7bPLNhTMvPXObZupWyuUqtapUt2wcOniU+fm4EjtWrVqj/O1ata7AOKuthtNVNnW/ZeUX2LdhoZhIqVTymTNjSqe6/sbr6RvoxxUIYTTMuSOsELvFqVvkixr/L1Vyb1i0yqDfzxGgUS3z4x/dx+bNl9DT282nz3ncAAAgAElEQVTY8YNk0wmK5TLVegO3z8/Q8AhtnV2UymV27HxaS+7hYBirxaqiUfv37WduZlb59Ol8gkhbkN7eXrq7uwmHQ9j1uS4M4q9EQDf54EJFk1aGYBMkQz+8/4j6ogsocdmKFUTaO3QjNT4+TiIRV1W/nu5uFcJJJuaZkopJJqWCPsK97+oeZmBwmF1P78DpcrD1ysvJpeP4w+1k03MEFEy3hHJ/+XPrjXCGjKccLq2mCQ3bz4E9Rxkbi7Fr116Onxwj2t2tleiGpUL/cJQDR57l/b/wDh578kHCHR2cmphndj5Fe7iNu95/F8eOnODxJ54incvRNzhITgzM2sOUS3m1We7we7n9hhu446rrFSBXIXausMxtN4r0a4wvfG4bWJ+nUcty8NRxvvX4k3z30YcZWDVEtLMLr+EinxREaINobz91Rzvp+Rxzh49h5Ats2rSJWCKmpc5f+9VfVRj+k7uf4O67/z/aOyL85//0uwx1DWrpbmJ+DJ/PR0S0tEUl66Vq7M0V6ydlJZYC+hth2L/4NZ4N6OVingP7DvPYw0+wZeNm2kUdLdqhtpThSFhLV3anF4vFzeSUlEir9Pb2USgktSwv4yqRjJHNplg5uoxweyfVcgaH+FGbjXSMelWzY8FvKH1S0U2ijnyhAfiz3FlD6XU2RYFbVPFOfcIdQi2xafv0yOFjalIkTnEdHVEFykl5VyhpDqdBe5dkwEVqFRFfMaVipTw9MzNLLBZj9+7dvONd72TZyuU4fT4a0j4wajhUsEau3LQ7XvTxEgG9XKyoAlxdMAkOj7YFHnzgYd71vg8ydvwoPrdV/eqLpTKVWlUtRqM93bg9Qb02oYHJZsBhcyjewMzQjzA5PkFJxFkE9Oiyq0rk8PAwHR3tuscTUKNk1hfPQ3coE0KqMU4B6ILqs588eVI3FelEGpvVrhuskeXLae/s0raJaOlLm0YqB5FIBLvdRjo+z9zUpDIwRB9DBEDqhoOe3n4de3v37eHa67brvszu9i0Jyyx6UL5RThTMR7XZxpPWslSWZIw5SWfz5IplTp0Z45HHHqFhrTM2cYregSjDy/o5cuwgRXGYtHg4dXqS9aOrWb96LTdddwOf+PNPkEylyAoY1ufB6/eSlNjrtBN0u9mwajVvf9OdhPwOHA6Rfr30bMn9tptPGKMr83zyUxuolZ7GZq8xnU7wjYce4yvf+DqugJt8MkOo7mF13wBD3REshp1s0UWj7mDs+DEOHzrApi2b+b3//nvsObBXf0pV0bCdpb09wrXXXa2M2e5oB7NTUyTj8/T19HD51ksJBKU/t+BYuDad9/elgP5GGeg/63UalMtlXNKjNeocPnCUybFpNqxbR3x+jrlZEepw6oB2e7x0Cvc50s3M1DxTUwkC/iA2W0MpapFIiLn5GQ4d2k9Pb5S1a1erhaW8Fgj4lecsi7oEFwmm0us1A/n5KPif9dqb4bRaxu5w0qjXqVakZy/mLDYK2TT79h4kmUwT7exhcHAEr8evaHbxBZc/A0En0W43pWKKdCqjP9JDl/K0SwKGx8PTTz/NFVddydCqlc0Lq1KtV1RoQvipotrwagZ0c4GyUMhl1ANdsu3HH3uS6266ncN7n6NWzhEMiHGMS1kr/qAfv8i5WsVvRox2hKJqUSMXh81LsZghn8up+5pQ0oSSJ/Kq0iuXDD0YEo968ZY2TU0unrbmoF4X/3h57qZqXzodU//2uZkZeru7mJ+bU9BeT18/y1aM4g8Ik8BE3NcqZezNjUA1nyWbTFBWCi6aoSdSecKRdroGevn+//2WUid9kYhWhmRTsiQs83Lm0xvtd80KnYwpsTnOF0pEQtGmgYrwvZyMzU/wib+4WxMSwVW8533vIRafZ8euHcwn0zgCEVVUtNcbvPPOO7n6sss5cfQIDz74AKfOnKJi1PEGfFSqVYKBIJlECq/TzQfe/V62rFtFncS5Af26Gw4ba1aV+MynN1Eq7FSZOrnIY4kYP374Ub75jX/CmqvSZw2zuW+EkbYgpXSJY8finJ6KUXKDO+JnbHoCh89FsV7hxMRJhlYME+4IsfmSjVx55eX86AffZd3qUYb7+hju76MnGiUY7ZbG4U8+xQsFdaH3Nn/zbIV+KUN/o02Bc69XepoCKglQKRV4/tl9dLZFGRkeYXLsDGfOHMfjdZAviISmneFlK+kZHKWUK3P8uJREU0TCQbUc9HhcnDh5jJmZSQrFrFKNRletUNtLoSBFo1FsUsrVooAJjBIBm4stuYuak9PlU6vX+bkYlYrwwx1MT89y/NgpgsEI/X1D9Pb2k0nnyecl85OeuZWh4W78wRqZzBzzc3ES8QTFfEnxJf39A8qFPnRILIftrL90q4KttMQuVq6KdK+ZEpCvYoZugsjMtoj5p5UH772P7duvxWm384PvfouR4UHaOzpwelzKl7c6HGqDKnTUYrmkwbpcKuH3RCgU03g9AWqVEvYmkyafyyiWwuv1qhf8KxvQ5UmbegeqfN8oqYOd9NGtFoNI0KcgOHnNJ2p9Kk0tCoYlbZ2Iyp+0CvQthL1QLKoVbjaTVvOZQqlBe0cnw2tW8+h9P+TKq7aplnu5mFZ72CXa2ht7hXqpq69WKjjUXElSgzp2nBRE5U0slB0uCuUK/+uP/ohiqcJll1/BTTffyqnTY3z1q3+neu1zmZxWq6uZLB/78IfYuGolIbuHA0f2cPT4EZ7YtYNcsUDDYtG1RGWXnV5uvuEmLr1kPX5//dyAfsXNB43lIxm+8NltWOq7cYvFpKLQfcSyKT73F3djnc9jP5PFlygy6HLSH+rGbY0yb8DfPvcQGb+FbLlA3QE9y/s5ePIIvcN93Hrnraxau4Lrr91OoZAm5JU+QwOqZcjnxPha5Sz1+CmZeev1pYD+UsPrjfZ6q+RuJZVI8dQTu7jisitxO51k0knVSCqVcyTTCZwuJ739Q4TausFwkkhkmZmex+mwa981FApw/MRRpqbGKZZyinqX3tPQ0AC9vT2qn64IuYbRNG6xagl+IWjp5d+9ZslNyt9GlckJ8UA+TWw+qYHP6fDg94cYGlymMrUT49MKLnM63Qp+G101hNWeIZGYIjYfp1gw+7ouh5u2tnZVlBNq3jPPPsNtb7pdRUo0iDs81Ciry5M6k72KAV2odG6dtw4S83NKxXt6127C4TYuv/QyHvjxD1i/bi0d0Q7Vlnb4BBjYoNoo4RA7yZapTnMSV+tFrKKHpwwD0+3M5J6bmu6CX2tJv5rldrMScvan9e/WovHTpV9bHvYtdHujUdGqkOAvpNqAmmu0mA9W9WBvNCw4HPKdTQZCQ5gLAq5TTIZBLZcjnRLQU0H7nyPLlquW+9FjR7hk62ZsDmFimHawCjJe6qG//Kn1hjijtdGVvV5ZqdalRlmZOuLDZsFO3ijx4MOPKvbn8m1X4/WEOHlqjE984m61TY5n0xTyWfrb2/jVuz7AuuEhrbnJ9iA2Ow4OKzt3P0M8nSUQamP58lWsXLYaG3bK5SxOV+ncgH7znWNGb98cX/j8VpwcBCNDqVjG4W7HJkISDSsHvnkvx3+4m0CyTLhQpDydxlEO4erpJb+ynW8/8xDzmRjpSo5kOYO/O8TyjaPc9Wsf4pKrLiEvmtpO0aO1qfyrzZy15iMTmU4Z8Oe3AS/w7wt3OpdAcW+Isf+iF2kupuVCiScef4obr7+R0ydPKfCou6dTF1Sx2BWUtycQplISMJwPi03032tgc5GKzRDuiDI9cZKdO5+ir69HNbUnJ8dZv34d0WgndqfQ18zFXHqpKpaiC+7F9NDlS0nWL7S4hpbcBdF+7NgJCvkSfn9QM+9LLrmUtRsvpS7oaqFx2pxkYjGCHVJezpFJTioQS3zZnXaXBmhB/ct9kUn/9X/+Gu/+wHs1vojQjgT0Ui2L2y4yE6bC4uKOC9mnLgiY2l8Xjr1Ny8z33fsAI8PLKOSLquku8qhtoSDr1q3FEQg1ldGsVGtFKrUKPndQtmTkslnCgQgV8U+3+Zp0ND8SXKuVOi63BHXJoGtaapflwdSpkLFhOkD/ZH2u9Y1NfMSLHxbVY5fA7pK2gFYaxK9cAncNm62uGzsB/qlSncptSmAXLQFhLkg7qEK9WjMrPPq6AZUSjWqdb3zzO2zYsImjRw8rI2Hzlg0Uy0U2X7KJRqNuusY1aTzm+nVW2898akvr1+LG7uvhLHmW0kyWllIFp83FgdMHGJ+eYOczuzh28gSrVq+hM9rDtdfdxGDbcp2t49NT3P0X92B3OrG6bMTmZxjp7eYP/9PvUS4k8LulJWhuYo16hVKthscVptgok0rlibb1mA7nVttPguLuvH7C6B2c49N/vQWL9TnZU5jCMtYIVOxQMiBe4+t/+JdM7z7CoNOFM1VnWXgVNcNG2ldhrpKkVC8ym5nlTGICa8RBLWTjWGKMrjVD/O/P3U1n7wCZWhaP3Wfu0LFTLGfwaEWg5XncfEg/ZX06P6gvdil7PQyHf/XXYFioVxrYRJWwWub+++7n5ltvpVIqcv+DD7B8+YgO6khbiEhbBIfLqwFMFlvhk0tp+9yF3tRU1wyvuUnMZKT0adeyr4mKb0mJSj9d3udinoKJ/rZahOts9sYzmYyCqjwer5aQ5TpF9U02EYrebpb71S9BrlM3tDYS8VkSsTh+r59MOkMhV2BwcJC2rijf+/Y3uOmWG/EERRtCVBarOJoBz8zQF/clzvXnXtC+0klmzrSKbIDcfoq5lMrRFgsFzUSkTBgOh2nvEs3y1mFuzF8cYmjO1nPn7Iv99k8DKp5tul3M0/vJzL+5gfkJsekLfSkZa1ZqpTrjZyY4duwofQN9eDxu4sk4ywRgF+3Syo05FlvyWQtJPa0Qf3HfYuns1+YOyPwpiYGYw0+8nJTcl3/4+td4YtdTWq0KhoKqOSGMmmWDy/g3H/k3eOweAlY/X/rylzhw4CDlapm2tgg333QD1199tXqZmAZpLcCu+d3OzlWbjjuZ84ZFzM0L59LW3nbNtNE9NMenvrIRrM9iUzs2kV6MQFkQwj44leTrn/hbqhNJRtw+SmcS9NoH8Lp8ZMmx78Q+DFudUDTIbG6G06kJCr46xQDMGFl++4//G1e86Way5SIOt0fNWDzI4qwCd1jPD+ivzfNZ+tSf9x1QGpqTfCKlpeWZ2VktjwsI7oknn1Tp05Flw3i9HlyiNGj6o2rZWbO4F0qlCy/cpKO1DunRSwCSoG7accqiLa9LQBdFwovZErZ6sy2nMBFeETCUKXMqDmWlYkE5z/JjbfHg5fONBvVGQ8EuHrcp3CIbaUGR737mGUW8X3ftNbjcLp57/lm2bNum373RKOr3kV66ZMFOu+eiA7q5WJzNFM2EsnkPLSKfW2ZmaoqJsTHy+byWywWN3tPXS6hduOnnH617+iKo1tav68sX6Uf/8x6z5ww1K0ZFNA3g6NGjKgAkm0kBBo6uWqXP3KK+7s1s6wW2zrnYn4sZga/l1//X/tnyFIuVCh6nTzNvMTW+b+eDfP5LX6BUr9DR2UkwEEBIOJlEmve87Z289bo3IyLnidQcn/3s51T/4JJLLuHW225hsHeYBiVK5YLqMcj6dpbF0txsypqpu2ZBZYqqSxHrQmGZN183bfQMzfHJL29UP3QHOSk4YSF8NqCfTnL/F79D8fQ8A3YntliZblsfNsNJ0VEhno+rlnEiE2N8boyskaPih4S1QNpV5c0ffi9v/a2PgfBtbRZy5Rwel0f9z6WktiQO8690ajQD+pG9+zWzFd6yZDqr1ojBikvV1ETD3DzMhVECmQDCTHhWKzNd2Gtt7mibQd3SkmR9Ies62481BWcu5t6L+1mzPKyZt7xZK0C1JmDT73vhB2kVwaAhPHibWhJRr0v512wDHN67n7nZOYYGBzl06CClSonLLt9KpVYm1BairU2yYvNzLqbk3nL9Oj/f1Vvywv90UiqkmZmeIjY3r/xtj9tNf38/3f39zdLgwnt4oWC+4PUXaHKtVP2NHdDLuTIut5fxM2dUPjafzxGKhFi+YoVu6oJh2awtBfSLmWWv73Ob7WOLU/1Cj86e4Pd+/78zPT9HV28PAX+Anq4eipk861et5YarrmGod0BF13bufILn9+5l+zXXsG71+ubXLFMzKmq8ZG0Jr72w/slnvURAv+N6M6B/SgI6z+GQDJ06NgnoUnLPSzYRZOy7T3H0sWcJ5PL02ML0OQfIJovUvFY6+qIY1Qq7n9nJoSMHMJwGVXeDifw8RD0MXbaaD//hf4KoH2w1KqUUFrtoPJsl04taU1/fT3vp6n7aHTCsJGYTnDk9pv1Ni9XKxMQ4QyNDippuj/aaPdSmR7bEghZQ6twx08qCLvRhFxIpaf2emakv/hCJY1EiszZlZU2DFuFbS5YuPGZTPW4BqGtB9UDFlZofns1ltYduUqYsTJ46oTzpRCKh1C5B8oumfU9/jyqTgdC6zDLuYnvoPwkyNTdO5wZ0K6VCgWw6o5KtghAXB0RB4PsCPqzK87/gluBFbuuC8rWe1/pZ/FN4zc7UDambWj5POp3WDWkqlVR6Um9fH32Dw2dL7vKsljL01+xRvSofrJNP/AAqSlur2y2ky0U+9Zef5fFdO/AFA9p6W7FsBcsGhukMt2GUa9x5y+241SrYztjEGIP9In9spVzL4VJqpTBYxEpVhKNa9uGtBMFMZV40Q7/tRrPkfs+Xzg3oDgnoVemhC2KzDY6nmHj0adJHj+IrWgnX2smlylQcsGzlCnB7SR4+ypF9+5iPz1OzN6j7rYwX56DLzUf+868T3rYa2l1g5MBWVbDNxSxIr8pDWnrTn98dMKzMT80rOlzAasVSiQ0b1tPeJYh0EWYRBTWzJ672ujar9qvNBFIaN5KpS53nQlvChZliM0N6QQa01SuVd2pm0Iv61vI+TZCVwL9lfjeb8q2gborONINWK5hrtm4ql5UqGdwC2BMj4YoA/kSUxk4llyeXyZFMJilVykqtcnvd9A/1Ewy1ky8kcLmd2KwmJnYxh7kdONvbNd+ndTebZT2N1Raq5SpjZ8YYHxunLdKmnPFqvUrfUN+CgG7+7ss7LmZD9fI+6RX/bQ3oHtJzs2q/Wq3VVIlO+qKd0Si9AyParljK0F/xO//6eEOZz7W6iCWQSyVVf6BEg8ef3cUXvvLXxJJJ3F6PslXWrFjF6MhyPDYHWzdsxu/yEFQpZTmslKo5UzNDPFQoUSjl8bmlLd1SglwY0BeW3EvnltxvvVEy9Fk+9aVNmqHbmxm6SwJ6XcqIHqh7IOeAiRi553YzsecY1VkDa81F2aizecMmLIUaux99ivlTE/g9XnwhPw2PhbHCLClXkcvffg3r33UD9HvBI8YIGV20DQXpLw7U8/p4qktXseg7YFiZHptW3XKROJ2bn+f666/THqTHa1p1YjMDn/nTCsR1kR7RTFgCvISgsxSnc4OKCZA7e5i/90oG9GYFwBDktNEM6AupVAJ+WwDwOufz5f9XqRsVbNKr1s1BnXKuqDKydreXYwcOEk8kmI/N09vfy8DwINGuLnX3cjndsg1YdMvKDOWyMWqBs8z7Yob0ZnlP0krt19mYOHWG/fsPEPQHWb58ue5Juvq70CbhSx4L7sE5v/ti//8l3/C1/wUBxRVrZNJZ3XidPHVKWzjLVy7X/mlADIVaoLilDP21f16v9BXIvBbbR7esVeKq56RMnYnMHJ/54hc4duoUM3OzuF1uuju7uGTjZras38D0mQne9853YzVMeLjDYtf1zNzmG1RE2dCo4XZIQC83t8itOdla36Rc2Wj20K9YoBR345RZcv/SJoxmQBebQAnohmF6lDcydazOTtPp6tRxUodOET+Rpp6D+HyCtSOjxE5M8fT9j+Or2lm/fBWBQIBcvUjeVSHrLWP0OrnyY++EqBXZK9RqCcHdY0NoOmbWtXT8K7sDhpXjh44rAExK1P5AQClmdaOOw+k0UeEvgNbOlmclnL/QqjFaAahVjl+YIYoOuZp0NwP++dnjxZbcJVaffc+FYDwBrilFqWkMYz7Z8z/fpKZVG3nd1NqtpkCFfr2GlXpFMr4i8USSsfEzWsYV1SgJ7FLOl9274OwWi0GRCodUKM4N6CaC9oWAbrFRyhdx+8KUsxl2PLWLSrnC2rXr6OzqwOmTDc2FWCoLA/X5xf1/IeNc+5kOaoWSyvTuevpp/H4fN958o2i/mvdlKaD/C3nYF/oarXEt49/B6dgkJybGiWezPLt/P7lSif0HD5DL5vG4PQwPDLJmxUpOHz/Bb/7732AkOiQORBrQ7VY7NaNMqZjH43FiUwZP+Tw3xVa7qhncLxTQ33T9lNEtGfqXN9PgOWzkdEVxEBL7BxpKzQC/pwuqDShloGaFUxniJ+c48PQerLka2bEY/oqDNdERvIaTSrGMN+JnqjBHNQwnKxPc9h9/CTrq0GGn1khgtYrKlfwsBfR/waP+xb9aM8M5fOiImmGsW7+eWq2qIiXBcFjd1Yx60RQb0aFtBn7pPdsFNa7j86yW+dnse2HwXNjfbQXUJqDsokFxojluYBXx7qZUqCDnJdi2NhGmdOmCXXWrzK2guBrFcha/R4BTNjUrKeVLeLWPbicXm1cqnOikT05N0tPbo3SY5StFBtZOtZbDLp7vi8QBmAFd1OdaGboZyM2ALn06s0ecSyfwh6Rvb2XXY49x+tRpVq1azYqVy/GFvRfI0E2alnlcKJgvDPYvt0T/Opopcn8MO7lkWj3un9+zR9H/V99wg9lOyee0TbJUcn8dPbNX8FJkPZKUdDozg8Xh5P9+/wfsPXSIeDpDW7SL3oFB5mNxdu7cpYqYfq8Pn9vN8OAgV27bxp033UEID0Zd9BeqpFIJKpUCQwP9OtfiySnaIpEFG/bzA7qg3KXkviBDv/2qM8aqjSX+5J5RGrbdFEuztLvbqeIiVS6TLZoymyeOjEOlyoqBDtYtG6WvbTlYAhz6/gNM7DlKvy+KLVUjfzpOyOrD43BpLzTZyFIK1Im7MrSv72Lo5g0QqJIqzRH2tOuSIgvz0vGv8A4YJu0nHkuwY8cOgqEQIyPDugi2tbebQDP72ZL7hUFFZzP0l38HXwlA1sLy/cu7AsmwJUOWd6gLTqCG2UPHpT30RCyhgjOVao3pmWnWC74g2oHHF1LDETn/5xHQxbrR6RFLUSsHnn2WJx5/gu3br8FqsxLt7STcJq+JjK/o8gu40abKb6Ynzvn3+Px/L/7+vby7/Sr8tmEln8pTKVcVvPitb3+b97//ffQvW66WsyaH/yyGYgkU9yo8g9fwLaW2NV9Js/fIIX784/uYmp6lf2AYm91FrW7Q2zdAe3sn5UqVqakpvvvd7ypVdnBwQNe5P/qt36eYS9LpbyeWmOGDH3w/v/dffpdLL9ui0tVeHTt26vWCthfV9ElNoEwUvMXupKo08wUB/U3bThsr1uf508+sxeXcT5k4btwcm53l8PExvn/f/RSrkhk5sUjPspGlPRDi0g3b2b5+G5GqlZkDJ/BVHMSOTjG99zR+3IR9IaK93RTtNYLDbRhRG64BL951UXDXKRgJnBaXQvNll7N0/Cu8A80Mp5jJsWvXLkUJb9y4AY/Po9aCUo4y4RVN8NYFUcKvh4C+uGdn1hxqzfFvqCCNXTzfrS6McpVsOqvObAcOHqLeqHH19u1acrc53JRKWdxuQcHKhmBxfeifpeQuVq8ijCMPIjEfJ5lIs+OpHepxHmmPsHx0OV09XWpQU6uKz7iJ+FfRHsU/mO2Rs9n6QmR7Cxz4Bs3SDSux6RjTUzMa0A8dPsxb3/oWwm1hvH6/KTWsLZ+fNn5fPoxwcaNt6axX+g5UMPjCt/+eJ3bvol6p0xHuJB3PQt3CyMAywqF2VYuUdkypWuHYieMsW7kMu8vBvoMH+NUPfYTbL7mOYiHDPZ/+JM89t5vPfPqTtEXaSaRm1DLV6bTTFgljsYjKoaEbxZZ7ZK1WwnA0zg3ob7lyzBgaTfGnn1mPz3tQDA/J1/Lc9+AuHnnqaQynk2SuCDYvwZAfo5FGFuCwt5tV3SP8Px/+FciUoO6Eg2c4vvMg5URBW0dunxdvV5jeNUOwvB38NfBUwCVLSYkiRTyIctxSQH+lB9sb4v2a/uZierHvuefYf+AA27dfrRl6Z0+vqVi4gNr0+szQF3+ntY1g1JqAOKuW3AUoI9Kw0t4q5gqqiieZ3/DIMNfcdEuTrmYjl0/i9wkiVmgtiw3oLw2KEzlbhytApZDl8MHDajN6/OhxdSsbWb6M/qFB+gcHcDi9LyC6JQuRgG76mrfc7BYG8oUgx5bYz+Lv42t2pmFlZnyG/fsOKChOcB/btl1OrpBTHrrV4VlCub9mD+fV/2DpcB/JTPGJez7Frkd3EPGEaXOH6fC30+nvoF6qM7piFbFEgqd27SBdzBEd6Oad738PV163nR9+7/s4awb7n9vD/v17ee/73s3wUD/RaDs+v5vTp47j83lYt3YNkUiUeq1IrSqOjlIRExXHlEjEnxvQ33HtlNE7EuNP7llLwH+YkjFPIpXk+z98lAcefYr2vl6Kdag0bFTrZSrlGJFgkKsvu4mbLt9Or8eu+tOKhs81YCZjysU22UC1Whl7Txj6wuCoYFRTGM6GovnytRweu3+BQMir/xCWPuF1dAckeDVsGsDGjh3l+z/4AVdeeQUuj+sFYY6XVtp6rTP0VgXh5d9XMwwLF11KayIeJyYg0re2Uc4X1bBGjq9/8xvcdNONrN64GaNRxGJ1Uigm8XpEy71Fa1nM5zczx+apF6StqZa7i3I+w949e+nt6aVRb3Dw4EGGR5YRCIfp6e3DIpsQoWjJm4gKngjl2CVYK8LvXC7+WdWaJvbgDcpyMazEZ+Ic2H9Q+fl9/bIYdzI+Oc6ll11mar8v+O5LJfeXP0Zfz2cIIbEkDijzR/nal/6enfc/Qcjw0u1pZ2X3Mog3u+QAACAASURBVK7YfDnP7XpWgXHDo8uZyyR4dPdTdI8M4G0LcuDwQRUfGhrs55prruZtb3sLX/7yFykWc1x/wzVEwsJjd7F61Uo6OrqoVU2nRpfbDOj1WpaGvX5uQH/r9ZMa0P/0nnUEvIeoGHEq5RLP7D7CvoPHOTE+RhUrxbJkExWiURdbNm5k2+brWBEdpJQfxy3gnkQeiyD43WHwhcHdLDkJl1gsUr02sBvUqznVr5bSnDnY38A79NfzaHsjXFsTFCfUM6GtfeOb32TlyhUa0NesXUtbWxt2ES55XZfcF5cdt7YB4shkklUa6oMuHtvUDWKzc0xNTKpgyZ59e3j7299K/8gQhUIWry+oFS7Bo5tkvsWVrM+Hq50T0Jsvig61AhHrDeWhC3q/o61dQYxOt4eOaA8hFbpBFxy7o2lTWi+bxiQ6x1sBfaEqnHnl5vx/4wb0TDyjOgoChOzu6VFw0/TsNFsuucSkMS5Jv74RVqJFXaNIO1UQ6qiVxx97gB9+9dtYY2V67BECNScRu5/B7gG1BP7ze+7GHvLQs2qEU7Ep+lYOc3jiJPFSlkuvupzevi42blzPFdsupaenl1whjs1qUK9X8PuE/WJSWs1MucmgaVSoWaWqt6CHfss1p42hlSn+7NMbCLoP0SBleroWqySSBSZFNEHpMzX1ph5dGaU/0kPDsDM1dpquqJ1aMc2Z46fxOf0M9C8zg7nTDdUa+MStqKqyleKPLI5rpjGF2FjKRYp5weIWpEU9haWTXj93wLBSzBSV1iFB47HHH1dzCwnoooUt8qKvb1DcxdGxTONT02dcAoLiyyWg1+pMjU9w5vRpTp06qffgmmuvVqtXX9BHKNTWDJJCXVt8heJnkX6tVcWJzMDhMq9rfm5OkbfSF4zFkwyNjOKX6zHqlEtFFbtRwaj/n73zgJLkLM/1U11dnePktLNxVhul1SrnhAIIiWQMxpYJ9uWCbYwDYBAOGGPAgMFgwCYYy4ZrDJggoklGKCCJ1Uq7q81xZifPdE/nUF3pnu+v7p2VjAOSjoXM1jmtWc10pb/++t8vvN/7ueKti4pepzTwJ3npsjA9swG9uFikUq4SjUZJZzJKWEa6rQ2MrPCb75zx0H921pun+EpEAWKqUmA4OUKIIOP3P8LXP/bPMFtjNNRDdaZABIPNW7YqjbbvPnA3++fGqRsuZa9JoCeBsaKLX3nNq7jm2isxDJ1Y1K9pb5pFImEBcgHxlo+Z7cZOru2T4tClTWv1sYB+7VXj3qqxkg/ooX3YXp6IJgeVTwjXahIw/H87rQp2K0dYQmlGF+gOk4fvxnarTJ6YZPXKNazYdK4fPmy2yJer2AGd3p4hJV8h8ngJQ1SxRNW+Ke68f8Fn8PwpnmrPkMN5AVq1FieOj5NOp5WwjHRHE1Lc4NAQQytkUfyvSEVPHNCevOzokwX0AJ4nXeOCfkMZV7DQEJEGFmbnmZo8qQB93fp1dPdkWMwvsHHLBiIRSXHJ1fsRricqzNTp4PSfNWcRQA+GYnh2Ay0YwTVryktfyueYnVukp2+E3r4BAkEdy2wSNHQlruM6rdNIcY8FtuVxf+YDukgXl4plstmsqtKQexM5XGElayJt7S1zCM6E3J8h69J/8zJ9EzxKrVklqSVhyaH4g0dY2j2OM1kmd2SakKMrLQliIXrHVvCDR3/MjqN76V+/kv2FKZrDCTZffh4XXXwBt956M9GIQblSIJVM0WgWiEbCqpRN5pM0bFHGshj/QrjUgv+e5X7DtTPeynV5/uLD64kae2jU8qQiSTQnREAy7kYIr2X6whyGBnYZt7iEWaqrNm+RdJ1ac4m9e/ezYmQVw+s3qbzSTK7E3FKVUKqbiy+8CoMo5WaFTCTphxiLZTQJp0b0n9Dg4b85ome+9sweAS+gsjG7H9nLQP8I0ViEmdkJ4okE6XQ32b4+8IqgSURHNMMlxOx7paoNqoChEvfw4c1TimVSA/0fNfxoB5VPi5KrRVYdw8/3alqzbRW3a7FP684m3/E8P9+NJpElMTaeuEEhoTrb9jAUB0UDV6JWInnrUVxaYmF+nlxukXO2nUOxlGf85HEuu+IybOX9ikqeCD+JlPJpanqnVNs6vc47KS11o20D2g/dyfnxxKiWxUGAxwfeTuhdFOKk/WM4kqC4NEdGNYXxsJstcosFSuUqIm07smKYSCyMozwHQwXfxEDRDYnGNf3n1+kQpcZZLBdfi74TPnxiE/m0ZhXqmXQq6n9yMqFTbd9+gH6qQoSJ1JjJ9fj6Af41CRh3Gu7InOpwAeSyO/PPZ/7Pzc7S29tLJpvBiCXUEWrlPPGURCfbgK6u7ScZgE80YfLERuzMXk/dCMiMEGW4GHFfJr0A9t37+Pz7PsX8Q8e5cvNFULOVsxLOxjmRn2beKRPsi3OyOMcjM0dp9ccgG+XBnXv4yw++g+e/4mWYlTzhmKEamfnzsrO132ElMy3qjaIT+bg69JuvzHmDqyf58B0bgIcIygLh6uhSOqOENzpM1RJWvYhTraG1qnhmEddcpNmYJJOJMDM9z+z8EmObtjG9UKPhRsnXNPpXbmbbOVdTd12spkM6lgbbxCoWMbpEUKPZ7gn91A30mSM9Q0bA03Fa0iQwjufEVKeqfGGClmWSSQ7T25+E8AKOU0LXh9phJwfTaRIMdOG0DEIddTXNxtMsvID8lEXUV0ATDXhVs4kI0fj9/dS66opGPNhKllXKJ+Po0l8gMNfuRyxAJ3MfVTLmuNKjOExQ6yegepEXVB77vxJGEmCTj68c5wPvsnqcju1YBFWXtQCea+E6oi4HlXJFiZVIz3HReHZxiEQMkqmo6u0u4CPGQDCQbAOP6N5LtKsT0fBFTwjEwBXjR8DLwdMaeFoNT6sqg0jzetrfq0NAZCZl3OS7co/Bds956W8n5XXyOxH7MWjWdVotm5nZ44yu7CGe7BglIWoVC88NkMgKuFXaDXZ0sA08N4Im1xisqPMtS/o+kTmrgytj0R5XAWYFzp1OdMu0Q19Pr517bItsKnU+T55xC7Sl9nOXfeV5ZMGLYTWlFa5UHtRwHTH2PAJBGdMEnu2xa/cOUqk4Xd1ZkslEmwgoEsB+b/hlUmDnmjoTsMN+6BgNT+T+O8d6ovue2e/JjICt+j4KqDdJOimoRuBIhQf/9stoUybakk2w4dHf10fLMzk6f4K8WyDYHaLkVjmxMEmxXiXalWIiN80tv/IifuVtfwAhB7tZIJgS59efcx0j9FS3NZnPmgjGPk7L/dYrlryBVRN8+B/X4rETnRSeEySoB9Ui0rRMwoaLTg2oQ8OGegmrPIFVnaRRPE5It5mdzVEzPWKpfgXk3SObSfSuY3i99HHOKAqPbYNVr5GVGk2ppwvKwlH/b2pBP5mhP7Pvz+YIyPPXsc0gAU+khl3yS8fJ55dIJ1YxtHoAAifwvDKaNkCtWiOegIZlEjWGcSWK5InHJ4ungHnLB3VFHPHlSB31w1c9C2g+pAckr9tuZyoys54XQbOzaMLqNCaBKpos6qK9oAwGX1HNT0OJl2rR8saxHanS6FKg/h9tHTnY01XslgHdr9dWH8dD1w30YFTk51haKrC4uKi6mgmBNGhohEISzj7N05b7csWTFCZ6B8zb1rt4wp6BI6qOHdKZJmIvLR9IJRIh0s6aqNLJGMrCIffYkXEVoPHHVsbI9Sxf6EczcF0D1w7h2NJQpophiOlkEgyGsFsh8rmyUtDr688Qicq5hL0vICljKnU2DuiFUyV4T5wUJ/coxopEGHwtQQF03xP276PjlT82veCPiRASg3QWzXmgpAwX1wvjWaKDkMSIZqguzVOsnCQUdunt6UILSifKMOVyXcn2RqJBYrEomjL0fDnd5UW4M6aP5xDI1bU9/SdFCnzipMyfzTXhmXNVtuAjTTXvknRDLQwPTfHVj3yRTDXGoNGDYWqqIYv4xU2tzmxlhqNzR5kuzmIL3dx2IaRToMHYpefw6+//U8iKFkUTwjI/ZP48HtDbhqkC9Mf1Q/+vAN12bAxdxCsE0BtSvwaNMnZxHLNwnIizwML0CWZmF+kZXEmuZFNoGgyu287AuvMomBHu3rGXmqWpIvt6pcxLX/R8kpEgTqtBNNYumH/mPMczV/qUjYC/8EmOSCeLHopSKU0weXKOWGiUVWtW4jCBbsiEHqDVrBKKSMhdPOMMZss85a1qiMyD75n7m+SWBWh9T9sTVTrVbU2iTp3wqXy3DdRuv//e6LKwizfutze0zHZYPaChB2JoXhZPq2PpR3C8GhFtwAf//2Dzz/nvSSK+5y7aIxFc18RqOaqvtlKJa9aYnZ1THvrY2Jh6R0S4xQcLE8eVFJinDJRlFvnpQCwg55PtlsPbAtgdhqwAtfxdyGvtcHhH6vWUF+uDYkBIrNg4IiyhOaq1svR68D1P+VuMWtVUXnksliKoh1lYnMGyKwwMZYjHO9Kn/vn865VFsKwiAQHxhCUq+IS202vbffju+OSPhTlfja4D6p1/CyFRd4XTY0Mg7zss6ghSP94FTgKCMYoLU+SLx0mkdHp6utD1KNUS1KpN+ga72kx2pfenuANShy8Mfz8q04mY/CRA76R6zpCIntDjf5p3Ug6vrEWuzJgUWEnYPctd//gtogWdHi1NwoviNluqx1SmJ4Vj2Ow/to8Dxw8oorjdbFKVZiyZMGZa503vfxvG2ash6oBb9zM/p7cY7/RD/4889FuuWPIGV0/w4X9Y9tCly5quPHQJs8mLWKflLNCqFQk0XQKtOnZ9Bq96kkBlnEd3/oj5xQYXX34FJ2ZKzJU8vMQwgcwK5qoBHnz0KA1HIxyL4Tkm737H20hFdaLtUNkztGjlaZ5O/xtOLyHXBq4spG5CgZtp5liYL4M1QHdXH+F4DT0k4NpLMTdHPC1h8RaGnqFl15T0qV+LLR9ZsjvlUOItdQC9k0cW7008eAvpUySLbVCBXgTP6fEjpLos7JK3EiDqgJAkhaXRhvx/Wp0fptvNEyKn6sh/0hPxAd2f4ad75vJvy7IJheSeJfesY4T8/Kvkz8VDF/1nkYkMR8Rz91NfjtPEdloK0OXeVbRBAbXcj2zyPcmrd3LjPoD6oe8OCAtgSX430A57y+9lP/ksj9VymYxEEfyQvqYJt1fOJc9ORiyO2YBqRfT1o4q4U64sYVpFUuko6bSk1TrPZPlaxfjyJKSvPOQ2L+GnntL+8/SNhOWiu2Uw94H837NuO7NE+EERfwyDpXZe358PuFlwYzgtl2J5AcvJE0/6kZJmw1YpomgsSTiit41EibY4Kj0jW0AMQFWa6xsay2z3zv/LTzlXuxHOT33vnf2f0I5ndnoKRkA8c1FTF0DXaxpE+qCo07h3H4v7Zpk7MMVQvBev4WBWqvT39ZBcvxbKSzzy4x8xfuKYUsMsmVVaaZ2TrTy/8PqXs+2lNyOvheNU0KMBFdjvmKM+f6NtAKrmLI/LoT8e0IPtkLuuCwFIXmCxyevUG3M0K0W8mk3QbuK25tHr03j5g+x/+H7qTY8rr7uZfcfmOTpTo+AmyLciVLQUdihJQ3SPzTqRsMaf/OEbCbh1eoNpv2PUkwo5PQVP5swhnqYREE9YxFM6ACqTt4VthWnVerBMg2yvzGwhz8U5fuIY8WSTaNwj2zuoQMWmrkJeojYoH01C8EpSVsL5AsTifckbt1w+JYEqCZfJaxKSMLpjoKl8s/A5cm199QSaCrF3PExTefmulfQPq1fRApbqkvSflWn4gO4rIQooireuaUGlCtdoNCmVKooUl0ymiEQT2FaLUqmsrj8WiynG/7IXfrpIS+eRye8E1CSC1vHA5ZolrSViL5JekDC7/F2+G1RAhZNpt0UttQ2UDomuAzD+onHKIFHeZsew8Tu9KQKdgGEghFlvUSk3VNhdyHoigCGiGbGEtIAUY0BC9q7PvxMzSvN1qX3DoBNd+OmmYUe6djkk2Qml+8vfKXLfqcM+zqOXZ+62n68u3rmlxsRzpLpHVDFDWLZDvVHE1Uoq5C7iWqZpkYz3kkr34zhVpfDaMdr8U3UMjHaE5DFKfqfHDjqe+ZPx0J/Mvj/deJ/59uNHwGtXc0Rxi3UCUUnTxEBe34ePsuN7D5IQzkjVoZErM9zdT/9ZG2F2jnvvuou56WlWDg9R90xmnRLzepUVl23khX/4OuU3EGrh6cJ78d81Uavwp9LpgG4+tmztuVcUvMHV48pD90lxKbXASajN82xsV0RgZIKWsMwqbtWGZg27OQf1KQLFwyycPIrtBBkc3cDug1McmixR07sYX7JZskJEe4eptCxiySgXXLCVX7rpFgrmJJlwnCgRhBZ1Zvt5HAEJk5fb0zPY9rRlsibB7aJc8AFQqi0iRjfz8zMkUn64Ni3hK6+GGxBvW0K3Mo8iBBzxriTkLPlUAboGBNuEsVM5S4k++Tli9ZKoj3xXFvViu69bCs+LYbcC6MEAQV2MDtlHCHxCXJNj2gT009jPP+ER+uEyXxzHEWnXgORuDRU2l/r7paUS8ViSVCqNYYQUyJumSTQaUwIy/mZhWz6zPajU106PaXW83jYgqXsUT1u8cInXtRnlir0v3/XvAU8AXUhlAuh+ntsHbDm2AF07OiHRBYXxsga0Q+2KSCiGk4bbMglI+aldJb9UJGTEFdgRSEFQjiFGhhhu0sVRwFtO4wOm5L0Dwaqfz38C22M548td4jrs9eVDdp5xhzAnY9K+V5krwktQRMpOTltSAG0yoaC1XaFan8f26jhuSw1pIt6tRLRcaX0b8JMHy4adz2gXUR4/7P74rQPCT0X++ydFIJ7AYJ7Z5QmMgEerXicUy0JVwuMJaImAWgqmSyzsOszE7mNQsrFyNVZlhxnK9LH7vh08uuMRBrq62TQ2plTTj1ZnqGc1ShmXl93+WliVhohEsZq4wn1Rq1y7AqUznQMSQzfRvEuW+6E/94piG9DXnAboQZ/J6zm0HJuQCvfJC9nCrTWxamVa9Vm0xgxmbj+N0gK1ukOtGWC+YDNf8nBig+w6Nk9DT+NGEhjxOBdecj7XXXMx/WGx2su4mMRInum29gSm0v+KXSSv7UgzDwENvzRIJrB0KrKaUayWrrqNCRGrK92PaZZJplvUG7Ok0jqOLoxtsV0ldJtShE7dEWNAPFMhiTUhKEBXB6+F7QWw3ASuGK1axg+12nME9TrBoLwsfiGKD4gZXNVnQHKsAgQVHM/EFkK0QHRQb+eXO0ztn/xEfECX43nYjolEviQu4LhNSsUKjqMRMiIqxSXNWcQjFhZ7KGQoMJDvi4yq8u6FbK2Lh+/nziVi0BGmUcB5qmStcy0d790XqRRA9rygIrThxBW5zRAhCwXmArptD16MAWHtumGsRh09aBIwyooZ73pNdf6AFgcthVMPo8ckZTGPZTcJGRlw07TqkkIxaLl59FCZUKykGPR+vjyG20r7XnxEAF3O/dNvErIX40D9lKfS9l4UXPr1iMvRjdMNktOY8KoBkITG/XyLMoKEFOxY4tBItz8NLSBRHpmXdWyZADLqRkJFI0RL338WbfqdlFa2y/bkp9/Y5vTt8R71E4tO+Ef8j1IKP/1YntnjCYyAB07TRI+msaoVjEQWq1RTvQ8UsJdaTDx0AL3sMr9vknBVo09PcfSh/eRPzrF941Yy0ShaVOektYTdH+IEeS598XV0X77Zr6zQLVxNtFolpeiH3k/5IArQWz8Z0P/6H3xAN8Q7sg0C0sdZAbpDSPV0Fuu0QjVXx6wUccxFAtYCgdYM9UqOYrHBQq5Gd/86CPcQSAzz3R/tYbLQIJLq5uzt27n+hqtJazqFxgTpqLzWokXteyxntp/DEZCctJfCbjlouiPCRzRbBRbzeexWkFg0Q6NuU682MQIGtWqBtOCFV2LVym70iEGLmsqE6yT9jxCZFPNbAF2ArIxjV6mZNWpNl2YrgivxLK0LQ/fw7EnC4TrhGISjOqGgAG4YD5FXjRIiSa1ZYyk/R25xnkrFjyjEo3GisRAbN0lkq1O//O+foQ/oPqFNAF1AWiIOAujSucz/W4BWy1JqcclkknRGlOC0U2VSKkz/GEfPB34FYvIHxfSWsZQoR5soJ/cuKQRqqrxOgMiyHFpNDbulY7cMHCeI6wiYSVc7qTaRkLNfm64pwyhMWAwLKefTS9J9QUUmpKQ1EupWoBaKRtV+rrRxVB55lMXZClMTVcWCr5kLxFMtuvpsunoipOJdBBBm/WAbdBeeBKAb4Ebx1PohgO67Lu1kwSk1veXognjmnYiK/Fuelz+wjgVN06Fes6nXTBoNU5ULzi/OsHLVkPqEjABWG9CNoBh6si7KHBNPygd1n6goBz6di9CZF4/3ph9P6vtp14AzgP7TjthT+/22DoIWoliUEtM+TE/AN4juBglIyWhValDh2Dfv4/gD+xkKdqEXLexCk40r1tDIF9FjQQrhFq1egwny9J47yqYXXYtl5tDjgVOALglJP4omH6lD/wmAfvOVRW9wlYTc16CpkHsSzTbQ2oCutC7EexJinFXHrnl4rQaelce1cgSk1MNpkM9X1A0cODLN9ouuo2/NNg4dnSYQ76ZnYISwFqFQnSOTUFXHWOYcRlhCim0Rh6d2pM8c7RkwAp5noGlZWk3JXVuEQmGm5iY4Pj6uFkthlRtamokTMwwPDLEwO8Oq0UE8r8k5Z68jkAiSqy6QTXQr8mahVKIrPUirXpPOBYQSQg5rcfjAXqbnZgjHEmh6FNMWIpOEpB1cM49htFgzNsRgfx8tTHRCqq1vvl4mEeshn6tyYO9R0ok0rm2ruva5mTmGh3s5e9tqDKU33wlJ+2FmCa/rAQmty89OmNwvrfKzuz4hyrFFvMWm2WwoQBDpWymBEtKckOLCSk3Rf5GlvE0BlsrDdxjUFg1Rb3N7CYd6sUwh10nYz1S8l1hUJ1+aoTs9wt79B1hcaBKPdtMyUQAvBkR+aY6o4JPWwmxKGZq0NA4SEYU4VyMajVMulQhoIeW5Sv3/YP861m3oR0/Is6pSrDkq1N6sm+zZs5dms6WkK8VQEe+/qy/AmrWDxEPyzsfBGVQdHGGhHR2QlIRPKNNP4yW0LPH62/K4rn0qZeHLYzqEjUwb0AXI/WegIi0dj1yF1oWh72E2JVLjElbymjqW1VBzIRHtp1Cs8OADjzDQN6zKBcXz7ulNMTV9lI0b1zK2Tgy3oCrfU1kMAWxJGQTcdtWBb6ip4IBUXMi6qYWwVEtZnYCaA0KcW9Yl8J/hMmGuw9Ffnh+a6sYnESrZxCCUOeCPh58S9Y9xJo/+dCx3MuPq9SbxWBc1t86+w4c4cuIE45NTBDyDsRVruWDDdlb2rIKCy32fvpN4RWM03s/hHY8yGO8iSYhQPEJ4RYYJa5H5cBWzS+Pal9wEXQZuwFSluALm/vw+3UMXdsrjQu7PubLoDUkO/Q4f0H0PPXgaoEv5hUy6hp/jlHCdvHjmAs1mnkhMLHyXhbkcZstj994jjK7ZzFlbLsTSYlhaRNXWhgmjYRJSFm2DVnGSkBTOCzmmrVH7dDyUM+d8+kbAQ2QRpcZZIxQNYgQi1FoukVACB4dDh06wONdQ4h46FrFwiFg4im3W2bplLZ5uE8umydcWFeh1x7MsFhdIJ7OEFFiEObD/MDPTCxjhsMqFl6p5EqkIpUqOs8bGWL9qM6XSLLG0jUGQimNRr7t0JVcob3P3/kPq5axXq5RLOUJGi2goTH/PKPVake5+jb6+hAJBAWAVUpe8v8qddhoq+PXcnoT9xSAQL139XcrGgphNyxeYCeqqx7mmAK3jvfkeZSek63vlHYPApmUXCEntOuLV+4zxWrVEOCrsgBam1SQRyVKqmuzYsZdqzVJd2rp7pFxMY34ux5o1a8nnFxQ7vasrTjDo0GwUKZXl2CEMXWrjowS1OEMDaygu1ejrHWJ4LEm+cTddYiC4a1ictTl58jChSINi5SiJRJhQIK06kQWNJsMrMgwOpggG4th1UQEME453GPPSoc2PPPgGi4SupTZfxs5PWbhuS31HxrrjAYtR6Nehd7xvyTeKx+zn+wUQTbNJTJpGKeehA4Au1bqN7WWIhPsoF21VLpmMJ5mZOUEw1MB2l0gkPLJdcbq7ssqwkX71Yqj52gY+N0OaVvnGlg+s0o1OANyfC51zdkIs7fp4VbYo3zudGHd6bt1/5jJf/Pv1WfT+vJH5IUZgk0hEnv2Z7ekYAZ+7E2X/iUPc/cCP2HfkMLlykXKtrtJogz2DDCR7OXt0I8+//Nk4MxWWDk5Rn1ziwIO7yepxolaAdDZDZCRLMw2h1WlaGY2Vl2zG05tgCClOqs1O8847DoFiuT+OFCeALqS4j5wC9MQyoIvghVy0mottQoti/rrg5HAbJQKJLuxmjRPHjxGPJ6nUTELRFL1Dq4iFe0VugoPjxzDrdVKxMOuGe1XoiloORJtW4qxtFvDT8VDOnPPpGwEpOhKpl1KrTCrUhUOUaitCLNStiGB7Du6jVoawEaBYOMZATxrpbiXe9/ZzN5BIR/CCAVo0VCVGhCDzjQV6o6MK4I6eLLIw47G0aDLQP4Tn1Wm2JukbhOm5nVx5+VXo1rAiNen6vPLOHfowWE2pHOHAvhqOZVCr5dGNeTZvyWKE5zl0YB9aq1d1Q9t+wRDrxgZUyd0p0pgaUp+c1miUCIfDaoH3c+FCbBOWtyjDCTs6RLMhHp1LJCpgLr8XsqB4f/7CLX/ztw6YLwNTpVwkmRKwalA3y8TCCZaqeboSI4rpbpFAp4sHfvyoUpaNp4JUm3N09esYwRDd6TGKeYc9uw8pzzgcFq9jkeEVMRKJABtXjylvtFK3uf/eHeoqImGdTVtWk+2OYlLF8kZYPDrM0f1gWjmi6Wm6h04yMhqnXjKYn85TqxXo6w+xdn2cmCFeugj0nN5Byvdt/a1jzIisfUvlqgVABdAfaxDJGMk4d6RsBcw7wkLCc2+oywAAIABJREFUx/DJaqZnE9G61FpWqjbQA1EmJ+cIhQYplDKEjBE0N640B8qlPIXiBKvXRZmd3023NJLzqkQjEXq7++jtGsRQvS3kGh9PiFzWQPCffwfkTye/LXvlPkDLM16+ZwFx1d2urTDozxXfuJHf+waO750LebKj6//0vcU/v2cWVQbRoPjcN7/MD+69R828SDKBp3oZ+NmdsBsk6gR5yfXPZ/uazSBz3wmS+/ZdHNixh+5gmkxXF04qSGQ4Te/5YxB3oT+O0ypJZ+llLYN2mq2zFogR++/K1p59VckbWiWAvrrtof8kQJdJ2CkvifgxfGHHWhZEejHrJjPTJxkZGcKIRjkxMU7VtEn39JPuGuTOb3ydI4cOEzMCXLhlI9dcfD6BaDvPqdSdzlSi/zy+Fq6SXO3hO3c9gK5nCAb6scwBanWwvArT0yexWy7RaJO1Yx7JhEmjVEbHZOOGEfqHZUGeI5uWnKzLfKNINjrK4ekSjzxU5Phhi0x8M41KkFQ8xVLuKEZokmR6kbENAa6/7gpqDSFmCSFvVuXMA2wjn4vwhf9X5I5Pfle9sLpRxoge5U/f+WKuuSqNxSITR8vk5/N43hKbN68hk+1WWuYKdjUNS94NVaom1y95ZslzCziLLKjvgduWTdBI4dpSEueiGxKydWi1Ksobk5ru5dr19musjN+Ol2mAI/3kBTBmKTVmSEe7qHsBYtpmvvv944QCm8DtYcdDhwiGg8TSHplenZVr0uoaPSvFgz/ap+5zaGAFc7Mz1Kp5RlakiCc8ensTtFpFdY+N5iLjE7voGwyzdf0KRRpssIqv37nAe/9oF5i9rDsrya59n+EDf/s8rrl+LcVchdnpSZZykyRSJmvGDPoyUpOTxnXlXiJ+Hl9gSoGVP2ayiTcqHrnydFXIug18nrSVdFRryZCKcstY+7X4PklNwNw3Fxsi2+uEiBv9WJ7IWqeI6F3c/+Pd5HIGu3abNBtdzE1XyC8scvLkQTZuzvKa37qOlnOUUGQRx8mTiMYYGVpBX9cgupQdOlKGJ5yPlnpOYliojnkSnVFEOPeUMSLg27kn/x47oK5mi1pPOyDu7++Dtv+9jmcmUr/tlIQaj8eG638e14+n+54F0PceO8anP/d59h86RN/gILFUSpU6CuHTarbIRBJcfM55vPD65xI1omC6IBG1hTzM5HELNoF0lkotj9ETI7J5pUqXYdh4bgNNSm5PGfTqrThFhpRyNgF03btomeV+0ylAX0OAHRgk0OwgSA7dlfyQ1xa1aCmpOlfpZwvdtuGXxVjdEBJ99gaIopdT54tf+QKzS4sMrlrFOedfxFe+9nWOHDlCvVRi3fAgL3vh85QCFlbdl389kwJ6uufm03J+xx7hj27/Dp/5h51YZppmvYe+rosJ6CmCEZN6cxEtUCOemuUvPnALWuAI6YSLZ+eIRKuce94WlR9ttgJEwiOY9DI+GeaNb7yDe+8qMdh3ObnZIEEvScC1KRUOMtRfQOMgf/r2l/GcF4yR6F2g7B5BD0jIfT2Li2v49Mdr/NPfT3DoWFPl03uzHhXzbq6/JcwHPvYs+tIF5pZmmTk5TdSIsXp0NYlEwgefYKe+uuNlLofHG/WaWvAjKoerYbVMjJBILfseuiKiioyE0o2XcKzIrPqNkZZzpcsvtHr/hGneWkQPiUFSJoB462McP7yKV/zS33F0fzeJ2GbiqS4WCzlypVmGRvqIJSIcOrSfvp4uKpUS2UySUqGsKgt6uwZoNUzicZ1wpMHk3L389huv4ld+bTtHJ77J6vURRofTlCpD7HtkLTdf9//oil7MQkXEdmDNgI2R/BE79/whIjtfLE6SX9qvdPJ7elt0JyX9FqTlBAnp63xPXdXL+6kJqcVXLVsl1KzJ31oqnSHjoDzWdj7a95A75XrLgO6DuWQcDQwkx56k5kRxrCzBQEZaSfCWN3+Sz3/ufnp6r6XV6qOQa9ColzHtKW699Rxe87qLsdnDpi1SV58nHg3RlcoSJIpjC3nQbhtg7fC/a2FZvkFniBCSSot0hHxsXMfvLSC/9qMKPmDL70WnQKVRTqVSlhfEZkPEk4IE22F3WdxlnqnyRwXqnSY3T8sr/HN9UgH0uUqZO7/xLQ4cPKSqIgrFMvWGSXe2m650htUrRnnRLbfSl5GeCZa8DFiVsqoeia0Yg1oQYilYmoO4Dl1SYVLD1Vrt9IrMtTYJToCyncJxNQnCi5ZG/fGAXj7NQ99B6PGALhrThq4sXxGjx474Pc2VFnQYSj0QEOpxDYItlorT3PHZTzGVnyXWneHCK67g3gcfVOSYUn4J3WrxkufdyrMuuxTclp8+9+tNzmw/ZyPg2KMU8308uhvyC/C+d41zeH+MCkLKauJQIEBR7GC++p1XUzd/RL9Mt4DwN05w5ZWX+rlFK0LA2EylovN7b9jJZz5zgGY9QzB0nl/v7LVIhmtsPyfO1VfECRuHeMPvnYOekcqSH5OMB3FIcXwyyVf+yeWOjx3i4AmbjL6ORCJNoTRFMDhPsucAX/72bfSNTNDV1RTfUpXIBQO+wpucR4k2iw5dq6leyHq9rhbgcrlMtVolHo8rffZQOEKr2aJalb9LiFWMAekoHFLseZ9EJXK1UibmE+gekwOWd1wKWK0YUzOHCaVm0MMChr30ZW7mS/8Iv/qqv2dN7/PYtzihiu+iKYNILMHUXJlYYC2uG8KhQjJqUWocxCHPWavPxmqEOT6Xo09fgRGqEk4d4y8+fB3X3gy50iFGByQ9Eubzn53gnX+6yPiRLmy3wcXbL2Hv7sPg5RgYKvBXH7mZS64ANzBLwzyI68yTTobIJCTXL1613GMPjZqE1n1ugUQNGg2fICjlez09PZRKJZWH7+STRXBHyHzBkGgOtNn5qo68owIoZoEseFGqDZ10dIxcMUw0FD3Flbvj72z+7QdH+d4PZrGsLlwrSCJu0Nun8Qu/OMZ5l3oks0e4+NIEwcAChiqO9IltnoCw6oQlUUadRk1KKWu0Wj5pTc4eCgWVZG8iKXOjA9B+Xn856uI3wPHnjigH+vcuc0Z+yv+LUROJRFTHLl+XQHL3fupBtcQOdkh1P2eLx8/A7Qqgi+m97/ARJsYnWZzPMTM1h2XarBhZwarRlVx12WWk4nFyC5OYtRIDvRkK+TmqlSKrNm6DlpTXJHHrRQIJMfRNlUIUYqeh5pvV1l3qvP+6CunLuYUnIoAe9C483UP/zwFdWZEB2VVKYIT7K+EyaQqRxyoHmD8aQRNVJa2GE6hRs5f42ve+wpJZxAy6XHnTjXzr+99DN6Rxg4VZLvO8G2/i5uuuFXkNdCUl+WRqMX8GnuyZS3hCI2B7CcqNDNHYgPT74QXPvped9/dgM0JUCxBLSCgyjxbew19/4jqM6C7ikTLJRBXTPM6Vl1/aJiatZW58mH/5YpG3vW0HDWsDWqSPWs1nN2MdZc2mCr/7Oxdw/rYaa1YW6OtrUq9NEYj1EtTWMT6e5OMf2cXXvlBhfKJBottk9dgI5593AXd+4R4qiwmSiQav+o2VXHqNQ6L7AKtW6vRlugnrhlpg/TCwo1jSosMu4dVO8xVZoOU7fX19jIyMqL8Vi2UWFnLt0LKvlZ7Nphkc6iOidN07rRNPB3QJ0argGThhpscr5HKztLRJdCOBWVvFQPZq3vf2Ind++Sim69Ez6nLFrTFuesFWNm+Gl//Sg+zbMQjmKK7Iz8Zn0JM/4rZfu4Rztq1k365Fjj+a4O7vPcpSfR9XX7mGL3zrKjyjSdTQmZn2+Nbni7z/vXdzclZn5fpzCCUOsmXLOh686yQzJ+cYyqznllvX8aLbAkRTDxMInlDExp7ERlYMriakJNTrHB8/RqVWUR64ALqMkYyVGDEC3NKWVABOCGCdNIYAnIxjf69wF3wDSpXcqU57vgKgeOeSErCtLCEjy8c++gBmfZDcfBLP6mJmEmoN2LHLZG7BxHL85lNRPcC11w+ycv0RXvarK9lyrkUoMCuZeDTxyj2pvgiA06DVcjhxPE+50lT8CKlQkFRJRYTe8YjHo6xaPaqqFqIxIa/JAi0EOr/RjSgGCnHTMk1l8InhIvcqY3F6DwD5rkSA+vv7SWUkAuMbFUL4OwPoT2jpeUp26vRDF8quvI7lahW76aiWzvFwjHhKsNJWjmt+/iTlyiLNVpFKNc/wSB/DIxuxrCBeIMpSaYn+rj5qyp2RYlaZwy1fcs3ttAkWR1oAXccWHoUif9YeC+g3XjPvDa2a4iOf2kSAnYSIolkBEDEZYbOrfE5TtayUMgwjIIQlA7NYoDBtseuHC/RmVtI3mKZq5pnNT/Dtu79FrC+GnjR42a/dxoc+9mEK5SUkauS26tz67Ou54eor0T0bQ3JGj5FGfErG+sxB/sdG4HQBj07PZz/MfHozjOXLWa4TlklZV7SlLUweCnLLDV9nae4sAt5KypbUl4ulWqU7c5I3vW01m88u4TkTdGUsapUpLr34IqKRPqzGGF/8QpPbb7+LucUNNKw+EOKS3SQYlrajB7nhOVXe8MatFAtf59KL06SjYlvLIruFA4dDfOwjO/n8P++nXOpn5dpVXPOcFTzn1vVIS+/PfHwvd91ZxggEsfQH+exXXkep9V3C4Wk2rV5DMhYhmogQCPjkrWOTE0xN5gjqElbPYwSlEZH8PUj3QILu3m4KRZOpiWmVpQrpAUxpKexY9PT2Mja2mngsguMW0KUzmXo/JFks9fEhLC+ALSV3rsbO+3Zh6AaWUyek91IrDkJzO7/5ym/RslJccdMI7/jQStKjsFhTawtbz/owrUWJbmwiSAibnWRH7+WDf3sb3V0OyVA/ksq7+NwvKoC69Oo+/ubTVzNbOMJgdozb3/QZvvOFIHMzaRK9GW54wRauuyWu2O0LkyH+6Pf/jrizjUb9EHf8yzXEs7sJ6ktKl683fRYrR9ZjxEJ4do39Rx6mXC0oXXsZJ1Wu1zRVaVYinqRYKLZD7T4RrGVJXtGjr6+XoYFh0glhy7dZ7qIaqDfbXd1jSukvqGXZ82iBm294M63mShyrH13vx2yFsL0+muaAyucnIt1qNlqtvSTTx2g5d/G+D72YX3r5eqFatruwuRiaLLU6+VyB2ekStapBs2GSyAQYGhYuB4qHUK8JkU66sAXoznbR0z1MUJXpuiqa4QYknSMVDjqlYoP5+QUKpbzqWica+L19XaRTGQ7uP66a3+iaweBAPyMj/cQTMm87hLyOhv//2At/5kTtERDDsVxrkIn3qjlXrdZIJaR6JIjXrCkD0GpWMKKCoXWWFic5eGQ3eshl4+aziMTShMIjlGstFgp51oyMsdQqkA6lVI8J060SEb6Nyt61pZklLSVy7JoYER0P/bQc+vU37PeGRvN89BOXE+BRwp7mK2YKs9Rtgi5KTnK5hmrx6FkR9EAf1WmNb33xASJ2Pz3pIbSgR6FaoHeol4f2/JjjM0cpNnP87h/8Jo/sv5/d++5jLneUcLjFm9/8W6wZGlIXHAqIZnaH6XlmrjyzRqCj/y0eUqcHuRCSBMxF5MRvkCLlabK1i3pOaXfLC+F3FN/GR94B7/mzYzRdm3Csm1zZIR0Rdbgl0j1HecVrQ1xzvYitHCCbcGlVHLadcy2R1DD33AuvftWDHD/eSzC+Artmku1PUJgXAl2dkfQ4n/zHC6nbX2JwRZ4LLhjDVdrn3QScrbz7nV/mr/766zS9OM97yfN4+a8/n6PHd9PXE8auF3nWJRfzR6/7MV/6wrcIZ+b54N/9Dkb2BLq2gFEzufrqy3F1kyWzTDzcS4sYhWKQyYnDNJu7iBkhtMYa6k2bzRf1cGxqnOl5jVQoS2/ApTg/S7Ino7xp09K45prLMJuzxCNyjQU8u4gWHKZW8dAiK7ANIaM1mM4dwXArPHz/Lka6z6crtpbCvMPOe0q871338YsveD5/+alNlLxpUlkJ3g3zxteP8/cfn6S7+yJmpqsY4S4s8wGufO48v/36cwm6c5y7YRujPSFedOvHuOfu3fzrDz7Klsug0DzB977zKK946btZ3fcyLrnwJp7/0nWYWo7BtTVOzu7llhtv5iN/fQ9/eftuIiGTd35wLSvXVNCchDJwzr90PXWzQTQ8oFo/iTTG4WOHqVUa1MoVkrEo5UKRwb4BGtUmK0fWqhr4ycnjxJNBjLBFMORSLC2xZcMWBgbGoCLk3JQq8Wm6EwQDkrLpodJqEg65NOu9vP/PH2F+Nk0wmqRqN2l6dT7/5Qegfh6ZnispnlygL+lw1dXT9PYcoSfT4G3v+CXM4ANEQrIgJik4Jkk9y96JkxTzYWqlCIbbTX9/mp7hKn3ZiEpL7ti5g3AgSCE3RSYlvCO49JJfxGlFsTWdcFT8tnnmavOcOFgn4KYUUbJcXWDVWJo1Qz1UWWTv3gN4rQzNsvBAYgwP9rJqZRq/Uk0EkxropwRunlkrx/+Kq1UylaJy6RvykjqTkjAVwZFQuV2jMH2ERNjFCDm4zSK5/CyNZo2unm6Sg6uYHy+ya99xyk2bF//yK4QnT92ziGpxFXoPKQ13p90cSngm7ZW0rWFg0SJwuvTrs27a6Q2tKPHRj1+DziHCrosmPVp1YYSKEMMiBEVJyq/r9dvA9FE8pPP1zz+AVk/QqLpcdvnlTAlD1qypZu53/eh7lBsLvP1df8Bs/jDjs7uZXtiHoy1x2yuex8iAlJFI0CJ+RinumTq7lapYuyWmUiWTHKYAusRcRBbT/yyzdTvyqr7KmYSq6m6AMFu5fONhjh5OsXpziOn5WQq5DA5xvxua9igv+mWHX3/tKvTgLoJehbDTz5ZN17P/KLz2t77DzoczdPdfSK5sQq2lyJkGUbpDFVaOHOI9H1zJ8KpjRBI15SWLypzBIK49SqMmYjNQbsKP91Y4duIQ69et58j+fZy3ZSPbN2eEHkI6Dd+86zjx3jL5xmHCAZt+o1eFkNNDw2iRKDUPJk7Cww/O8uMHv8mmzTlWjwxgtM5m7dpzOTCxmxNz84ysuYRNa5LkDz5MOlKlEajRdE1CsTgXbD+blj1LLFijUTlKNNkP9SyEN2A5aZZa8OND02w+Z5hv3/kPXHXx+Zw4OElU6lr1EHd/Zw+GtYHX/uYVRIfmaWrH8AIpGo0tvPDGg+x+qIdiw0PTY2h6gEBoF7/7BwluvCFMyJnj7LEx0ulBvvSZHzA+XuK1v/d8ihygK53FZUBlAmaPw/33QL3VxNJO0rfK5fJrNtBsQVcM7vsG7N0NF1+/F5tdWPUEg4Or6R/pJxzrUrr15ZqMlcPOnQ+xf/8urrriMpLRKJ6l0apDWI+RiMp+CZKZGnv2f59QrEK5Ok9XVxcD3T2s6O7BSHWrUlvTqdHQFkmEEtRdg0hAPOYoTrOb738NTp6EEzMVzr00iReF337DP7E0PgDmCnDjbFrT5C/fvxJDv491oz2s3JoFbZ/qOV1vDRALrWH/iVnm5hwmTtiU8wFKOZPLL9/OFc8KUW+BdIO+82ufoTsL8XCDWLhJq26zbcv1WFaceLaf2fwCwWSQfM5mfD9Mj9colsoMruiifyTEhi09hONlDh56mKXFHLoXIBPPMtzfz9BAilBI3h8J64uhIe/XGYfoaVlCBdAtYa2H26Du4npCajVp1Yu0aoukQi3qhWncZgHNbVAqSoqmSCyRpKd/FbMLNk0nShOD8y+/hool3rehWilL/4aYIXGcdhWHqF+e2ny5Ykt6qnuXLufQn3XTw21Av7oN6CIe075IAfRAEU+6NYkwjKhrSRcnu4cHvnmcL336XtxKhvt+uJOLL7mETZs3KTGKcDxIsbrI2KYVrNnQT89QmGS3S6U1hektsHHTqnY/ZL/f1RkP/WmZjk/+pKqzmRh5YpmKNyn108IwlgVGJDnDSjvcJz1K2aPwJcSIk02IaDKfejl4qJcrtn6ZRHw7r/itlfzDP/2AwmI/jtmPZsdxveOcf9kCb/mT84jE7yNIkZC1AqdxDu9970G++v1HuOq62zhwYo6FmSrp/vWUJuskIyZRbTe/+RuruPr6cRKpKc7Zejm6KLFRodySmuR+wsERpifgc58t8OUv38OeXSdpCHOeXgLEyMZ1rr5uhNe9YQvEjuMaJ1kqLdIj4jOFbn587xw7d1d5eHeF/UcturvWKWnYlrOX/hU7+PtPvoc9DzY4dhC+fOejzOZcFioV0ol53n37dq67NslUcTdEK4ys7mX18CCWV1Q8ApV3tbLgbGDxBPzx2/dy/6559k9OEI0HuPVZ5/N7v7uFirkPl0Ns27KGWrnE8PA6UOH6IjXLImRs4Dvf1XntbQfJL26i7sqi0kPDnGVk1QTvev8ofX0HGEjDWStXEArEqdcsGpZLd1+SqdoukvE12M0xdvwQPv6h/Tzy4BSNqjTIqRHtqvPa33w17/yzr6C1hrCdNOtWNdh00Xd4zvMzbNywnlUjV/DWN/wrRw4FmJ5rUK1LFLALs1Wj5Z7khS+6EbPhcODRk+RmIBxM0qwXuOE5a7npBTFSPeN091UpladJJfrIJg3Wr0/hNHLo0W7qVoOokWXJKpMyJH+5mgf+LcpfvesH7Nq5RL3eRSS5lvHcIqvXjnHi2AmIjUKjRTruccWlGm96czeedw/nbRtVDP9gTMYwQ7m8kqVF+MTfHuPb39rNgX3T9PQM0NOf5uF9O+nL9HPF1WfzzveeT6PlsFj4Onpgjmq+wuYNG+nuSZPODFBpOoTCY3z320t85u92seveBkvz0NWTZnLxhMqLDgwEeevbX8JFV0aotH5INL5AdyZKT6aHaKDXJ1B4NT8qdqbi98mvY0/0CKp8W5xf4XH4RpWsf65nYlbzWNVF0l0GhWOP0izNEtJtBehLSzllSIfj/UzMupxz0fXEuwbIDo1Rl9JHParSOiF0HMmR44slKTnrU7FOAXRpHiyAflpzlmfd9Ig3NFLibz5xFQEOEpaWqR2rQ8pngrJQm1i2htIvdsM4tRR//5Hv8rk77iWpryObGGF6aopMJk2jXmH7eVvZtHktS5VpQgmLbReu5ewLVxGIVSFcRjNalMxplZ6PBROq7eWZ7Rk4AqcAXXQuzXZv6k4nLvEcDNVARAG6MgoF0DviGwEcr4uWt5Y3/u5XuPOfNLp7NvFH71nPbS//OM3CWqLh7dhmhES8RP/IHv7kzy8j27uTmGGzcDzLN740xWe/NM6WLTfz+reu4TW/+yC1vA5GPwi73TpKd2onX//aa7DcL+M4k1x93a/i2g4NbRb0BOXKMGbV4EXP/iTlXIJ8rsboirWsXLWWVHwF937fxLQknP5vbLugzktf2cOFlyQ5ObGPZLiLmDbG+9/1Xb7xwyYZ7QYi0XNoWQZ5a4KeSIPrb/a45ZaNfPaOHTyyo85sbYjh1Biz5Qrp5BGuvuAIb7n9ImYq95MZbLFp2wqSYXmFm0TFKLJ0KgsZUulNfPbjHn/ytrs4Vgkz0L2BmfwBegIGL/mlAd73yVG08KN4bomIqkuvUGosKYb3fCFBJr2Z//PK+/nO1/qYL4ioS4xoooXl7Oe6m+B1vx/Hde7lwq1j9GdTWGYdIxynapp4wTAhPUnZGub+70V41x//gN07Z0nFe4iEXTZt3sq37r6P3vhWFmvSoWEIjQaZ5H7e/OcJLrpSiGf76UpdyG+94l4K8xsYL1TRWE2EQUSRPxA/QsCoYBhp5hcX0LmAOL2UmWZFtsKaLY/yujdsJ56aJBqtE/CCnH/uGNFwmWr5hCIgaaRx6KbuRSkVPR7+UYu/eMsexg/plFo5sukVXHDxNTy8p8nUrIMXiClvKhgqkIpP8Na3XsyadYdYu67EurVpohGDWiNINDzKjvvgN379Gxw93FTGztp13QyM9DKTLzM726RZSdFo5tmw1eF33nQhQ6t3oesTNMsOiXiYSy7dQLFsEY9t4z3v/De+8vl5Jo4GCLoJ1q3axtlbhrnuGvjzd0CueJi69yM+e+cr2HppgVD8IPGgqdQ2IQu2h+fUVZrzSbVTfwYuOT9bl9zWCGiDrC2lp9K4SCW9a2DmlShRY/Igdm0R2ywzPztJo1EjENSpmGG0+FlccMXzaAXCFOo243NLNG3RMHBYvWqUtSNDCAUuoAB9WWDK70MsgC5KcacB+vU37vKGVhT56CeuQucAIQF02wGpp23n0IVtJ7m9qKjceEHsepJ3//GnufNzD3PdZa9EdzLcc9ddjK1Zo1iwktvp608yNJIhFG8xtnWQ7ZeK9nadSJcNoSY1N0c8IIU/crFnCtF/tibqf+9qVCMQ8cAf1zpSdQQ69XmsnKUi87Tz7Y4zykJulGuveS/VUj+3vOAXeOEvx7j++g9A7Soi+tk0nSbxUJ5o+l4+9qlfpqvnCIW5Mvd81eMzd9xF10iKP37nqzl2Et72jh2EY2tp5CUcGSSbLnHO2Ud45zuvxbUfZN06CWluYnLmGImBFqHAVj74gRIfe/8e8lMaSUMjkZngXe97BUZmkc2be9m67iFiofNZah0GdnDd9QZvfsslRML70fUSgWCW7edcz+fvgNvfOMXJYpG+6BaqDZt4pMq73p3hT//0OywUCmSjZzHXEJayfOokokcY67+fv/rg86kH9jC6wWBsXX+7M5qUSUm9tjSbWUPhRJrf/+27+O63NZacEcKGpAtMLG+cLasn+fZD15Lp2q/KSwVMS9ZB0sYADmspVzYSCkTZuvHrlApbWaomiMa6aZjjJNIP86bbz+aSK+cxgge47Nxz2iE+U6XEAvSx1EwSCKzmox88wd99cJ7j0yXSRopUd473fvgWVozAK37xOEdOBhlJj6pyqqXiCeLJ3fzNHZfRN3qUeKrMlvU3cOhRjQ+9z+KrX1rArPdjaEGqzkm8yEMEokU2bLqEqZNQL45iN+JEI9By9hPNfp8P/PULyGanCIfnCYfqXHDuWTiNEvFEgqIS1VnJZCFEOr6J9/3ZPr4bBRwQAAAgAElEQVT+hXEOHbKU7zS0usDb/+KVRJLwqb9f4s7PH6Ov7wLyC0sQOMTwqgN87BO/im0/xIUX9ZJIWbTMMG5rNW+7/d+459tRDh+1GEz1MTjS4HkvSXHri9dSt+CFLzjAiePQE+3G9vZx43MTPPuFNmvW2WQSGaamDnPj9RdQbw5y8eYP0Sxto1aNoxlLPOeFKa647DK2jWm88OaT5Bo6fbEQBfPb3PziFB/79K14wSNo5DEUt9nAk7SoyJCpEslOBcR/7509862ncgR8hULVGlliK6LZEpAuCBJBKePVc2iNHE5lDppLzEwc5vjRg6SScbLdXUzlHFrRTXSPbufE7CLjMzlOTC/ScjVV3vrcm5/Npeedq97HU4B+qqGQ8E8kniPCMhcvh9xvuGGPN7SiwEc/eSUB9hMSwX8F6KLfbIIuwg0ODdsjHBTVKAfPTPIHr/8QP/jWUc5a9WzWjGxjdnKKR3fuZNXQIM+65nIcq0I8Cb2DUbqHw1x63VYC2RZkJB9QwaKqaFM+Nf8MoD+V0+x/6lg+bMt/RYQohiZCJ75kSrt7l99aUuXZJTQvP5XmtvTfruNYG/nB9/r47d/5F+Zyx/jUZ/4ACQK95tX/jFO6gdxcRhVnuNpxjNiDfOFLv4LtLPHDbz/A979YV9706//oRl752gEuu2SfWryjqY2EjDCl/AlWjuZ53euTrFs7S1/W5pLLzsdsBQlEpaNAnc996QR//odVThxIEiTO2qzNi18W5qxtS1z4rAx6aB3nbbifcuVC0tKu1ZvECH2ND/zlDZy9MUe1uZ/RLWM49iW87rYT3Pd96UvQp6Re56tzDKVjOOyl3pjhRS/8BXbvXmBuNkzTilCzawTYxXUXjfOWt1yInpxg9YYE2W4BcRG5kbIrRy3eemAl9dwI3/xqnne8/QFOTqYouBoDiT56onVe85treelv5NEiu+hKiuxti5p7lFigG4vV4G7kK5+F1776fgr1DKHQMJbQbay9rFy/m/f/1Y1ku/cxOuywZmgQU3o0RGy1VJnOGgLaev7y3RN84sOHmJwdpTc6RKL7KLe9Zoytl+SIGKv4vy8+RKuygcX6lGq4EqLIy1+1kee/VMd07+eKq84ibKwhYIU4a/WdTM8NktYvoOTMkdYXuODGCs/+hfPpH4xw7Aj82VtnsCsSNi8Cx+geOcrtb72KrVtkPh1m3VqD7mwQw5O6/SQmBSrNNPHIuXz6kw3ecfs9LCzGyIR66B4s8quv62P7pUNYboTb3/yvzBy7gMXZOslgFk/7MS+4rclLbhtG0ybYsHGYkb7V5IpJ3vNn9/Hlzy5Qy52NbUWo8yh/8bZbuOTaOeZLOYKxLTz3Od+gK3Y2S4Wcym2vHanw8X+6CtN9iFbT4Tk3Xs/MbI0X3/ouJvZcQbU1jEGTX/yVtbz4VVJP3oTyCl750u8x1WjSR5RI9lH+8fOv5/JniXk8hcO8cOJVEFZ5ahL5UmSsM4D+P7Xe/fvziKaA6EQIoAvr3Jf7dZ06tcIsjcI0PdLTXHpNNPMc3vcIh/cfZuXKXkZXjnLwZJV9cwmsyAiLpQYNN0C+Ioa0TiqV4lWvuI0tY2tVuad67qfKuwXMJQ4gK8TjlOJuuGFvG9CF5b5PimJOA/SWCqXKpDFFmlKLUG800d0Mv/9b7+HhB3JsGbuVhSlfkrOcyzGYzTDS18WGdSvYvGUVtlskEG9w3a0XE+jXIN6g1prDlXZxZo1MOH4G0J++Gfmkziz2ofS0F2KO5vaiOb4CmqaJAqA0TKm2y2vC4GRRTCTZhEAXWMIxz+fVv7rId//tJNnRw3zo4/+HiSn45N8+wO57hylXkyRC0txnAcvdw3vf91yOHzvGXd/9IaWZDC9/5Qv5v2+CUg0uOfdhciXRL4+R7UpQWHqY3t69/MNnLyCgPcRgdoiNG7bTsKJEkhG++q/TvOX2rzF+/GLscoKRVD8h7WH++qP/n733AJOjutL+f1XVOXdPzpJmpEEZoYQAgciIYILBJJPT4rRgL7ZxWHuN8dpeG7OYZJtgGxzBNibnnBFCOceRJoeezrGqvudUdSOZ9e7//633c1hP6+lHgpnurrp9733vOec977uAxsnbyGrb0dyH8+FT9tK/Z5plIuSv6SeXuZcf3noGM9sTuEKDzFjUzVhpOicvepdNq1rJIYK2HtzOMrGGOL3xX/Dv3/8KnR1w9pmPMx734vZMppD34fNu50vXOTnmGB3NP0JbR4SSXiYSieBz+SkacZxqinQxT9A1lXypnc/+02945ZUh9vQWCXm9LD2oiX/7zpnUT+lBZzeFrA+3WzTcM7i1IFnTjWa085ET9/LSC0WSpQKeQIx8zkDzbuXDZ4zziY/PIJvZwKGLp+F1KOjGKC5P0tKBL+QPY9U78Ikr1rNus5Oocyq6Yyf1Xa9zw83H4ghuIOw5mMtP28vArlZyxhpaWvwEQv1ceMksjl6ukUqvYu6BMyjmWhnYBacsf5mhwSZcSgxTODUHZLjs+ggzFocwtXq2b4Yrz12JU5mFQxXA20kwtJpPfepQpneVaWoY4+DFAvZSDnQznhwmFAqwZ7SWzFAH55y6ic1bdaLeZhzOJIG6dXz2m61MP7Aen6uJAztvIhS+gORoCC8G0cA6/vXOBhqmrCMQTtLZOQuPYxavvQBf/KfXWbdamvsmE/TkaWxdz+e/dBBd03dQ2zyNDTtjnHz8L2hoaEdPewkylT0jT/CrRxfjCq6mvW06dZGpXHL2Q2xYGYDcXHL5HMG6bXzr1qMINryOphWp9y3j2o/9nNGhDGVjhJPP6OTaz55GMJwEZQSnM4erKp4jWu9lr90mqdkGMROPv8QIyLjbSn02oNvHK93IkhnrIzPSQ2MAUoM70UoJBvdsY/f2LbS1Nlss97fW9bEr18JYOUJJEde1CCPJHKgaHreHiy44j662ZquGLml3O+tptwML6Fv1+g8qxR1/7AazuW2M2+4+1Gpbc0nKziLF+cAoUTRSljmCxNFu/BQo4KGW6z93E1vWZcgl69H0KPHBIcJuD35VwaEX+cePXU46NUjbpCjjuV4WnbAAwiVwJkibcas+VTVVmIjQ/xKT8U//TLEGMCytJCeKKYAuHQsVQNcE0FOVlJR0TMTAENU2hyUAgpaknFvIrEnPMjDq5NNfb+PoUyZbIh/PPDbCj747gluZRc7sozbkJ5PewfnnL2TFu08y0L+eA+fM5LcPnWDJHX3hCyv5+T0K5dJsdNVhyXdGw3EWLB7g0593EIvtpDE6hfa2hRimn/fWwOVX/IJVqxRwLYCCi8ZQgVNPiHDBhRo1jX34avzc9eNtfO+mMMXyIorpfgjsobHxRe697VxqHHtZeFgng84M76wMcuZhbxNSl5PKpikzTsCXYrz4Al/69gIOW7qYze/Bt7/+LvG4RjYltc8mamt2c/cPOmlsXAOOMeobREUqS0fHFGKxOrLFARyuEcsAxUsNwxknUf9iXnuzh63bhmltqKXOl8Ys76apQ6djUjtFkWZ2RRhLjeD2hyibHoqZRqa3PM94ejoeqQuXUqhucXnawte/1sqShQZ9PZs46aSj7M4WVbzPd1GklcTQHM469TVefTOEnxmk6Cca2c4Nt06heeoAZTPLaO9UPn7ODozSNFpaVfqGnscTXMPvHv4y6ezrdE4JEg7VkhqbxA1f2MZzz+RI56KYpTJBhjlwcYIbfjSdrYMvUlN/MLu3T+Hay1dSjk8CM4vT34uivcADv/ossdAgs6e7CPkHUVwC6ArZkoLL2cRYooXD573Erp0duGigyCBOz3puveckfA1rUTSNDSsn8YNbNjLU14pe9BOlQHPrZm768WRcsTfwR3JMnrSUX/80w+evfY50fAFuZSZONUhBX8F3vz+b+QuHGRl+nsWHns9FV2/kid/tIlTjItkv830KTcFhHnhxDlnjbQ6YejKbVqmctfxRjNxsNKKkWMMnrmnhuFM1cL9DQ30QtdTFjGlTWPVugmlTwxRKKRrqnKxZ/zJ+v05NzE0kJGSpSquUrCVpLTalrbjKS/nT1/TEO/zfjEC1pi2a6hIty04o+m46enmMcnIQt55gaMc6hMdOMc1AXw+RUNBKlz/75iZ6iq3sHtfQVTcuv2i5GDQ0NdHe1spV51+KSdoC8/0BXaLzfYAuwjL79aEfd9QGs7FthNvvXopDW41bThyWrrIHo1RCdWqMpIfxBmJ4CJAqJ9i0fjcr3+zhvbf7SIz6GRvMSwsoSrGEX1E49vBDOWLJAkqFcVzeMl0zWlDbA+ATkl0agwRZUrismxdK3ARV8/9mGv21/K7wHyRCl1q6tB+qpgtVWjmslLtstnYrm0TNekG0yUMoTqkfezDLJR56cJxrrxrF1Px8975ZBJt6iI+X2L2lke98cYSxsRbqQ2EGkltoDk5G13vIll7jwEUGv338YksnXHhB3VN+SiY1h0Kxg2zJwO0U8453+MFdy5k283UM423mzZlHwHMAhXwDn71uA9+//R1q6k9kNDEA5iD1NSnuvOl02lqGMMtJ2id1ccLJv2bVhhjhhmNIjG0F93vMX7yNr35uGScfeSB6oUTCH+bCS5/gld+2U0hMtUgqDSGD/uSjfOTiFs77eA2TJ83m3OPfZvemNkzTTzbXT2NrC11dfXztn2Po5efwB8u4XQ5qIq20t0+1+pJzpTgO9zjJ8ighRx2jxTIjwyo9u0dwuh3kkkNEnAVcShGny0X7pA4C4TCay4EDJ5LUV2ninh/t4aavqOzqb7ZWm6y/UEOZYGgVP7nrEHzODTTVNhKLeAlFTHBKC91OMpkpvPTkdD52+QuY5fkMZzO4HH1MPXAvn/1GHbEGneRIN1/49HPsWjMbzFpLZ8IZWM3yM/JccHE3LqcwtH0MDaSJ+o7jvFPfZldvM5omJLwhmtwDfOozM5hx1BrcdWk6O0/lxq+s4t5/lz5esXQuEYntJFjzBD/5yeUcfFCMUnYnwagbCsOUnTkcagdD8SncfUc///6tMSjPYTDbQyQYxxl7iN8/+RV27t5KIdXOTTfsZueWGJm8YTV8NYZ6+dBpfj58qUqkZTfxTA/pZAff+NIQb74sErWz0KRVT+ho0XX86Oed+ANv0RiSQ8ohLDj8NRLJqRRTu/GpJmFHmLkLE3z1DidTpgcoJ6dy0tHPsGplhKA2nZKexhd5j5t/MgVfdAWqksHvVwiFXNTXNmIU/GimCIv42bhuNR5fhvp6N83NYYJeuR6PbcgjB2NN9s38RIT+F9sQJWKW76BM0QqeheEgOm9ywEpDIQHFOCObV+FTCiRHB0jGxeynRF9fP2klTCY4gxXbhikrTuLpPE5vkO4DpnPZpRcTsPQU8pUaelVgyo7ObUD/I9Kvy4/Zaja2DnPr3UvQ1PdwSwrV8nX0o5fLFEyRewxa2s1berfxm9/+iq2b9xBwthP0TiKbcrNnxzAuUyHmD1AfDHHwvLnMnDqJVGIIzVlk+pzJ0OQDMw6uLLh0GQK0SppC/p54/O2NgJwyxbdcajsyzaSqYxMcq1KFJtlkHF84ZhtslBxW/TY+KpvjJC49/8c89tswXTM6+My3w4Sbd1EsK+zZ0sHnLx/EzCxmXB/Bg8ua2Fne4sjDg9x1/9Hg347bUcszvwlzzccfQTfaMMxGnM5GTPqpbVrJDV8/lHD4DcLhXmZMb6OUFyLZHGZO/z4KpzOW1vA1KGQLqzju8AAXnzuDiH8HLmL07pzCF7/8Kv66Q9m8fQMEdaL1W/j4x0L886ePxJHtI57wM0wtxx7/FHvW1uNgGrUePwP5FzliGVz1mbm4arcytXMRy2a/QXxwGm5HmEK5D6dvgOuuW8iRh/eiKW+DEqe5qYam+g48ngguURVTZeEWKOMgo7usFPr6jXvJ5sdIpLcQCeSJeUqMDQ4QCDZz0Pwllo3qYKYXxSVRazulwkwuPfdBHv+dMM8l2nSRNXeiBrZz+VWT+dCxSdTyRia3djJlUjMOdwpDS+NwipzFfJYc+Dv27JhNNldLsryXhsYsZ3y0kYOPGiEUCfL8Ey5u++5autpOYec2Yc1voq4lwW33HoqpvQzmbhpqa1GNJnZvnsrHL9qCps0nnttDJJqk2b+Zr3ztcLqX9LJ7aCfdU0/j7NMeomfjPBS9DVUbZCT1IN+6eT5XXz0Dr2MIh5EUmzPwqRSMMRyOWfTvaefcD7/C2+9EKYl0sKbhDK/imq966OjUibgX8vxjKe65fS/ZgnjHR4j6k2jlF7jtjrPwN7xHnvW0dtbR19PMNZf10LdnJi5XB9liCp+3zClnOrng6p3kM2/gzExiYO98rrl+kFxqCvVRB8n4amL+fn7w49M58kwpgWhseKeFQxY9TEPsGEbHJJLbTV39Nn74QDue8DsWW19VSgwNb6W5sZmWugPYvW2UUkaU4eqoqTUJBiEclOyXGP+4JKdrKcrtc52e4CD9ZXbPCn/IonZLKtzW+pfOiXIuiZmLoyeGSA33UBdwko4PMTzYZ6kv5vIF1FAzcVcL6/eMMzCWYGA4zqwD53PssccxuakV3cziVYQcW2lbs1LudnSuWww0oeJ9QMv9lON3mQ0tg9zyo0Uo6rt43gd0cY8yKGsyCSVb76Vk6mzctJqnn3yRnm0JosF2TN2LZrqYObWbrvZJlDNZ1FLRskrNZ8fpPmASDd1tEBBN7bjt0ua02Xl2x7IH4QVOPP72RsDWMJI4p2CxcFWylVyLlGskxe6xJIRL+REcHmlZE+nLJgqFJjatgXPO/FcKuQ6uvvZDLFy+ld7EkzjdTlzl5Vxywh7ymcPwi5KgNo4rsJNA7SZuv+d06tv3MKXdoGRO4ePnbeeFpyCeMsiXTVxqJ0VjFedemuKyy7qo95fZs+tt2jsc5PJRdu+cy7XXPk+pdByZQg3pzC5qWhNccUUDZ54h6mRrCWjdXHX+G6zdGqZAzCL+eSNxFh5S4pHHFqLn+vAaw7i9c/npb+Caa7ejj9eRzIzT7PWSKb3GN25bwtyDg/QPpxgbbuATF62iVGyna1KMvqEdBGu28/NfHMtQ7yoOPyyCwzlENKLhdHrIZbJ4vHUUykFG4k5K5RCbN8Ljj27i0CUH0NQCwZpRevc+SyG1gend7TQ2TsEfCZAzhnE4RcncRZZJvPv6FM488ackEgsJqbMRh9ZkaRtq9Hnu+9mFTGnYhpnbil4UR7MkHn+J7pkH4A+2sGljKwtmPEieeXjVemqbHIyl3uT6L53M3AMhkYKrrvwdRqmbXFKikkk01EsdfC3fvXU2odot+IKriIQDtMRO4CuffZOf/shltfYlcqvw1/ay4IAd3HzTeYxkN6KbdWxc1cZXr3+BRH4yEaWFkvouBx0c55FnzsHlXo9SGsTjdoM4nuliOC28jHlsXu3lqKUvMpJqlJieoC+AI/ge1387Snd3DbvWNPGV654gn26grm4m8USZVG4Fi2ZmuOXWE1H9faQKW/CFnWzZEOOKc7YQ9p7KcC6Lw5kg1ryLL//rbDrnPEbYU2DPO9P43jd389bqadTXzWN8OIGX1Xz8Gg83fncRY4U3CHoX8tlPpXnwl1nGkk5LIa+lvh3V/QpPvbmUvrFfksuNWZr0mYRCMe2klNEsff2uznra20N4fXlrC7dlikU7W4x80qCNVDwwZE1ZHrITjz/7CNg1bctbQbGVMQXUS3qBYmbc6sBQcuKuNkJ92EMpl2Z4aMA24ckX0d1hZh7xITb0DDEcT+EJhJjU2U3IEWI01U9zUMTXhDxetQe2CEjWZwigSwXd1nLfL+V+8rG7zcbWQW65ayGKugK3JcYpEyhknQeKCKCLHIgbJ256E9v57W8eZs2KXdTF2tBLJrXhGIctPoT5sspLOno+R43IagW9lIZ7cdaJLKO4xmQqYhfC6EtblpBuZUL69c8+D/+HPlDOjoakz605M4BKugLoolfQYKlviYqSqadQNJ1ErkR/r4/Ojpnc/r0U//r1n+D3e/jRfZczc+kwXvcOabhiy4ZWjpu1ipbQeQwmhkjzLu0tA9z7q0tYdKgk8XvFcYB4opmpDT+jWFhs2WyKxnnQ14DTt5IfP9jNvLkpYo4Qfbs2U99oUtbrWLu2jU9+6inWbmwCutAUhfYpcW6/u4PpM0W7ociKV1J84vxVeByHEs8mMd2D1HcM8vqKYyiUsjTERixJxoHeSZx9cQ8vP1sg5u9iLLONOkeCM85p5LobWymrWWprfRw0+2eM9i0kI2pv7MXrUbnq6rnkixvo3Xs/N333QtraROchiarqllmH022TAvsH6rjk4tsZ6Z/Gth0ZDuw+gHBsgG989whCkQ10TSmiaWnKugePO0iOMdJmCr8SJVGcyt3fU7j5xk1QmsV4XuyQsvg8A3QvXs9P7z8LR34dbfU6fp9GLj9GOjdCXd0UTJp56+0arjh3G+Nj3Yylh8mWdxEMjvP0U8eSjMMVV7zEwGiAQLCbsZEisUjMik6u+6ybhmZ4/Lnb+bdb5+Nxa/j1BRwy79cM7FlMvODD9OxG9bzNN78yi0mteeoaOpk+tZMzTnyJ7Rs8NNTOYU3vixwyX+W7tx7PwoPLjI6/Rn1EeBg520ZS+nUlwVmexwtP+Ljy0pcYHm/A7W4nWRgjEBngxXcXsH0bfP5jj7Fnu5v62HT6RCEGP+31IT736QZMJc5r736fW354HYEw/Piuzdz1bw28u0VA1I3PP4S77iWefu1CgrXvomSdPH1vjC/90+tkzNkoSgSPMcKiBUmefe1QBkdeIdoo1rfzueNmJ1+4/m3yZT+x2smMjQzhce9gMHkUwn8aHtluEeHqAnOs6tSTjz2L2zPGRZcvJBqVkpW0YEpWN2K76yk6iiMN6lCFnyLkQIncJx5//hEQJJcMpYJpdRy4LU8+i31ezmIWM3iUEoXEMG6pDRplcqkUqVSageERekeTLD/nKlKlEql8idpgs5XnFKAeGOmhvVaErXKoMjEsUZmqxbBU1O3Psd3W9gP05UfttAD91rsWojlX4LI2Z3nIyU8ha0i/bpAEOkWjREh1MlKI89ADz/LKC68TCfqIBPwcNHcehyxeQnNDI6pp+wop4vsroiJGgVIxbSnkKeIVTIZiOY/LITUheUyk3P/8k/FP/0S7liPRgRz5xqzJZ88daVELg+G15nsyk8UXCuPQ2hhPeBkZgJOO/T3jo0VmzwnxxPPHY3pFJGEdmsVcPpjFXa+wbruP1kCAWEsPX7t5AUeeEKVnzwa62qbT36fw7GNZbvhSD7lMt1XDSgn4MkZTxw7W7jiaoLqdcj6NzyMWliWy414MpYNI9HNEo1eTijdTMOM014yxdvd0chWdiPNPv5/Xn+/AywzrvjqnJ/jBzxYwex5ky6ssyVexH929I8qRy7eyc4sXv9JCxDuO27WCn/3mWGYeDG4f9A/A3Jnfx2EeyVjcRcBn0FAXpGtSC8+9dAuXXe3lhhuXUxMtYOrDqFoRvVREczaSyNTwqU/9mt89mCSVnEPUeSiaUWBEf5LLLwrxg3vOYjT+PLU1UrcTmVOf2ItYCnyiZT486mbxAb9hbOQAwq5uymUHRSPH5KkZPnwZXPe5WgJii5zfRiKxm9oGOXDoJLMGJb2DLevbOenIV0nkD7DAw+MqWo5zEZEtHZBMQISsESOZTRAJTWU8OWqZ6XzlSx3cdsubNHWs4tkVRxF2+XjygVYuP/8l8qUZlFQH3uYRysor/Or+swi68+jZOp55LMvDv97Jhj29iJJ1++QC3/7+6RyzXCWR6qU2bHvBJ0b6cLl0vKGQ5SlvMoXnnja54rIHGB85hGDwAIYSWXy+LC7/VtyuDPHBLJpRh2ZORtNqqKl3sqNvF9/4zCRuufUXHH1alh/edxmqc4zXXilx6am9jMXnWbFRjlUQ+z19o1+VbDcP/3w1v7zJybr3HCTJEY6OM6WthxefuwBT30WgIYtZTlM2p/Psc0FOP/NudGUmGi24kBr5CIsXO/nOdyczpRM2roXnH4HfPvAeK7f/nH+4dA7fvnUpuroWn1tSuC7MQjOKGUAVYHBK3XzMEnKy0/ATGc4/fTf777yDZXlocc5M8Q5VbKlrWyhNiGwyewqQTWGWxIbKJJVMk0ylSaSz7O4bZNHhRxOKNZLI5Qh7a9nSu4O2llZ8OEhkBoj5XSjio75fy5p4jtvBlPzJfdAPfYfZ2D7IbXcvsgBdInT7xUFKuolD8xHXs6zesJ0NWzaiK2mi4ShBbxMBj9/qp2yojdHS3ELQAuhKDVXOD2YJteIPLSo5cpMOtwOjLH7HZcvu0abiT5Di/jvT6S/9GmmfEOkR231aJF2lli5G3dUrEzUjaWULEk+6GRmOkk66+fIX3uGxJ3fQEpOSzTqeeeEKGjvlVwcYz2wk6DqEj529nZefGcLh6+Gqaw7mM1+eRkEX96GAJY/w9KMmV11+J9n0oWR0cQCUU6QOepxpM3Uef2Y+fu8gHmUbkbDTyhwlk14U91zOPv8u3ny9k1J6FlGtlrHMuzzx6kJmLYJrrnmBX97/GlObzmR4b4ppU53c98sDaeuGRP5lIh4hqkTp2e3ijTejXHL1SnLxbjQ8eNhBY93rbNx+DSXnKJrHxTPPZLj80vsY3NtB0DsfjzdLJtWLUyly9nkH8C//No362mHL991u8ytSLqRwuKPkyq3MX/BPjI8cTHrkGMqFVhrCHvoSD3L+R9PccfepuF091mtyxRDJlBt3oAm328eqNXDbv7/GC4+bGPkuBsblveWRoD5a4rqvHMyFF8nRK0c4Eieb3oYvYAuVFAwHDnUavf0hjl+6ik3bw4R8EbLZEdyOJE4txZSOCM2tU3nqxR5KRi0OLUhZH2bSZJV4fD1hn84jTyynY9YufGotFyzfxhsv1NFTKFETbCfr2EWwZic33rCMmV0av/9lih/d+gQ+dytNjQFcgW3cftcZTJ8nu3z6+w8AACAASURBVMMY2eIwQZePpOVoFbake3W9YO1PYrKzYbPG8uNuIj7wITLFqVYZT2eE2rqEJQ971BFt3Pq958jmOingw0mJ+qhKKr6e2XOL/OrhE4k2ZUnlN+NkHqce8TJr36tF89ShBRKYwbe45/7zGeyD39z3Mm8+UcbrqcPXOMz0OXlu+96JtDekQO23jFNEmKuQjTBebOXYE+9kx64msqkmzLRBTXAS5fQwdbUKQ6OraWyoZaRfpyasceFls7nyk83UT5Le89UVdrMHyo1gBsAKkoqYStoCdNWyYJ2oof9l9kKJmgVsZc+TxLjTIrdJgGqLNhuYpQxOpwqlghXNj43GyeZLhKI1JDJZgpEoTq8fp+Ynnkvz2ONPEg4FOe6oI/CLz4J0EQmgV2VfLbc1eWfRqZAY/Y8AenP7ELfduxhNW2FxY8Vn1zS85Iom2/b08OjTz7Fq/VacPnfFo9rEqYTxudxcefFZdLW2Wun4RDFJoSA2iC4U8W01DAq5PE01on4l9yM1VtH9lv+Q1qXqZJyYkH+ZCfmnfaowIXSrD92NatSgGF4U6ZBQpcYnKcEcPb0DtLccwaOP9vOJj/2UbHoW8XgDdbVzGB8dIuIdweHYiSfaw89/+8/MOchNJu/l6vOf4InH3uC8y2dy063nks4X2Lh6jHNOupP+UQd1nigefxsD8XoMZwBXKIPTpZIcLkNxlMmNUUz9CdZuvohAcCM4JIINWr3VG3ZE+Oj5T7BrfQvplI9l0xfx7vYHibWZDMbHqG+MMDa6lW/e+HHOPj1KTUz0154jldpNbXA+WfFw90zioEX/xKpNLYRCR+BKRVFKazjlw3u5+/5LMcwB8rpKItPIUctuYO+WZTTWHsy2nodobXbxqU8v4qOXTKImFreIUoVEEr/Lidspdok6OCWp387r7yqcfuqdZEdPwMi3ojDIpI7t3P/bRcyY24du9uJ11KAym2I5wq23P8m3vvUA46NNRMJzGBrKEgy0WV0I9XU1ZDJ99A+tw+8We9I9HH1kkZtvvpi6VtmIUpSNDKOJArHodFKFJm74QpGbb3oLp6OWWDRAOrWJWHSQs86ZwqIlh/DJa55neLARxYwSChdIl59l9twyd931D8zolk2tl57tPk5a9DL5xBH06FlCrmaSxRGapzgJB7cx1LsJoxBicnsHmza9yvVfPpNTP1JP9/QSZdaTLe8h5oiQMnNkUzqNIdEbkOxhGp/qJJ3VLPOUf/nKG7z27FzWbJB9Rdp/VJKFh7nl1k9w1FI48eiH2bNlMpFAF6PpDTR3jNAyeSM/uudqGhpzeLxxi3mQKUXZvamZj57zM3bs8JItRKzgpGPyHEaHhimXh4lE47iC2znlnFY+/OEZLJvbhp7Zg0MiaJdGOT6OI9xOXpvM6u3w5a++xjO/2IwvdBCuYh2eUpCx4mYivh5c/t20T1K57nNncerpLWRy/eTz26itkeyXpNxlf5SDi8cWaDJM219DEcW4P20NT7z6TxkBkWOVtl1JhYsNsRwTBWjtRmxLy60kpHIp3UigrJFOpyiIP0K0hXQxw6pV75HKZDj0iCNZv3Ezjzz6OH29e5g+dQqXXnAudREhk8vnVFoTrQOchqlI+UwA/QPCMscfucNs7hjm9nsXobLSAvRSuYBedpPOl/n6t7/FaDqDJxizHKpGx/dYTkktTd1EPD5iPoPDlyxkStc0nHgss5W0mee551/kpRdf4sA5czni8KVMaWijULbV4RwiKystT4UMqlv+PTEr/5Rp9Zd6rS0sIxPajaI3olhqcQLoKXBIpCLpcz/5UpgtGwM88pC0BLVRXz+V/kETv1fBUYoTjRbwBMc59+IDKDtGcLn8rHkb3ntvNR+9YgG5Ui8hTw2bNhR57qESlBrIFYZQ3W4y5RC4FcZzu6yyatQ3CT0D+jgc0F3gzAv34gtvhbJGOlsmEGqkyCR6R6I88qsyzz+whbdee5dgU5GaVh8Nbc2cf9ERHHWs3RXkNIdwOfZishkXAYaGndTXLSKVcvHQY2vZ1OMil67HHA/RVJvlyo+HCYR2Uihm8fvryeNj69YALz/l5cFfvsvJp8znpA9BfQt4gwMYypBFJhRJEsvaIZdF9XowzCLZYgBd6WbHNoVvfm0ja1cOsmTRNK77XDONHaP4QxJNZilKuq/Qiaa08vY7vTz37BZKhQ4rtewNaBSLBZKJvHV+Fra2pqg4lBDFfA9LlyoceUIH2dRWymaCUChG2ZKaDDBebKGYCfLTe+DeuzZadqsXXbiQSy6Hkgp7etPs3R3gO9/6BeWySvtkH8uOq+WLX1pCKt+Pz23gUxp59JfDfOrC1SRKM/CqLSSMcXTnENNn++jf+wy1YZh/4MEcdthMjjwaGlshEC4ylHqD2mDR0saQPt8sZUI0MJwdt6KUem+d1ZedK0o5oIW83sz3vpnkycd3s33nTs694HDOuTjCtG4oZmDNO/CNL73FhnX9zFnQyDkXzeSci4L0j71OeyxMsixzVkqBHVCabfEEfngHPPL7cXbtUNGUAKqa4qCFTk47VyPatIHalmGmTvHiKReoCdZAQgBYA3GmKxlktCBFtQNdV7n9+4NsXZPi9Wc3QjrAtK56ZhxkcsyJrRx2ZIRgMEMqtwO3q4RH85DNDuMTLLDsqyWN67Dq6IapoWkSqcu+WRUc+UvtAn/PnyuujgnLMhVF1q/IFLmsvh/ZGy3bU6OIQ3VTyuZx+iJgaBTyOm5vgK27tnHXT2/H1Az+4WOf5Kmnn6Ovd5BiIU9fz06uuvRCDl00D8USr9nngWEbW0nbmvDc8zj2l349+thtZlPbMLfdfbAF6B5LC1pK835yZZ1v3vxvDMTHyOkKmVKWTH6Umtp66mOdlFM5JsU8RAMeTjj5Q9TFWsiYZd5dvZY7fniXRVwpl8t0d3Vy2YUXMLWhjVR2GJdi4vX6rVYmaxeeAPS/yVUh50O7PCOa7h4Uy0pVvk5RrxKgrxBGZKIbYUwjhGkEMU1xYauKVuooIgVrqceJqImkhlXQJa0q+1iqYuyigC5Of3XWZ6FI74XMVAfS+m6qMunlcqQXHlTLmjiP5txuOQbaaSFbMtHAj27Ugh5C0yXqkdeXMdSy9Z6S0lTUDIqSQxMGvyKZJTmcyMOPaXowTVm4bnQhBRp+VN2HJuYMjkEUOdBYmvUGhmJaPzf1eoskaLvNFVDkPqVXX82iKCX7IPR+rUIGR0bXiW76MY0whpQVTNWipKiKjqqNomhjqIrwBkSCUsbVZ4+tIaYjsr6c9kDIQ15rud5J3VX+W4xpS6hq2rpe65rle7ASedLfWkAnRNGYhFmqYfc2+OaN8Mabw/QO7+DoU+q58srJNARyxEffpqENVGeeaKyGpppGMiQwCo34lRoOn/8A/Tumkc6KB7qHaE2ag5enuOTKafi1LRjFQVTTTTQaoaklQqxWyF8JiuYIqiK1R0lryuhIdCJRq3yXUuyRP1JjdGDIHDClt73WHgf5JhUZ55RN8jXk0BmCsvA7KlNW+AqOHhzaCAaD5IkTIkJcj+BkGf098KM74IFfjDA2onDaaTUcshRmzIVE7nUisb1MmVyP161aGQ+XuE2979chUbQDXZWIzYduhGxhJcNrz03pDLbmt6hxCmlUBGJy9jVXIMEmJ+9vAFJx37NeWa1rvV/f+pvcQ/6WL1paB01k/cn3IvwTIQNLSU4yJyKZLhLXmo3FxYC9f7nr0ceyaE43j77wEM9veJyyu8ixxyznpRdexaV5GewbwOd2MKO7i0suOAdVzIusdStrU4qadoOwLbz9QUA/bqsF6LfetQSNVRag29uen1xJJ11Kc+8vfsazr7yOO+ghXOMhXyiTSWgoeZ16t8HRhx/KyaedTtBbh+hk3fnje3lvzTpKumHpWkeDAWZO6+LKsy9EJ40HB/nMCB5/tYY+EaH/LU/sv91rl81yn6TiPv5H9ZBZ5YP8sTuUjbRaQ5PfE9UueVbLSLJjlyogWSW1yO9JSr36u1IPs6Hq/Y3bisbktVUhiX1yj9UozdbGt9PKiuVDL/dQvVb74PL+f+/vofz+Z9kgIO0vpqW/LxtQFUiqUZ+I2Mrm1MSu3gY+ecVrvPGql2Sq3YJXZ2yE2to1vPDIOdTGpAVtyNILgFrSpsOKZhUOYMO78NEzXmWkv5FMSRSyFOobernl57M5ZGkaZ3EXamnMOuA5XBoerwNNtVuAyrphRaKybdm2vPKQ67VrhwoqTjNgHyStsZYrk2dVClUOmE57rET7/H0gtA9bcjrKl4o4nGLgIoJXIsUToEAHw0Oz+PLnX+G+e8cIeQ+mkNfImVs47JAC99x3JFOmjJHKr0QzHbg0Fy5RObJriZhCkjLlQCGqiRN729/u/vBfX7l96BVAlxR7DFVIi4YclCWgkUN90eLuUPaRGXIwMlAm5GulXFSt+fHQiw+y09hIb2oPHzrpdDau28T4SIKhgQHLeGnpoYu48PyPWBG6/fxDtzV7ZXwA0I87xgb02wTQVRvQLY9X/JRLOg63m+F8nOdfe5MX33iZwbEey79cLwZQiybHL53PsqVLaGprR1dEws7Jddd/0Sr4j42P09baht/jwmkafPULn6fGKbUgnWJuDJdHaO8TEfr/1gn/139fVVCu9JPa6YUPPP+zu6i+tnogEID9AHBUXOVsgKkuxirgyu8K2EjEWD0ESGReAaZKtGxfT+UQUDF/sIHLJq8Ku1aAXsBtH5BX/y3X/kGd732ZAPtf9gHCJjRKpkXerwpMPnr7FDKJAzjkoDtRjKWkyrU4HCHwJlGUV3ngZ0ew/GQvRWM7uVIaVa2lUHYS9EboH45y3x1J7rxpHdlEByWLw5Chpm49K3uPIejstRKU4iJmywTLUzZIueeIpVsgBw5TUjBKGaNiSmIqZYsUJgkHpyJRrw3y9qNiVvI+gFvq2iAZHMkaKZJpkehJxs9FSY+hKG5LM17GoVB243bMYfcOjc7OrxJ0noZRnkzRlLzFdmpr1nLd9XM55QwXXZMVDDOLaoG2HTFVAb06ayYA/a9/F/jvXqEYi8khUKJllTCK6UW1DtsC6FlboE0LYI4abFo9ylBvibrYZKssbRhFVm59m9UjKyg4c5x7znmsXPEuK1esoL42yvj4ILNmdnH5pedXUu52hL7PjKeyRj8I6MuP3mo2tQ5zuyjFaatwCKBLb4akFos6utNAcbgZ14uMJsfY3b+VjRu34HU2svTgQwl7TRqDUSunn7Hs1hVu+Na3GBkfxzBMSsUS9TVRKXNy9mkf4uCZ88jmRvF5AxjFNKpLUmgTp9j/7qSaeN2fMgL7p7nf34L3A4bq//tjac39LWKrB4KqSl5lPlsp7v1To3/sNZVoW6J2K90v0WOl3cVawAL6LitVa/9cyhMCfPEKHIulsZQNqtHg/lmFD0aIf5imtaNem1pjH6ur2QOJbKUOIazqVpIjHhbOuZ90YjqjOTGeCWOI6Ul4LXf/cAknnhyiwB7S2Qxh33QMwvQN53n3zTxf+MeX2bIzgIcuIu4mnJ4CtR1b+eWz86irG8OZLeF1ZNFcA5jEK2Y/IgktnQtSppFrkgNPZeysDIaURuwNzj7IVMdd/i2/L2Mq91DpnrHGVFLbVUCXcpAN6CDe8F5MM4Whq+h6GJezi+QoLFn8Y3btbMLl6MQwDHRzF9OmD3HDvx7LYUfohMNSL684Clauz6x4Vk8A+Z+yLv82XmtziGQeVaWvZa1WDpCWQJsckCNsX7GH9SvHUPUamuo6rUA5kx1lJDfAWzveJKUnufSyixka7OWxR39Hc3OM3v5tHHroQZx37umVOWYfOPcBusxvaVuTCH1/YZkjKxF6BdAlXy+CDVY9oKSTyCcIxxosZZpxM4lTkbcosXnDAP17+zHLCSZNbmX69Dk48RM3Mjz0yKO89Oqr1NXV0d/bR8jnQ9WLnPvh0zlm8WGkM6ME/FJTkrqpLZc38ZgYgb+OEajOxf+qRln9mQoW4AjQSgq3Wu+sSt9WU+NV0JFIUU7v1dSwAItwBuT9JHNVrQ/bte4qN0GsaS2RHnlYHQRjwGDldSKQIz+zMwB2unffSKpC2PlPHvsAXWJi+aNZ9Wg70JVWGTeGESOb7OCb//IOLzw3yvqN46huB3XtJocf6eXO24+3SnUGw+RxUixN47Hf7+RbNz7K7q01hF0nkE/XUywZOBwwXu7DYAuzFySYe6DOPbf9Iw5HD6a60YrQTcIgNXBdxkKz+EZ2vd9rk8CsKFvGXQ44AtRxEPvR/UsO75ckbCLZPnDf/7uVbIh8H3Z9vlxKWIDu8jSTT4dxOmr4xc8TfO1rv2V83EUml6WlVePU0zq48RtH43L3MzCwgsbGZvtgZWU15RL3P1hZ38hfx7SeuIr/8RGws1syf2TtSKbNjprt3nThbXggE2TFqz1sXZvHqzVTE2km4PcwNr6HscwAWwZ28NqKV7ngwrNZvGQuTzz1IHv7NtPbv5lPXns5B82fXgF0uwRn186rXIo/0od+SgXQrRq6tgpVTrL7ATo+N6PJEYqmSk24joHcbn7y05/x3jvbqatpoFxOMHXaZC657ArLW1jOqz3xXr53878zPDxMOBAkl0pSSCf59tdvoKutBbfqoJRP4bQEP6r1v//x8Z54w4kR+P8YgWp6tnqm/GPR9H+xKQtwGBLlVQDQqntXSYICJLLI5VlJY1uRohxihSwjYC5PSf/KQwCq6m9dre3L9Umbks8m1MhCtl4vhDoBdfk9MbuR130w+q/e+v6p6D8cjv0r0xLp2k952HIqVk96wYnbPQOKMda8B+s3FTG1Eo2TdQ45NIRR3k6+sJWY30nBatmZytYtCr/99VqMYie5ZAtOzW2deaShRfa5QMhgLLWGZctaOHpZHYqyHcOxU/jqOCy2v4C5biUKNTnoyMYoLVtyyNAkMyEqcdKGqIA6apMprcf+4FlNg1cifIu3IN/FflwHtUDZHLKkciViLxdKONy1ZJLgcndh4mdgCJ5+to90JssRR3QxuQMioSKGvhVVK1h6GpKJrNbM5QAlCpj/8XomFuP/vhGorjk5wFeyWtbaqUTSuszlDl7+zRrefXWExIgDs6SycMFcnO408dQQI6k0azau5pjjD+Ho4xazecfbDI1uZTSxi7POPZFQ1IVpBQBVDkkV0Kt+6B/oQz/pKDvlflslQtf2S7lLhD6WjROtkQjdxdrd63j4iQfYuGmrxUJ2O70EfCpdUydx+UVXsXdsAM3lpiHQxO+ee4innnrKqu4JoLc11POlz12Hz6Hhc/rIZ8bw+OWGbSb0xGNiBP78IyApsWqGaP+U7v7g+J8BegUwjMqp3Kp9V9NiEpkLeHjsyNr6txC3JCIUJn/WrrFZby19pgIylRpslUhnRZ2yNuQaJeUuwOat/G5l81CLlI1x0GxxCwlgVVUixP3B/IMgt2+t2RVfmzUr6la207Lcg1ybpJOlWcy0WvTCwXlWOrqkqzhdOuPlTbgcClq2Bp8nYh1S0gU5aPhxO0MUKZLXdUswQ0hDTsTW1kApu3A7IZXKURNxUCzulY5yCxA1LY/DMW5JCNvXEASzC0oRuzdfjWM692CltQtN1pio7mqJokIkrHiG24FClT8gY2tLc2J6K+Mo/J0yphqnWBzD7fZQKoziFFMcDIplFy5HE2XCpEQyQ/PgURyk0r1E/JBP9+MX1xRJu/4BoFfnk2FF7f9VhuTPP98nPvF/dgQEyG0td/tQXyntCKDLei9HId/Kt774M95+eRS1VEtfzwDz5h1ATb2J26sRi7YibTntnVE6D6ghWFOitkUjrw8QqhM7SVEFrAJ69ZBqg7pkCMofFJaxauhVlru2yur5rNbQ9ZKO4pFTu4v+XILfP/Ewjz/9O1TNRUPtNLKpPKVcggUL5nLu+R/lJ/fdZ20Qhy9bRigc5tlnnubtN97A73HzkTNO55CF83ErCh5NNh0nZjmP4phIuf/PTrKJd/v/PwJVEpgslEq6vMoy/4OIt/qOVTDcr05tpdurbPdqyl2iQglHvZhWq5KAiQB62WqHswFdyFlSp64CeuXgYH1+BaTeJ9XJzxx2pCrvJ9G6HBSUEsncDhQtZwG5VK+EFS5PCRKtDPX7g/EfyX4VCpcFuKrlaS+vkdY1AVNp9ZN/eyy2uaLUoalRhsZ6qY35KDNoEfLczIWin3himGidGNkUGUrvJRYQDbpxHKhWX7v02eflfnUv6E6CriDJ7CAhqTRYQNuEYRYw1M3o9FutfUI0cjATylJSSGEo4xiMopcNzLIIB7nwBiV6r9YWqz3b1e9Dau37dzGIRG41Uq8Ymqgm8fgeotEomWQv/lBVSrVA1tBxqmFSZski33kJkM6niHiiUM6DtXfZ39c+8LZbNyVy13Udh9QZJh7/O0fAAvOqbLksHimn2a2fFvelHCM/UstFH/kavVu9LDnoJDau3WStL9U5QkdbMwfOWGofq91JuufUsuCwNtxtKrjGQU2AIYfkag/6/oAux29xLc2j7l9DP+bYrWZL+wi33yV96KstKVfVkHYYYZhCRs9apLh1u3bw9W/fCM4CHkmV62H8riCF5BgnHn8MmsPB7r17WLd+A9GaGJdfcTnBgJ9XX3mJxro6prS30VJfi89Kp5WthntRkpsA9P+dc/1v464qgG6Bsg1vdh18X/9vWS/h0CRlbreJWf3z0ltqSmVKRzftTbuk51m7di2lQpmO9k7SqTLjYwWKeY321ikMDQ3hD7jw+kz29m6msTnE1KmTK+Q2ASD5DFkbEonL33IIkIblMpnsAKqjgNcVIZ2Vv8Wdy83w0CgDw1sIR6XWLZFimUQyzvz58wiIy8j7YhT2QcOQi3+f/S3BhWEpiQrsmyIOZGpWT7wN5HLgqJQPpBwgBwkZA4thnrOkVyVOKGZUXL4aSynLMCT7oDOeHyfsqeH1NW+TzZZprGsnn5YBg4DXRbmYJZ0Yp67RTUe39PUHUAsH4tC8GM7NlBm2rJWFkyOeEtn8KD6PHaXs7U2zc3s/waALX8DFpK5W6/twErEyANu37iWdkuyGZAHGLQvKrq42amqDBAIeS6LX0vXP5/F5pGdd+tgrzGRJl1oKbFISkR7jskW/E+UAObyIbroDLw7JlFg1fqkJyD3bdfiJx9/ZCMi+oas2D0yqQJZksw26+VwWl9bEjg0mZ538ebqaT6Ctdg560aBn10aaWjXGhoZYMuc4MqkkHdOCOIJxjj99LpFuOeQPgCMFznJFS2J/4qd9TDeVKqAfzKlHPUdH43KUo47faja3jXD7j2xAt8xZTMNSkpJzgSTjBkvjPPDwo/z+iUdobIsSCEYYHzbIjGWZ1trM4UsOZsOmjXi8Hnbs2snA0CBHHrWMS8++hNHcEF6XE7/mtrZESyRCNN5lY3yfsDORcv87Wwp/JbcrgC6zcl/LkR1t7wN0G1jFWlRHVaVH2q6HKxUyp0iw5Iwc6XSG/r4h4qMJypLkKmk4NQ9+bwiv18PePbtwuU0iUXHhStMxuYHGhrCVbrY/TwBC0vNBK/o2LeAxKOhjqM4MLkXO4ikM04lPaWZorMSqlRsI+pxoqsHIyBCTJrfR0dGKPxBgdLSfmhoRu7Ajf5uHX+nLrvg224CftmVMrJS+9KWL2Iw8RVBHIhDZXCQzUOEKWO1f1fKCMGbsfGMxV8TllXR13tLIemvVJnI5hXConvHRDF5nEKOYI+gvk4wPEfCEwJGm88AAEa8Q++aSyxjgHMDrskk/yUyCoD9I0UhQKA8RctWyccuo9Xv5wiihmIeOrlYCapjNu/fy3rtbaW2chmI6GR9PMGVyG/0D2/F4DZyuEtGYn7bWJjyWh4Rt3iwiNIphZydsNmGFtGgJHRUpU6iYYNiZSgc+NAH0snAepHleMi4VUaO/klk9cRl/phGwAoGKmJDInBezIuGPpmroYi2hNLFuRZxLzvkXaryLaK6ZRWOsiTffeB7DHOLAGbOYXDsbt0OjthUiTQVmLq6haUEDlPaCX8h1QgKVeVkh1losennYJaaS6MbsrxS3TAC9fYQ7frgvQpd2EBchq7wvasr9yVG+efMt9AzuxR9x4HR4KBf8uMryW/DF6/6JB3/zINt3bCeTzxKJRQhHwlxy6UW0RBqtbL+8p+h+60YB1TQsMQY76pHFMAHof6YpOPExfzACVUCvptyrgi5VQJfqk245xjkcbhTLaEaiObFHNNA1kUAtWxbDQnwLKFFGEgk2bdiCaZgE/V7i8UEcWhGns8jkKfXU1HhxOUTtWeQb82gWCUzS8wKaAp7ydGIoqqV+VyaBW9VJmf2kcgkafC0W+D/xysu0NnSiFjUG9kjE6mfhooMolXN4fQJYAtNVwBUluUpmwcoEWLJqlPQcDkfRVp+yDhLyMwHzMoqV7neAXuUASA5fSgESvUqN0Fkh6KXIJgdwexvRnGFKpCnh4tln1xMOtVifM9DXR9jvJRZxkE3vwhCDFn8nhlKme2EEn+hREKNQsiNhj9NnVQdTmbQlE+13B61Y+bHHH6WhqY7BwQG6urqZ3jXD2p9eX7mCxFiJ1qYuSwluaEC8wnViMS9lPU4uO4yi5ggGvDTWN9Da3IHqCFLKp1E9dvytijWp3L90LVhJC93iJuhaXlQzKm1y8u070OTedRkrmQ5yuPlgr//EMvt7GQGzVEJRJXMlqoxyYC5SMAoit49KhHUr41x23ldprTkMv9qKw3Czfu1Kyw9g6eJD6G48kOb6WtyRJI1TFGJtRaYePhk914MWkfKQrDeZoXZp2jK/sgIAmyMi8181l+yL0I+sAPrtFUC37VNFI8qO0IX52pMa4OprP0OoLoLLZ1otKKWcF2fRyQUnf4gTjz6au++5my3btuBwiRSngT/o49pr/xFTUpKaaEfLxdgbpW3Rbp/C7X7SCUD/e1kAf133KcBWrXHun26vqrTJ1VYJHR52iQAAIABJREFUVZDNSG+pA68niKI6yRZV8loE1RmxQN+jwfgorFu9h7KIh5MmHNGJx7fR0KjR3d2EQyvgcOi4ND96OY+mSfumkN0E1GVjsEVUdE1EKwzGkkkioSY0ahlNFYkE68gW4OVX3iIacpEa3sD0qU1MmTbNWuS9e7bS3FJvZb+GhvZQV1dj1XdFnEUyDLY7l/Rbi0VqDocrj6I4UM2YXV+WlHPV9lHAX+r1FnhXwFx6uSVtLyl4q7d7jNHRMWpqjqKQDbJnYIjegTSq0kA+p1ulArdT9osU9bWQTKwg6INS2kUg5GfqvEnk9RErve3RbD3sXKmMoil41BbGR2OEg7ByZZ5suYd4/hUWLJ5NMV1Pbc0ktu3KUiw6yWV0kvGUtdc1NUZQlRS796wiFitTKg/i8+o4HSZO1cnk9qlEatooFxLglp7+Mg4hy1n1/f2+B5EDFkBXJUoXJT2xxLR1wbDIkP+BqPDXNb0nrub/8QhIa5oc6ByYkuXRpERUokABl/iWmgrJURcnH3slnc3LKCUD9O4YJBwI4NByFBIZzj/5Elqb6nCGxok0F6idpNM6V2SeR8FrncIts5eqRa6tvSDIbCsiilmyah6yD9Clhi4RerWGbgG6xc7cV0MvOVQ+ff0XiTXWsndwO/HxFG2NM5ndOYePnX0eLoebl59/hldff4WhkUGS6QQLF8/nH664ilw5i8MhlBtZBnbTve3SZfvIilHEBKD/P553E2//n4xAtV9cTq5y8v1guh3i4wmiEVt8xAZ3iSadbNu0maef20Hf6AwMuq0Drl7wIETvfDaNQ02jG70EgiMY5k5OOXUexy5fYLeDlbLgtA2KKAn5TCJem3WNYxxTSaATt3TiHUxjYLiFxICfU064n9ERJ8kizOyczZbtv2bZsh3ccecVVro9k00QDHkti82hwV3UNzRRKqWs1LkF5la5oKJoZ92L6OHL58valE1EiHtSAhDZV6mTq6jia28J2tgtdopVW5f3EAKcxPbSPtfJuhWdPPFwgeFRjZ69CRpbakhm0hb5p77ORzGVw+3u59yPttHQOI6pjxAMevGGWyiXs5TMuJXFEO18IdFJyUHjEB6538W5F/wAnSwfPrODy6/XiNSaTG87jZ5t8IM7sjz22Fv4vG7q60MopLj8iiWcfIq02GWIJ97BNHtwe1KYRhqHonLA1FnU1k5B15MYWsLaj6Q2rkp2REDdEvkRsDYxRO9d7EotXkEJzZLQsnvObSlemQ8TxLe/zy2mSrhUyWUNHMIpEyKk22kxLhKlLEbRz1UXfwEvnaSGHYwP5ulo7qBUTDDWO8R1V36eSNCFN5bBGRln2vwYhLPgLmGY4q8grosyv+QdraN4RTlO5qMAuolqHroP0I8/pgLoljmLXUO3G0BD1v6WN3LkTJ1rr/8iroCH8cwg4UgNyw77ECccdgKhMjjdUlMq8sJzT/PaG6+QzqY44qilHH7k4fg8snFV0wTVztcqG7haGZiI0P8+F8Rf+q73Y6u/Xzf/Qw11e7O2BV9ymSKa6qV37xB33/Vjbv7+i9Q0X0N/fxsupYFSzoOTID6XSqHQQzQ2zvDo87RPznL9l87i/POPRnMUKGZSFPOSqSrii1SFKESVrQTOQQwG0K1ngESum7BrIXd+G77z9b2MZl1W1qxIL3Nnxfnnf45y6llttpxydpyR0X7rubtnG93dXUzrnrqfEIVJqSCMbGHCO3BY2fdKyUsPURaXRjEKceRRFXFck75yiTpknCSSTaNYLWUyHg0YppecIeSfBVx82gqeeqSIw9WGjpfR/Bghn7Sq7QIjScgt5Lf1vLfhGoLRvYRD0k9eoJB34fbIoSFNMr8Xj0fc1WLEczHee62Oqz7yHnp+MqZnNx+/fh6nXpqnsaaB79y4kx/espGBoRB10ZkU8hlMM4PDkSKefoPZM2u55daP4nDvQdG2Uyhup5DvJxYJMGv6DPz+RjLZEZw+CTBENsuNZvX8V1LvAuhSkVEl+BBFMNm8JUKXeKna1lgF9CrT+S89nyc+/887AgKnsib8FIoO3K5a0qUSRb2IruZ44qknLb7HhlV7yY0FGe4pY+Z9ZMcLoBdYtngpxyw6yspguSMp/HU52pY0QnEPeFUKegpNE6MhWaiy7mVKyroUMLfbWi35KfOwfYB+4lEVlrsAuroa1czbwjJWKlAOnyrDiWE+88Uv09DWyEGLZzFz5hxqo53EHDFy/UOE3B60SBD0Im++9hKpTJL2ya10z5hlsUylei4MXFMx7fYai55j60/L6XgiQv/zTsOJT9t/BGSZVA+c+5PhbBqZLQuqk04VURUP/mBDhZHuYOsWF9+5bZhfPbAXh95AMeNFzzsx9DR51nH0knaOWR7m/7B3HmCS1HX6/1R1Vefu6clpZ2ZnIwubF3aJu0tcQEAED8SM+Ux4nmc6w52n56mooIIRBVHuUDEjQVAyEpa4C2yY3dnJuXPurvo/3191zw5zq4je/5Cj63maWWY6VH+rfr/3G9+3pWOYs89dRHOjeN1RdKm3qWY7WZMxJzovtTof557A0oYpc4ASIfL2URj5w9h42HZGDnSTw6K+KY0V/B2f/vdtvOqsTgqp3YTr/Jh+kzt/d7MCaemoLxSyLFu+BNMU795FLldQHeClkoXH7cPrcxEMa+RzJXJpPwWl3ZDDF9QI1rnxSGOsRK2yQpXYhDzSDmubtYByuYOiFuRnP8nwoXc9zPCMqJQ1EAg2EktF0XUvkQaYmdpPczjEkqUxbrl7I7pnEJ9+gCKTlApuAm7JgOgksjECPj8aK7j5pz6+e8U+fv87yVikOOcNPt7x/uPpXQrvetuP+em1BdobtzEyncVj1pMvOhF0Q8CH1yMz9HsJhgf46MfPoqc3henpp1g8QHtbgMW9nRhuN5lMEpffU2mPE+JbDW3uXLHuyMIcZOKXHUsm9l1oKuVeGZNT2Z3a8dKzQEHJOPs8jZSsAIboGIjjX8oyER3gS5d/gdhMnEXdq0lNeklM6ITMDrLxEmFfgJOO2Uyjuw6/16JgjLF8XRPh5V5KuUF0nxSjJb0u60/2CgF0KfcIoAuYSyZNAF1Dt084COinn9xnL+ia4lvf3oimPe6kBIXG0JAmGZupmXGamjvZvmsnLe2ttIbrVP3bSpiYVoDb//N6Tj7tNDWX+dSep9ndv5dz334xGDZkk05hUXO8YElhOf22lZ+2ja5VU/Evvduh9o1fWAs42/DcJpNqJ/h8ulSJ0h22MruokZEitmahmYdz3Q3w3vfdTzYq6yWMCx9ed4LGpn4u+8rJeAMzdHZGWb1KotBh0pkBAn5pJTWw8iV0U+qx0hDX5NTLzBnKxCipRxMGx/Of18b50idH2bffxuOZoaFziE99eSt19WO4i3kChkFzUzPNzR6e3nM7bo+MhGpksjlVK/f6ArjdPkqFElnRW9d0IuEGwuEAmWyUTLZAOqlRLBbxBUs0twRoba+nLiRjXSGHbrIiamKrVLzUmdspFxYTjcOW469nZL9kCdrJlRNohk59fTuTE8P4vGWyuTG6Wup5z/uO4eL3QDg4RNx6nIgubobAqJu8NJe7Iri1dgYHWrn8Uzm+dNUtNBhB2hfFuOKHZ7P+SDfvfdut3PSzvTTVbWBwMIY7pJPNG2ilTnSrmWxB5mjimESJBMc5+bQ6tp3RwtLDMriMA3R2mHR2RNBVekKUKySdLslzJ/J2ZGwdJbbqdIAjXeP0/AiciwCHIxVcFdOppuBf2Pu59un/2xaQ+FhKUD5SaRtTgF0TGV2RVc7y2a9+monJSVoauhgfyODTm1nRu441K9YT8gZ45omnaPCFiIQ9xHIDbD1jA0SKYE1TtLOYrmCFRUEccqesI/Vzyc9pitVBckfzIvQt2wbshR2TXP2N9cATFT1qqeXJmzk3d8Eu49bqlfSKWcxhxCH70CTl4RRPPvwAa9etwte7QNUGr/vFj1h3wiYaelppPWp1Zdhevnhlnk5pJlSiIhUEzU17/m9fkNrnvZQt4LiVchM6s9eO0EcQTQBWNagVHZ126fgQ4Y6iG9NVpzJOuOKgb+D8Vz3KrbeYZGMhTHcbxUKUcP0E573K4mVnh2htnGF5bx0tza1QnqZs9eEy5TPrK5wkZalZYefzaB6BFOlrl77qZnSW0r9b591vvpYDT7agWVnWHzPJt7/3VvyBGI/v2IFmLGF0uEjAbKC9rYDu/52K8BNRHUOvY/mKNezZM6BETtKZJG6jQF3Qz9RoFL9fusc1XIZJIpagoSGA359nYPBplizu4rDD1znNX7qPfCGG7oZkPk7E00IeLzqH85F/3M/1P9xHOu1iQXc78XQfHk+Z1oZmkrFxDC2B20jj8xb52KdfT++qOP7mGYKGDOzNECjLSKs04BbJFRuwy71c/vkhvv7FcbI5m3DXdv7p41s5/8LlZKOwadGldDQu5qI3LuGii1cRaYOZGbj2OwVuuH6cx3dlCelLcLmKZIo7CQV3cN31rycQ7iPSMMKixV58albYiXosYalTkZAzjV+Z8J1dFtXY2/mLw3ivfqrxIUe3vsbX/lLdRSyZ1wS39Nf4SaQSBIONyFyE3C+D00N88IMfoiHSRFtTJ4mpJA2hBt73zveq7ouQP4Dh8xKfGKWuvREKMZByXXoSzWXjltHOiqaDw+FelRKu3nOyExVxze1yP/aMIXtx+yTfv3It2E+AK6U2MtsIKPl28WOlTcVNvaojmZks2lCGyZv2knxqlMG9T7N4SS+2z0XX6y9k362/4tYH72LxkUew+axT8CzuBENS+FVqxgpxvUNLVZNPfamuhb+B710FdKfsI16vLDMBdEkpVwDdlcGy0ip97IighCjksri9GsPjC9h0zE0MD62FYgOGGaJUHCFQ/wwf//cFbNyUwqePsqyrg4bIUiilQesDUxwIGU+TyDci7CzgzlMkxnBynNbQJoqsYPsjkE3AJe+4lon9Ho49ejE3/GoDxVIeFyn29ef4zKUPcNtv97OwbSlnnbWccy60GJt8kPbmlaxds4Gpadi9d5BUKoXHY5PPTRAJhnCVgtRHmmnramA6Ns2+fdvVKE19vUWxEFOjZJ0dC2hsaEXzmJStJC5dxE7FvQmIqjm/+NUE737LQ1jFNVxw0VoufjMYHhgdc5J85XyStnoP2fQ4mfQY4cYyedcoC5Y20NHSpiIMlw0+zU+qJMC/iofv1XjbG2/lwD4/ZmCad36sng98cLOq5t920+N8+eN38fEPXcLJL4dc4Wm8wQyTMTc+fRXvf0+cn9+QYTIt8Uw9Ac8YuvtmfvBfF9PZvYf2jjgtDQ5PfLEkVLMmmqaG9v4G7sbaKbzoLKBmQd0qO50vlvD4wiopLl0pGbWnGDy5ZwdfuvRLFHN5FnV34zMMLn7d6+ju6FDTX27TpKiYCN2UrRy2EFmZPjWBYZgyCvdshkeHqtmha5aIQEZfjblz6MedPmQv6pjk+1esBU0idNl0DgK6If2upTxeo1ElngzhUR7OEf/NbuJPDmFms7R3dcLibqb37uD27fcS6m5mx8g+lh61knPf9SbwijKDnIBsB3nKZZndk3OtqsbUmuJedDfz/4ETPgjo1djLUUdz0qmV2XTdppCP4ZbGz0raPZWyCAY7+dH1U7zqtTswzFMpZsEwC9h2PwuXDPK5y1cRiTxBZ1ORnrY2fL5FIumFbQ+huaX+ladomZjFXlXL1cIH8LmUv81QsomdD60kNRMinYHxYejfBRvWwpYTYfESxw/+5Cfu47ofFpkab6ZgZejtsPnKN49i60mqnYX774dMFm6/s4/paD+vfs3JmAZMjiYY3Vckly2yblMbdU1F3P4DZPO7KOQH8Zo2XleEJYuWE1bkNCkK9giGISnnRvLlZrTSAt75jpv40Y8zuD1H4fd3Mji0j2BdgS9cfgQXvgEefexeyokM5UySBe31JBNRTK+Xju4WQk2mIucJaC1MxZME64LMjLVy5jG/ZXwkzHThMV7/lhV84F+XU9cUxWM3qsa60bGn6G5rdpLk5STx9Aj14cM5MNTOdd9P8cXPDOJiBdOZBB3NE/Su/B2XXn4CnV0HaIvINihRD2QLWQyXZFzEUfvjinT/B27z2lf4/2YBR5SnWCpRsG0C7ghRO83w+AT9w8M0NrdQ39DIvr59jA4OEXB7WLdqJUvbFzI40s/CjoWqqdSny97i9O/MxMdpqGuiWEhiuitskbN5I4fRxeFxd6hfRfvUNRfQjz990F7UMcU1EqHzZEXJqYjtCiqOJHnLTCmL24goUQThYifhgntGYW8MQhGm7rmb+x5/iA1bj0Wr9/LTO25iIDXJ0o2reOvH3g8BA/xSA5BhtRwlS8grHJIGp0WuBuj/3+652hv/UQsclGCRmqg0nch9KJ519S+SQTIoFVMYpqTDZQEFyWcbsfNtvPOdt/OjX7Siu1aSSUpTVpRQqJ8LLmrkojfoFPJ3cfSGHurDUj9vUXLE5XIU3StJuSQFy4WVFTnFBtLWfmLpKM2hpezc7eUL/7KfP9w7wfjMLtwe6Z5vIpO0aWlooXdREx/66FE88Rj808ceoTO0nkJhEtMzQnPHFJNT+8hnfETquklndDK5NJqZ4NzztrC3bzsH+kYg16nS6e1dGhuPi3DaWXX0LMowOfkoBkX8RisbNx0Hpjjh05Tt/Y74C91Mjke465Yi77vkZ4zFVmJ615LNaehGmNZ2L9PJ37L1jDG+d/XrGO57gOnRXfg0yMTTtLf24vMbLF7RiOH2MjyTp7lhFZbl4sytVzL81EZGpqdYumI/19zwFnpXjFO2x7DydYS8wu22V3X4FqVkUQ4pQM4UIqpJ7yMf2MtXrxjAy2E0N3kYmPoB37p6Kxe9rgFT34VHVRx9Ku8oDYMed4UoqAbotV3iL7CAExAIgplkRMMgHuPWO37Po0/u4MDwCB6fj9Y2YSb0sO2UU1l7+BG4dY2IFlAka8IzoV5byuA2ZHDSTZEsbkxSmRmCflFSlH3FqZ7PBXPn/x08dc3lcj/+9IEKoK9zAL2acncFEWoLGeaQxhGDMPlyVjXhuATQH56GgSx9dz5AOhrj0d070Oq8LN+0msHUJE+N7+eR/Tv5+V23QNCAoKQPLOHRUaxPThVLiv0HRRv/ApvWXlKzwF9sAcfLFaA20SyPA+RapsJn7vCe2xKx6+I9Z8iU0xiudkxW8cwj8PJzf0rf+Fqs8iIoyzjXBB1t+/n8pSezoOchwnX7WHv4QjTFiuiHQknxv0v2XnpYheXJJaNpeZ2wZ4WijP3Kl+/nO1feQ99AiAVNXbgbnuCC12xj394kg3tN7r8/Q0DroMgIxx17IhRcjIzCnqEbMdyjnHzKkTz+2NNkkw2kkkHKNNIYaieaHCJcV2Ym/pDimOho3EB8JkumPERPR5pTztJ59euXo7n2Y4h4RDHAmpWr8AUscCeAwUrWYhEjfXV84J2/4sZbc/hC5zCelKhXx/T7KeazUB7C5UuwaMkQ375qC831w8SGJ8hFkzTXN5DLj3HUKb2KMjWKl2JxPT/8SpYrv3AP8akC4fopfvDzC+hYNEpjU46A6jnQGY/1EajL4tGkNa1OzelrBNFZy8AeF+ed/Xue2mXg9wbIWg/zprev5BOfOpbmyBRlawRTtynmCphuD6VyHsOU61LjYf+LF9BL/IVCHqxhKjdx/9Qg1/34J+zcvYtULk+gLkIqKxMYHvLZPJuPPY5Tt2xlyYJuhwK9XFIaEdKlfvcD96kSV8+CTnoaO6RrjXQ2QZ1P+nWkFOgAusMTd7DbwwH0efKpJ5w+YPd2THLNleudlLtLUu4lLD2ghtaFoFJUg9yuiGpckXqfEbVIPzCOPpjloV/fztC+ftp6u7h/5yN4W8LYEQ+lsIsVR6/l5RdfqGbqxEUvG842Jpl/OS2RVJyrwvwSvz9qX/9/2QKSgFU5KJVmF+eyjCZa47N0xC6KBRtTcYtHSVkF3PpSdGspP/g6vO/9txIvLAWtXbGpeVz7Wb9hgH/51FHY2k0cuT5MY10TCKGLOAeWjaW7lJCRtL05rq2MTS1i96Nevvhvf+DBu4fxmh1MTaUJNcX59yu2ccTaoOq9OXL1V/BYL6NoN9O5wM/I6A58RoZU/n6O2dLLW95+HqdsldT8L5maMPCby/GYC4hlZOZ7nJVrWmnrMtm7e5iR/iD5grgZJi7XMyxc8TT/8u+nE6kfwaXFaAy2cPjyReh6DIwo6BOUixoucyVkF/GFT96Nx3csv/z9Ae7dPkTJDuILdpOclO0tQnOLl0LhKVYfeT/vv2Q9bXUS7CfwmzamkWLJph5SsWlckcO57xE/55/wS0LaMjTjKf7xw0dzzoUmvb0W+ZzM4pYwVN+BOFbCXp0jW7TwywhQOkLQXMi52x7gvrvTKusRaU1x4llw+RUvI+gWXv0xUtOTNDYKO18Ul89NuSx9EXO1y/+Xb77ax73oLeBQpImrX2DHM7v45lXfJZHLUtfYRGd3D0PDIwQDIZb0LqaQySJ+6WsvuIBGd5hUNkbE18Av772dn/3qV7hdLlYfcTivf/WrCIrCoaKFFhivVs0PNmQ60bkEBdLlPg/QN287YPd2TnL1lRsqgC7Sjg6gC52Cyy6qcRePp169XObgyGjk/jBKqT/Fnb+8hXwqy0QyiuXVaVmygLHMDO/+1Eegu8WJXIwytlGmrEvKUh4HT9JQoyC1lPuL/u5+EX4BcVct21vRAy8r6VAZB6kQMFQoUou4XEL8Oa6UvzRWkoy28faL+rjp1hQZVwOYjZhFHwHPLt7ydovTtqXweh/mmI1LMWhzWOZkdFMaQw1ZokVyREkUdAZH/ezYXs9N13m58YZBQq52SuVpdM8uPnXpK1m0elrROw7sbedzn7mbgX2t+HzLsMw4+cRv+I/LTmHR0iiHrWnD7w2z82F4x5seIZsOkIzLSKifuvo8F17cy+ZToLEF/vXjT3HPTUVa6tcQj6bxuvvx1v+eb1z1GoLhPlyMsHrFUhqbhMd9Ars0g+bKk0lZ+MOrodRFbNAg0g55D4zH4b3vuYdf/OAp6lpfQz4TIJc8oIhrwuGH+Jd/2cKqIyYw9T2YdoolC7tp6F4KVgtPj7o477xvMrZzOX7TxelnF3jv+49gzXoB8GkoBtUUAMUxMoUkBdtFJChRjI9soR4fAT76/l18/1tRLLuJYMski1dN8dObz2ZyZifNgSaG+waxsmWWL2/FMvpxeaWvPYtlGxia0M1WeNlfhPdw7ZRfOAs4w9iCXQb7pgb4+Y2/4dEnnySRySothlg8QWNDI36Pj86WNgzL5uj16zl161YiZogn+57mK1dfw+79+9Ftm862Fs4752y2bTlJNP0caVS1Ox2csVD669UUvFJbyzxbPnXLtn57oQD614+cBXRbAF2TdJ3ELzrlglBV+iiWi3hU86+LzINjpPvjpKeT/PjHP6GuuQFvJMCFb3otnt4OaAqCRAb10hkss54iYSGpdklUOA/xMaSOXgP0F+6mfCl/sqTay7bcnyIjmkQjq6J0R4BFGlXERXb0wROME2AxOdaxb6eHUzbeRiyzlILbdAAnXaI+2MdVV2+goeFuOjvGWbKsTXW/o4kEk4xtSouphzxZ4pkhoskAT+3q5Ctf2M3OuxcSjTcRwE/EP0H34Tv5h48ei79pjMWLD+OH383zuX+/j0L+cGwRdLGGaejt47IvNbB4yTgzyQybj7mQSz8FV105wsj4OH5vPYX8FEceG+Tv/2kp/kicZcsauPzSca77dppScpH6viHfEDntJ1z/83fR2jaErh1g1WELcWkSHQs/umgye52eVlcnuSh46zqxy2mS9gi4W8jnO7jme/DxjzxMLtZBY0sH0xMD+HwHePNbutl6yjCdnSME3CVWLltPJlpPoK6ZMy64he2P5pkczrH12B4+8/m1HHOs7BNSKy+A1YydzpJnEm+4jnxZx9aaSaXqFP/6V/5jL9/4yp14jNXE0lOc8+purvjeEYzFdrCwUah7M+x9cj9u28Pq1UuwjDE8QRlXE4dBsjJSaqkxvb2U94G/9LsLimXLBXyVfrNdQ/v44Y+up39omFyxxIKubkZHxvAYbpIzUTqamvnw+99Pe2MT+XSa0ZkoH/rs52js7KRcyFPIpOnpbOe973wHzYGIwky5Q2cBXQ1jVLreBdh1yZn/N0Dfby/snHIAXZeUe0YBr60FFewqwrlygULJpqQJw5Rsd16m7u3nrl/dxW9/fwfHbdmMbWjs3r+XD3/yn9k/0s/T+55h0wnH0L20B0uiE6VIJP6MQ63pCLU4HXu1pri/9Jaqve6vsYBoYZdFZUwXfqdRJWUqNTEVUVvSyGYxldhDU0TGUcrEaSIX38jV30jy1c8OMhFvEU0wXI1B7MQUR6+HT3xsIcHAH1jUm6V9obyHTa4Yw2uGiZdsQsZhPLJjB4XSOMn0An57+0J+fF2C0d31mHYzWaZo9g/yhW+sxxPZgektsGblJt739j5uuzlDrhjBF15ANv0MoY4H+fVPV9LU0E9Lx0ZMrYsjlz/BgQOSFbDw+KL4gnt40zsPY9XRo7Qt8LHqiI285u9u5c4bO7FyKwgZOsXyTtqW3M/XvnM+dZE+Vh4eImQY5IvjaCRwi8OiVJ/CJGM5QpEmRahRtkpMjCeYnLEpaO0sWryBV5yznbtuTRBp2EJ8Zgqvby+nnw1v/PsyTS0DLF+0mEbvcrKJej724Ye56po48UyZo4/x8OGPnMCmY/JEwqN43RaUMoqK1Sqm0QMFMtKZ7pZpm2Xs2+fjJz8c5brvPMBTA7tZuijEGa9YwclndWHre6ivj1PMDuHTigQMk7bGDlpbe8BTDwWboq1jekxsO1Xpmfhr7qTaa1+KFnA4LJx8XjSdoj7QwoHoMNf+13+xt/8A+UKRTCarctBel8l5Z53N6SedhF4uEwpE+M1tN/Mq2QbzAAAgAElEQVT9G28mXsjTUFeHVi4S8Jj80z9cQld9C4VyRr1OER4p0qM/A9C3btunAP173zjKidCNjErxyTyuRNFGPosusnCmaDRL/SqNRxp84h4y+yb4wc9vIJ5Nky3keWD7g5x3wfl8/dtfp2dRD1d+6wqaWhorxA0C5tLVV6HXrI5+1ohlXopr4W/iOx8E9Aw6ByqALp3PdVBucJaqK0ayPAauABYryCd6OPn4X9P35CKK9FAiCpEcZJ7k3e9Yx2suqMNr7qC7S6ehXSK/OCPxCaYTNsl4hIkDDXiMIKFwFFs7jAtf/SCj+xcS9C+mmJGa+gwrV6T4+BfaCTT00djQSXtjF4tarsdvnkTBjpAtTkKgn/MuNPm3Dxr0dpcwPEex8wk486TdFLLLiOaGsNhJY8vjXPGdC1mweFAJJx1z1PmcdNwP6X9mI+VsLz6Rf7Uf4Lw3FPmHD61h2WEifjpDuVTAUHzuCaUK5/GIPaSJzEfZFjW1BIl0hqFdefoPRHHX11GwlrFn10o+/9lHCLiPYW/fTiL1Uc5+pckb3qmxYpVFwFWPVlrM9rsM3vuOXzA20kN7V4gzz8/xlncspXdBkkLhAD63l1w8htdrgsdDrhDHdoXRXN3s2uXm05+8k/vuHCcbh7UbOjn39V20dKcJhmSzdFFIpqA0hc8Yoblep6u9A3/9AifiL0o/TxHDEHdLqGylElo7ahZ4vhawsYrC9ii0yVnyto3mdpMuFBgcHeOOO+8ikUiysHshK5YuY92KlUpuKZuN47Jtbr7jTq6+8SY0v5+Q36/YCiMBH0etW8O2k7ZS5/KrXptZQJfTmwvqSg99XoR+0ml9dk/nFN/95sZKhJ5VyXHpHpUNzSzKmLxkp2SjKxO3JvHrXkxL0okmv7vtRh544hFmolGVkj9+8/F8+ctfIhwJcfXV36U+EpkFcgFzRa2o6BUrhyKXeb6GrD2/ZoG/3gKSfypbAcW9oNNfSblLx3Y9lBrV6inp40TTUepDyymynMe2w+kn/Qy3tpWpuDi6wrGwi+a2+7n80rNZ2DZJLrkLj1vHcqUZij/F6g3Hkk51s2eHhwduy/OHO+/lC1+8gMd3TvO1bxrsfkYtMEwXBDw2p54Z4syLhuhekiE25eG+23R+cU09YyNdpIjTUGdghe/hhhvOZf2iISINwiHfyEc/OsxXL4timEtxeSfIlu5nw9FjfOJfTidcF8XQW0hHezn3rP8inzmWfDmIxjBHLIvxhW+u47A1E3TWSw9BimxWwy8aDXqBsp1Q/PNTM2maG5YhCvCp4ij9u4eZ2edlYdcKRpIHMAOLufWWEt/+xj4GB3rw6RHM8ANccdW5HHfqDM0h2Vt87N4Z5M0X3MTYgRDp9BTveNdmXv/2FlavkkzJENnCOAG3OBBFiuUo8WSWpsgKkoV2Hn5A5zP/diN797hJJDIsXmrz6jceyfK1GvliAq3Qxq2/fIgdD+zjA5e8lubm/fQuLNO2IAwiFFWQnokMtntMCV1YivGuwqv/199StXd4KVlAcKxQBJfL0T83BTMdctYyOmmyGLiJZ+KUcnky8QS9XQvwuQwol9m5t48rrv8xeU0nk05RyKTobG1mYWc777r4rZgqFBZmikqELmg+p4YufTnSjaPPHVs7+bQ+u3sOoNuuKqCHKrroMkAqjW0muF2kSagkuS9Xh5Wx0BvCql/36d3PUF9fr2ZV77rrTm688deceuopvOZVr64U9h0ddKc9b86J6TIq9FK6C2rf9W/FAiJLKIphIg0qwOZwJIdAJENLQqgigO3UWou0kS34eOvFj/LzG6ZxsZ5CuQFPHWQSd3DqK0a55N3L0HJP4zWKBH0d6J4AaT3LxIxJwL2FT3/0Jzx81yjrV3TyoY8cwWRM493vH0QzNmIYKUqFCerCJX7w4yNxN/UzHXsSn72Bi//uaibGj6c3tJmCVWY6dycf+MxS/uH9XdSzD82uIzbZyLHH/5KBodWkSwbhSImydi8f/tgS1q8TrvMCrQ2b+MSH7uX+e208/g1Kp8Hv3sM/fmg9H/xUM/Hcdpq8kofL4kHIW2SxysiadPN6MGhnesZLuD5Cupgg5HbzwO//gFXOk9amSWZaiE8ez2c/dS/jg614/FnWHDfAz28+n3h2EL8voMRbth77Lfqf6WImOs22k8J88KNb2HyyjKDtJ1scwWPKdK5QT8tQj6lG76KxdoYGvLz5jf/Fnl0mDQ1rOOa4Jbz9XTAdA49UTjS445Y9fOdr17Jm2XLe9Y7TWbcuSXd3Hm+zlA0syGvgzlLWB5Qkqk4DupLGrR01CzxPC1RwrJBI4PYHwB0kZ+eYiicIRxox8XH5d7/K0OCQo2BaKnPxa1/DBqFUxiZZyHDpt7/HwPgExUKOTCKOqdmctPl43nzh60kXowRM6WKrNpHPOT9bw9aEu1UA/eiD4iwnn9pn9yyY4iqJ0F2PY+k5NX+uq/lO6QMWIpkoZZeBK+Alr+qMGm47LIwzRPMx6huayZTSavlns1nCoRCPP/E4nR0dtDa1VMv4lRpABcyrQboC9Br14vO8lWpP/x+wgMhxWMoPltRyvKI1LBKaoosdBumA1wxiKTdubwMzUTjxxF8zOd5NIu4jVLeUZDwL5nZ+fOPxnHmqJKWHVZtnOttEMm1S0MXBhXe+9XbsbISuRh8/+8nhLF8N3/nWHXzgwza6eSKx+ADBcJIyu3li9ysoefOYLpuffGeayz/9CCSPJlooEjan2fZKH5+4rJfulj5MBqC4jDtv6+b1b7yTmdQRpISIjlEaFuznO987gWJuBy2BJXjsdl73qt8yMdVC0raorytz/rlBPvKxw+hZEiPHU2h2EUo6frMdy8pQsMdB9+DVllEotXHD9WMMDmTxhnVe+4YegkGpge8kXUozM76M//x6M1d++WHlFCxfkeTbP9rEosNi1BlhsrkePv7eKLfdPM0zg49z/HFhLrv8KNasTYNrlGI5puhYRdFMbDiTKxPyrqJs13PLjfC+99xIKtXK1JROz8L1tDRDbKZAd5ebvv0HmJkZpKergfGxe/n0p0/n4ou7yKS3E5aSiDDClSzFaa+5xUGZUeNvHuod2dTaUbPA87VANTCVsVQpriViuPw+vEaYPZMHuOOee7jlt7dhWTYtTU2UCwVef9FFbFy3nkwqiT8Y4Uc33sKNt/wWn8fE5zYYHujnbW9+I6dvPYlCMY3fFASeE6GrT6rOogug558N6KecutfuVoC+SQF6uQLoLkLKMzAEpjMZJ12lQ4xJ9fb1wnxlGdjlBNl8Wgk8PP3MLpqamgiFw/gDAQxJLcyKGohTUgnFqxKF6ryqykbP15q159cs8NdZQPxeSY2Jtyz3upI/UHpEJig+9zBorUzPaARCcP2P4QMfvBndWMXEqDy7GcNr0N0T48abIvR0gduGdAIeexz2DcDHP/MrpmeaCXhXkYqNcdxRNtdduwSdfYxPmLzywhFGRleRyPRjuMqEm0Z4pn8blgfGhuCCU37JeF8dLZEOJqef4cTTmrn2x0eT0ffTFJxAEyapwhr+/q0D3HiLj8FxF/6mXjKx/Rx3apB3vauOjWvcUsrnH9+1nV/cuYfF7SeQcR+ge1GUb3/tZaw83GIm9QCNQgCFl3yhjNtwY+spdGGJExnXwho+8oEbufGnaaangjS0Rli41OLzl5/BouWQzkNsEk7d9HMmJ+DYYxv41H9sZtMJ47iJEo0289TDjbz6rHtIFsIsXpPlY/+6ifNeLvXrJ8jnZ/B4hIa1SDQv+ukLsFjMEzsi3P17i69++UGGh+XchHhmJYmoZE4CeFyaah5yIwpXE5R4mBNO8HHjzdtUt37AN+FITZZNKGnYhgth9hWHQzgxfATVpE3tqFngeVtAaF9TGcyQMLrpRJMz1IWaVcr9uptvUPPlLrcbj9dHwO+nlM9z8etey9JFi8il03RGuhnPpfn3z36e/X27aYyE8boNPvAP72VJV7cqBMnArNNAXhUOcs7SgXgB9MKzxVlOOXWP3b1gmqu+tQn0xylVAN2oArqoLJSK4BYvNs+4NaakGYPFCKVEnkijn6cffQivz8/UzAxLli7F5w/gFUKNUh7mgPpsy706o0rtXHW/1yL0530z1V7wV1tApjhkNFNS6rodRLekmCQ9IxZq1y83EZ1soq9PY3cfXHrZrTz65AS6uR5b68EuSNNbEsNMsGGVCy0/Ri4q4GEQzZaJ5d0krSaskg52kvqFUX7xs5NZtjBKa2SM6GgjJ297lJGRo8hl/MSzA3QvtPjxLw4jkYX/+Ld7ePKuOiiWmMj9J1/76mt4w5vWEPQnyBcnKebTBP31TA11ccymmxkYW6laaMzmdvW3zVsCfOSD8MDtEzx6e4EnHkqQyBmEuxKsPnOIK79xLk0I4E4STQ9RH+h0KGotm2xuAJ9fGmT7MelldOIYzj39ezz4aJhG40Q0U2cq24/fnUY3C3T3LGT3np2EIzqLl1n800eO4cyXteNjmqH9eXz5Dk7b/AvKVg+Tqf28+5Mb+MCHuilHR/EZ02hK70GkWfeSUrIWG+nb3cvln03ww+/vJWf58PrrwW2RjcUwQysoSuMbSbxuaZor4vXM0Nbdzz9/4mhedrZGe92UoolV+1BBxgsNVUKRVL4Qb0omQDZNmdavHTULPG8L2DaFtGgZeNRYt4NkJvc89RDfvPpqsiVpmDMVoGczGSXG8toLLyQ2M83DDzyA2/Dy3nf/E088toM7fncbM9MTbD7uGC44/+UENSGckn4WZ9R7roDQQQVAyTTNU1s79ZQDdlfXON/59pHg2q7I5MRnNvA7UYvk/vM5MHWE6iarGGxcFBNFJvr7aWv08PTORzHdXiKNTRhuH+3dveD1gyYMWQ5t48GH5P6r/oYzvlZTO3ret1LtBf8DFhAPV+53BehWnRJlcYhl5Hc6lOs5+4z3sW+fxtCIi7qGlfjDi5mJmWRyYerqWsln47Q1+unb9SALGpopp10YLi+ugEmqbKEFmihoeaYST3PyaRGuv/4VWLntNHjLlLMLGB7v4Pzz72Hf7jy6blC0R0jl+mltN5kezxByrefkk47g4//Ry2FHZEnln8DUc/jNVqCJRNxg964IZ2+7h7HYQoJNC0jNTIE+TaBxmnz69yzpaCV+IELA04q/XueLVx3H0i0yzvUUQZJK2SnoacGyTLRSE5rbSzbTh88vwHcAD4solY/hG5eNctnnH0Ozetk71U97uJN8IYdhGqrL1xeO85Z3HcnFb2umvU3cpWFF/BIfbeBtF/6InY9lGU4Os+3M1XzrR2eBniRkx9F8tkizkcsPQWAQLy0MTrXw0Q/czo0/ctPRfgqxdIxEbgZvUCMYjhCP6rg0GQiSLEIRq6zj9cUINe7lwYc/giWfrU0p0C5ni2iWie73gCYlRXFUdLxKbMdpOqodNQs8bwso+e9KFtq2SIj4kunmhltu5Dvfv4bu3kWUSiXqwhEmJydVlP6qC/+Ovr69bH/kEQLeAIs6F3HJG9/D4Pg+fnfLzWw7cSvdHa2q9JROTBIISzN6dUBufruZM3emz5VPPX3rlN3ZM8jXrz4MeEjVk2xLV1KJ0kRil8po4tlK5CJk06ITLTFMfJpkdBCPO8HgwC7GxqZZunwldfWt+BrbsQsaWl2jItVIRqMkMzk6OnvI5LN4PX7yikZTxuYrzXLP25q1F9Qs8NdZwCE3chiZpflKEznT2c1dB8vLE48foFzyUyx6KJaEA9yNrWrr0sQlqXmJ6uUeLiq2J0cnWxJQZSUlXrAs3F6DYJ1BYxM0NqYJeISsRlLGkvXqYnRM59479/LbWx9g5449mIaLFYcvZvnyJfzdK4+nvVN84yy5ch82MdwuHcsW2cUWynoPJ536FQafOprxEZkP99DYZBCKDNDVnSWdfJL2JjdHrz+Kk09ay8r14KsrU9R2oBHDVF3e1U3JocBVh1bA1qQpTWwk3bs9FNMB7rt7nJ//9Pc8ueMZJZHq94VYvWYFW04+ktXrWmhqlT0uqs5T7OHSI+x4eIiPffAbFPNuwvU+rvz2Zwk1pjDcMSjHwM45HW16Sag6KFqQzfgVreuep/PYlvAAVOgupUSniH/kPDV0YcsqFtA0jXCdm5Y2l7Kz15tSM+aGuqQVwFblPeG/lGuuvmSFBaMWof91K+kl+mpZ4FkbXCZ4hTTKZOf4Pj73lcvIFouUyxYt9UIik1V87uvWraOls427/nAfgfoIk+Pj1Jlu3vnGi1nTtdwZnxSMzWXALTOVJWeKRmKL2ftVyoIaWJLhLlPS82hzm+LO2By3O3r7+drVwhr1kOou1UoGmuFyRI3Fwy3nyOVmFLuNUfQQMISPOgtajFz0GfL5OEND4/iDDdQ1dNJw+AZIFpieTLBvcIzB0QlweTjxlNOor3ekDyXV6SxRqTjUjpoFXggLyP1XLflUdYcr2SQloSp65eIhywKyscri41bIkDQBckM1WTnZJ1V8d3pC5D0rP0uiY6o44kV/W8jiHB1j2xKhFhnLyuH1RNCFItaup5wVdTdQUsgeKBSmyZcmyJcmCdW58SipRY1MXqKB5Uykgxy98Wom9i4l4FomxOW4vUN86nMbOXwVpFJSIpsk5Lfo6vLQ0pZXYOc2BKzFoRDHXcCxojCnzrty2CJRqiOTq6YRQHfXYWVt4jGRHvUSkmbYWAavT0cPiJMiHfExLCurHH9dC5CKS0TdSTFtY/p8ZFIT+Os9WMUp8kK443OEajRlT7GNEzAU8mVKJQuvR5wJAfCK1LL6qbod1PN0tzS7FSgqULcxZG7dCTmcIEQIcdR1ketc4cCYq6ZXYcx+Ie6+2me+yC0ggK4FIFckU86hB4M8OrCLz11+GbauE/QFiI9N0dnSTjqW5KhNG9ly2qn85Ne/YM/wILpm4S4VePfFF7Nu4XKMkgB6GbXRCKAXc47suC7uv9Map3YbAfSyALpF2SVrbU6X+xlbonbHwgMVQH8YU2rnJQPFulBWOxi5fJJSMaoWjpbTsHJpXFYUtyuBXZpE0wr0D4wqolhfoJmulUeRmU7T1z9GKm8TT+epa2rlmM1bKVk2xbJFrlig3t+giv41QH+R39gv2tP/E4Aud6WAhyYAWqEGVZgnC6kCKprU2auOgExrVAGjCuzys6KrrgpZ8jj4HEvGqDRZwwblYgC7FECTWr7mxmXYaK4cLlNKABkslVoWsJLGMJtywYvbu4Dv/ye8992Pk02IXngj2fwQocgeHthxJkUtSUdHkXx+VPXBBL0GXleZspVXmQVpZFXRq9MJWHlUpWMVXKrPk9MUx0XXpYwmCGyC5lSfVcbOlih6GksmBQxRq3P6EpwMRIPKdDh2dKh0U7FhgmGJPIQNW1ryHdbIg4Du2FuZRzKFyv6V61EF82qDrS5bnGQSC1iyEVacKtsuY1lF3B7Xs69LpcHIcWDk2jgSGLWjZoHnbQEB9JwNHi8lly3FK+5+fDtf+dY3CIXraJBmuWyJ5FSMno4FnHX2OfjCIb573Q+IF7JK1tiv27z3rW9l7eLlGIWiEnDBpaNSS7k0eF2VncMBdLlblei4itAtSjJy+2xAn7bbew9wxfcWo7Edk3AF0E0oi8dQJJmapFSaxmvYGEWNTGyCfGoQlx0l4CmSyyQZGpnA7amjUPYQaVzAVCxPpqDjDzeTLWkEIk2s3nRsxQM3yJUyWJaFz63IZWtHzQIvgAWqQDY7QzlLR6w2+Uo0KFG5w4fkgLcsK0nxSlQpaTXnqEa4c95Ts1RULkBjSfpMuunF4Zb/VGiPnYjUSdcJ8OnC+y4xvZWlbKeJJ0doqA+pd89lwWu2YuhNlHIB9f+bt+zlyZ0hTEQNMYWHabadU8c1N7SSLk5heofAnsGre1Q9uxrdlvO6Wn+mV7IJkv6fD+oKfVX/vxPJC/gLeLvVdEs2UyCTyVMXFibIAugpDE9OOffiuEjVr5DX8HjaiU0l8bjDZDIZGtsaSCdHCYTke2dnr7lTJZTPki2rAuCSHZSoRV0HJzNy8LpUzk/KHLN6FU43sJhXkxS+/F7G8JSDMfdaV6/ZnPd8Ae6+2ke+yC1gaySn4oSaO9TdNUGKB596gu9f/1+YLpNMLEWDJ0hyMsY5p7+MV7/yIganRvnqt75J2e2iZJeYmRzlkne8nXWLVqCVC5iSFZd71+XCLqaxTSWHpqjeqoAunT5SrBbnVaY1njWHvu3ECbtj4QBXfFdGaR7BpA69aFYi9JLyFDLT/cQT/XhcwvMkTSZRSrkhDCtOITGlNJCnppIYnjomZ7Lo7gjpvAtvsIWGth7auhbT2NYFoSYyiRj+sLBAVWfpJJlQO2oWeCEsUI1Gq9GaAxLPAo9qfXk2oquCS/V5DlAfrL3Pfc+5IFJ1GqqRsNMYms4WcOlelcI2DQFOeX+p86ZVl6vigZgFViG7aSc5ZXD375/i4Yc8XH5ZAuyjoOQmwzQmE5x7fieXfDTMqvXybgeEkV45FS7bhVGRipUZe1xCb5WsCNDMyS7MRrHVCFbOy6XmaTVRd9CrjoGAsoCv2EA6zhPYqke9GqH7yGVt3GYY3RBVMzkK2FYcTc+pcoPpkpKGk6OzbbtS7tZUg+DcRlrntVWbz90x5oKyROjV61H9vTgYh7oO1Wtefc8X4v6rfeaL2wJy7zgsgzErS1aHXSMDXHXNNeTSGeLjMzR6Qpx23FY2bzyWxYuXKuf9hz+5jjsfuF/5x16/m7e9+WKO6BD8LYFVUGUzmcgo2wUszSEmng/osi/IOnPkU+ek3LedOG63LzzAld9disajuImgF90OoKtingbFacrZAwhPnHyYlRglEd1FPjGCls2IorJSNRK+64mpLG5/M+miieFtYN2mLXibhUPZRTSVY9/gCIuXH6Y64p3NQPyP2lGzwAtlgfkdzrPhnjohAbFnH1VdYmdo3Za88LMAXUFTBX9sdEnLz0aX1RR/VXFQerAFHOU5ZfLFHKVyHt1Vxm0K7Y145Tmy0j1b9hPwdDM5qvOj6+7k2u/dxJM7IRA4h0y6W1GYBk0PiaLInz5Nz4o9fObz5/Pys1YrLXd1TpbtpOpUf4AhxTglTCONYgdBr1prrn5vAVanAa1slSmXpBHNVIArzbO5XEllIQy3ROnSV5ND1ySul0yDD8vS0XURqXFRyKVU+S4QMnHpTpuP892durfYUuwtwC7ZD8lkzGWJngX1OZfEyXbI6UkWRV5fVq93fqXhkvSl8+7zflavai2ceKFW3v+Nz/VQtHMk7ZIqSd235xE+/8Uv0hxpZNmCXo5YsJjTjt1KU0sn5ekoroZG4uNj3HHfPTz4xCP0LFvI2ee8jPag4KHjkJaE18XtUn1vjkSrA+hOE6czZikPAfTyfwP0k8YUoF9x1TJ0BegN6IUKoEtDTyEJZhaMKQXsZBLYiSFmJp8kNTVAne5hemya6Wiarp7lZItuciU3E9EinmALnb1HMJMsMDQRpa6pjYbWDo446jjlfceiE0TqZbHXjpoFXkgLVDf7uZv73N+p3O0hTnBuun3+n533KpbyuFzSIFapC0u91xagd+rw8WQCl2HgdrtxK84GOfIqfV6yJYUtk60yQipZrXrsYgO/u/UJHts+QNkOk9V8lK16PPoCwoEmDKPAwNB92MbjvO3vT6SlVRQS85hqvEYOOWcB8Dx2yUIzhLveqUM7j7mpdyhI34ymY7okSheQlu9hO8CpGgQNXIb8lG1HGtCyqi+mrJoIXXjMOixpHLQNSiWpaUtE43x+2RbKXZ9yEKpRehWQJY1+sDQxF5AVVM8x9txrMz+CrzpQ819zqOv9Qt5/tc9+sVqgmM9jeDyUcKmB1z/sfYzrrvtPjlq9gU0r17OitRu/lNGkTDUwgm/xYpVOJ5mgr38PedPi8NVHqPVjl0pohkExn0Q3NDSX0zzurEwnkHDyTs50hvz2EIA+ardLyl0B+mO4qUcveCop9zzDfU8TDIoXLnXzYcrZOF49iWGPouWjlKJZ7vn9LiYm4bQz1uDxN7O3f5J9gzO096zgmb4xVqzZyMr1R9Ow/HAy0zH8dfVOG69KV8gmUDtqFvhbssD8aG5uSl3B2Wx6eDZCfNbpV4BF+s1UgbcapVtqLlUA3eVyVQBL/ibyxAVH3dDQK0QnQsAs09Lyei8lW6OY8+Fzd4IVoZz3KTbTaHGCgK8eq2wyPGCzsEsiaYmYY+hMAtOVNWarznpbonR1Os78vbCtOT/n19Cr4C4Ss1mKxSJuU2r8smad1LimgNghnCqVRU41h+6ycOmSeaiub5NisYxphsnnEopkI52ZIOAX50BXTb0yIqvNOhzSzFaeBXNpbnOa9uY6VAf/7dTcLaTB0OmUd8C+bFmUS5ZylA46ALVo/G9plb34z8XGLhbRTB8lykTLGTJWicGBYdYtXo3bsjHz0szpIfbgYwzs7Wf1Kacx9uSTPLZzBxtOOJrmI3ohEsBOJRR0u4IBrEIK2yV7hKF4Mir5pkr/jtPF49znTg392Sn3k/40oE8O9mHbUXR9HLeWwM4nKaZHsAsDmOWUAvSbfrGf5lY4/ayXMTqeZGAkzo5dQyo6371/nEhLF73LV7FkxWpaurpxBYVSs9I5XJmwe/Ff3No3eHFaoLrJHwow5tfDDxUpVseoqt9+bsp+DoBUGuqcZ1V+r8lirTDTzablq58xt+7rRMKyMWD7na5xy4vlylNyTSo/XUOIcXxoUiPX8mhaVPHTayQrNW3pMhc6W+lSl66xSsp7NjqufN4f7Xg/VM25WqeWc3YqfU6UX/2OYhsBdumGP/idnedWJUsFcOfO/8+18XPZ/1B33Hz7z62Rz4/s51/PF+cdXDvrF8gCqlPWcXyl4V3cb+F1k/hZJFWMkk6pf5LpPYO0+uu549e3sOWErWpK5uHHH2MsNcNRZ26m7dgNakQtn4jiaW0CK08mHccfkp6ZatGroagAACAASURBVMB7MEhwGkMlhXWoprjnSrkLBXKsn6mpHWilGQKGxNUyrjaElouRHo9xYM8A+aJG7+Ij0MwwiQzcce/jGP5GdE+EjcedhOYN8siTT6vo/KxzX4HuDZHNJvD5akpHL9DtWPvYueB6yAjwuQClMhs9O3hZAYxngXcV3J5dm3eMX1I1ZwcI53R3z3Z1C/ZXI+Xqgq7OyetYepEyKRXZy6pUDWt4Kv2wks4Wre905ToHwA45ojPCVS+APvuojq7NcSJmP3euDeY7LXOck1kgnwf8ql5fBVX5nCroV2voVb2Hv8ShqgF6bRG/gBYQQFejkkIuU5VNFTjXMRWrlIvi0wd46q6H+el3ruWVZ55Le0s7TcefoHo+fvTVS0n6y5xx0bl0HCviaLINlCGfIp1NEYjUO1Mayu+sgPjsnuUA+n8bW3vOpji9RC42RDq9H1PL4NVsrOwUqfge8vExivE0kUCEVKpAQeZp8TE+neXBx3bR3L6YbNngrPNeRceKVezf00f/8CgLFi6kd/Ei5akYMgtbO2oW+JuywJ9OuR9M/1aayxQAzz3mRoVzQU9xHh88pBlNk9GtKqA7tWaHjbHaTV+NnJ3WGKeBzYmGRQvRwq9+OpGxgWZ5KxS2JTR5b92RP1WRfVkAvc4BdL3gdLcLMUW1KW42tT0X2NVucohO/vkXbE79etahmWuHimMymwH4U3XsP9f+hzqHuU7HfCeqlnL/m1pmL/aTEUBXY6sOoNsyxqoa1nS0oguRWsw8+BT9D++kWfMTG55kZnyaTe/4e6794Ic47owTeXBoB77Oek46axuhtkbsgIGm+soq61yRQMjynpdpUk0mhwT0Pz22Vs6l0fUMmlvGUrIQT5KaGiKX6kcvJoiNjUpbDIWiKFe5iSVL7O0fZzpRYOGSlTR1LKSkuTF8QYINjQQj9YQiERqam3BpPpVyrNa9XuzXt3b+/5cscOia7X8D7lnwrf6lGqHOBfL5/64+VwDdYZKbHdGaBfQqO1o1Sq/MiwsIqzS9eO5uLGmUU0QvOacH1gqiiVSbravUO66oM2cu6fpZWVgZhs9UQF3OoZoFmAvec/79LKCfb5fq/1fJX+ZG5HPf4+C43qEbDOffO3+O/Z/rfjtUiv25XlP7e80Cf6YFFKBXnF0F6A4JtEscfAH0vBBP+dh15dV0BRopTKeYGB5n2eat9N13P/ujIzwxvZdCSOODn/4E+vJFkI1C2EehkMbtrhA/VQF9tmwlHAuVlLs2bw79jC3PQSwjvNG5KNnsGLlUlGIih5VL4DOShH0W8alR9u/tI1ew8AcbyeQhmbEIN7Zj6X6OPPoEEtkiM8k0JU2jvrmZts4OXIpAw9G7qgH6n3kD1Z72v2yBPxVFVkB6bnpc/WoOEM3FpNnAcT5QzQW6ue8pgD6XxUzS1QK+AuTVh46NOMXSAysOt0T19VAOqnq6chZcojgmWQABN9kgZO5bnIN4JaoPOWQx6qic2ywO/rGSw9zfOyxvVYKc2eyC8mvkPwdpcOelJ/4Mhrbnsv9z3Q5/7euf6/1rf39JW2AW0CVVrqmZ8SqgqwhdAH3/JIzEYWiGzMg0D9/3IMODw1x08cWMxEb51m+uZTg/zccu/Qw9p26BckrRvaYKaXxujyMcdChA18WBcObQn0Us85zUry4XsekRpib3U85n8Vge3JQxiWMIiUQ5xdTkOJrLS6GkMR3LoptBjjx6M+mcRVl309DSjh5yyGQkIs+Xi9i6pta7CLQ4nby1o2aBF8oCf2rj/yNNbrOnOh+1q2A397v8sfpwdSZclsZcWlh5bZW7XFLwc9LvFYERJyUn60nAWCL2aEUboR4sSasHFPjbLul0lzq6nIOUt6RnRTICMpsu7yDpPYed7uAxdz3OB/X5YF4F9EpXu8pYVBteHTEU5/PmyiRXm+nmr/tD7QN/wv5/9LLNvQaH8qpqQP9CrbT/U5+rauhVmgmpoTuAbkgVXQA954IDM3Bgivy+UW776W/IxtIYLoOZWJzetct4bPJp9sSHeMWbXsOJ570MV0tQqR0WRUGQkqhFOKtJ8UdUJcerzoP0xc/rcn9OcRbdQyEXI5+P4tZ1PJYfK5shnxqlmJvC5xFhhRLlsk40nmF8OsH+gXG2nnwGkcWHkRibZGxqmoJl076gk8bGtjnRgBigOprzf+pS177Mi8YC8zf8QwDIIZvcKhHtbJNX9QvPB5Pq+x/qZ7VzXRaq1LSrqfRqp7iAY0U8RaXiqxF7lTdeong3ti7z6mOVulsY7KBKvYtaGvqE4oKv8rKjAFwOidAFbKWRrgrADsQ7x6FAfR7N7exMuzgc4lhIBqDKva52oWfV/A/uflVAn8u6V7Xf87F/9bnzbVu9NnN/f6jnzP+eL5qbtnaifxMWqETP4q4qRjclOK4A3RQ9FAXo0+z9zV340hZP3vcI+57ZS0tTq5pdf2poN/UrW1l8zBGc8nfnoC9fqIieElZGdc0LeYysTsXSUN2DRCdK6bKJMy/rMYsxlynuZZun1Rz6164R+dSHMWSu1NIq8qllxVXtcsmGo+J+7FSBdDSGXcrgcRVxL4jA9BhjA8PYEm2bAX75m1tZccRajt92pgzEVoQVLIpCaae4rDVKVolyqYzP7aul3P8mbs6X6kn8GYBeHRP5b1FsJQ3+31jIngvUK4AzO4om60s4x6uAPo9FTWrkShGtWlcXIJPPqLCsSa1cl9S6vF5S6jKeJhKvkqKPVUZfHKEVkBS7fJ6AvKTu5xa8/lg0/MdS79VyQTXlLuco51plb5O/V6Pz+ap2c6P0Q9W65zUBVeuHs9dgfjQ/7zo+a3b9T0XstezgS3Xl/898b1EhkP4xeUgJzAF0oyRNcS6IFkg9+jRaLM9ln/kCvQt6VRf81PQMvpYQr7rkdQQ2roCwF4opiqZIpkrWWiertBlcFWUDZz3I+8tnCaA7ayuHaW/i5SfdTk/bGWgv3zJgt/WMc/k1R2KxXQmbCnC7VfdsVeK02rRjQTGjtF0pe/AIraLXJj2wn2yhgMvjI1TfyM5de+gfGOLlF756lvayVMgopiivEEpIqqKQd8hlpLg/q67wP2Pi2rvULPD8LPDnpNznv2MVVA+VYp8brf+xM1FF5gpIzx1Pm9ugNhf0hKBiLshV31dmyuU1FZnQ6vibRPNCTfusOfdKV756qbPO/3T/yvwIuOqIzP1+1e/xxwB6vjNwKPCeH53PtdkfA9znAPTZt6il3J/fWqg9+8+1gHNnOSLgAupVDjddwuty5eHy8cjPfk2jP8LQvgFuvvFmGiKNHHvscWy64FxoMiE9DZEgFDKKnMnl9ZFKThIMinM+Z21oTgZAHg4VrKxhidDnAPq5W/rstp4pLrt6I5b2BJpqoCnjIagUk8TnUKm5ilybbaeUCJuhNYApH5hVEfqeffvwh+vo7FnIZDRGJp+nfcECMpkskbDw1Ep6Qnij5QRlcyo58qwq+q95yX/uTVR7Xs0CNQvULFCzwAtvgWe78s78uVPrrkj9qln0Mo8/8AiX/scXoGSzaOFi3Kab9WvXc8Zb3shtt/yMRYctoqO9FZduY/p9UM5STCcxw9ILI466omVUY95VQBdX3BldfQ5Al0BfOs8PAnqF+1lOTsQcSFMq2eh2BN2QTto8FNMM7t+vwFz3hMhLOt4IkbVzeDUfeXKUJTo3RMYFrFIeXU5QuCtVBFED9Bf+9qydQc0CNQvULFCzwJ9rAQl4nTr2HDrWKphLNs3SsTOimWDz/at/wPDAMJe85xI+8fFPsm7tOqaTMX5152/5yCf/mSPXryUSDoEho25ZrHwGXcDdklJcJQtW6aJ38uYOoCtFxvkRemvPFJdXInQBdHmiuxKhYxcUvZ0SUFCRtCgmFSjl/aqZJhAQb8SRedNdfgbHB9m9bz/h+noKpTJNTU2EQyEaAxFV5M8Vk2hWGb/H4XI+2Cjz55qx9ryaBWoWqFmgZoGaBV5YCzhg7vSGOKWr/8fem0BZdp31vb8z3nPne2uu6qrqbnWrB83WYFkesDVYtiyPEAw2hLzEwYDhvRceK6xA1kuCMQRWwiMBG8fxREggxI4Z3gKPYBuBJU+SbKkltVrqsaq65rrzcOa3vr3vrapWTIif18JRdK9U63bdOvecvb+zz/5/3/+bBm4nVdVNW+mdnTr5yVl2Lizxkz/xUxw9coRPf+oz/PzP/Tz/7Bffw4FjR/gXv/RuXvLilxL4TaKgR65Y0FZ5JB1MZY5DQNdOMrnaENBjBej72qe+aUC5PxfQxUKXLHGpTpskUnVKakTLgHtKL4iCvPrMtAKi1MezCnzt1Nf52B/8Idv1Bqbj4GYyJEnC6+67j9e+7F5F3zf725S9PBY2jdYWpWJpFBT33V2Xo6uPJDCSwEgCIwl82xIYdi58bv+CIaBL8RdPZYX1On3yuTwPPvgQD/zFX3LHHS+l3u7wb97/AV593338k5/9WYWPW1uXmZiYVopC5DexXcl0GZZmHtZsHIK6pK31r2zO8qZXnU2nF7f4jedY6IpyV32JJYZNuilJAzbRQyQyVi6iexyHtNTFLRze99sf4Pc+9jEK5QqYmvOX11ilwhvufx33v/a1lI0ckWgVGARhn4wjtadHlPu3vZZGXxhJYCSBkQRGEvguSuC/A+jKsB42UdFsdBr0CAJpK17Eb7ex3Cw//8/fgx/F/Ow//hkOTM3R7tUoZIsEfgPHsVT75L1ug0LxD8sz6bS1GP9KQH/jq3RQ3G98VAfFWfsod90jUUYWEKtUNvmlj09CEEiBCqkl3SfvenIEf/bAF/jTT32GzZ0dMlkPN+Ph2DZnTp/m5S+5nf/9Xe9iJj9ON2zgmCauJVWudH+a0WskgZEERhIYSWAkgeePBARen1swaYhlg/c0JQgjXLdIo7ZJuTqlvvPkqceZmj3AxPghLq4tMz01iWtKwZlNsp6L61g4lrQmluZNe5kiGtL1SwA9IrgS0N+wD9DTAaBLRp1DQaeX7Vaw0uUhY5pstRpsbAR0Oj4LC1OMVauDgjk2n/z8Z/lPv/e7ZPN5Zmdn2dzYYHZqijfd/zpuv/4WwriLaxpYhksUdrAdGfQI0J8/i3g00pEERhIYSWAkgQGqXlkyeX+WpJFSr9WoKBBPSWKfU6dOcf311/P1r3+N2QMHqU4cIJ+pEiC9GKSKg9Ry0KmrtcY6lXJpcH79mUZKfREN6D5mesdeHvob7jybzgwpdx7DRtou7gf0YQ66dFLrcW7lKf79h38byxqn3fL5+z/yNm6+5ibWW5tMFKeVvvLI049SHRuj1WwyVq0wVi5TVBHtEUYc6vq0ksOu0tekmtQI0EePx0gCIwmMJDCSwPNJAhqC99oDy9ilO1pIHAbEcUS/1yGTcen1uuTzOU49/jhzc7PUajscOXYSJzNJEAd0ez3VSjxNEzw7R729SaUwToK/m+mugX4v831ooV8B6K8XQB9Q7ulzAT0RTSBQVd1sO0s36vCbH/g1Gp0ejzx6jpPHruef/OOfJokizl+6yC033EYr6lK0RauArd4WGdsm6zgayJOEjDOoJR1Ia0epbycFMEaA/nxaxqOxjiQwksBIAiMJiFEqlVUhkb7oaYxhphhSW0W9Ejo7G6rmSr2xQ8a1efqpp1hcnKfdbnLk6pO4hUkSabhqisFrEKcBlpGh6zfJZsQlvUe375WwGX4mhdODKy30+weA/psffTFDQJc6NLZQ7klKHHWxXJcoSVleX+Ynf+adLBw+Qqfn8oqX3cV0tczG+hpr6xucuPZaXvaKlzPmjdNKWuTMLK4qXZcQxG3ivmgpEkyXQLcJjg3SD30E6KNnYySBkQRGEhhJ4HkkAWmbkiSq0rpqy6J/NLBLr3JV+KXbwO+12d5cU/VXzj57hsWFOYLA5+jxa7DLc6gOhU5enWf98iWm5w6SpKH2eJvDPgs6WU3T7kNeXwD9OZT76+46m84ubjEEdGdAuQ8BHVMaONi0ey3Waxv80ac/TmLa3HTznSwvbfDFP/ss1XKFy2tr+GHI+z/w7/j8F75As9nkRTfewOKBA0xnx1T4XKe7TV5Kv4onoN8FT8rAyq8jC/15tI5HQx1JYCSBkQRe8BIQQPdDsUkz2LpkmgpiS/wWQa9NGvXIlrPKeG3XNum26lw4d4apyTFMI2Xx2HUwfoig1iWMErZrDZ45e47bbr+D0pj43YcQrol2/duwHLtmALSFvi8PXQBdKPf3fkRb6P8toBskcRdfxurIKQIacY9OP8Ov/MqvU9vZYmFhgSefegrHcfnFX3oPv/Dud6uUt6sOHeT6a67hnu95BQsl8a93MeMQW/znQlGI9qEaRYwA/QX/dIwEMJLASAIjCTyPJCBlWP04xbFclYYtzY6isIXfbRB2G6rvSaXiQdCBqEevscXKxbMU854qCDd+9DooHmTr0hYbWzusbmxxeW2Te1/3eqYXrlJp4boanU7/HgbE7cH8twD0+8RCfy6gpzG2oSl3oQ7arRqF4pQqCdtkG5cif/DFL/LR//CfKVVK6pLLly/z5je/maNXH+MDH/iACgTw+z3GSiXufsXLue/uu1ksyTn6ioJXpnkYwijK/Xm0hEdDHUlgJIGRBEYS0PbxsOvZAMyDNkGvSeK3sVOfjBEStLexkh65jInf2GR7YwXH0NT8xPwxQmuWC6sttnYatHs+fgx3vvo+8mOTYEq9F0HLYZvhYfidpt4FjyVt7QoL/b8L6HFKEnUxM3LiLDEhT288wfzUET70Xz7B5//yK/SiPp1+j0OHDvGj7/wxwijiQx/+EL1Olyj0ifp9xosFvvf++7n/znvIqQH2karuceRj2aO0tdHjMZLASAIjCYwk8PySwLAxsESbS1fDMGjhd+oQtHEJyJkRra1l4l6dctak29ii19wmDjr43TbZ8ixda4Gm7xHEKW62SLZY5cTtL1ONXHDEPS1Wum7LquFcp66Jla4BXXzo+yh3DejbvPcjt2EMKfckxjQLEOsodyyXta01xibGVOM2qRX3ha99g/e9/0O4+QzZQo6/89bv5/YX3UGGLP/XL/0Mp0+fZv7APNmMy9mnT3PP97ySn3jHO5jKVAjTLjlDIvhCpeXs5aFrUuHKQjPDEIBh7t3wpmstRcazVxBv/4LQdXV3a+yqrw+r7jy3ReXwe38z9f/cZox/8zeeX4t0NNqRBEYSGElgJIG/WQKCPIHCIOmBLmVYO/Rb24SdHcywiZt2wa/Rq6+RtWM69Q2iXptuu0F9e4vUKkPuCEZ2CtPJMTY1R3V6ntLhk+D7kCkPKHcBdY2Te5XcRYmQPPQIU5qz3P0ZDs7cj3HfPefTuYUt3vfhWzGMx3GlUlwUgZnXWkLSAy+j3f1RD9eOVS/Wbz52nq889HUWF2c4fvIYi4cO4eDRpMun/vxzfPqzn2O7ViOXy5NxXGI/4Fff88tMlKqIx0H0DUmHkyg+gXX535J/BzFJlOB5WTxTWAEZdEycxsrdLsIT3UQ+S9I+rhGQGyTjB0jP9QjP9jBxiZMU03BVExnB8iQOVb9ZyRNUwfWWrdvdyWiGyCxF9QcvBd77EHtXpVCfDaA9HdW5+5uX/uiIkQRGEhhJ4H8tCcSGhUmept/CTCJKWQf6TRobFyDYppxPCBpL1Lcu4ne2cIyYsN+j1WgQhwm2U6XjFzm/XOcVd93LzM0vgUxRRbw3txo0+xEz84cGlLu2yiWSXnVDTxOFh7EgYvJi3nTPH3Nw7k1DQN/mfR++Bct4HDvtad+2NbDQ0z5kpKiMQRD7ZC0BMpsocVldWmdyLIdXlLzzkE7QJ+eWVTHXT/zZ/8sHP/JRKtVxTNMi8kPe889/kQMzsxQtac4iQB7x6JOPU2s0WF9d59LFZc4+e46L5y/RrDcV0BaKJaJEYD1V/vrFQ4tcfeIYVx29iqmJCvNTJUo5l2wuo1qrS6yhjVS1k3QCcRXYKo0g8H0cqUVvCxpLy1afOOxgSbpAKrnwA/QWKe1H8d2AvWHRvb33b8Un/K+1ZEezGUlgJIGRBEYS+FYSUPnjFJVxaaYhpqqq6iurHH8D4h3aF7+J31nDSrsE3RbbW1uK+c5lSyRxFiczhx9lWThygl7q8PUnn2WjFTB16CgnbriF6QP7AV2uKEisfwSnwtTGTG/hTa/+Qw7OvhHjtXefS+cWtvmtj9yKZTyGnXQhlgj0QVCcHasodDmF5LwZ9BStPmzOQtIa5NyldHyf1LawrRwX1pf56sOP8NnP/RmOCut3+PEf/TEF7OfOnOUbDz/K00+fYafdJopT0sTANEydwodFNpsnnyvQbneI04QoFVBPSAwhGhKiOFIWd9nLcHBhlptvvpFbbrmBxcUDFAsFMo7Ukc8Q9CNcx9FtZpM+YdhSgXmum2CrWrlD4H9ODd4rXAF7NvuQch80tFN/GNHuowd+JIGRBEYSeGFJQGzlQLU7MUgCn7jfxjN8bCeE3jpx/SKN7WdJgx1cw+fy0jmeOX2ZqYksRw5fTattcuZsGy8/Ry8yyFanqM4dojB5gKmDR/EqE2B5Awt9zzo3d9u2/rWAvsVvffg2TPObOGKhS2s1odzFh+6KbSz/OYPeLjVFiztUyTk5jLSrerjaXlFZ1NvtHayMR96pKO/CpZ0VHvvmE3z+c1+gkCty4ZlztOpN0khAWbzoJklqqAqwcZQoQLdMG9fxyGQ8oigmTjSgSwUey7VxpXi9l8G1HaJeSH17m063TsYzmZ2Z4JprjvPyl72cF910E5VylTQRzSnEMkUtkX9LwfsOEaEuoKMs+edC83N9+8/1nr+wFu9otiMJjCQwksBIAnsSEETohr5yv8Z+n6DTAL+Fm7aJu+sE7RXybpewu4ERt3nqsUd47NGI666BW150G2trfR49tU0mf4DHT59l5tDV3Pe9P8jUyRvALZNEMYb93wK6zncfWugmZnqrstAX58RCv/PZdG5xi9/6yO0Y5jdwkh6G6pWqKffEktR1KWmXUZHp4vj3CTCiEp6VwTQSCJsqpzyVMq6Iz9pRueoPffmr/MUDD3J5ZY1L55dUW7jN1U2SMMZzMpiWgy8+bFOy+CQ3Xax0C9cRsM5gWTaW7ZCkqfK3h0mkqHfh1k3bxDJd0sAhjmJMK8JxEuK4Sxj2KBRyjI9Ved3r7uPQwXmOHz9MOS/MQo+QBgk9NR89Xnn/1gF5e7fvSjt8WCZ/r2rPaKmPJDCSwEgCIwm8UCQgWKTD4XySOFDtUfvNTbq1Fcxgm6zVxjWaBJ110rDJmScf49nTfV50Q4VjJ67nwtltnr4QY+fmOPX0WcZmFjly7YtohrBw9CTX3nwbqeGQqjbkuqiMCgIX61dA3RAL3cQYAPpBAfT77nxGVYp734dfgmE+gpP2MeIEw8qTxCmm+PnF250K2OoO6AJ+4juwJZ0+7hD129i5HBgejVadRx87xV9+6cs88uhjdLoB3Y6E1lvkMgX6nT6e41HMFrDdDGvbNUzHxTYdRbvblq3ocsuwSZKUMIqxHBvT0X5uod/9SNeXTxKbTjPFdbLk8gL+kaLU/aCDxLvlshlVBP+6a0/wspe/mJtvvobZAxWyebHJpbytDjNQysS3sNH3L0zjCt/6Hrjvb2f3QlnIo3mOJDCSwEgCL3QJpIb4tMXI9YVnhsin39iitb2EkzSp5GOaW2eVhW6nXbbXV9heW+fw4iEmqpOcfmaLpy4k7LRtgtTk5Xfey/zRa/jS17+Jj80r7n4NkzNzOsJdZawNAF1Z6BrQAywMtIWufOj33XkmnV3Y5H0feSmG9TC2BMEJiFpFHSVuC0ktmeMJURJgmYFq8WYkRfBTPFdn46VRzNrGFn/10Ff4009+hvMXlylXJggjCP2EYq6MkZh026IwGMRhTD8IMYU697LKKreUde7huVkFstIMPi/N4IOAVrdNp9chjEMcz6VQKpLNlmm1TLLZIraT4EseoN/AtGI8oeVdh42NdVqtOp5nc8tt1/O6++/m1tuuI2sZtP0aeTeDIUVz1Uu/79XM3ftMeUoUqA/BX2cC6lS4F/rSHs1/JIGRBEYSeGFJQKWNxQGObaq4s0jwqdPAjNuKdrfTBvVNDegETfx2g7DXoyAWZQRLqz0ubXms1hLGp+Z46avuZuGmF7O+tMYjTzzF+PQct9x+xyAHXddw19Fsum58YhhElgPprbz51X+gKff7XnVaW+gfeRkoQO9J9Bi2VSRKEvykj+k4yocepT6W4ZPBw6BI2AnxPE2BP/ylB/nYxz/Bs2fPaxCPwXGkHZxNrxNQzFcI+5KSJkHzGdI4pdPvY+cyZHJZZZULiFumg2u7ih3odX36gY+b8chkMxi2qQC9H/oEUUCcOGTzM+QLZTBCavV1Op0dHNfA84Syt1SB+ziO6fU7hGGXcjXLLbdez2vvu4vbr7sBP65fkcs+rJUrArsyv30I6EPfugb01Bj51l9Yj/FotiMJjCQwkoA29iQ+K6Maq0SqXrsR+eTzkg7dIq4tEfub9JqrdGqrBJ0maRCq+LGwF9HqOTz6TAuvssDcwiHafszk3CIHj52kF6VMzM5TLEssmjYxrwT0VGVcR7aDwW286dWfGFjorzqdLlxV51+//2ZS42sUHYNEUDf1lG+7E7QpZsp0Cen22oxnPcIkJGi5FMvT1Fee5Y//6BN88pOfplZvks0VMYSnl7h2J4vfj7HNDK4jNeIcgn5IvysUhYmdcXFLngJoAXCxzKuVcQXurWaLzY1tCqUSvX6fg4cPKcVhu7aFnXEUsEthfMMpMz17AMyQ9fVlmq1t/KCn/OoSXd/pSDU6h16vz9zcDEevPsT6+gqeZ/LGN9zD61/zcvy+WPXCYKREkY+XcXANGz/uYpl7eeZ7tLsxaCojbv8R6T56uEcSGElgJIEXmgTEtJPoq1jqtiTSpMVB+aU7O9TXzqv883IhIWsFNLZX2F5dUe5sM4Z2xLWQlgAAIABJREFUvUOzZ7DW8bALU7z2/jeSK1V44sw56u0ebqHIsZPXURmfGFDug0JqqbbOBYDEQpeQvDC4gR96y2eYHX+tBMU9mS4KoP/WLSTG1yiIBS+h5nEGcaCHqa/i6fJWhX7aodfeZKw4o9LWnvjKI/zxH/4Xzp17VuWRu5msspajKKXfE1+7TbFQIY4MSCxITOIwVXS7BL05OZdW0CY2UuUzz2VzlIsVZaU3G5Kzt0OlOkYQhUzNSHOXlEAAN++p3HQ7k6MtXWNsm1Z7h063QS6fUVS77wcksUTQ2xSLY2xsbLOzs6OC5QzV2i5ibrbMrS+6inf8/bdR9HJsNdaolAvKYq81NqmUi0q50ZrRkF0fVOyRyHyZlqTRjSj3F9qzPJrvSAIjCbzAJWAKxkpzFtsFifnq9Wk36/Tadcy0h2cHbG+co5BJMFOfdm2LrmR4CQYGCfV2zPUvfQ19MpQqYySGpXqb5KdmlDEtBdaUdT6wH3Vl1AGgS6E0A0JTXNoa0GcmFKCfSheONBSgx3xVWehCI6Sxh2k6WJZJs9ci4+aRJmlRr46T2jz9jWU+/vt/xOmnTykfsmM7uG5GBbYFYaLA1LZcHNsjCiQdTcqw6spsSZSqYjNiaW93ari5DDnJO88W1DupSbvZpdFoKv+5KipTLqsSs7MLc5QqRTY2N1TO+2NPnyFXKmCYMVHcx3ZNRbV7mTxjY9PYdp7t7TY72y3CMFZ9aBuNmqo1Vyo5dFvLvOVN93L/61/LgflpTCPEsmJVJCBNJNVNVq1uWaegfJB3KGNUlXrEQh8B+gv80R5NfySBkQReaBIQxlZsQ9vWNdeDdof6zg5Bv0PWMyjkTHY2L6rA8VLegSigvrGlY8iClAvLG8wcvZYj19xIzw+4vL6B7WWZWzyEmxuj22viCKbqwC5NvA8sdIEcBejyE1zP298sFvprMO6983FNuYuFLoDumiRxBALohqOi3CUXvNnoMlYqYDkGX/7Mn/Px3/kkays7VKfHqYxVKRWL+P2QRqNFty2Ut4Cfhe9HGsANV1HpUjRGrGcB10iquVsJ+VKRUqGsLHQpBiOpAELNC01umCZ+GCgqw8tnOXr8ajBTvvr1r7LTbBA5JhOzE2RzNkHUV0Lo9Xp42SJzswcJQ4ulS+ukqVSTKyorvV6vYTuGKmPbaa0Sh21efe+d/MjfextXXTVHmvSxbV1KR0BdByEMghJ2AV00J0MB+shCf6E9yqP5jiQwksALXQJioWcsV1nSqtSJKhsu7cZDAum85jcp5ky2N5cp5hw826KxVcPBpt8NefypM6y3erz1h/+uqt2ytrZON5Cg7yxz84v0gwDLHtZI0RTxsPyr+k0Berproc+KhX7PXY/vUe58lYL40MMQYwDoApJZL0sSGthpwtLZJ/n9j/5nvvnQMywuHscp5ZlbmGduZk5NZmerxvraJhurG9RqTdUrVmh2yfUWn7aRmoRhpLqyCWTa+Tz5UplioTSIdLcV5S7HxfEgND8KFe0uP9Nz06rAzZNPnyYyYhaOHcLyLHr9Jq1uTeWgd3sd/CDCyxTJ5cYwDA/XKbCxucOlpSWKpTzZbIalS+eolrLksjZx3OOOl97Cj//432dmosJ2bYmxap4o6g2a5O0HdK0yKcbF1B6N0WskgZEERhIYSeCFIwHpKpKxLEI/VNXSXTeL40qAXEqv16DbrZPNQKO+Tinv4RgG68urKoVb4skuLq/yzNIyr3/LW8gVChiWheVk6Pk+Oa9Iuy+lyYeAPgy+1v5zlcWmGGLJlruBt7/l08xO3Idx912PpQuH6/zakHJ3IQkjjEisaZskjRSdbrsVlp86xUff/2959tQZjs7ewNT0IYoz05QnxhmrjqkKb41ag+VLK5w/e4H11Q0F6IFMONCVbUSLMQwT13VxsnmcQoVcoUw2K1XnJEneVDnp5qDYTJImdPs+YRyxtrEmbVrIiR/cNpmenyZyU7KlDK32NmubywrYxe8tKXe2k2VqaoFeTwLk8vT6AZcuXSKMA2zboFGvE/YDrjt5giDs0O3ucO+938Pb3/4WxotZthpL5HMSRSh+9IGVvi9LTSURSD2cUd7aC+cpHs10JIGRBEYSUAnMOvdcmopJNpfEayXiihXz1TGw7JStzRVcO2WiWiEK+pw/c45IotnHZrAclwcf/jrHr72W8YkJ8sUipmUrQJd3qZBqmtq1u5dxtZdirUrNiBvcv54festndVDc3Xd/M50fAnryFQoZgzTYA3QvI/R3wM56nc/+yZ/wmT/6GBO5Ki+98R5cb4zDN1xPaJpYhm5V2mq0FaAvXbjEztaOimgXel1Z2xJIlorPwaFQKJIvjeHkx8nky2ScjKLmpfyrgL5Q81JYpjo2xtrGBlEcs7a5TqvTpDpeVfR7caxInEmZmpd89w7LK+fo+nVVWz4IAmWlF0vjrK/XKJaqzM4doFav8dTpJ9mpbWIZDn474cSxExw8OMvm1jKW6fMDP/AG7rrrJdRrl1UKglDvOv8vHfjQxZ1gqChD0ZDkffQaSWAkgZEERhJ44UhAVW2LeypmyzAyKl3bD8UFa+J6DhnbZru+SqmYpWB5Kmtq4/ImQS9kvDJJZXKaM8+cwcvnWDiwqGLFmt22AnMBcqnN0o8kjn0QvDVMYNtt9JkqV/QVgP7qVz2qguJ+9bduJjK+Rk6i3KWGbCClXh2yjk2/0eFP/uBP+fNPfZpq3uHqg8eYKl9FdWIed6yCn0ikn43nevQ7PS5duMS5Z89R267T7/UxDVuBuKSPqbEZpioYky9VMb0SmWwJx8qo4LmoL6VkDelwShKmBH7EhQsXyRbz5MoFiuMlDl59mNQ2qHWbFCbK5MqeykEXQM4XLEwn4fTpJ3js1GNcdeRqSqUyU9OzlMtlldd+6dJFTp16jPPnlxivLnLTjbdSqUj3G59CziHjxlx33WFef++dtP0NDKOPYQQDUB9Gu2tNLDa+e8VfRYGylJ6kmQKtXOi7Lf4d+VHUjMqX382000rJ7t8MzNTAHvgNhudREfwDWkdriPpaziA9XzEThkRdDorrPOc5/tZ943fDNfU62NfYRl9rmG8p49MuDlOVOdQHqvhOQ350rKf+P1FzGa75KwIXh8/BYB67eu5A45XvydxlfpF00BVlc3A5+X0YGyGH7/9c9RscHLc7ZiVPGa++yv5VsduGdx+7o4JaBhq2vGuV8K+rafDcvgJ6rOqe7kubVPdRNTeStaCVzVgPSI3XEpmq76Xqb8PP5Ty+NCWU0B51nP7bkNIb3nsZpETVylcd6bmgBj4orzS4tXsRufvvySD1cyDrPQnphShjkmvKmWRdDYNMd9eb5KRINK+scXWfDDLS4VlqTJh6bUtw0rB4s7JclGz2xjB8FoZS3ru3+6s+7n1n1w6SNTZcX7tBsfsX+yBtdXia3Vs4rO61u3z3HsB963IoZ7VmButj+K4kouS6bzUN5Dw0IvY/y/pc+jsS26PSqhItp/33RWfnDGw+Q+pr6PUhQxc5yxfld3NQcEueNZG7vOS+y2t4n/RYv8XTvu+joWh2Dc3Belc7hxrH87OWh+w9tnRYSxOS1CI1bEwro1qgSBaWMMGmKZVMTSKpnSLNy0QHkNappktZIttNi7XNTeamZulHfTqdDpPlSdpSJC3o42WlXPnuznUFFyxyk6qwsT8IihPK/c3f8410+qoa//JDt9FKHsS0IyaMMdZ3tpmvzql0ss//3if41B98Gr/TZfHQDPMHjzA1fZLyxCyBEaqccKnyJla2APryxSXOnz2vLHTbdpVVLmAurVArY2Pk8hKVbhEkCf0kxnGz5NwidpyhuxNQv9yku9kj7aVk7Zyi7GPLIHRSKLnMHT/IgWMHsQpZ3HyR1c1VDDPCsgKazTUM0yebg263wZce/AsWD86zsDCvIuMlut6wTB544AGePH2W8emruP/+76NcHKdV71DOF2k3dqhWHN74xlcxO5el21vDy0Z0ujWqhTI7zRrZrDR1MdXchnXd9z/mfxv/thMDLzQVyHVc6Nup2vRkRK64HAabuOofPwBgefhk85QCfypOwbBwYpPcQBH0Hb25R6ahUyIk21BNxsCLoOzrzbcjwZJmiiXuiCHoDqrm6cdzEP2v+sUPttrnlM+VjcZOdGpGZJrqmjIXAXM7jXEkNTHV7g7VjkACJE2HwLQJLCl2JHcgwJKSiKmhxmVJPwD5GYD18NoiA9nE9Eav/63kICmkhkFbMk+AonTWlfm54Ft6w5FNLB/qDa+d0e856TAsGR2WVmnUtdNEzUeUkGGuaBgFZDxPafESOxIFkWq6aFuWost6okBLpSmJDJEuhyINAeM4JgwCspnsAGXkGI12ek5y3+W+xiSDHduNDUq+KF4GvmWoc3cdvToLQYoXyZpIiM1E/U3WQj7QQLmVU8WrKMQiE30FUQr6AxdeNpR7Ay1XKwxV6aoc6cJKehwajLVSqdeL3BN1H9T90EihekYppUwUKflurBQNGZv83h2sKzkyG0JB976gmzFouQYdU/ojGkz2DBwpPuXoDowyd5m3XEPGHVh7ICSgJutdKypamQnUvRVFVheMGo57b41osQ+VLZmHXl8DRVnONVhHw7UlZ9f6k5aVqi45VK4HCoeMTX02+F0rZBrJ1bpP9PM5BFOtOA/ybAbgLudQwCsxSIk055Dj5YTDe5GovUBWZi7U+8BQOddKngZued4iw1Iy2FvfGl7zochUyz6yZB1p4C/6+p7K8yHnkriqgc64u+VpBWioxOnnStbCFQrLQMmQoOjna1CxrFFb9lrboe8HqrKp63kDQE9wMy5b25uMjY8hruOM7bHd2Cbr5VSdFDebZ2l9W7UYl1RrMVMcaTUeSWtvn4xrkyYDg2m/wjhYW3qvAL9znH/wg19kfvp+jDe/7JF04uAWv/CBm4jzjynKuuyVidtwoDDFmS8/zJc/+wCPfeUUuUyWQ8cXmF44RGH8CPnKJEHUla0S25S+rNCsNbh0/iJLF5dUT3MF6EKg2zbZQkEVivFyeSzH0ZtqxlWAnnWKZMhDz8Xfieiud+nt9MlZWZ599izrtS0y43lmTx7kyM0nqR6apiv+fa+oguWStE+a9jDNHp6XEEYNNjYu8fk//5Sq637bbbeysbFBs9UhSeCBB/6K1HRZuPoa7n3Nm3GtIisXN8gYWfrdNpbR55ZbjnL7HVdTqabEaY0k7YCRqMj7IJC2rJ4CdF1w5m//JQ9iVgG6SSsDXQH0QXqDJ6yJAnW9YQgwK2tmH6DLQ5ZIRf7EUAAlD5wcJ2AgG17fNugPNjXZRHMRlHy9aSlAt2TzidRCHIL40OLY07r1Jqst54GlOQAl2chdaZ0r/e9si8CUTViOEYUkwlE/OstAVUUyLULDITQyxIar2QhDWvoKKGgGQTZ1/W+9Ucsc5aUKAA2CSPS/9cbpKaDaA3SZn4yn7mlAl31TFBkBetnAtgcKc6UvyohB1xGlSK4j50sGyoWuuaxAyROFUKoUhiqt03U9VURJfldtgS3oRb4an1RDzIg/Lpa0UUEOPTYlv9RSpZMtAUYFQKa6n6EdkUiDJKVwGZR7pgZ021D3SCsqKcUgJRdphUOO77jaIiwG+l6vZaUfIVRiAWotM9nwBfjlfhcCDVK1AaBP9kR24sMTBUEUSa007jEbeuPX98NUoC6VIEUyQ0CXcaSGLmUpa1XO79salGTditzzAuiiSGTkHhl0VesnGO8b6jt9WwO6I9fZB+jhruz0+IVZsmRzHLATmmkwcCWdNtUAuQvmA8tRfh8yGbJWBBhFuRsCmFxX5j5UZIaAPlzrWnnR+4IGaa3cyEdDxVLpBQMbXK8hzfJohkqvRT2uIeMydPXp9S3KuKz3IaDHRqIyh/qiyKWJUuRk7sO56edIK3FKiZbwrFQUQW0p1zz9XgxTvAGgy/oQZUquU+1pcJb9RpQ4uU9K+biSfBsonnruMk519/cxg7tM0WBP+tvfPb/zK6r7nOjnKIoiTNsikxHqPaYfBtiOS9/vky8UqLeaqslYrpCnbJX53EOf4ytfe5R6V/YBSXHLctMN13H7rbdQKeZVB1MB9DiS/U+/9niMPU7ENNIrAf0tdz2eji9u8k//zQmK5Qtsd1fImhnGnUkyvsV/+DfvZempc7Q2uywuSDeYw5SnZrGyszjZMr7fxbEtHMtR0X6baxvKQt9Y26Dfl4ABB9O21eREe8lkc3i5nGrMIk1ZsvmSigyUanJG5GLFHnEXdlbqbC5vcujAQZ544gl2WjWmD89y+MarmTm+gFFyqHdbUiqOXD63W8e9VLZx3YiVlbMsXXqWndoGDz74JW5+0S3MTM8xO7Ooqsd98IMfpR/F3HLHS7jxRS+m04w4d2aJnF3EcwS++kxN5Xj591zDzbdeRZTsYLsh7W6NsXKF7WaNYrGs6JMh2fedL5Fv7wyygYllIg97z9ZWh2wwKp1CCh7EYulqwNy1oNQDpMF7aNGKpSLfFUAsBHo2Yil1HIOOUhAMSrEGNkWzDig3Te8PoHxfCVxNpQ2Xn37Sd+30AajL73rT1uPpuBZ9y1QKhXxBW+ehUhiU9aosEhMjkTXi4sSuUiN8xycx48FmoTcdvXEMwPzKYezbSIdMhQZM2eTkezJH2exqWb3xiZWYjfS7yGhDgliBqY6AhFiN5sCSH5YB1o0TFHSJxWVITYWW0sizubzKM+1HEX4SkzEsxm2PXq9Lz07wshk8UbK6uuOh5TpKSROFwUpMtXlnYu3q6dlyz1ISM0SaRMgcZC3kAw2eYqEK0yKALPLMRqI8aYVDgFTmIjP3QgsBvy1PW3EVidYVWnBgBcr9ECATQJfrNjy9dmRjFxYoNEUp0aAmesB+ylytMQW0YkVqVmHXQtcmqeoDIYyBMAECNgLSouTJfZD7MVQShha1AofBPdV3TvuA9EcDhXG378Le87Snc+s1K0fasVaIZS3K+eX6Q1eVWuO7lvwemCtma9cFkKq57zJZgymJvEQpkudK5jV0U8h3iwMmTBSt4VqX50BAV649VDYV+zRQItT1FBDr+ypzkWvYsawJS1u/gybXwtZEEkNk6f7Zct+HdLqm2gclQwcKj6xUWTcC/DJ/UWRlD5Hfh3MNTFEM9wBd9o22YxBaA5fbPkAfFkLRq26/obP3b/UvUW6US+BK99S3twN+d49W9oQ8A0GgWDXP8zAtS6WbBWGocC+Xy9P1e/hhSDafUwbgxUuX+LVf+zUuLK1QnZgjUudJOHrVYe679x5uvvF6shkB82DQZ2RvwQ+qoexOXBTisHOSf/A2sdBfj/GGe0+lM4d3+Mf/8jCT1cvU+6sU7SzltMKzDz/F773/39PbapJ3yhw/cYLFk4u4pSqROYZp5Yn6fbIZT0XCd1odLi+tsLpymXarrbunSYS8tEP1PAXituuoZiwC6m4mr/LDM14Rw3CJZOWnLmlosb1aY21pjbyXo17foTxe4si1RykdqJLmDQInph8HJJFBqVRQdHjPF5C1aLU2OHPmMba21mh3mpx67BTXnLyBV77iHsqlSR568GE+85kvMDY5gVdymJicJuiZ9FsJk2MH1DV7nTpJ0uLa6w/w2vvvYHJGLMI2Ydwim3dpdVoUC0Xl49f5h3/7ryGtrABbwHzgN1QWiYC5WOgDbX+omcsGJJukHCuAI5unfLfh6DKGk129oYuCIKDetnUvuoqvP5fvysYwpNUUdfotpn4FoO/6DIcPtd545WF2lMUoFLEAi1idemsSIFfZBeKjMmK1bUu6hx07uJFLJhTmRwA9ILYE9PcX/dnPCPx1m/p+n7mmZ2VOmcEcGxkNTgLkAi7yI5v+dk6fb6KrrbWubRIoF8XQWhNgF7++tlxcsYBMW7mkojSlJ30FZM6OQ9awKXRDxJPUl+wS6QAYRlgC5mlCapn0XW2ZiaIiG7hsvrKNClDIxm0YgzoJyuWgj1EUsqJTpXmDhjux4Czlpx2UjTTl33K8reQuFpfMX1wqAgAyV3Wvld9UNnxNUQvlLi9hLGR9+Xai5j60APUaHMpfW3NXUu7DWAlNuct4ZE3KepMBiNXvxanykcs6k8818GnrVoBPzi+fa0teZ5/s+cyHzMwec6asXDWXPWpbPyPCamhXgKx1OU7WuLbm9fzlczm3yET+JutAMUqOyEjT90P2R46TLcxODXJKMd6naBuiAIEwOyJnUYx8Bbr6Oc2KmyPVTJqwHbL2NIOk37VVLc+JPq8owso6T2zlOhu6kTRg65/hucXq1y+tdGqrf8j8aJkKQydzGQK6rHtRruQoua7IQZQzGb+MZ+++aAVJs+wD9WqwJwz99rtxAPvwXY7Xrr9010j4299Bv7MrynRciUrvdFUQmwC6sMVSDE1S0CS4TYwOAXdXmpBlPDrdrmKcf/O978WXhieWx+TUDPXaDrWtTW6/7Wa+/3vfzJHDBwl6YiwPW6dqhXVXYRpuwqK8dU/wjrc9wMLM6zHuuueR9OCxNj/zL+YZm7xE0mswmS3TuNDkj//Dxzn7jccx/ZSJygxXX3OC2atnMXJFArOKZeQxgoicUM9xyvbWFitLK2xvbhOFkfJXZzI5nIynnPuW66ofqX6TzefJuAX8nkEmU8JyPd3Q1MmpIjSdVo/6ToMzT50mSUPmD85x6PghjBz0DB9ypqLtXdPFdWx6/ToYfSzH5/yFpzh//jSmmXDu3Dm2t+r43ZS3vOltlAvTfOiD/4nlSxscWJxl7mBFtWL17CqzU4eZqs7j90KWly6yuXmJEyfnuPveW7ntZccJ4i0yuYRmZwvLleYzjqr4s7/96ne2RP7/ffu5gDq0MjRNmO766+SBVZS6relkgRBPfLVWwratNeZpX4OYbIByjFjpsnBlQ5fzKUtm8DDKjpsYaif+Nga+d6wE7ggYyMtObGXJyeak/JymWG6RskAF0DV9aypAt2MXK9E7cGoGyg+7PzhLL/y9AKfh4Pb78HY/G1hbApDyd9nY5KV9uXt0rchEniGxrOQlvmflY1QUst7cxWKRHx2QJBuVgRWlFEVhxaDZ6dKVTVL6IYgC0+vjdgPG8wXVHlh6JcRxQDaXwR40IhJVZi+gaa9BkGzIAtKOsBiK9hRxaPeLXF3dNc3nDtwVsskP2QNN7apqhziKvldANGBorvCRKmsTcmJxCpMiYjc0sMkFggGg79q96vZqzXJIPWvKVQPs/k1eS3KvioOsL1FE5X0Y9Df0bevvazCTz2RtiiU5TCfdT0cORnDFmnzuM6L4Ank+YmFnNIUsx4gvWYGZKHYWNBW1rGUjchC2Ru63fC4yG45Z5CGfy/oQhUPOoSzjAcgPXRdioct1ZX3JmhGAlWc0L74yAcpBDIssQ3lEC4PzDNkCmbdcU/u4JYZH37/9wayiGGgZCoOjZy7Kpe4quWc3D/cJAXRhFGSew/kqoNWHq3OLC0eUHKHm5V1cI0MlWK2EYZDdoFTpUMHS/v9hAOe+YDx55gcxLPL+fHzJevQcVwWySRq2WOftTke95/J5wjhGvDyFTJF21GWnVsN2XUqlEh/+yEd54C+/RL3ZY35+kU67yc7mBrfcdAPf/31v4ZqTxzCSQWbVrkNTK2F7e5vc31gB+j98+wMszrwB45X3PZouHmnyc794mGLxabJRyJiV4+HPPszHP/i7ZMKEjOEwOTnP4eNHmToyhZEvElpjOGYBV3w0qUG71WFtdY3V1VVlqaeimVs2+XwBx/XI5HIKyKVzm4C6+BpcK4eT5kgSh0S6xnhZrFyBROj7SPyMkSql1243cDIWhWqe2I4wPAOnmFHnz5gesWT1m308AXt/m7PnTrG9fZlszuWxbz5OIV/h0a8/yZvf8IPMTR/ll9/9/7B6eYfp2Ul+7KfexqWlC6oy3uTYImacpdPyaTab1HbWmD1Q4ujxKe553W0UqgmFIlzeOkux4hHHIUaqNeTvxkvTiMMHdp9FMsBMWXBDa0P8vXKk9pHLxiGba4KbhMrSaw+Cn4oDinkYxa2pzkGk7G5w3TAwSGw+CY8W2lK/duF6l+Pcx4/uI0f1RqeDmsSKK/o22VAscFMpE11hYJyIyJKtLR64EIRilNa9jnhd1bWsVKcUDqnE/bTi/mCbXUAYUH1D2na44e4Ff2nFRmjGYUCSyEI2bDmHVoT0hi8Wl1h5OvZAKycqVmEgBJlX1AtxpNxiYugOhNk8Xq6kEiG7foeMYZIVF08S0+13iA2JC7FJzZi+31PNgfasr73tWPlPxWURS5yBKG06GKynfPoiJx3wJWMX4JPgOBmfDooUX7oG9MgUWYoipRUUAbQhYMm7KDjCWtixtoIFcIYWq4xrT4EZ+Er3gfceBb73dOzu3buWogYOAUsZqyaP99gmGZcKB1QKi47eHgZ1CVhp9mGguA5OroP09rIU1N8HPmytQmjw0uta0+1NnYBDKdTKmoxHAF18yvJ3DXoDS1ZcMp4GdOWOibRFLvIQxUDuv6wXHSmuj9OuD328zCmwU0WjS0yOXl960YjlK7ErQ2VB7odkLqh8Y5nXwDUmgC4KbmRIkKg1cLfp9TG0uPX5NHO06+seNOM0B8F3otgpJi8ZKDbuUIHZc22oa0sAbKLXhxwvz65iYp4TPzQE9v2ArhmBvWDU4XM5zMoYZlV8N/bQ7+SacscytkO32yUr0eiGQbPVplAsqpSzy+trLK9eVrgnqduLhw6SzeXIOwW+/OhXeOjLX2Njs6ZYbImbmZoYU3T78auPUCxkybpSw0UKm+1/frSVrhV1CRYOCXsn+dEf/ksWFKC/+fF0+sAGv/SvriHnnCIfBliNgD/97T/h65//CgXDIufmmJpZ4NDxo4wdHscUqtmsYJHD60Wkfsj29jaXL69Sq9UHUe2uimTPeFnlPxffuVDuYlULEEukuZ3a5ClQ22nRSRKy4+PqJ3El6MnEtB3Gxqo0GnWiUFtOgUk1AAAgAElEQVRiQeJj5xzcvBaSjUcoLVa9FMsJ2Ny+yPrmBdq9bcKgx1e/+lXuvec+nn16ibmpIyR+hn/5nl/HJMfb3v5WXn3/S1heuUgiFG6YYf1yE8fMUSlV6fZadHqbxEaTl77qWu74npOYmQ6dYAMJcg+CPrah275+d17qUdEbnko7GQTMDMBIdkB5UIWmVVG+sukrP5w86PIAC2Ur1q/4VrUmLfSx9qULDTikHvVGpfxyQ6tPTXiP8hvqFso2HJbHVcfoXVanzg39zMNAvZSOowOaJjs2RV8i7i0Fmju5hFYmom+FSOiOVjQMnEjiSh360gdYqMc4wkw1oGsrZY/6HqbwKUVjCAwq4npvs1KBciqoS8OPCnoa+CyHe5WmZ/Ud1tHFA5/qANBlU9yNoleFhvZoZQkKjSTS2Mrg2ln8bqBqNUifg2KlotoHb+xs0O12KJRy5AoeQdKnH3RVwJjlDOnUvdRDLVEN6BLFLPdW7rMEFTY8i0iUhEhSu3R6l8illdHgqzfyQbCkuDqkzSDimx9YoKFW+nZymkYVilWsNTmHbOLC7gwVlmGEu9zdYSCijgLXDIFWH3Rg2F563SBVbQDOIk8NFEL/62P3+4pF7sMUKq1A6Hs8vLfDeyZyEHnIWGSeYgHLu4rHiAWIRV56a9QU8l7chKy3xoB5qQTazy1rX9bETlY/EwKqAtKi4MgYJDhSWBKxWCUDQKVzCmOhFGDtt9bGsablh26DoaIsY5P/JMZFnl2Rn8hK5Cvjk+d0qGSJfAZ2mRq/3D+VYaBcLy59y1KKgAooTQ117yXGQV4SCyLPrY6e1/uFvv9DJUjHeohKrlwMwgyZgx1tl1ERS1Af70WDvWJAoUjA4/6YhqHCNnS5Da3JPap/z5rXI/xu7Z3f+Y6tDCbLpNvpKv+4vLq9PuVKlUarxZcefIgvPvAXYFhMz8zyrnf9pAp0rTcaVMpjqoDMpYsrqhS69E+ZnZpkfnYaqSPb67bJeS6hL0G/exTG8JlS7g0jITYCwt4JfvSH/oqDc2/AeNlbvpmWqxf59d+4mZz5ONluj/aFDT72vo/RXN4hIw9btsDU3CKHThxh7OAYSTaLT0kFsbldn6jTZWNzk9X1dVV/XUA8I01WTFOBt6SsCe0uPwLoMiipgqNcn82Ay8ur1MOQiUOLTF51GKtYxHA93GxOaT9C3Rdy4m9P6AY97IyNm83Q60d4TlkVkcnmDfphnUvLT9HsbNDtb3N59ZIKOLrlptv4qy9+he2NDhPleT71J18gl6nyf/+zn8dwe8rSnhxfIOxbnHtmlbxXYWbqgPLdP/3s4yytPs11N83z9975Fvx0nXw5wXB6hFEPG+HqBmbbd75Gvq0zCGEqYKZu+KDQTWhpTXs3rUWBuY6Alg1TyV754nRQiwQkyYYtvlPZJFX6kinUWqp+JMpYLKGtvASu6U1++JAqH2yig3I0aO6PLB+A5m5ajqZ8hRWQrAjZBUTrlw1QxieAnvctDPHp2gbbuZimJ1a6zv8vSNRtKHMRVsBR6WuyzWWkHaEK9NJz0b7sgV9XddXTLwXog0A5DeiaBh7OaD/NqyzBgU99yHDIOZSPVHyYA2t2GO2smIIB7T3UpnUeuElfrJlIot2LWJHJkw+f4hsPPkw5U+DGF93E/MmjPHz6cZp+m2Mnr+bgwhz9Xgu/38YrevTNcJBLrilTZakOIpXl3wJUAtxikfuWyVZOA7oEx8nfBIQUoLta0dFUqlYO5D7Ld0QWAohyrAC7ANxWXl9Pgv9k8xeFQKy9/bEaeiXotCUBS1lfMg4Bp73CS7LetBtCbfIDd4Sig9U908fKGhCWQfdHEAtVK6eaFtZgraIrBmCuMza0G0YUGg3o2qWgAV2/K0AXH3EwAPRU1r0GdBVsmOo1KFSz3Lty/0pA14B4JeU+BHoZX1lF2w9S5K5IO9PPkwLuQcyJfk61tS3KkfwuvnCZo4wlESBXfmidCTB8KXeT0OhJohQAtdaUomDSs1x6tqXnY+oAREktm23pu7NalLnuA3QjUeeRgEYdkDYIKlQR/ToNU2Iv5D4M1YjBE6/GIDJW9P1AqVTs3C4rM+Rk9lH7ygDQyotmzwYq/oCKH7qIvq2N73+SgxXbZRqKcs/lcope7/s+5XKFcxcu8rGP/1e2dmqqAtzY2AQ/+s4fU7R7q93musPXs7SzQi5XIOfldP33fhdbnokoII1C1cZbVaPbjYHQlvkQ1GUvjQyfsH+Cd/7wl1iceyPGTfc/lF5/XcxP/VSZg5OrTKYGv/vrH+TSI5cId/p4pqXog6kDBzly3THGD1aJxW8QZDETh7TRpLGxweq6gGhfgbZKTcvnMSxbfVYsVej0+kzPzqrUNdFIJHDg4b96iBk3z+baOpNXHWLs4ALZ6UkaUcQ3Tz+NYbu85PaXKWrQNmxcaVMngVOyIclGYHoYaZ5Ot4fphBRKFo3uGucunGKrvoxlJ3Q7LfrdPhYuD3z+IXrNhI3VBmPlaX7gB9/KxIy0e404dPA4WbfM8sUtqqVpSsUxzpw5w9b2Gmub5/HTLd72I6/j6msncHI9mt0ViqWsVP77rlno8kB6pPT7PQpjVVpRwDMry5w4cgO1pKl6ztfWt7hx9lqWVs6SszyVemgYFrVGk8r0BInncunJp7mlNAelIk92LtOxExYnpgiXNpiPpI2uSa/qcK6zhV0t0o9DStkcaRjRb0t6RUaBZblYVtd85ulnOXnsBMvLy0xNTdJo1qhOVGl3W4SxT7FcYKdRQ+I9jDBmulCldn6dycIkbq5ML+hTNwP6nlAFJpc3Vjg6s0irVccMUgpeiTSxCf2IXMajVtuhNF6mE/QwXIPN+hbjMxNKgZD4iEajwdz4HLVmjUqxomolyEPUbjVVhkYuNZlx8lw8f4Hy4ixWIcf5lUtcdWCBeL2OESXErkU7CXDKBV14qdlT6Sg74uO3xMJNySYm7e0aszNz1DttFfzWCEOK1Qk67T7/5P/4WR78k8eZMOH41CTnzm6yKaBUhMysyaOnvsHO0iXKnkvRc4iclGcalzkyf4wzy08yXa6Sl+ZGUchO6uNms3ihjS0BagJo1RJrGWgHAROJR1rvUjTl/hn0XGlGZGM3JPELzGqerX6LVhwwPT5B//Im85UJNi+v4YwVaFVc+s0WM9shxXyOZ4wWuZkZ2kmHlbVVrp27lgv1c3iOTV7qT+y0yKY21WyJpB+S9fJEaUKfmFYo67OkUleXLl/k0Nwi9eaWuneFTIFnly9RPjCjon0906GxVVdlpLPlEmvdhurKWHE92msbHChVNWhnLWqtFm5iM1mq0tjcgihkbm6apbVltddsdbYV8zFertDY3GGsWFEWYTcIyBQLtFotxrwcgbg7MtIFMibXixm3smQMm82tDaJqDiOXobVTZyxboGxl2Gk36ZczGLZNBY/ltTWMuSpZiQ2q9ShL++dmE69aZD3ukMl5+NsNpipVoiik1mmRGS+rgECj1qKQzdGIQzpSwzuTw7VcUqmaKQAr7IAq7tXAiRJmS2Ui36fRa5GtVOhJkF4uy/n6FpWJScpmAWeryWxdAkAs1sdNWlkTN03Z2d5kYnqSoNshLxVJolB1p2z3OjhiPKmSo45yj9ZabZBaCUnCRGWMS5fOMTU+TilfoN7coVosKDbWK1ep1ZsU8wUsybSwLGpbW8xNTbGxvo7kCFfKJVWu2/d9lldWuPrIMWrtmkrbVKrJ87bSps4Dl46k4h4W3JVaK2Klf/6LX+STn/qMzkjpB7zth35IUe+XV1ep1xu89Qd+UBmqxVyZZquBbUkmSEK/26KY8yjkPJo1qeMi3MnQQt/nQ5dPzYTUjuh1ruan3/kI1eKdGLe+6avp4UMN/unPLTCReYZ8u8vv/Nq/p3upS1QPyYgGb9qUJ6aZP7rI5MEqZDL0gpyq6Nbf3qLXbCqKIRTNL5cjJz6EbFYteLHUBcS9bI52r6dqrEuluJWVFTYuLpFsbhP0exx90Q0cvuE6yvNzrLdbfP7Bh9jaafCmN34fKnNJRYFaaixCxasfS5KCi6QSCGT6hEmbRnedWnOVTn9bYqB58onHmJudpeAV+cgHf5vVS1t4dp5spsChw0e46zV3s7VdY+HAIY4fvY4ktAklRSey2draVrT7xeUzJFaLG289zKtfdwtBuomZ6eJIZLLyiX13aCOV7tIPKBTyLDV3MEt51Yxmo7Oj6gHMT83hJhZhN1B0ezFfIuyHxH7E9PgkK+sbGOU8VTtH/mKNTqdN4eajnO9uK6uq6KdM12Loh2x1dygcnWfdDbGzeWobq4j+OD45rhayBEOmUaKuMTU+ied4tFst5QfudNuMTVZotBu0u02K1YKy1ItelpLlsHbxslKgkIjdwCTxI8rZHNZ4icvnn6IyP0Gctzl98ZzqQiRBizurNU4cOaGaAUn0aBDrijeTlUlq8Q7b9S3crKtywA+MH+DSxhJeJovnZlUeuKRVXnv0JAkR60sXuWbuMDvr69SNiMg2mJuc47FvPMxtx65lfXWNycMLSOvBZ5bPUi4UmatMsry9Ttsz8JNIpQd5scF0aUzFkDT7PXLVKh3JHMjN88kHPsXbX/vTXHvAxdwO6NbgyESezbTHepjwS+97N6941csJW02Krk25mOXy9mXcmQqxnaoykoYoULUG1fExmkZEt+cznhvDSyzStk8jCqlXPJWOWQ1srp5aoLa2hSUKWRSSk8IzQsUKtTrmULMjfCMmJwxayydotBirVGnGfZo5g3HHo1KTUF6bS06dZboqZdPF4fLaEvMzcyoOwDNtpp0qYbutMmLK2SL1WpOx6SkCBxpRl7awWVnp0QDlbIHzF86wOD6Nv1qjVK4SV4tstJrEUcrU+BTdRkfF2zglHVCUBL4CoUpqEbRarG2scuCqq2jFsNmoMzUziWkZNJo7ZET5atXJ5zw8L6Pce7Kxbu/UKBRKqhx1tVxVCmnYliAmk1C6TEYxdj9ipjzGxtIKC4cOstLcIV8tQ5wQ93wsKU1tmbSMmO1mU1XTPDx/nId3zlDM5ah2U8JaU3WgtAseF+sbuJ7LbLHC+soK+WqJam6Cbyw/gWc7zBfKhGLgOFLhUiQrcUEuSRBTa7cIHIPpiRmVe99p7ZAJYyXDwIoxpJZHkBK7DqGXZWV7k4qVZb7jMLYqYfkZtiZhIxNT8jyiOFCAs7J6kZzUIMhlcXI2W80asbSczuYp2FniOKUlnb4kiNmysCUlyzBUjMdmY5tCMUe3Xmd+/iBnNzcpVMbIOx79XofYD8i5Ln6nw1i5TNktcnH9glK6Dx4+RCRtOE2DnfoOkxOTBL6kZu33Ev9PYn7/Dw0jxRLAFeZONRyLsSybdqfLI994jK8/8ihRnHLrbS9mdW2d7VpN/W11dY23vvUHOHnyGpaWlpiZnmF+blYpeJ1WA9eEjGPS73bIuHLn90cN7gN1MyGxAgXo/+idjzBeugvjju97OJ0aX+FXfvkaSpxi8/Gn+MQHfhevk8PyLaXVR0L1ZAuMTY9Rnc0pbc73c0R+Sre+rVBNxXpL1HkuRyafx856UrSdqdk5qXhLuTrGxaUlen1fVdT50pceJG53KCcphazH8Vtu5KobrmXi8CJkPZbW1/HDhGp5gjQ0iP1Ul4aVHFkJ4JBiCamUuyqQyeVJzIBmd4d+1MSQVKa0hx+0efbsGeamp6iWKrz/N97H0088Qylf1oFKpsNLXnknsVhoU7McO3qS8eoUcWBI61qS2GBnZ5tzF5/GyQTgtHjHj38vfrxBaULcBn0S5Vv97ixIFZTV7jM5M82TmytY5QKZbJH1y6scrsxQsfOsXVhhp9bgga99lY/94R9xeXWDpbNQUItQAnDglS8+xC1jCxw7dJj3/v7v8IZ3vo1NN+JDv/pxDgYwKYFSQAO4KNHfLvydN13Pe3/jN6n5LS5vrPP93/sP2VlTRj4tSThI4eabxvjMZz+FH4pPuEMm7zJdmWKpcYlnzp3humtOsnruAkeOHecrT53mNa98F2YbDprad1sC5gz42X/1f7Lw2hfjnZhnOeryp3/25/zMO/41tCFXgK6U73fhXe96Pf/bO/4uc/PTSnFwXZv1jTUOHT7M5tY2xWJJsRNiPZ49f56JyUnWt1a58dANnDr7DQ7Mz9MjppIps3l5icNzB7nc2MAnoRX52gLrJ6oojPj+s+MVAqloJ7WX/Qi/2ebo5CHWG+v0JVgtl6cVhrRaPRXp+uXP/SXXzRzhnd/798j3oVAt8qzf4jc++l4WZmdoteskVsKJ609gSC6bETORK3P6wpNMzEzT8SVXTpRaA7/dZWFinvNnzzKWKzPplfGl8EvB5Xd/7/f5lZ/+t6QtvRfkRPHswhhwQgKlgMfFvyptnDMS6QeZEE4eNvnxn/gxVmub/Oq/+68423CtpEwBN7zrdt71679Ap97g0NQcYbOtglGdYpbli5c4PDbL9vnL/MrPv5uHH7ykKjV+8D++j2tuv5kk77Ddb6jMBbHuPvPpP+VX3/MfCZfhWIgCF2EqRPkpzsHBq2dYW1nj4Nwir3nlXRw9ehW3vvIOnjz9BD/8/f9IzeuozDWFy2V4rPZNLojyU8womnJrbZn5SpWMMBM9Ua66lKanqfXbtFs9xotVNV+J/ZFqXnEaq8hkVaFPukBGuiGVWKcqaFJyiLNZ2u22yjkeHx9XbIMoTjv9vjJggm6XsWKJ1naNUrFAkESsrV7m/6PuvaOrLNP27WP33vdO7yTUEKqAgIgdG1gYFftYUZmxjgWxIxasY6+oWFHH3sauIKjUUBJIIAnpyd47u/fyrfsOjPOu3/rW+v76+b3PWllRjCSwn/1c93Vd53mcIyur5Ig6nojR4+vHXOwCtYp0JEaJzUM45JPfR2+2oFBqCPiC5FI5GSct1pMBAbmSxLAMmWQCrVqByaRHqVdLPYQynsE7FKCxdz+LF99KrAUKwzBDaAWALUroFesEJZx+5iSuv/0mSkqKMGRypFMJcpocCr2GQDJBLplFERbigTwmp1MeGESAlcVgQJlMYXVYGUyLiYmafDwuBZ5hpZicWhkM9JKIRrEaTYxwVLGro5HiwkJ6eroYVTOSaCYqJwGhSAizzYpK3MeiIcn877WtSX1ETri5hous/FCoSKbSskkc9PrlYdVdUMCDKx+WTa1oaPd3dsmCbrFY+O7776muqmLMqDqqqypw2qxkxeuSFnZwrYwy/5+iuOF6I5HTiix5VYpkTBT0LcMFfdapv+cL3L2sWD6KAv1evln9Fhu/Woc+bsGisaJWq8hkRR+jQmfSYHYMn+SyKRPJ+AHKk0aNWqeVXbnKoEctUJcGvbwhTDY7cTHiMhhIpYdT0Pbv72Tt2nVkY3EmVI2gwO2msKYcrcOCwmLAYLeiMxvlaToVS0nOuwatzFhPpXMkU0IBnCGezKLVWVFrxeFBjKikeRKFKksyEyMaD9PW1kp/bw8uq40fv/2O1qY9BP0B6Q12eoqpnz6LippaeboWJ0W3w43VbEeR16BR6yWTvn+gG4U6RSDSxUWXnordo8BgyZDKRg+YQP6kgp4Fa06ommFQk0VhNsoHYX1RDZ6ElrXvfsbqF15le0sX/ULIk4NYHsbUujntqBPo2NfO3r5e1v/YwjiXGkNegTeQZvrJ01jy5ApWPvgA2976msMKSpliKyaSjPJ2UxPHnX8MCxculCN77EZyGhXvvv0uX3/xNYM9A2SSGaorqrn+2uuoGVGFQQgYcyl8wUG0Jg2eYpe0W4hVgdvqpLm7nYzNxnNPvUj/5n1Ef2vhzLIJmPqCaNNJtnW3UzCvgSXP3EdTJkh7aIiP3v+YTb9soWfvAFqFhrPOXMj8k+ZRWOCUYTpFRW6SiRiF7kLau9pwFxbS2tYuSYHiACHYCP2+QaweG4O+QUoKi/AHAzIOuKN1H5UWFw67ne6gj9LiETSH2tGhpNbklg/55mA/BpsFVSyFRaMnFAkTi8eHLV0mIyaLVVpYbFYn+VSeqC/MtnWbWLrkFpwaPYpommAyi7HWTUqVY+Vdd1NTXYHJbWUoHkRn0WHQa4gOelErFdjcDnxRUUxHMpgZwNfZS4FD/IxO4uEIinCScCKJsrSA1a+9wX1XP8Ok0Q62Ng9RU6yiMKtlRFLHfGcdA7EgLwT3EK40yPesUnRkPUMos3Dp5RcwdvxY7lx+J0WRPJcUTmRn+x4+dgV5/Nv3pOvFnFVSrDbJvahPnabQVUJPSytvP/sK77/0OYdOHkn7/i70DhsPvfQ0eYuWrEmF0WmWKYctLbv4YM3bdP20mdS/hzh16igUej3fNG5jVxY6Y+KwDkc2lKLq9JNNJTnp8nM492+X8MiTj/Lp0x9y6Yhauv1+ng/4WfnVy3J6KN7/drsZu85EPO4nEhqS3azoqPNaMUo2kUplKdOX0d63V+ZPKDVC1BTBotYNW420SnbtbeGQ0YeyvXMb48pr6e/rkUVIrPnE4UDgOTWJjIQERQ06gsEQIywuNEolewe6cRW6ySdT2DV6uptbKC0rIWNQEckkpAbA5/NSVlJKIiX+PScTH4mmMepNcj0jGhlhcRTrq0Krg3A4RErwGAwq4sqUnIooxCEjD4UGC8FolLBexSsvr6Z38x6SP+3mjFylFCW/p+snVG5j6uSJNEybxJQjZ8pO26pSy9Fup6+HwspSYkLTlFbgSGkxKvWSk9De2UmhpwCDWs1QVw86q564VclAcJCqgkLaO7rI6a24i0pIxmLyPpW0O4WCIb8Pj8eNSi1Gw9DR3YnZYcVsshLOREikkyiyWcySVPn/qR3+/+EX5clkUuTyWbki0ol1plIl0a9SZqhUS4fXmnff591//YsJEyfT3d2DfyjAZZddzi+//ELrvr3yHvW4XBxx+GyOmHMYKkVOjttdDhvpROK/OvQDw/eDe3Rh11UlSYqR++VbcduOQjHzpPX5yvIhlt5cRqm1k6dvv4dY5xBpnwK3tZD0AYRdTilM8mnJNLcYLahzghKnwGA1D3vLBThGr0chFvl6HUrd8Ic43YtRUiqTpaSsVIrmtmzdJj+r8yrMSoM8oVgKHOQNKjLSnCikGlmpbjdqddgtNiwGAZ8RgijRoQhsrFKOM8KhqOTo5lRKDCJWVaMiEAow4PMSFruuRJwtmzZR6HLR3dHBQHcP7a17BauPmlFjmXjYkZRUVZHNJEjGIxS63XIsKwLo9WoD7fs65Sn/wDaQOUc0MH32GOLpQVAOAwT+rEu8EWwKrdzJBa0ajBYbwa4BDi0ayfpHXufdh56Xb86s3cIv4V4mn3YCx55zpiSWxbsGKfYUMRANyaS8zd/9xJvPv0SluxBzmYej/3YertJC9N4wN5+4mDOKyqgvqeTr5k3EHDqWPr2SfkWKuEmL0eWkuqKG44+ex7aNA9y17DKZYCceBplsmpa9e5g4uZ6p06fS2rWbaCpCSUUx3QOiqzJJYVZEKfaEKexRNX8ZcxLjUrCguJqCvAJ/xE+7JkoTaZ7/5V9kip0MZdJ8/9OvLF60jFMWHMHlF/+VXFKIHk1oFDnGjKwhHAywdcsmhoIBjjnheDQGA/5wFIvDSb9vCIvLLuN3e7r2M7asWlpM8k4z5fYKuvfvxir2q8IHbtLRFQtQ6ilhqK1DCmDybosMLSqJC8tAipAyQ0XNaDb1N6HQa2WaYDaaxJRVM9TZT7QvwKnHX47NAkuuWozD7UFt1LPy6cfZ3TzA4UeMZcWK5ZRXlZHNpylxFbG5eSMFLid2h42u7i6279yOq6BAAizGjBxFKBoiRkKKlQp0VmKJFAEFPP/si7z7xPtccM4Czl2ymGifjw0vvUf7619ysrKEhFHNarePuvNPYu4RxxCPxPjxq2944tE1LL31fBZffAmPrriP1ne/YrGtno1t2/lypJIVX7xB4w/rqHeXMWfUZOKRILvVYarGjibdHyTZE2DFP27nx5/2UOxWcfdDD+AeVSn1EPoiGwqTinQ2gcWsJzLkY8vqT9h19zscVVRHKpriq4EOLnhoGYXTJ/Lp51/y2TOrOaOkAX93L+vCXVx63w0UNYzguuOvYJm9DKXRwrLYHq54+Z8Umk3s272LuUfMwuwyE1enSeYFflMpX8ekN0RY7LE9xQwGQ2gdduwFbuKJKPlYHF04hVKjpjcXY0tHC7byIkaUV5Lt8uHUm4imkzS17yWpUTBx9DiKczp6+wZIF7pYv/YXXrnjASZNmsTfH7sHjV6DyRfDlMxi8xTQ0dFCtsTGurU/U600Uj9mLEGDgvbQIO6KIkr1LvS+KOHBIEEltPm9eGMxqgtKqdXaMarUBDVpQsY8EbcAKuUwhKNoYwlcYt020IvC45DaktbvN/H4aTdxibIUl7uAFf1bqD//OE5beCpKi464SUGvt49qTwFlQregyRPPZxiKxzHmtJRnzWgSCrzhMF29vWSSKQk+mnPoLLp728iUmkmphe7FQjwYQ5U3ocip5KHIKlareh1bt26RwSTd/d1UCm1UkVtOclIHCHaxTBK1QTcssktmhi2U/ysvEdGtkHhXkQwqmgQxCslkhrUBQk8m3pN337OCWCwume2dXT1y7SEU7+++/y7BcJBkMiGbj9F1tcw/6Xhqq6tIJ+KoBNJYdv9/XH+Q+ESHLtYXCVKxkVx7+RY89qNRzDp+bb52RJQbrinAkN3Gk7fdjT1vItybwm0tkkImh8uN3ijEbFHIhbAazJjV4mGtRWu1iWR3VLKAa4eLuV4HOq3s0JVaHSarVVKy7A4nu3fvYfeeFsaPb8BmdpCOKSgtqyStGvaX66w6FJocXn8/mzduwGWzUuRyy92dGDXkhCLWIMb+BrnfiYSDUvQUS6ZRavQkM1m6+gbo7OojEAxjNpsZ7Ouj2FPA7h07iIWC+Af65Y6nsKyC6slTyWgEPztOcaGT6spS4pEo3j6/3LP7BgIH0H4ihx2cHhpNOnMAACAASURBVDVnnH08oVgPWrHCP+AT/jPuRwkuiadRWUwM6sWIVoUlkCH0404+vPweyiIaJo+dyL93baN/pIdzVt7GoElNNJ2mUGXCKtYjTos8AeaCEdq27WTJRbew9M7FzFh0Ek0dLZTZXXzz6IuUbuyiYChNLpdld9zLuMWnMfa04zBUl6EwmFh+13JefOZzrrnyDK5ZcjVmvYnHHnmEF154jVgSPMVw7Y1/54xzF+KPeInEw7iLPfjCQdDpsTiKCAfj/PrvX7j+jGXMry3C0hOk3mBjdEkJ/sgQfbko/+oY4PbHrmPKKSfw5YbfOOfcpVx79aWc/ZfTyCdimJQ53ntjNZ99+DF9/SDcSEYL9IdB3Kr9QQlnkh/PrHqY8xZfL6lnjqHh6XOLCh57Yxl33LKcVD+YYsMbrEwx3PH4bQTDIZ56/Am69uTwAGUJObEmZ4O7Vq3g6U/e4ccvt4EIeQHOOWEGqx54gsGWLj7+10e8+a8PaOwMorKBIBfPqiujfkI9R124kKaWJpZf/TC1ThjyQ2kZ9GqgNwjZEBRqoFwLVSMKufL+26mZOZ7+jI9EMooxNQzlyZtMbP19K75dHZx73gV8vX2jDN7Z+9rn9L31NZfZGvCqUtyjbmbSdRcwZepsHDYXNRUVPLJyJcccczTZUJh/v/EumR8a+UvMjdZtYcnADtpdwAAc4oHcAJw27xD+9sGzbNnbzD8uvILmjSFEZJFAGoh1yZwTZnP64gtJmFWUjq8hZ1AQFuhkhwW9UsHn9z5N9wP/YqapEpVKx/u9TZz18B1kqgpZv/ZXfn7lfc5yjcWgUPHl0G6mXzCfggk13HH+7XxQMYVQPMPF3m20WqAoBAXCbpcFswue+/Ed1EVWfL5Bjmg4n5IkVGmkHISEHh76+FmOm78YTQaK1cNhM+J1DjhAW62jdV+S51cvZ7qrkteefI6X3lyL2g5xPSR8MEYJ5551PMdfeQlTZp7OEfXFtHb10iamZmoo9YJ4YvUBpRNMrN0fpUgHMwPQk4A73r+LqmNnkMxniO3rYfCjDfz42Td8uqOD9iSktMM2ueq0UAlBrwgGcsNJd5zBWeeeyXiFBU0wjEqIIJUZvPkMVoONje9+zVsXP85tztGyAXo01cSo807kmBOORWHVYRtVRl6nwK7VSsFwRpUllIxj9RQQ6vSy5e1/88nq99m4S+xrhi+PARJxuOjiI7nioWV0+LuxqFTMGnc26ujw++bgNbpCzf6eDBYHCPaTrUDHaeeeyeLr/05vyMe+/k40ViNmp102W0I1L7gI/zuvPBqNimQ6SUYIZUXwl2h8BftB5gaITHN44qlnicUS7GvroLZuJNOmzeDQWbP4+JOP+X3Tb7g8TmLhkITLHDJ5IgtOOkGuiQNDPokh/2OHfrBDP+hFFwKuOOl4Hdct3jZc0A8/YV2+uirETTcUs6/xLb549U3smMmHdejVZlLZNFXVNdhdYt/jJxrswajUYNcUyv113mSTqneVXodGjNuNBhR6HXkx/1cqMdvtMiLOarfj9fnZ8Otvkm87depUyOswGoopKq2kP9BPMD4kH7QafZ5IxMv6td+hU+Wpq66ksqxUJlQJhS8atQx1EaMKu0VPMhHHH4gy6A8zFIwzFErgD8QJBWPEYklsZqtUZX/64QfEwyHEgjybTOAqKaG0oQEMGmw2LeWlbjxOkbYWJOQPo9cYiUfSMjXOLJLddFnCsV7+eslCxJ1sMCvJ5LP/xS3/v3tbSgtTPIPGZiFgUUshUVlMw5uX3UH20+1cXDsLX/cgW+KDxObUM+36iwiWO0hpVIwrrJTY3pxJSTDgo8ZVSHooLA8+LS3NbGjeRkltJaPGjkS7t5/7ppzCfEcNTl+CVJGFpd27ufGtOyluaODnTZu58pLlnHLydF55fhV9nb10tLaxYvm9hCNBxo0fw6bGjZRUFXHr3UsZN2E03uCgPJW6rXY0Ci1isuQPJ9jZ1sH5F1zNyfMOY+lfL+eFa24h19jJwrEN5IbCkm3+QWc7J198OkGnnX+sfInF11zOiUcfRTYaYs2ql+gXnVQogNtq4bDZM6kbPYolNzzEpGnldPl8NO6NUT+xiHsffoAubzd3n7mUZ8fNJOz182JiNxc8eTdqt43Lj/87D4ybSD4QZVV3C0ueXkrR0Yfw1ouvsOfFjzhnwhyiLd0MRoNEqp3c/+kbrNm+liW338xQT5LLTj+B+aOnMW/cdJ68434aG3cQNWjZ0NnL7S89yFN33sc0rxpvfAjHxfM4++LzaX3hfTatWsPp42fSHO7jwe69mMdosA2mmaF1MS1iosPXx9ARYzjzsRsxjLKRyMfRRjPolDrUQvQViMFARKqet/q6sWfU7HnqPVqf/5ArbA10E+PGbCtH3nc5Rx55Ej09XkaNrJOe16rKCto3N/LuQ0+iXbuby9Uj+LZ7HQ8L//J4HeHmJH+ZUIN1n59ALoH61Gmcv/RaBna28erDz6DwJ3GZHLS0teOoKOW6+28nZdOiLrIQzscQXlW1KodZq+GXJ9+k/Z41TLaUoS70sLp5C5kZtTQO9aFJKqg3FFDcFsKbGMQ0fTwXr7iJgYSPFSdfzbNF4+kbCHC/JcjWoRAnKR2MUhqYPGU833Zt45NsH6vWrZEH0I5vNrDh9ueoShtxOT2s2reblV+9wm8tO3nrtpWcPHoiuu4gjfvb2C9WJmOcbO3zc8nZC/jhyY+YVlvGvt4uxs2eRsWUenau34hpzwBDfT7WZ9MYbWp2BzOMPaScs6+4mOUX3cmDxaMpsNt5OdbEp/4gdXPL6fikk+dLqtHptNwa383f3l7BjKlTeH3pA8Te+oWsL0G3S8ekhSdhqq3kh7c/YnbIRN4X4mNvO/FyJac8dTNzj5xDdWcYD0p6M36MFR45+k8GE3z3/HvsffIjlmRHMTDo4zl9J2MvOZVjTzyOmC6HutJJWp3DptOSiEakG6TP70VjtfLRy2/z7T/fItkDzkIDl1x2OTsbt7Pu2++YPnYcG3buwDmzksdXPUOgpwdTMMd5h13GCeNGSV7IDz9vwOY0EEsnaA7nmXfYKJo699IVzHDnIzcy7eg5aJwWfImw1GnozMLGPGwe/d955ckJRLWw4Ak7orAXqkRMuJiiCI2VQo7fX3r5VVr3tpFO5zjmmOOYMXMWFquVtevWseb9t3G5HOTzWYZ8g5QWFXDqgpOZ1FAvNQmiQf9vlft/DIGycRcdepxMfCTXX9F4oKCf8kO+rMjP3beM4ut3V7Bn3SZ0cSVGlVOK0PRmLaPHjKXQXYZvoB9v715UImRA6yGvNJEzWslqdHLkLoQdeosZld5AVihHRYKU2Yg3MET1yDq272yiccdODptzOOUVlfT1+BgaiMndQiyXIJwKSfyWxWHAaFKzc8dmPn7/HSZPbGBSwwQsYqcu2OMiy0qhIpeNo1NGhAiXAW+Ipj0dDPpiqLQWcnkdkWgSg85IcVGRtGi88MzTBL2DaJUKxH1UO3Y05Q1jqRpdR0lpAel0bFikkknJXZDIrs2lFLS3dlBYUEgyGaFvcC/n/fVUnIVa9GaRe5v80wq6eKlNBhMdfX0onVbUyTyjsHHbkYuYuF/BuLwDs8rEN4EdjD/nfKrPPoE9uhTGsiK5Zzxv4V8wi71gdw/1RRVykiHsQBmjGmuJm1vuXoajyE2Nxoz/g5944ao7uaBojHwzbitV8HPWz4KbbuSCa+5j0pQS3nv3XQJeP5FgWNqPBEXp+r9fy44dbYwZX861N16DvdBGNBNmzMTRJOMhrColA92DVFY2EM6oeO/f33DdktuYMG8c9y9dSmE4zcD3G3nntieZ5S7HYzSjNev4ZtdWKexqBc68ejELzzyDsLefM+cvYtHREyk06Xn9ow2semY55TW1zD/lLCZMGSP3eesbm1j2yAMUjqggr0uyZMaFvGGpQx3P85iyg/olizjqjPlcMXshS63VFOktPNfTyKybF1MhInWddnY++ypfPfYWJ40Ygy8Y4bdAL2ctv4lmfZxrVz5CcYWVN559AbM/waa3P+eb595hxqh6tg/00pyJ0GJRoYmkmRtSccjkQ7h+28+88cFzVOzs451b7mCho0aqk++LdXDLqifo/mkrO55+nSus5XjjIe6JDbB83av4DFE8FU4saqHSThJJJbBoTJRoXPQNDBEwqXGklGxf+Spbn/6IKyy19CmzLM228Zenb6W0rBqz3YFSr6F+zDi2bd3ICKuLJ/92M9EvNrLYUc92fytbZpRx2i1LeOuuR1E0dXNCRQM/7W6k49AKbnjmIWwZDUvPvYQCf5jqolI2dnRSf/RRHLboDPSVHrIisVCbprTIzWB/D/FomJ2vf07X8veZWzKSmFXDk8072aQFr9hiZWGkXcdVc+cxe+Y0dOMr8KvSfPfTd2x87HVuVZSh1ls5s3sX//r6C5If/MSHT6/kCPd4ugxJHvPv4u4vn8dY7CC/s4MXF9zA9fWHysndmkAbt3/5L7Y07+Cta27ngnGTUURSfNaxg6Cgx1W5mHf2Al5+8GUuHFWHLpnnq5ZWLl16HeMOm8mjt9yGZ0cHo8ur+CXQS7S6hOmXXEBxw2gy8SA3HnMer5UdQjQcYXm8mXkP34Sp2s3jp9/AW+5xUmh2da6bk5+4npqaGlbddA8z+hSUWtx8NdDGURedy/iZM3lm2b2M6UtjUqvZoQlRevJMZl1zDoGYH33rfk6YM5OQJkG7txeVyYINI188tpq9z37G6aECSkoreTC4lbqz53H08ceSs2owjSwhqctjMGhJRaLS7hjPZNCVFvDIshVsefZLqkwmyQWZNWcOOzdtxaHUMtrhoS3Qy6/KQR5Z/RzFRguVORMnTZ7PqRUjsdhtbGjczNmXXsTEqVM45/LFzJpUT96s4fvGLVz9wM04R5Sid5gpqCohkIqSEwE1itSBcKE/p6QfDDsZHmwfOFgcyKX/P3+i/x5/D2dOpDJJGX0qnsUSECOohzq9tKSl0kLjZeCll1+hr9/L4XOPpLSsnKLiEmwOB/va2nj62adk3ohGo0anUWM1G5k2dRJTJk2UYBlZ0P/jQ/8DZy1/UplxkSKTqOOGK3+nwHEEiob5b+en1Zu46owCvnrtfiIt/eTCafI5JQaLAWFy1Wt0mJVO9AphqkihEeQ3owuVwUparZIQGKPJhkmIyUTAu/heoovWa/CGvcSzKSZOn8pHn38u99bOgmJchSW898Yb+FpaWHDicWzZvYueoUHyRg19gQGmzpjM7DkzpYr3jdWv43YUMW/eKXIqoNHasdiL6O5sxqTtpb+3hUg0x8YtzZjMBdSNnkBPn0/64W02Mx63g2QsxE/ff8uOrVvw9vXJYjN56kRmHD6D4spy2dWXV1XT099LLBEmnQ7LMYgio2RoIIhRY5ce0mQuxJyjJ1M/uZSsMoxYm/w3j/r/5m0pQ02ElzOnoNDpIdjWS63awW9vfMZTt77A+VMmkw4m2T/kR1Vbzol/v4weI4w5ahYbdu3gx/c+5rcnVjMya2B29Rh293awLuMjX+egbtYkrl36Dwk6yMVi1Do9PHbFDWS+b2Sqo4zgwCBN6QRvxVOkaiw8/eI/Ka4oYNfubVRXlWNUanEaHWTDWRnH29vdRzyTIKPPEkgFsBSbKS61kQn3yECeSNpDMm/j6+/WcdfVt3HFjaexYN5cVMkUZZZiTDELN5xxKcauQRYdMglDz25ahiK8HYNjb/w70xYswO/v482H76R/ewtHTizn142dNBx7JNaiKl557mXmHjqJPdu3UDq2lvPvuZ9+ojhL4eaJF/BI3MAoTx1LBhpZtHwZMw+dxtlHzeepcRPIptLc1bKLRXfdQtHYeuwFWqkIv+uCC3A2xanWl9E9FKcjn2ZtbIj9Rvh86ydkDAr6urt4/ZYVlG7oZE75WH7fu491yTiBiXWkFArqg0nSyQStLi033noT3m/Xsu/tNZzutDMQT7KyP8pz333PJ+98xN63XmexLkE4GWFlAu77+SOGMgmMbg1mp1AsR0gQR5NXY0vaUOYM9MVjjPeU8dCJi9D93McCk5uExc5Vfa3c+vajFJc56QsNUDVxtHy/93a0Mc5ZyIqzF6Pd0cMJjhGsa9lL7LjRXLn0Zl746y1o9g1yXN2hfNWyg+ZplVz5xAPE+3w8e8UVHBsPM8Lj5l9dAxQdcxyzL7pKOibq51QTinRjSIkHUByzy8nbNz4AL/7AUc4R6Ep03LNjF1e+/SCBqnJS6DCrwZX2kw70yehZh9XF5l+38sKSf/JEqQNfJMU/QlEe+vw9or9v4ePbV3CqvhpTcSFXtq3n0XVraFaHMPX52XzuLZzoGkmfN8LPkQHOe/FVhnp7+fG2azlzxCH85uvkq0Afqz79EL8iQV/fXm6/+FauKbVi1Jt5sbOHS1beS9WoBtbccz/OdeuYWFLIZm2KbxNxLnzlHXJ2G6ZAN8vmncNjllKsZif3RQeYfO1fmXLMZK6afQZv2l3oFQauG+pi3kPLqTt0Or99/gV7Vr2JXa/nZ38PpXWjOPuY03h2xX0cNXYcu/vb6Cs3cdndSzHZbCiMOSzlanQWZCpXZHAIS1ZHtcrFx/e9yNZnP2aRayKBeJL36GHCWScyZ/ZsrGUeKLGRtusYykXJR1Jcv+AiRowey61vPYe/rZu1tz7Fbx9/zbZUFME+EyuUEZg4Y9yh/L5/N9+4ojzwzkvE9nVz9KjJnDh5JueNnEJGpeLNpt94+MGHKSuv4LRFf+GUsTOIKzL83NbI+Q/djL7ShcthobiyCH8qjM6uI5kdJiL+GdeB+BpZjA/G1co6KQv6gVL/n+HBfynZ/0NAPAjLOvi1wyRNGfdzALYzLA8YhgUNZy0MK9RlpJACNm7axAcffCCdFKUlRfIrZ886lDlzZkthodGgO9ChH1xL/IfFN+zAEEFB0QruWboRm2EKivELX8tPrjNw1anFfP3qIyT2+lHEhKo9h96iIU0YvVqPDQ96dGhUOdQ6HWqTE6XRjMnlQKnWycQ0rc4sKV4CaKDRazFY9Gxs/J0eby/FlWU07m5m7jHzqB1dLxnEn6x5g3Ufr2b29Ik0dewnJOIdbTb88Sijxo9jxMg6JjY0sKNxJxt/30o8lqO4pBarvRi9wUmBW09w8Hd279qIWmOj3xvFU1CFyerBHwxTVlGOViteiBTZdIzf169lZ+M2/AODWE0WTjttAVNmNJBXqRkcSlJWPZJ+n5eMzFaP4Pf24+0ewKC24LKWkUqm2dfZxKwjJzJ9bi12twiFCcqT0p9xSaqUCKYJxyg02Ej1DjHGVUG8fZCH/nEnPbvamTXlUL797hf0BQ6uufcu9CPK0FYW0ZONY4pm8b73PT8+uoqxJje+fIKftD5mX3kWY+dOk95hu+AKmHRkNFDvLubS+rmMiig4uWYCG1o7eC44xHkP3sIpZ5+IN9JDKOGVB6h0OE5/Wy93/+Megn0Jpk2exEWXX0pxXQkquxpTkYnW/TtwWhWoNCYiCSclheNY9eRq7rn+Ls6YP50777iB/f79TDt8Fns6elEFk/z64hp+fPJfLNCBo7CU1wM+Jl12GaUzZlMv0vj87Tx6wxIa1/dIe5ZX7B6BSqsFXyjM0ktPYdb8E/gtkcU+roqUqpfLRl/Ex/Uj0YY1/KN9JyvfeUsuDZdccBFXFTjkmmdNIMLdb63GbC+hO7iXcYdZyA90cePsf9BgMuExlhLV6Xm+qZH7Xl6BbXIFe6O9JDU5Wj/6hsg/v+aowkra+4fYrVAw79EH5JjZ6g+wY8d2tgUGmT//ZHZ9+RV73n2bYzQ5kjk1bwU0PPHVel58aTVNa17hlkoF/d5u7hiEh794D5XJgMmlxOgKkdEOEVWFZSqdOeFAmTGg1FswBOO8dPnVGBu7OUpfTgAdK/a3svi5+ykf4aGwpoCwKoXBrEeryJHs7OXFG+9GsaeXifoidnZ2kzl8DJdcdiWfXPcIyr1+JlaN5d/tzShOOZJJZ8ynrqyCFxZfyqhdrRxW6+SDQATPvFOYsuhSojYV9so0sUg3EytGEBoK4E3G+OaJN1C8/AsNSgs5Y4zVPYMsfv8JAlVVpDUmhoZ6KLBF0CYDFOmsuPVOfl+7lU/veJCrjC4GAlFuHIzx7Lcfseunr/n3vU+ypKCBHGpu6tnMU+s/45dcH4qeXtb8ZRk3TWhgKJxmzb4mHvtqA9t/2cAvd93AIe5ysuMqePDHH/nw6y/ZtG8XniI9y868kouKDFJj8FhzF+fdsYxxo6fz3A03clQmiE2R4OteP/Z5h3HoHQ8xkE4zxapkydiZ3FxYil5r5/bOvSx5/lncI6xccdRpvFxZhlFp5Ja2fSx84CGsNeWMKi7g6csvo21PE71mNb1DGQqEPgMNYdKctWgBVacfhbWqlIwvjLXYRK5WSYtvr0Q2V9mLKVFY0fXGWXPX0+x8+ydOr5pKWqPl6X2/csk9S5k7cxadg72kHDoKxlazqX0XX6z5mI8e/ohLL13E9KvO5qkHHobPNlNtcBD3mKgbM5q+7XvItvRwpKOGiFnNBzY/5999I2PE94znOWveSZw+oh6V0cQ32zdx1cp7cbk8XHfRRZwwZhY6q4Gvd2/i0KvPpPrQcRSKBqvQQTAXRW/XkxQHiz/p+TnM2xPjoP+Xgv6fTv1AMZd+eYllGmYkStqisDYO/04SoXuAbCg+Szqu7K6HqYcH0dwH/1kUdqGC/+DDj9i1axehoMCmZznh+Hkce+zRRKPhAyP3YQKiHL1Lzu4wxVEKw1Ua4tEy7r11PTbjRBQT/7I6X1+l5pITXHzz2iPQFUcrMpKFws6gJJUPo1PpsCrcGJUGtBrFsKLd7ERpsKK1WFDrTRhNdrR6s3wziR9Yb9Rhshj4Ye137GzegVIr4C9KZh1+JBa7m/bOXnY1/kIuvItZh04gLWwwejuhnIZAPEv9xKmUlFdIWMHelj3sbt5FW1sb0USCotIyXJ4iMskQqdB+9u5pwu2pZCiUpqx8lExsywt+bnERuXySzv17yWVi7GzcTG9XJ5l4Uhb0xVdchs1tYXAoSAYTtWPG4wsGUGkFeztJZ/te+jv7MajMWPQeKXzo7t/H9MPGMu3wWpT6mITXINSGf8I17P1XEw1FcJnsZIIxLHktZRYPO9dtYd2XP/DOq19TUW5BY7bQ5h0kYdRy5MJTmDh3NppUji8ee5GO77Zw6rgJ+JMR3tu/l/nX/oUFF5wpM+hNahV5IRqqKkYVjaPe2cnfj72a40e62dbmZdbSa6k8ajbhjI+sOoHJrpb2q+59nSxacAVTR9WQiWYZGgxy4ikns+jiswnnw/hSQ5TUltLt7aawoJSNv+wgsj/OVy9/SX9jN+VmD8eedAQjDq/Eaxqg/sRxEgE7uKUTTVOW1Zc+g9NUwvdDzVx23x1UT5pB3OfFu+E7PvrnE5izUGrWsTaSxCLgQyQp9lg5beFRtMeGmLvkavZnY5TWuTljwhGcq7FRZPDwWute8sWlRPxBKnQaFoytIZyI8Ob2ZhZddz3TZh6N1q5A7fZhVCXZ880m3v/n61QbSlm7aRcLrjyPifPn0qMMoS01oys0odzbzXsL/0F1VMWUKYfx2cZGNiXT9GVykgpmdDqonXUIR86dy54ffsb7y1qm5hOotGa+jGg5d+n9fP7l9wQ3r+VcV5xQdJBV3hgXPfYopaMrsDjzOKxhcroQQ+qwXEdpkxYUKT3t+7rp27mH9a+9SZEvyQxjBYPRLO8FvMy9/EJMBUbGT62nqq5K2jOry0to3bKVWy+5mmqNkTE6D33BIIFRxRw/72S2Pvch+sEEpSVlbOzuJDV+JEufeJTPP/uErx5/mMVFDkI93XzoTTBq/nxO/du1dES6qBor9DIpDBkNLXvbaAsNsurufzJ9wE693o1Sk+DfbW3Muv1GQu4i5sw5BoMpj1Ldi92Uw6zQ0r2vh1UvvEPz+19ypsqE2eLgia5urnz0Abat/5aOL79noaVWMite3L+dK1c9TmpsAQ5ljgdmncOcUhs1o+t58ot1KCrK2be/k5NLixhVWkjUqOGTtRu55s67GH/kbHQ1Fn78+G1+efgRTDktO6NKDj3ydMaUT+CdZ55ilD1OOjSA0eHirFvvoq2iDrXbwe/vvsK6x57mLyYXxYXVPLarlbPuXIbCkOaFW27huro6tEodL3b0cPiFF3DheWew7esvef3Wu2SpaDqQsiaEcNUoqPR4KBpXTW5cGSUNI5k5aTK9oS7UlRoctSV0BoMYtRZ6d7TRs6mFrR/9RHRbJ7MddXjjCT6J7kddVUR1YQnFxYVkjCqauvays6OFXDRJSdrIDcuWoZ1ay1mnnM7pztFoQgn2p8M0tvZTDEx2ejh5xCSavN080LaT8SeM546rrsO7tYlXlj3IISNrUOr0NA/2MWvRaXLN+cnjLzOpeiTpXIYtfa3ULpzDgovPosRpxWY34UsEyKgyZJRi5P7nNETDHfqBGn2geP+RSTGcWfjHFxwEuvzRqQ+HAA3HJcsCLjMNhlHFwwVdVvT/WJsPduXD+FvRoYusEwv9/YP09fXR3NxEX283DQ3jOXTmDMnREBkmw/38MKL34If4XqKgZ1UaErFy7l22Hrso6JPPfD0/sjjL+Udb+W7142gHs5gUBtICSygw5ZqULOgW3BhVRnRaJTqTEaXRgcJgRaE1oDGYMVodqLVGYumshM4rVIIPo2Zb4yY62ltF046noBBPQTFef4hdTS3otHGqK5NUjyhAafSQ1TnoCaQJJhSUV49GpRHBFkl6ujuIRfxEYwEGff2ksiLLU0k05KfAapAFTRTy/d0+2cFbHB4sgj6Vz5LJJtizezvpZJgd2zYRC4elutug0XPhRRfKYjUwFKK8ahy1YxroHegnnY2jViVob91DJpomHRURmB6ZJJcmQuVIByeefiiRVK8U8En7wJ9wiVtLBY9oRgAAIABJREFUQE0SsbikoOlUWiICJak2UmRxEx4IEA/EeOyhx/nwox1SeO2phDYhmRVS5DxIkfsANGjA4dJTeex0jjt/IQanFd+Ql2K3k5qxdXy1aS31dXU4g2m2ffoND9/wIqeceRiTzjqfuM1EID5IUaWLrCKOy2GVCX33LL2bNa9slcEWo0caWHzVlYw/ZDxpbQaD20g0myQt/JsaPc8++jjvPrcWQwCK1DpSwnaLgZFzq3j288dpDK8nnA1izFipM07A2lXGpWddSWPHRi76+xXMPf508pEozy+7gXxXB2OdDvq7BrGWjiWaEVG3wlaSpGnPDoIqmHL68Zx97d9J67JEezq54cQrKHVCyGinsT1Aw+iR7Gneg038HQ//FWEuNnHTnfczYdp4dCaBaFRg0xt5+p5H+OG1T7GY7Fx251JKJo2iJzVA2pona80xzurE9PMeXrjxPn7aFZUjuZzZSG8yQ0yj4cbld3H4ycfy0nPPseqhp6R6fsoBZXObeJmMVQRjaYqIU4lf9hS7RXDKhHGsePx+7HYFBcYIeW2EIUOchPADp80oklquvHgJ7Y1+lH5w5cT4FAT8bb/4Gdxa0gZ46vknmTB2FDqNgv6+Lq656gqatgQxJKDwAIimWw11I6ykdocwCeeAErpzEAAOP24eP21Yhz4YlkAT8W7YJyYjah1HLlzAGRcvYMIhDsLBHgI9Ee596BG+2LBf/s9VUSg/8D3ENGXQqsZYXsvD96zkkOlj6Q43ojEkJbDl5x828Njjr6LqgIYDSvot4mcpt9PTHaAwB1UHfr1FFMYSK099swZfXwfWjnaWXXEfsQx4RhhZtyfGuefP56NXP8amgyERa6qB4tIilj/zBEF3Do9bR3DjL6y48UFaO0GbB2vWRoYgHjvccM3FTKppwDOmgfe7u0gb1Nx8/iLM/TDqANilXXw2mlFoc+QCMaoPxJHsFc8Lg4oXH13J5k8/Z+jXzVSVFNOjShJNp0gNhBlZVE5s0E9EkaE5F0BXYuPJZx7FXmzBlx6kMzJIwZjR7Ni1m1efeJF1n+wh3w8CjiteZ5/QmOghZkYCm/JCT2yA5MH6mYVyC7z14Rs050OS0/HNg+9SoIOWAEybVsqRk6az9t1PiPvTEvzDBCfHXHAGIwpKuObc2yWsSKj5Y4DQxSvcw48WpXcYZCRKkB9wTDBz4TWXUlNSSEVlCTkdxMRz1qD683bokjF/oFAe0OYNJzwMX8MEu4OStP+zoIvO/D8duoynHQ7k+U+XLv78OVGM/2ds8HB3L35fNcFQEre7UKaP9vX1ShCP0aCXHn6xm1cezD7474Iufk126ArZoSfj5ay4dT0O82QUU896PV/tTnLOEUa+e/0JTEMqrCozKfFSiFB7Q06CXUx5J0aBTNWrUBuMKE0CAWvG6iwkJ1CFai1J8QaPxQlFIjIW0KBV0rN/LzoVmMWCXyA/UhmhT6Ozsw+zLceIMUq84S76QxmUpgI0thIs7nKMNjd9/QPYrQJcn6C5aYv8LMRrv23cQHPLbqZNnSwxkKl4hsrqsaQyGuzOEkw2FxabnVAkSCodJR4PkowH+eGbf9MjWNkmk/S2n3LqabjLikhmlEyedgRWewFNe/YQCvvQqFP0dXWgy2vw9wWxm4okCEBjzJLTBrl9xVWoTXGS+TC5P6mgyyxmQYtSKCU7XPirVTo9gUAIvUqP4OwohSXLZJeIyPXrNsizXs+ASIszkxBBKRYdE0eMoi5vJNQ/SMyiJpxPSe99TXUldquZ3sAgppoidrc001BWTbCjm/ZtO5k54wh+beqksGYEaZUgR4HdY5LYzVw8jcfmRplUMdjjJRKMYLHZCCXDJEhSVF0sVaFhX5zigkKUirgUEVkMLvJpIzsbu7DaXITjftLKANaiDM5iExa3m+aWHpSKIipdVXT9vgWDQo/OUozDYuf0Yw4n40/h0Ijko2EqmrjEQ0bIHWqdWg6ZOZ1/r9/Co6teljYkW5GZ8iorX3/5BV2tgxw26zi0Rrckc0V87VjNwnrpYE9vP0pPMXcvX07zL79SV+Xi5jtu4q6blpJpz/D5Z2toT8cYyEUwePRYyy0oHDnyvkEqB9IU5i0YrMX8tGE7GxtbmHb0sRgri9ncugOjy4DTZMaZN+DK5DEGB0nnFHQpzXRHc+h0dirtJtKtG9CbVAQchQwpNAiOlNOkplgjOPZR/MYkSZ2aXMYovU9WtRVvdx92s4F8OIYpCtmUCl9GRVilJGUWoUZR6oqL8fd1MXpMLbFkDG9wSBLoom0DoNLQmU1I2qKuJygPxEm7hlhGgTZlQa+3EldlWXrZJSS27qXGZWJXSsdtT/yTuglV9Pp2ojN043GZsOpLCYkDVrmbtvZOcr1xnEqDTHWMphREjAW07u1jUtVofMFOiiYPj+NzguCW07C/J8bEklFod7RBOM2Q0cIQSfwxwft3Y+wJYsrryRocdEXDdKT81I2vpsylIZuO8OP6dfiDCeobDsM74KPMYyEU9kvrp28wiipppmr0WHqVIWwFWswZP5mgEN4W8eOnvxFtjXD6qfPpSbegVCYpVjlp7upF0VArHSOGxBBVJgPlGhNtrT2ElXb80SxZGY9pIxsfkljluGo4XGpkcTW3XXY13eu3ECcvD1tiLyruVXFwE3vsMpsHdbWb9kgP1995DcVVHtweG0qDEm8ihNFiJhmMy0bMrraRHoigGIxLVkOTLol7RCW6eAZ/Z49k7xe6nJI8Fw8FUWYy2MsK2Z8Xz8k4DdZign2DJLVKScwr1FsYatlPQ0EF/lSMJl2crkSQ0TW1KBMpivQm0tEY4VicmEKBX6Q3ZgTt0YI1qyIdjxPOJ9mX8VExppp0OIDbY0dj0TMkEI+q4T30n3Ep5PcV1i/hGz9QyP8zVj/Yuv/PQj68wT4goTuQ7Dice/dHQReFXYY9SXnVH3+24WjZ4ZAa+Z8QyZEGWdiz2awMH9NL95ZCJnmK7vwg+vWPtL2Dc4Xhgp5SKEnFy7n/tl+HC/qUM1/LV7kSnD3XyA9vPIk5oMGqEnnNeXLqPGojqBQa9DkHBrURnV4pCzpG4T834yooI5bOEUlniWZzxDIZGcogKFc2o5Zgfzdlbgcuk5GO1r34Bny4HB78vhDeUBfjDy1iX18LXb4IcaUevauUkpqR2Fwe4sm4PED0dLXR192O3WbGYNCxafNmBn1eJk+cKG/K/e1duDxlTJg0E4PJhVJrkMK8WCIi8axlpR783l4+fH8Nm3/bJFfetdUVHHH00dSMGYPO7GTmrOPwBeI0Ne8mEh3CpM8TDw3JhKzNv24jGsiwefMmyqpFvGuQlU/eLAt6XpciJ+7gP+ESYIZMOEphYQF9wSEigtftckovfiKRQpFVSlubXW/FZXbg7/dh0Bro7uqWkbYpvYqIXUculaI8pcGqUBPLiZjaPEZB1tII5GSWlMjSduoIpWIoUxksWh1OYcpPq+jviZFIZTE79MTTETQGBRq1El/fAG6bi5A3RFVpFXuaWyQAqHpkDclcikQ+icNhIxdLkkxE0RpUcp1idRbR1ukjGlNRXFSJXq0kEfWhUgYZCvdRPqqCgVgEhN0tp8EQTGNI69nd3Isqr+Wmq68mHc6iSMHMQyajVQuPda3cTzZu2iAf5uJhedrpJ7Powr9i9FhJmJL0KrvQG5W4sha8XSH6gzlE9GlFkZ10dIgCm4XNLXvwm0zcf/eDKPb0MXXsWH5t2UlxkYXl19xEQZlg3auIqLKMGlvFvp4msqYwVgGdSaopNBexq9tPRmVmZG096zZtJK7NySlBQZlDBnC4cmb5IFRGA3T19aMsKgWTg0RMIXJq8GjiJNMxumJJ1GYHuZwWh1ZDoTIByhhBY4qUyFPHSC6twYCJeCyJ3m6SoRm5QFyibfNpLbFchpA6gcUmQl7SuMXhmTQ79+yiftohdHf2oo0pUKv0BMhKQpollZGY3T51jKyIa+vO49C72NOznyfuv49RGj0OcwFfbGnj77fdSlm1ibHj7aQyTWhUWUo8DezuGJAc+YLqcplUFfOH0cQEYESIcN0QV1JrdROK99Nr6iZrS5NJJdEZ7ETTRmpcNcS2t5MdEkJAE86KAvpj+9Gqs7jVetLeOOmgEpvdg8KiY8f+HbhqLFiLzITiYbQqI9mQisCAH7tNQ7+/j5IRVQwNRChQlRIMiXCgOOYCYWdNoshnCQdyVNjrCDQF0Ok0BHSDqDV5nFkLURHMUWmnPzpAqdOIIpWgdWcTNqObaBBqq8YRDcYkZQ67jowiI5nnJrWJQHeEpYtvJN8TwqzXUXfIWPlalZaXs/33HSR64zTtb8FS4KbmkFquvfdaUnmhTs/gKbCT1WdkrHQ6npFx1Oqshrg/Kh0bOqeTFkVMBvCYMwpKrA6MCiXe7h4U4j1fUox/aICEKkdXMsSY+nFoE1n0Kg3d3n55wC63uwns76XaWTjMjKj00BcPEZOYVyN2AV+KJ0iJgqTX4UsmIJWjSu9AG89IGqiAk/dmQ/IAkolFcLntGIU9OBlFoxWwsD/HtiZWeLLrkdVimPd/UA53MG3uD3ncfxX4g2L4AwmPwwP0g2mTw6K4gzt0pMf+v/98wzjhgwVdrbWSSgninAwFkfhhEfaiVimkHU7glQ8W8z/sa8Ojd1nQhUIsUcEDt/+GyzIFxeSzXslXu5KcM9fE97JD12ATpzwxtVeDUi96OjW6rA2tUi8LuspgICdSldQG9EabLOgiwymn05ETkBmtGpNBg12vJtDVjimXpWFEjewAO/Z1EAqEiUaSDIa9nLDoOELZKH6RDev3EchmUFuMaMxajGYdmVSU3bt2SKuZzWyjq7Nf+svFm1WrUTF96jg2bvydAW+Eo445GaXaREGJUK0H6Rvokfa3qioRtPEb3371Bbu27yATgymTxtEwaTI1Y8bhLChn6vSj2NW0j56+ftIpgXdMkIlHSYcTfP/VT+ze2YZKraJuXBn2QiV/u+kcWdjVVpEV/OcUdJHOIyhXFptVRl72hwIy/lAvgOpiPyMmKxoDEW8QtYjYzKmwm20yfU6pVMqAj6Bdx8BgP+6kkgKdSSIcjTotHrudIZ9XQhOc5UU09XdgLrAPKzjFRlpMYrxhPKZiosE4I+qqyJJif1cbVqtJJkgJE6bNaMU/6Eet1GAy/z/EvXe0XGXd/v3Ze3qfOWfm9J7eewIkoAmELkiTpvIIgoJdUIRH8aeCFKmKPqCiUgSRIqCUkIQQkhDSe09OTu9net+z9/zWfe9zwHet9y/fdz1s1jCTOdPOnH3f17dc3+vy0dPXK2WCq+uq2X94G7VNTgkiuuEikxWbcAO5vHCYcknf4FRqlJqaEBYlj0IelSLx+BButwPV5SCmFamtbSPZm8eas3Nw2wH6jvfy1j/exsiKCYUsyUSZqTNb8Aa8TJjWxtLTz2D+3FMY6R+gmBqlaUYVmZo00cwATc4w+RT0xHTmzFhAtP0EDj2P12kwqufotCmsemU17U+vp+vAENPPaGP5BStYtnghmsvJaFDMW+sY6QQzpzfQO7KH5mofiSMd8twsVjXRFc9gtdiwW1W8HhvJ7DBll46lpNNoC1MYTEpBpaJSpj05ijNYiZ5ToKgT8Tqkkly8IGyEveSzFjyqjUA5h2FkyNo1yiJDVxzoJZGpWzEsNooOq5SmJVuk2h2iHCsQCPrQvHC84zCtNRFKwsHLbcPp9RDL5rBZXJTTwtPAgm4TWUQRt7BQtRXpJy7lkWtL1fjUICPJJOtXreX1Pz6Nqnu45LrbWLDsVJz+JAX9OHZXDzXVYXIJP7miE2ckSHdiQAryFAo5qq0B1JyVQlohqHoIZIso7iLdviHstQ5KwlFRdRPPWbFqHgI5B2FHBQMDUSpqK0hbRollh/B7hZmAgToIzRXNpFIZHBEnJ7QuDH8Zu8fBSM+QLJ23VNeRzg6jKwW515UyZYKlCEbBQqaUw1/jYDBzCG/YSSpXxmOpwJJ0Ymg6ZW9e8nuMGNTU1xFV49iCFoZHeqmoDNHT28+Ulqn0HuqmIdSEajgZiCYoV/pkQOs0NLyqB4dRSXawyOqX3uLtf/6LYE2AnQePkjdE0tGIV/NTHanjsi9djlqp4mxyEM8MU+sOEK70U7RnSeeT0o3SptqxYkMpKZSyJTSrlYRwWvN6UIW6UzaPR7VIS2yLVpIBu2LDNM4JeukZGqCqqopEMonH48EuFOoGhqX8bF1lhK7eHtKKLt3nhKeA0KAXSnLiWjizCdteIbJkUyz4S0IeV8djtaGXSzgqPGSKGSlrKlqmwnBIaHh8YsX6KWRE6KiiHjKWoY/l2R87wI3/++Oc/N9MZMatfHWR5csSuBkMjNs0mwAvSu7j/Y1PMuvxqShDsZDXLDjdPqlNMDoyInvpXo+bmppqU3Zd9NAlsW68hjDeRxcjbCJDV9Dyjdz/062E/QtR5l71VLktXOSLy72se/Zx3FGrCehCdcqmSEAXft+2kh+7RXiaK6guJ7rDg25xYhUuO2WFklCK83pR3C5ZQrEYGi5KDBw6QLK7ky+ccw6TGps4dugY761ZR6msEqyuomZyM0WHhaLdQsIoYPgclN3CBjUmyWkC0L0uB31d3XQc70IxHJQNOzabj/q6ai75/Ao+2rKJDZu2M2/hUkqGjWWfWcHA8BA792ynprYCv8/Jm/98hYN790jRGOFkdNriU6ltaGLWwsVU1U9g9pxlbN6yS24AxUKGbGqITHyUxGCMw3uOcOJoN/MWzMXph6pmJ9d89Ry8EUhqUXSLiPL+9w+xGIIeF929vXgjFRh2K5mSJg1ycrkCpYImQdyOBY/FSVnTKRV12a8RHvUjhQxRm4E/FMRTEH7jBmpBkzrULpuVosiKvC5G0nHwOdBUIchryPKhx+OWI31KVsXv8jM0PIBhlKgTBKNMmoRwU6oMS1GeqkgVqUQaq9WG2+Ulnc5gc9hxeiBVMJuTyYKCwyUyUTAKZWqCEWlAolpFwF/A4raQL6YoaymmNtdxYu8OQvUR+q06WU2holyJq+DBS5Bi3CATL+BzBknFs1hsDll5SGp5LF4XFruDUk6YsDhoCrhpHzpAeUIZR0gl1zeC11GJ6qplqCdGkzeEkkuQyfRSNbmBY6WsBIMJXW58mosD6V4CzWF6+zow/F7SoQiKzUWzy09q+ASOQIx8pp86T4CBRJZiXSuGP0j78SNMm9BCbmgAp8tC3lYgE0vQbKskP5SiuqqWfmF8VOVlOJmgyl+FqikkBkfx+DwEqoJ09fXjdQsNcQt2o4CuZTAUDUX60lrRyhZ0If1rd5ISBkt2B5ZiScoFx9u7aWlsIF5KUSSPXfh263ksFmHaUaJYgHCgBpsuxJVKchIkX8ph85TRnUUSliROhxNGhG2sF58nTLR/lJDDg8NSwf5DCdx+MdbajzecQredIBjyomfC5HNCN12U6YuknBlZSatzhSFTppQzZCaZ6+hE8Rr0+BMoIRvFaAKfK4RhDREfLhBSK/FafHgcXrqHO/DUW4nrUZJalmpfDZFMkPJwCWtRBY/KqC9D3q2RyiVxYKfOXk1sKErZIc5lGx6bSv/xfmY3Lma0L4nN4yKrxigFRxjO9VLf2sbRI93UBNokkTGa6KMyGMJjBBkeGsTmE0BnSGc4TTFoqZnE3kO7WTRpNvs276W5brKsMESFiY9WpL4yIG1infYK9IKKpSTMVqC3rwtsKjXNzXR1DFLlaaD96EkmT5vAcG6QlD2Ox2+j2uOnVMqRtWTRlRIVvpD0UMin87IKJ/ZsTRG97TJ2sV8XhPycRsDhlFwAQzjHCetlrUCktoqOvh6C1REGUjGaJ7Sx9cPNTG6dIJ30UvGE7AUHAgFZls+LSmBFgEQ6hdPukO6ZYuJGVNgEYdpld0rCnRMLLtXC6NAQ4eowseQoHr+H0VSMsl3B7/dLBzuRzX4ahzlMJpIxk7gmx8qknevYtTRbMYlx/95JH3ckF8AssE5iuRxTE48VjWUT2GXvXHrOj4GwBH4zADDfU8WwiIRGleY9x48eY2hoiMmTJtLa2io1/D1uIUc65oA+5i0//nlEhi5c8or5Rh746VYqAwtQZl/z+3JLRZ6vrAzx2m/uYYKjCSOhy7K1IoAWQbjy4FIqTPtSS0mOypTsHoqKRdrF2X1+ym43eRFR2G1YbCqqEN9PJzn20SbCFhUjGmXZwkUsO20ZDz38KNNmzcUr7POsNgo2K52jIwQaayk4Vaon1HO85zhbt39ITVUIn9vBiSPHcNk9qIYdrSAMFUosPW0xy1fMJ5NN8Mc/PUdNfRuz5y6mvrlVZuj7DuxF1F6PHNnH3l3b6Dp5gmLKoLLCw5wZc5gyfSbzT13KpGnziCUMkknROy5w5NA+krE+/C4HG9d+QPvhk8yZsYhaoW0eAl9VmbMunoctUKRoyX5qGbr5hxYnlSBnKOiqSbaQDu1CFrasYNXNa9UwLV7lSSBKOaoinyOianEeiuDAJjy9S+UxbWVR0ilTsowzOc1/CyLIx7zNsopq2MzzYuykleeqIHCMnbSifCTKSUIdMDYapzIYJp0UkbpVWq2K8/tYbzvBiWF0q0YqOixHlFodEeJdotTuxF1VSUdulMHsMNNntDLccQxXMkV1bZgTRTGhYGFCsJVUbxYjaScSqJeAJJQJvX6XLO9rdmE5qZDWSrKU7rY4KAs9y1yCQL2LYW+MvDWDks+haFaqwpOJD2Tw6DZUI4ehRlH8kHaoaEMlmgcrqA+2cFiLUfRaSGVHyJVVKlrnkhDPG8rSUuMmYz1OXhvEp1hJFMvkwg2UXC5Ghjqp8fvwaQrxeBwq3WjZApUFK3WeCMWcTpoSI84i9oCbeP8QDaFajGSZ2GhMstsHE8NktRyBSj+pbJJMIkaNz4vHZiNXyFO2O8ha7dIERrG68Li8GJmsJLU5S0XJEcjrZbyVAYpKnkRqFKsCIacfZ8EOGSuq5qGsWfF4A4xmotiqrBRsKRLZflw+u9SttukuCsM6ExsnMzIyTDFro8o/k6FoAsOdxhKKkVIPSUdEn72VwY40M1pm0NvXi7NKmDblcWs2Wbq1uqzo+RQVljJFa5Gj5SjVTXVo/TEqXBWMJosSBL1qmEJKk3tNNDeIFkhT0RDk0MgJbGUnTUJ4JqriLYn2m07CnSVvK1IStceSgsfwyiqQNRJg385tLKlvIlT2kugzCIUa6EvEsUbK5P39tI/sp7IqJKuRBc1DMa8T8jqI9o1g19xMamyR2v9V9RV0x4akZrk4xKrwqFYy0QxNtRPRsyq5kSLhYER6YCsOhZwlK8FtcGSExvpGMtE4umbg8VeSSBSwWrwEfEGGB0wCri2okM6NEg55GYoNSZVIsaZtuoLVENemBPD4aJRaNlem2BvMTFJIrZoOZ+NlYQk8ondvgYwduT+IHvD4Y8x9w3y8XTcLyOKx4nHi9cX+IW6bvHBxw5y1FluA0GmXF8H2Ftm5CBgtZZkciJ3KURKf+9OAcxOkBXSLX2gcxAVzXIyyyU8n9kohTauqqIryMUFNZt16SVYeRMlS2O+q45KvpbJsmyuY2DhOsfukbG6OoJklc1Ew06RpkEiQ3l21SvqXzJ41S1Y92tpaZQ9ejr79uzxu2cAQdr6SuO6gmGvgkXt2ERaAPuvLvy83B7Ncf3YF//zdfTRRQzlZlrroqsOKbilgUe04CUpynCrYmnYLussrNFqx22wy7c+KSEGIyfi98sN5rQruYoHDG9bjLRZQkymp27vs9DPo6hvA6vXhCVWQKZUkcWlYjJI1NBLVNdSAl6HkKKOJEVwOle6TJ1B0jVnTZ+C0uynr4su1E6rwsfyzCzhy9CDPPPd3Zs9bwrQZ80RlkkwhJw0C3B4bv338Ubav24Tdp+JxuIgNZBDiPnPmLWDpijM573OX4XLV0Nk5yMDAENHRQZLRPrpPHmfbho+wYmfpKcuxu23kiFLd6ub8KxZjDRTIGWn0T6nkbq4dE9DHRyEkmMvFaC5wsVgEuJuzkOZC1FRxbS48h1jpZYWi1Ry1cGvmAhwH84LI3BQk2ItTXdw/Xv4xwwlB3RGbiFjA4r1Nuqj4XOIisod0OiWtS42S8CuvYqhnWI4W+SwRHMVa3N4AQ3on3ohBKtMpQbbQN8q8SXNJxsqUbX7yLjexQpaMFsPtKNFU4aSvrxN3RLRe3PQf66ba10BdaBKHDp6UOv2eCjd9yZOU7AUyRg6Xz0s+o+N1eBBasy6bhYDfzcnRDvpsCfKWHBGfi3LOINaTpiHSJrPTSHUAwxpjMC6ypzKNgSaCsRADPSmiLiuBhgh2EYzEC5RLtQSKIerTDhz2LD2O/RSdMek5btjcdKTKZAyNqrANl1LCljdIpwvYI9Uyw/IXdeI9gzhEObYiSNxrEC0kqIuEKCc17Ck7dquT/vQI3oiXEqI3m5LOZsIVy5vTSI8MEU2MEmluJGt3SM1zRbNhV+zYygYeh1BKzEnPAr+vjvbeXqwhG+GaSnKJJJa0TrVRiSUloiAfLjWAIixWK110Gf3sPbmNc1Yu4njnfnmf1XASMeoY6hmlYCvSXD+FwcM5fJ4Iw1qMykl2jsTW4axQcVirUNJObEkbbsNFSdpnqvgtThLZKFUzqmjvPQj5JLoYL6itki2dNkuIQjSLMyTK2TEqvQ1SxTEU8KB78uyL7yRuj+Gp92MT7Yb+Ms2eJhxZm9TkFMCZV/Kyfy2htmCjWLKQVe1MaWihdKydfG+SifWLSMR0nN4gw0IDtTGOtUpjMNXL4Y5O6tvmEh9IUqFbmVDXRGfPIGF/iEzfoMymLAE3mlqSCpvJdEyOZAX9QTKxrPR7rSj4cZY8KFYPJZdOX7kdT5OL0UIMvz+AmipTiBXR0gq+QJhUuSTBvq2+EbfYa7NxypYCWUsCb42fASFljSqB1q4r2EvmWtdUEciL9WyCZc4q1ry5Ls1ysBixUrHN61NtAAAgAElEQVToqgz4xbIuCUAX9siqAOIxwB+DH7FNiP1B6MuLx4p9RI7NjpWhZcAgvlnDnLkWLUDxIxEU2PUyzpI5Q521lSlYBaCb+41LAPqnM7X2ca/bDEDMrFwA+niWLn4/wTQXAK4LVzXpqV2Spili+1SUsrSGttqsqKoNRbFiiMq2DOWsUtddF2LuYz10E9THRtDG9m1NgLtQyxwa4uCBg1hUhabGRmmt6vf7pCOgGH2TfzPRX1eF//rYHit9JcsyQ3/sl7vNDH3G9U9KQL/h7EpW//ERKjM+LBkV1erE4rBKo2ShROazRWSkaHGUyYs41+HG7vXhdrjIlXQyVlVm6YbDLhl6RiqJPZMm391Frd3OjMZGBnt7qKiuwRHws/9kBzPmzaJQSHDoxAnaBxNE2qbjrmvDU1VPShNVApssAe7Y9iHNdWEa6yPEY0PoeoFgKEhnxwkqg27y+Tzr1m+mvmkCrROnU1Zt5IoFaRNolIsU8mkO7t/Dhx98QCkJNrtg3ftIZbI0tDUzY/YiGhpnEAhUk83kSSaiFHNR2o8c4sCufTTUNLFg/ikkc0nS+jCzTmnm7MsWULInMGy6JKV8GodYMCaYm7QSER2LBSYWkc0Qi9JcLGMTGXKhFkQJ2yJ80M2oPpgTJSKVhNMc4PAVTUAXi18+zmayNz2amcGLDN08zCCiYBELWMViWFDFRZacxOfSpf+16oRYMib9pGVvL2Pw3tvr2L/jAMMHS7SUP0thUMfmEnPpKrfefQ2u2hKaO0siU+CvT73Fu6/tgESIWdMWcqLvGJ56lWu/dzGzZk/i1z9+lB0b9nHTTdfhcVVgVysoKXb+/PfnOHBgH0988CCqv0g6GyPs8WNPq7h1C5mRYTweF/3xKHWzpxJ1Kwwkhgg7bNR5gmT7klgEscwTonO4G9Wepipix8iMSu6AVanC5amRI3Fej4vUYDdb3t7Ke0/vpJk2Wkth2kcPc/lvryCyKIyha3gDVdjctcQSo9gdUXLZIfSS0E6YRHt3CrfLh54dZWJDA5nRLMlikbTbQkYVfvKjuAwLba5m7IqL7vgo2aJwB/QSjY/SOGUae7ftIqwrnL10GQe7D5AyCkSLGhX+akKESA3HKRp5bG4Du7sgDSOycRdNE6bSmx2QQYDsK3fE2PXaVhLtWfbv7OXk4R5ObZvPwjMWMevyxUQmB/A5snT2H2BIG2Ri4xRyh3ReeO4l9o7sZfvWOKe3tjBvxumcdekV+Ca46FW3k3WM4g1WEu/L4Iy5mFu9kGMbu9j05kY++mAdw1ofj6z6Nf4JbhQlx0gsidVbT6Y3S/nQEMd3HeTp117EXxkhEzeYN20uS2bOYOnnlqBN19mf2Ac+DZ/XR3ZQw1sOYiQMXKpoOonsvIDismB3eyRhMJdSsZUr8RlONv3jFU7sPEZve5Hj+3pY0ryQ2YuncNqXZpGtTOCe4KMnFcfiqSOo+VH3DfD3Z55jd+IkR06cZG7VNE6ds4Tl55xFVVOY3mgHFc0helMD+EJe9m3bxYkPD9K77hg9e4aYPnU5lkob1919CemKUdKeDLF4nLAeYX7DAgYPDLF+42ZWHdzAwc5jlPNwytS5XLToDBYvm0MikqDfGELx2iVQCqB1lD7JoPM25NqvyJmBeMIBOVtZZurjBWYRSFl1qwyoBLiKnwkgFsW8j4VRzGqy/Jm4T7yH2AL+HcDHKwDifhFUiJ+JWFCAvtiLxGcT+4o4xP3ic4jgQRQyXGLi4dPZPs390pD/N2FWyIl/XHIfz61FdlyirBdRjBJWRRccP0n8tYjvSzP5SIIpKsC8JOysDfGNW2XbS7ivmZWLT2bIJahLQDcoKbp05xPCMgLURYIc9AdoamrCYbfL7FzgtyzhyyqBIMuZ1+IzFwWPodjIb+7bYwL6tBv/p9zgT/P186vZ9PzvcQ6AI29HtTiwOq2oTinkSsRTT211HVZXmXghQ0aQKzw+yaTOFEtkrSqa3U5aLxEdGSE/PIwtlZRzrBGrhcUzpmO3WUlqRaLFIqs++pALP38e+XgXh48epieuEWqewYT5nyXUMJmRjCad2hLJKH097bQ1RRgd6eLY0b2k0lEam2o5euSgZEHX1tQyOBzHG4hQEa4jkckRT6VIZZKoapnamghet5O+zm62b9nOyUNdsurhcNoplsWAnpVQeALz5p1KOFxFwO/BaTPYv3sHxw8clZKT1dWNJAtJrH6Nz1wwj1POnkSyNIjF+enNUcpTRJbBP+FRjgO6iLDHL58AuoiOTUAX1/aSSjhj9oyGPKJsVpauU2IUTmTmeSsyohaRfjBfllmAWXY3IV2IKhSsplWgxbBi0W0S2GWJTtWlcIQoo+f1/MeALhjMH723hX1b97Pln+1Ms53LWVPOQR0aRM/3cmx4M9feeSmRs+roLI3wwea9dB+Ms/u1o3g0P6GKEAvPnsdp1y3BG3QysKOXH37jNnIFmDC5GTJOOk72EKgJ4Wm1cfsfvokRFEO4RZRUkVZHA3bxO4rs2G0npxokyrCze4AJk6ZAdIR0Ty9NFQKwQwzpFvJqGa9fEGgSFBLdkvRJsJa8ZqWcU3CLWD8d5djawzz/wzc4s/ZsFoRmsbVnB8ZVXs697SLBIWKoP0alv5lEapiccpLaNh8jyWGclgqinRYpsKP4MyRTw5A1pPJi3mKj7FWorHVy+NAeAikXE+qm0BdN0tLWQsfRfdLOVTPsTG6aSKajl5MnDxOeVs1wJorPH6IULVGthfA6vDjqfHTEjlO0jOBwudEzIbC4GSmK3ryLUizL8489w9aXjzCjdhI+RxuL2pagHR0mmh3lja71/HXN0yRGjzB9ZiNlh8aO9/dw1/X3MX3qHLYkd3H2OafxwZ8/pNnbRsley+dvuoQv3LGMHf3rKbiKvPuvtRx67zi7X+1hWnkayxpPpSbsZlvfJr778m0cKhzE4VfxuiM4tUbW/mUtJ177CC8W1nVu4aJLLuWDdVuYVjMRe1+G5gVNTP3OIgJL/PSNHsbjseO1VVBIGTitfrxWB85SgVw+SdFmYPV4JGFQi1mwxfz8+p5H2b11FzNaWqi0T2VJ/VL0vTFJmNta3Mxj7/yaI4V2fA21xOM2tONZfnfVD5nc2szr0Y1ceNUVvPnk25zSsIR0PM4Dv/0lRo1OLpAnbs+x5oNVPPXI0ygjcMvKc3FHw+T7w8S1NBtHXue6X1zOhBXNTJ46heSBAs5+F/ffeA/JbJYNif2svPpsNqz5iDoqOK9uIW3T65jwX1MxJirEiFNWtTEwL8u1K9Zl2m5mxsLTXpTYo67yx+V0sX5N8RORoZtBuDR6kuv2/8nJlknDGKiLZS/2lPGYfrxXbO4FZpneqZm3Y2Le3WoCuqgSVORMFnhczMXbxsB+7PEi+fg0jk8qimPF94+z9HHh17LMzi2KjgVdgrkYFFUNTYK8rE+KhEZwEsQjBG/BEEGBUEsVVqpWSbv7eCTuY6U3M0sXgJ4r5fAF/ZIMd/zYMYrFouQe1dXVEQwEZLtSZuaiNSraFmNiNbJNoJrVEL3YxG8e2Es4uABl4tceLzd4U3zr4gb2vvFXtKMp3JqwJnVidahg17BarNQGm2moq0exa2Y5vCjsSt1k4jmyWlmKCuRUlZxkPhZwFIoESyVmV1djz2YRrf+GpgZSwuw+GeftrZs5/YwFpLp2ScUDW6iRnK2CumlLsFc00T4Qk+xcQbbKZRMyE4lFe0mlhujuPkFlOCQsWihmErhdLlQhplLfgt0Z4MOt24nGE1TXCkc4ncGBPqrDlSyet5B8usi7b65m364DUhBfBCgl0W9WQwSDtVSGq1m8aD6RCjfv/OsNKdTicfnw+IQynoqnWuX08+cwdXGEoiVB0Sh9DHD/2yeljNrGelgiW5brYmy1ScUiCepmacsEWbHYRcldZOAmoFfkLJRUlT6f2QcLZ8s4dDM7F5G0KMGJDaEya0b/470z8X66akjQFp/BqtvlyIxFeCYKTTe1RMmiUbKXUOzCxEaTRLQqdzVGCvSEwVt/28Arv9/IaaFl3DzlCgJRQaDpY1X/WhbfsYLKC5rIN8jzmJ9eeweDO/u46zs/YdHSU0kHNVmCL2VVOjo6+dMLf6R3x0F8WoS2YCML58/i6u9ewlHXXqz1ZWpqI3QIkxjfdHKxPI5KJ70j3QQq3XJcsWypY1LDVIb276cp7Mflgt7RGClFeGGXcNuFJWQZizdBxpJnUNdJZYq0BuuwFzQCVgO13eA3lz3FudWfY6IygdcPr0G7oZLq81uoDvjJjWZoC0+hpqWCbmUfw6UOSmqeKnsDs+xnsGHDFoxJeQ717mPhtLkYGXCpFZRdZXaPbGbq1BaqtQAde7uprGghn9OYMqmF7Zu34bOFqXSFcIu/e8BCl30Yxa3gSBtU5N1Up30MDkdRp4XpKnVRdkVlb7kmMo0DB47R2FJNOh7jgZ/cw7H3ijSEbPiMRoxiDY1KPTfOPZ/haD87HZ2I/757+3VYjRwDBzt48bFX+WzrpRzsOUFxcZbrbricp255kEUNn8Vmnc6q7Wv5zNfaWHLtZNr1I/z8vnth1Ed5n5erIjexrPoUkiPH+cP+X/Oz1b+kr3JA8hXIuDi6Ksb6/1nHLK1aWuF65oc55cIzWL1mHfFdfVxVcyYbDn7ItvkDXHH/lfh8SQrC39Sw4HD5GEnlcNvEPHmeYiFN2q5hcbuw4sSecvGrm3/F0MkhAk0BsnEd60gVC6xzuK7hXCqCHp7vf412Xy+/ePY+ekai7Hj/OG8+8ArfmnQR2/ZuwPHlGs686lIeveEpprunMrOugSc2/IaHnn+cbIPBixvf4M+/+g2VDdDoqqB3R5TJ1ll8e8UDste/N7WWpz/8NS/sfIqjJ47RUJzKT6/5Gd+Z91UGY8M83fUSv3/7r7zywjt0rj7M0mwL0XwfyfN1zv/FRXQZJ9FsWVk9E+tUAHXeahB1iwC8THPCrKyNuMtk7WYv3JyTNgG9LNyKxjq9Yp8Q4CozcFn9M7NzucWM7yFmy/xjYDcVz8zMX+w1nqK5R4y4xf5hArqvoFCdFu+pEHUpJqCb1B0ZiIi96tM4xoVgZEVR/h6C3GcCsLmtls1JAEOMAOdR9YJ5EcnBGKgLNTcB6JquUCpbKY97M4sJEYuDgmaS30zRufF25XgP3SAjJqocdmkFvmnTJkqaxpTJU8hlswSDQZkIiazdZrHJSoDorQuConwpwZsSr1tq4XcP7jMBveWmR2WG/v1LW2h/73VGt/fi0z0ICTWLkGu15bFbbVT56qkMVWBYsgynY4wWixg4JNHD5gpgeD0YTieKwyn/iCSTqNEYc6qqmVxdRSmbweH30F/Icnh0kHd376C2xsvsiIKq5yl7IxwbyjB5yQpCTZM5cLKXbElnYGiAkeF+LEqJqsogfr9bllIF27KlqZbuE/sJBf04hJa5biEQqqarb1D6r4cjYXL5DN1dHaTicVrqm5k7cwEhbyWdJ7qlnGx33xH6BodIJhTc7krpt15THaGhNsSRg/skI76xoYVwVQOB6gD4ssxe1krDdCeOQJlMvvBvEdj/7mkpF+BY7UsAtXn5pCwulqrFGF/oZplcls/EApR9cRVfwUrBqtDtN6PzmlQZdwkEOVgAuoj0BaFlHNBF1i4WrHgvKQihaLJvZisJQLdj0cW2OwboVo2CLY/D5yCTS5OJpYk4a/Dix6W5eeo3f+W1ZzZw7pSVVOy38qWJV9LgbuXgSAevJzdQWmDjzO+vINjs4LYbr6fv0AivP/s0Pn+YgXwRi83L+rc28s7qdznWuRdr2UUg46COME7KfO+ub1D7+Sq69U6OHTzCA7f/D/YBoZdkI9LQwJH+kyy9YCpbtxxGH/Hj0J1MtPu55xe3s3bnKp599WWczlpy6SKRoJsVnz+NU69dQLlKIaYX8PkDGKk8eiaF1wWNmXoeWfkk/zXpBqYaU3j1wBrWzznG+vgm6V1dYwsSViOcd9VKTvvGfI5mDuDy2BndGSf7lsK6dR/yfmwz1GCarGtwySkrueb6q8k0CZ2BUQJZB3XOBqKdRb532+30DCXl4hZZkEtXWHb6aVz+7S9SnOmRhNb3fv83PvzLOpwxmDtjFl964r8Z9ETR7QN4gnb6B5LSfGliQzUdBw/x0bsbOG3WZ1m+6DKO7IlhKbfwwI33cEa+hgvPW8m9m/9E2/lTWPq5ObSEqnjk+ntx9oS4YM71bGrfxcCCTn5414385qofUZtuYWbrVWw7tgd96nG+dN+57Cl/BCE7tkId7z+6F+UVP1dO+zxa+iS/PfEAt75xOz11A3LEzJEJ8fhXnmch87mk8XT27dvJsUAvN9x1M2vWvcfax9/goek/ZEBLcs2xe7ji8as4bWGYgLckyXmitaf53JQNDU8hi1HOkXAU5TigEDxyZV2sf349p59yOpEpNcT6cky3L+H+S+/m+poLJQP8VX0Dgc/UsPzipXhtPu7/9m9YHl7K6Uxn7a43yV6qccUt1/PgVc9wQet52HqHGLUM0jEzztQvLuLDzl14gwrnzJ+MmsoTCbTxyi/XMfiayoUzL2YocIQnNt3Hj1/4JlNmTuPVe9fR/WovP5h7EweO7uMl7S2+/vAPWL96Nyf+cYDbm68krvVzU+ft/J+3f0GpKo1mS8t1LttgqkHabjDkNSSgt8XKOEplRjxm/1oS1eS+IaN/k0wrDUPM+8R5JABWAK7YWsQ+IQBP7OkC4EWgL/5tl3wwM0EQ+4nYO0Tg4C+Yzx30moAuMvpAHuqTJqdHAHraLt53LDDQzVL+p3HIvFwQy8ZmugXwmt/FeLld5N2GBHSLaFWh4bIYeOwqbocVu2CQiqFbXaegQV5TKBgW8rqw+VblbaGeKkr5n/yK43rspga81ekgnozjdLrYsWMHLoeTyZMns3//fmkXXl1djcvhwivGCE0nMLMML/56qkpe11CMVp54+IBJimv6+sPlBl+aH3xhAr2b3qH7/aN4S270koIqSBS2PE4R4VpD0qGsbM1SsOjkrFb0spOwp55gZR2OSASLzyf76kK3c+DwUfr27KOiqHHqjOk01dVIMlC/UWTvUC8vbVyHx2nwlc/Ok/3HpGJjT2cvp174eSKTJrPzyFFSxQLdvd3EolEK2TwNNQ2o2IhF04yOJPB77VjKI9TXVYpYioNHTzJx8kwqIrU4PV4p/SpKIh9t/pDDBw4SCYaZP3sxk5qnEPRWShnbLdvX8MGGjRw82EcoVEcur0mls7qagIzCHFYHM6bPpqKqDneFm4IjzsylTfjqi1g8GiW5MMYYIf/LZ6VYIE6xeiSpzex/ScKJVF8yT6FxhqlVRvCfOAmJk0n0zhyalbRdpStoRpCNCfAWTcAWfbiU3XxeOGv25LL2siTYiPcro2MvF2XfzKY5seoOmaWL76OkijnYIqP5YVwhlyQoijG3CmsllowNW9bOY/f+js1rTvCXR36Dp13hjQff4NTwCibUzMcWrOG1rW/R7z/JGdfN4PkND7D5YA+/e+YWKquaiEUdPP/rlykfTlPpC7G5Yyffuuk7vP/ke8ytncXMydN4fNXjnPfjC5m8bDI1riq2/u0jTr7UzmlTTqfksfKHd/9AT/A4Xl+Alsw8rl52FV17d7G/Ywc72UtLw0TiPVkuXHQeaHnatZO0XT+LRZctoZRP09PfRVVrHVk9Q7aUIByt4u5TH+K26T9kVn4q/2pfw2/5G6FmL5FEgcsWn0nqZIJDsYNc+PjnoVnBWXbx4p0v437fz/TGeTyXe5XpF8/kwI6dzAxNoWq4gv2H9/DtZ7/B5CWt7F27jV3v7GbjKzuYtmAef9nxEj+44/u8/8d3WL74swwXkvzzyHrueOcx+gY7+O2Xb+Wa6WcySavlX5s30Pytc5lw4XQmTvPQ2b+fqqZaUqNDqKMjhBQ7AcWLkXNRKISxKM1k01U8f8ef+KJ9Jsf27eYDxwm+/uT3UZt17DF48PO/5JbptzPBv4Jff/QUM74zgfrJVoZf+JDijjJnTP0m2w7uZmPhL/z0xZs4WLENo1Z4cUdY+6s9hP/VzGVN51JMHua5gd/ypVev51j1STK2HFV6E6999wOmjExmSirMaHKIj5wH+cGTP2bz9s3s+t0mvpW5mikLT2HJzm/ylb/dSKWzh6qQGLtLozkVUn4b8UwUdzGDr8JBvsJCVitgxIqoeQuWslPycVJaHFfaw5TsHO446w6urPoc1kiQXw2+wp1/uYtGt8rAluM8eccf+NqSWygeN9g9uoWVv15AUs/x1+9t4NzgSpYGauihg7s6/4f7Nj/JiXwfTmeeFnuOvs6TWENNvHHfFhpWzeLU1jN45uQfuPynZ+NfXqRveJD1TxwidKCSUwYm4g+5+If3Xa68+yZ2b+/h6F/38pPI1WSUEVYevpoH33sY1ZPEUIUKiMiSDYpWg5jToM9vSBLy5FExuWLIDF0E4wJgRaVN9LXFDiFAVwToAqwFSAeFBoRhru9xUBdbiQB7AdoiuxbPcwkVSqFHIRjrcr9BVvZEa048b2AM0MXzKnIKTQkzgRh1KWQEoMvGsABzk6T3aRxybE0w1WWiY5avzR66aY0q/qUVMrht4HNaCLpthDxWedtts0hJaPGYkvgedIWcBuk8xDIao8m8JKPanD7prfDJCPsnvXRxn5BRj4lRaqNMIp7A5XRKwD58+DBGSae+rh6v1yuJlU6RMIsKgszSRSlOoSB0W5jAEw/vJxJaiNJ0873len+WW6+aSv/WtRx7dxe+ggsjp0qpVpujJHvfFsMpqfKqoyyVjCw+L4rVS3PVNNy+CIbbiW61Sns/h6LSvX8/Bzd+iDeXo8rlYta0KeCy4Z/URGcuyZOvv4zHDVO8oBRSBOsa2N/ZycylS9E9Tj7ctxvDYSOj5XG43XKUw251MdA1TFvzFAxNITbcTzgE6eQombxO/1CUOfMWY3O4cQoVo2BAzkwfPXyEA/sOkk7maKybwNTJswlX1KGoBjW1HjZt2sjqVZtkoKAKKpTLSdDvYnCgn9NOO51pM2ehiOjIY6A5k5xy1jRUf4xMKUq5LKIvcRKYAPpv2gMf2/D9WyX84373+ONMQYL/7JCAXjLZ5bIvbhEL0Syni6hZnKjm+InZWzONA/7NHlAS6KxkbQoDXvPz16TNKF1E5uI1xQIWzwkUzChdZO3jfXgRnTr0EjbRshDldjHiJcTx5ZiM6KFrFIQgjJRhzeG2uglYQhRHS3jLPn738BNsWnOc+39xG0vaFlE8YbD6ic0MH85z5sRLiVTWsKdzE93l3bwx+AfiVvjtaz9A9ztRnBF+efOvmNhdjafkYlf6MF/50o2899Q6Lpt9KQGbj/WdG7Bd6OL0L3yGWksVXW93sObRd/nKkq/Sq0e5Z/sveeTv90lRjtuv+Ak/mvcDXGV4ZfcrLLnus6y46Cy+e9k3uHblFRSF7WbHVlwX1zHpvIn4Kw1C1V46hvuxhu1k3UlCiQh3L3iEny28hykjE3mj401mfmMRjadEuPvL3+Ti2cuZWzWHB1c/xKl3LmPqBbN48v4/oXyk8vCcB3hz9SoS56gsu/kzHD2yh9/f8Sg/WvpdotEYz3W+zK/++hA9R07wyA8f5K7ld7Fhx0eUz3ex9LKlfPDCKl569e+k0Vh05QrOuv1qKZDU8dIGdv91DcpAnqnzF3HNn3/MntwhckYXniqdrD1JYrSPFqefekcFub4sSsGHy9lGJuXnlb9/SO/6dmb0WaWS3Pl3X0eioUiv2oMv4eGhLzzAfYsfp5yo45UjbzH1v9o4/ezp/ObLt3JK5DSmVl/IyaEu1vT9mW89eQ3avBiH0u3Y3E2sf2gvzW9OZ2VwKYn0flYnX+Haf36JQ6HDjFpHqfO2kHyvzEt3vsQ8daIMrg+Wu9kbO0LQEmS+ZRb/3fptBvI5Luq8nUdff5TX/nY/+3askS6LQuEw6bJKueGGkIdFp89l4unT8Vf5cWPBbrHIEdyosBcWWeeog21P7aH33QFas81kHBbOfOwrWBttWHr7qM95ufOrd/CTlT+nHPXywo5nmHlDDZddczk/Pee3nB48jbNaJ/P67n/wfutRrnr86+T9ZeIj3SyqriQXT7J+31HeeHwT55Uul+YwX7n5S1SucHKkahNWp407znyEW6Z+m0uU5aze9hZbp+zkhke+zSvPruPki8e5LXA1SrDIDT3f5at/+yrVdQ7KQiVQEKwkoOsknDrDHjGeZtCYMHDqZRJOs+o2DugO3QSt/Nh+IQFdR2bYEtDHqnAiS5eAPpahi2BebFkm291krAspW/F8Ad6C/Cb2jqjb3I/Ea4nXrEmbI7RJhyIJuWYmPF6C/pRSdNnTFhmZSSkeq4uPjbOJYVhN2oWHfHaqK7xUez34EUBeQsxmlYSVuGwECay0SS5WAVG9KzIYyxLLGIwmNTQxdSEY76JHLzlIooRtspVLmmj5lknlcwQrK6WN6r59++Qoq0igG6vqCHl8UujL7TQVUIX7o2EIRZAyZaEqRwtPPrqXSGg+ypTv/rwccCT40vktRIwoG557HWWwRLWtETWv4LSXcTpNIQin14/V6UV12lEcKqrFhdtWS1lxoVvB6XXhD4gMPc+xXTs5vHULn5k9m4jHTcDnpnuwl5LPRkItsWrbJpL5GK31AVLxYbxeH70Dg3xm5Zkyk4/rBTpjQwQaq7EHvCQyGWkcn4+naalphHwJW1mA+hCxWIz+4VFpmSoiLKFyFPD78LpcVAaDFPMaff0jnOwYJJ42cPuqCYYbcXmElG1ZllQ2CZervgH5mj6Xj0QsSW1DMzPnL2L24gWS6RxpCeKvVQg3iNn7DCUlgyEYjYKYIEvQ/844HxvzsFopl3TKupgnNCSRoTw2wymDrHFBgv8A083xNHPByR66/AxjxLWx1xsfURkbQ5X3fkxUH5MrFDPpInoXJ7ZYqOI1TXsaUBsAACAASURBVAa9WXYbX9Dj7Nbx/to4S1QSasbiEpOoZ8jSn7i22YXBTgmbYsNn91NKGuRjBfyOAPf//D4OfRjj7oe/wczp8yjGLPgKVWx+eRfH3ulgknMCi5pnkU2PsPX4e6zOvsWjz/+aREOW49Z+qku1vPGFf9A70MtRuuSoSCut3NL6dSaEW3hp198pXlrijC+fQaurmc43OnjvsbV87fRvcFzt5kfr7+SR1x7EkVd58qpH+UrDf+F2BHj7xPuc9u2VtC5s4Wc338qi+tnMDMxgy74d2E8Jsezm0xgIHMFWWaacViFgMFDRRXlA5fcrnue70+5kWmw2q9rf5dRbFtF6WgO3fPEmbll+M44+N68deYUld82ldUUbN17yPW4/4wdM3lLNgYFDqBdGWPi1JWzc/iYvP/A0dy/5byg6+f6HD/P4M3/i5/fdxbR8Ez8M3cR7O1axfdoBrnz4SrLFJKP5IZy1LgZzo9gqPNgMO5VZD86Eild3y82+Ux3GqDbQvWn6iifI+EZx+6xmED+kE9QqqbW30LF3mNWvb+LdNzdRH6jjsuVnc8kXLiLmTfPm9neYt2IugWSQn517N7cu+RFOtZLVm9dx4ZfOZ/rsifz50d9KgmTbpFms27mOGee0Mu2cVpxTVboLPYQaanjq6y+weP0KLpnwefaObmJjajXXPXs1vbWdDPp6MVw6HiNA8liavg299G0fomPXANF0mhoauHTW5XJ9r933PjUrWzjzmjO45upzqK+vpLW5lY6ufilPXV1XR1f3CZJ6jNt/dSt1kysYSXRKfpCorlRV1DB4bIQ3nnqbHW8cZYK/lWsu/CJLz1pOMqjx8psvc8VZ59Foq+Gqi6/ke6feSqOlhf/Z+CTX3/VfTJs9lWsv/yI/P/MnZKJD/GPX60y+eRFtn5tJ0lKgPlSNo09jzSur+dvf/0GqoHHRyiu49uIvUmH42RvdzJEpW2Wpdct/H8b+vo+bp3+dl3Y+j35JhvlfmM+657fR/c9+7l1yD9tPbuHe3M+4453byKoJdIsJ6GJETnBXNGuJnFWXTGp3yeyrizFVs3xuTsKY7O7xvcIUHhfreHxczdxH/g3qxjDXZMl/0vcen7AxiXbm88XPRUAg+/VCOW6sImCOxo31ff/zPOY/2Cn/358i9zeLYKUboAkxNAOHCFbEvmXkULUkU9uqiQTtVFiFBp8gUOfH7IfEVJCCDR85chjkpFCPaOcJJX4ND3n87OkY5XB3DN0ZwlddS0xMShVSONwKVkF0yykk0jlOxoalt0YwXEl7x0lCgSBDnT20BCO0VdbQHAxjFeI9RlFqg2A1gwNRHM5mgrzy13asNKJM+s4d5aArwzWfm0igOMyRNRtJHRmlymjEqTlxWcvSxs3mEq5qPiyOEFanuK3I0TarJYLV5sXissp+oMfrQMulad+/hxN7djF/0iQawpXUVYWl5GFaCPUP9fL2pvc50H6QOQsmY+gFzlt5Nof276cyHObciy/gcG8HH+zeRtFrQ/E5iWZTkhyQjydpqKxCzWs4sJKOpykIhSSthCYcaMTXXdIoZDNo+RzhYEhGQZlsiWiiSP9ogWTBgtVdiS9UiT/gwm23sGfLR8T6BqRWuWADp9MlmidMYer8hZLJnSZF2Z1n7mmt1LQIH99BFLWIzS6U8QSgm+xSmRmPndxyBlNEb0ItyDAFWWQ0axE9JLOoo4iF9R8GqONg/WmtDVldEBm57MsLEDdH+MbBXCwjISLjc/ooZQ2MrEGFO0zAFaRcLPPf37+T9KDBj27/FjWTWhiJpaiubCSgVXBibTsfPbuRhnw15yw6k/7+Hv6y88/c//SD9EeG2VbcxRM//z0Lj85n0YRTefbQi9zzs3tZf+/7nBpejKtgY3d2F9Yv21lw+XycCQdHXzrMyafbOX3qcjrc/bx68g1uffH7qLEiD1/5E34x5+c4nGEe2vJ7Lrv1Oiae0sJdt3ybUxrnMsc3l23bd2Kb4WP5t8+gr/YIScsw3oKXjDVJX9VJKpQId868n4dW/o4Z2YU8t+k5LvjOZwnPqOC6m77KHSvvorHYxtPr/8SCH0/G2mbh0Tuf4sK687nScR5rNq/Bd34jrRe2sPXQGjo3HOQS9wV0nYjy6uA27n/tCR74472Eux1cO3gmLlXhvtFHueShy7HVqiTUGBlbktHEMK0NbVQ6I+xau5cX/vA3vA4fZ567gqUXnErKGsdSDX3FDpwNBsfaD+PTg8xtXIA97mXnqr28+/x7HNhxHCcOZs2Yw9TZUymoed7bvpaugVG+//ObWD7zTNY9sJ7ssTxtTRP4aNMWrr3yiyxatJibv3MLi05dSPOMZu754y+47We3MfnUCUSVYbL2NL2pHlY9sI6LO69lceg0tgxvZGduM9c9ehWpxhFGKwYYLPehqRrOsptwsZpALEJya47Db56g1KEQqa3ln4ffZtH587noipVE6nxcf+M16KJn7gyQS+sUciqZbJH6tkZOOXMh5155Bt3Jo8T0HnwVTlTdwrb3d/H2X9fSu79IUHFy6vzTqWtqJG8UWP3hKpKZBM/+6S/4DA9333I3Z047k2nB6dz/5kP85J5fUBEO8sfbHqMlWMeEaS08+/4LfPHRG1HbXLgifj5avYUPn93IyQPtuHBQ29KAb1aICn8FuT0p3tv/Fuc+tIy2llZCHzSw5bE9XDf1BrqyHeydtpGrfnAFrz76TzjoZJl1JRuPbsB7Ayz65myGCgOytWVmmjplVZB0xy+G0HX8ZAp6TPzFhFmhHfHplrz/f0Pm//CFRJXAsNsoCrEpQwgKWrAKzZRCigqnUKu0MbWlErdSxC6BXMhPC6a7EIwRfgmi6eCU5FKFnJSlFgNwIqnUERyWIJ0xONKXoT+vUnR6yClCILuIxarL97RlVElW7cjEpHJnsCpMNBHH6/OSGY1TY/fSEgjT5K+Qok9ZEbRJVy6hMme2SfNZP6+8cBybUo/S+q3bypXePFdfPAlXupdiez/HPziILxMmgA+LXhDPxWK3S0lLAehijtPptWJ3eXC56ySbT7caks3s9TvxuKxoySjpoUHa9+yhlE7httuZMnUKrpCfrpEhjnR3sufwbuoagzQ11nD15V+gq7OTrVu3csElF2EJeFi34yP2dh5Dd1pICu1q0bfP5qn0+LFpIpoSYCmcjEQfQ5GSnqLULsbRpAW9oRMdHpaqZA5nAF1x0TOU4WRvjFzJIWdic4UsFQE/x/btY7R3gEIig0N1UipZmDZ7Pk1TpzKUidI2p4U0I8xb2orNlyGeOUkg6CKX1Uyj+XFAl+100Z8W5Wwx6y1UksyxEHGIspiQhhQVDTFg+P8F0MXriej70zrMsRWT8CFAXJDkTFA3b8vft1CiQVRUCgqZaJaA8LwfSdJ5ootf//RveLNw6cUX8dkrziQ8sYrOkS50QUT0NpDvzPLSgy9iiSpMapjMi2tf5LEnf4u10cG7B9/jhSdf4OtzbsTvCPHAm48Riydpop7bln6XWl8Vz258hnddaznr+jM5f/G59K7ppueFbk6ZsYxoMMs9b97P/3npZ+QHYvzzW8/wnWXfxOYM8ac1L7H46yuYtGgCD915F/Nqp7Kgaj4HDh9BaXNy7rfOJtc2Sk+qnYDip+Qu0OM7Qao7y1NXvshtp/yE1tQ0Xl7/EituXoq1WuXxu5/gy+dcjzca5L19a5j5vVZOvWQJvbuGueeG+7ii/jKCjhAHtSOcf8PZPP6nB2jw1jBDn86+I8e5+fH/ZsCfIF+Z58fXfpf/M+FmmgO1bFR285cPnyPQ5sdT7+Sjzfuon+PlofseZvXra/nnM/9i+eIzcds87Ny3g+u+/WXcdQ4sESjY0+iWrNTdd5e8tO/sZP2rm+g7INT66qn1NxIbTFBREZbjndFclGQpQU1bDV+88VocVjvHtx3h3X+sIhKq5vjBE6w4/SymTJjCA4/9irOWn8U777/DlTd8gfOvOY9DfQfRfRr4DQbS/fzhR3/hIu1qprim0549SnvpKGd/Yzk0azjaVIZLQ/jDPk4caqdrTw/d2/vo3NRLfkingSbCkRou/vplTFo4AdWZp6AnGRjppK6+Fi2vUyqoNNRM4tjxDixOK0VbjpI7Sdmfw1Vdpr9zkDf/sB5l1E1pVMGSseNTQzjsLnLkGS2O4Kp3cLj7APc+cA+FVI4qaxU/+cZdVKs11DbWo9cqLFt8Co//5H6+dvZ17Nq/g4WfW4x9sR/PlAr+8uJzcmzQ3qViHUXK95acOnG/oH0rRIxKVm95m1+8cweVwQqauifx9K0v4B0MUnTmOBjewSmfW8TaF9bTapnCNHUeeXuOs+5ZSrevnZJPQ7MWxvTIRRlXNwFdALsEF3MdfjLaOj6SNaY7PuYS9mntIZ/m+0o1PbudgpjKUiz4BKM9m0LJJ2mp8jK9rZpqmwWrNI7NUC4X5PiYmJAQ/o2GlHEVIjKSBizqEmPZu9gQheeCl6zipytZYnfPCN2pHLjdqDYrhqb9X/beBEa2/Drv+9393tq33pe3L/NmOCPOIm7DVdRmy5JsxZItI4YdCAkgyY4kK7GBOFAiGIihQHCc2IG3xHEgJ7YsS6IW2rJIijQlSjPD4Wzvzczbu1/v3bV07bfuGpz/rXrdM5JFmKI5JJQaNPq9N1W3bt363/855zvf+T68WCc3NtjZ2aOZTHjQOcKrlcEx8eNIGRItl+vMFUrM5YuqLTQhyopGQxOVWVWhT0Zlfvlf3sPUV9DWfvTHUiGRfP93ncc43mA+NHnhV76AcehSN6oY4VjlIpousq8yylYlVyypGWArlydXWiIxbEJTzHYTchWHWi2vmIBGMMEOQ176wu+xcesOT737KeaXVzgejvDTlFffeIVJ2Obs+iKXL1xkfWWV5557jt3mIY+/7xl+55UX2R10CExxlUmwbVtlNaIv7Ej/WNfwbI0wDJSEni+ONYaYxtvkPRfPdZTDVCFfpFCsg5HnsBuyczSk3Y+JNVuJOczX57h7400Ot3Y53m9hpJbSin/mA89SXl5ir3/IwqUGhUWd849Vic0mw2CHYknMYwT6kNGvaYWuZwxEIZwJCcSJDSyZ90xlXjEh0GOlJBUK1VTg7Hgql/gVrOwMDJiRLL6CA/wRXyISkxkhUAglGcyuKvSpSpwcfq4+z5s3bpKME66ce4Tjgy4//Tf/AWyqhJdiojHqp+jL8IM//r1cev95tUGVcgXCdsiKtcpv/j+f4lO/8FtUvBp//x/+A479Pr1kwP/yt/8O0YbPUavNPl2+6amn+NNX/iT/9z/7P7iWv8wrw1exPpzno3/+oxxvtviFn/k11uIyFer0idlkD+dxB7/dZ2nbpEYZgyJHjNlnwML5eZr3NihiskCDgaiyMeHP/8Sf59p3XiAtBOghjIw+v3nrk3z6796E21AZOlzhXbRoM/KOOU7aqqFYZQ6HHGMGHFQO+Ss/9Zf5wOVn2ftSky/+8ht8/sXfxiZmQl9l+nnyvO/CB/nuH/g+znzsMp3agH/14i+xXpzjCz/9S7zx+qvkC0uYCzm+ePcV0jJ831/6Nq49fo31pXXWG2f4y9/3Q0rbfOv+Drql8U9+/h+RX/F4c/8GkTlmND5meW6J/v6QT/zzX+PT//plQaJZdOeUxGlEgkuOESNVidiGxUe/82P8wF/8AQwvxSnB9euv8qu/+Gs8/9svkwjXQq0Kg+X6Cj/8V3+YC9fO00/76CWNnd4WP/6jP5XhsiNYGDaoMU+LQ4b0yS87nHvmDN/x5z5OdbXCj/3IT2Vm9LJfhuDm4MNPfpg/8aHvYml5Bd+Oscsmx8N9ElH6Wyzj+yMGx2Pma8sc7vbJ58s0FuY47O9xFGxRXLGUfv8//4c/z86vpegjHRfxASgpkRHpkE6YMGJA4gT8tZ/9cR5/z6MMBgNFpNOHBn/3p/83bt+5h1a1CQ76VCKPs9YiP/4TP0r9kTm8Jyv8i8/+Iv/4b/1fap+3R1AKHEUkDRGXu6k/agyPvf8sP/azP0IcRMx1F5kPlvmNn/tN/sUv/b/cYYfUynrYV+bP8pFr38aHv/0j1N5X4H54h67ZJTSygC6cFoHd5QdVpZ8K6NN7/bSLWDb2OtMa/yNuBt+AL1dEOCPj/NgifR2FmMGQmqtxZa3Olbm6cnN3VS89mzvXVc/cUSQjaeVaotwmnABTetqhUpGTjjqRKXg+OBWGuPzO9hYvbe6AV8Kw8iSjGE9z1Ojw9s4uvpFyf28bI+dSbtQ4aB6pPvkjly+Tcxw8x1as9iAVJFpiV7bvy/tHowqf+Pn7WPoq2spf/SvpUiPlu791Fb23wflcjRd/9Qv491PKcZ6iIlLEynNb1z1VwRRKFYo1D6dQIDI89FwOq2Si5zR0GYQ1gswoYjxkqVxl+/Y9brz4GjkrRyEn894NKvUFXnr1izTmXcZDkfN0eeLxxzlz5iy/8slfxykXeOX2TbRSjlESotmmsvwUa79g5OOkIiOZKs1117MwhDAgkoPim5zGisjn2CajQZ9qpYbjFPFDHT/1CLUczW7IfrOLrrtKX/z2a2+wv7lLe6+NqTnkC3We/ZaPc+baJd7Yvskbu6/y1IevsnzRI1f10Z0e/mSApReUqEBkCCklg9SzuWwTOzIp4KCLSlKYSbRKfyu0YiZmpIxOFHzzFRLjsszwnQvoD1PEWUCXQD7tnWfND+j3Blw4cxFbc9i5L/r4ZSaDCbViDe3YJnckY0ZVuu4h2nJA29ljo3sHw9NxLY+qMacqxjPFSzy4vsNScYnL567QOmwS+hP2d7bRPIsr73uKXmtAqedQIcfrr73K0hPLdNZH7AeHXFm/gHYQUz7IMdzzaZw7y17cZt/bxxBZ4XSF/r02dq6EvVDl5miP1JaEQ8ccRayVF5hEAXtRW7l/9a0ue91tpUJYXS0S1wI2Xn/ARxe/neiWTnUskkrQr3Zojpqs1deZNEPsUY7KSonPH3yKpz/8TcRHE268cI9G7Sqvf/4N/uXf+d9ZtxfYDvb473/yf+SZD32A++0NunaLVvEY81qe484BS12DubDGy7+9Qbk6T1IMqayVKC8XlFhFMAzUvH2RCjdfvkWtXOeRx64y0ofcb96Bckqh4TD0j9V1zJsFCkZJcQKMwMYMbaXqp6diY7uCaVtq/bZ6LZn7y1zLxvvsju9y9vIaGzc3VTtFOBL79w947MrjdCVRWl5i92CXi49cYKu5ReLG6HmNVu+IucIS6bbFQnEZO2/TGx8zjId0Rm0ay3WOjg+5de8WURLRaNTVfSyz06JYKQYgzWabfLGCL0WHJ4pbKZoZ8WBzgzTSWWqsYqZ5fNHFHw1U4EvzPsUlm6HWYrg34ZrxHpxWCdO3yJFTlryJFpHkItJKxFawwc74AStXlmh2WzhGjtTXyFPkweYBt3b2uLhwgdWgwrvXr3Dv3k0q56rcZYe23idfLqn2T71boDR2cWVW2YJxMWTiRBRrJR4cPKA9bLK2usrocISbuLR224rUu9PZVkqA589cIBwnlL2a0vO4f3Qfs2bQTJoZ5K78E94e1JWo+KkZ6Jloc/aPJy27dw7leyfzAEllJnGSSfZKQXjclIlKrp1Z4MpqlZqWEgQHFGzplQspIKu8QQxTPAgzFTkhHYnjpp8EWIbYR8vIUSQ2guDYopnMq/4RX7h9n27kQFpAH1rolsfI1thp7iuXy93tHSXteu7MWdqHh0rHff3sunK2k6pd9yxFggtE0ItYkZzzQk4c1/jVX9jAMdbQVn7sR9LFOfi2DzdwJnusOUU2nrvD8Y0hVlejrIMjAvXomLrA2VW8QkkFdLvgoXlFJiJUYgbEIhPrRkr/PYqGxIGP5gfMF2vs3d3ltedfUxaFTz3xHi5dvMbu3hZD/4CNjZtcvniJXrfHd33Xdynt4gf7u+SqFe7ub9Ps99DEvjERprtF8+AIR6p0K6XT2SJfdPBEB9lxVB9d2JPS93cdiziYUCwK212nP44xvTq5yhKtfsj9zX0m45SCW+L1l2/Q2m0yaA1xrAKFcoMPfvzj1M4s0Aqb3Nq/zkf+1DMkbhMj1yNfjhiPe8QTW2n3yriIjI0o4kmqY0cWbmhTTHKko4hoLD7jCWleI82LtnJAIII6f4SAnt2eXz8BPdNvP9Fxl5tVDFiO2101siYVlhhTHO4cUs5XWC2fIz7MsTi3yL3OdY71XYz5Ccdpk4lUHYah7DQXiuu07ve5OHcFY6BTsYoslhrcu3+b1I1xy0U299rUS/PYo4TlWo2Dox2G5oh2YYJVcwlGQ8Z7Xd539kn2bx8xCRzmz6+xHe+Q9wxyHR9P0JRcnr1ul/zqEs1Oh3lxBWu10aMws5rUJkRWmt1cdkxqiQ3wLr7pU7LLsGfQSBaZt5eVu1xP6+KVXdr7x+T0HEWzrLL5pr6vbDBzsUUhX+fOQZef/es/y1+4+p2sW4u8euMmq9fO8YHv+zCrT6wwtjr87v3fo131SWyfZdci3PZZ1x5HC1ysmk7shhwODkhlVtYpEA4i8qmMoaXk3QJewWW/t4dZ1pk4Pkc9MfzQGA7Ei7tIJV9l2Bkrx7OF6hKLjWWCccBgMOLg4BDHdRUgI8pWYqsbWT4dfY9JOlRGKSWrghXapCONpdoK1UKN0WCMP5moscV2v4WRF97wREnQVit1PKOk5qOUpa/aZXQMzWB+foFWu0mv3yNMAyXqZLg6qZlg5WRjS9SxS7k6zaMj/HhAqgdoRqxmdoteiXCYkPgGnlNQUxZO0WKQdhjrPfpxk9XaGpM7BvPaMg23QUGTyiliNOwz0Uck+RBvzeYoPKQtSnrVIrdu3mN18Qxm5Chnx9QtEPViloMiy16FKBhjVCw2032OGSoyb90scyadpxR6aKOIcThhYPsEXszB8IhzF84x7o7p9bqKVSY68NV6ha2NLbRAxzYcDClQPAfDsRj0pViCQrXIvi89dBFsn5p+qMotC+5Kt30maKKINg9tlbI4moGEb/PrfidD7Nf2vWX3DKKYcqFA6o/wWwesVnK8910XOJfPo9PGYiT1eIZEBuLJ4mFYVZAfCfKjY+X3LkqvYTyGNFYtaiZj5UeAKbq3dbYI+N29be4eTQj8PPa4RGg4dAop7XGP9tYO3aMWhqbxrkceUXFTYPneaKhIcKnw08olirk82jSoqym0MMaYNPj1X9zMAvrSj/1X6cqSwQfeW6BsdilHGuH2iOYrPYLtPrkgICcwNyam7mJZFVzpoZdMzJxDY2VNCc00R4f4uqyyFKugozsil5eS+AFzxTpJN+LVL7xGd6dHo7BAziwpkZij7iaTaMDTTz7FzTff5PHHn2D97DmOB32uPv4YN+7cYmt/TwXq3nCAZdk82NxS6nCeqxMmx8R6SCiUBBmjSARmStUMvZjEL841lO7tZJKoYX+nMIedb6iAvrvXZtSbYKUOr77wKt2jPuEowbGLWLki7/3Is/QYkRQiVq41uPzUMq3xHbrjTXLlSB1fj3MkmISGjGllAV00zd3QwQtccr5D2Jmo/lsqBMO6g141GTm+It2YIuT/FVboWUB/h3QT1SKX3SKTep2ZsTwcy5gy/eIoIQkTKlKFt8Tnu04SKLFYBt2AanlFsf9b3QdKgMPOR3QGh2he5uOdaC7d4wkLjTU1497dPcJNdcLBgNXVJfpRn25/wvn1b6K138VKA3Kewe7RfdxagcB1CLSYUsll2G6jDyfM5Rapexe4u7mDUTOI0gFm0MexNEzXZWu/ycqZRzg+HmRIkJESJ8JMFWVBh25/TDCathlyI8ZxD9tzmK/OMzwa45HHjMS2StyUxjTm5th+sINru4rPMRwPWTyzoDTd5ypVtb7Xrl3lE//nJ/jU3/48Ty6fxTKL/NTP/jT96jG74QMOulskJQ2/olNYcGke3aRMnspgDTspMNaG9OMuRl5X2tASiI3YRBvLzGwef+jjhz5nr6yzebRBe9KksVwlisfKj1xhPULcFHERr6CS0k6rqyDoUrGsvi8x2Dk+7mLqJu12m+pCCS0XctxvM1cWe1dphXmYoUVzp0W91KB12OaZp5/h5u2bFCtF8uUc129ep1wr4hZy9EcDDMMiGsVU8zVlI5r4KZ7p0Wq2qDfqJEbCMOzjS4/GS5joE4LUx7Ichq0J1WodJ28Qxj77h7tKA9tMTWR/Fbp1vTKnFLZMV2envUlx3mOU9pSkZtmuMWmHhO0JXuQw59UpuXkmwYjjUYvIDdDyOkbe4qjd4uyZS2zc3aGcq2N6BfqSyPsR63qZ0X4bxzRojTsEdZO0YKkx3klriLbnUwxd6rmysjPt4XMc9pSan+xpdmSrpEf4GLudB8yvNdR3VjHqmIlJu9shXykQGzG9zoCK1lDOkFpJLDSzWWr1M3VDnDkeZhopM7nm6WjtdPI7q9C/tkH06+3dxDvFE37YZITu9zg/V+TpK+us2RY6HTypQhQfS5ytRDdfgnkdtLJEcNjfhHoJckXVQ5xEQ8VxJxyijEP0PuRd9rD4Utjmi7fbDPp5vGCeXpCyrfcwcibbr99Cl9hlwCNXLlPQTXrtNg+2twjSBLPgslSfZy1fJadLYy5r8YbCWUrm+eQvPsAx19AWf+y/SJdXTL75GZe5wgSjP6bk5zl4qc3gTpO8P1F9zhxC23cxzbLyvLULkjGbLJ05w1GvRXN4SGgH6CWdxInw4yFhNKFarBD2JqxW1ijEedJOyq0v3ebNL93k2rUrbLfvMr9cY211TQ3OV6s1lldWVMtMiHjivXt3c4NxGNA8PsawLe5tbFIql1RlfnfrdbXIxXHFzOUxxT/W0AlDnyicUPQcfPHw9SPVu7ByVcLUpdmb0OtOWKotoYc6L/3ey/TbI+LAwDQ9EtPi3e9/GqvhsN3f5AN/8mmMyhizMGAcH4A5ULB+NJb5Q6nQI2UJKKNjMo/tBR55P4fTtZg0x4y7I3RHw1v0PDPOIAAAIABJREFUsOZlbtlnkAwzM5Ov+KZ6hyv0KVs2A/5PV+cZoz8L+ZqqpBYbi/Q6PVVtxEFCwSsoCslxOMG0DXUTFCwNv9tWTkbVuTl2jpqIaXqom8rmVWQRKwWPxB9Rck06x01y1SJp5HBwb8KFtUsMRgfE+oBczWQw8YmSvLrvNDPAMAI1V2pMbBx/ESPNEVsJB50HXHlskfsP3lCbrS3jdX6OJDQJxhOqtRyd/gPQA2rVOrESuS+gmwadaIfGUpl4knD/7gaPPvYYOzu7xFFMo9JAi8SvOFT8D0k0DdsgiUSwInOkkL50pBLSMfPOPPPDFZJDg6XGWSXKkyz22PM3ia0YPeewedBk4WyD1+/9DlfPX2Syo1Ny6yR2THvUxMxJJWcz7I9wdEdB6X5/QqPW4P7mfeZWG+x39qitVFVCIduWXFfHdbAdm7E/VgQq07LUTKwETQng4mefc/OKsFivNjjcP6RUK3J4vE2pUlC8k2FHNjOPglUgnQhMaVGr1Llx/Tqra6volsHu4S6Ly/NEaaS8yTVXV9a6k35Azsgz6U6Ix6lqyUgSIT7Rbt5lFA4J9QCnYtObdOn7PcoywTIG18nRGbTJlzziJCLn5Rh0BhTsIiWnQnO/qTQ0VteXub97l8piEZ8RrUGb1NYpuAXyaQ5tkGKNdPK6gy1GHano/Zu0em364zGXrj7CG6+LIdQirlmgOxky8gIs8UU4FoRHoyjwbd5hL+wx0hPGYUjRytPQCuQkWRlFilUtWg6pJJC2zng4VkHb8Uy6tElyoergR1FMPi0y6kpS2CBSiW+LklelmFaIQ5FoDpTmw4kC+3QzmfZYJVmeiY6+daOZ3p9fcTHx9Raav5Lz0RQ3TIjVRuhTMRMuzpe4tlpjxTUQaqTBSE0oqf4bBdR4CHUQH4fukO7GG1TOLkNjSVHWRGDKSXwMTbJJEURvE1kJR+S4zpDfflOcED28eIVWP+CVvZssLs+x9/otKuIGaSacPbNGUTPYvn+ffr/PJI0xi3nW5ha5lGuQVwN0YkWbMnEgYo5P/pIE9HW06g9/f7q67vDRj88Tjx9Qlz63n2N8N2LrhdsURj6FIFY2d3bq4thVpcKmOeIUE5IrTnt22oTYiUi8hFiq85xUCjahVOileYZ7Q4pJAXtgsegusHdrh8GgR3HJ5fW717l48RLf8vFvVZvI7Tt3yOVzrK2fUQH8zdu3efHll7j06COMooBXbtxgYUUuSJNAn7B+6SxHxz02dvco1KpopkG328YW7CMOKBeLBJOYsR9zKEzrxgob200qxRrLlXnKTonf/dxzPLi3y7AX0JhfJLFMLr/7Kj29x5knVll5tIFWHDNOD0nMHhhjkliU0kpZQLdFu3wa0EOLnO9RHBcpDvK07rZYW1hl+2ALZ8lBm9cZFccMhT0pgi8PLfEyWT8lwD+1y/vyy/QdhNxnDbqZSYyqBH7/+Sjan3J0EpBI2LWZ3aosyL60afSEXJAqQZtcKJMBgu1IEDeZGLoSopDRwdgIRYUInQmGSDjICIdYNEYFFaD1xCQ2u8Rmn8gcqWPoUU12TmJjTKoPwRgouNQdL2FGBXV55bkTt0lkDhXSoMcuZlhDj71M49nwlX2qpokEpIEZ5rGCOTW2EtptBfWaUaYbJfCnbLDC9tcSAztyFWIj12U2BZC1ZESc1sjc7HQJBn0sGX2IFtCjCob8f2NE5G4TWH0mhkGaulhhWSVPgdNUphxGKICgruaP5T3lt7xXZjyROeApv3plESkSnZE6P3meEDdzE0/xPUTnf0ZmnE0pnOz1mce2HCtz5pK/G+oYgTVSx8xmm+X/z9y7stfIcjitTaDeYzoRMQtCSotBna+8hxw/O191zupGyNbV7PxmlsFZOiuCHSdTFuqzSzEQGypImmI+IsecJp2S/EsCJR4EEytiaAuTRQSashaZG1g4kbxO7EezgVCFg2kyI6SisPrREovIDBh6LTR9pPZIkVoVkpnMfA8tQ61dkVaVz5c5oemYshbElUuX44ntqRBmZ9+LnNdECTLJWleol/r42TVRboaJ+CWYaq1nEssZN+ckoGfn/NZW3KximMmOnqog1Gd8pwZfv/zu9p/yGfK9Wo7D0d4OV1aXCNoHvPvcEk+cXWBRklq6mKm4ypjgy6iYGBnNg7Icy/HgteuMdu9x9ZsegQX5t5TepEnJcUj699DFSs7sExDSxKVLnX/yxX/P8bhCKXeJ19/YoDNs4ulQFZe6OKQZDzl/4QwXqnPc+OKLSue9H02Iix4r80ucd6pI/ToQPpajq0Jy5Bf51Cf3KXjn0ZZ/4gfT2nzCNz9bIvAfUHfyVJISdrPA8E6T7pu3aWgmDSNH3igQS+9IblIrwnA05QUrRu+pnaC5GqEVKd9hgaB122R9/Sx+12f7zW3STkw1KXO+coZi4pHzHLwFl/u795lbmOfCxYvs7O0qKzmBw2rVGs888wx37t3j5r07vHHvNvlGVc2kj+OIS+96BDyD1DG5df8BW4eH5CoVJd4iLmtn1pbVTHwwHtM8bKqAPhgnzC2eoTeKOLt6juFBi7JT5MZLb9A86DIehmrOfhCNWH/0LPaixeLVOeYulaAwIdS7aPYE3YpIowQjdEk1g4kVqs+sFJNkJM4vUBwWyTU9Bg8GzJfmaA9bxLUYe82mm+8yMkfZdjG9n+Qzvz2gZ963f9jjKy7vv0r3ynTTm1UEU4jvLQefiueoTVrB9Jlnu/AOBk42XpMPNXKBoX4koMvmKaYxojMvalYTM1OeQwuk86XsMGVERzYzPc7j+Atqk4usDpHVJ5Zrm9iYwRxaYisGdGwOVDImCIrrL2CJDWaiE5ojhrkjpYkt7HIzcrEndbREvK3F58MnNTsqkbAjAzMqYgTzKqDL+4mevaU07EV6dzIN6mJaY+CEEtDNh2I7kVjKyr8Hol9g0Bf3L8bUg446l2OzQaDJuKijqgPT3CbVRW7ZRY9K5Edz6nkiQawERUSoaOo/P5v/nyocqOusgur0mktgnLVEJDhKApGb5LEi62FAf6uWwBRnmQZbOZayyVWBWlcJxMQaq4CeMaazoDxrIclSmAXzLAjPBIem31uaJW/yeR5CxVMr4JMANcV51LFPkkH5TDJ2lMmTztTKMsUyeX9lDarsQbMJE3mtfBq5RspUSE/UmpKALmIp8r3aQmQN5bcxfd30s4iJich3qvaS/M4o6sIVCuxjdG2AF4dYSZz5iusGY8NmYpgEeuZsYooMtTJKEmUWS2Z2VAspPzHV1PLEGmXrW/W/Mx6KtBIDS8RMUvVcS9Zl6Kn1o5LGaaJzsgNMyW7qPju9L5wK6NPjP7w/T5mzfJU2hG+Ywyi/dtum126xUimi99tcW67zgasXmJPZ8rSNo0k7Q3SwpwFdIHf1U+HBrbsMDza4dPkserWAbrsMky55kWQdbOIUbNJAyLU2R+hspimf+J03GOjzjKMazb0eve0txnv7fPPlR3jxxksc10y+83v/BIc379A9OEA3dI7FKbDgqGmsC7bMoxsMchZaziJJfIJRkU/9m32KEtDP/43/PPVKI979/hxRvEvRdilGRar+PE4z5vDl1zBbfZxRTEHP41hVNe/tVW2KlQITgehkExRnNksTugvDyCdUc+kZHC1wZFl65mmeRaNGfOSrMQ6xpisuFdlp7SkmX7laYTgeMZJeuSni9ybFQoGl5WWlc/xvP/dpli+d482te7z5YIO1yxd4/L3voTUYcHtzi74/UQFdoKlyucBT3/Qutu7dYW9ri267Q1HYsfkqlltmY+uA+eocdSfHqNXlS8+/Sr87UjdrSMzRsEl5rcTHf+BbyK04OPM6vtFnwkARHUSFKY1SHIFtZbjfDgikSkJTJh/FcZmaWFPeB5oiWiDwbkTbblG8UqCZa+E7/nTE5D8clP/wgD6Ftr9czP8a3WKzDt3vf7uMUTstt6YVRCYvKzK1EnicOPNSFvlJUbFSsojCQ5lqRUu/SAXvqaOUGMYI2KQ2wdTBDOoqyMSWVOgDEn2MJv8+kYDuqCo7NrKALs+TCtsMC6piiowx/XxLVeqmEC9VQK+Spp7ye49NH03vYKYBTmRgRHmSpJEJSxg9sbhQVa5sEKE4zIltrAQ5IZJGTuZqJf8p0mTGHJekL9IMekKCTcYsjzrqAu3mKvStnNr07XREId2XOp5Ay2MGVYrDRdWfD2why/hSik6lJLOrPmt1/KEp4PTLkOBsh3J+gohk5zcTBlLVsOrJZt/PDFmZBWy5hhJ0QiPI0Ii3ZnAPk4wTbkVG0jpJOhJ17YVnIsF3hhpIPzgLVvK5shU1s/mUyjRz9BMUwFDBW4JyKMiYEjeSIJ+1eUTUSelAKD2ITMVM0cWm6oeqJarWVvY5leqiQhmmv6dJ58NaV7kZZsfPtL4z62IZcjNkXaQ+pkzjqDaKxUTPMdEtAlk/cn00EQWVZC4L6CQeduRQ9G00LWTodtValuRKroskIHJth65otccqmDtBntxEerUaY3ucIVYZhDFtbmXJ8iyBO/lOZgaeGfw+I9Nmn+HEbe1rtE183byNXA2JUZE/ppAmFOIJZ0se3/XUU9SYkMRHeDMruIn4bdchKRCLPos+z1HrkN7RFhcun1X3joZNSFfNYw67e1TKJUh7oMl35nBv0OPXnnuDnlljswfWxCJ5/T6ezKeHAUfWhN4jdUqXlkn6fQ53dhhNxowtjXSuwvLCMuf0spDfObCk355QkQm0YZHP/NsDCt45tEt/4y+kVqHP0x8ukRhHuKaF1tWojOcpDyycwzbjzV309oi6V6OUX1BOZr2gq9inoi8rC0TXtYx9l4T4SUQi6nL5HF6hSOBHrNVXSI4n2L2Uo5tbLHk1HNPkcNCkOxko9bTaXJ3VM2ssLS1iicxdr8f1117lO77zO3jtzRu8dOt1Fi+f4Ys3b1BYnqMbTEhMIT0Z9H2BqUwMz1MXIZ9zuHLhHIfbD9i8c5s4CFlfPcvS0hmOe2NefOmG0vBeLlcZtrts3t1mOPCJ4pRRNCLNJyxdXeTjf+6jJOWQQPW8pZ8hm+j0JooEeJFxuZihNVEBXW52J/KojKrUBw38Gz6FYQGRW/ZqLg+iTcqPlWgWmkzyPolU9TLAJt+SbF5T+H1WqX+5Cl2Nh32dBPRpRHnrDfsHntss7GTQrar8lGpVFrCzedqTSkrgYKWqdwp6lOpLZnol2MoMhhYLFC1zpT0FVatKPrUxVKAXb+JAOQVKAFbHissYkaeq1NgI6HvHqhIXgwkJclK9ywS22MdKJWZoPewkwAvlPDx8KqrClipaNvVZVZpBoBmfQIWWaTWriuRpuM0kczMEom9quMmElaFsBCk7+SJdxyXUdKx0TDluqvdN0xxWUCE3mle+ChNTEhRhdUsFkTxsY5y+3FnlfuK+p1atCiizkaUZNDQ7Nwnqqo79A1ons6Qs40XPPm8mWHIC5c7e7wQezxKODD6W52W/5XlSnQvXRCr0zG43IjJDBYlL1Z+JE2VVvwRySZoECRGERbUJZKxIkDFVdWf64FK1y2syl8HMnGj250wvQZ43c9WaCYJMWeGnPvdJhZvhDDNZ54cCSqqtIYmZmxkgMVSokSQG4kIZUSTQHCWBKoFX1p4gOQrJSBz0uKDWWT4wVctm6B0Ta5FCdGz1GSXRDBh4Iu0aqQRQAro3DehDt6/+f0Zsm82mCRozQxVO61tM3blmTPjpdEwW2jPp6j+Oj0z61cASlKvbpWHqLFrwZz/4QRblO0+PcBQSmCplS82WuXSPiAImS0o99LnnP8+3fPOzD0VlYjpKHlZGsYv5AkwCouYQ050j9E1++fNfou2U2Ex0amme4hc30XdbbB5sUXzfFbaebvD88UaG6IhozMQndi0ZD2KhOse5qEAUJuzYgljG1AQZGpf5rd84oJg7j3b5r/9AauS6PPnRMqndygbVOym1YJHayKN03Gd8b5vx1hGO9IbdhoIpUlcqcIGIZQnJzLCDZdrKfjSI5c0MdEWeE5g+Zbm+yOHdbXr39xnttHjqwiNU8kWu33pdjQBJNSbmBEurS8zPN0jDkGGvq2xP3/OeZzjqtdnqHNBhwssbt6icXeJlUe4yPOWE5hSrjGNhwwaMfR+SkJxt4hkaRztbeKZFuVCmUV+i1RnwYPuQaqmKHoSiwUAwjtjfO2B3f4/m4Ii1R1d47IOPsP7uZca5kVJnGglPQEhvlouhO4pJKxMjsvGMrLHSypZbxwk9qsM69X6D/ot9GlGDdJhQWihyP7yLe8WmP9dn4PbRHBlRD4jjjCQlAV1+TkPv/8GbbcZo/cpZdV/d+3haLcy2h7fgDqeg1FlvVjZyCahZtTfTws/6z6J2NZOzlOOpylD1Dm3Vv5TfEhwUlC52sIhNofSjhwqSl6pZAjqxuOZZaJqgKhPQh+r7ijRPQfKiFSDBY+hmSYD08GWdG3GeULPpiYaEEeAkQ9w4QNpiUoH1rByxbuBGYuIg6k2Z2ULGFZCM7wTizXras55yFhAz2FcqTBM3jpkbj1RV1nY8+ratDHPkfAvxMV4UKBa0GeUxworIu+Bb0jOP0JMwS4amULiCr7MTmQahrNKd9dWzpCjrVUvlOLF9FUzfnhWehmxPIy+znrZaq9Izjx0V2DLI/K1ji5kJxVuTg4dLVeDORLgE8n1qWf9f9bdl7DVDODItg1lvPevPq8CueskZqiDBUl1LTWBoCdhKI1IlhmJOIhoa8jsrtGQmRCp7QzlgyXOcWOZjIqQVkr1/Jl08UzqcpjHTJORkbcr5krgKGRK0wNB7qiWjNNJTMbKqEGuuagmIUJLwOlJdvLRTdc3MsKyshgVpivUJvj1U35kjyaSyIs7W5dgZTvkOVtYKCj11r2T/Lus840tkVbkyTD6VtJ3007PrLmNsMwJd9q2KVMrDnt9Xdzf4uj+aJIA+qRIhC46aLDoOtTTie559D5ddkZM6Rk8Gqn0rzme6WSaa6rTbNNgN2/yv/+jv8dd+5IeFJocW94iDniI3CqFS11xoBnzxX38Wu22yunSZz1+/TbC4SG+lgXccsfzZDbY++wK1R8+wcc7luafzvFka88KXXuWpJ69QcFwS4WLkPGpGjvMDiTsGR2WbSHRfZFIiLPO53zzKAvrV//bPplrumMeeFYhoH8sysSYuC+k6dd+j0h3htgYk0l8+GjIeieScjlUUPXSbSOAsTApCpvOK6JqNP4kYhrGqMvY7Har1OhfXzzE4aNPf3GXRKfLk+Stq+H5rZwcr53LYbfNgb0uN1li2QSnnMVetsLqwgG5qivh2OO7y2deeZy/oce/4gN1Wm2J+joWldbxSjePRWMHutpjHJDHjXgdb5gLTmMVanVF3gOeW6HbHRInByvIqwXDM4d4B3U6f3d09BZ1YJYN3PfsIa48vEVcnDN0BI8tX/jqhGsYTaVlPOe2YgVQSEWN3QmhJ9aFhTzyq/RqN7hy9F3ossoRM9Hl1jx19i8nyGO1CSstooXkyaidz+7KpouRtZwFdqvYvC7lPJVbfibvn7fBuBsu+DXyd/nVWxc2qswxK1ZRSkrxGNmMhEGV+7gJfRVM4U3qPGQyqiShHaqsf6UHKoY3UV/1f3zDVxi5kOSMVbWZF9FCaytKPl01dT0N0TaDKmLEh+odZv1Q2b+FA6GlMQeZ+I1NVUdIDPXaFcCUyjT65KFRWlIGu01RJqPjJyznEU/nNjD8hkLgEn+y4ExUgMkKTBKRZZSk8EyGIWVOXqlgpC4aay8g06bqaqsDctE8uDChOxE/aYqLl8A2DsZ0FHSuaut1NCWmKBJfVlNN+8Uy5b0qUk+dNCVYS0Md21rtVgX76/c0IaacTsxONgZPALc56ZpTLOAJTVGWmQ5CNUAlykAWO2dqYEeBmaIGCoBUUftJjn5EHTxO9soROkJwsYMlxkGNrUs2Lh4KhgrqS81RtawniMWYqkLj8OXMQSjRTjZnGmsD2kJONWtS3ZErFkJ9s/FQRzWZEvSlBT9KBh7KqosSWOqRxI0vWjOOMrJnIKKuHHlVJUk8lbZHpE9od5YomAV0F5qCCllqqbSLkOumXy/VWiVucrRO5pqLvIetHvYcktGm2frJ/l9dkfftMmz0L6BLYT7gTWWqZfZdyX0lAzzzAlVLaVOnxndg/3un3lO9GqLNi4hV3jqnrOtUw4n2Xz/OBS+cEY0FPeoq0LL3qVHfwFfqSI8DhtY17/Mw/+Cf8vb/906wLKhS20MM+Wi4jqqpRhmSeL/3MP+e1f3WDR89cYGswQju/QvzEGUYPjlj77Dbubo/cmTneWEr49OWE3QWN7uEBdc+jYnl4pSL6Qo2yW2JpZDFKUm6XoOMGmMYYPanw+U+1KOXPoz3yk38mNQo9rr7foZ9u43oyRVtmPl2l3LNYmESs6R6N2EYbpgQTk4E/Ybv1gO3DPXKlCuEkwQg0PDOPpbkEAYyihIncCJ5LsVRW8PrwqEV01OJ7PvQx3nXhCv2dA7Y2t9UY3P5xk/32EUEyUXOxBdfm/Poaq4sLHPfaWEUXs5bjk89/Dr9g0DUils6e56XnXsOyCkQytzfy1Ty6qEo5lkGveUglJx7dEWXHZePOfeqVedUnD0LRLbHx/Qmd1jGu7SkJ2aX1JfJzDmfetURYHHPIDkNnyNiWwaKEUSAz7YKjuZiphS5qQGZM4IVEdkbKsX2P8nGVeqfB+EtjFpNFpf6UegmdUpuD3C6lJ4vsxtsY4hscjRW7fxbQJahLhS5Vu2Fkc95/8GPqe/6OIWYnIT1ry84qhenZPgzmszn1DORTm74C+7IKSh7y/QmrXUKybEESkIVkZCdiYiDbTmZ6EOqGGmMLdLFq1ciFGYQ7lGLckOMJOSlV/XgJ5IGWsclFMlg2d+mDC7Tbd6SfLaQsCWNZr17saIsTCegZy35s6hx7co1jCmFAPoxUNS0kvb0iapSu4ktgkEpXCI7gBnns0FWBXTbikSN66fE0mAuxyVHV/NgdqPOQcS8JwtJCUAjYxFXXoplDrTmdEfloQmMsTPKUY1en68BQrbUEN4zUZ836yllvWQLyLChm/eipyIiQxVKpqrPnyvcQKDZ1hiCoXvWM9JZMyXTqU2XXYNYDz46nBktV4pPp+U9noFWCOQ3i0kKZGhAZDxnsGTqgaFvSxz5VDWfIwmyln+A7s1U266lnZyRb5un1k1XdmS3ntBZX37cgGBK0s8+YVeiy1qQXbyhERoK/Gjs1YoWyqaWjZQF0hggIW16R2pQRR4YgZeQ3CdoxmtFB16SPLhSbHGZQU31yQfRiczydhhipxEICujOpKTRBUDoJzuq6S8KikhZpycymCbJwnLWgMs/zh2Q4lfhKUM+uRhbIpwF9qm+R3ZenIXc5/5mq3Mz/O0uq/rg9IkE6RITNtrFGE3J+QC2KWHUtvveD72UhJ62eobIxjRmpKx0g+0medhzw6edf4J/+ymf4x//T/8A5IjzhV6WKHJZZX45zYF+GX3udX/+rf496WmJsm/Tmc8TvOUM4nDD/Soe1yGUw7jM5X+Hf17o09RFP15YY3drE6U/IzdcJzi+gN6pYorhZMHh+EXbzATk7wEwq/PZnWpTzF9Au/8R3p7lSyLvfV2MU7uLmbCVv6MmcY2dMsLuHLWSxwx6l2OOJS0/y5ONP4uZtDtstxS4XicfxUR9NZk9lA9UsAtMitCxGaUq+UCDsDZg02wRHLf7in/nPqBeKPP+7z7Pz4IBiqaKq9LnFOeYX52g1Dzja36Ho2cxVSyyvLnLz3k3e+/EP8YnP/Tt+783XSEseC+srGIZJu9Vh0B0xGoloskNtThzgTGWt+q3PfpD9zU0OdnZ54bkXuHzlUeYaS4z6Yw53DlidX+D8uQt84CMfUdZ0e4MjXrrzEgO7x1b/PnMXS0pcInFlfMlkEhjTgO6RS3IYLV8hCKNijC+iF2JbGOgUux7VToXwpYDleIUiVXw9YDQ/4p52m8azZbZHm5TcnOqTiKyo3LC6YypyodDrwiTCkr8/HEvJBnVmIymqVpoSdN6Jm1GdxwwhmPZlZySit5/P7x9nm75WZDallzWtmiT4KulccSISO0NJamRDVgFdxBR0QsNQVbJA224owURjJGxlqVgFkZGeptqVs+AvgUeqMdXrFB1kXdjN2QYp75PZwmZ+zXnRIVD9eWHYo0hrspnmoggvyhIMmRVt5kXUQafgZ0ZAwvaW4zhhLuvBx7YKpFIBC4SsYFnV+7VVoBeIVaoyIWHJRiwJhAR0IUkJo7rjpoxFiU4L8OKAmi/bSUTHS+nbqfKll2vqTcmE2ciYwMjKguktY3LyflkIzAJFFjwyDWtFUpu2NE7GxmbtgSy6zlj0qkqfmfCo712CiBxnpjd2aj1MRUvUONupADV7j4ylLgmFwNgZepBxDma/T1bQrGVwAulnn12CtKwR+QASzCVAzip0BSZLH1KR1mZIgaxYWS8S+KV9Y+AIQiQy8QpuTx6KQ2XJiqyFrF+v2PJSfZ+qciMRCjOl1x0qARFdjTVKfu9ihKWMjKn6tD6x2ZtW6PL/beywSKRpDLyBajNYsSSoMwe0k4kBSbwUsqB4AoIeyP0iX3B23oq/Mf1uMw/jactlyl6ftU7UbwnsCjWZzqarCj27f/44PoSQO7JTTNOgEKQY3QGVKMYZDfjBP/ltrJVlXtynanqkaV8plaaGi0aBTTr88m/9Fj/369f5+//zj3ImmLAie7U84pFKGE0B4vdyEJ/j+T/33xHe65EzbO5rA/yPXcBZrFJ4MGLr0y/ygeWLjLWEL9Imv1DBPepyxvQwDo/RXYtWxaCV0xkXchxdnOONp5c4Xs8T+uI9UuQLn9ulXFhHW/qRb00vrs5zZTFP0QpYXiorkYrru3eIXAg0ARfAavtYzYkiyhUmFkulOhfOXqIfJBw3j6ng0t455GivSb5W59iEw8mI1av2fhSnAAAgAElEQVSXUboHrT7jnUOMgU8hl8Ms50ksm0JhjjCCKBDJxaFSxxkPepRzFo1akQvnVuj1miK/wbMf+SDdsc/P/fy/YqfZwq25zF0sUim5GJ0JgQhorKxSX1mh7fs0j9qs15fY3dzm9TduKs2frYMD1lfPcKaxzCPL67xrcZl8wWM/HPPCg1u82nrAIB+jNSwoJNj5VFndlQt5yoUKSWDQbY8ZjVKqfonwxWP02GK8nCNYcRjVIkxRf+qPie8OqT4osjRZxxvOKbRiQ9visLaL/bQMpvpU2gW6O1264YD8YoXccpmJk9BNhoxl1tqRm1ngeLlxpV8r1YYEuKxfn21k78wNqQuMrSqWLCioPvj098kGkZ3bDGo9gXMzxrDM6mYey7OtJ/tTBpELVKpqKvXnrCs9CzLyN4skdbKe6FRDXl0b9VpFfVPXZjb3Pgsucq4SwLMOovTaZwQ2SSSyAJQRqDKmvbyrVFaKtCcURk3G6CS5kBEmMdwwVA9YLoIK3NNqNJudFi6ABKyTTTrjC2Q9cIGMs15zFmwtlUxkM/qScEgQk2tgSwsBCYDyvplPvTzEazprR5xiOE9B9ywQz+rZ6WecjrBlPdcs8MvjNDP6IcnqLbv8TIXsNAluRsaarr+HPIlpoT0tstWzTgXqk750Vk2f1OKznu+psers5KbPmXbzH36mE7fBWao7e+7JKsmC+ezI2RGya5yRE7MGxYzDkaFH0zd9SMTMru+JGdI0zVGM+QwNUfenCpYZ8VDxNjLPxykpUEYus0CaJTUyAST+4FmAVvfHyQedtiiyc83Q/9ks/snVktdIAnGS4J9yVXvIr5l9/9nvt9JtpgH9Hdo/3ukkQrQt/LLJeDygGmo0dBt9MEQbDbiwssgzVy7xaH2edYpE3S2ljJrpulq0Cfk7n/yn/JvPHPO3/sb38sHGOnbUxTLlew04wMSmTi2a4/avvsrmb9xAf71N7naTA2NC+/se5dKf/rAyLnNvtnjkFZ95P8ewWKSVhhwOO0SDLgtRhBMFRILqlQziC8u0332WFx+tcbcco0khE+u88tIDPLeC9sTf/P60Zpg8VqpxsVbmzHKF9uSQ3915hXDOxC9JGAmxxxH5UYq218ffbnNubpUPPfVBvvBbz5P2Qq4tnaWeKzEe+hyOBmz6fZJKgbSYY/POfbxewCOL6zTcAkfHHVrShajXCBObfs8nChLyXp5aqYxnW1gifKFH7O3eI018Dva3eerJJ7l08Spf+MJzbG7uUlnIE+aanFufY8WpEByPabaOOWh3FUJQaywq45Wbb9xWI2t3729y1G5z9fJVvv3D38LG6zeoWzI/D/tmwL2ww670PGseVimHaYj3loUxjpXOdyVfpladI0jg9oMHNF874tHeBeKByX4ZOnMJvbqPN2dQEWbq/gT7lsbCaBW3v4CVK7FjH3BY2SV9V58gGODecpkcThgYI3LrRZz1HJNixMAaMxHTBSFlSbDQMqgvy8gz7+PsFhWhi3cGMssCb0ayOSG1ZX/Ows8sVMwgxCnBaRqAstGhbHxt9opsc8qCd0b4yX4Le1h+ZEPKer1ZVRaIDKKIfmRDReq6yO/sz1OocVq5ZIF9BknKNct6otlrZyzu2YjWW7eb02zuaeNAwbJS6UmYf/iYTnqdVEYnkOfJFcmeLZu0EoR5Gw9iyt86FejecviHsHQ2b32azfxOb5H/ke//sKL8j3zd///0LC2ZzttnAX9GSMzaWQ//rm7BbGbvVLp0QoL8YywsIzoYPZlOCnxqqUnddEn8Mf6gj5ezWKtV+fYnnuSp3DLluI8hUqvDFn07pGWn/LN/9wk+/dkuP/WTf4ana8uk4zZVz0VcCdqIKFWV5154heNbXUa3utQ3fC7fGWN4Nt3vvEztY49zb3+D8Ysb1P/tFqXbPmYgJDiboQiemjGVROzLA0I7pFMzObzcYP/RZW6eLbOdR01WCY/ttVdv4blFtI/81A+mkpk85lWZj2HBtQm0Mbf62yRLLn7d4NBvMhx0KOUc5sR4vXtMu9lUZgNXtTXiB33K2DQKFRYWlxkbGi8fbDHOOWjlPHfv3CcfwLsvXaPg5Li5cZcHww52rUq+WFMENcl6dEOYyyK5KMPIMZaVMPG7WHrMc7/zOTzL4gPf/H6Ojzp0msecW59nvg6FnE7ezeMZDqODLrdeu0m73aU0N09lbZXmcY/u4TF79x7w9CNPUKvUlGPNjfvXWb82R8fqcuiO6BVSgoqlJGTzSZHSuMDk9QGLSYNqXMQ1Xdy5InrDYSs8pHO/x5nDM/gdg3035ijv0y0OKMwZNFwNpxNgb6RUBg2sXo1cqUrT6XCY3yM426Hf7aHdyhEPwC8Occ+YmOsQlEeqxyrKe9EUkp5VjJLNS+UmPU3Zyq1IiDLvTECfQaRZj28mWvIHV+knamAn1bpU90IkkpTxBKqfVn3TSiorz04rzM3GroRIl/W+5XrMAnoWyLOAnsGMM0JW1mM8IQ8Js15g84w8ln2WaQJyqn0wDb3TSmvGAcgSEEVwkjnQUzVd9scTHGFW681i0OkKScanQt1Wvfi3P97GLZwmb299lqowTzKnb8Awdwoi/gY8+3f6lDPEYJo9PxSZOVFrzJbzSUU/G1c8Ce2yhmUfOfWcd/pDfQ3fX+5/qXyJY3KJpnheIsU8jnxGqa9cGK/OLfChi1d4olTjstsgUaLBE2Wv/HOf+VU+89sP+G9+9C/wVG0Vl4AGRXoEXA8PubHT4oXXt9CSEt7YZWk75snbE5Y0F+vRZYpXl9ns7NG6vUP0xT0Kt4Ys7+tUhzq66FXISKrpM6jE7C7BnbM2r1+rcHC2xrBYYGAIjyclSnRee2Ua0L//Z34off+lx/jw/AXYPMQb+MzNVznShrS9Cb/wwm8w/+iK6iNvtTYYJ30SJ6Y5asPeiD9VfR/1tom/36F71ObCxcs0zp3hjdYB7VSUjkySRHp9or6kMRqNaY0GtFORODSol+rEscEk0uiPQ1q9EceDAZNYPH5Dvud7voNayePem9fZvX+fipODiQzumJxdrHNpJU8Q9PC1lLmKeCt77N7aZOP2fcVgPCBU/dYHt+7z9NXHee+Vx0njlM996QXsMwWiMwn7Tpte3ics6USuMJ9dGpMGa+MlHk8fYS1cphpXmEwm7CUtttID7iXbTHqw1rpM0s/Ty5v03IC22cESlyYxe271KbRMypMq1rBMrlijY/RpmgeEiz3FPSi31klDg1GtA+tjJivHDEstRm6XxAmJpd+lmL2ZSM+MCS49P6nQ3MjEyErcr/ljJjaSJRvTKn0KuT+saGeyFw9nn6dVthp3lB6njPJIlT/j4mZwqFS/IpGZ9QSznnZmBDPrEc76ijL7n6EEJ8F89ue3V+jTADLtLwocf5IQzGDiaQ83K6Gza3pavewUrCzohJ0Iqz5DS04ebw3o/6EvRsmWKpKN9DH/kMdbYOm3BfWHldfX/Ov/KrzhLHl7Z9bvV+EDvKOHyHK5aTieBu6HYkCnmhQPr+7DLHFWq2dk06yn/sfvocBzmXZQwxIxcRITO+JaqDMUeeBwjN4fcLXa4PFyg2cuXlS6JTnybNHkX3zmV/jUZ2/xk3/lL/HeuYtCmWbAkI3jA167/4BX7mwTmGVyUZH5rsPK/QmXXutQ6gZoK2W89TqBpymfD23Hp74bc2lXpzKEiR7Rtyf0qiFHcwm7Kxp3zlhcP+dyUHdVjz6WfUwQwsTi+qu3yeVKaO//oQ+l7z13je8+/yTlI598N2ChVmd3csw9/5D93IjytXkO0kOev/8Ch8khxoLNuBDhdVKqz/t8c+4iNc2lvXtIsVKlsrzEUTzBKpfY3NnFsVyiQcDRYQs/jnAqJbRiTplU0BnTO+px0BkyEnax2D7qJq1+l/Zxk4999ANcu3yWy+vL7Ny5w8u/8wWi/lChASVbo1FMqDTyaOUcjuWQDw0Gh21Vxfu6xkbYZ6/fZXV5jW//0MfYuXFH2a+O9RTnao0XjVsc13zSko7uypiBTmGS51J6jsfSyzxbeA/5A4dc6CmoZDPZ5bmDl3ix9xrjocHV9P1YfoOkWCBQve82GKI41mXSbOL2UopJCcMvks9VOQ4HHKcdjPmYUTtgObqm+rzHc3v0VvZpL2/SLu0w9DrEdiged9ncauwpCVNV1RmpYuXKPSwjVtL3fSceUh0KKSnrbWdz5A/h9lkQmvVoHzJtM3R91kdVr354+gpcn/7Iv8+A90z8Ygq+n4LyM+KTbEoZnD2tytW87ZQE9Jb+cFbdz5ICNRynBEneVslkUfz3Bem3xmwNXZPROn+KMJwK51Oy9tvH+t4etKXXbonynJI+/fLf4Oz1DzsUf6BM6pc/ztfPM06jMV8/Z/WNciaKQ6M4HqeW69sW2ew+O8kYTy20qfrdN8rn/WqfpyIhThI8QYbjRBmBTSwNirYyPRH3u6JuYPYHVMYhK8UiC7WymoQa6CGf+8Lv8fzvPuC//It/msfWVtlu7vDFgztsdI4wzBz6xKSRVGncD3n0RsDF2z7VN5oMjo/pnC3gXF7CqZdIhqFqzxb2fJZbGpbrcLDusLUMD87AQSVgUkzoV032qgZtV2OsaUSp2B+5EDncuH6HvAT0H/rZH0qT/S5POYucjTyqIw1XN9n3ezTNMY2nztHxRmyMH7CfHOJXQrrukP2kQ36sU3p5zHzLYs7MYScGhWIJK5+nG4fUGvMkfkRrv0W32SURM4JSCauYB8fB0UzsYaR8m1vdCd2xGLd7CobsBwGDUR/SgEvnV/nWD72fw817/MYv/RLpaMzq3DxFS8aTOpw5M49dLRLEkbKfjSYho8GIsbCJ8zZdIs5euQKajt8dcP3l12jUGyQrLq+XD/AXdLxCXo0QmSOTRlzjqn6eK9pZeNPHaKYKzneqLjv6ATcGt2kWe9Rq5/AOzuH481j5gpLiGwVdbCvAldnTQYeg1ceOHZKxi2eXGfqhmjsvzHlMjmPmw/OEVszB/AYHyxvsrdyhVdul77bVHLKdOEpMwgkKSohCApuMyag5VNGIVsIsf9ho21f7Njg5npDPhDUu0HPWQ592wqd7xkmVfsLMn20n0htXbONphXpy1CnFJ+N4TfuBU9b2w+o/6xMKGSwz0ZBXn65XZhXHbFxnll2cVPdZBJ0iAerNTwhXbw/Es3PLEImTv2V9ykxTfvZ4K8nr9GZ7AmzODiGiIk6UEe7+Y7SBTsf+bITsP913/J/8yH+Me7h/1Gubtd+y+y6L6afJkdN/+QMXx3StT3nyb+GA/FFP6hvo9dIGjP0EzxRHQbFRFo0JZaSGbyRESUg1lyPu9ihECWYQEAYjKnNVIkfj9v0N9rd6vOeJd1G1LbrxiC1rzDCNmbPLOL2UxahM40aXJ7405PJmROVA7Ip9eit5cusLHHd6eImFN0gwWmO844Agb7K1bnJrLeX62ZiN8ogwF2NVMm5X6FpMXIvUypGKiVPs8vqNu+RzZbQf/af/dXr4+l0uxQWWQxunMyZnu/hitFK26Dg+tYsLuHMevbTP7miPe50tOppUyVXmejat1zbwxomyWBURmXpjnna3x6Q74urcOr29NtE4plCuYZSKjMQ+0BeZRINKrohl5vFDi8Omz0HLZxwI9StTDxsMRELP4tErZ+kc7rJ56w1ylkHedlgqOzTMEYtVT40eREIuyjkM44CjbpthOOGoe4xeLaIv1mhGE+bWVtjdeMD/x96bxUiWpud5z9mX2CMycs+srKy1u6uqq7t64zRnhsuQokhCMiSYtgUZBgwbhuErX/jON772jWTZMEBZggBDtCQDliBRlKXhUNQMu6f3rbr2Pfcl9uXsi/H/kVFVM56pljgiiy3mKSSiIjMizjl/nPO///d97/e+JR+0qsXeXEpWc3Epo48sSlGVBWWO2axK0TcI9tpkYQBGROzG7NFiL2uRz2g0G6fJ9uaxoyau6Uo2cuQNcUxB8EuJwyH+cEToJYx74sKpgdDOFnyD+gxBJ6SezuBbHhsz99hYuM/G8j1azQMGdp8oj7AjFydyKQQFzEQwZ1MpFRnrvmR2i+KDAMbns03INxIOH4P5lHP7dNT7REN6Ep4fAbzQtE5L0ppw+i6Z/pPoJh5F29aEECgen/6ZyJ3q0pVMiG08gdmn04dHqe8fmdSe1KunpKIJq31KJvpR7+inFxpTpvqRcOrEIvmpCXVazpySAeUS46nsw5Nlw9GnKiK7MBEH+UnbNBL/cbyePpdKaVKI52tcA/1ar0aez1033etEl37CXZmC+YSNP+Wc/LjQ0/TanlyJk+t/2tXxfM/leexdzkKaIfWJDBEcyBZXpG1tLPUxcmmtmochc8L0K4vpDNroRYsxEZu7e4TjhGalLjOV5dka2VxZpu/nByrxVldq81d2Qk7d9lnYjWmEKiXRMqkL3QmV4GGPebdBwXakPLnnjRipkSx3360H3HzR5POSz04JrDosOwVc1yUu2SRuCU9oHeSuBPRioYpy8b9/K69h8gsnzlMLMsL9NjONGmrNxbdy2smIueV5qbw26PcwLEP2xe30Wxy09lHSmGwwZsEqEfZH5LrG2omT9Npd7n96nVW1zJxVo1ZpYBbKjDSVkRdIsI+DBC+KiUWafJTjjTXyrASKi+fH9PsDhqMOippQrzqk6Zi5ZpVS0eFgb4fFms03LyyxUDEp2EKQI6evxeyOOvS8Ibpp0Do4ZM/rU754huUrF/nnP/hDrEzlROIwGg4xzyyhOGXMUFi7FpjTlll0lzADlXGnS7e7g5d0SR2PwpJDYaVIYIVsdLbY2R6wUHoVO6lStwtYaUYy6EtBf8vMCMKx1Lbv9X0O98cUjBmcrE5BqTNXXmTUHlFxXQZWh43aAx42HrK1uEm30WNojIiShHJWxQldiqHQHRe5XCEj6ZHoI6k0FiuTtq3nsclKtQTyx3H3lFf+GOSf8N2fAmoJ6oIbIEocEyOSKaNdpM+neu4S6KRkq6iTixYv8SjavMTvp+8vSAnXJ4j+NAnoJ2Wyn8DjVKlOEsse654/zRaeRj6TtqvHk+VRVCn6nkVf/I+WDR5z6x+38k2zAZO9PNn/xAhFtDM9AfQfAe+n6uM/CdwnLPmJMcnXdjsG9D/2Vzf9/sUQTq/NqXnOE9e7J6S5aTfKJAM1KW4JHYbJ/fbnbxMiRMJnfDAekwURtmZgqybCTlQV4lSajmUYDHodisUCaR4zDEYUaiX8LGRzf4/ucMzi3AI106FUKdOOPIKDHhfUGjXVoZcmlGOd2a0Ad3dMPTNY1YoU9kbkt1uUtnPpxJnWHdp4tJIBmZZgaymtSkL/7SX+yDzgU7dPWtJZUWwc4eLn6MROEV8tE1PgxvX7FAsVlDP/07dyN895sdakKqQHhdeYErPjtcgdg95gwFxphlOFBfp3D1myZzFig6JTYaO7DYugORl11eTmtesoBZtSpcJiY5bWjYfoj7p888LrXLr8Gm0/4MP7d/GDGNPL2d3cw0tz/BBiXyhmFbGVOoZSFPJKUg41yUIyJSJMhoyCHkEywnB0qvUqjZLCYsljueniuBZ2rUhS1NGFqpyucefmTa5++hmeBud+7ds8GHfZHw8pZjrnqNB/1MadWcEw6gTdjLnyGvPlNeJhjqnbPNp8gFVWSC2frCB+hF2ih3AyH4Q9xkFGEpep2nVWq1XGuzvMixSNN8a2DA67XXa7HWnVmmUOZWuRqrZEMW1SSBtYlolnHtJzW+wVd9kr77Fb3qPvjog0USPXoa9yqrnOfKnJaNhlb/CIsSKc2gaEwuxBL0kpy+exTeRCDQb9EQsLSwx6A2zbJfACCoWSJBFqos88FTKZKcoRGz0VrlQiqtQm9pfCAlS6XR25ZImbaaLslaEL7XyhkJWGhLGHpueYtlDSS/EjYc5SJIwnkrlCVU8o7gnpXF0IG0Wx/P0kcv7/T1oiVS+U4gxVI4h8NEOTwimxMDywDGIhqypu6H6fWqUmz0toEYjzLBXKDAcjDEOIh0wQ9WmwnpL8FAH6UqdfkcckngsVwEyUHKTU7VF2Q4p+SGuNyWcJwRTZe/5kUfJ0IC5eJTkLumjUO8qSTGVWj45HfN7UI0D8fyoj/LRPgBirZ23itc/avtI86JnvF8c0LQL/5L181f6nMslyzH7C+U9Nj37aOfxsxy9k0J+9mvqq4/+Z3i++/6M2h8ca/UeKf0ImV0btgvgZRRimIFEJRTsF3dTwAk/2zavTxfHzmECe8z4nehKiy2WSFJTufGI+SJ+49Im5QRiPifS7+NF0Yc0N49GAg0GX3Shibq7OeqmJmSgEcYodKcz6QhsDWjWTcRTQDHUKwwRv44DmXshbgwIXBiX89w9wSlXuNhOab7/AI28XNfaotwf0oz7t02XunzC4sabTdhLMoY+eZuiOieZWGGYumVpi49E+qYh53P/xQl7QFE7Va9h5hGkkWGWdTjZCty3yIMPoZFw0T3BGWeL1xiXUw5yKWce3QnbrexxEuxTR+PzLL2gJf1YlpV4sUxxnvKQ1JKAbpQof37vL+w/vsb1zAPtDzMzAcEsIL5XYF+SvIg41jNwV3irEYcRg3JUWkYqVojkKelHHKtpYRQfbDGkWhyjCFtPVaKzMy748Xc156eQpKo7Ld7/7XTa6LbSTC2wOuozGPvNGmV87/SqVsMj+Zki1ssxoHJNmBoNRQrfv02gukGQ5XjiS6h2J5jFKu/SCfcZpT+oz54aKW29iaiqLRYOqkjIvxsz3iaOMvhdxd2ePXC8RRiap71LXT7BUOEshmqXrd+nUt+gWDhjaAwb2gKE9JFBDOZdL7e/QZLG5SKVcohe32Q036BstPGcC6IIQIUQsntcmtAMEsFVKVfrdgZTQDbyQoiOsdSMKrkMm0lZCGEakh3NhujHRk071lMAS7lpCPGWi0y1U2lQpZTpJBSZhhCYmTRHNZhNGu0hIiM+I0wzVdmWsIYHhcQOOIKxNshZiUTEF9Cep6QlIibnQVExUMemlMZogxIhWENHrL1riksmCQFyHBbeIN/AoCyDvjym5wnQoRZW7mQrePMlUTL4PhSTJyNIjYBZyohLQJ38VngiTkZi++uhRBlDCtivHtoSs05PuoycchCPOgkhyiIldLBCeArQpUAhAfxrMp9fJ9PV/JgD9GRfvVwHi9Ph/2vn/Bw3oYgl5pAI4EauZeNVLad2jtHucxGTi3hOL5ywiEaYhuiBUJeimCAT+fEbn4pKbqO8JIyCR5Zpk4ARBVcxBwsZZzEHiHlQ1kT/MyNMYW1Gxxdw89hn4Q3bjEeVaSdbMhUNemIKOQSEVssA523ZEqGTMCDvkUcx4r8dSK+Pn2wVe2nNo3FNIbYePFnwK3zrNltJGVSMaowAvHLLnZhw0dTbmdLp2ihIKF0nR0q2hWUXGkRC2KrD56IA0VVBKf+u1vGjqrNaKROMOmTKS5iStqC8jnTnRe3d/xMV4hZ8rXuDna69hH+qU8xp5OeeWeZ37g1vMlCvc2nrAg6RHJxrL5qIXZ5Zl6kHzMmbOnOLBeMDf/zffI4xSTpkNtr68B5lGGqkoiYOtVSiZDUylQBbnRFFInIVEmU+iBCJ9gF1xKFRLWIUClh1hmi2Kizb7TiLrGnae8uL8Mm+tnCbo9mkFI27sbnKQRYzGAVo/Zl4r8pevfJs5bQ7Db1Iqz7IXdjiM+3yxeZfNwxaWVcdWK4z3Q8zMlmp3qdCZVwfExojU8WUr31ATnuZDFksZr59bpmGkZF5AvxegGhXu7XYZhQbDsXBpqFDVVqgqKxjjBq2sy9b8fboFoYQnHNci0iQS9ErUSJEuVLpqUKyXUKoaB2qLHX2PXqHHsDggJsYJHUmMey6bkkw0jpNAZjSSIKHoVsiijEqhIrsY/LH/WCRGRNVPauMZgbQtjYl1keKauGkJeVTxKJS0xILGUIQZy5ELnS6kPXMZQQsINcXENB5imzpxlMho1LAsCaBxLC56oW0gnMCOhDeekruZTGQTtbk0E7ervBOFHMLjKF1ENGIzdRNN0RgLQHfK+ENfdm6ITEGkCPe2p93KJmS7qTKapopygiLlneWJTBXBBLgL9oMMkCfRuazkZ5M4XwrpKAq+J8Zv2lL3o9G6SLWm2rMBfWrw8+OR4L+tPe+f/HX1szHdf1LW4cezEX/y5/B89jDRWpj0kQti7ET/ffI4cWBDSmCLeq0ALzFfCK8MUerRLA1Nswi9iefBn8dNLKeFv4M0UdJFtnCibS8CiYlipKinx+iaKoMKI04pxzn1RKEW5CiRT6j65KZOptmMFI2BYRKaBrEmnNwS/DzCyRTmI42859HvjVhOi7w6KrO+obF4S6hlary7MCR7e4kNu0e/EJIUFXqJR2RqoAs3P0EgzomE/K8MasTcYREFBhpFCei5aG/mf17JC6UCp2dnSPwewhasULPphH252jOHCrWuybnxHOeiJV5gncq4jB0X8fUxd5VrtPNdVpcW2Ri3eGQF9LSIbqfFpfk1FtsJSd9n9sILdB2d3736CbpmcU5v8OjTmyIcQmJYrKMpLpZZQdccacMqUhyKJjS6YzIBeMQT8xPLolAoUnAVNKWDu1rkjjGiHQ6ZMy2+ceIM5/UK1z/6BGepyU4w4iDwcI0C9cCgmdi8sngavaeTtlw0q0BL66AtWmwnLTqRz97OkKirs+ycQelbqCMdQ9XR3ZxEH9ON92jF+6RVYSPbZaUR8mvffBHGu4w7HdqHAbPzZxklLjfvHdLpZ8zWT1NUFxnuqeSDMvmMwd2ZO3TNNowTGCZoo0xoCaAnwpo2RSmoUFMYVwMOnC77bod+xWPojknzhGrqSjOR57FlWkRuB1gFg8iPpE6qMA/w+pOxFpG2IJqItJVc40qiiYhqJwAqMgy+LcRdxOJFRBbCNEQAudC1NmXJQVUMgjAmEbrclk6uT6JpkWp0DRVb1LQ0TZrsCGHkgsAAACAASURBVL0Dt1AkTXPGYx9N1yVQTgh7U0OKSf1Q9pYLoxKtKEtAqqESpgG5nqPbGn7oyYlQpPCLbpEsyQlGoQT0LBIydWA4ol+1LzXZp3XyxxKqR8CdxqJsIDoRFBnRC2AXN+ckUhdcgFiOxxMlr0k0rqtiElGl09M01T4REnkC7hLQJSnvp0foPylq/7ey5p1mDf5EU8pHC51n9Ox9VUr6xzMOMpvxVHnhq+6Lr8oAfNX+n+/7xSpx4rEugFym3WWU/oQMNxwPMR2TMAtQbZVE3HOJJ8uWqbAKzusTK+I/h5swfbLFXKJkjA1FgrrgxIg7bJIhBJHh0EU0rChYUUrVT5kNYDnUqAtBGjVgSMyWpbNnGvRsYX9s4AnviSiiruqUhUdEDOPBiHYQctJq8uqoyurthHO3NenJ/sEJj/blEredFvfsHt5ygaEwdYoVnFCV3Wfiex3YSFdP8kS2WCvC3VEtsLXRIpdOi39jJjctm1O1Gtmwj5qGlMou4zjA1WyMESymNc4m85xWl3A7Fkk7xx9l5FZCK3+IVYNCyeFh2GajmhJWDba3N1k1i7wQOvzSG29zd9zjh5v3Gc1WGLSHOA96XF49Q6Fcoj/22esMaA19xomY4DW56hHR0sDrUi47lFwbNctI/RA1USjZJeqOTU20fIVtPs/aqDWHhqpxQnN5vbRANvL4+MFtelpOV8molRos5SVW9RrlIQRbHjPmCaI8Y+j0mb+0wNAZk1gqn398m+F+SsGbxRpVsbwSNgVZExZEJi8fMhINceUYq9xnbWnMt7+xTH//KnubD+m2Ek6evEKuzXPjTovuIGWmsY6tzdHfz4iHBWjY3HcfMsgHaGIt1QV7rGPEiliUkVgReTNjXBvTrQ44LPboFj3GxQjfntSl3UgI4TwfVlSkx+wGOzSXm3TbfYpmCVt18PsBBb2ApVr4Ax/bEGltSBMBfCm6MQGzKBY1aptcFLHExSlkTDNdVJtRFF2E5aimgZ+EiH9i3kl0sbQTHtgprpJT8nzcTIg9CbTTMMXnCe54LNazUtx1kt4WJLrH/txHanKZScmcYzyK5fU78Afyc52SzcDr47gOQRDg2M4ExBMFPddxDZc4FDmVkNANiYX96JFe+RPi3MTDXWC2Y9powuFLWO2mGZqqS1CP8hBfHZPropYpFnA5eSqiLjC0yULI97wjffAnYD4Fdhn0i+jrqfrxdF6egtqf6ZS7+MpkaeSnX79fBZjTGvqPv256/v9hp9wFo22SRXoC6JMIU2aFxMgKN7GixSDoY5ctaSTT93vyd17fp5TVpVnMn8dNMNMLcp7IGVoKgQT0Sb+siNDFVSkCCcH1EQGEHWdURjGz44yToc5aCjOjLh0t4oO6zsOyy8AuEiqG4O9S9FOWhgmuIkxVdFoktMk5oTS4smWx9smIi7dyHMvi+nnYPK/yqbXNJ1kL5VyVxNIphAYFX6fgCVExlVYJIiNHF+6caU6uWaiqw9bmocy0KPrfm8+FY9NJp4I5DrGTjFqhhKrpzFVnMTywejnLWZ3LSy8x2B5x/+4WGwdtyo0iKV2WTsywc7DFw6TD5izk80X6/Q4zQc6vNU7zi6++xecHW/zuZx8yaBRxVJtzfoFvv3CZ/rDDIArYG47Y6PXY8UYMlJTE1VELGlHqydSqlWVofozh51Q0l4XSLAuluvBPIXFUbuRdtsZtOrvbLJsF/sqlt1ipNfnDjz/gXr/FTh6TaybV1OGsO09+55BmKgRfXOI0JXY9li8s0k4OKTZKfHH1JmZexk2aFLNZ7KhB2IXhoU8SZti2hVW22BxsUKgPOH16xOVLFrF/i8O9DSLPZmH+Etu7MPYceiPBejcw9AaW3iT2HTqBz77Rkv3zRt/AGpm4oSvt+tRCTljxGMz06NQ7tGttKSs7ckJC4RSmTSZBPRZuZM/ndhRgKXIni4tL3Lh6i5pbo6CXSMYpjuriai6xF1OwHLnCTeJQQqwpIm3hIe5FlIyyBEo5IUvjLGXqBElm5Oy0t6UJj1nTicyIQPUJtZBYjdGEA9o4QwlSbEvU6hXanR6qZlCu1B7X1GXtXPRrT6N00QInGL6i5a3nEo1y5pZm6Y17IilJoeLS7rep1iv4vo8q3NpyTab/23sdZiozMhLqewP0qj6xzzwC9Ccs44lufTAKKBdKWLolAT0VpQBBjhOit2lIZgsBvEmaPRPXofD1FS5iqiZBXUToUw37yT6ewJ9sVtKF5eyT+vmPA7oglj6rhv5se174KkD8qhr8M98v1AJlq9BPB/Sv2r84/p+UcXh6QfOsu+NnOn4BpF9BKvyq4/9Z3i91EPQjfsZT9rST+vmE2TH0hxSqLnvdXZyqLb3Xe16XmYUZRsFYZkKnbnnPZxZ5fnvV0xw3mSz5R6aI0CfSVELfQgRJ4l7LREZQSaSipJnnlMYxM8OEtUDjdJyzMmjT0eEHiyoPKyV8pUCemRQzg5OBQePTDSopjGdd+mWbQ0OnERc4ezdn7uMOa7fF/OBw+LLDnZMxf1Te5o+ShOLLBprjUA8cnMBET0wCTaNdUIiMDCNNUESAK+YAzWZnqz0BdP7GRBvj5foyq0aVObXAjF3FtYqsL52kt93G2+sTHQw5ubjGYbfPzrDPzdYOdsmhbulcePEM7374Lh035tEseBWhi6vQHGf8F6feoByrPPIHfLTziH0L3njpCt+yV8g3D/jyk/dlG4A2U2dgaTyMhbFLl4NshK9G2CWdeDxEHfpUUp0Vs86q02RWr1EQMq+Pdjl/5RWSuQLX9x7w/tWPsBWFv3DpNeYLVVlP/d5nH3PPSOiQE3jpBNA/fMhfvvyLPLixKYVoDD3j9LlVRn6btbOr3N98wNzSMpZbJY1t/J5GeyPg8M6Y0U4EQwNVeGYTYBQPOXWuzepan4WFMf6oBWkFJZvj0UPBcK/TG6W0u6J+5WLZM4SBTbfrCQoBWmLgBGWctISlFFAcjbAW0qt32ZvZotU4oFfv4BfGxKL8IL3CxcpM9N4LotjzkW4U9Xtz16ahNPje7/whRNJ0CnrCYHziH7NwaoWSU0BXFOIwlMxa2zYlwS0UrHGrJAPnNEtkCUE4kOWCh2BEJGZAoHucf3Od01dWycsxQ7VLZAYkwlQhzijbS3iDhFqtTrc35L0ffoii6px74SVZTx8MBkdOVRPjlkmkPukxFT3+G9/fxQxtzr54llEwJCSgUC2w396lMTsjI/Q0SrB1F6HL9Ol7n7M4u0i9XKff7Utr4Kme9tTNbcI4nhBsrn9xnUalJr0GkjCVoG1oolAPUZBQKjRkNkJE5mEQEHg+aZLIdLuh6/jC/WlqTPMTAF2V7k5PGN4/DuiiZPDjaeinAVB2ATxjm7Lkf9pLvmpB8Oz3KzJb8SxA/6r9i+N/FqCLBc2ztp/t+JGdFc9r/ESpRWStBCbLheSRh/rU20Fc66JuXm1W2Nh/hFU1iTRBWg65/PrLhOWEzsyQsR08P1R9jnuWSpfphFzqG0IxchKZC0KcGwlgz8ktjUEeMTJFqVChkGSUhhFLvsJ6nHAqGjDQct6b1dk0bOKhgeZpzBpl3ozLnPvX95nZHxMVDcJ6if2ig5m5LO5puA9GlA5EyVInOedwfdXnX620+P00ZPZKEcsuoO8nmKlLqDn4us5Yz2W7sijVScHoNEdXTQnoisgMWL9dyM0w49LMCVbNGkVfJe+FJF7CieYyVbuM1xrw4PptefF6eULz1CobXoehN+LkzCyvv/wy/+K7v0cyX+BeLWYn7jHjFpj1c/67N/6CFJ354a0vudva54W33uDNi1eIb+1y+90PuHP9M86dP8MLr7xCaXmBzXDEJ7v3+OzgAbvjNoqRoYnGfiwuzq/x6spZZq0ao9aQ/f0Of/DD9zn30gVevfwqM8sL/ODqJ3zw8Yeszc5xelH0qNf4h3/w/7I1ZzN2BTAHrBszRD+8z//w1/9b3nvvQ9qHLfxBj+W5WXqH+5xcX+HLW1eZWWly+pUX6foe3WFMNraxRw3YdwkfKoz3IslCjvId5tYOKdV3ufiymLg7qIlNe1ew0GdpdxRag4wgNfEiRTLpQ1+sAC0cvYiVFXDzOoZalH7uQTmmM9PhsH5Ad+GQfqVNVPLJzIQ8TckjodCmo+kGgUhFTxqp/9Q3IXYzP1rAGlj83v/yLycGcGJ+E3OowBHxqIPpClKZShwJI5ZcArpgvfujhIorZiTRlibaJWXmXS5yhMtcYkDSg8t/xeLbf+lt3DmDET0yOwYrJUhyDHOebjeg2Zxla3OHf/IP3pVgefntdZxCgUgC2pEAztNRugR0hx/+zi2sHK688RJB4kvSkFt22d7fYm5hTrb8CGJfySlLstEn//QB5iKsLjUZdAYU7eKkVHBEhJuA7yQ6F+n3ax/tUKlDyXUmKfckk5G3OEYhOFS0arLMIEDcH3uMRx5Cx0hk/gzxMlFmfwrIfzRCF45Mk6zGBNQml4BsCjiqfcfxlGE/+b3YJDfv6LVfgefCt+IrAPHZf//q9z+7bS5Nn71YFe2pk3P6ySx/IRLybED/2fYvSnDPBvRnH//P8n7JDRFrw8d96JPrbqpmJDJT4yChuVjkcHcEpaNg3IVf/Us/h3OiwD17g5Hj/anPHZMvTV6tz1zQPevAJm+fNKT+1BzPU1Pjj79GKF0aWSoZ7oFmSDtkcc86SUY1jDHFxWto9NOIka5i6oYkxdlBRDGNWUlCXop8Bgq8U4cHCcT7QB+abplvMcevXg2pXT8gC2JwXYaFArZZZi4uYQ1TDh88IrVFirzIrVmfd1bHfD+KOHGlSuyYjAQ53LAITUuWokUJQIoJCSKxyNImol/eYme7JXILKNbfKucixT7nVKioFtooQRmFqH6CGSvYmcZbL18hDxM2HjxCNwzJttvvtmVUVTAM3rjyKl98+QWb8YD9BYusYJId9rg0s8x3zrxMWbP4/Xd+wMrSsnRcC4MQL034F9/7l2Sidak3oJHbnFxeY+Ngn9rpNToVnZ1xj+3dLU7WmqyrBVYLVUzRt57G7EUjfnD7c0pnF0mHIf/Zy78C3ZgXrrzBP/+D3+fB/ga/+p1v07QM/p93/iUfWX26achqWqbYzrEPYn7rN/8q71z9mINeC388YGl2nrlSncOdPZn2vvD6S3y2+RmHaUfW6ZXMZsU6x0J8ivy2Q+fqgFLukuceSbFFdT7kxLpJo5wz2ttl5+42505ewbAX+OJehzsbbZxykzDM6R20MU0bt1QlSwzMvIrquviVjG6jz/7SLv25DsNSh1gPMFJd/uipJiPOSI9kvfdHO5X/dO9LPdOwYvtIfnYKakcM26ModerwNO3UfnKERx7hR8nBI6g5sn0U4i6ilUQIr0yidvEjrUZVcQNOIm2p7y5mtMdKeeL50SQhtd+f3o7IcLKePvmL8C43E1Omz58IyzxRjHv63RPW8FRc5ojJfpRmP+qLO5pUpjasUynOyfHI839Kw34yF00c4ET6fTrB/fik8/j519qE5addl8+H+/Gne5f8ye1NXtGPAW0ylpPuiqfusscubBPBpIlU8IQUGmsJgSE4IF+xavsTO4Upw/6Pdx2IU40z0fEy6QiZbtOOEXmaR9wU2e1xRJicTgyGUOJMhziOi69V6EQZnpZRNRQW/SHGaCA1NEy7Qhg7GJ7KamKi5yHDwoAlM+FiK2Scww+XoV93KYUlBocxmzs9Svcz/iv1FEs3R2Q3D1h1m+iKQbPSJOyNpQqdriT4DuyWIDnV5NNoH22lTqDG7DTgvfmQndLEElpoc0g+nEiAakcEPsVELNqjKJHBh2L+zWouZOeKhoUWizp1gptpzLplmk6JulUk7I1IxyHt3X3CscdL516kWq7y5dUvWFiYx7EtarUaV/cecUsbE2g5tVDhtdWzvHn6RR7cuM3VWzd4+9XXeWXhJFu7O2ykI9kiJnoA52sNXmiu4uQGn376Oe0gwFyapbo4z+7uLsu1BmZ3zGh3j3brgFKzyuKlM2wrQ/7prXdYn13it+bf5LX5Cxz2PPa9Md/77B1+5Ve+hdI95Eb7Ad8LH+DnGQtthVPaLGdqJ+mNBnzv1nvUlmd56eyLDA8H3P7kJmsLJ3jx/Hm2D7dpRYeMFI9+PCQYZxSjGZrZCWajVSrjGp2b+1RLBcwZUJwBcbZDHu5jhAO0OGVuZo1i5QSbXbi32SNKDfJUsEtzapWqVBqKpQVqkaRg0Kt57DcP2V7ZZDDXISp78sss+iUZURqpIYF8bI1JtESC0kS69Hg7HoHjETgega/TCPxsgC617AWD5MiI6UdW8EdmUKoULnqytJ+CvBglAeiq36GMhRs2yEJD9lI5ZkrFGKFpIXu9EU23Sn1cp9pSWW6nCF77o+URM7MaZ7tjDhL4/TlolaEe2uR9jVEvo7Gr8CujRdbvx5RudDihVmRgXG3UGSspVtHk9o2rODNFkpka5dUVDvoDzFqRfuZxezbm+xfh7syEeCtSoIZosRXtrLroWDDIEk0KykgRNsGX0f/Xau4YJpbwIfcmkXlFd1hrzElS2Qsr6wRtISCv0d875PbVa4jOt5lKnX6vz9gPZAvOb/z6r/N7732fj/rbOLUyS2aJtWKDb5y/xI2rX2KWCvzcq69RiRSu37rJhzv3eLC/zUJjhvVT6xQbDXYODqUdnEhtaqnKuD/CNAx0y6Dv9SVjs1opcmJxgZrj8tGDL/kw3sLrDTnTtvmNy7+EbpVZPX+Ov/uP/y/iaMivXbnMncP7/IMH71OdnUG5fkitr/HXfu23+OLBDT5LH9AKR5yZOUchLbJxc5Napc7Zl86SpBlLSyfY3+jSeiDa2ECLCiipKcx5MGKNRlbCzDOsUozlemTZPqG3h6PHlApFDjs+hjvLOC3R7qXEgUrRKlK1RN+9wWg4JomFmphF4MBBecB2bY+NhYd0Z9p01ENJ5ioIadrYlm1dgoTlWZ6MWA0B6F9r7c+v0wR0fKzHI3A8Av/+RuBnC0SeGEJNyi2SCDgtvRypLOqaSKM/nbKYlqBEeSLDUWGpb/Lqbp21nkMxyPHNgMOViOGywfcf3ed0ocFbe01OPYS1/Zi+PuaLSynaCwVK8YCbaYffa0CnpLGSNViOqyx5JU71XE5t5JzeV6jd7koO2MPuAV7ZZMeOsaouZuBRE+JYERiBwnirjepa7NkR9xcyvnzJ4OZsyF4pYmiJ7CSyvc4zRFZPo6iWJFaKDMQkC/E3C7lg3QqHNTUWSjQpbq4zYxdpWAWsKOeF5XWWSg2qpkPUHfLJux/QO2jx0osXebi9K9uEvvmNt7mx9ZBP2ht4iTB6tzg3u8zFE6fYfLTB/IkVDFFHPehRbtTYVyO6owFf/OB9Vk+dxq84fHb3NrV6k6wfcrY4x4nGPPVqjbGScGe4x/64Q7dzSAmVizOL9OMBV7M9kiji15depZEUcAp1zFqZLa/D4f4Wb66vcb/9iP/js+9SazZptHLqnslvfvMv8umdL/gsuIVdL+NvCk16hddffouLl16RbXutvT5532T0MCHfdigrTQpulUCNaGttydSeUWskgyGq2qdUEO1LHcKwRblqM7+0yHufXKM3zvEiC/ICZbvOYn0BRzEYtjrUnJKsU4a5zshJ2XHb3HUecqd2h1b1EM8ZSVEIJyygJxZqPgV0X6afRQ/6cYT+72+KOf6k4xE4HoE/rRGYNJb+sdXqJmSRxwc7bV2cgruI2EUqXqbjj9QXBclSAJ94jRCuFnPniQOD7zyq80aryMphwjgbcfdUzOFph3cHG6xqDb51p8i5BzmrPehUEt59Lce7UKLkwhfxAb/n9OmncK7jcLrvsj50WR+51LcCVn2LUjei6DjcGR3QqRvcLsfozQLWeMy86qLue7AzpCRkxxsVthcNNldUrs/43JkJeViL6Il2NEFPUhXGpjhvDdUXjpNPeBwKf9MW+oHiT+iCrp+r6KLQniDB3NsfcrIxw6JT4czcCqfnlti7t8H9G7dw7CLNlTXSTCEe+zSWF7g3OOTewwcUIviFK2/id/p0Oh3OvnxBDqKbqbz8+hW6esrhYZudz+4SpHDD6/Dl1gb1WpPW7U2u1E7wGz/3C8zPz/NHX37MP/vyh4z0GMNQaWgGl8qzRMEA81SFcrHAX//Gb9C6u0tvFHBvfwdltsTWziPcwEerW/zjBx+x3+/yjYUXubL6kqydfv+df01zvSzt7LzDmJnyPJdefg3dKHDv/ia9nQD2ROvAMqucY8ZeJFZTOkqHcWOI2ygQtUEJYqy8Txa12d25Tru3zdzqPOcvX+b6/Q32WyP6vZA80pkpNFlbOElJyPYd9mjYjhyX2DQYlRI2nANuGve46dxkv7BPUBCuarm0UBX2qYJlJqRSAzOUdWQzEZKpP9tK90/r9j3ez/EIHI/A8Qg8GQHB1hbM2T9ul47gphxZIv/YsE6JpAK8Zeun0NQTbaGxMAOLJxF9LnwcLBbbBt/cqfKt/SJXHsRo/T5bMwHtFZPtWYNiZPLitYz5bRHA2ezNwh++ktFZF6VqnQdhlw/MMfYw5zv3DS7s6cyNDZq+QSPQpMnLYepDo8CG16Iz7/BlM5Xt3W4SccKqYO/6eLf3mFdKDKsmHy3G3KqFtMohu6WIrWqEb4i+edGBOxHBSRWNJEongkJCgEoIKrl/p54LJmgmdKlRsXXRnKOiRYJdnlHVbNLuSPqdVzFxYoUzCyu4is4Xn1+jsXSCE2unJMBrpkE39qnX61RVi/lKXdqHbu/tsnz2FPXmDFW3iFMp8fH9m2zd32bNmGdt9Qz3vD4fXLtGuVjDDhSqw5yqatM6PEStuIxrBnnJYGd3A9Xz+c1X3+TcuRN8svu5NHA511hlxq0RRSn9OOB6a5NPP/2IiwuLFJsVrqVt7m1usKbVWC7O4g8iRNZiebHB+++/S312lvMXL3Jn4xEPHuxSLyxR15Y5oZ+nPJ6jHi/gqmUiLWag9OnaLXJNw4xqRD2PdLxL7B9wcPCA9uCQ4lyDlTNnSTWTKILOruiR72JjsdhcYW5GdBAUSbpdKQ4RFVWG1Zit4iE3tbvcse5yYB/QVwcyQp9G50LdTAjDCT900e8l0i2ii+F4Ox6B4xE4HoGv1wgcAfof1/73qJtkynGXEfrUB+GI+S7UGUXaXYC6+L9oQ81jobI2eYFmF6h5Bud7JX5uz+aXb6XMtzyGpk+nkjM4VcdMDVbvxFQOYiqWQ2tG5bOzMF4VLbcKXd/nIAuYG6h866HG2n6O5ee4qYaTa0Qa3MuH+E2HrWRAvFZjZ8FEXatz8fWXaFoFkmu73Pz9DygnJo+0gD9c8LlZ8SckaTfisBDLjGw5nHTRiBp6qqiYmjHRpjhSR1Qa/+dcLrSsZXuISE9oKroidLVFj56CJUQ/hgGzZgF9HBHs93hh5SQX1s/gexH3tnZZmF+irFvcv3OX3njIG1deo+GUaO3ts7S0xP2tDdrhmCAVohmioynjwBtgpTb+9T5//S/95zjFClev3qC112W+PkcmzFKCiEa9Qa5Bx5v4g/vhkHLJ5cK508ROxP/90T+BokJRdzh74jTh0MNwLQZCvSuOOV9s4Hsj+q5CFEaMbu8SHAyYm1vi/JkXuP75NbSShnnC5nbrHp/fvcP5sxd469wvM3qU4Q7rqCMbJVKlfnexWsS0DIajAcPDkLxTIu4FJKHoVxgTZmOCLMYs1yg3ZqV0ab1Yob+7z/a9R1Ie1bErlOqLrCwso3kDEtVnXIzpVjw2invcUR+wYT2iY3VJbKGKlqGn4osTnYdCMQjJTBVkENFH+Zy61r5ec8fx0R6PwPEI/BkbgaflmP/dD00w+qcKedMasnApFGqM07S6eC7azQSoi98JsybJBpfmSKLUKULeiYfE+UOV/+iexuW2SjGIEKoUhTfOUyyWae7nqNsD8t6YQeLRq+WYS02Mcp24NaawM6J8EFA8DIi7Hj1CIilwHaFhMxASMEsNHpoBztocTrWIdXoW++01GotN8puHfPCP/4Ca4rJpRHx2SufRosKOPqDvhPimKOemFCMkkHdtAegKtif61J+MnVL525VcGFhIxSnZ1pZNXBvzHD1XsRWdAgZxZ0gx15gxiwz3WlStAt946xv0xh4fvPsBv/lLv0J/v8X2g0cywi/ajlw1hHmKXS3RjXz2+x3CJEa1DOqzTdZr61xxL1LomXQe7rPUWMTRCxQKVfa6PcrVqjSnmGs0SMYjBr0WncEhRsnEnS1xo3WLXqXPlrfDbrc1IUR4AePQp7a+yNJMk2I3xO/18S1NOmSNHu5TNossnDjB3TsPWWisUFmpcs27xgcbHxEYGZXiLAWvSSFoUMvnmCnMSmU4IUBDkGFGJkpPJTtQ8TZzZoo1qg2VWPE4HLQJ0pyZ+XXWVs6w+3BL9sQPdzfYffQI03KJMpNx6jA7O8f6Qh1f6XHodDkodXjobnNfeciuvsvQHBDkngRuabggHYw12a8tQF2sjrRctDP8u98Mx+84HoHjETgegec7AtOJ6483gYn5UBNtq9kknS5Y3mk8MWmSgkRHgguCIybI1QIfBJgnQptC7NJQSfUEhAFKDjP7Kb913+Lb45I0X+lGHq/91/8xpdkm9X5G/9oj9j6/xf69h9LtsTE3h+oU8MYB8TjADqEcKOhBJtPg0tDJ81HrJQ5dhaxe5OHBrvR2MMMUZblE/7Uap155gZk2fPF771BTC9yN+ny+nHN7Ge7OJbQLorwaI7TnRcpdtKz1XWE6JTTiFaxY+GRMeAFK829XcmnyIEFi4s8skH9alhUMakOq54hoHfkj/i9+J5z7EsGsSzLcXOPkzDzDrX2Wm3MMhkO2D/exhXymkhIbKpml4+cJQSwIAi4njWUuJy9QO7CojFV+8ZWf58SLrzI+aHG/20EvuFIt6/SV17n6D/4Rahzy0rfe4MtrH/LB5nW8os/pNxd5584PwUkwgAAAGORJREFUuTXclSunYeuQzFTIZoR9Z0hpkKAlCqljIrgCRcWiUqsxVjO29w8pOzV8NaDttBjZHoktjDEcjFERZWDiCo92bMkv0DwFZ2hT9+ssxSss5HNYIwPH1Ehdj0E2lHKuqlZiqXGeE82TjDYPWK6WCHvb3Lr5OQM/oLa4Tqg12NrbZ7ZuEbkDOvU+h/U2W6Uddo1dBlZfKqJlYgUpaIdHPcxSREQC++Q7ko5LX+FZ/Xxv2uO9H4/A8Qgcj8BPG4GfXAOfvlqClMgcH9WIZRjzmMk+iWxM3ZKANhqNCMbjieWp6I7StIk1chhJhUbLsiiVSlIMTKTfx3FI6uqMd/cpWy6/ENf45Q+GXOqZNGpNNvWYhb/2HU5duUTZg+3vvsvd7/6QwZ0tND+loptULIODFZfvXbDYV2NObEesH+as7Ke4nZh6tcGmnfPxgs5+r8+rowIvFxclf2ozOuTyf/OrbLe2GX/yiOh+i1JqwVyVO4sK35/z+MEFhYf1GDOLsATOxgqhptAraFKx1woy7OSptry53y5JQBdALgA9PnoUxLmpaIm0k5MgPpHKE2Au3GiENJ6Q5NCzXCrjXFg+iXowYLHeJNZglAmpzpTbOxtsHOySGCp6yZVfjhYmzPSK/Jen/hOs2zGlfs4bZ15hefUcvVaX+902QpCwXCpxYf0UrVt3MPIUp2rx4d3P2Ex75PMKm8Ftvr/xPnf0PkbTxRFHbasMXVW625wvLrBancePU+bnFrjxxVVq87N8ub9BO/bQCw6BHhPoPp4SkGgCLnX02MIQkfhYoZQVqeYVmkmdOX+Wptek6c9SilysPCHVA/pGl046ZJyouHqT9colTlbWoDWkauZ444c82rlNN/AxirOk2jxjPyFOeoycDnuNPfbq++xWd2nbLULTJ9MSDHExS+/NiTDCZBNfzkSycyL7elxEP54wj0fgeAS+biMwab16HD0+4/CfNtuZRuDCAVFJdUzDku8UAZyIvgW+CElgKSqTZlKFUaTedU3HcRz5NwHwYZziVuuYo5Dm4Zgruxm/eVdlbjukn6l0Z4scXpjj0rff5I25FcydLt71DQ6uPWD/wT7JsE/ZCnh0yuAfvWVzt5wx10k51dN5saVRH6qEYcKdLODWegU90vilLZvzHYNoq4NnxwwvOGRmxsx+gr41wujEqJUC/VNVPnnJ5O++OOLObISRxLix0EERZDiVjqNKjBWqdqI3fbops7/tyvhOAPgE0I+idGnLOIWQiQPNRJ/6yKtZOtLkFC0TNUpkDX293MTY7VPUTEZqylDLMObrbHQOaPW78gASS0NJcyqJyvp4hr+ofoPiA1guNDm3dBYHl25nxChMQNWYn50j9MaEwx6alhHgsTfap5OP6Zc8Km/O8Ltb7/CD8CFjO5Z9fUKrO6u5FFSLX1p5meJIYbjfZ3VuiZ3NTWqLs1w9fMSD5JBNsyclRjXR452KL1qaUk9cioQp/dhgJphhxVthLV5jJVymFlQxfIMk9clrIzraAbv5Hr3EB6XIvL3OefsVVo1lbC+GrE8vucfecJO2NyLNizjaGqZeYeR3aFv73K/eZ6P8kL36DsNCX6aCRPQ9qZEf6Y9L6dKp97FgvCuSKCFNR4634xE4HoHjEfhajcA0MHm2fO4UzEVkLtLqkqkuTIyOJKZV3ZQgLqJ08WiZk+cCzEWKXYD5lDg21d6Xv4t18oHO69UTnNkZcO5Wl+/sWpgPBrRzneLF81zTx5Tma8wnKUZngO2JHmOFVCtgVzV8/SGHiwkfn9S5WgzZVEOZQZ1LbAqZSRBl7AxGaPPznFQavPZAZf7LHpXbPQpzRX5Q2cZoWJweFyhvB9hbQkhMIVgs8snLNv/76yG3FmKUJKYUZTQ8gbsqnq5JMxnBpRICO48BvfHbtozQRf18mnYXj6kwe5c4/pTW7uP2qIkTjQT3KJJyrHausqQXWc9cZooVWoQ88rrs5T5DkTZWFVTbZCyEY4OIZqTxgj/H+t06xv2UM0unWJs/iRpq0ngkC3Jp+dpszDAc96Un+igekFspsRax2dpiNz8kXtf43NzhxlJM2tSlXF+3N5CmBSK1cl5pkm8OWTTqGAkUCi47op+9lHMz3COaOxqKQDjklDEzg1zoPysxdmZS8css+Uuc9s6xFq0xE83gJBZJHjE0OuwXN9lWN9nO9vDThJqxwGnnAi/lrzCXzKIEEYnRZ0e9xeboPp3REDOtssA5KsacDLT3zT2uFa9yy7nOZvURXmEkpRnFwsdMJpmQTI2kZvtEt1kYutiypi7EZZ6XOcvXau44PtjjETgegT9bIyBYacLsQT7+5G2acp96EwhAj6KQLBL13iPPiGnWXlUxTBPTnPhDxGFEFAhDKGECJCybJwI0wtxKJHKNyIB9jdecJS72As7t+rzWs6n3BIGuSGF2kTu9A1QTDK+HFQaUMVGF/KtRJ1uzebi+x9bCiK0K3DLGXDPG9E1hmezgmgW8ns+w51GvL3ImrHL5ZsLCFz1mHvo4Jxu881JAt5Cw2jFY2M9YPATLz+jrER8sxfyTb9t8MR+j54mM0Gu+KH+rRJpKqAlTmYzkqTYnpfy3DQno05qsbPWXNXQRH04A/em/TfR4xCaARiinCV9qHTVKqUcq31l+kZOLyzwMery3cYsdfFrBSLbFWUWX3DHR/ZhqJ+JEr8hfrv0CvS9a1GvzFK0Kbu6yWJon60Yko4h2q8Xy+gpKWWezuwUuKGbK/sEmiRFxkB1y0+3w3vyAYSOjKpxx/DG+AHTbpdpWWKXOL198Gz1RJFv+e1+8x2BWp+f4ePoQQvGFaVTzKoXMRvFztCinGBRYjJY4lZ/mReUi88wj9MvHyZCueshB4YAv8uvsWnu08kOUVGXNWOey+Sov+a9Q8ev4kU9Q97llf8nN9jXGwxFL6hIXoktUwhkMp8SefcBnxY/53PyUh+V7+CVh2amiRDlubiEcrxNNlAOEvrn8UjASRxIvpDvZc3Jb+7M1OxwfzfEIHI/A12oEHlu3Pts+d1pDF+cmonARoYs0ugR06bEwWRCI1xmGIX+k2ZHngzAnEo6WogYvMtFpJg2PJoCusZgtUGyFnExjTqYqs8OcM8ocC8Mawb0eppdStHUUx8fRc8qJTn4YY3YtHp3W+Z1fOODDtQGhDWMRdIqFhAFG1aLqllF2h2R+jl5tMLeb843PY85uKzi9jNbZMn//8pC7BZ+ljs7pnsWLHUtG4XEacb8c8sPzCvcaMaGRSK6UkwiwVgmE9KvMok98Lx5H6PbfmdCtpgYSk+h9kmIX29OALiN2keY9SsWLdwr9dTvXSP2QwjDmr557g2a5yuftLf7gzueki1WpWyuY72gq4zTCDjPOU+ayvsqvL/0iyVZEqTLDzsMDRvsjFgpz2GOV+coMuzu7kta/4x2wO96nMFugMuNi6kIPJ8Etm7wfPuS3R++z7W9g22A5Kn0zxxZOZlshK2mNV2fPcmZlnRsbd/lk7y631DZ5TccqqISeh5EoFHFxEhNroFMZl1mMFrnsvsqass6ysYqhGhzG+zz07/Iwv8e2vcddfZdBaYSn9nEinRey07yhvcHLg1cp+nU6BLRmhnxc+pxr3atkQ58XWOPt0SvMjuZRtArt8oDPah/zifkhdwq38Iqe9N7WYk3Ky4oaeWz40kxBPBU2iUZSkMz3XBVX9fMyV/haTR/HB3s8Ascj8DUbASlnetRjPT30aYuaAGVdNVCF/bCIvo9S7iKtLtjusudc1M5V7TGpTjyf1OAzjEjHHtjMJBovz5aohCGdu4ecz8p8MziNfXOAfehjVUx2Z0Z4VoibaLiHsHhYZmfd4X/7+QPeWx2Q6imKNgl3U5F0KGuUnQLFQYqwJ6dYxr0/4u0bGWejCqNcYfOExe/MbHNQhXrssDAyWT5QKI8zLEMnqRncsQccFhIGdkKiijZlEWyrkz50AamiPPy0Vr3+90Qed2r5OKmPC+WxSY/f1CNrwqiW9KunonctV8k9IXqiYKoac6nJf/rSN6Rq3Bf9Xb7o77Cp+FC0qVguSZbSH/UxI/h2/STfXniZ7GGCE7jUy03uXL1H1ImZK8wRHo6l/7prO/R94cG+T2m+RGQEKHbOifUl9ve2iEdj9mfhH9p3eBA8oGIp6EZOOxiBDy+W1snv9FhXGrxy9gKBnnNzsM3VdI+eFiOqAX7mEdtDVCNH96HWL3MxusRl7TVec97EDUoEacBevs0NvuRWfp0N/QEHRpeRrZAXFXJtTHGgcMlb5+3sTV4fvoUbNtl3Yq66G/ybysc8TB9gj2JeHM7zF9qvcj46B1mdYTPm6tyn/FB7h2vmVUbuGFMRve8auqjzKBmh6RHqkSTtIdT044I0ZlGY9Cceb8cjcDwCxyPwtRqBx4Ten9629rSc69PnNknBC1lXIRojEFRoqUzmQQHoon4uCHITj8QnwivT18koXwDtASwtl7lUtTHaLcbbGecG8KuHy6ztW3TvbZOcqfDhywlbzUS2nFX2FdZvmQSWwfuX4cvKgLEWETk5vhHjqbHkZZmmghrmhD5olkphP+PlXYWqWeaak9CtG4R2IjEpNRz03MAYZCR+ROZoFAs2muBcaQl9AejaBNAzJhG6CLANsYj5EYvYv6fkE/CegLrAC9GONgH1x8aPkvEuwfxx1C7Y7SqFxCbzElzbZt4q8sunLnH31m2u9XY4MBL8qskwCVGFYo9gF+oqVcXkRavOmfIyo12f8b6HmzmMd0a8tvYKLy6c54vvf4ISiENX8FKfudMLvP6dN/jDz/8Nn977lLOXz3LzxjUurp3DPDfPvzI3effRxzDuyrIMguhmlan0VPzrPX7l7CWWyzOsnlrjX7z7B3QKMRvjHonlyKb9rDhG1TP0Ucas1+Tn7W/y8/9fe2f228Z1hfHfbJwZDilqtyLJlm3JiVPHQZoFXV6KFuhTX/rY1/5ZXf6Nog95aZogTdHUdRs4sRUndm1JthZKXGdfinMvqShB2gRtAyjJDGAQksXhnY/kfPec853vLPyIpdEKo27IR/2P2c7use3d5Ulnl95sj0y8dUWK77vKwrDZhecHl/h+9TKvpq8SlAscBAVvZXd4I7jNcXCCF6WsHbj8uP8c37NfoxluwJzHx/Pv807xNres2xw2T1TaJs8K2panIvDcjpUAQlyHZFi4OYnQTSOZDB7/Wn2V68XWCNQIfOsREIKZ5L//DRZTsZuufevU8idtbCbicupYMkJZTxyTQw1kkUxyUajI/Oy0NSEwScenSaFT9g2DS0uLNA4PsY/h+jMez0azLL8zoPMopWm69NddXr90wj+8Sm69LGcW1w87+HaTBws5j8whYyujaFvEXklIovRohg2ua9Pr53iuQSexuDL2qJwGf7XHlDMuS4VJNBozkKqBH2CaDbVuZKRtWdKJ9cz2kVuoCN0udQlcaujyKL3pnyZ0SblPk+6qHqFFV9NHAUR2OqIjkJ2PgDlNgwS4zEcueT+iMz/HtWtbqs1q+8F9Hg+OqNousV2qhUy2AsokxS5RvXOygajsBkVY0hzZrORzbJmrXGSJ+TTAjU0+vHuPqzc2WXtxg0EQcevwDn8/eJ+jqoft2cxabRKzUpHw0M7IqoxU/IHlIuR1TJ98f8BC6fLC2hWuLj5DNg7Ze7LDw+iYR52S2MowbQdjVOAODF5Zf4nXVl7BHtqMD0O6/R6Pwl32zSNOZgcMZyWil35Hne02pbnfaNEc+KwNlnnJv8ENe5MyglGr4nZ4n3eN+/SaA2wzZSYu2EraPJ88zw+tn2MNPOLmAR/bH/JG9hfueg85XoqgEWHkKW4pmyfdRihCiAIPo/C1msGMakL/1t8YawBqBL6GCJyqs/87Yxl9xWfq75+KVL8YDx29mwSGxbxp0alMmhkEw4qZ4wI31P4fA7dit5Nz7JeEjrLzws0lajSILBFpV8rNU3hO5m6I6lyNdP3M2BmJrqWPXALjUUN3k4mgXG1GRKUvpQXhxKkOvarU/xuVnFvK33o9p2VvJZD+RNWm0fityuGehUUxx/ScvueTpalKZ0iELbsfacqXn/3Mwt1PubK0zurli9iBy+PuPg+ePGZcJrgzTcI8VherTzrN9+tFCAAKl8IgCD2W4jZr8RzPpB2W8xnapcfVjcucRCc8jp7wKH3KjnVI1x0yClIqy6BZukocJqQemxWhWSpQlU5CaguWQ7MyMfoRflRwY+WSIvbxfpe3t9/j6YbDwCqYsTr4SQPjuGQtWGElWCbsj8nLnH46opufMGyEhK2UvJXrhnzZXOYgtupu2cEP2yyHC9ycu85zrUuQlfxzuMd2vMu2+ZRREIOTYGchi1nJVrjFz9xfcjHboNEI+WB0h9fHf+LuzA5P1wYU1iEyp1UG5XhKAAKJtBXKNrGSyL2iEkJXAw7qo0agRqBGoEbgyyKgtgIS9BkWLcOhhY2fgR3nEEtbnETKut87tlFkPm5AaKN5SxXMS5XRPi+HwW8+xzj0DKE3nMaE0Ets2/oUoTcLm+Us4DuXn2X+wiK7R/ts7zygn4zBlXyDRVKmEyWeHpWndxQT8YD0vgsYtkUrbxKEDVoDh07ss2h0mLFbbF25ys7+Y+4ffES36pHPQTlrMBYjmFSiV5l3a5LZhgJeItjKVhZq+kgzZlodqn5IvJ+wOd/mBy+8RNtssL33kD/3HnAilnq2R9MIIDLwDR/X8EjChFIEaWQkVkrmpGR+Rt7IKaVVQC5JUuCZ8LuHFwXMR3Nc72xyrb2u2t/uPPmQnbLLjtcnaRcYToYZjenEOZcGF/mp+wteCG4yP2txp/sevzt4g3vBLvsrQ6CrNiZnCT2WwSyGtGVIH7psXCTlXtfQz8sXql5HjUCNwNcHgaqssDHxkUEqpgqc7KxUXVtC1oatZ2dIz/eU1OVRlXVVaF1KnHpuji8kdDG6P+ULU/OkyP6dhkXHDri5vMlMI2AQjXiw+4juuI/pu1QNk1EaYjqWInR91ZI+0MGz2hxJv7v82rHwSg87MrHHJl7qMGO2CGyfNI4pVA05p/QKcldEBAlhFZJmJa6hawnKstbSpI7UTcwJo8cJtuMqa1onKdQbJq52V1dWmV9Z5o8f3OJgPCCJZdqciCt0Ad5WZgUWWZFRScnAkl7wjMKQ+ogY+svrgeFDKe6shYkT+QQjjzX3AuveoprTvjs+4MAcchyIOHDSvB9FBCGsDBZ5pfgJN2dfZHN9gf18j9/vvcWt9B5Hc0Nwhup13EJH6LJ/iMRMQIozIhJQVy4vfo4+Uefmo10vpEagRqBG4D8jIPdU4SRlb15KChxsVcKepLItGYIiBi46WIwdfd9XgZw8+dwR+q8/Z3bdpBahybvCNA2VbhdhgggKpPLQ6XRY6SxxwZ1j3B2wd/iU3nhA5VhYfoOUgjiLMcT4fupwNgFP+QBILUAsZ3UhGEoTs7QwC0up/WwhVcNSxgAy3UyEjFmZEGeSBi8wpdfPMVV0Lib12gxHm+Po6HxiXCuWb1lOYDXwTZu4NyTuweqCx9bVTRzP43g4YL97TD+OEJ+fSFmtVhhNTxvey/5AsgtFjpGlmGWFI6/nQNzSGxx1FUkDsw+ztOgYHlESkvtwYknNPQXJksuRiQcvLIxnuDS6wZXGBt+9dhl/2eXN/b/xh713OWj2oC0MHioyF1KXVUnaR0x/9CdKjskQgvqbWyNQI1AjUCPw5RFQXDHpYS9kGJnWKkkK3Z6meE3NLdoaHTW6WkWkqqQr9/LJjfnLv+pX+pcGX0ToZaWa8oXQ5Zi2AszNzXFhbon+3jHxMCLOEpWekHR3Iv7mQuKWSOynKka945lG6IrQ5YSWRS6KOwnVTQtEnGbpzYMe+yb9clrxRzEpJKsgXFoWDN2ioGhNu6iJOeqpqrGSzYilFfwiPlD1DnnjDPWGNSqL6xvXlBDhaf+Yo/GAuIGq/yMTefxJpC9rkeeLkE/IVdVdDAqnYuBP3ljxyhd7umGJW9rKOU8IXQxxIpnoIwH1tAwgGY4UZpM2fneB2aTFyxuXWd9c5c7oIW8+vs2R3YNOAyMM8aSOLhAYuoZTTp2RlCPQFMiv9HNSn7xGoEagRuCbhYDcj4Vz5Cgle6xFZ2qu5cRrpZD+9omTqjK0U8+ZPE4i9POUIDX41SSUPftWnRUdqj41FQQrhbsQiASwMk603WxzvHekevOEzOWfEHmhaFwcbOSJkxNM1HhnU+66Bu3oOrqEuWrSi3TLC2pSoxbf3Al4Kii1MUxbqeML2RnlomCQDMCZBU+b7Ke/yks1413WLWb+ruvQ9H3yLCfrh8wTsDS7SC8dcRj2qNoOscwaF69g7fl/qmaXJUk6piHGLoX43heErYnI3JGlu+TjXG0YHNMkzlOtXZO90GmKRp/PyaW04GFFHlav4Nn2IqurF9gr+qpP/sQRlbtsIErcosApREGpCf20fqNlCdNkxDfry1ZfTY1AjUCNwFeMgCEB4ZQzPmtYp0j9c6Tz07+bEvr/ItL/P1/fvwDALo0B/t3vygAAAABJRU5ErkJggg==">
            <a:extLst>
              <a:ext uri="{FF2B5EF4-FFF2-40B4-BE49-F238E27FC236}">
                <a16:creationId xmlns:a16="http://schemas.microsoft.com/office/drawing/2014/main" id="{8CFBAED0-7A69-BC7F-B203-E9DB54CBE1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962150" y="482600"/>
            <a:ext cx="7620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</a:rPr>
              <a:t>Viết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sau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theo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thứ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tự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bé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đến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lớn</a:t>
            </a:r>
            <a:r>
              <a:rPr lang="en-US" altLang="vi-VN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752599" y="1600144"/>
            <a:ext cx="75418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dirty="0">
                <a:latin typeface="Times New Roman" panose="02020603050405020304" pitchFamily="18" charset="0"/>
              </a:rPr>
              <a:t>a) 4,5; 4,23; 4,505; 4,203.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5657850" y="2940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2940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657850" y="2940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2940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5657850" y="2940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2940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1887936" y="3878759"/>
            <a:ext cx="61150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dirty="0">
                <a:latin typeface="Times New Roman" panose="02020603050405020304" pitchFamily="18" charset="0"/>
              </a:rPr>
              <a:t>b) 72,1; 69,8; 71,2; 69,78.</a:t>
            </a:r>
          </a:p>
        </p:txBody>
      </p:sp>
      <p:sp>
        <p:nvSpPr>
          <p:cNvPr id="36873" name="Text Box 54"/>
          <p:cNvSpPr txBox="1">
            <a:spLocks noChangeArrowheads="1"/>
          </p:cNvSpPr>
          <p:nvPr/>
        </p:nvSpPr>
        <p:spPr bwMode="auto">
          <a:xfrm>
            <a:off x="2362200" y="-304800"/>
            <a:ext cx="7924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</a:rPr>
              <a:t>          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2800" dirty="0">
              <a:latin typeface="Times New Roman" panose="02020603050405020304" pitchFamily="18" charset="0"/>
            </a:endParaRPr>
          </a:p>
        </p:txBody>
      </p:sp>
      <p:sp>
        <p:nvSpPr>
          <p:cNvPr id="36876" name="Text Box 57"/>
          <p:cNvSpPr txBox="1">
            <a:spLocks noChangeArrowheads="1"/>
          </p:cNvSpPr>
          <p:nvPr/>
        </p:nvSpPr>
        <p:spPr bwMode="auto">
          <a:xfrm>
            <a:off x="2286000" y="2057400"/>
            <a:ext cx="1371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95291" name="Text Box 59"/>
          <p:cNvSpPr txBox="1">
            <a:spLocks noChangeArrowheads="1"/>
          </p:cNvSpPr>
          <p:nvPr/>
        </p:nvSpPr>
        <p:spPr bwMode="auto">
          <a:xfrm>
            <a:off x="685800" y="479426"/>
            <a:ext cx="1676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latin typeface="Times New Roman" panose="02020603050405020304" pitchFamily="18" charset="0"/>
              </a:rPr>
              <a:t> 4:</a:t>
            </a:r>
          </a:p>
        </p:txBody>
      </p:sp>
      <p:sp>
        <p:nvSpPr>
          <p:cNvPr id="95292" name="Text Box 60"/>
          <p:cNvSpPr txBox="1">
            <a:spLocks noChangeArrowheads="1"/>
          </p:cNvSpPr>
          <p:nvPr/>
        </p:nvSpPr>
        <p:spPr bwMode="auto">
          <a:xfrm>
            <a:off x="1847850" y="2735759"/>
            <a:ext cx="10191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* 4,203</a:t>
            </a:r>
            <a:r>
              <a:rPr lang="en-US" altLang="vi-VN" sz="4400" dirty="0">
                <a:latin typeface="Times New Roman" panose="02020603050405020304" pitchFamily="18" charset="0"/>
              </a:rPr>
              <a:t>;</a:t>
            </a:r>
            <a:r>
              <a:rPr lang="en-US" altLang="vi-VN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4,23</a:t>
            </a:r>
            <a:r>
              <a:rPr lang="en-US" altLang="vi-VN" sz="4400" b="1" dirty="0">
                <a:latin typeface="Times New Roman" panose="02020603050405020304" pitchFamily="18" charset="0"/>
              </a:rPr>
              <a:t>;</a:t>
            </a:r>
            <a:r>
              <a:rPr lang="en-US" altLang="vi-VN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4,5</a:t>
            </a:r>
            <a:r>
              <a:rPr lang="en-US" altLang="vi-VN" sz="4400" b="1" dirty="0">
                <a:latin typeface="Times New Roman" panose="02020603050405020304" pitchFamily="18" charset="0"/>
              </a:rPr>
              <a:t>;</a:t>
            </a:r>
            <a:r>
              <a:rPr lang="en-US" altLang="vi-VN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4,505</a:t>
            </a:r>
          </a:p>
        </p:txBody>
      </p:sp>
      <p:sp>
        <p:nvSpPr>
          <p:cNvPr id="95293" name="Text Box 61"/>
          <p:cNvSpPr txBox="1">
            <a:spLocks noChangeArrowheads="1"/>
          </p:cNvSpPr>
          <p:nvPr/>
        </p:nvSpPr>
        <p:spPr bwMode="auto">
          <a:xfrm>
            <a:off x="1887935" y="4869359"/>
            <a:ext cx="92744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* 69,78</a:t>
            </a:r>
            <a:r>
              <a:rPr lang="en-US" altLang="vi-VN" sz="4400" b="1" dirty="0">
                <a:latin typeface="Times New Roman" panose="02020603050405020304" pitchFamily="18" charset="0"/>
              </a:rPr>
              <a:t>; </a:t>
            </a:r>
            <a:r>
              <a:rPr lang="en-US" altLang="vi-VN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69,8</a:t>
            </a:r>
            <a:r>
              <a:rPr lang="en-US" altLang="vi-VN" sz="4400" b="1" dirty="0">
                <a:latin typeface="Times New Roman" panose="02020603050405020304" pitchFamily="18" charset="0"/>
              </a:rPr>
              <a:t>;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71,2</a:t>
            </a:r>
            <a:r>
              <a:rPr lang="en-US" altLang="vi-VN" sz="4400" b="1" dirty="0">
                <a:latin typeface="Times New Roman" panose="02020603050405020304" pitchFamily="18" charset="0"/>
              </a:rPr>
              <a:t>;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72,1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5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5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5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5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5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5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5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5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/>
      <p:bldP spid="95252" grpId="0"/>
      <p:bldP spid="95291" grpId="0"/>
      <p:bldP spid="95292" grpId="0"/>
      <p:bldP spid="952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Google Shape;737;p31">
            <a:extLst>
              <a:ext uri="{FF2B5EF4-FFF2-40B4-BE49-F238E27FC236}">
                <a16:creationId xmlns:a16="http://schemas.microsoft.com/office/drawing/2014/main" id="{4FF17B86-0A6D-4C0D-D2EF-2C455BFAAB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2195">
            <a:off x="6743700" y="-1847850"/>
            <a:ext cx="6753226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Google Shape;738;p31">
            <a:extLst>
              <a:ext uri="{FF2B5EF4-FFF2-40B4-BE49-F238E27FC236}">
                <a16:creationId xmlns:a16="http://schemas.microsoft.com/office/drawing/2014/main" id="{C56D95EE-F916-0493-A7A3-EAB49683E90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3"/>
          <a:stretch>
            <a:fillRect/>
          </a:stretch>
        </p:blipFill>
        <p:spPr bwMode="auto">
          <a:xfrm rot="-7064246">
            <a:off x="-967581" y="3766344"/>
            <a:ext cx="4860925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Google Shape;739;p31">
            <a:extLst>
              <a:ext uri="{FF2B5EF4-FFF2-40B4-BE49-F238E27FC236}">
                <a16:creationId xmlns:a16="http://schemas.microsoft.com/office/drawing/2014/main" id="{C3A7B6DF-88AD-3B85-685A-B942068E58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2700"/>
            <a:ext cx="2590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Google Shape;740;p31">
            <a:extLst>
              <a:ext uri="{FF2B5EF4-FFF2-40B4-BE49-F238E27FC236}">
                <a16:creationId xmlns:a16="http://schemas.microsoft.com/office/drawing/2014/main" id="{B5C65A32-A991-83E2-D5E1-9658375F105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0"/>
            <a:ext cx="82073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Google Shape;741;p31">
            <a:extLst>
              <a:ext uri="{FF2B5EF4-FFF2-40B4-BE49-F238E27FC236}">
                <a16:creationId xmlns:a16="http://schemas.microsoft.com/office/drawing/2014/main" id="{FF3E3462-148D-06CE-A69B-52401326A0C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667000"/>
            <a:ext cx="4173538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Google Shape;742;p31">
            <a:extLst>
              <a:ext uri="{FF2B5EF4-FFF2-40B4-BE49-F238E27FC236}">
                <a16:creationId xmlns:a16="http://schemas.microsoft.com/office/drawing/2014/main" id="{F4F86BDB-FB15-CED0-E06F-28529A6BC6D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13" y="6064250"/>
            <a:ext cx="1017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2438400" y="364790"/>
            <a:ext cx="94297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056441"/>
              </p:ext>
            </p:extLst>
          </p:nvPr>
        </p:nvGraphicFramePr>
        <p:xfrm>
          <a:off x="5391150" y="202105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021059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585126"/>
              </p:ext>
            </p:extLst>
          </p:nvPr>
        </p:nvGraphicFramePr>
        <p:xfrm>
          <a:off x="5391150" y="202105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021059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19506"/>
              </p:ext>
            </p:extLst>
          </p:nvPr>
        </p:nvGraphicFramePr>
        <p:xfrm>
          <a:off x="5391150" y="202105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021059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990600" y="457200"/>
            <a:ext cx="1828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latin typeface="Times New Roman" panose="02020603050405020304" pitchFamily="18" charset="0"/>
              </a:rPr>
              <a:t> 5:</a:t>
            </a:r>
          </a:p>
        </p:txBody>
      </p:sp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3200400" y="2016217"/>
            <a:ext cx="99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0,1</a:t>
            </a:r>
          </a:p>
        </p:txBody>
      </p:sp>
      <p:sp>
        <p:nvSpPr>
          <p:cNvPr id="109606" name="Text Box 38"/>
          <p:cNvSpPr txBox="1">
            <a:spLocks noChangeArrowheads="1"/>
          </p:cNvSpPr>
          <p:nvPr/>
        </p:nvSpPr>
        <p:spPr bwMode="auto">
          <a:xfrm>
            <a:off x="3790464" y="2041605"/>
            <a:ext cx="33723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&lt;  ……… . &lt;</a:t>
            </a:r>
          </a:p>
        </p:txBody>
      </p:sp>
      <p:sp>
        <p:nvSpPr>
          <p:cNvPr id="109607" name="Text Box 39"/>
          <p:cNvSpPr txBox="1">
            <a:spLocks noChangeArrowheads="1"/>
          </p:cNvSpPr>
          <p:nvPr/>
        </p:nvSpPr>
        <p:spPr bwMode="auto">
          <a:xfrm>
            <a:off x="6400800" y="2036939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0,2</a:t>
            </a:r>
          </a:p>
        </p:txBody>
      </p:sp>
      <p:sp>
        <p:nvSpPr>
          <p:cNvPr id="109616" name="Text Box 48"/>
          <p:cNvSpPr txBox="1">
            <a:spLocks noChangeArrowheads="1"/>
          </p:cNvSpPr>
          <p:nvPr/>
        </p:nvSpPr>
        <p:spPr bwMode="auto">
          <a:xfrm>
            <a:off x="2133600" y="2895600"/>
            <a:ext cx="79398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0,11; 0,12; 0,13…….0,19</a:t>
            </a: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2151681" y="3887744"/>
            <a:ext cx="79398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0,101; 0,102; 0,103…….0,109</a:t>
            </a:r>
          </a:p>
        </p:txBody>
      </p:sp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2151680" y="4702314"/>
            <a:ext cx="97164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0,111; 0,122; 0,133…….0,149; </a:t>
            </a:r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>
            <a:off x="2151680" y="5464314"/>
            <a:ext cx="93219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dày</a:t>
            </a: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4339360" y="1941187"/>
            <a:ext cx="9596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0,11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4285764" y="1941186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0,19</a:t>
            </a:r>
          </a:p>
        </p:txBody>
      </p:sp>
      <p:sp>
        <p:nvSpPr>
          <p:cNvPr id="2" name="Rectangle 1"/>
          <p:cNvSpPr/>
          <p:nvPr/>
        </p:nvSpPr>
        <p:spPr>
          <a:xfrm>
            <a:off x="4180659" y="2033959"/>
            <a:ext cx="1723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</a:rPr>
              <a:t>0,199999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96" grpId="0"/>
      <p:bldP spid="109597" grpId="0"/>
      <p:bldP spid="109606" grpId="0"/>
      <p:bldP spid="109607" grpId="0"/>
      <p:bldP spid="109616" grpId="0"/>
      <p:bldP spid="24" grpId="0"/>
      <p:bldP spid="25" grpId="0"/>
      <p:bldP spid="26" grpId="0"/>
      <p:bldP spid="27" grpId="0"/>
      <p:bldP spid="27" grpId="1"/>
      <p:bldP spid="28" grpId="0"/>
      <p:bldP spid="28" grpId="2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7010400" y="2590800"/>
            <a:ext cx="2743200" cy="2528674"/>
          </a:xfrm>
          <a:prstGeom prst="rect">
            <a:avLst/>
          </a:prstGeom>
        </p:spPr>
      </p:pic>
      <p:pic>
        <p:nvPicPr>
          <p:cNvPr id="7" name="q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2438400" y="2438401"/>
            <a:ext cx="2743200" cy="2471359"/>
          </a:xfrm>
          <a:prstGeom prst="rect">
            <a:avLst/>
          </a:prstGeom>
        </p:spPr>
      </p:pic>
      <p:sp>
        <p:nvSpPr>
          <p:cNvPr id="22" name="Rounded Rectangle 21">
            <a:hlinkClick r:id="rId8" action="ppaction://hlinksldjump"/>
          </p:cNvPr>
          <p:cNvSpPr/>
          <p:nvPr/>
        </p:nvSpPr>
        <p:spPr>
          <a:xfrm>
            <a:off x="10671464" y="6366163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E5F371-F327-B346-E66E-78D7EDFC2D21}"/>
              </a:ext>
            </a:extLst>
          </p:cNvPr>
          <p:cNvSpPr txBox="1"/>
          <p:nvPr/>
        </p:nvSpPr>
        <p:spPr>
          <a:xfrm>
            <a:off x="3429000" y="102514"/>
            <a:ext cx="5562600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</p:spTree>
    <p:extLst>
      <p:ext uri="{BB962C8B-B14F-4D97-AF65-F5344CB8AC3E}">
        <p14:creationId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1" y="1600200"/>
            <a:ext cx="8223216" cy="3505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26168" y="2382342"/>
                <a:ext cx="7086600" cy="1940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cs typeface="Times New Roman" pitchFamily="18" charset="0"/>
                  </a:rPr>
                  <a:t>Viết </a:t>
                </a:r>
                <a:r>
                  <a:rPr lang="en-US" sz="4800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dưới</a:t>
                </a:r>
                <a:r>
                  <a:rPr lang="en-US" sz="4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dạng</a:t>
                </a:r>
                <a:r>
                  <a:rPr lang="en-US" sz="4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thập</a:t>
                </a:r>
                <a:r>
                  <a:rPr lang="en-US" sz="4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solidFill>
                      <a:prstClr val="black"/>
                    </a:solidFill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cs typeface="Times New Roman" pitchFamily="18" charset="0"/>
                  </a:rPr>
                  <a:t>;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168" y="2382342"/>
                <a:ext cx="7086600" cy="1940916"/>
              </a:xfrm>
              <a:prstGeom prst="rect">
                <a:avLst/>
              </a:prstGeom>
              <a:blipFill>
                <a:blip r:embed="rId3"/>
                <a:stretch>
                  <a:fillRect l="-3869" t="-6918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q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9429420" y="5550187"/>
            <a:ext cx="1238580" cy="12658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140100" y="958526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1789" y="996096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926818"/>
            <a:ext cx="8534400" cy="4314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594814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thập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: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Bảy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đơn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vị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sáu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phần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mười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năm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phần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trăm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(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tức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bảy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đơn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vị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sáu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mươi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lăm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phần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trăm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. )</a:t>
            </a:r>
          </a:p>
        </p:txBody>
      </p:sp>
      <p:pic>
        <p:nvPicPr>
          <p:cNvPr id="21" name="q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9304969" y="5410200"/>
            <a:ext cx="1363031" cy="135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3750F2-5083-4BF9-2577-3872EE722BB9}"/>
              </a:ext>
            </a:extLst>
          </p:cNvPr>
          <p:cNvSpPr/>
          <p:nvPr/>
        </p:nvSpPr>
        <p:spPr bwMode="auto">
          <a:xfrm>
            <a:off x="1828800" y="152400"/>
            <a:ext cx="9220200" cy="12053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Thứ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tư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ngày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5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tháng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4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năm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2023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u="sng" dirty="0" err="1"/>
              <a:t>Toán</a:t>
            </a:r>
            <a:r>
              <a:rPr lang="en-US" sz="3600" dirty="0"/>
              <a:t>: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B0397-54F4-9FC6-C8BA-43D5B099069C}"/>
              </a:ext>
            </a:extLst>
          </p:cNvPr>
          <p:cNvSpPr/>
          <p:nvPr/>
        </p:nvSpPr>
        <p:spPr bwMode="auto">
          <a:xfrm>
            <a:off x="3200400" y="-381000"/>
            <a:ext cx="9220200" cy="297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800" dirty="0" err="1">
                <a:solidFill>
                  <a:schemeClr val="accent6">
                    <a:lumMod val="75000"/>
                  </a:schemeClr>
                </a:solidFill>
              </a:rPr>
              <a:t>Ôn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accent6">
                    <a:lumMod val="75000"/>
                  </a:schemeClr>
                </a:solidFill>
              </a:rPr>
              <a:t>về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accent6">
                    <a:lumMod val="75000"/>
                  </a:schemeClr>
                </a:solidFill>
              </a:rPr>
              <a:t>thập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accent6">
                    <a:lumMod val="75000"/>
                  </a:schemeClr>
                </a:solidFill>
              </a:rPr>
              <a:t>phân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 ( </a:t>
            </a:r>
            <a:r>
              <a:rPr lang="en-US" sz="3800" dirty="0" err="1">
                <a:solidFill>
                  <a:schemeClr val="accent6">
                    <a:lumMod val="75000"/>
                  </a:schemeClr>
                </a:solidFill>
              </a:rPr>
              <a:t>tiếp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accent6">
                    <a:lumMod val="75000"/>
                  </a:schemeClr>
                </a:solidFill>
              </a:rPr>
              <a:t>theo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 )</a:t>
            </a:r>
            <a:endParaRPr kumimoji="0" lang="en-US" sz="3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5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073786" y="477964"/>
            <a:ext cx="883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640071" y="1294387"/>
            <a:ext cx="4102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vi-VN" b="1" dirty="0">
                <a:solidFill>
                  <a:schemeClr val="tx2"/>
                </a:solidFill>
                <a:latin typeface="Times New Roman" panose="02020603050405020304" pitchFamily="18" charset="0"/>
              </a:rPr>
              <a:t> 0,3; 0,72; 1,5; 9,347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233" name="Text Box 97"/>
              <p:cNvSpPr txBox="1">
                <a:spLocks noChangeArrowheads="1"/>
              </p:cNvSpPr>
              <p:nvPr/>
            </p:nvSpPr>
            <p:spPr bwMode="auto">
              <a:xfrm>
                <a:off x="6578671" y="1232269"/>
                <a:ext cx="5791200" cy="825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b="1" dirty="0">
                    <a:latin typeface="Times New Roman" panose="02020603050405020304" pitchFamily="18" charset="0"/>
                  </a:rPr>
                  <a:t>b</a:t>
                </a:r>
                <a:r>
                  <a:rPr lang="en-US" altLang="vi-VN" sz="3300" b="1" dirty="0">
                    <a:latin typeface="Times New Roman" panose="02020603050405020304" pitchFamily="18" charset="0"/>
                  </a:rPr>
                  <a:t>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altLang="vi-VN" sz="33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altLang="vi-VN" sz="33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altLang="vi-VN" sz="33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GB" altLang="vi-VN" sz="3300" b="1" i="0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altLang="vi-VN" sz="33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233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8671" y="1232269"/>
                <a:ext cx="5791200" cy="825867"/>
              </a:xfrm>
              <a:prstGeom prst="rect">
                <a:avLst/>
              </a:prstGeom>
              <a:blipFill>
                <a:blip r:embed="rId3"/>
                <a:stretch>
                  <a:fillRect l="-2632" b="-10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249" name="Text Box 113"/>
          <p:cNvSpPr txBox="1">
            <a:spLocks noChangeArrowheads="1"/>
          </p:cNvSpPr>
          <p:nvPr/>
        </p:nvSpPr>
        <p:spPr bwMode="auto">
          <a:xfrm>
            <a:off x="301249" y="2073491"/>
            <a:ext cx="1066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91250" name="Text Box 114"/>
          <p:cNvSpPr txBox="1">
            <a:spLocks noChangeArrowheads="1"/>
          </p:cNvSpPr>
          <p:nvPr/>
        </p:nvSpPr>
        <p:spPr bwMode="auto">
          <a:xfrm>
            <a:off x="583446" y="2533728"/>
            <a:ext cx="1019885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300" dirty="0">
                <a:latin typeface="Times New Roman" panose="02020603050405020304" pitchFamily="18" charset="0"/>
              </a:rPr>
              <a:t>0,3 =		    0,72 =	          	1,5 =		        9,347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255" name="Text Box 119"/>
              <p:cNvSpPr txBox="1">
                <a:spLocks noChangeArrowheads="1"/>
              </p:cNvSpPr>
              <p:nvPr/>
            </p:nvSpPr>
            <p:spPr bwMode="auto">
              <a:xfrm>
                <a:off x="4056682" y="2292245"/>
                <a:ext cx="685799" cy="1017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255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6682" y="2292245"/>
                <a:ext cx="685799" cy="1017523"/>
              </a:xfrm>
              <a:prstGeom prst="rect">
                <a:avLst/>
              </a:prstGeom>
              <a:blipFill>
                <a:blip r:embed="rId4"/>
                <a:stretch>
                  <a:fillRect r="-12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257" name="Text Box 121"/>
              <p:cNvSpPr txBox="1">
                <a:spLocks noChangeArrowheads="1"/>
              </p:cNvSpPr>
              <p:nvPr/>
            </p:nvSpPr>
            <p:spPr bwMode="auto">
              <a:xfrm>
                <a:off x="6907967" y="2317353"/>
                <a:ext cx="1091581" cy="9690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sz="3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sz="3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altLang="vi-VN" sz="3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vi-VN" sz="3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257" name="Text 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7967" y="2317353"/>
                <a:ext cx="1091581" cy="969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259" name="Text Box 123"/>
              <p:cNvSpPr txBox="1">
                <a:spLocks noChangeArrowheads="1"/>
              </p:cNvSpPr>
              <p:nvPr/>
            </p:nvSpPr>
            <p:spPr bwMode="auto">
              <a:xfrm>
                <a:off x="10101788" y="2390843"/>
                <a:ext cx="1288216" cy="96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sz="3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vi-VN" sz="3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</a:rPr>
                            <m:t>9347 </m:t>
                          </m:r>
                        </m:num>
                        <m:den>
                          <m:r>
                            <a:rPr lang="en-GB" altLang="vi-VN" sz="3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altLang="vi-VN" sz="3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259" name="Text 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01788" y="2390843"/>
                <a:ext cx="1288216" cy="960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289" name="Text Box 153"/>
          <p:cNvSpPr txBox="1">
            <a:spLocks noChangeArrowheads="1"/>
          </p:cNvSpPr>
          <p:nvPr/>
        </p:nvSpPr>
        <p:spPr bwMode="auto">
          <a:xfrm>
            <a:off x="538162" y="482842"/>
            <a:ext cx="1600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latin typeface="Times New Roman" panose="02020603050405020304" pitchFamily="18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118"/>
              <p:cNvSpPr txBox="1">
                <a:spLocks noChangeArrowheads="1"/>
              </p:cNvSpPr>
              <p:nvPr/>
            </p:nvSpPr>
            <p:spPr bwMode="auto">
              <a:xfrm>
                <a:off x="1618282" y="2317353"/>
                <a:ext cx="609600" cy="1017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 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8282" y="2317353"/>
                <a:ext cx="6096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97"/>
              <p:cNvSpPr txBox="1">
                <a:spLocks noChangeArrowheads="1"/>
              </p:cNvSpPr>
              <p:nvPr/>
            </p:nvSpPr>
            <p:spPr bwMode="auto">
              <a:xfrm>
                <a:off x="297697" y="3774455"/>
                <a:ext cx="10295556" cy="825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b="1" dirty="0">
                    <a:latin typeface="Times New Roman" panose="02020603050405020304" pitchFamily="18" charset="0"/>
                  </a:rPr>
                  <a:t>b)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 =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=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=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=      </a:t>
                </a:r>
              </a:p>
            </p:txBody>
          </p:sp>
        </mc:Choice>
        <mc:Fallback xmlns="">
          <p:sp>
            <p:nvSpPr>
              <p:cNvPr id="73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697" y="3774455"/>
                <a:ext cx="10295556" cy="825867"/>
              </a:xfrm>
              <a:prstGeom prst="rect">
                <a:avLst/>
              </a:prstGeom>
              <a:blipFill>
                <a:blip r:embed="rId8"/>
                <a:stretch>
                  <a:fillRect l="-1539" r="-1184" b="-10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118"/>
              <p:cNvSpPr txBox="1">
                <a:spLocks noChangeArrowheads="1"/>
              </p:cNvSpPr>
              <p:nvPr/>
            </p:nvSpPr>
            <p:spPr bwMode="auto">
              <a:xfrm>
                <a:off x="1768986" y="3678626"/>
                <a:ext cx="609600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 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8986" y="3678626"/>
                <a:ext cx="609600" cy="10275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118"/>
              <p:cNvSpPr txBox="1">
                <a:spLocks noChangeArrowheads="1"/>
              </p:cNvSpPr>
              <p:nvPr/>
            </p:nvSpPr>
            <p:spPr bwMode="auto">
              <a:xfrm>
                <a:off x="4228495" y="3620608"/>
                <a:ext cx="609600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 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8495" y="3620608"/>
                <a:ext cx="609600" cy="10275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119"/>
              <p:cNvSpPr txBox="1">
                <a:spLocks noChangeArrowheads="1"/>
              </p:cNvSpPr>
              <p:nvPr/>
            </p:nvSpPr>
            <p:spPr bwMode="auto">
              <a:xfrm>
                <a:off x="6602484" y="3577675"/>
                <a:ext cx="685799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2484" y="3577675"/>
                <a:ext cx="685799" cy="1027525"/>
              </a:xfrm>
              <a:prstGeom prst="rect">
                <a:avLst/>
              </a:prstGeom>
              <a:blipFill>
                <a:blip r:embed="rId11"/>
                <a:stretch>
                  <a:fillRect r="-12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119"/>
              <p:cNvSpPr txBox="1">
                <a:spLocks noChangeArrowheads="1"/>
              </p:cNvSpPr>
              <p:nvPr/>
            </p:nvSpPr>
            <p:spPr bwMode="auto">
              <a:xfrm>
                <a:off x="9986601" y="3649138"/>
                <a:ext cx="685799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6601" y="3649138"/>
                <a:ext cx="685799" cy="1027525"/>
              </a:xfrm>
              <a:prstGeom prst="rect">
                <a:avLst/>
              </a:prstGeom>
              <a:blipFill>
                <a:blip r:embed="rId12"/>
                <a:stretch>
                  <a:fillRect r="-12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1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1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1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1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1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1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1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1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1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91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91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91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91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91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91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91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91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91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/>
      <p:bldP spid="91233" grpId="0" animBg="1"/>
      <p:bldP spid="91249" grpId="0"/>
      <p:bldP spid="91250" grpId="0"/>
      <p:bldP spid="91255" grpId="0" animBg="1"/>
      <p:bldP spid="91257" grpId="0" animBg="1"/>
      <p:bldP spid="91259" grpId="0" animBg="1"/>
      <p:bldP spid="91289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626322" y="233160"/>
            <a:ext cx="830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a) </a:t>
            </a:r>
            <a:r>
              <a:rPr lang="en-US" altLang="vi-VN" dirty="0" err="1">
                <a:latin typeface="Times New Roman" panose="02020603050405020304" pitchFamily="18" charset="0"/>
              </a:rPr>
              <a:t>Viết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thập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phân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dưới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dạng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tỉ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phần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trăm</a:t>
            </a:r>
            <a:r>
              <a:rPr lang="en-US" altLang="vi-VN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148623" y="1296394"/>
            <a:ext cx="807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600" dirty="0">
                <a:latin typeface="Times New Roman" panose="02020603050405020304" pitchFamily="18" charset="0"/>
              </a:rPr>
              <a:t>0,5 =		      8,75  =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519315" y="2202694"/>
            <a:ext cx="8343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b) </a:t>
            </a:r>
            <a:r>
              <a:rPr lang="en-US" altLang="vi-VN" dirty="0" err="1">
                <a:latin typeface="Times New Roman" panose="02020603050405020304" pitchFamily="18" charset="0"/>
              </a:rPr>
              <a:t>Viết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tỉ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phần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trăm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dưới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dạng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thập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phân</a:t>
            </a:r>
            <a:r>
              <a:rPr lang="en-US" altLang="vi-VN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010835" y="3011487"/>
            <a:ext cx="7315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latin typeface="Times New Roman" panose="02020603050405020304" pitchFamily="18" charset="0"/>
              </a:rPr>
              <a:t>  5% =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	  </a:t>
            </a:r>
            <a:r>
              <a:rPr lang="en-US" altLang="vi-VN" sz="3600" dirty="0">
                <a:latin typeface="Times New Roman" panose="02020603050405020304" pitchFamily="18" charset="0"/>
              </a:rPr>
              <a:t>625% =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4829" name="Text Box 28"/>
          <p:cNvSpPr txBox="1">
            <a:spLocks noChangeArrowheads="1"/>
          </p:cNvSpPr>
          <p:nvPr/>
        </p:nvSpPr>
        <p:spPr bwMode="auto">
          <a:xfrm>
            <a:off x="331881" y="173699"/>
            <a:ext cx="152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191435" y="1308311"/>
            <a:ext cx="281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600" dirty="0">
                <a:latin typeface="Times New Roman" panose="02020603050405020304" pitchFamily="18" charset="0"/>
              </a:rPr>
              <a:t>0,35 = 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237925" y="2971800"/>
            <a:ext cx="2114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latin typeface="Times New Roman" panose="02020603050405020304" pitchFamily="18" charset="0"/>
              </a:rPr>
              <a:t>45% =</a:t>
            </a:r>
            <a:r>
              <a:rPr lang="en-US" altLang="vi-VN" sz="3600" b="1" dirty="0">
                <a:latin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/>
      <p:bldP spid="92165" grpId="0"/>
      <p:bldP spid="92168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626322" y="233160"/>
            <a:ext cx="830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a) </a:t>
            </a:r>
            <a:r>
              <a:rPr lang="en-US" altLang="vi-VN" dirty="0" err="1">
                <a:latin typeface="Times New Roman" panose="02020603050405020304" pitchFamily="18" charset="0"/>
              </a:rPr>
              <a:t>Viết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thập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phân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dưới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dạng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tỉ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phần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trăm</a:t>
            </a:r>
            <a:r>
              <a:rPr lang="en-US" altLang="vi-VN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855881" y="1186090"/>
            <a:ext cx="807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0,5 =		               8,75  =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519315" y="2202694"/>
            <a:ext cx="8343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b) </a:t>
            </a:r>
            <a:r>
              <a:rPr lang="en-US" altLang="vi-VN" dirty="0" err="1">
                <a:latin typeface="Times New Roman" panose="02020603050405020304" pitchFamily="18" charset="0"/>
              </a:rPr>
              <a:t>Viết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tỉ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phần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trăm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dưới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dạng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thập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phân</a:t>
            </a:r>
            <a:r>
              <a:rPr lang="en-US" altLang="vi-VN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1762450" y="3037710"/>
            <a:ext cx="7315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 5% =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		                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625% =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3048000" y="1168400"/>
            <a:ext cx="990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50%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7924800" y="1182469"/>
            <a:ext cx="152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875 %</a:t>
            </a: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4147342" y="4310081"/>
            <a:ext cx="1295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= 0,05</a:t>
            </a:r>
          </a:p>
        </p:txBody>
      </p:sp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8840606" y="4275734"/>
            <a:ext cx="1445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= 6,25</a:t>
            </a:r>
          </a:p>
        </p:txBody>
      </p:sp>
      <p:sp>
        <p:nvSpPr>
          <p:cNvPr id="34829" name="Text Box 28"/>
          <p:cNvSpPr txBox="1">
            <a:spLocks noChangeArrowheads="1"/>
          </p:cNvSpPr>
          <p:nvPr/>
        </p:nvSpPr>
        <p:spPr bwMode="auto">
          <a:xfrm>
            <a:off x="331881" y="173699"/>
            <a:ext cx="152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057400" y="4214811"/>
            <a:ext cx="15952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latin typeface="Times New Roman" panose="02020603050405020304" pitchFamily="18" charset="0"/>
              </a:rPr>
              <a:t>5% </a:t>
            </a:r>
            <a:r>
              <a:rPr lang="en-US" altLang="vi-VN" sz="3600" b="1" dirty="0">
                <a:latin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19"/>
              <p:cNvSpPr txBox="1">
                <a:spLocks noChangeArrowheads="1"/>
              </p:cNvSpPr>
              <p:nvPr/>
            </p:nvSpPr>
            <p:spPr bwMode="auto">
              <a:xfrm>
                <a:off x="3214211" y="3985205"/>
                <a:ext cx="685799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4211" y="3985205"/>
                <a:ext cx="685799" cy="1027525"/>
              </a:xfrm>
              <a:prstGeom prst="rect">
                <a:avLst/>
              </a:prstGeom>
              <a:blipFill>
                <a:blip r:embed="rId2"/>
                <a:stretch>
                  <a:fillRect r="-12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124200" y="3011269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0,05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400800" y="4214178"/>
            <a:ext cx="19572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latin typeface="Times New Roman" panose="02020603050405020304" pitchFamily="18" charset="0"/>
              </a:rPr>
              <a:t>625% =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19"/>
              <p:cNvSpPr txBox="1">
                <a:spLocks noChangeArrowheads="1"/>
              </p:cNvSpPr>
              <p:nvPr/>
            </p:nvSpPr>
            <p:spPr bwMode="auto">
              <a:xfrm>
                <a:off x="8015187" y="3982424"/>
                <a:ext cx="685799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625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5187" y="3982424"/>
                <a:ext cx="685799" cy="1027525"/>
              </a:xfrm>
              <a:prstGeom prst="rect">
                <a:avLst/>
              </a:prstGeom>
              <a:blipFill>
                <a:blip r:embed="rId3"/>
                <a:stretch>
                  <a:fillRect r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7813399" y="3025813"/>
            <a:ext cx="14451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6,25</a:t>
            </a:r>
          </a:p>
        </p:txBody>
      </p:sp>
    </p:spTree>
    <p:extLst>
      <p:ext uri="{BB962C8B-B14F-4D97-AF65-F5344CB8AC3E}">
        <p14:creationId xmlns:p14="http://schemas.microsoft.com/office/powerpoint/2010/main" val="288139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/>
      <p:bldP spid="92165" grpId="0"/>
      <p:bldP spid="92168" grpId="0"/>
      <p:bldP spid="92184" grpId="0"/>
      <p:bldP spid="92185" grpId="0"/>
      <p:bldP spid="92186" grpId="0"/>
      <p:bldP spid="92187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2235992" y="545833"/>
            <a:ext cx="7924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4257" name="Text Box 49"/>
          <p:cNvSpPr txBox="1">
            <a:spLocks noChangeArrowheads="1"/>
          </p:cNvSpPr>
          <p:nvPr/>
        </p:nvSpPr>
        <p:spPr bwMode="auto">
          <a:xfrm>
            <a:off x="838200" y="500063"/>
            <a:ext cx="1828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latin typeface="Times New Roman" panose="02020603050405020304" pitchFamily="18" charset="0"/>
              </a:rPr>
              <a:t> 3:</a:t>
            </a:r>
          </a:p>
        </p:txBody>
      </p:sp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460792"/>
              </p:ext>
            </p:extLst>
          </p:nvPr>
        </p:nvGraphicFramePr>
        <p:xfrm>
          <a:off x="5200650" y="1371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13716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554342"/>
              </p:ext>
            </p:extLst>
          </p:nvPr>
        </p:nvGraphicFramePr>
        <p:xfrm>
          <a:off x="5200650" y="1371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13716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001854"/>
              </p:ext>
            </p:extLst>
          </p:nvPr>
        </p:nvGraphicFramePr>
        <p:xfrm>
          <a:off x="5200650" y="1371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13716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309561" y="3209925"/>
            <a:ext cx="609600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b)                 </a:t>
            </a: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242887" y="1479550"/>
            <a:ext cx="604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38"/>
              <p:cNvSpPr txBox="1">
                <a:spLocks noChangeArrowheads="1"/>
              </p:cNvSpPr>
              <p:nvPr/>
            </p:nvSpPr>
            <p:spPr bwMode="auto">
              <a:xfrm>
                <a:off x="900113" y="1406463"/>
                <a:ext cx="2528887" cy="874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vi-VN" sz="36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altLang="vi-VN" sz="3600" b="0" i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vi-VN" dirty="0" err="1">
                    <a:latin typeface="Times New Roman" panose="02020603050405020304" pitchFamily="18" charset="0"/>
                  </a:rPr>
                  <a:t>giờ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5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13" y="1406463"/>
                <a:ext cx="2528887" cy="874663"/>
              </a:xfrm>
              <a:prstGeom prst="rect">
                <a:avLst/>
              </a:prstGeom>
              <a:blipFill>
                <a:blip r:embed="rId9"/>
                <a:stretch>
                  <a:fillRect b="-6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44"/>
              <p:cNvSpPr txBox="1">
                <a:spLocks noChangeArrowheads="1"/>
              </p:cNvSpPr>
              <p:nvPr/>
            </p:nvSpPr>
            <p:spPr bwMode="auto">
              <a:xfrm>
                <a:off x="885824" y="3074652"/>
                <a:ext cx="1752600" cy="872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0" i="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altLang="vi-VN" sz="36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  km =</a:t>
                </a:r>
              </a:p>
            </p:txBody>
          </p:sp>
        </mc:Choice>
        <mc:Fallback xmlns="">
          <p:sp>
            <p:nvSpPr>
              <p:cNvPr id="64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824" y="3074652"/>
                <a:ext cx="1752600" cy="872675"/>
              </a:xfrm>
              <a:prstGeom prst="rect">
                <a:avLst/>
              </a:prstGeom>
              <a:blipFill>
                <a:blip r:embed="rId10"/>
                <a:stretch>
                  <a:fillRect r="-7986"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60"/>
              <p:cNvSpPr txBox="1">
                <a:spLocks noChangeArrowheads="1"/>
              </p:cNvSpPr>
              <p:nvPr/>
            </p:nvSpPr>
            <p:spPr bwMode="auto">
              <a:xfrm>
                <a:off x="4400550" y="1517923"/>
                <a:ext cx="2533650" cy="8757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vi-VN" sz="3600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giờ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68" name="Text 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0550" y="1517923"/>
                <a:ext cx="2533650" cy="875753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57"/>
              <p:cNvSpPr>
                <a:spLocks noChangeArrowheads="1"/>
              </p:cNvSpPr>
              <p:nvPr/>
            </p:nvSpPr>
            <p:spPr bwMode="auto">
              <a:xfrm>
                <a:off x="7905750" y="1519013"/>
                <a:ext cx="2019300" cy="874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vi-VN" sz="3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phút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69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5750" y="1519013"/>
                <a:ext cx="2019300" cy="874663"/>
              </a:xfrm>
              <a:prstGeom prst="rect">
                <a:avLst/>
              </a:prstGeom>
              <a:blipFill>
                <a:blip r:embed="rId12"/>
                <a:stretch>
                  <a:fillRect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66"/>
              <p:cNvSpPr txBox="1">
                <a:spLocks noChangeArrowheads="1"/>
              </p:cNvSpPr>
              <p:nvPr/>
            </p:nvSpPr>
            <p:spPr bwMode="auto">
              <a:xfrm>
                <a:off x="4648201" y="2989392"/>
                <a:ext cx="2714625" cy="879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vi-VN" sz="3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altLang="vi-VN" sz="36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km =</a:t>
                </a:r>
              </a:p>
            </p:txBody>
          </p:sp>
        </mc:Choice>
        <mc:Fallback xmlns="">
          <p:sp>
            <p:nvSpPr>
              <p:cNvPr id="72" name="Text 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1" y="2989392"/>
                <a:ext cx="2714625" cy="879215"/>
              </a:xfrm>
              <a:prstGeom prst="rect">
                <a:avLst/>
              </a:prstGeom>
              <a:blipFill>
                <a:blip r:embed="rId13"/>
                <a:stretch>
                  <a:fillRect b="-55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auto">
              <a:xfrm>
                <a:off x="8034338" y="3016675"/>
                <a:ext cx="1681162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altLang="vi-VN" sz="36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kg =</a:t>
                </a:r>
              </a:p>
            </p:txBody>
          </p:sp>
        </mc:Choice>
        <mc:Fallback xmlns="">
          <p:sp>
            <p:nvSpPr>
              <p:cNvPr id="73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4338" y="3016675"/>
                <a:ext cx="1681162" cy="892552"/>
              </a:xfrm>
              <a:prstGeom prst="rect">
                <a:avLst/>
              </a:prstGeom>
              <a:blipFill>
                <a:blip r:embed="rId14"/>
                <a:stretch>
                  <a:fillRect b="-61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2381250" y="1584102"/>
            <a:ext cx="1752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0,5 </a:t>
            </a:r>
            <a:r>
              <a:rPr lang="en-US" altLang="vi-VN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giờ</a:t>
            </a:r>
            <a:endParaRPr lang="en-US" altLang="vi-V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Text Box 62"/>
          <p:cNvSpPr txBox="1">
            <a:spLocks noChangeArrowheads="1"/>
          </p:cNvSpPr>
          <p:nvPr/>
        </p:nvSpPr>
        <p:spPr bwMode="auto">
          <a:xfrm>
            <a:off x="5905500" y="1623218"/>
            <a:ext cx="1752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0,75 </a:t>
            </a:r>
            <a:r>
              <a:rPr lang="en-US" altLang="vi-VN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giờ</a:t>
            </a:r>
            <a:endParaRPr lang="en-US" altLang="vi-V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9601200" y="1641370"/>
            <a:ext cx="1905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0,25 </a:t>
            </a:r>
            <a:r>
              <a:rPr lang="en-US" altLang="vi-VN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phút</a:t>
            </a:r>
            <a:endParaRPr lang="en-US" altLang="vi-V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Text Box 41"/>
          <p:cNvSpPr txBox="1">
            <a:spLocks noChangeArrowheads="1"/>
          </p:cNvSpPr>
          <p:nvPr/>
        </p:nvSpPr>
        <p:spPr bwMode="auto">
          <a:xfrm>
            <a:off x="2399109" y="3209925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3,5 km</a:t>
            </a:r>
          </a:p>
        </p:txBody>
      </p: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6250782" y="3132789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0,3 km</a:t>
            </a:r>
          </a:p>
        </p:txBody>
      </p:sp>
      <p:sp>
        <p:nvSpPr>
          <p:cNvPr id="82" name="Text Box 56"/>
          <p:cNvSpPr txBox="1">
            <a:spLocks noChangeArrowheads="1"/>
          </p:cNvSpPr>
          <p:nvPr/>
        </p:nvSpPr>
        <p:spPr bwMode="auto">
          <a:xfrm>
            <a:off x="9301163" y="3170851"/>
            <a:ext cx="1905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0,4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2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57" grpId="0"/>
      <p:bldP spid="54" grpId="0" animBg="1"/>
      <p:bldP spid="55" grpId="0"/>
      <p:bldP spid="58" grpId="0" animBg="1"/>
      <p:bldP spid="64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/>
      <p:bldP spid="79" grpId="0"/>
      <p:bldP spid="80" grpId="0"/>
      <p:bldP spid="81" grpId="0"/>
      <p:bldP spid="8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339</Words>
  <Application>Microsoft Office PowerPoint</Application>
  <PresentationFormat>Widescreen</PresentationFormat>
  <Paragraphs>87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VnBangkok</vt:lpstr>
      <vt:lpstr>VNbritannic</vt:lpstr>
      <vt:lpstr>Default Design</vt:lpstr>
      <vt:lpstr>Office Theme</vt:lpstr>
      <vt:lpstr>5_Office Theme</vt:lpstr>
      <vt:lpstr>1_Default Design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23 tháng 3 năm 2010 Môn: Tập làm văn Bài:</dc:title>
  <dc:creator>Vicom</dc:creator>
  <cp:lastModifiedBy>Admin</cp:lastModifiedBy>
  <cp:revision>110</cp:revision>
  <dcterms:created xsi:type="dcterms:W3CDTF">2010-03-19T21:23:18Z</dcterms:created>
  <dcterms:modified xsi:type="dcterms:W3CDTF">2024-05-04T23:35:45Z</dcterms:modified>
</cp:coreProperties>
</file>