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15"/>
  </p:notesMasterIdLst>
  <p:sldIdLst>
    <p:sldId id="869" r:id="rId3"/>
    <p:sldId id="308" r:id="rId4"/>
    <p:sldId id="870" r:id="rId5"/>
    <p:sldId id="871" r:id="rId6"/>
    <p:sldId id="872" r:id="rId7"/>
    <p:sldId id="2638" r:id="rId8"/>
    <p:sldId id="2640" r:id="rId9"/>
    <p:sldId id="2644" r:id="rId10"/>
    <p:sldId id="2645" r:id="rId11"/>
    <p:sldId id="2646" r:id="rId12"/>
    <p:sldId id="2647" r:id="rId13"/>
    <p:sldId id="5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25093-FDE8-4DDC-9D5C-182A10D59D98}" type="datetimeFigureOut">
              <a:rPr lang="en-US" smtClean="0"/>
              <a:t>5/6/2024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852D4-72F5-4FB3-9F12-A64EC4CE0E2F}" type="slidenum">
              <a:rPr lang="en-US" smtClean="0"/>
              <a:t>‹#›</a:t>
            </a:fld>
            <a:endParaRPr lang="en-US"/>
          </a:p>
        </p:txBody>
      </p:sp>
    </p:spTree>
    <p:extLst>
      <p:ext uri="{BB962C8B-B14F-4D97-AF65-F5344CB8AC3E}">
        <p14:creationId xmlns:p14="http://schemas.microsoft.com/office/powerpoint/2010/main" val="3041345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770409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304416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3908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2659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86527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11168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0248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9621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41999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09450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DB8267-874C-4059-ACDA-F3486370682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600384C-B81F-4FC4-8A58-286F89921C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E4B17E0-C76E-4040-A7C9-06DB12239E0D}"/>
              </a:ext>
            </a:extLst>
          </p:cNvPr>
          <p:cNvSpPr>
            <a:spLocks noGrp="1"/>
          </p:cNvSpPr>
          <p:nvPr>
            <p:ph type="dt" sz="half" idx="10"/>
          </p:nvPr>
        </p:nvSpPr>
        <p:spPr>
          <a:xfrm>
            <a:off x="838200" y="6356350"/>
            <a:ext cx="2743200" cy="365125"/>
          </a:xfrm>
          <a:prstGeom prst="rect">
            <a:avLst/>
          </a:prstGeom>
        </p:spPr>
        <p:txBody>
          <a:bodyPr/>
          <a:lstStyle/>
          <a:p>
            <a:fld id="{59BB2D0D-3CF8-4FA5-9EB2-7C4E21EA4873}" type="datetimeFigureOut">
              <a:rPr lang="zh-CN" altLang="en-US" smtClean="0"/>
              <a:t>2024/5/6</a:t>
            </a:fld>
            <a:endParaRPr lang="zh-CN" altLang="en-US"/>
          </a:p>
        </p:txBody>
      </p:sp>
      <p:sp>
        <p:nvSpPr>
          <p:cNvPr id="5" name="页脚占位符 4">
            <a:extLst>
              <a:ext uri="{FF2B5EF4-FFF2-40B4-BE49-F238E27FC236}">
                <a16:creationId xmlns:a16="http://schemas.microsoft.com/office/drawing/2014/main" id="{BB78D3AF-ABA0-48D9-9ECC-91107D1B4FF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6B78FA6-04CD-40ED-83FC-92589BCB4A64}"/>
              </a:ext>
            </a:extLst>
          </p:cNvPr>
          <p:cNvSpPr>
            <a:spLocks noGrp="1"/>
          </p:cNvSpPr>
          <p:nvPr>
            <p:ph type="sldNum" sz="quarter" idx="12"/>
          </p:nvPr>
        </p:nvSpPr>
        <p:spPr>
          <a:xfrm>
            <a:off x="8610600" y="6356350"/>
            <a:ext cx="2743200" cy="365125"/>
          </a:xfrm>
          <a:prstGeom prst="rect">
            <a:avLst/>
          </a:prstGeom>
        </p:spPr>
        <p:txBody>
          <a:bodyPr/>
          <a:lstStyle/>
          <a:p>
            <a:fld id="{7869CF7B-892D-4D09-AFC8-54FAF7CB7CB8}" type="slidenum">
              <a:rPr lang="zh-CN" altLang="en-US" smtClean="0"/>
              <a:t>‹#›</a:t>
            </a:fld>
            <a:endParaRPr lang="zh-CN" altLang="en-US"/>
          </a:p>
        </p:txBody>
      </p:sp>
    </p:spTree>
    <p:extLst>
      <p:ext uri="{BB962C8B-B14F-4D97-AF65-F5344CB8AC3E}">
        <p14:creationId xmlns:p14="http://schemas.microsoft.com/office/powerpoint/2010/main" val="1237905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B94C00-348C-4897-B7CC-807A2250FC8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B1701D-59C4-49A2-8E3E-1D39CED5936C}"/>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A44FC5F-9335-45CE-9114-6072C17C13D9}"/>
              </a:ext>
            </a:extLst>
          </p:cNvPr>
          <p:cNvSpPr>
            <a:spLocks noGrp="1"/>
          </p:cNvSpPr>
          <p:nvPr>
            <p:ph type="dt" sz="half" idx="10"/>
          </p:nvPr>
        </p:nvSpPr>
        <p:spPr>
          <a:xfrm>
            <a:off x="838200" y="6356350"/>
            <a:ext cx="2743200" cy="365125"/>
          </a:xfrm>
          <a:prstGeom prst="rect">
            <a:avLst/>
          </a:prstGeom>
        </p:spPr>
        <p:txBody>
          <a:bodyPr/>
          <a:lstStyle/>
          <a:p>
            <a:fld id="{59BB2D0D-3CF8-4FA5-9EB2-7C4E21EA4873}" type="datetimeFigureOut">
              <a:rPr lang="zh-CN" altLang="en-US" smtClean="0"/>
              <a:t>2024/5/6</a:t>
            </a:fld>
            <a:endParaRPr lang="zh-CN" altLang="en-US"/>
          </a:p>
        </p:txBody>
      </p:sp>
      <p:sp>
        <p:nvSpPr>
          <p:cNvPr id="5" name="页脚占位符 4">
            <a:extLst>
              <a:ext uri="{FF2B5EF4-FFF2-40B4-BE49-F238E27FC236}">
                <a16:creationId xmlns:a16="http://schemas.microsoft.com/office/drawing/2014/main" id="{D5E6F90F-E4B2-41B1-A675-78B45CFED06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80A929D-7C6F-4464-9B0F-C2392DB6269C}"/>
              </a:ext>
            </a:extLst>
          </p:cNvPr>
          <p:cNvSpPr>
            <a:spLocks noGrp="1"/>
          </p:cNvSpPr>
          <p:nvPr>
            <p:ph type="sldNum" sz="quarter" idx="12"/>
          </p:nvPr>
        </p:nvSpPr>
        <p:spPr>
          <a:xfrm>
            <a:off x="8610600" y="6356350"/>
            <a:ext cx="2743200" cy="365125"/>
          </a:xfrm>
          <a:prstGeom prst="rect">
            <a:avLst/>
          </a:prstGeom>
        </p:spPr>
        <p:txBody>
          <a:bodyPr/>
          <a:lstStyle/>
          <a:p>
            <a:fld id="{7869CF7B-892D-4D09-AFC8-54FAF7CB7CB8}" type="slidenum">
              <a:rPr lang="zh-CN" altLang="en-US" smtClean="0"/>
              <a:t>‹#›</a:t>
            </a:fld>
            <a:endParaRPr lang="zh-CN" altLang="en-US"/>
          </a:p>
        </p:txBody>
      </p:sp>
    </p:spTree>
    <p:extLst>
      <p:ext uri="{BB962C8B-B14F-4D97-AF65-F5344CB8AC3E}">
        <p14:creationId xmlns:p14="http://schemas.microsoft.com/office/powerpoint/2010/main" val="3710441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5B6B29-7C37-4AEE-A30D-7758695D993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5813004-478A-441D-9CC0-A4171FAC07C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0C9E9F8-8E4E-411E-98DA-97E68E74214F}"/>
              </a:ext>
            </a:extLst>
          </p:cNvPr>
          <p:cNvSpPr>
            <a:spLocks noGrp="1"/>
          </p:cNvSpPr>
          <p:nvPr>
            <p:ph type="dt" sz="half" idx="10"/>
          </p:nvPr>
        </p:nvSpPr>
        <p:spPr>
          <a:xfrm>
            <a:off x="838200" y="6356350"/>
            <a:ext cx="2743200" cy="365125"/>
          </a:xfrm>
          <a:prstGeom prst="rect">
            <a:avLst/>
          </a:prstGeom>
        </p:spPr>
        <p:txBody>
          <a:bodyPr/>
          <a:lstStyle/>
          <a:p>
            <a:fld id="{59BB2D0D-3CF8-4FA5-9EB2-7C4E21EA4873}" type="datetimeFigureOut">
              <a:rPr lang="zh-CN" altLang="en-US" smtClean="0"/>
              <a:t>2024/5/6</a:t>
            </a:fld>
            <a:endParaRPr lang="zh-CN" altLang="en-US"/>
          </a:p>
        </p:txBody>
      </p:sp>
      <p:sp>
        <p:nvSpPr>
          <p:cNvPr id="5" name="页脚占位符 4">
            <a:extLst>
              <a:ext uri="{FF2B5EF4-FFF2-40B4-BE49-F238E27FC236}">
                <a16:creationId xmlns:a16="http://schemas.microsoft.com/office/drawing/2014/main" id="{07A63DA9-1DDE-4C9D-A81E-78443029C9D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E8B5319-0ED3-4C05-A10B-F69F70E74358}"/>
              </a:ext>
            </a:extLst>
          </p:cNvPr>
          <p:cNvSpPr>
            <a:spLocks noGrp="1"/>
          </p:cNvSpPr>
          <p:nvPr>
            <p:ph type="sldNum" sz="quarter" idx="12"/>
          </p:nvPr>
        </p:nvSpPr>
        <p:spPr>
          <a:xfrm>
            <a:off x="8610600" y="6356350"/>
            <a:ext cx="2743200" cy="365125"/>
          </a:xfrm>
          <a:prstGeom prst="rect">
            <a:avLst/>
          </a:prstGeom>
        </p:spPr>
        <p:txBody>
          <a:bodyPr/>
          <a:lstStyle/>
          <a:p>
            <a:fld id="{7869CF7B-892D-4D09-AFC8-54FAF7CB7CB8}" type="slidenum">
              <a:rPr lang="zh-CN" altLang="en-US" smtClean="0"/>
              <a:t>‹#›</a:t>
            </a:fld>
            <a:endParaRPr lang="zh-CN" altLang="en-US"/>
          </a:p>
        </p:txBody>
      </p:sp>
    </p:spTree>
    <p:extLst>
      <p:ext uri="{BB962C8B-B14F-4D97-AF65-F5344CB8AC3E}">
        <p14:creationId xmlns:p14="http://schemas.microsoft.com/office/powerpoint/2010/main" val="3713555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76DE625-C580-4F86-A319-092D38C4237C}"/>
              </a:ext>
            </a:extLst>
          </p:cNvPr>
          <p:cNvSpPr>
            <a:spLocks noGrp="1"/>
          </p:cNvSpPr>
          <p:nvPr>
            <p:ph type="dt" sz="half" idx="10"/>
          </p:nvPr>
        </p:nvSpPr>
        <p:spPr>
          <a:xfrm>
            <a:off x="838200" y="6356350"/>
            <a:ext cx="2743200" cy="365125"/>
          </a:xfrm>
          <a:prstGeom prst="rect">
            <a:avLst/>
          </a:prstGeom>
        </p:spPr>
        <p:txBody>
          <a:bodyPr/>
          <a:lstStyle/>
          <a:p>
            <a:fld id="{59BB2D0D-3CF8-4FA5-9EB2-7C4E21EA4873}" type="datetimeFigureOut">
              <a:rPr lang="zh-CN" altLang="en-US" smtClean="0"/>
              <a:t>2024/5/6</a:t>
            </a:fld>
            <a:endParaRPr lang="zh-CN" altLang="en-US"/>
          </a:p>
        </p:txBody>
      </p:sp>
      <p:sp>
        <p:nvSpPr>
          <p:cNvPr id="3" name="页脚占位符 2">
            <a:extLst>
              <a:ext uri="{FF2B5EF4-FFF2-40B4-BE49-F238E27FC236}">
                <a16:creationId xmlns:a16="http://schemas.microsoft.com/office/drawing/2014/main" id="{B3AFFF76-776B-4852-B91B-5616D30116B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F420EFE-2A36-446D-9282-1D1971DD6B27}"/>
              </a:ext>
            </a:extLst>
          </p:cNvPr>
          <p:cNvSpPr>
            <a:spLocks noGrp="1"/>
          </p:cNvSpPr>
          <p:nvPr>
            <p:ph type="sldNum" sz="quarter" idx="12"/>
          </p:nvPr>
        </p:nvSpPr>
        <p:spPr>
          <a:xfrm>
            <a:off x="8610600" y="6356350"/>
            <a:ext cx="2743200" cy="365125"/>
          </a:xfrm>
          <a:prstGeom prst="rect">
            <a:avLst/>
          </a:prstGeom>
        </p:spPr>
        <p:txBody>
          <a:bodyPr/>
          <a:lstStyle/>
          <a:p>
            <a:fld id="{7869CF7B-892D-4D09-AFC8-54FAF7CB7CB8}" type="slidenum">
              <a:rPr lang="zh-CN" altLang="en-US" smtClean="0"/>
              <a:t>‹#›</a:t>
            </a:fld>
            <a:endParaRPr lang="zh-CN" altLang="en-US"/>
          </a:p>
        </p:txBody>
      </p:sp>
    </p:spTree>
    <p:extLst>
      <p:ext uri="{BB962C8B-B14F-4D97-AF65-F5344CB8AC3E}">
        <p14:creationId xmlns:p14="http://schemas.microsoft.com/office/powerpoint/2010/main" val="974289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2F84284-6E8C-4757-BA56-CFB0D4215E06}" type="datetimeFigureOut">
              <a:rPr lang="zh-CN" altLang="en-US" smtClean="0"/>
              <a:t>2024/5/6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08B9B55-1E1C-46E3-B4D8-6C6EEC417147}" type="slidenum">
              <a:rPr lang="zh-CN" altLang="en-US" smtClean="0"/>
              <a:t>‹#›</a:t>
            </a:fld>
            <a:endParaRPr lang="zh-CN" altLang="en-US"/>
          </a:p>
        </p:txBody>
      </p:sp>
    </p:spTree>
    <p:extLst>
      <p:ext uri="{BB962C8B-B14F-4D97-AF65-F5344CB8AC3E}">
        <p14:creationId xmlns:p14="http://schemas.microsoft.com/office/powerpoint/2010/main" val="2594172270"/>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8AE5BF04-7D75-4A90-B224-707E8A81A10F}"/>
              </a:ext>
            </a:extLst>
          </p:cNvPr>
          <p:cNvGrpSpPr/>
          <p:nvPr userDrawn="1"/>
        </p:nvGrpSpPr>
        <p:grpSpPr>
          <a:xfrm>
            <a:off x="0" y="0"/>
            <a:ext cx="12192000" cy="6858000"/>
            <a:chOff x="0" y="0"/>
            <a:chExt cx="12192000" cy="6858000"/>
          </a:xfrm>
        </p:grpSpPr>
        <p:pic>
          <p:nvPicPr>
            <p:cNvPr id="8" name="图片 7">
              <a:extLst>
                <a:ext uri="{FF2B5EF4-FFF2-40B4-BE49-F238E27FC236}">
                  <a16:creationId xmlns:a16="http://schemas.microsoft.com/office/drawing/2014/main" id="{E6D5C2C1-1B3D-4DE0-A404-CB371BC491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4445000"/>
            </a:xfrm>
            <a:prstGeom prst="rect">
              <a:avLst/>
            </a:prstGeom>
          </p:spPr>
        </p:pic>
        <p:pic>
          <p:nvPicPr>
            <p:cNvPr id="9" name="图片 8">
              <a:extLst>
                <a:ext uri="{FF2B5EF4-FFF2-40B4-BE49-F238E27FC236}">
                  <a16:creationId xmlns:a16="http://schemas.microsoft.com/office/drawing/2014/main" id="{46AD08DF-AD5C-49D3-B968-6A48C6545F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413000"/>
              <a:ext cx="12192000" cy="4445000"/>
            </a:xfrm>
            <a:prstGeom prst="rect">
              <a:avLst/>
            </a:prstGeom>
          </p:spPr>
        </p:pic>
      </p:grpSp>
      <p:sp>
        <p:nvSpPr>
          <p:cNvPr id="10" name="矩形: 圆角 9">
            <a:extLst>
              <a:ext uri="{FF2B5EF4-FFF2-40B4-BE49-F238E27FC236}">
                <a16:creationId xmlns:a16="http://schemas.microsoft.com/office/drawing/2014/main" id="{998C5D6F-0112-4B92-BF4F-1A93652CE848}"/>
              </a:ext>
            </a:extLst>
          </p:cNvPr>
          <p:cNvSpPr/>
          <p:nvPr userDrawn="1"/>
        </p:nvSpPr>
        <p:spPr>
          <a:xfrm>
            <a:off x="355602" y="254000"/>
            <a:ext cx="11480798" cy="6350000"/>
          </a:xfrm>
          <a:prstGeom prst="roundRect">
            <a:avLst>
              <a:gd name="adj" fmla="val 12027"/>
            </a:avLst>
          </a:prstGeom>
          <a:solidFill>
            <a:schemeClr val="bg1">
              <a:alpha val="66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杨任东竹石体-Medium" panose="02000000000000000000" pitchFamily="2" charset="-122"/>
              <a:ea typeface="杨任东竹石体-Medium" panose="02000000000000000000" pitchFamily="2" charset="-122"/>
            </a:endParaRPr>
          </a:p>
        </p:txBody>
      </p:sp>
    </p:spTree>
    <p:extLst>
      <p:ext uri="{BB962C8B-B14F-4D97-AF65-F5344CB8AC3E}">
        <p14:creationId xmlns:p14="http://schemas.microsoft.com/office/powerpoint/2010/main" val="26200296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杨任东竹石体-Medium" panose="02000000000000000000" pitchFamily="2" charset="-122"/>
          <a:ea typeface="杨任东竹石体-Medium" panose="020000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杨任东竹石体-Medium" panose="02000000000000000000" pitchFamily="2" charset="-122"/>
          <a:ea typeface="杨任东竹石体-Medium"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杨任东竹石体-Medium" panose="02000000000000000000" pitchFamily="2" charset="-122"/>
          <a:ea typeface="杨任东竹石体-Medium" panose="020000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杨任东竹石体-Medium" panose="02000000000000000000" pitchFamily="2" charset="-122"/>
          <a:ea typeface="杨任东竹石体-Medium" panose="020000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杨任东竹石体-Medium" panose="02000000000000000000" pitchFamily="2" charset="-122"/>
          <a:ea typeface="杨任东竹石体-Medium" panose="020000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杨任东竹石体-Medium" panose="02000000000000000000" pitchFamily="2" charset="-122"/>
          <a:ea typeface="杨任东竹石体-Medium" panose="020000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3">
            <a:extLst>
              <a:ext uri="{28A0092B-C50C-407E-A947-70E740481C1C}">
                <a14:useLocalDpi xmlns:a14="http://schemas.microsoft.com/office/drawing/2010/main" val="0"/>
              </a:ext>
            </a:extLst>
          </a:blip>
          <a:srcRect b="88089"/>
          <a:stretch>
            <a:fillRect/>
          </a:stretch>
        </p:blipFill>
        <p:spPr>
          <a:xfrm>
            <a:off x="0" y="0"/>
            <a:ext cx="12191798" cy="4749800"/>
          </a:xfrm>
          <a:prstGeom prst="rect">
            <a:avLst/>
          </a:prstGeom>
        </p:spPr>
      </p:pic>
      <p:pic>
        <p:nvPicPr>
          <p:cNvPr id="8" name="图片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spTree>
    <p:extLst>
      <p:ext uri="{BB962C8B-B14F-4D97-AF65-F5344CB8AC3E}">
        <p14:creationId xmlns:p14="http://schemas.microsoft.com/office/powerpoint/2010/main" val="960202925"/>
      </p:ext>
    </p:extLst>
  </p:cSld>
  <p:clrMap bg1="lt1" tx1="dk1" bg2="lt2" tx2="dk2" accent1="accent1" accent2="accent2" accent3="accent3" accent4="accent4" accent5="accent5" accent6="accent6" hlink="hlink" folHlink="folHlink"/>
  <p:sldLayoutIdLst>
    <p:sldLayoutId id="2147483666" r:id="rId1"/>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6.png"/><Relationship Id="rId12"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image" Target="../media/image3.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hemeOverride" Target="../theme/themeOverride2.xml"/><Relationship Id="rId6" Type="http://schemas.openxmlformats.org/officeDocument/2006/relationships/image" Target="../media/image3.png"/><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hemeOverride" Target="../theme/themeOverride3.xml"/><Relationship Id="rId5" Type="http://schemas.openxmlformats.org/officeDocument/2006/relationships/image" Target="../media/image1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themeOverride" Target="../theme/themeOverride4.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hemeOverride" Target="../theme/themeOverride5.xml"/><Relationship Id="rId5" Type="http://schemas.openxmlformats.org/officeDocument/2006/relationships/image" Target="../media/image1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hemeOverride" Target="../theme/themeOverride6.xml"/><Relationship Id="rId5" Type="http://schemas.openxmlformats.org/officeDocument/2006/relationships/image" Target="../media/image1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9.xml"/><Relationship Id="rId7" Type="http://schemas.openxmlformats.org/officeDocument/2006/relationships/image" Target="../media/image6.png"/><Relationship Id="rId12" Type="http://schemas.openxmlformats.org/officeDocument/2006/relationships/image" Target="../media/image20.png"/><Relationship Id="rId2" Type="http://schemas.openxmlformats.org/officeDocument/2006/relationships/slideLayout" Target="../slideLayouts/slideLayout5.xml"/><Relationship Id="rId1" Type="http://schemas.openxmlformats.org/officeDocument/2006/relationships/themeOverride" Target="../theme/themeOverride7.xml"/><Relationship Id="rId6" Type="http://schemas.openxmlformats.org/officeDocument/2006/relationships/image" Target="../media/image3.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1">
            <a:extLst>
              <a:ext uri="{FF2B5EF4-FFF2-40B4-BE49-F238E27FC236}">
                <a16:creationId xmlns:a16="http://schemas.microsoft.com/office/drawing/2014/main" id="{E8CF9748-B97E-9A4A-22CB-CEF6622F3243}"/>
              </a:ext>
            </a:extLst>
          </p:cNvPr>
          <p:cNvSpPr/>
          <p:nvPr/>
        </p:nvSpPr>
        <p:spPr>
          <a:xfrm>
            <a:off x="2271395" y="1870075"/>
            <a:ext cx="8340725" cy="2691753"/>
          </a:xfrm>
          <a:custGeom>
            <a:avLst/>
            <a:gdLst>
              <a:gd name="connisteX0" fmla="*/ 258445 w 8020050"/>
              <a:gd name="connsiteY0" fmla="*/ 258445 h 2026285"/>
              <a:gd name="connisteX1" fmla="*/ 247650 w 8020050"/>
              <a:gd name="connsiteY1" fmla="*/ 193675 h 2026285"/>
              <a:gd name="connisteX2" fmla="*/ 312420 w 8020050"/>
              <a:gd name="connsiteY2" fmla="*/ 161925 h 2026285"/>
              <a:gd name="connisteX3" fmla="*/ 377190 w 8020050"/>
              <a:gd name="connsiteY3" fmla="*/ 129540 h 2026285"/>
              <a:gd name="connisteX4" fmla="*/ 441960 w 8020050"/>
              <a:gd name="connsiteY4" fmla="*/ 97155 h 2026285"/>
              <a:gd name="connisteX5" fmla="*/ 506730 w 8020050"/>
              <a:gd name="connsiteY5" fmla="*/ 86360 h 2026285"/>
              <a:gd name="connisteX6" fmla="*/ 570865 w 8020050"/>
              <a:gd name="connsiteY6" fmla="*/ 64770 h 2026285"/>
              <a:gd name="connisteX7" fmla="*/ 646430 w 8020050"/>
              <a:gd name="connsiteY7" fmla="*/ 43180 h 2026285"/>
              <a:gd name="connisteX8" fmla="*/ 711200 w 8020050"/>
              <a:gd name="connsiteY8" fmla="*/ 32385 h 2026285"/>
              <a:gd name="connisteX9" fmla="*/ 775970 w 8020050"/>
              <a:gd name="connsiteY9" fmla="*/ 21590 h 2026285"/>
              <a:gd name="connisteX10" fmla="*/ 851535 w 8020050"/>
              <a:gd name="connsiteY10" fmla="*/ 21590 h 2026285"/>
              <a:gd name="connisteX11" fmla="*/ 916305 w 8020050"/>
              <a:gd name="connsiteY11" fmla="*/ 0 h 2026285"/>
              <a:gd name="connisteX12" fmla="*/ 991235 w 8020050"/>
              <a:gd name="connsiteY12" fmla="*/ 0 h 2026285"/>
              <a:gd name="connisteX13" fmla="*/ 1056005 w 8020050"/>
              <a:gd name="connsiteY13" fmla="*/ 0 h 2026285"/>
              <a:gd name="connisteX14" fmla="*/ 1120775 w 8020050"/>
              <a:gd name="connsiteY14" fmla="*/ 0 h 2026285"/>
              <a:gd name="connisteX15" fmla="*/ 1196340 w 8020050"/>
              <a:gd name="connsiteY15" fmla="*/ 32385 h 2026285"/>
              <a:gd name="connisteX16" fmla="*/ 1261110 w 8020050"/>
              <a:gd name="connsiteY16" fmla="*/ 86360 h 2026285"/>
              <a:gd name="connisteX17" fmla="*/ 1325880 w 8020050"/>
              <a:gd name="connsiteY17" fmla="*/ 118745 h 2026285"/>
              <a:gd name="connisteX18" fmla="*/ 1390650 w 8020050"/>
              <a:gd name="connsiteY18" fmla="*/ 140335 h 2026285"/>
              <a:gd name="connisteX19" fmla="*/ 1454785 w 8020050"/>
              <a:gd name="connsiteY19" fmla="*/ 140335 h 2026285"/>
              <a:gd name="connisteX20" fmla="*/ 1530350 w 8020050"/>
              <a:gd name="connsiteY20" fmla="*/ 140335 h 2026285"/>
              <a:gd name="connisteX21" fmla="*/ 1595120 w 8020050"/>
              <a:gd name="connsiteY21" fmla="*/ 140335 h 2026285"/>
              <a:gd name="connisteX22" fmla="*/ 1659890 w 8020050"/>
              <a:gd name="connsiteY22" fmla="*/ 107950 h 2026285"/>
              <a:gd name="connisteX23" fmla="*/ 1724660 w 8020050"/>
              <a:gd name="connsiteY23" fmla="*/ 107950 h 2026285"/>
              <a:gd name="connisteX24" fmla="*/ 1789430 w 8020050"/>
              <a:gd name="connsiteY24" fmla="*/ 118745 h 2026285"/>
              <a:gd name="connisteX25" fmla="*/ 1854200 w 8020050"/>
              <a:gd name="connsiteY25" fmla="*/ 151130 h 2026285"/>
              <a:gd name="connisteX26" fmla="*/ 1918335 w 8020050"/>
              <a:gd name="connsiteY26" fmla="*/ 204470 h 2026285"/>
              <a:gd name="connisteX27" fmla="*/ 1972310 w 8020050"/>
              <a:gd name="connsiteY27" fmla="*/ 269240 h 2026285"/>
              <a:gd name="connisteX28" fmla="*/ 2026285 w 8020050"/>
              <a:gd name="connsiteY28" fmla="*/ 334010 h 2026285"/>
              <a:gd name="connisteX29" fmla="*/ 2091055 w 8020050"/>
              <a:gd name="connsiteY29" fmla="*/ 387985 h 2026285"/>
              <a:gd name="connisteX30" fmla="*/ 2166620 w 8020050"/>
              <a:gd name="connsiteY30" fmla="*/ 420370 h 2026285"/>
              <a:gd name="connisteX31" fmla="*/ 2231390 w 8020050"/>
              <a:gd name="connsiteY31" fmla="*/ 420370 h 2026285"/>
              <a:gd name="connisteX32" fmla="*/ 2296160 w 8020050"/>
              <a:gd name="connsiteY32" fmla="*/ 420370 h 2026285"/>
              <a:gd name="connisteX33" fmla="*/ 2360295 w 8020050"/>
              <a:gd name="connsiteY33" fmla="*/ 420370 h 2026285"/>
              <a:gd name="connisteX34" fmla="*/ 2414270 w 8020050"/>
              <a:gd name="connsiteY34" fmla="*/ 355600 h 2026285"/>
              <a:gd name="connisteX35" fmla="*/ 2468245 w 8020050"/>
              <a:gd name="connsiteY35" fmla="*/ 290830 h 2026285"/>
              <a:gd name="connisteX36" fmla="*/ 2511425 w 8020050"/>
              <a:gd name="connsiteY36" fmla="*/ 226060 h 2026285"/>
              <a:gd name="connisteX37" fmla="*/ 2576195 w 8020050"/>
              <a:gd name="connsiteY37" fmla="*/ 161925 h 2026285"/>
              <a:gd name="connisteX38" fmla="*/ 2640965 w 8020050"/>
              <a:gd name="connsiteY38" fmla="*/ 129540 h 2026285"/>
              <a:gd name="connisteX39" fmla="*/ 2705735 w 8020050"/>
              <a:gd name="connsiteY39" fmla="*/ 86360 h 2026285"/>
              <a:gd name="connisteX40" fmla="*/ 2770505 w 8020050"/>
              <a:gd name="connsiteY40" fmla="*/ 53975 h 2026285"/>
              <a:gd name="connisteX41" fmla="*/ 2834640 w 8020050"/>
              <a:gd name="connsiteY41" fmla="*/ 32385 h 2026285"/>
              <a:gd name="connisteX42" fmla="*/ 2899410 w 8020050"/>
              <a:gd name="connsiteY42" fmla="*/ 21590 h 2026285"/>
              <a:gd name="connisteX43" fmla="*/ 2974975 w 8020050"/>
              <a:gd name="connsiteY43" fmla="*/ 21590 h 2026285"/>
              <a:gd name="connisteX44" fmla="*/ 3039745 w 8020050"/>
              <a:gd name="connsiteY44" fmla="*/ 32385 h 2026285"/>
              <a:gd name="connisteX45" fmla="*/ 3104515 w 8020050"/>
              <a:gd name="connsiteY45" fmla="*/ 75565 h 2026285"/>
              <a:gd name="connisteX46" fmla="*/ 3169285 w 8020050"/>
              <a:gd name="connsiteY46" fmla="*/ 140335 h 2026285"/>
              <a:gd name="connisteX47" fmla="*/ 3234055 w 8020050"/>
              <a:gd name="connsiteY47" fmla="*/ 204470 h 2026285"/>
              <a:gd name="connisteX48" fmla="*/ 3298190 w 8020050"/>
              <a:gd name="connsiteY48" fmla="*/ 247650 h 2026285"/>
              <a:gd name="connisteX49" fmla="*/ 3362960 w 8020050"/>
              <a:gd name="connsiteY49" fmla="*/ 312420 h 2026285"/>
              <a:gd name="connisteX50" fmla="*/ 3427730 w 8020050"/>
              <a:gd name="connsiteY50" fmla="*/ 334010 h 2026285"/>
              <a:gd name="connisteX51" fmla="*/ 3492500 w 8020050"/>
              <a:gd name="connsiteY51" fmla="*/ 355600 h 2026285"/>
              <a:gd name="connisteX52" fmla="*/ 3568065 w 8020050"/>
              <a:gd name="connsiteY52" fmla="*/ 355600 h 2026285"/>
              <a:gd name="connisteX53" fmla="*/ 3632835 w 8020050"/>
              <a:gd name="connsiteY53" fmla="*/ 355600 h 2026285"/>
              <a:gd name="connisteX54" fmla="*/ 3707765 w 8020050"/>
              <a:gd name="connsiteY54" fmla="*/ 355600 h 2026285"/>
              <a:gd name="connisteX55" fmla="*/ 3772535 w 8020050"/>
              <a:gd name="connsiteY55" fmla="*/ 355600 h 2026285"/>
              <a:gd name="connisteX56" fmla="*/ 3848100 w 8020050"/>
              <a:gd name="connsiteY56" fmla="*/ 355600 h 2026285"/>
              <a:gd name="connisteX57" fmla="*/ 3912870 w 8020050"/>
              <a:gd name="connsiteY57" fmla="*/ 355600 h 2026285"/>
              <a:gd name="connisteX58" fmla="*/ 3988435 w 8020050"/>
              <a:gd name="connsiteY58" fmla="*/ 355600 h 2026285"/>
              <a:gd name="connisteX59" fmla="*/ 4053205 w 8020050"/>
              <a:gd name="connsiteY59" fmla="*/ 344805 h 2026285"/>
              <a:gd name="connisteX60" fmla="*/ 4117975 w 8020050"/>
              <a:gd name="connsiteY60" fmla="*/ 344805 h 2026285"/>
              <a:gd name="connisteX61" fmla="*/ 4182110 w 8020050"/>
              <a:gd name="connsiteY61" fmla="*/ 344805 h 2026285"/>
              <a:gd name="connisteX62" fmla="*/ 4246880 w 8020050"/>
              <a:gd name="connsiteY62" fmla="*/ 344805 h 2026285"/>
              <a:gd name="connisteX63" fmla="*/ 4311650 w 8020050"/>
              <a:gd name="connsiteY63" fmla="*/ 344805 h 2026285"/>
              <a:gd name="connisteX64" fmla="*/ 4387215 w 8020050"/>
              <a:gd name="connsiteY64" fmla="*/ 344805 h 2026285"/>
              <a:gd name="connisteX65" fmla="*/ 4451985 w 8020050"/>
              <a:gd name="connsiteY65" fmla="*/ 344805 h 2026285"/>
              <a:gd name="connisteX66" fmla="*/ 4527550 w 8020050"/>
              <a:gd name="connsiteY66" fmla="*/ 344805 h 2026285"/>
              <a:gd name="connisteX67" fmla="*/ 4592320 w 8020050"/>
              <a:gd name="connsiteY67" fmla="*/ 344805 h 2026285"/>
              <a:gd name="connisteX68" fmla="*/ 4667250 w 8020050"/>
              <a:gd name="connsiteY68" fmla="*/ 344805 h 2026285"/>
              <a:gd name="connisteX69" fmla="*/ 4732020 w 8020050"/>
              <a:gd name="connsiteY69" fmla="*/ 344805 h 2026285"/>
              <a:gd name="connisteX70" fmla="*/ 4796790 w 8020050"/>
              <a:gd name="connsiteY70" fmla="*/ 334010 h 2026285"/>
              <a:gd name="connisteX71" fmla="*/ 4861560 w 8020050"/>
              <a:gd name="connsiteY71" fmla="*/ 280035 h 2026285"/>
              <a:gd name="connisteX72" fmla="*/ 4926330 w 8020050"/>
              <a:gd name="connsiteY72" fmla="*/ 247650 h 2026285"/>
              <a:gd name="connisteX73" fmla="*/ 4991100 w 8020050"/>
              <a:gd name="connsiteY73" fmla="*/ 204470 h 2026285"/>
              <a:gd name="connisteX74" fmla="*/ 5055235 w 8020050"/>
              <a:gd name="connsiteY74" fmla="*/ 161925 h 2026285"/>
              <a:gd name="connisteX75" fmla="*/ 5120005 w 8020050"/>
              <a:gd name="connsiteY75" fmla="*/ 140335 h 2026285"/>
              <a:gd name="connisteX76" fmla="*/ 5184775 w 8020050"/>
              <a:gd name="connsiteY76" fmla="*/ 107950 h 2026285"/>
              <a:gd name="connisteX77" fmla="*/ 5249545 w 8020050"/>
              <a:gd name="connsiteY77" fmla="*/ 75565 h 2026285"/>
              <a:gd name="connisteX78" fmla="*/ 5314315 w 8020050"/>
              <a:gd name="connsiteY78" fmla="*/ 75565 h 2026285"/>
              <a:gd name="connisteX79" fmla="*/ 5379085 w 8020050"/>
              <a:gd name="connsiteY79" fmla="*/ 75565 h 2026285"/>
              <a:gd name="connisteX80" fmla="*/ 5454650 w 8020050"/>
              <a:gd name="connsiteY80" fmla="*/ 75565 h 2026285"/>
              <a:gd name="connisteX81" fmla="*/ 5518785 w 8020050"/>
              <a:gd name="connsiteY81" fmla="*/ 75565 h 2026285"/>
              <a:gd name="connisteX82" fmla="*/ 5583555 w 8020050"/>
              <a:gd name="connsiteY82" fmla="*/ 97155 h 2026285"/>
              <a:gd name="connisteX83" fmla="*/ 5648325 w 8020050"/>
              <a:gd name="connsiteY83" fmla="*/ 129540 h 2026285"/>
              <a:gd name="connisteX84" fmla="*/ 5723890 w 8020050"/>
              <a:gd name="connsiteY84" fmla="*/ 161925 h 2026285"/>
              <a:gd name="connisteX85" fmla="*/ 5799455 w 8020050"/>
              <a:gd name="connsiteY85" fmla="*/ 161925 h 2026285"/>
              <a:gd name="connisteX86" fmla="*/ 5864225 w 8020050"/>
              <a:gd name="connsiteY86" fmla="*/ 172720 h 2026285"/>
              <a:gd name="connisteX87" fmla="*/ 5939790 w 8020050"/>
              <a:gd name="connsiteY87" fmla="*/ 172720 h 2026285"/>
              <a:gd name="connisteX88" fmla="*/ 6003925 w 8020050"/>
              <a:gd name="connsiteY88" fmla="*/ 172720 h 2026285"/>
              <a:gd name="connisteX89" fmla="*/ 6068695 w 8020050"/>
              <a:gd name="connsiteY89" fmla="*/ 172720 h 2026285"/>
              <a:gd name="connisteX90" fmla="*/ 6133465 w 8020050"/>
              <a:gd name="connsiteY90" fmla="*/ 161925 h 2026285"/>
              <a:gd name="connisteX91" fmla="*/ 6209030 w 8020050"/>
              <a:gd name="connsiteY91" fmla="*/ 129540 h 2026285"/>
              <a:gd name="connisteX92" fmla="*/ 6273800 w 8020050"/>
              <a:gd name="connsiteY92" fmla="*/ 97155 h 2026285"/>
              <a:gd name="connisteX93" fmla="*/ 6338570 w 8020050"/>
              <a:gd name="connsiteY93" fmla="*/ 64770 h 2026285"/>
              <a:gd name="connisteX94" fmla="*/ 6402705 w 8020050"/>
              <a:gd name="connsiteY94" fmla="*/ 53975 h 2026285"/>
              <a:gd name="connisteX95" fmla="*/ 6478270 w 8020050"/>
              <a:gd name="connsiteY95" fmla="*/ 32385 h 2026285"/>
              <a:gd name="connisteX96" fmla="*/ 6543040 w 8020050"/>
              <a:gd name="connsiteY96" fmla="*/ 32385 h 2026285"/>
              <a:gd name="connisteX97" fmla="*/ 6618605 w 8020050"/>
              <a:gd name="connsiteY97" fmla="*/ 32385 h 2026285"/>
              <a:gd name="connisteX98" fmla="*/ 6683375 w 8020050"/>
              <a:gd name="connsiteY98" fmla="*/ 32385 h 2026285"/>
              <a:gd name="connisteX99" fmla="*/ 6758940 w 8020050"/>
              <a:gd name="connsiteY99" fmla="*/ 53975 h 2026285"/>
              <a:gd name="connisteX100" fmla="*/ 6823710 w 8020050"/>
              <a:gd name="connsiteY100" fmla="*/ 86360 h 2026285"/>
              <a:gd name="connisteX101" fmla="*/ 6887845 w 8020050"/>
              <a:gd name="connsiteY101" fmla="*/ 97155 h 2026285"/>
              <a:gd name="connisteX102" fmla="*/ 6963410 w 8020050"/>
              <a:gd name="connsiteY102" fmla="*/ 118745 h 2026285"/>
              <a:gd name="connisteX103" fmla="*/ 7028180 w 8020050"/>
              <a:gd name="connsiteY103" fmla="*/ 140335 h 2026285"/>
              <a:gd name="connisteX104" fmla="*/ 7092950 w 8020050"/>
              <a:gd name="connsiteY104" fmla="*/ 172720 h 2026285"/>
              <a:gd name="connisteX105" fmla="*/ 7157720 w 8020050"/>
              <a:gd name="connsiteY105" fmla="*/ 193675 h 2026285"/>
              <a:gd name="connisteX106" fmla="*/ 7222490 w 8020050"/>
              <a:gd name="connsiteY106" fmla="*/ 204470 h 2026285"/>
              <a:gd name="connisteX107" fmla="*/ 7287260 w 8020050"/>
              <a:gd name="connsiteY107" fmla="*/ 226060 h 2026285"/>
              <a:gd name="connisteX108" fmla="*/ 7362190 w 8020050"/>
              <a:gd name="connsiteY108" fmla="*/ 236855 h 2026285"/>
              <a:gd name="connisteX109" fmla="*/ 7426960 w 8020050"/>
              <a:gd name="connsiteY109" fmla="*/ 290830 h 2026285"/>
              <a:gd name="connisteX110" fmla="*/ 7491730 w 8020050"/>
              <a:gd name="connsiteY110" fmla="*/ 312420 h 2026285"/>
              <a:gd name="connisteX111" fmla="*/ 7556500 w 8020050"/>
              <a:gd name="connsiteY111" fmla="*/ 334010 h 2026285"/>
              <a:gd name="connisteX112" fmla="*/ 7621270 w 8020050"/>
              <a:gd name="connsiteY112" fmla="*/ 387985 h 2026285"/>
              <a:gd name="connisteX113" fmla="*/ 7686040 w 8020050"/>
              <a:gd name="connsiteY113" fmla="*/ 420370 h 2026285"/>
              <a:gd name="connisteX114" fmla="*/ 7750810 w 8020050"/>
              <a:gd name="connsiteY114" fmla="*/ 452755 h 2026285"/>
              <a:gd name="connisteX115" fmla="*/ 7814945 w 8020050"/>
              <a:gd name="connsiteY115" fmla="*/ 506730 h 2026285"/>
              <a:gd name="connisteX116" fmla="*/ 7879715 w 8020050"/>
              <a:gd name="connsiteY116" fmla="*/ 560705 h 2026285"/>
              <a:gd name="connisteX117" fmla="*/ 7922895 w 8020050"/>
              <a:gd name="connsiteY117" fmla="*/ 625475 h 2026285"/>
              <a:gd name="connisteX118" fmla="*/ 7955280 w 8020050"/>
              <a:gd name="connsiteY118" fmla="*/ 689610 h 2026285"/>
              <a:gd name="connisteX119" fmla="*/ 7966075 w 8020050"/>
              <a:gd name="connsiteY119" fmla="*/ 754380 h 2026285"/>
              <a:gd name="connisteX120" fmla="*/ 7998460 w 8020050"/>
              <a:gd name="connsiteY120" fmla="*/ 829945 h 2026285"/>
              <a:gd name="connisteX121" fmla="*/ 8020050 w 8020050"/>
              <a:gd name="connsiteY121" fmla="*/ 894715 h 2026285"/>
              <a:gd name="connisteX122" fmla="*/ 8020050 w 8020050"/>
              <a:gd name="connsiteY122" fmla="*/ 959485 h 2026285"/>
              <a:gd name="connisteX123" fmla="*/ 8020050 w 8020050"/>
              <a:gd name="connsiteY123" fmla="*/ 1024255 h 2026285"/>
              <a:gd name="connisteX124" fmla="*/ 8020050 w 8020050"/>
              <a:gd name="connsiteY124" fmla="*/ 1088390 h 2026285"/>
              <a:gd name="connisteX125" fmla="*/ 8020050 w 8020050"/>
              <a:gd name="connsiteY125" fmla="*/ 1153160 h 2026285"/>
              <a:gd name="connisteX126" fmla="*/ 8020050 w 8020050"/>
              <a:gd name="connsiteY126" fmla="*/ 1228725 h 2026285"/>
              <a:gd name="connisteX127" fmla="*/ 7998460 w 8020050"/>
              <a:gd name="connsiteY127" fmla="*/ 1293495 h 2026285"/>
              <a:gd name="connisteX128" fmla="*/ 7976870 w 8020050"/>
              <a:gd name="connsiteY128" fmla="*/ 1358265 h 2026285"/>
              <a:gd name="connisteX129" fmla="*/ 7944485 w 8020050"/>
              <a:gd name="connsiteY129" fmla="*/ 1423035 h 2026285"/>
              <a:gd name="connisteX130" fmla="*/ 7912100 w 8020050"/>
              <a:gd name="connsiteY130" fmla="*/ 1487805 h 2026285"/>
              <a:gd name="connisteX131" fmla="*/ 7890510 w 8020050"/>
              <a:gd name="connsiteY131" fmla="*/ 1551940 h 2026285"/>
              <a:gd name="connisteX132" fmla="*/ 7836535 w 8020050"/>
              <a:gd name="connsiteY132" fmla="*/ 1616710 h 2026285"/>
              <a:gd name="connisteX133" fmla="*/ 7771765 w 8020050"/>
              <a:gd name="connsiteY133" fmla="*/ 1670685 h 2026285"/>
              <a:gd name="connisteX134" fmla="*/ 7707630 w 8020050"/>
              <a:gd name="connsiteY134" fmla="*/ 1724660 h 2026285"/>
              <a:gd name="connisteX135" fmla="*/ 7642860 w 8020050"/>
              <a:gd name="connsiteY135" fmla="*/ 1746250 h 2026285"/>
              <a:gd name="connisteX136" fmla="*/ 7578090 w 8020050"/>
              <a:gd name="connsiteY136" fmla="*/ 1767840 h 2026285"/>
              <a:gd name="connisteX137" fmla="*/ 7513320 w 8020050"/>
              <a:gd name="connsiteY137" fmla="*/ 1789430 h 2026285"/>
              <a:gd name="connisteX138" fmla="*/ 7448550 w 8020050"/>
              <a:gd name="connsiteY138" fmla="*/ 1789430 h 2026285"/>
              <a:gd name="connisteX139" fmla="*/ 7383780 w 8020050"/>
              <a:gd name="connsiteY139" fmla="*/ 1789430 h 2026285"/>
              <a:gd name="connisteX140" fmla="*/ 7319010 w 8020050"/>
              <a:gd name="connsiteY140" fmla="*/ 1789430 h 2026285"/>
              <a:gd name="connisteX141" fmla="*/ 7254875 w 8020050"/>
              <a:gd name="connsiteY141" fmla="*/ 1789430 h 2026285"/>
              <a:gd name="connisteX142" fmla="*/ 7190105 w 8020050"/>
              <a:gd name="connsiteY142" fmla="*/ 1789430 h 2026285"/>
              <a:gd name="connisteX143" fmla="*/ 7125335 w 8020050"/>
              <a:gd name="connsiteY143" fmla="*/ 1789430 h 2026285"/>
              <a:gd name="connisteX144" fmla="*/ 7060565 w 8020050"/>
              <a:gd name="connsiteY144" fmla="*/ 1778635 h 2026285"/>
              <a:gd name="connisteX145" fmla="*/ 6995795 w 8020050"/>
              <a:gd name="connsiteY145" fmla="*/ 1778635 h 2026285"/>
              <a:gd name="connisteX146" fmla="*/ 6931025 w 8020050"/>
              <a:gd name="connsiteY146" fmla="*/ 1767840 h 2026285"/>
              <a:gd name="connisteX147" fmla="*/ 6855460 w 8020050"/>
              <a:gd name="connsiteY147" fmla="*/ 1767840 h 2026285"/>
              <a:gd name="connisteX148" fmla="*/ 6791325 w 8020050"/>
              <a:gd name="connsiteY148" fmla="*/ 1767840 h 2026285"/>
              <a:gd name="connisteX149" fmla="*/ 6726555 w 8020050"/>
              <a:gd name="connsiteY149" fmla="*/ 1767840 h 2026285"/>
              <a:gd name="connisteX150" fmla="*/ 6661785 w 8020050"/>
              <a:gd name="connsiteY150" fmla="*/ 1767840 h 2026285"/>
              <a:gd name="connisteX151" fmla="*/ 6597015 w 8020050"/>
              <a:gd name="connsiteY151" fmla="*/ 1767840 h 2026285"/>
              <a:gd name="connisteX152" fmla="*/ 6532245 w 8020050"/>
              <a:gd name="connsiteY152" fmla="*/ 1767840 h 2026285"/>
              <a:gd name="connisteX153" fmla="*/ 6456680 w 8020050"/>
              <a:gd name="connsiteY153" fmla="*/ 1778635 h 2026285"/>
              <a:gd name="connisteX154" fmla="*/ 6392545 w 8020050"/>
              <a:gd name="connsiteY154" fmla="*/ 1800225 h 2026285"/>
              <a:gd name="connisteX155" fmla="*/ 6327775 w 8020050"/>
              <a:gd name="connsiteY155" fmla="*/ 1811020 h 2026285"/>
              <a:gd name="connisteX156" fmla="*/ 6263005 w 8020050"/>
              <a:gd name="connsiteY156" fmla="*/ 1821815 h 2026285"/>
              <a:gd name="connisteX157" fmla="*/ 6198235 w 8020050"/>
              <a:gd name="connsiteY157" fmla="*/ 1821815 h 2026285"/>
              <a:gd name="connisteX158" fmla="*/ 6122670 w 8020050"/>
              <a:gd name="connsiteY158" fmla="*/ 1821815 h 2026285"/>
              <a:gd name="connisteX159" fmla="*/ 6057900 w 8020050"/>
              <a:gd name="connsiteY159" fmla="*/ 1821815 h 2026285"/>
              <a:gd name="connisteX160" fmla="*/ 5993130 w 8020050"/>
              <a:gd name="connsiteY160" fmla="*/ 1800225 h 2026285"/>
              <a:gd name="connisteX161" fmla="*/ 5928995 w 8020050"/>
              <a:gd name="connsiteY161" fmla="*/ 1778635 h 2026285"/>
              <a:gd name="connisteX162" fmla="*/ 5864225 w 8020050"/>
              <a:gd name="connsiteY162" fmla="*/ 1767840 h 2026285"/>
              <a:gd name="connisteX163" fmla="*/ 5799455 w 8020050"/>
              <a:gd name="connsiteY163" fmla="*/ 1735455 h 2026285"/>
              <a:gd name="connisteX164" fmla="*/ 5734685 w 8020050"/>
              <a:gd name="connsiteY164" fmla="*/ 1724660 h 2026285"/>
              <a:gd name="connisteX165" fmla="*/ 5669915 w 8020050"/>
              <a:gd name="connsiteY165" fmla="*/ 1713865 h 2026285"/>
              <a:gd name="connisteX166" fmla="*/ 5605145 w 8020050"/>
              <a:gd name="connsiteY166" fmla="*/ 1713865 h 2026285"/>
              <a:gd name="connisteX167" fmla="*/ 5540375 w 8020050"/>
              <a:gd name="connsiteY167" fmla="*/ 1713865 h 2026285"/>
              <a:gd name="connisteX168" fmla="*/ 5465445 w 8020050"/>
              <a:gd name="connsiteY168" fmla="*/ 1713865 h 2026285"/>
              <a:gd name="connisteX169" fmla="*/ 5400675 w 8020050"/>
              <a:gd name="connsiteY169" fmla="*/ 1713865 h 2026285"/>
              <a:gd name="connisteX170" fmla="*/ 5325110 w 8020050"/>
              <a:gd name="connsiteY170" fmla="*/ 1713865 h 2026285"/>
              <a:gd name="connisteX171" fmla="*/ 5260340 w 8020050"/>
              <a:gd name="connsiteY171" fmla="*/ 1746250 h 2026285"/>
              <a:gd name="connisteX172" fmla="*/ 5195570 w 8020050"/>
              <a:gd name="connsiteY172" fmla="*/ 1767840 h 2026285"/>
              <a:gd name="connisteX173" fmla="*/ 5130800 w 8020050"/>
              <a:gd name="connsiteY173" fmla="*/ 1789430 h 2026285"/>
              <a:gd name="connisteX174" fmla="*/ 5066030 w 8020050"/>
              <a:gd name="connsiteY174" fmla="*/ 1789430 h 2026285"/>
              <a:gd name="connisteX175" fmla="*/ 5001895 w 8020050"/>
              <a:gd name="connsiteY175" fmla="*/ 1789430 h 2026285"/>
              <a:gd name="connisteX176" fmla="*/ 4937125 w 8020050"/>
              <a:gd name="connsiteY176" fmla="*/ 1789430 h 2026285"/>
              <a:gd name="connisteX177" fmla="*/ 4872355 w 8020050"/>
              <a:gd name="connsiteY177" fmla="*/ 1789430 h 2026285"/>
              <a:gd name="connisteX178" fmla="*/ 4807585 w 8020050"/>
              <a:gd name="connsiteY178" fmla="*/ 1789430 h 2026285"/>
              <a:gd name="connisteX179" fmla="*/ 4742815 w 8020050"/>
              <a:gd name="connsiteY179" fmla="*/ 1789430 h 2026285"/>
              <a:gd name="connisteX180" fmla="*/ 4678045 w 8020050"/>
              <a:gd name="connsiteY180" fmla="*/ 1789430 h 2026285"/>
              <a:gd name="connisteX181" fmla="*/ 4613275 w 8020050"/>
              <a:gd name="connsiteY181" fmla="*/ 1789430 h 2026285"/>
              <a:gd name="connisteX182" fmla="*/ 4549140 w 8020050"/>
              <a:gd name="connsiteY182" fmla="*/ 1789430 h 2026285"/>
              <a:gd name="connisteX183" fmla="*/ 4473575 w 8020050"/>
              <a:gd name="connsiteY183" fmla="*/ 1789430 h 2026285"/>
              <a:gd name="connisteX184" fmla="*/ 4408805 w 8020050"/>
              <a:gd name="connsiteY184" fmla="*/ 1789430 h 2026285"/>
              <a:gd name="connisteX185" fmla="*/ 4344035 w 8020050"/>
              <a:gd name="connsiteY185" fmla="*/ 1778635 h 2026285"/>
              <a:gd name="connisteX186" fmla="*/ 4279265 w 8020050"/>
              <a:gd name="connsiteY186" fmla="*/ 1746250 h 2026285"/>
              <a:gd name="connisteX187" fmla="*/ 4214495 w 8020050"/>
              <a:gd name="connsiteY187" fmla="*/ 1724660 h 2026285"/>
              <a:gd name="connisteX188" fmla="*/ 4139565 w 8020050"/>
              <a:gd name="connsiteY188" fmla="*/ 1713865 h 2026285"/>
              <a:gd name="connisteX189" fmla="*/ 4074795 w 8020050"/>
              <a:gd name="connsiteY189" fmla="*/ 1713865 h 2026285"/>
              <a:gd name="connisteX190" fmla="*/ 3999230 w 8020050"/>
              <a:gd name="connsiteY190" fmla="*/ 1713865 h 2026285"/>
              <a:gd name="connisteX191" fmla="*/ 3934460 w 8020050"/>
              <a:gd name="connsiteY191" fmla="*/ 1713865 h 2026285"/>
              <a:gd name="connisteX192" fmla="*/ 3869690 w 8020050"/>
              <a:gd name="connsiteY192" fmla="*/ 1713865 h 2026285"/>
              <a:gd name="connisteX193" fmla="*/ 3794125 w 8020050"/>
              <a:gd name="connsiteY193" fmla="*/ 1713865 h 2026285"/>
              <a:gd name="connisteX194" fmla="*/ 3729355 w 8020050"/>
              <a:gd name="connsiteY194" fmla="*/ 1713865 h 2026285"/>
              <a:gd name="connisteX195" fmla="*/ 3665220 w 8020050"/>
              <a:gd name="connsiteY195" fmla="*/ 1713865 h 2026285"/>
              <a:gd name="connisteX196" fmla="*/ 3589655 w 8020050"/>
              <a:gd name="connsiteY196" fmla="*/ 1713865 h 2026285"/>
              <a:gd name="connisteX197" fmla="*/ 3514090 w 8020050"/>
              <a:gd name="connsiteY197" fmla="*/ 1713865 h 2026285"/>
              <a:gd name="connisteX198" fmla="*/ 3449320 w 8020050"/>
              <a:gd name="connsiteY198" fmla="*/ 1713865 h 2026285"/>
              <a:gd name="connisteX199" fmla="*/ 3384550 w 8020050"/>
              <a:gd name="connsiteY199" fmla="*/ 1713865 h 2026285"/>
              <a:gd name="connisteX200" fmla="*/ 3319780 w 8020050"/>
              <a:gd name="connsiteY200" fmla="*/ 1746250 h 2026285"/>
              <a:gd name="connisteX201" fmla="*/ 3255010 w 8020050"/>
              <a:gd name="connsiteY201" fmla="*/ 1800225 h 2026285"/>
              <a:gd name="connisteX202" fmla="*/ 3190875 w 8020050"/>
              <a:gd name="connsiteY202" fmla="*/ 1832610 h 2026285"/>
              <a:gd name="connisteX203" fmla="*/ 3126105 w 8020050"/>
              <a:gd name="connsiteY203" fmla="*/ 1875790 h 2026285"/>
              <a:gd name="connisteX204" fmla="*/ 3061335 w 8020050"/>
              <a:gd name="connsiteY204" fmla="*/ 1897380 h 2026285"/>
              <a:gd name="connisteX205" fmla="*/ 2985770 w 8020050"/>
              <a:gd name="connsiteY205" fmla="*/ 1940560 h 2026285"/>
              <a:gd name="connisteX206" fmla="*/ 2921000 w 8020050"/>
              <a:gd name="connsiteY206" fmla="*/ 1972945 h 2026285"/>
              <a:gd name="connisteX207" fmla="*/ 2856230 w 8020050"/>
              <a:gd name="connsiteY207" fmla="*/ 1983105 h 2026285"/>
              <a:gd name="connisteX208" fmla="*/ 2791460 w 8020050"/>
              <a:gd name="connsiteY208" fmla="*/ 1993900 h 2026285"/>
              <a:gd name="connisteX209" fmla="*/ 2716530 w 8020050"/>
              <a:gd name="connsiteY209" fmla="*/ 2015490 h 2026285"/>
              <a:gd name="connisteX210" fmla="*/ 2651760 w 8020050"/>
              <a:gd name="connsiteY210" fmla="*/ 2026285 h 2026285"/>
              <a:gd name="connisteX211" fmla="*/ 2576195 w 8020050"/>
              <a:gd name="connsiteY211" fmla="*/ 2026285 h 2026285"/>
              <a:gd name="connisteX212" fmla="*/ 2511425 w 8020050"/>
              <a:gd name="connsiteY212" fmla="*/ 1983105 h 2026285"/>
              <a:gd name="connisteX213" fmla="*/ 2446655 w 8020050"/>
              <a:gd name="connsiteY213" fmla="*/ 1951355 h 2026285"/>
              <a:gd name="connisteX214" fmla="*/ 2381885 w 8020050"/>
              <a:gd name="connsiteY214" fmla="*/ 1918970 h 2026285"/>
              <a:gd name="connisteX215" fmla="*/ 2317750 w 8020050"/>
              <a:gd name="connsiteY215" fmla="*/ 1864995 h 2026285"/>
              <a:gd name="connisteX216" fmla="*/ 2252980 w 8020050"/>
              <a:gd name="connsiteY216" fmla="*/ 1811020 h 2026285"/>
              <a:gd name="connisteX217" fmla="*/ 2166620 w 8020050"/>
              <a:gd name="connsiteY217" fmla="*/ 1746250 h 2026285"/>
              <a:gd name="connisteX218" fmla="*/ 2101850 w 8020050"/>
              <a:gd name="connsiteY218" fmla="*/ 1703070 h 2026285"/>
              <a:gd name="connisteX219" fmla="*/ 2037080 w 8020050"/>
              <a:gd name="connsiteY219" fmla="*/ 1670685 h 2026285"/>
              <a:gd name="connisteX220" fmla="*/ 1972310 w 8020050"/>
              <a:gd name="connsiteY220" fmla="*/ 1649095 h 2026285"/>
              <a:gd name="connisteX221" fmla="*/ 1907540 w 8020050"/>
              <a:gd name="connsiteY221" fmla="*/ 1649095 h 2026285"/>
              <a:gd name="connisteX222" fmla="*/ 1832610 w 8020050"/>
              <a:gd name="connsiteY222" fmla="*/ 1649095 h 2026285"/>
              <a:gd name="connisteX223" fmla="*/ 1767840 w 8020050"/>
              <a:gd name="connsiteY223" fmla="*/ 1649095 h 2026285"/>
              <a:gd name="connisteX224" fmla="*/ 1692275 w 8020050"/>
              <a:gd name="connsiteY224" fmla="*/ 1649095 h 2026285"/>
              <a:gd name="connisteX225" fmla="*/ 1627505 w 8020050"/>
              <a:gd name="connsiteY225" fmla="*/ 1649095 h 2026285"/>
              <a:gd name="connisteX226" fmla="*/ 1551940 w 8020050"/>
              <a:gd name="connsiteY226" fmla="*/ 1649095 h 2026285"/>
              <a:gd name="connisteX227" fmla="*/ 1487170 w 8020050"/>
              <a:gd name="connsiteY227" fmla="*/ 1649095 h 2026285"/>
              <a:gd name="connisteX228" fmla="*/ 1423035 w 8020050"/>
              <a:gd name="connsiteY228" fmla="*/ 1649095 h 2026285"/>
              <a:gd name="connisteX229" fmla="*/ 1358265 w 8020050"/>
              <a:gd name="connsiteY229" fmla="*/ 1649095 h 2026285"/>
              <a:gd name="connisteX230" fmla="*/ 1293495 w 8020050"/>
              <a:gd name="connsiteY230" fmla="*/ 1649095 h 2026285"/>
              <a:gd name="connisteX231" fmla="*/ 1228725 w 8020050"/>
              <a:gd name="connsiteY231" fmla="*/ 1670685 h 2026285"/>
              <a:gd name="connisteX232" fmla="*/ 1163955 w 8020050"/>
              <a:gd name="connsiteY232" fmla="*/ 1681480 h 2026285"/>
              <a:gd name="connisteX233" fmla="*/ 1088390 w 8020050"/>
              <a:gd name="connsiteY233" fmla="*/ 1681480 h 2026285"/>
              <a:gd name="connisteX234" fmla="*/ 1023620 w 8020050"/>
              <a:gd name="connsiteY234" fmla="*/ 1681480 h 2026285"/>
              <a:gd name="connisteX235" fmla="*/ 948690 w 8020050"/>
              <a:gd name="connsiteY235" fmla="*/ 1681480 h 2026285"/>
              <a:gd name="connisteX236" fmla="*/ 883920 w 8020050"/>
              <a:gd name="connsiteY236" fmla="*/ 1681480 h 2026285"/>
              <a:gd name="connisteX237" fmla="*/ 819150 w 8020050"/>
              <a:gd name="connsiteY237" fmla="*/ 1681480 h 2026285"/>
              <a:gd name="connisteX238" fmla="*/ 743585 w 8020050"/>
              <a:gd name="connsiteY238" fmla="*/ 1681480 h 2026285"/>
              <a:gd name="connisteX239" fmla="*/ 678815 w 8020050"/>
              <a:gd name="connsiteY239" fmla="*/ 1681480 h 2026285"/>
              <a:gd name="connisteX240" fmla="*/ 603250 w 8020050"/>
              <a:gd name="connsiteY240" fmla="*/ 1681480 h 2026285"/>
              <a:gd name="connisteX241" fmla="*/ 538480 w 8020050"/>
              <a:gd name="connsiteY241" fmla="*/ 1681480 h 2026285"/>
              <a:gd name="connisteX242" fmla="*/ 463550 w 8020050"/>
              <a:gd name="connsiteY242" fmla="*/ 1681480 h 2026285"/>
              <a:gd name="connisteX243" fmla="*/ 398780 w 8020050"/>
              <a:gd name="connsiteY243" fmla="*/ 1670685 h 2026285"/>
              <a:gd name="connisteX244" fmla="*/ 334010 w 8020050"/>
              <a:gd name="connsiteY244" fmla="*/ 1638300 h 2026285"/>
              <a:gd name="connisteX245" fmla="*/ 258445 w 8020050"/>
              <a:gd name="connsiteY245" fmla="*/ 1595120 h 2026285"/>
              <a:gd name="connisteX246" fmla="*/ 193675 w 8020050"/>
              <a:gd name="connsiteY246" fmla="*/ 1530985 h 2026285"/>
              <a:gd name="connisteX247" fmla="*/ 128905 w 8020050"/>
              <a:gd name="connsiteY247" fmla="*/ 1466215 h 2026285"/>
              <a:gd name="connisteX248" fmla="*/ 96520 w 8020050"/>
              <a:gd name="connsiteY248" fmla="*/ 1401445 h 2026285"/>
              <a:gd name="connisteX249" fmla="*/ 75565 w 8020050"/>
              <a:gd name="connsiteY249" fmla="*/ 1336675 h 2026285"/>
              <a:gd name="connisteX250" fmla="*/ 53975 w 8020050"/>
              <a:gd name="connsiteY250" fmla="*/ 1271905 h 2026285"/>
              <a:gd name="connisteX251" fmla="*/ 43180 w 8020050"/>
              <a:gd name="connsiteY251" fmla="*/ 1207135 h 2026285"/>
              <a:gd name="connisteX252" fmla="*/ 21590 w 8020050"/>
              <a:gd name="connsiteY252" fmla="*/ 1142365 h 2026285"/>
              <a:gd name="connisteX253" fmla="*/ 10795 w 8020050"/>
              <a:gd name="connsiteY253" fmla="*/ 1067435 h 2026285"/>
              <a:gd name="connisteX254" fmla="*/ 10795 w 8020050"/>
              <a:gd name="connsiteY254" fmla="*/ 1002665 h 2026285"/>
              <a:gd name="connisteX255" fmla="*/ 0 w 8020050"/>
              <a:gd name="connsiteY255" fmla="*/ 927100 h 2026285"/>
              <a:gd name="connisteX256" fmla="*/ 0 w 8020050"/>
              <a:gd name="connsiteY256" fmla="*/ 862330 h 2026285"/>
              <a:gd name="connisteX257" fmla="*/ 0 w 8020050"/>
              <a:gd name="connsiteY257" fmla="*/ 786765 h 2026285"/>
              <a:gd name="connisteX258" fmla="*/ 0 w 8020050"/>
              <a:gd name="connsiteY258" fmla="*/ 721995 h 2026285"/>
              <a:gd name="connisteX259" fmla="*/ 0 w 8020050"/>
              <a:gd name="connsiteY259" fmla="*/ 657225 h 2026285"/>
              <a:gd name="connisteX260" fmla="*/ 0 w 8020050"/>
              <a:gd name="connsiteY260" fmla="*/ 582295 h 2026285"/>
              <a:gd name="connisteX261" fmla="*/ 0 w 8020050"/>
              <a:gd name="connsiteY261" fmla="*/ 517525 h 2026285"/>
              <a:gd name="connisteX262" fmla="*/ 0 w 8020050"/>
              <a:gd name="connsiteY262" fmla="*/ 452755 h 2026285"/>
              <a:gd name="connisteX263" fmla="*/ 64770 w 8020050"/>
              <a:gd name="connsiteY263" fmla="*/ 398780 h 2026285"/>
              <a:gd name="connisteX264" fmla="*/ 128905 w 8020050"/>
              <a:gd name="connsiteY264" fmla="*/ 344805 h 2026285"/>
              <a:gd name="connisteX265" fmla="*/ 182880 w 8020050"/>
              <a:gd name="connsiteY265" fmla="*/ 280035 h 2026285"/>
              <a:gd name="connisteX266" fmla="*/ 247650 w 8020050"/>
              <a:gd name="connsiteY266" fmla="*/ 236855 h 2026285"/>
              <a:gd name="connisteX267" fmla="*/ 290830 w 8020050"/>
              <a:gd name="connsiteY267" fmla="*/ 161925 h 2026285"/>
              <a:gd name="connisteX268" fmla="*/ 290830 w 8020050"/>
              <a:gd name="connsiteY268" fmla="*/ 151130 h 202628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 ang="0">
                <a:pos x="connisteX119" y="connsiteY119"/>
              </a:cxn>
              <a:cxn ang="0">
                <a:pos x="connisteX120" y="connsiteY120"/>
              </a:cxn>
              <a:cxn ang="0">
                <a:pos x="connisteX121" y="connsiteY121"/>
              </a:cxn>
              <a:cxn ang="0">
                <a:pos x="connisteX122" y="connsiteY122"/>
              </a:cxn>
              <a:cxn ang="0">
                <a:pos x="connisteX123" y="connsiteY123"/>
              </a:cxn>
              <a:cxn ang="0">
                <a:pos x="connisteX124" y="connsiteY124"/>
              </a:cxn>
              <a:cxn ang="0">
                <a:pos x="connisteX125" y="connsiteY125"/>
              </a:cxn>
              <a:cxn ang="0">
                <a:pos x="connisteX126" y="connsiteY126"/>
              </a:cxn>
              <a:cxn ang="0">
                <a:pos x="connisteX127" y="connsiteY127"/>
              </a:cxn>
              <a:cxn ang="0">
                <a:pos x="connisteX128" y="connsiteY128"/>
              </a:cxn>
              <a:cxn ang="0">
                <a:pos x="connisteX129" y="connsiteY129"/>
              </a:cxn>
              <a:cxn ang="0">
                <a:pos x="connisteX130" y="connsiteY130"/>
              </a:cxn>
              <a:cxn ang="0">
                <a:pos x="connisteX131" y="connsiteY131"/>
              </a:cxn>
              <a:cxn ang="0">
                <a:pos x="connisteX132" y="connsiteY132"/>
              </a:cxn>
              <a:cxn ang="0">
                <a:pos x="connisteX133" y="connsiteY133"/>
              </a:cxn>
              <a:cxn ang="0">
                <a:pos x="connisteX134" y="connsiteY134"/>
              </a:cxn>
              <a:cxn ang="0">
                <a:pos x="connisteX135" y="connsiteY135"/>
              </a:cxn>
              <a:cxn ang="0">
                <a:pos x="connisteX136" y="connsiteY136"/>
              </a:cxn>
              <a:cxn ang="0">
                <a:pos x="connisteX137" y="connsiteY137"/>
              </a:cxn>
              <a:cxn ang="0">
                <a:pos x="connisteX138" y="connsiteY138"/>
              </a:cxn>
              <a:cxn ang="0">
                <a:pos x="connisteX139" y="connsiteY139"/>
              </a:cxn>
              <a:cxn ang="0">
                <a:pos x="connisteX140" y="connsiteY140"/>
              </a:cxn>
              <a:cxn ang="0">
                <a:pos x="connisteX141" y="connsiteY141"/>
              </a:cxn>
              <a:cxn ang="0">
                <a:pos x="connisteX142" y="connsiteY142"/>
              </a:cxn>
              <a:cxn ang="0">
                <a:pos x="connisteX143" y="connsiteY143"/>
              </a:cxn>
              <a:cxn ang="0">
                <a:pos x="connisteX144" y="connsiteY144"/>
              </a:cxn>
              <a:cxn ang="0">
                <a:pos x="connisteX145" y="connsiteY145"/>
              </a:cxn>
              <a:cxn ang="0">
                <a:pos x="connisteX146" y="connsiteY146"/>
              </a:cxn>
              <a:cxn ang="0">
                <a:pos x="connisteX147" y="connsiteY147"/>
              </a:cxn>
              <a:cxn ang="0">
                <a:pos x="connisteX148" y="connsiteY148"/>
              </a:cxn>
              <a:cxn ang="0">
                <a:pos x="connisteX149" y="connsiteY149"/>
              </a:cxn>
              <a:cxn ang="0">
                <a:pos x="connisteX150" y="connsiteY150"/>
              </a:cxn>
              <a:cxn ang="0">
                <a:pos x="connisteX151" y="connsiteY151"/>
              </a:cxn>
              <a:cxn ang="0">
                <a:pos x="connisteX152" y="connsiteY152"/>
              </a:cxn>
              <a:cxn ang="0">
                <a:pos x="connisteX153" y="connsiteY153"/>
              </a:cxn>
              <a:cxn ang="0">
                <a:pos x="connisteX154" y="connsiteY154"/>
              </a:cxn>
              <a:cxn ang="0">
                <a:pos x="connisteX155" y="connsiteY155"/>
              </a:cxn>
              <a:cxn ang="0">
                <a:pos x="connisteX156" y="connsiteY156"/>
              </a:cxn>
              <a:cxn ang="0">
                <a:pos x="connisteX157" y="connsiteY157"/>
              </a:cxn>
              <a:cxn ang="0">
                <a:pos x="connisteX158" y="connsiteY158"/>
              </a:cxn>
              <a:cxn ang="0">
                <a:pos x="connisteX159" y="connsiteY159"/>
              </a:cxn>
              <a:cxn ang="0">
                <a:pos x="connisteX160" y="connsiteY160"/>
              </a:cxn>
              <a:cxn ang="0">
                <a:pos x="connisteX161" y="connsiteY161"/>
              </a:cxn>
              <a:cxn ang="0">
                <a:pos x="connisteX162" y="connsiteY162"/>
              </a:cxn>
              <a:cxn ang="0">
                <a:pos x="connisteX163" y="connsiteY163"/>
              </a:cxn>
              <a:cxn ang="0">
                <a:pos x="connisteX164" y="connsiteY164"/>
              </a:cxn>
              <a:cxn ang="0">
                <a:pos x="connisteX165" y="connsiteY165"/>
              </a:cxn>
              <a:cxn ang="0">
                <a:pos x="connisteX166" y="connsiteY166"/>
              </a:cxn>
              <a:cxn ang="0">
                <a:pos x="connisteX167" y="connsiteY167"/>
              </a:cxn>
              <a:cxn ang="0">
                <a:pos x="connisteX168" y="connsiteY168"/>
              </a:cxn>
              <a:cxn ang="0">
                <a:pos x="connisteX169" y="connsiteY169"/>
              </a:cxn>
              <a:cxn ang="0">
                <a:pos x="connisteX170" y="connsiteY170"/>
              </a:cxn>
              <a:cxn ang="0">
                <a:pos x="connisteX171" y="connsiteY171"/>
              </a:cxn>
              <a:cxn ang="0">
                <a:pos x="connisteX172" y="connsiteY172"/>
              </a:cxn>
              <a:cxn ang="0">
                <a:pos x="connisteX173" y="connsiteY173"/>
              </a:cxn>
              <a:cxn ang="0">
                <a:pos x="connisteX174" y="connsiteY174"/>
              </a:cxn>
              <a:cxn ang="0">
                <a:pos x="connisteX175" y="connsiteY175"/>
              </a:cxn>
              <a:cxn ang="0">
                <a:pos x="connisteX176" y="connsiteY176"/>
              </a:cxn>
              <a:cxn ang="0">
                <a:pos x="connisteX177" y="connsiteY177"/>
              </a:cxn>
              <a:cxn ang="0">
                <a:pos x="connisteX178" y="connsiteY178"/>
              </a:cxn>
              <a:cxn ang="0">
                <a:pos x="connisteX179" y="connsiteY179"/>
              </a:cxn>
              <a:cxn ang="0">
                <a:pos x="connisteX180" y="connsiteY180"/>
              </a:cxn>
              <a:cxn ang="0">
                <a:pos x="connisteX181" y="connsiteY181"/>
              </a:cxn>
              <a:cxn ang="0">
                <a:pos x="connisteX182" y="connsiteY182"/>
              </a:cxn>
              <a:cxn ang="0">
                <a:pos x="connisteX183" y="connsiteY183"/>
              </a:cxn>
              <a:cxn ang="0">
                <a:pos x="connisteX184" y="connsiteY184"/>
              </a:cxn>
              <a:cxn ang="0">
                <a:pos x="connisteX185" y="connsiteY185"/>
              </a:cxn>
              <a:cxn ang="0">
                <a:pos x="connisteX186" y="connsiteY186"/>
              </a:cxn>
              <a:cxn ang="0">
                <a:pos x="connisteX187" y="connsiteY187"/>
              </a:cxn>
              <a:cxn ang="0">
                <a:pos x="connisteX188" y="connsiteY188"/>
              </a:cxn>
              <a:cxn ang="0">
                <a:pos x="connisteX189" y="connsiteY189"/>
              </a:cxn>
              <a:cxn ang="0">
                <a:pos x="connisteX190" y="connsiteY190"/>
              </a:cxn>
              <a:cxn ang="0">
                <a:pos x="connisteX191" y="connsiteY191"/>
              </a:cxn>
              <a:cxn ang="0">
                <a:pos x="connisteX192" y="connsiteY192"/>
              </a:cxn>
              <a:cxn ang="0">
                <a:pos x="connisteX193" y="connsiteY193"/>
              </a:cxn>
              <a:cxn ang="0">
                <a:pos x="connisteX194" y="connsiteY194"/>
              </a:cxn>
              <a:cxn ang="0">
                <a:pos x="connisteX195" y="connsiteY195"/>
              </a:cxn>
              <a:cxn ang="0">
                <a:pos x="connisteX196" y="connsiteY196"/>
              </a:cxn>
              <a:cxn ang="0">
                <a:pos x="connisteX197" y="connsiteY197"/>
              </a:cxn>
              <a:cxn ang="0">
                <a:pos x="connisteX198" y="connsiteY198"/>
              </a:cxn>
              <a:cxn ang="0">
                <a:pos x="connisteX199" y="connsiteY199"/>
              </a:cxn>
              <a:cxn ang="0">
                <a:pos x="connisteX200" y="connsiteY200"/>
              </a:cxn>
              <a:cxn ang="0">
                <a:pos x="connisteX201" y="connsiteY201"/>
              </a:cxn>
              <a:cxn ang="0">
                <a:pos x="connisteX202" y="connsiteY202"/>
              </a:cxn>
              <a:cxn ang="0">
                <a:pos x="connisteX203" y="connsiteY203"/>
              </a:cxn>
              <a:cxn ang="0">
                <a:pos x="connisteX204" y="connsiteY204"/>
              </a:cxn>
              <a:cxn ang="0">
                <a:pos x="connisteX205" y="connsiteY205"/>
              </a:cxn>
              <a:cxn ang="0">
                <a:pos x="connisteX206" y="connsiteY206"/>
              </a:cxn>
              <a:cxn ang="0">
                <a:pos x="connisteX207" y="connsiteY207"/>
              </a:cxn>
              <a:cxn ang="0">
                <a:pos x="connisteX208" y="connsiteY208"/>
              </a:cxn>
              <a:cxn ang="0">
                <a:pos x="connisteX209" y="connsiteY209"/>
              </a:cxn>
              <a:cxn ang="0">
                <a:pos x="connisteX210" y="connsiteY210"/>
              </a:cxn>
              <a:cxn ang="0">
                <a:pos x="connisteX211" y="connsiteY211"/>
              </a:cxn>
              <a:cxn ang="0">
                <a:pos x="connisteX212" y="connsiteY212"/>
              </a:cxn>
              <a:cxn ang="0">
                <a:pos x="connisteX213" y="connsiteY213"/>
              </a:cxn>
              <a:cxn ang="0">
                <a:pos x="connisteX214" y="connsiteY214"/>
              </a:cxn>
              <a:cxn ang="0">
                <a:pos x="connisteX215" y="connsiteY215"/>
              </a:cxn>
              <a:cxn ang="0">
                <a:pos x="connisteX216" y="connsiteY216"/>
              </a:cxn>
              <a:cxn ang="0">
                <a:pos x="connisteX217" y="connsiteY217"/>
              </a:cxn>
              <a:cxn ang="0">
                <a:pos x="connisteX218" y="connsiteY218"/>
              </a:cxn>
              <a:cxn ang="0">
                <a:pos x="connisteX219" y="connsiteY219"/>
              </a:cxn>
              <a:cxn ang="0">
                <a:pos x="connisteX220" y="connsiteY220"/>
              </a:cxn>
              <a:cxn ang="0">
                <a:pos x="connisteX221" y="connsiteY221"/>
              </a:cxn>
              <a:cxn ang="0">
                <a:pos x="connisteX222" y="connsiteY222"/>
              </a:cxn>
              <a:cxn ang="0">
                <a:pos x="connisteX223" y="connsiteY223"/>
              </a:cxn>
              <a:cxn ang="0">
                <a:pos x="connisteX224" y="connsiteY224"/>
              </a:cxn>
              <a:cxn ang="0">
                <a:pos x="connisteX225" y="connsiteY225"/>
              </a:cxn>
              <a:cxn ang="0">
                <a:pos x="connisteX226" y="connsiteY226"/>
              </a:cxn>
              <a:cxn ang="0">
                <a:pos x="connisteX227" y="connsiteY227"/>
              </a:cxn>
              <a:cxn ang="0">
                <a:pos x="connisteX228" y="connsiteY228"/>
              </a:cxn>
              <a:cxn ang="0">
                <a:pos x="connisteX229" y="connsiteY229"/>
              </a:cxn>
              <a:cxn ang="0">
                <a:pos x="connisteX230" y="connsiteY230"/>
              </a:cxn>
              <a:cxn ang="0">
                <a:pos x="connisteX231" y="connsiteY231"/>
              </a:cxn>
              <a:cxn ang="0">
                <a:pos x="connisteX232" y="connsiteY232"/>
              </a:cxn>
              <a:cxn ang="0">
                <a:pos x="connisteX233" y="connsiteY233"/>
              </a:cxn>
              <a:cxn ang="0">
                <a:pos x="connisteX234" y="connsiteY234"/>
              </a:cxn>
              <a:cxn ang="0">
                <a:pos x="connisteX235" y="connsiteY235"/>
              </a:cxn>
              <a:cxn ang="0">
                <a:pos x="connisteX236" y="connsiteY236"/>
              </a:cxn>
              <a:cxn ang="0">
                <a:pos x="connisteX237" y="connsiteY237"/>
              </a:cxn>
              <a:cxn ang="0">
                <a:pos x="connisteX238" y="connsiteY238"/>
              </a:cxn>
              <a:cxn ang="0">
                <a:pos x="connisteX239" y="connsiteY239"/>
              </a:cxn>
              <a:cxn ang="0">
                <a:pos x="connisteX240" y="connsiteY240"/>
              </a:cxn>
              <a:cxn ang="0">
                <a:pos x="connisteX241" y="connsiteY241"/>
              </a:cxn>
              <a:cxn ang="0">
                <a:pos x="connisteX242" y="connsiteY242"/>
              </a:cxn>
              <a:cxn ang="0">
                <a:pos x="connisteX243" y="connsiteY243"/>
              </a:cxn>
              <a:cxn ang="0">
                <a:pos x="connisteX244" y="connsiteY244"/>
              </a:cxn>
              <a:cxn ang="0">
                <a:pos x="connisteX245" y="connsiteY245"/>
              </a:cxn>
              <a:cxn ang="0">
                <a:pos x="connisteX246" y="connsiteY246"/>
              </a:cxn>
              <a:cxn ang="0">
                <a:pos x="connisteX247" y="connsiteY247"/>
              </a:cxn>
              <a:cxn ang="0">
                <a:pos x="connisteX248" y="connsiteY248"/>
              </a:cxn>
              <a:cxn ang="0">
                <a:pos x="connisteX249" y="connsiteY249"/>
              </a:cxn>
              <a:cxn ang="0">
                <a:pos x="connisteX250" y="connsiteY250"/>
              </a:cxn>
              <a:cxn ang="0">
                <a:pos x="connisteX251" y="connsiteY251"/>
              </a:cxn>
              <a:cxn ang="0">
                <a:pos x="connisteX252" y="connsiteY252"/>
              </a:cxn>
              <a:cxn ang="0">
                <a:pos x="connisteX253" y="connsiteY253"/>
              </a:cxn>
              <a:cxn ang="0">
                <a:pos x="connisteX254" y="connsiteY254"/>
              </a:cxn>
              <a:cxn ang="0">
                <a:pos x="connisteX255" y="connsiteY255"/>
              </a:cxn>
              <a:cxn ang="0">
                <a:pos x="connisteX256" y="connsiteY256"/>
              </a:cxn>
              <a:cxn ang="0">
                <a:pos x="connisteX257" y="connsiteY257"/>
              </a:cxn>
              <a:cxn ang="0">
                <a:pos x="connisteX258" y="connsiteY258"/>
              </a:cxn>
              <a:cxn ang="0">
                <a:pos x="connisteX259" y="connsiteY259"/>
              </a:cxn>
              <a:cxn ang="0">
                <a:pos x="connisteX260" y="connsiteY260"/>
              </a:cxn>
              <a:cxn ang="0">
                <a:pos x="connisteX261" y="connsiteY261"/>
              </a:cxn>
              <a:cxn ang="0">
                <a:pos x="connisteX262" y="connsiteY262"/>
              </a:cxn>
              <a:cxn ang="0">
                <a:pos x="connisteX263" y="connsiteY263"/>
              </a:cxn>
              <a:cxn ang="0">
                <a:pos x="connisteX264" y="connsiteY264"/>
              </a:cxn>
              <a:cxn ang="0">
                <a:pos x="connisteX265" y="connsiteY265"/>
              </a:cxn>
              <a:cxn ang="0">
                <a:pos x="connisteX266" y="connsiteY266"/>
              </a:cxn>
              <a:cxn ang="0">
                <a:pos x="connisteX267" y="connsiteY267"/>
              </a:cxn>
              <a:cxn ang="0">
                <a:pos x="connisteX268" y="connsiteY268"/>
              </a:cxn>
            </a:cxnLst>
            <a:rect l="l" t="t" r="r" b="b"/>
            <a:pathLst>
              <a:path w="8020050" h="2026285">
                <a:moveTo>
                  <a:pt x="258445" y="258445"/>
                </a:moveTo>
                <a:lnTo>
                  <a:pt x="247650" y="193675"/>
                </a:lnTo>
                <a:lnTo>
                  <a:pt x="312420" y="161925"/>
                </a:lnTo>
                <a:lnTo>
                  <a:pt x="377190" y="129540"/>
                </a:lnTo>
                <a:lnTo>
                  <a:pt x="441960" y="97155"/>
                </a:lnTo>
                <a:lnTo>
                  <a:pt x="506730" y="86360"/>
                </a:lnTo>
                <a:lnTo>
                  <a:pt x="570865" y="64770"/>
                </a:lnTo>
                <a:lnTo>
                  <a:pt x="646430" y="43180"/>
                </a:lnTo>
                <a:lnTo>
                  <a:pt x="711200" y="32385"/>
                </a:lnTo>
                <a:lnTo>
                  <a:pt x="775970" y="21590"/>
                </a:lnTo>
                <a:lnTo>
                  <a:pt x="851535" y="21590"/>
                </a:lnTo>
                <a:lnTo>
                  <a:pt x="916305" y="0"/>
                </a:lnTo>
                <a:lnTo>
                  <a:pt x="991235" y="0"/>
                </a:lnTo>
                <a:lnTo>
                  <a:pt x="1056005" y="0"/>
                </a:lnTo>
                <a:lnTo>
                  <a:pt x="1120775" y="0"/>
                </a:lnTo>
                <a:lnTo>
                  <a:pt x="1196340" y="32385"/>
                </a:lnTo>
                <a:lnTo>
                  <a:pt x="1261110" y="86360"/>
                </a:lnTo>
                <a:lnTo>
                  <a:pt x="1325880" y="118745"/>
                </a:lnTo>
                <a:lnTo>
                  <a:pt x="1390650" y="140335"/>
                </a:lnTo>
                <a:lnTo>
                  <a:pt x="1454785" y="140335"/>
                </a:lnTo>
                <a:lnTo>
                  <a:pt x="1530350" y="140335"/>
                </a:lnTo>
                <a:lnTo>
                  <a:pt x="1595120" y="140335"/>
                </a:lnTo>
                <a:lnTo>
                  <a:pt x="1659890" y="107950"/>
                </a:lnTo>
                <a:lnTo>
                  <a:pt x="1724660" y="107950"/>
                </a:lnTo>
                <a:lnTo>
                  <a:pt x="1789430" y="118745"/>
                </a:lnTo>
                <a:lnTo>
                  <a:pt x="1854200" y="151130"/>
                </a:lnTo>
                <a:lnTo>
                  <a:pt x="1918335" y="204470"/>
                </a:lnTo>
                <a:lnTo>
                  <a:pt x="1972310" y="269240"/>
                </a:lnTo>
                <a:lnTo>
                  <a:pt x="2026285" y="334010"/>
                </a:lnTo>
                <a:lnTo>
                  <a:pt x="2091055" y="387985"/>
                </a:lnTo>
                <a:lnTo>
                  <a:pt x="2166620" y="420370"/>
                </a:lnTo>
                <a:lnTo>
                  <a:pt x="2231390" y="420370"/>
                </a:lnTo>
                <a:lnTo>
                  <a:pt x="2296160" y="420370"/>
                </a:lnTo>
                <a:lnTo>
                  <a:pt x="2360295" y="420370"/>
                </a:lnTo>
                <a:lnTo>
                  <a:pt x="2414270" y="355600"/>
                </a:lnTo>
                <a:lnTo>
                  <a:pt x="2468245" y="290830"/>
                </a:lnTo>
                <a:lnTo>
                  <a:pt x="2511425" y="226060"/>
                </a:lnTo>
                <a:lnTo>
                  <a:pt x="2576195" y="161925"/>
                </a:lnTo>
                <a:lnTo>
                  <a:pt x="2640965" y="129540"/>
                </a:lnTo>
                <a:lnTo>
                  <a:pt x="2705735" y="86360"/>
                </a:lnTo>
                <a:lnTo>
                  <a:pt x="2770505" y="53975"/>
                </a:lnTo>
                <a:lnTo>
                  <a:pt x="2834640" y="32385"/>
                </a:lnTo>
                <a:lnTo>
                  <a:pt x="2899410" y="21590"/>
                </a:lnTo>
                <a:lnTo>
                  <a:pt x="2974975" y="21590"/>
                </a:lnTo>
                <a:lnTo>
                  <a:pt x="3039745" y="32385"/>
                </a:lnTo>
                <a:lnTo>
                  <a:pt x="3104515" y="75565"/>
                </a:lnTo>
                <a:lnTo>
                  <a:pt x="3169285" y="140335"/>
                </a:lnTo>
                <a:lnTo>
                  <a:pt x="3234055" y="204470"/>
                </a:lnTo>
                <a:lnTo>
                  <a:pt x="3298190" y="247650"/>
                </a:lnTo>
                <a:lnTo>
                  <a:pt x="3362960" y="312420"/>
                </a:lnTo>
                <a:lnTo>
                  <a:pt x="3427730" y="334010"/>
                </a:lnTo>
                <a:lnTo>
                  <a:pt x="3492500" y="355600"/>
                </a:lnTo>
                <a:lnTo>
                  <a:pt x="3568065" y="355600"/>
                </a:lnTo>
                <a:lnTo>
                  <a:pt x="3632835" y="355600"/>
                </a:lnTo>
                <a:lnTo>
                  <a:pt x="3707765" y="355600"/>
                </a:lnTo>
                <a:lnTo>
                  <a:pt x="3772535" y="355600"/>
                </a:lnTo>
                <a:lnTo>
                  <a:pt x="3848100" y="355600"/>
                </a:lnTo>
                <a:lnTo>
                  <a:pt x="3912870" y="355600"/>
                </a:lnTo>
                <a:lnTo>
                  <a:pt x="3988435" y="355600"/>
                </a:lnTo>
                <a:lnTo>
                  <a:pt x="4053205" y="344805"/>
                </a:lnTo>
                <a:lnTo>
                  <a:pt x="4117975" y="344805"/>
                </a:lnTo>
                <a:lnTo>
                  <a:pt x="4182110" y="344805"/>
                </a:lnTo>
                <a:lnTo>
                  <a:pt x="4246880" y="344805"/>
                </a:lnTo>
                <a:lnTo>
                  <a:pt x="4311650" y="344805"/>
                </a:lnTo>
                <a:lnTo>
                  <a:pt x="4387215" y="344805"/>
                </a:lnTo>
                <a:lnTo>
                  <a:pt x="4451985" y="344805"/>
                </a:lnTo>
                <a:lnTo>
                  <a:pt x="4527550" y="344805"/>
                </a:lnTo>
                <a:lnTo>
                  <a:pt x="4592320" y="344805"/>
                </a:lnTo>
                <a:lnTo>
                  <a:pt x="4667250" y="344805"/>
                </a:lnTo>
                <a:lnTo>
                  <a:pt x="4732020" y="344805"/>
                </a:lnTo>
                <a:lnTo>
                  <a:pt x="4796790" y="334010"/>
                </a:lnTo>
                <a:lnTo>
                  <a:pt x="4861560" y="280035"/>
                </a:lnTo>
                <a:lnTo>
                  <a:pt x="4926330" y="247650"/>
                </a:lnTo>
                <a:lnTo>
                  <a:pt x="4991100" y="204470"/>
                </a:lnTo>
                <a:lnTo>
                  <a:pt x="5055235" y="161925"/>
                </a:lnTo>
                <a:lnTo>
                  <a:pt x="5120005" y="140335"/>
                </a:lnTo>
                <a:lnTo>
                  <a:pt x="5184775" y="107950"/>
                </a:lnTo>
                <a:lnTo>
                  <a:pt x="5249545" y="75565"/>
                </a:lnTo>
                <a:lnTo>
                  <a:pt x="5314315" y="75565"/>
                </a:lnTo>
                <a:lnTo>
                  <a:pt x="5379085" y="75565"/>
                </a:lnTo>
                <a:lnTo>
                  <a:pt x="5454650" y="75565"/>
                </a:lnTo>
                <a:lnTo>
                  <a:pt x="5518785" y="75565"/>
                </a:lnTo>
                <a:lnTo>
                  <a:pt x="5583555" y="97155"/>
                </a:lnTo>
                <a:lnTo>
                  <a:pt x="5648325" y="129540"/>
                </a:lnTo>
                <a:lnTo>
                  <a:pt x="5723890" y="161925"/>
                </a:lnTo>
                <a:lnTo>
                  <a:pt x="5799455" y="161925"/>
                </a:lnTo>
                <a:lnTo>
                  <a:pt x="5864225" y="172720"/>
                </a:lnTo>
                <a:lnTo>
                  <a:pt x="5939790" y="172720"/>
                </a:lnTo>
                <a:lnTo>
                  <a:pt x="6003925" y="172720"/>
                </a:lnTo>
                <a:lnTo>
                  <a:pt x="6068695" y="172720"/>
                </a:lnTo>
                <a:lnTo>
                  <a:pt x="6133465" y="161925"/>
                </a:lnTo>
                <a:lnTo>
                  <a:pt x="6209030" y="129540"/>
                </a:lnTo>
                <a:lnTo>
                  <a:pt x="6273800" y="97155"/>
                </a:lnTo>
                <a:lnTo>
                  <a:pt x="6338570" y="64770"/>
                </a:lnTo>
                <a:lnTo>
                  <a:pt x="6402705" y="53975"/>
                </a:lnTo>
                <a:lnTo>
                  <a:pt x="6478270" y="32385"/>
                </a:lnTo>
                <a:lnTo>
                  <a:pt x="6543040" y="32385"/>
                </a:lnTo>
                <a:lnTo>
                  <a:pt x="6618605" y="32385"/>
                </a:lnTo>
                <a:lnTo>
                  <a:pt x="6683375" y="32385"/>
                </a:lnTo>
                <a:lnTo>
                  <a:pt x="6758940" y="53975"/>
                </a:lnTo>
                <a:lnTo>
                  <a:pt x="6823710" y="86360"/>
                </a:lnTo>
                <a:lnTo>
                  <a:pt x="6887845" y="97155"/>
                </a:lnTo>
                <a:lnTo>
                  <a:pt x="6963410" y="118745"/>
                </a:lnTo>
                <a:lnTo>
                  <a:pt x="7028180" y="140335"/>
                </a:lnTo>
                <a:lnTo>
                  <a:pt x="7092950" y="172720"/>
                </a:lnTo>
                <a:lnTo>
                  <a:pt x="7157720" y="193675"/>
                </a:lnTo>
                <a:lnTo>
                  <a:pt x="7222490" y="204470"/>
                </a:lnTo>
                <a:lnTo>
                  <a:pt x="7287260" y="226060"/>
                </a:lnTo>
                <a:lnTo>
                  <a:pt x="7362190" y="236855"/>
                </a:lnTo>
                <a:lnTo>
                  <a:pt x="7426960" y="290830"/>
                </a:lnTo>
                <a:lnTo>
                  <a:pt x="7491730" y="312420"/>
                </a:lnTo>
                <a:lnTo>
                  <a:pt x="7556500" y="334010"/>
                </a:lnTo>
                <a:lnTo>
                  <a:pt x="7621270" y="387985"/>
                </a:lnTo>
                <a:lnTo>
                  <a:pt x="7686040" y="420370"/>
                </a:lnTo>
                <a:lnTo>
                  <a:pt x="7750810" y="452755"/>
                </a:lnTo>
                <a:lnTo>
                  <a:pt x="7814945" y="506730"/>
                </a:lnTo>
                <a:lnTo>
                  <a:pt x="7879715" y="560705"/>
                </a:lnTo>
                <a:lnTo>
                  <a:pt x="7922895" y="625475"/>
                </a:lnTo>
                <a:lnTo>
                  <a:pt x="7955280" y="689610"/>
                </a:lnTo>
                <a:lnTo>
                  <a:pt x="7966075" y="754380"/>
                </a:lnTo>
                <a:lnTo>
                  <a:pt x="7998460" y="829945"/>
                </a:lnTo>
                <a:lnTo>
                  <a:pt x="8020050" y="894715"/>
                </a:lnTo>
                <a:lnTo>
                  <a:pt x="8020050" y="959485"/>
                </a:lnTo>
                <a:lnTo>
                  <a:pt x="8020050" y="1024255"/>
                </a:lnTo>
                <a:lnTo>
                  <a:pt x="8020050" y="1088390"/>
                </a:lnTo>
                <a:lnTo>
                  <a:pt x="8020050" y="1153160"/>
                </a:lnTo>
                <a:lnTo>
                  <a:pt x="8020050" y="1228725"/>
                </a:lnTo>
                <a:lnTo>
                  <a:pt x="7998460" y="1293495"/>
                </a:lnTo>
                <a:lnTo>
                  <a:pt x="7976870" y="1358265"/>
                </a:lnTo>
                <a:lnTo>
                  <a:pt x="7944485" y="1423035"/>
                </a:lnTo>
                <a:lnTo>
                  <a:pt x="7912100" y="1487805"/>
                </a:lnTo>
                <a:lnTo>
                  <a:pt x="7890510" y="1551940"/>
                </a:lnTo>
                <a:lnTo>
                  <a:pt x="7836535" y="1616710"/>
                </a:lnTo>
                <a:lnTo>
                  <a:pt x="7771765" y="1670685"/>
                </a:lnTo>
                <a:lnTo>
                  <a:pt x="7707630" y="1724660"/>
                </a:lnTo>
                <a:lnTo>
                  <a:pt x="7642860" y="1746250"/>
                </a:lnTo>
                <a:lnTo>
                  <a:pt x="7578090" y="1767840"/>
                </a:lnTo>
                <a:lnTo>
                  <a:pt x="7513320" y="1789430"/>
                </a:lnTo>
                <a:lnTo>
                  <a:pt x="7448550" y="1789430"/>
                </a:lnTo>
                <a:lnTo>
                  <a:pt x="7383780" y="1789430"/>
                </a:lnTo>
                <a:lnTo>
                  <a:pt x="7319010" y="1789430"/>
                </a:lnTo>
                <a:lnTo>
                  <a:pt x="7254875" y="1789430"/>
                </a:lnTo>
                <a:lnTo>
                  <a:pt x="7190105" y="1789430"/>
                </a:lnTo>
                <a:lnTo>
                  <a:pt x="7125335" y="1789430"/>
                </a:lnTo>
                <a:lnTo>
                  <a:pt x="7060565" y="1778635"/>
                </a:lnTo>
                <a:lnTo>
                  <a:pt x="6995795" y="1778635"/>
                </a:lnTo>
                <a:lnTo>
                  <a:pt x="6931025" y="1767840"/>
                </a:lnTo>
                <a:lnTo>
                  <a:pt x="6855460" y="1767840"/>
                </a:lnTo>
                <a:lnTo>
                  <a:pt x="6791325" y="1767840"/>
                </a:lnTo>
                <a:lnTo>
                  <a:pt x="6726555" y="1767840"/>
                </a:lnTo>
                <a:lnTo>
                  <a:pt x="6661785" y="1767840"/>
                </a:lnTo>
                <a:lnTo>
                  <a:pt x="6597015" y="1767840"/>
                </a:lnTo>
                <a:lnTo>
                  <a:pt x="6532245" y="1767840"/>
                </a:lnTo>
                <a:lnTo>
                  <a:pt x="6456680" y="1778635"/>
                </a:lnTo>
                <a:lnTo>
                  <a:pt x="6392545" y="1800225"/>
                </a:lnTo>
                <a:lnTo>
                  <a:pt x="6327775" y="1811020"/>
                </a:lnTo>
                <a:lnTo>
                  <a:pt x="6263005" y="1821815"/>
                </a:lnTo>
                <a:lnTo>
                  <a:pt x="6198235" y="1821815"/>
                </a:lnTo>
                <a:lnTo>
                  <a:pt x="6122670" y="1821815"/>
                </a:lnTo>
                <a:lnTo>
                  <a:pt x="6057900" y="1821815"/>
                </a:lnTo>
                <a:lnTo>
                  <a:pt x="5993130" y="1800225"/>
                </a:lnTo>
                <a:lnTo>
                  <a:pt x="5928995" y="1778635"/>
                </a:lnTo>
                <a:lnTo>
                  <a:pt x="5864225" y="1767840"/>
                </a:lnTo>
                <a:lnTo>
                  <a:pt x="5799455" y="1735455"/>
                </a:lnTo>
                <a:lnTo>
                  <a:pt x="5734685" y="1724660"/>
                </a:lnTo>
                <a:lnTo>
                  <a:pt x="5669915" y="1713865"/>
                </a:lnTo>
                <a:lnTo>
                  <a:pt x="5605145" y="1713865"/>
                </a:lnTo>
                <a:lnTo>
                  <a:pt x="5540375" y="1713865"/>
                </a:lnTo>
                <a:lnTo>
                  <a:pt x="5465445" y="1713865"/>
                </a:lnTo>
                <a:lnTo>
                  <a:pt x="5400675" y="1713865"/>
                </a:lnTo>
                <a:lnTo>
                  <a:pt x="5325110" y="1713865"/>
                </a:lnTo>
                <a:lnTo>
                  <a:pt x="5260340" y="1746250"/>
                </a:lnTo>
                <a:lnTo>
                  <a:pt x="5195570" y="1767840"/>
                </a:lnTo>
                <a:lnTo>
                  <a:pt x="5130800" y="1789430"/>
                </a:lnTo>
                <a:lnTo>
                  <a:pt x="5066030" y="1789430"/>
                </a:lnTo>
                <a:lnTo>
                  <a:pt x="5001895" y="1789430"/>
                </a:lnTo>
                <a:lnTo>
                  <a:pt x="4937125" y="1789430"/>
                </a:lnTo>
                <a:lnTo>
                  <a:pt x="4872355" y="1789430"/>
                </a:lnTo>
                <a:lnTo>
                  <a:pt x="4807585" y="1789430"/>
                </a:lnTo>
                <a:lnTo>
                  <a:pt x="4742815" y="1789430"/>
                </a:lnTo>
                <a:lnTo>
                  <a:pt x="4678045" y="1789430"/>
                </a:lnTo>
                <a:lnTo>
                  <a:pt x="4613275" y="1789430"/>
                </a:lnTo>
                <a:lnTo>
                  <a:pt x="4549140" y="1789430"/>
                </a:lnTo>
                <a:lnTo>
                  <a:pt x="4473575" y="1789430"/>
                </a:lnTo>
                <a:lnTo>
                  <a:pt x="4408805" y="1789430"/>
                </a:lnTo>
                <a:lnTo>
                  <a:pt x="4344035" y="1778635"/>
                </a:lnTo>
                <a:lnTo>
                  <a:pt x="4279265" y="1746250"/>
                </a:lnTo>
                <a:lnTo>
                  <a:pt x="4214495" y="1724660"/>
                </a:lnTo>
                <a:lnTo>
                  <a:pt x="4139565" y="1713865"/>
                </a:lnTo>
                <a:lnTo>
                  <a:pt x="4074795" y="1713865"/>
                </a:lnTo>
                <a:lnTo>
                  <a:pt x="3999230" y="1713865"/>
                </a:lnTo>
                <a:lnTo>
                  <a:pt x="3934460" y="1713865"/>
                </a:lnTo>
                <a:lnTo>
                  <a:pt x="3869690" y="1713865"/>
                </a:lnTo>
                <a:lnTo>
                  <a:pt x="3794125" y="1713865"/>
                </a:lnTo>
                <a:lnTo>
                  <a:pt x="3729355" y="1713865"/>
                </a:lnTo>
                <a:lnTo>
                  <a:pt x="3665220" y="1713865"/>
                </a:lnTo>
                <a:lnTo>
                  <a:pt x="3589655" y="1713865"/>
                </a:lnTo>
                <a:lnTo>
                  <a:pt x="3514090" y="1713865"/>
                </a:lnTo>
                <a:lnTo>
                  <a:pt x="3449320" y="1713865"/>
                </a:lnTo>
                <a:lnTo>
                  <a:pt x="3384550" y="1713865"/>
                </a:lnTo>
                <a:lnTo>
                  <a:pt x="3319780" y="1746250"/>
                </a:lnTo>
                <a:lnTo>
                  <a:pt x="3255010" y="1800225"/>
                </a:lnTo>
                <a:lnTo>
                  <a:pt x="3190875" y="1832610"/>
                </a:lnTo>
                <a:lnTo>
                  <a:pt x="3126105" y="1875790"/>
                </a:lnTo>
                <a:lnTo>
                  <a:pt x="3061335" y="1897380"/>
                </a:lnTo>
                <a:lnTo>
                  <a:pt x="2985770" y="1940560"/>
                </a:lnTo>
                <a:lnTo>
                  <a:pt x="2921000" y="1972945"/>
                </a:lnTo>
                <a:lnTo>
                  <a:pt x="2856230" y="1983105"/>
                </a:lnTo>
                <a:lnTo>
                  <a:pt x="2791460" y="1993900"/>
                </a:lnTo>
                <a:lnTo>
                  <a:pt x="2716530" y="2015490"/>
                </a:lnTo>
                <a:lnTo>
                  <a:pt x="2651760" y="2026285"/>
                </a:lnTo>
                <a:lnTo>
                  <a:pt x="2576195" y="2026285"/>
                </a:lnTo>
                <a:lnTo>
                  <a:pt x="2511425" y="1983105"/>
                </a:lnTo>
                <a:lnTo>
                  <a:pt x="2446655" y="1951355"/>
                </a:lnTo>
                <a:lnTo>
                  <a:pt x="2381885" y="1918970"/>
                </a:lnTo>
                <a:lnTo>
                  <a:pt x="2317750" y="1864995"/>
                </a:lnTo>
                <a:lnTo>
                  <a:pt x="2252980" y="1811020"/>
                </a:lnTo>
                <a:lnTo>
                  <a:pt x="2166620" y="1746250"/>
                </a:lnTo>
                <a:lnTo>
                  <a:pt x="2101850" y="1703070"/>
                </a:lnTo>
                <a:lnTo>
                  <a:pt x="2037080" y="1670685"/>
                </a:lnTo>
                <a:lnTo>
                  <a:pt x="1972310" y="1649095"/>
                </a:lnTo>
                <a:lnTo>
                  <a:pt x="1907540" y="1649095"/>
                </a:lnTo>
                <a:lnTo>
                  <a:pt x="1832610" y="1649095"/>
                </a:lnTo>
                <a:lnTo>
                  <a:pt x="1767840" y="1649095"/>
                </a:lnTo>
                <a:lnTo>
                  <a:pt x="1692275" y="1649095"/>
                </a:lnTo>
                <a:lnTo>
                  <a:pt x="1627505" y="1649095"/>
                </a:lnTo>
                <a:lnTo>
                  <a:pt x="1551940" y="1649095"/>
                </a:lnTo>
                <a:lnTo>
                  <a:pt x="1487170" y="1649095"/>
                </a:lnTo>
                <a:lnTo>
                  <a:pt x="1423035" y="1649095"/>
                </a:lnTo>
                <a:lnTo>
                  <a:pt x="1358265" y="1649095"/>
                </a:lnTo>
                <a:lnTo>
                  <a:pt x="1293495" y="1649095"/>
                </a:lnTo>
                <a:lnTo>
                  <a:pt x="1228725" y="1670685"/>
                </a:lnTo>
                <a:lnTo>
                  <a:pt x="1163955" y="1681480"/>
                </a:lnTo>
                <a:lnTo>
                  <a:pt x="1088390" y="1681480"/>
                </a:lnTo>
                <a:lnTo>
                  <a:pt x="1023620" y="1681480"/>
                </a:lnTo>
                <a:lnTo>
                  <a:pt x="948690" y="1681480"/>
                </a:lnTo>
                <a:lnTo>
                  <a:pt x="883920" y="1681480"/>
                </a:lnTo>
                <a:lnTo>
                  <a:pt x="819150" y="1681480"/>
                </a:lnTo>
                <a:lnTo>
                  <a:pt x="743585" y="1681480"/>
                </a:lnTo>
                <a:lnTo>
                  <a:pt x="678815" y="1681480"/>
                </a:lnTo>
                <a:lnTo>
                  <a:pt x="603250" y="1681480"/>
                </a:lnTo>
                <a:lnTo>
                  <a:pt x="538480" y="1681480"/>
                </a:lnTo>
                <a:lnTo>
                  <a:pt x="463550" y="1681480"/>
                </a:lnTo>
                <a:lnTo>
                  <a:pt x="398780" y="1670685"/>
                </a:lnTo>
                <a:lnTo>
                  <a:pt x="334010" y="1638300"/>
                </a:lnTo>
                <a:lnTo>
                  <a:pt x="258445" y="1595120"/>
                </a:lnTo>
                <a:lnTo>
                  <a:pt x="193675" y="1530985"/>
                </a:lnTo>
                <a:lnTo>
                  <a:pt x="128905" y="1466215"/>
                </a:lnTo>
                <a:lnTo>
                  <a:pt x="96520" y="1401445"/>
                </a:lnTo>
                <a:lnTo>
                  <a:pt x="75565" y="1336675"/>
                </a:lnTo>
                <a:lnTo>
                  <a:pt x="53975" y="1271905"/>
                </a:lnTo>
                <a:lnTo>
                  <a:pt x="43180" y="1207135"/>
                </a:lnTo>
                <a:lnTo>
                  <a:pt x="21590" y="1142365"/>
                </a:lnTo>
                <a:lnTo>
                  <a:pt x="10795" y="1067435"/>
                </a:lnTo>
                <a:lnTo>
                  <a:pt x="10795" y="1002665"/>
                </a:lnTo>
                <a:lnTo>
                  <a:pt x="0" y="927100"/>
                </a:lnTo>
                <a:lnTo>
                  <a:pt x="0" y="862330"/>
                </a:lnTo>
                <a:lnTo>
                  <a:pt x="0" y="786765"/>
                </a:lnTo>
                <a:lnTo>
                  <a:pt x="0" y="721995"/>
                </a:lnTo>
                <a:lnTo>
                  <a:pt x="0" y="657225"/>
                </a:lnTo>
                <a:lnTo>
                  <a:pt x="0" y="582295"/>
                </a:lnTo>
                <a:lnTo>
                  <a:pt x="0" y="517525"/>
                </a:lnTo>
                <a:lnTo>
                  <a:pt x="0" y="452755"/>
                </a:lnTo>
                <a:lnTo>
                  <a:pt x="64770" y="398780"/>
                </a:lnTo>
                <a:lnTo>
                  <a:pt x="128905" y="344805"/>
                </a:lnTo>
                <a:lnTo>
                  <a:pt x="182880" y="280035"/>
                </a:lnTo>
                <a:lnTo>
                  <a:pt x="247650" y="236855"/>
                </a:lnTo>
                <a:lnTo>
                  <a:pt x="290830" y="161925"/>
                </a:lnTo>
                <a:lnTo>
                  <a:pt x="290830" y="151130"/>
                </a:lnTo>
              </a:path>
            </a:pathLst>
          </a:custGeom>
          <a:solidFill>
            <a:schemeClr val="accent4">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图片 4">
            <a:extLst>
              <a:ext uri="{FF2B5EF4-FFF2-40B4-BE49-F238E27FC236}">
                <a16:creationId xmlns:a16="http://schemas.microsoft.com/office/drawing/2014/main" id="{69D018AD-63AF-F042-3280-9767FC203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2230"/>
            <a:ext cx="12192000" cy="1578912"/>
          </a:xfrm>
          <a:prstGeom prst="rect">
            <a:avLst/>
          </a:prstGeom>
        </p:spPr>
      </p:pic>
      <p:pic>
        <p:nvPicPr>
          <p:cNvPr id="16" name="图片 6">
            <a:extLst>
              <a:ext uri="{FF2B5EF4-FFF2-40B4-BE49-F238E27FC236}">
                <a16:creationId xmlns:a16="http://schemas.microsoft.com/office/drawing/2014/main" id="{B50AC181-0E52-53D4-70AD-EFF6214858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17" name="图片 8">
            <a:extLst>
              <a:ext uri="{FF2B5EF4-FFF2-40B4-BE49-F238E27FC236}">
                <a16:creationId xmlns:a16="http://schemas.microsoft.com/office/drawing/2014/main" id="{46201A66-36CE-D4AB-0A60-510979D79A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260000">
            <a:off x="9404667" y="1658645"/>
            <a:ext cx="1476375" cy="852780"/>
          </a:xfrm>
          <a:prstGeom prst="rect">
            <a:avLst/>
          </a:prstGeom>
        </p:spPr>
      </p:pic>
      <p:pic>
        <p:nvPicPr>
          <p:cNvPr id="20" name="图片 10">
            <a:extLst>
              <a:ext uri="{FF2B5EF4-FFF2-40B4-BE49-F238E27FC236}">
                <a16:creationId xmlns:a16="http://schemas.microsoft.com/office/drawing/2014/main" id="{B7907510-63EE-7EC7-34DA-D293F3554C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9965" y="1670697"/>
            <a:ext cx="1476375" cy="828675"/>
          </a:xfrm>
          <a:prstGeom prst="rect">
            <a:avLst/>
          </a:prstGeom>
        </p:spPr>
      </p:pic>
      <p:pic>
        <p:nvPicPr>
          <p:cNvPr id="22" name="图片 12">
            <a:extLst>
              <a:ext uri="{FF2B5EF4-FFF2-40B4-BE49-F238E27FC236}">
                <a16:creationId xmlns:a16="http://schemas.microsoft.com/office/drawing/2014/main" id="{3895F0C7-5E4B-CE55-FBF1-8297EE49A5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 y="5511855"/>
            <a:ext cx="9305925" cy="1352550"/>
          </a:xfrm>
          <a:prstGeom prst="rect">
            <a:avLst/>
          </a:prstGeom>
        </p:spPr>
      </p:pic>
      <p:pic>
        <p:nvPicPr>
          <p:cNvPr id="24" name="图片 18">
            <a:extLst>
              <a:ext uri="{FF2B5EF4-FFF2-40B4-BE49-F238E27FC236}">
                <a16:creationId xmlns:a16="http://schemas.microsoft.com/office/drawing/2014/main" id="{76D4F65A-FBC3-17F0-DD48-5414F499A1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66125" y="4382233"/>
            <a:ext cx="3333750" cy="1971675"/>
          </a:xfrm>
          <a:prstGeom prst="rect">
            <a:avLst/>
          </a:prstGeom>
        </p:spPr>
      </p:pic>
      <p:pic>
        <p:nvPicPr>
          <p:cNvPr id="25" name="图片 20">
            <a:extLst>
              <a:ext uri="{FF2B5EF4-FFF2-40B4-BE49-F238E27FC236}">
                <a16:creationId xmlns:a16="http://schemas.microsoft.com/office/drawing/2014/main" id="{28048D30-64F3-F368-F2D5-BC63160BB3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65035" y="4098329"/>
            <a:ext cx="847158" cy="789397"/>
          </a:xfrm>
          <a:prstGeom prst="rect">
            <a:avLst/>
          </a:prstGeom>
        </p:spPr>
      </p:pic>
      <p:pic>
        <p:nvPicPr>
          <p:cNvPr id="26" name="图片 22">
            <a:extLst>
              <a:ext uri="{FF2B5EF4-FFF2-40B4-BE49-F238E27FC236}">
                <a16:creationId xmlns:a16="http://schemas.microsoft.com/office/drawing/2014/main" id="{5CCC6122-AE47-88E2-BF37-7AA99660210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6675" y="3424470"/>
            <a:ext cx="2598045" cy="2949420"/>
          </a:xfrm>
          <a:prstGeom prst="rect">
            <a:avLst/>
          </a:prstGeom>
        </p:spPr>
      </p:pic>
      <p:grpSp>
        <p:nvGrpSpPr>
          <p:cNvPr id="28" name="Group 27">
            <a:extLst>
              <a:ext uri="{FF2B5EF4-FFF2-40B4-BE49-F238E27FC236}">
                <a16:creationId xmlns:a16="http://schemas.microsoft.com/office/drawing/2014/main" id="{5249E8C5-7318-D873-D917-56C2C064D9A0}"/>
              </a:ext>
            </a:extLst>
          </p:cNvPr>
          <p:cNvGrpSpPr/>
          <p:nvPr/>
        </p:nvGrpSpPr>
        <p:grpSpPr>
          <a:xfrm>
            <a:off x="4872355" y="853440"/>
            <a:ext cx="2165350" cy="984250"/>
            <a:chOff x="7012" y="1646"/>
            <a:chExt cx="3410" cy="1550"/>
          </a:xfrm>
        </p:grpSpPr>
        <p:pic>
          <p:nvPicPr>
            <p:cNvPr id="29" name="Picture 28">
              <a:extLst>
                <a:ext uri="{FF2B5EF4-FFF2-40B4-BE49-F238E27FC236}">
                  <a16:creationId xmlns:a16="http://schemas.microsoft.com/office/drawing/2014/main" id="{1A02E88F-86B6-5D7C-9A07-114D433047F0}"/>
                </a:ext>
              </a:extLst>
            </p:cNvPr>
            <p:cNvPicPr/>
            <p:nvPr/>
          </p:nvPicPr>
          <p:blipFill>
            <a:blip r:embed="rId11">
              <a:clrChange>
                <a:clrFrom>
                  <a:srgbClr val="F5F5F5">
                    <a:alpha val="100000"/>
                  </a:srgbClr>
                </a:clrFrom>
                <a:clrTo>
                  <a:srgbClr val="F5F5F5">
                    <a:alpha val="100000"/>
                    <a:alpha val="0"/>
                  </a:srgbClr>
                </a:clrTo>
              </a:clrChange>
            </a:blip>
            <a:srcRect t="43206" r="422" b="9687"/>
            <a:stretch>
              <a:fillRect/>
            </a:stretch>
          </p:blipFill>
          <p:spPr>
            <a:xfrm>
              <a:off x="7012" y="1646"/>
              <a:ext cx="3411" cy="1551"/>
            </a:xfrm>
            <a:prstGeom prst="rect">
              <a:avLst/>
            </a:prstGeom>
            <a:noFill/>
            <a:ln w="9525">
              <a:noFill/>
            </a:ln>
          </p:spPr>
        </p:pic>
        <p:sp>
          <p:nvSpPr>
            <p:cNvPr id="30" name="Text Box 5">
              <a:extLst>
                <a:ext uri="{FF2B5EF4-FFF2-40B4-BE49-F238E27FC236}">
                  <a16:creationId xmlns:a16="http://schemas.microsoft.com/office/drawing/2014/main" id="{6878BC01-A5DB-0B79-F691-4FEF7A71C690}"/>
                </a:ext>
              </a:extLst>
            </p:cNvPr>
            <p:cNvSpPr txBox="1"/>
            <p:nvPr/>
          </p:nvSpPr>
          <p:spPr>
            <a:xfrm>
              <a:off x="7705" y="2106"/>
              <a:ext cx="2469" cy="1016"/>
            </a:xfrm>
            <a:prstGeom prst="rect">
              <a:avLst/>
            </a:prstGeom>
            <a:noFill/>
          </p:spPr>
          <p:txBody>
            <a:bodyPr wrap="none" rtlCol="0">
              <a:spAutoFit/>
            </a:bodyPr>
            <a:lstStyle/>
            <a:p>
              <a:r>
                <a:rPr lang="en-US" sz="3600" dirty="0">
                  <a:solidFill>
                    <a:schemeClr val="bg1"/>
                  </a:solidFill>
                  <a:latin typeface="Coiny" panose="02000903060500060000" charset="0"/>
                  <a:cs typeface="Coiny" panose="02000903060500060000" charset="0"/>
                </a:rPr>
                <a:t>TOÁN</a:t>
              </a:r>
            </a:p>
          </p:txBody>
        </p:sp>
      </p:grpSp>
      <p:sp>
        <p:nvSpPr>
          <p:cNvPr id="31" name="矩形: 圆角 13">
            <a:extLst>
              <a:ext uri="{FF2B5EF4-FFF2-40B4-BE49-F238E27FC236}">
                <a16:creationId xmlns:a16="http://schemas.microsoft.com/office/drawing/2014/main" id="{C18AC68C-6B62-5060-2C54-E927DC26C599}"/>
              </a:ext>
            </a:extLst>
          </p:cNvPr>
          <p:cNvSpPr/>
          <p:nvPr/>
        </p:nvSpPr>
        <p:spPr>
          <a:xfrm>
            <a:off x="2211571" y="2769928"/>
            <a:ext cx="8741469" cy="675640"/>
          </a:xfrm>
          <a:prstGeom prst="roundRect">
            <a:avLst>
              <a:gd name="adj" fmla="val 50000"/>
            </a:avLst>
          </a:prstGeom>
          <a:noFill/>
          <a:ln>
            <a:noFill/>
          </a:ln>
          <a:extLst>
            <a:ext uri="{909E8E84-426E-40DD-AFC4-6F175D3DCCD1}">
              <a14:hiddenFill xmlns:a14="http://schemas.microsoft.com/office/drawing/2010/main">
                <a:solidFill>
                  <a:srgbClr val="FFEC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4400" b="1" dirty="0" err="1">
                <a:solidFill>
                  <a:srgbClr val="FF0000"/>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Bài</a:t>
            </a:r>
            <a:r>
              <a:rPr lang="en-US" altLang="zh-CN" sz="4400" b="1" dirty="0">
                <a:solidFill>
                  <a:srgbClr val="FF0000"/>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 76: ÔN TẬP CÁC SỐ TRONG PHẠM VI 10 000, 100 000</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500"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989F37-778D-03C9-A469-5F47B7C56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566" y="3653551"/>
            <a:ext cx="6147501" cy="2830776"/>
          </a:xfrm>
          <a:prstGeom prst="rect">
            <a:avLst/>
          </a:prstGeom>
        </p:spPr>
      </p:pic>
      <p:sp>
        <p:nvSpPr>
          <p:cNvPr id="4" name="Speech Bubble: Rectangle with Corners Rounded 3">
            <a:extLst>
              <a:ext uri="{FF2B5EF4-FFF2-40B4-BE49-F238E27FC236}">
                <a16:creationId xmlns:a16="http://schemas.microsoft.com/office/drawing/2014/main" id="{E641DD9E-84C8-6DE9-8CA0-0A05F73D6E17}"/>
              </a:ext>
            </a:extLst>
          </p:cNvPr>
          <p:cNvSpPr/>
          <p:nvPr/>
        </p:nvSpPr>
        <p:spPr>
          <a:xfrm>
            <a:off x="657225" y="2132683"/>
            <a:ext cx="3619500" cy="1239167"/>
          </a:xfrm>
          <a:prstGeom prst="wedgeRoundRectCallout">
            <a:avLst>
              <a:gd name="adj1" fmla="val 48980"/>
              <a:gd name="adj2" fmla="val 85560"/>
              <a:gd name="adj3" fmla="val 16667"/>
            </a:avLst>
          </a:prstGeom>
          <a:solidFill>
            <a:srgbClr val="FBCC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dirty="0">
                <a:solidFill>
                  <a:srgbClr val="FF0000"/>
                </a:solidFill>
              </a:rPr>
              <a:t>5 3 74, 5 376…</a:t>
            </a:r>
            <a:endParaRPr lang="en-US" sz="4000" dirty="0">
              <a:solidFill>
                <a:srgbClr val="333333"/>
              </a:solidFill>
            </a:endParaRPr>
          </a:p>
        </p:txBody>
      </p:sp>
      <p:grpSp>
        <p:nvGrpSpPr>
          <p:cNvPr id="5" name="Group 4">
            <a:extLst>
              <a:ext uri="{FF2B5EF4-FFF2-40B4-BE49-F238E27FC236}">
                <a16:creationId xmlns:a16="http://schemas.microsoft.com/office/drawing/2014/main" id="{FDA2F4BB-7925-5B5D-E925-22398350A910}"/>
              </a:ext>
            </a:extLst>
          </p:cNvPr>
          <p:cNvGrpSpPr/>
          <p:nvPr/>
        </p:nvGrpSpPr>
        <p:grpSpPr>
          <a:xfrm>
            <a:off x="5067299" y="1424018"/>
            <a:ext cx="6715126" cy="1498266"/>
            <a:chOff x="5210174" y="1481168"/>
            <a:chExt cx="6715126" cy="1498266"/>
          </a:xfrm>
        </p:grpSpPr>
        <p:sp>
          <p:nvSpPr>
            <p:cNvPr id="6" name="Speech Bubble: Rectangle with Corners Rounded 5">
              <a:extLst>
                <a:ext uri="{FF2B5EF4-FFF2-40B4-BE49-F238E27FC236}">
                  <a16:creationId xmlns:a16="http://schemas.microsoft.com/office/drawing/2014/main" id="{9AF9BD9B-08D8-0C22-03A1-85C241097858}"/>
                </a:ext>
              </a:extLst>
            </p:cNvPr>
            <p:cNvSpPr/>
            <p:nvPr/>
          </p:nvSpPr>
          <p:spPr>
            <a:xfrm>
              <a:off x="5302595" y="1481168"/>
              <a:ext cx="6622705" cy="1498266"/>
            </a:xfrm>
            <a:prstGeom prst="wedgeRoundRectCallout">
              <a:avLst>
                <a:gd name="adj1" fmla="val 2665"/>
                <a:gd name="adj2" fmla="val 103360"/>
                <a:gd name="adj3" fmla="val 16667"/>
              </a:avLst>
            </a:prstGeom>
            <a:solidFill>
              <a:srgbClr val="C7EAF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5EAD8"/>
                </a:solidFill>
                <a:effectLst/>
                <a:uLnTx/>
                <a:uFillTx/>
                <a:latin typeface="Arial"/>
                <a:ea typeface="+mn-ea"/>
                <a:cs typeface="+mn-cs"/>
              </a:endParaRPr>
            </a:p>
          </p:txBody>
        </p:sp>
        <p:sp>
          <p:nvSpPr>
            <p:cNvPr id="7" name="TextBox 6">
              <a:extLst>
                <a:ext uri="{FF2B5EF4-FFF2-40B4-BE49-F238E27FC236}">
                  <a16:creationId xmlns:a16="http://schemas.microsoft.com/office/drawing/2014/main" id="{4E64902C-5CE0-A61F-1237-0212AA0E7C2C}"/>
                </a:ext>
              </a:extLst>
            </p:cNvPr>
            <p:cNvSpPr txBox="1"/>
            <p:nvPr/>
          </p:nvSpPr>
          <p:spPr>
            <a:xfrm>
              <a:off x="5210174" y="1606256"/>
              <a:ext cx="6505575"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333333"/>
                  </a:solidFill>
                  <a:effectLst/>
                  <a:uLnTx/>
                  <a:uFillTx/>
                  <a:latin typeface="Arial"/>
                  <a:ea typeface="+mn-ea"/>
                  <a:cs typeface="+mn-cs"/>
                </a:rPr>
                <a:t>Hãy đọc các số cách nhau 2 đơn vị bắt đầu từ số 5 372</a:t>
              </a:r>
              <a:endParaRPr kumimoji="0" lang="en-US" sz="3600" b="0" i="0" u="none" strike="noStrike" kern="1200" cap="none" spc="0" normalizeH="0" baseline="0" noProof="0" dirty="0">
                <a:ln>
                  <a:noFill/>
                </a:ln>
                <a:solidFill>
                  <a:srgbClr val="333333"/>
                </a:solidFill>
                <a:effectLst/>
                <a:uLnTx/>
                <a:uFillTx/>
                <a:latin typeface="Arial"/>
                <a:ea typeface="+mn-ea"/>
                <a:cs typeface="+mn-cs"/>
              </a:endParaRPr>
            </a:p>
          </p:txBody>
        </p:sp>
      </p:grpSp>
    </p:spTree>
    <p:extLst>
      <p:ext uri="{BB962C8B-B14F-4D97-AF65-F5344CB8AC3E}">
        <p14:creationId xmlns:p14="http://schemas.microsoft.com/office/powerpoint/2010/main" val="37000119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989F37-778D-03C9-A469-5F47B7C56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566" y="3653551"/>
            <a:ext cx="6147501" cy="2830776"/>
          </a:xfrm>
          <a:prstGeom prst="rect">
            <a:avLst/>
          </a:prstGeom>
        </p:spPr>
      </p:pic>
      <p:sp>
        <p:nvSpPr>
          <p:cNvPr id="4" name="Speech Bubble: Rectangle with Corners Rounded 3">
            <a:extLst>
              <a:ext uri="{FF2B5EF4-FFF2-40B4-BE49-F238E27FC236}">
                <a16:creationId xmlns:a16="http://schemas.microsoft.com/office/drawing/2014/main" id="{E641DD9E-84C8-6DE9-8CA0-0A05F73D6E17}"/>
              </a:ext>
            </a:extLst>
          </p:cNvPr>
          <p:cNvSpPr/>
          <p:nvPr/>
        </p:nvSpPr>
        <p:spPr>
          <a:xfrm>
            <a:off x="657225" y="2132683"/>
            <a:ext cx="3619500" cy="1239167"/>
          </a:xfrm>
          <a:prstGeom prst="wedgeRoundRectCallout">
            <a:avLst>
              <a:gd name="adj1" fmla="val 48980"/>
              <a:gd name="adj2" fmla="val 85560"/>
              <a:gd name="adj3" fmla="val 16667"/>
            </a:avLst>
          </a:prstGeom>
          <a:solidFill>
            <a:srgbClr val="FBCC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字魂80号-萌趣小鱼体"/>
                <a:cs typeface="+mn-cs"/>
              </a:rPr>
              <a:t>8 545,</a:t>
            </a:r>
            <a:r>
              <a:rPr kumimoji="0" lang="en-US" sz="4000" b="0" i="0" u="none" strike="noStrike" kern="1200" cap="none" spc="0" normalizeH="0" noProof="0">
                <a:ln>
                  <a:noFill/>
                </a:ln>
                <a:solidFill>
                  <a:srgbClr val="FF0000"/>
                </a:solidFill>
                <a:effectLst/>
                <a:uLnTx/>
                <a:uFillTx/>
                <a:latin typeface="字魂80号-萌趣小鱼体"/>
                <a:cs typeface="+mn-cs"/>
              </a:rPr>
              <a:t> 8 550</a:t>
            </a:r>
            <a:endParaRPr kumimoji="0" lang="en-US" sz="4000" b="0" i="0" u="none" strike="noStrike" kern="1200" cap="none" spc="0" normalizeH="0" baseline="0" noProof="0" dirty="0">
              <a:ln>
                <a:noFill/>
              </a:ln>
              <a:solidFill>
                <a:srgbClr val="333333"/>
              </a:solidFill>
              <a:effectLst/>
              <a:uLnTx/>
              <a:uFillTx/>
              <a:latin typeface="字魂80号-萌趣小鱼体"/>
              <a:cs typeface="+mn-cs"/>
            </a:endParaRPr>
          </a:p>
        </p:txBody>
      </p:sp>
      <p:grpSp>
        <p:nvGrpSpPr>
          <p:cNvPr id="5" name="Group 4">
            <a:extLst>
              <a:ext uri="{FF2B5EF4-FFF2-40B4-BE49-F238E27FC236}">
                <a16:creationId xmlns:a16="http://schemas.microsoft.com/office/drawing/2014/main" id="{FDA2F4BB-7925-5B5D-E925-22398350A910}"/>
              </a:ext>
            </a:extLst>
          </p:cNvPr>
          <p:cNvGrpSpPr/>
          <p:nvPr/>
        </p:nvGrpSpPr>
        <p:grpSpPr>
          <a:xfrm>
            <a:off x="5067299" y="1424018"/>
            <a:ext cx="6867526" cy="1498266"/>
            <a:chOff x="5210174" y="1481168"/>
            <a:chExt cx="6867526" cy="1498266"/>
          </a:xfrm>
        </p:grpSpPr>
        <p:sp>
          <p:nvSpPr>
            <p:cNvPr id="6" name="Speech Bubble: Rectangle with Corners Rounded 5">
              <a:extLst>
                <a:ext uri="{FF2B5EF4-FFF2-40B4-BE49-F238E27FC236}">
                  <a16:creationId xmlns:a16="http://schemas.microsoft.com/office/drawing/2014/main" id="{9AF9BD9B-08D8-0C22-03A1-85C241097858}"/>
                </a:ext>
              </a:extLst>
            </p:cNvPr>
            <p:cNvSpPr/>
            <p:nvPr/>
          </p:nvSpPr>
          <p:spPr>
            <a:xfrm>
              <a:off x="5302595" y="1481168"/>
              <a:ext cx="6622705" cy="1498266"/>
            </a:xfrm>
            <a:prstGeom prst="wedgeRoundRectCallout">
              <a:avLst>
                <a:gd name="adj1" fmla="val 2665"/>
                <a:gd name="adj2" fmla="val 103360"/>
                <a:gd name="adj3" fmla="val 16667"/>
              </a:avLst>
            </a:prstGeom>
            <a:solidFill>
              <a:srgbClr val="C7EAF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5EAD8"/>
                </a:solidFill>
                <a:effectLst/>
                <a:uLnTx/>
                <a:uFillTx/>
                <a:latin typeface="Arial"/>
                <a:ea typeface="+mn-ea"/>
                <a:cs typeface="+mn-cs"/>
              </a:endParaRPr>
            </a:p>
          </p:txBody>
        </p:sp>
        <p:sp>
          <p:nvSpPr>
            <p:cNvPr id="7" name="TextBox 6">
              <a:extLst>
                <a:ext uri="{FF2B5EF4-FFF2-40B4-BE49-F238E27FC236}">
                  <a16:creationId xmlns:a16="http://schemas.microsoft.com/office/drawing/2014/main" id="{4E64902C-5CE0-A61F-1237-0212AA0E7C2C}"/>
                </a:ext>
              </a:extLst>
            </p:cNvPr>
            <p:cNvSpPr txBox="1"/>
            <p:nvPr/>
          </p:nvSpPr>
          <p:spPr>
            <a:xfrm>
              <a:off x="5210174" y="1606256"/>
              <a:ext cx="6867526"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333333"/>
                  </a:solidFill>
                  <a:effectLst/>
                  <a:uLnTx/>
                  <a:uFillTx/>
                  <a:latin typeface="Arial"/>
                  <a:ea typeface="+mn-ea"/>
                  <a:cs typeface="+mn-cs"/>
                </a:rPr>
                <a:t>Hãy đọc các số cách nhau 5 đơn vị bắt đầu từ số</a:t>
              </a:r>
              <a:r>
                <a:rPr kumimoji="0" lang="en-US" sz="3600" b="0" i="0" u="none" strike="noStrike" kern="1200" cap="none" spc="0" normalizeH="0" baseline="0" noProof="0" dirty="0">
                  <a:ln>
                    <a:noFill/>
                  </a:ln>
                  <a:solidFill>
                    <a:srgbClr val="333333"/>
                  </a:solidFill>
                  <a:effectLst/>
                  <a:uLnTx/>
                  <a:uFillTx/>
                  <a:latin typeface="Arial"/>
                  <a:ea typeface="+mn-ea"/>
                  <a:cs typeface="+mn-cs"/>
                </a:rPr>
                <a:t> </a:t>
              </a:r>
              <a:r>
                <a:rPr kumimoji="0" lang="vi-VN" sz="3600" b="0" i="0" u="none" strike="noStrike" kern="1200" cap="none" spc="0" normalizeH="0" baseline="0" noProof="0" dirty="0">
                  <a:ln>
                    <a:noFill/>
                  </a:ln>
                  <a:solidFill>
                    <a:srgbClr val="333333"/>
                  </a:solidFill>
                  <a:effectLst/>
                  <a:uLnTx/>
                  <a:uFillTx/>
                  <a:latin typeface="Arial"/>
                  <a:ea typeface="+mn-ea"/>
                  <a:cs typeface="+mn-cs"/>
                </a:rPr>
                <a:t>8 450</a:t>
              </a:r>
            </a:p>
          </p:txBody>
        </p:sp>
      </p:grpSp>
    </p:spTree>
    <p:extLst>
      <p:ext uri="{BB962C8B-B14F-4D97-AF65-F5344CB8AC3E}">
        <p14:creationId xmlns:p14="http://schemas.microsoft.com/office/powerpoint/2010/main" val="346294701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r="2795" b="96611"/>
          <a:stretch>
            <a:fillRect/>
          </a:stretch>
        </p:blipFill>
        <p:spPr>
          <a:xfrm>
            <a:off x="-153989" y="0"/>
            <a:ext cx="11023602" cy="1257300"/>
          </a:xfrm>
          <a:prstGeom prst="rect">
            <a:avLst/>
          </a:prstGeom>
        </p:spPr>
      </p:pic>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0" y="0"/>
            <a:ext cx="12191798" cy="4749800"/>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62230"/>
            <a:ext cx="12192000" cy="1578912"/>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387" y="2284120"/>
            <a:ext cx="1476375" cy="852780"/>
          </a:xfrm>
          <a:prstGeom prst="rect">
            <a:avLst/>
          </a:prstGeom>
        </p:spPr>
      </p:pic>
      <p:pic>
        <p:nvPicPr>
          <p:cNvPr id="11" name="图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31425" y="1356372"/>
            <a:ext cx="1476375" cy="828675"/>
          </a:xfrm>
          <a:prstGeom prst="rect">
            <a:avLst/>
          </a:prstGeom>
        </p:spPr>
      </p:pic>
      <p:pic>
        <p:nvPicPr>
          <p:cNvPr id="13" name="图片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 y="5511855"/>
            <a:ext cx="9305925" cy="1352550"/>
          </a:xfrm>
          <a:prstGeom prst="rect">
            <a:avLst/>
          </a:prstGeom>
        </p:spPr>
      </p:pic>
      <p:pic>
        <p:nvPicPr>
          <p:cNvPr id="19" name="图片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66125" y="4382233"/>
            <a:ext cx="3333750" cy="1971675"/>
          </a:xfrm>
          <a:prstGeom prst="rect">
            <a:avLst/>
          </a:prstGeom>
        </p:spPr>
      </p:pic>
      <p:pic>
        <p:nvPicPr>
          <p:cNvPr id="21" name="图片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0070" y="931584"/>
            <a:ext cx="847158" cy="789397"/>
          </a:xfrm>
          <a:prstGeom prst="rect">
            <a:avLst/>
          </a:prstGeom>
        </p:spPr>
      </p:pic>
      <p:pic>
        <p:nvPicPr>
          <p:cNvPr id="23" name="图片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6675" y="3424470"/>
            <a:ext cx="2598045" cy="2949420"/>
          </a:xfrm>
          <a:prstGeom prst="rect">
            <a:avLst/>
          </a:prstGeom>
        </p:spPr>
      </p:pic>
      <p:pic>
        <p:nvPicPr>
          <p:cNvPr id="4" name="Picture 3" descr="Picture1"/>
          <p:cNvPicPr>
            <a:picLocks noChangeAspect="1"/>
          </p:cNvPicPr>
          <p:nvPr/>
        </p:nvPicPr>
        <p:blipFill>
          <a:blip r:embed="rId13"/>
          <a:stretch>
            <a:fillRect/>
          </a:stretch>
        </p:blipFill>
        <p:spPr>
          <a:xfrm>
            <a:off x="2792095" y="603885"/>
            <a:ext cx="7339330" cy="35420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100" fill="hold"/>
                                        <p:tgtEl>
                                          <p:spTgt spid="21"/>
                                        </p:tgtEl>
                                        <p:attrNameLst>
                                          <p:attrName>ppt_x</p:attrName>
                                        </p:attrNameLst>
                                      </p:cBhvr>
                                      <p:tavLst>
                                        <p:tav tm="0">
                                          <p:val>
                                            <p:strVal val="1+#ppt_w/2"/>
                                          </p:val>
                                        </p:tav>
                                        <p:tav tm="100000">
                                          <p:val>
                                            <p:strVal val="#ppt_x"/>
                                          </p:val>
                                        </p:tav>
                                      </p:tavLst>
                                    </p:anim>
                                    <p:anim calcmode="lin" valueType="num">
                                      <p:cBhvr additive="base">
                                        <p:cTn id="8" dur="11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100" fill="hold"/>
                                        <p:tgtEl>
                                          <p:spTgt spid="11"/>
                                        </p:tgtEl>
                                        <p:attrNameLst>
                                          <p:attrName>ppt_x</p:attrName>
                                        </p:attrNameLst>
                                      </p:cBhvr>
                                      <p:tavLst>
                                        <p:tav tm="0">
                                          <p:val>
                                            <p:strVal val="0-#ppt_w/2"/>
                                          </p:val>
                                        </p:tav>
                                        <p:tav tm="100000">
                                          <p:val>
                                            <p:strVal val="#ppt_x"/>
                                          </p:val>
                                        </p:tav>
                                      </p:tavLst>
                                    </p:anim>
                                    <p:anim calcmode="lin" valueType="num">
                                      <p:cBhvr additive="base">
                                        <p:cTn id="12" dur="1100" fill="hold"/>
                                        <p:tgtEl>
                                          <p:spTgt spid="11"/>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500"/>
                            </p:stCondLst>
                            <p:childTnLst>
                              <p:par>
                                <p:cTn id="19" presetID="32" presetClass="emph" presetSubtype="0" repeatCount="indefinite" fill="hold" nodeType="afterEffect">
                                  <p:stCondLst>
                                    <p:cond delay="0"/>
                                  </p:stCondLst>
                                  <p:childTnLst>
                                    <p:animRot by="120000">
                                      <p:cBhvr>
                                        <p:cTn id="20" dur="100" fill="hold">
                                          <p:stCondLst>
                                            <p:cond delay="0"/>
                                          </p:stCondLst>
                                        </p:cTn>
                                        <p:tgtEl>
                                          <p:spTgt spid="4"/>
                                        </p:tgtEl>
                                        <p:attrNameLst>
                                          <p:attrName>r</p:attrName>
                                        </p:attrNameLst>
                                      </p:cBhvr>
                                    </p:animRot>
                                    <p:animRot by="-240000">
                                      <p:cBhvr>
                                        <p:cTn id="21" dur="200" fill="hold">
                                          <p:stCondLst>
                                            <p:cond delay="200"/>
                                          </p:stCondLst>
                                        </p:cTn>
                                        <p:tgtEl>
                                          <p:spTgt spid="4"/>
                                        </p:tgtEl>
                                        <p:attrNameLst>
                                          <p:attrName>r</p:attrName>
                                        </p:attrNameLst>
                                      </p:cBhvr>
                                    </p:animRot>
                                    <p:animRot by="240000">
                                      <p:cBhvr>
                                        <p:cTn id="22" dur="200" fill="hold">
                                          <p:stCondLst>
                                            <p:cond delay="400"/>
                                          </p:stCondLst>
                                        </p:cTn>
                                        <p:tgtEl>
                                          <p:spTgt spid="4"/>
                                        </p:tgtEl>
                                        <p:attrNameLst>
                                          <p:attrName>r</p:attrName>
                                        </p:attrNameLst>
                                      </p:cBhvr>
                                    </p:animRot>
                                    <p:animRot by="-240000">
                                      <p:cBhvr>
                                        <p:cTn id="23" dur="200" fill="hold">
                                          <p:stCondLst>
                                            <p:cond delay="600"/>
                                          </p:stCondLst>
                                        </p:cTn>
                                        <p:tgtEl>
                                          <p:spTgt spid="4"/>
                                        </p:tgtEl>
                                        <p:attrNameLst>
                                          <p:attrName>r</p:attrName>
                                        </p:attrNameLst>
                                      </p:cBhvr>
                                    </p:animRot>
                                    <p:animRot by="120000">
                                      <p:cBhvr>
                                        <p:cTn id="2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0" y="0"/>
            <a:ext cx="12191798" cy="4749800"/>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60960"/>
            <a:ext cx="12192000" cy="1578912"/>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27" name="图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4692" y="4968252"/>
            <a:ext cx="1476375" cy="828675"/>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6230" y="3481705"/>
            <a:ext cx="3041015" cy="3205480"/>
          </a:xfrm>
          <a:prstGeom prst="rect">
            <a:avLst/>
          </a:prstGeom>
        </p:spPr>
      </p:pic>
      <p:pic>
        <p:nvPicPr>
          <p:cNvPr id="29" name="图片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380000">
            <a:off x="10435762" y="586727"/>
            <a:ext cx="1636713" cy="945394"/>
          </a:xfrm>
          <a:prstGeom prst="rect">
            <a:avLst/>
          </a:prstGeom>
        </p:spPr>
      </p:pic>
      <p:pic>
        <p:nvPicPr>
          <p:cNvPr id="31" name="图片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6059" y="484239"/>
            <a:ext cx="1013529" cy="944425"/>
          </a:xfrm>
          <a:prstGeom prst="rect">
            <a:avLst/>
          </a:prstGeom>
        </p:spPr>
      </p:pic>
      <p:grpSp>
        <p:nvGrpSpPr>
          <p:cNvPr id="4" name="Group 3"/>
          <p:cNvGrpSpPr/>
          <p:nvPr/>
        </p:nvGrpSpPr>
        <p:grpSpPr>
          <a:xfrm>
            <a:off x="1866900" y="288290"/>
            <a:ext cx="9070340" cy="4171950"/>
            <a:chOff x="2940" y="454"/>
            <a:chExt cx="14284" cy="6570"/>
          </a:xfrm>
        </p:grpSpPr>
        <p:pic>
          <p:nvPicPr>
            <p:cNvPr id="8" name="图片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30" y="454"/>
              <a:ext cx="12840" cy="6571"/>
            </a:xfrm>
            <a:prstGeom prst="rect">
              <a:avLst/>
            </a:prstGeom>
          </p:spPr>
        </p:pic>
        <p:pic>
          <p:nvPicPr>
            <p:cNvPr id="3" name="Picture 2" descr="Picture7"/>
            <p:cNvPicPr>
              <a:picLocks noChangeAspect="1"/>
            </p:cNvPicPr>
            <p:nvPr/>
          </p:nvPicPr>
          <p:blipFill>
            <a:blip r:embed="rId12"/>
            <a:stretch>
              <a:fillRect/>
            </a:stretch>
          </p:blipFill>
          <p:spPr>
            <a:xfrm>
              <a:off x="2940" y="2801"/>
              <a:ext cx="14285" cy="3178"/>
            </a:xfrm>
            <a:prstGeom prst="rect">
              <a:avLst/>
            </a:prstGeom>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6" presetClass="emph" presetSubtype="0" repeatCount="2000" fill="hold" nodeType="afterEffect">
                                  <p:stCondLst>
                                    <p:cond delay="0"/>
                                  </p:stCondLst>
                                  <p:childTnLst>
                                    <p:animEffect transition="out" filter="fade">
                                      <p:cBhvr>
                                        <p:cTn id="12" dur="500" tmFilter="0, 0; .2, .5; .8, .5; 1, 0"/>
                                        <p:tgtEl>
                                          <p:spTgt spid="4"/>
                                        </p:tgtEl>
                                      </p:cBhvr>
                                    </p:animEffect>
                                    <p:animScale>
                                      <p:cBhvr>
                                        <p:cTn id="13"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0" y="-11430"/>
            <a:ext cx="12191798" cy="4749800"/>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rcRect r="71042"/>
          <a:stretch>
            <a:fillRect/>
          </a:stretch>
        </p:blipFill>
        <p:spPr>
          <a:xfrm>
            <a:off x="0" y="4462145"/>
            <a:ext cx="3530600" cy="1578610"/>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300" y="5450840"/>
            <a:ext cx="1995170" cy="1180465"/>
          </a:xfrm>
          <a:prstGeom prst="rect">
            <a:avLst/>
          </a:prstGeom>
        </p:spPr>
      </p:pic>
      <p:pic>
        <p:nvPicPr>
          <p:cNvPr id="87" name="图片 8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45800" y="-78740"/>
            <a:ext cx="1346200" cy="1346200"/>
          </a:xfrm>
          <a:prstGeom prst="rect">
            <a:avLst/>
          </a:prstGeom>
        </p:spPr>
      </p:pic>
      <p:grpSp>
        <p:nvGrpSpPr>
          <p:cNvPr id="421" name="Group 420"/>
          <p:cNvGrpSpPr/>
          <p:nvPr/>
        </p:nvGrpSpPr>
        <p:grpSpPr>
          <a:xfrm>
            <a:off x="293370" y="238760"/>
            <a:ext cx="3592830" cy="768350"/>
            <a:chOff x="193" y="680"/>
            <a:chExt cx="5658" cy="1210"/>
          </a:xfrm>
        </p:grpSpPr>
        <p:sp>
          <p:nvSpPr>
            <p:cNvPr id="422" name="Text Box 421"/>
            <p:cNvSpPr txBox="1"/>
            <p:nvPr/>
          </p:nvSpPr>
          <p:spPr>
            <a:xfrm>
              <a:off x="1261" y="794"/>
              <a:ext cx="4590" cy="1014"/>
            </a:xfrm>
            <a:prstGeom prst="rect">
              <a:avLst/>
            </a:prstGeom>
            <a:solidFill>
              <a:srgbClr val="FFFE95"/>
            </a:solidFill>
            <a:ln>
              <a:solidFill>
                <a:srgbClr val="F03829"/>
              </a:solidFill>
            </a:ln>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3200" b="1" dirty="0" err="1">
                  <a:solidFill>
                    <a:srgbClr val="000000"/>
                  </a:solidFill>
                  <a:latin typeface="Calibri" panose="020F0502020204030204" pitchFamily="34" charset="0"/>
                  <a:cs typeface="Calibri" panose="020F0502020204030204" pitchFamily="34" charset="0"/>
                </a:rPr>
                <a:t>Đọc</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các</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số</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sau</a:t>
              </a:r>
              <a:r>
                <a:rPr lang="en-US" sz="3200" b="1" dirty="0">
                  <a:solidFill>
                    <a:srgbClr val="000000"/>
                  </a:solidFill>
                  <a:latin typeface="Calibri" panose="020F0502020204030204" pitchFamily="34" charset="0"/>
                  <a:cs typeface="Calibri" panose="020F0502020204030204" pitchFamily="34" charset="0"/>
                </a:rPr>
                <a:t> </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1</a:t>
                </a:r>
              </a:p>
            </p:txBody>
          </p:sp>
        </p:grpSp>
      </p:grpSp>
      <p:grpSp>
        <p:nvGrpSpPr>
          <p:cNvPr id="37" name="Group 36"/>
          <p:cNvGrpSpPr/>
          <p:nvPr/>
        </p:nvGrpSpPr>
        <p:grpSpPr>
          <a:xfrm flipH="1">
            <a:off x="45720" y="4502785"/>
            <a:ext cx="1713865" cy="1061720"/>
            <a:chOff x="2958" y="8060"/>
            <a:chExt cx="2699" cy="1672"/>
          </a:xfrm>
        </p:grpSpPr>
        <p:grpSp>
          <p:nvGrpSpPr>
            <p:cNvPr id="323" name="Group 322"/>
            <p:cNvGrpSpPr/>
            <p:nvPr/>
          </p:nvGrpSpPr>
          <p:grpSpPr>
            <a:xfrm flipH="1">
              <a:off x="3249" y="8226"/>
              <a:ext cx="2408" cy="1506"/>
              <a:chOff x="11898" y="4722"/>
              <a:chExt cx="4868" cy="1920"/>
            </a:xfrm>
          </p:grpSpPr>
          <p:sp>
            <p:nvSpPr>
              <p:cNvPr id="324" name="Freeform 323"/>
              <p:cNvSpPr/>
              <p:nvPr/>
            </p:nvSpPr>
            <p:spPr>
              <a:xfrm>
                <a:off x="12095" y="4739"/>
                <a:ext cx="4633" cy="1834"/>
              </a:xfrm>
              <a:custGeom>
                <a:avLst/>
                <a:gdLst>
                  <a:gd name="connisteX0" fmla="*/ 987425 w 2941955"/>
                  <a:gd name="connsiteY0" fmla="*/ 155575 h 1164590"/>
                  <a:gd name="connisteX1" fmla="*/ 655955 w 2941955"/>
                  <a:gd name="connsiteY1" fmla="*/ 99060 h 1164590"/>
                  <a:gd name="connisteX2" fmla="*/ 360045 w 2941955"/>
                  <a:gd name="connsiteY2" fmla="*/ 141605 h 1164590"/>
                  <a:gd name="connisteX3" fmla="*/ 113030 w 2941955"/>
                  <a:gd name="connsiteY3" fmla="*/ 268605 h 1164590"/>
                  <a:gd name="connisteX4" fmla="*/ 0 w 2941955"/>
                  <a:gd name="connsiteY4" fmla="*/ 387985 h 1164590"/>
                  <a:gd name="connisteX5" fmla="*/ 77470 w 2941955"/>
                  <a:gd name="connsiteY5" fmla="*/ 536575 h 1164590"/>
                  <a:gd name="connisteX6" fmla="*/ 127000 w 2941955"/>
                  <a:gd name="connsiteY6" fmla="*/ 564515 h 1164590"/>
                  <a:gd name="connisteX7" fmla="*/ 0 w 2941955"/>
                  <a:gd name="connsiteY7" fmla="*/ 691515 h 1164590"/>
                  <a:gd name="connisteX8" fmla="*/ 42545 w 2941955"/>
                  <a:gd name="connsiteY8" fmla="*/ 875030 h 1164590"/>
                  <a:gd name="connisteX9" fmla="*/ 247015 w 2941955"/>
                  <a:gd name="connsiteY9" fmla="*/ 967105 h 1164590"/>
                  <a:gd name="connisteX10" fmla="*/ 662940 w 2941955"/>
                  <a:gd name="connsiteY10" fmla="*/ 981075 h 1164590"/>
                  <a:gd name="connisteX11" fmla="*/ 860425 w 2941955"/>
                  <a:gd name="connsiteY11" fmla="*/ 931545 h 1164590"/>
                  <a:gd name="connisteX12" fmla="*/ 889000 w 2941955"/>
                  <a:gd name="connsiteY12" fmla="*/ 1037590 h 1164590"/>
                  <a:gd name="connisteX13" fmla="*/ 1213485 w 2941955"/>
                  <a:gd name="connsiteY13" fmla="*/ 1122045 h 1164590"/>
                  <a:gd name="connisteX14" fmla="*/ 1524000 w 2941955"/>
                  <a:gd name="connsiteY14" fmla="*/ 1101090 h 1164590"/>
                  <a:gd name="connisteX15" fmla="*/ 2003425 w 2941955"/>
                  <a:gd name="connsiteY15" fmla="*/ 1164590 h 1164590"/>
                  <a:gd name="connisteX16" fmla="*/ 1884045 w 2941955"/>
                  <a:gd name="connsiteY16" fmla="*/ 1002030 h 1164590"/>
                  <a:gd name="connisteX17" fmla="*/ 2145030 w 2941955"/>
                  <a:gd name="connsiteY17" fmla="*/ 1002030 h 1164590"/>
                  <a:gd name="connisteX18" fmla="*/ 2447925 w 2941955"/>
                  <a:gd name="connsiteY18" fmla="*/ 917575 h 1164590"/>
                  <a:gd name="connisteX19" fmla="*/ 2546985 w 2941955"/>
                  <a:gd name="connsiteY19" fmla="*/ 861060 h 1164590"/>
                  <a:gd name="connisteX20" fmla="*/ 2511425 w 2941955"/>
                  <a:gd name="connsiteY20" fmla="*/ 720090 h 1164590"/>
                  <a:gd name="connisteX21" fmla="*/ 2730500 w 2941955"/>
                  <a:gd name="connsiteY21" fmla="*/ 698500 h 1164590"/>
                  <a:gd name="connisteX22" fmla="*/ 2941955 w 2941955"/>
                  <a:gd name="connsiteY22" fmla="*/ 514985 h 1164590"/>
                  <a:gd name="connisteX23" fmla="*/ 2773045 w 2941955"/>
                  <a:gd name="connsiteY23" fmla="*/ 324485 h 1164590"/>
                  <a:gd name="connisteX24" fmla="*/ 2497455 w 2941955"/>
                  <a:gd name="connsiteY24" fmla="*/ 247015 h 1164590"/>
                  <a:gd name="connisteX25" fmla="*/ 2335530 w 2941955"/>
                  <a:gd name="connsiteY25" fmla="*/ 240030 h 1164590"/>
                  <a:gd name="connisteX26" fmla="*/ 2145030 w 2941955"/>
                  <a:gd name="connsiteY26" fmla="*/ 92075 h 1164590"/>
                  <a:gd name="connisteX27" fmla="*/ 1820545 w 2941955"/>
                  <a:gd name="connsiteY27" fmla="*/ 0 h 1164590"/>
                  <a:gd name="connisteX28" fmla="*/ 1460500 w 2941955"/>
                  <a:gd name="connsiteY28" fmla="*/ 6985 h 1164590"/>
                  <a:gd name="connisteX29" fmla="*/ 1100455 w 2941955"/>
                  <a:gd name="connsiteY29" fmla="*/ 78105 h 1164590"/>
                  <a:gd name="connisteX30" fmla="*/ 987425 w 2941955"/>
                  <a:gd name="connsiteY30" fmla="*/ 155575 h 116459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Lst>
                <a:rect l="l" t="t" r="r" b="b"/>
                <a:pathLst>
                  <a:path w="2941955" h="1164590">
                    <a:moveTo>
                      <a:pt x="987425" y="155575"/>
                    </a:moveTo>
                    <a:lnTo>
                      <a:pt x="655955" y="99060"/>
                    </a:lnTo>
                    <a:lnTo>
                      <a:pt x="360045" y="141605"/>
                    </a:lnTo>
                    <a:lnTo>
                      <a:pt x="113030" y="268605"/>
                    </a:lnTo>
                    <a:lnTo>
                      <a:pt x="0" y="387985"/>
                    </a:lnTo>
                    <a:lnTo>
                      <a:pt x="77470" y="536575"/>
                    </a:lnTo>
                    <a:lnTo>
                      <a:pt x="127000" y="564515"/>
                    </a:lnTo>
                    <a:lnTo>
                      <a:pt x="0" y="691515"/>
                    </a:lnTo>
                    <a:lnTo>
                      <a:pt x="42545" y="875030"/>
                    </a:lnTo>
                    <a:lnTo>
                      <a:pt x="247015" y="967105"/>
                    </a:lnTo>
                    <a:lnTo>
                      <a:pt x="662940" y="981075"/>
                    </a:lnTo>
                    <a:lnTo>
                      <a:pt x="860425" y="931545"/>
                    </a:lnTo>
                    <a:lnTo>
                      <a:pt x="889000" y="1037590"/>
                    </a:lnTo>
                    <a:lnTo>
                      <a:pt x="1213485" y="1122045"/>
                    </a:lnTo>
                    <a:lnTo>
                      <a:pt x="1524000" y="1101090"/>
                    </a:lnTo>
                    <a:lnTo>
                      <a:pt x="2003425" y="1164590"/>
                    </a:lnTo>
                    <a:lnTo>
                      <a:pt x="1884045" y="1002030"/>
                    </a:lnTo>
                    <a:lnTo>
                      <a:pt x="2145030" y="1002030"/>
                    </a:lnTo>
                    <a:lnTo>
                      <a:pt x="2447925" y="917575"/>
                    </a:lnTo>
                    <a:lnTo>
                      <a:pt x="2546985" y="861060"/>
                    </a:lnTo>
                    <a:lnTo>
                      <a:pt x="2511425" y="720090"/>
                    </a:lnTo>
                    <a:lnTo>
                      <a:pt x="2730500" y="698500"/>
                    </a:lnTo>
                    <a:lnTo>
                      <a:pt x="2941955" y="514985"/>
                    </a:lnTo>
                    <a:lnTo>
                      <a:pt x="2773045" y="324485"/>
                    </a:lnTo>
                    <a:lnTo>
                      <a:pt x="2497455" y="247015"/>
                    </a:lnTo>
                    <a:lnTo>
                      <a:pt x="2335530" y="240030"/>
                    </a:lnTo>
                    <a:lnTo>
                      <a:pt x="2145030" y="92075"/>
                    </a:lnTo>
                    <a:lnTo>
                      <a:pt x="1820545" y="0"/>
                    </a:lnTo>
                    <a:lnTo>
                      <a:pt x="1460500" y="6985"/>
                    </a:lnTo>
                    <a:lnTo>
                      <a:pt x="1100455" y="78105"/>
                    </a:lnTo>
                    <a:lnTo>
                      <a:pt x="987425" y="155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a:cs typeface="+mn-cs"/>
                </a:endParaRPr>
              </a:p>
            </p:txBody>
          </p:sp>
          <p:grpSp>
            <p:nvGrpSpPr>
              <p:cNvPr id="325" name="组合 4"/>
              <p:cNvGrpSpPr/>
              <p:nvPr/>
            </p:nvGrpSpPr>
            <p:grpSpPr>
              <a:xfrm>
                <a:off x="11898" y="4722"/>
                <a:ext cx="4868" cy="1921"/>
                <a:chOff x="3246438" y="1068388"/>
                <a:chExt cx="5711825" cy="4678363"/>
              </a:xfrm>
              <a:solidFill>
                <a:schemeClr val="tx1"/>
              </a:solidFill>
            </p:grpSpPr>
            <p:sp>
              <p:nvSpPr>
                <p:cNvPr id="326" name="Freeform 32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7" name="Freeform 32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8" name="Freeform 32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9" name="Freeform 32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0"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1"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2"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grpSp>
              <p:nvGrpSpPr>
                <p:cNvPr id="333" name="组合 13"/>
                <p:cNvGrpSpPr/>
                <p:nvPr/>
              </p:nvGrpSpPr>
              <p:grpSpPr>
                <a:xfrm>
                  <a:off x="3517901" y="1225551"/>
                  <a:ext cx="5260975" cy="4090987"/>
                  <a:chOff x="3517901" y="1225551"/>
                  <a:chExt cx="5260975" cy="4090987"/>
                </a:xfrm>
                <a:grpFill/>
              </p:grpSpPr>
              <p:sp>
                <p:nvSpPr>
                  <p:cNvPr id="334"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5"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6"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7"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8"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9"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0"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1"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2"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3"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4"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5"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6"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7"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8"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9"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0"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1"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2"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3"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4"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5"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6"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7"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8"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9"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0"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1"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2"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3"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4"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5"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6"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7"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8"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9"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0"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1"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2"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3"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4"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5"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6"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7"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8"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9"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0"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1"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2"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3"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4"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5"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6"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7"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8"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9"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0"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1"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2"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3"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4"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5"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6"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7"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8"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9"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0"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1"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2"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3"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4"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5"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6"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7"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8"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9"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0"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1"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2"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3"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4"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grpSp>
          </p:grpSp>
        </p:grpSp>
        <p:sp>
          <p:nvSpPr>
            <p:cNvPr id="415" name="Text Box 414"/>
            <p:cNvSpPr txBox="1"/>
            <p:nvPr/>
          </p:nvSpPr>
          <p:spPr>
            <a:xfrm flipH="1">
              <a:off x="2958" y="8060"/>
              <a:ext cx="2101" cy="1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a:t>
              </a:r>
            </a:p>
          </p:txBody>
        </p:sp>
      </p:grpSp>
      <p:pic>
        <p:nvPicPr>
          <p:cNvPr id="8" name="Picture 7">
            <a:extLst>
              <a:ext uri="{FF2B5EF4-FFF2-40B4-BE49-F238E27FC236}">
                <a16:creationId xmlns:a16="http://schemas.microsoft.com/office/drawing/2014/main" id="{CA56C53D-2421-804B-7CA8-85A97F48AE77}"/>
              </a:ext>
            </a:extLst>
          </p:cNvPr>
          <p:cNvPicPr>
            <a:picLocks noChangeAspect="1"/>
          </p:cNvPicPr>
          <p:nvPr/>
        </p:nvPicPr>
        <p:blipFill>
          <a:blip r:embed="rId9">
            <a:extLst>
              <a:ext uri="{BEBA8EAE-BF5A-486C-A8C5-ECC9F3942E4B}">
                <a14:imgProps xmlns:a14="http://schemas.microsoft.com/office/drawing/2010/main">
                  <a14:imgLayer r:embed="rId10">
                    <a14:imgEffect>
                      <a14:saturation sat="400000"/>
                    </a14:imgEffect>
                    <a14:imgEffect>
                      <a14:brightnessContrast bright="20000"/>
                    </a14:imgEffect>
                  </a14:imgLayer>
                </a14:imgProps>
              </a:ext>
            </a:extLst>
          </a:blip>
          <a:stretch>
            <a:fillRect/>
          </a:stretch>
        </p:blipFill>
        <p:spPr>
          <a:xfrm>
            <a:off x="1600199" y="1538287"/>
            <a:ext cx="8554709" cy="3071813"/>
          </a:xfrm>
          <a:prstGeom prst="rect">
            <a:avLst/>
          </a:prstGeom>
        </p:spPr>
      </p:pic>
    </p:spTree>
    <p:extLst>
      <p:ext uri="{BB962C8B-B14F-4D97-AF65-F5344CB8AC3E}">
        <p14:creationId xmlns:p14="http://schemas.microsoft.com/office/powerpoint/2010/main" val="3166744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1"/>
                                        </p:tgtEl>
                                        <p:attrNameLst>
                                          <p:attrName>style.visibility</p:attrName>
                                        </p:attrNameLst>
                                      </p:cBhvr>
                                      <p:to>
                                        <p:strVal val="visible"/>
                                      </p:to>
                                    </p:set>
                                    <p:animEffect transition="in" filter="fade">
                                      <p:cBhvr>
                                        <p:cTn id="7" dur="500"/>
                                        <p:tgtEl>
                                          <p:spTgt spid="42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b="88089"/>
          <a:stretch>
            <a:fillRect/>
          </a:stretch>
        </p:blipFill>
        <p:spPr>
          <a:xfrm>
            <a:off x="0" y="-11430"/>
            <a:ext cx="12191798" cy="474980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rcRect r="71042"/>
          <a:stretch>
            <a:fillRect/>
          </a:stretch>
        </p:blipFill>
        <p:spPr>
          <a:xfrm>
            <a:off x="0" y="4462145"/>
            <a:ext cx="3530600" cy="1578610"/>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300" y="5450840"/>
            <a:ext cx="1995170" cy="1180465"/>
          </a:xfrm>
          <a:prstGeom prst="rect">
            <a:avLst/>
          </a:prstGeom>
        </p:spPr>
      </p:pic>
      <p:pic>
        <p:nvPicPr>
          <p:cNvPr id="87" name="图片 8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45800" y="-78740"/>
            <a:ext cx="1346200" cy="1346200"/>
          </a:xfrm>
          <a:prstGeom prst="rect">
            <a:avLst/>
          </a:prstGeom>
        </p:spPr>
      </p:pic>
      <p:grpSp>
        <p:nvGrpSpPr>
          <p:cNvPr id="37" name="Group 36"/>
          <p:cNvGrpSpPr/>
          <p:nvPr/>
        </p:nvGrpSpPr>
        <p:grpSpPr>
          <a:xfrm flipH="1">
            <a:off x="45720" y="4576445"/>
            <a:ext cx="1809115" cy="988060"/>
            <a:chOff x="2808" y="8176"/>
            <a:chExt cx="2849" cy="1556"/>
          </a:xfrm>
        </p:grpSpPr>
        <p:grpSp>
          <p:nvGrpSpPr>
            <p:cNvPr id="323" name="Group 322"/>
            <p:cNvGrpSpPr/>
            <p:nvPr/>
          </p:nvGrpSpPr>
          <p:grpSpPr>
            <a:xfrm flipH="1">
              <a:off x="3249" y="8226"/>
              <a:ext cx="2408" cy="1506"/>
              <a:chOff x="11898" y="4722"/>
              <a:chExt cx="4868" cy="1920"/>
            </a:xfrm>
          </p:grpSpPr>
          <p:sp>
            <p:nvSpPr>
              <p:cNvPr id="324" name="Freeform 323"/>
              <p:cNvSpPr/>
              <p:nvPr/>
            </p:nvSpPr>
            <p:spPr>
              <a:xfrm>
                <a:off x="12095" y="4739"/>
                <a:ext cx="4633" cy="1834"/>
              </a:xfrm>
              <a:custGeom>
                <a:avLst/>
                <a:gdLst>
                  <a:gd name="connisteX0" fmla="*/ 987425 w 2941955"/>
                  <a:gd name="connsiteY0" fmla="*/ 155575 h 1164590"/>
                  <a:gd name="connisteX1" fmla="*/ 655955 w 2941955"/>
                  <a:gd name="connsiteY1" fmla="*/ 99060 h 1164590"/>
                  <a:gd name="connisteX2" fmla="*/ 360045 w 2941955"/>
                  <a:gd name="connsiteY2" fmla="*/ 141605 h 1164590"/>
                  <a:gd name="connisteX3" fmla="*/ 113030 w 2941955"/>
                  <a:gd name="connsiteY3" fmla="*/ 268605 h 1164590"/>
                  <a:gd name="connisteX4" fmla="*/ 0 w 2941955"/>
                  <a:gd name="connsiteY4" fmla="*/ 387985 h 1164590"/>
                  <a:gd name="connisteX5" fmla="*/ 77470 w 2941955"/>
                  <a:gd name="connsiteY5" fmla="*/ 536575 h 1164590"/>
                  <a:gd name="connisteX6" fmla="*/ 127000 w 2941955"/>
                  <a:gd name="connsiteY6" fmla="*/ 564515 h 1164590"/>
                  <a:gd name="connisteX7" fmla="*/ 0 w 2941955"/>
                  <a:gd name="connsiteY7" fmla="*/ 691515 h 1164590"/>
                  <a:gd name="connisteX8" fmla="*/ 42545 w 2941955"/>
                  <a:gd name="connsiteY8" fmla="*/ 875030 h 1164590"/>
                  <a:gd name="connisteX9" fmla="*/ 247015 w 2941955"/>
                  <a:gd name="connsiteY9" fmla="*/ 967105 h 1164590"/>
                  <a:gd name="connisteX10" fmla="*/ 662940 w 2941955"/>
                  <a:gd name="connsiteY10" fmla="*/ 981075 h 1164590"/>
                  <a:gd name="connisteX11" fmla="*/ 860425 w 2941955"/>
                  <a:gd name="connsiteY11" fmla="*/ 931545 h 1164590"/>
                  <a:gd name="connisteX12" fmla="*/ 889000 w 2941955"/>
                  <a:gd name="connsiteY12" fmla="*/ 1037590 h 1164590"/>
                  <a:gd name="connisteX13" fmla="*/ 1213485 w 2941955"/>
                  <a:gd name="connsiteY13" fmla="*/ 1122045 h 1164590"/>
                  <a:gd name="connisteX14" fmla="*/ 1524000 w 2941955"/>
                  <a:gd name="connsiteY14" fmla="*/ 1101090 h 1164590"/>
                  <a:gd name="connisteX15" fmla="*/ 2003425 w 2941955"/>
                  <a:gd name="connsiteY15" fmla="*/ 1164590 h 1164590"/>
                  <a:gd name="connisteX16" fmla="*/ 1884045 w 2941955"/>
                  <a:gd name="connsiteY16" fmla="*/ 1002030 h 1164590"/>
                  <a:gd name="connisteX17" fmla="*/ 2145030 w 2941955"/>
                  <a:gd name="connsiteY17" fmla="*/ 1002030 h 1164590"/>
                  <a:gd name="connisteX18" fmla="*/ 2447925 w 2941955"/>
                  <a:gd name="connsiteY18" fmla="*/ 917575 h 1164590"/>
                  <a:gd name="connisteX19" fmla="*/ 2546985 w 2941955"/>
                  <a:gd name="connsiteY19" fmla="*/ 861060 h 1164590"/>
                  <a:gd name="connisteX20" fmla="*/ 2511425 w 2941955"/>
                  <a:gd name="connsiteY20" fmla="*/ 720090 h 1164590"/>
                  <a:gd name="connisteX21" fmla="*/ 2730500 w 2941955"/>
                  <a:gd name="connsiteY21" fmla="*/ 698500 h 1164590"/>
                  <a:gd name="connisteX22" fmla="*/ 2941955 w 2941955"/>
                  <a:gd name="connsiteY22" fmla="*/ 514985 h 1164590"/>
                  <a:gd name="connisteX23" fmla="*/ 2773045 w 2941955"/>
                  <a:gd name="connsiteY23" fmla="*/ 324485 h 1164590"/>
                  <a:gd name="connisteX24" fmla="*/ 2497455 w 2941955"/>
                  <a:gd name="connsiteY24" fmla="*/ 247015 h 1164590"/>
                  <a:gd name="connisteX25" fmla="*/ 2335530 w 2941955"/>
                  <a:gd name="connsiteY25" fmla="*/ 240030 h 1164590"/>
                  <a:gd name="connisteX26" fmla="*/ 2145030 w 2941955"/>
                  <a:gd name="connsiteY26" fmla="*/ 92075 h 1164590"/>
                  <a:gd name="connisteX27" fmla="*/ 1820545 w 2941955"/>
                  <a:gd name="connsiteY27" fmla="*/ 0 h 1164590"/>
                  <a:gd name="connisteX28" fmla="*/ 1460500 w 2941955"/>
                  <a:gd name="connsiteY28" fmla="*/ 6985 h 1164590"/>
                  <a:gd name="connisteX29" fmla="*/ 1100455 w 2941955"/>
                  <a:gd name="connsiteY29" fmla="*/ 78105 h 1164590"/>
                  <a:gd name="connisteX30" fmla="*/ 987425 w 2941955"/>
                  <a:gd name="connsiteY30" fmla="*/ 155575 h 116459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Lst>
                <a:rect l="l" t="t" r="r" b="b"/>
                <a:pathLst>
                  <a:path w="2941955" h="1164590">
                    <a:moveTo>
                      <a:pt x="987425" y="155575"/>
                    </a:moveTo>
                    <a:lnTo>
                      <a:pt x="655955" y="99060"/>
                    </a:lnTo>
                    <a:lnTo>
                      <a:pt x="360045" y="141605"/>
                    </a:lnTo>
                    <a:lnTo>
                      <a:pt x="113030" y="268605"/>
                    </a:lnTo>
                    <a:lnTo>
                      <a:pt x="0" y="387985"/>
                    </a:lnTo>
                    <a:lnTo>
                      <a:pt x="77470" y="536575"/>
                    </a:lnTo>
                    <a:lnTo>
                      <a:pt x="127000" y="564515"/>
                    </a:lnTo>
                    <a:lnTo>
                      <a:pt x="0" y="691515"/>
                    </a:lnTo>
                    <a:lnTo>
                      <a:pt x="42545" y="875030"/>
                    </a:lnTo>
                    <a:lnTo>
                      <a:pt x="247015" y="967105"/>
                    </a:lnTo>
                    <a:lnTo>
                      <a:pt x="662940" y="981075"/>
                    </a:lnTo>
                    <a:lnTo>
                      <a:pt x="860425" y="931545"/>
                    </a:lnTo>
                    <a:lnTo>
                      <a:pt x="889000" y="1037590"/>
                    </a:lnTo>
                    <a:lnTo>
                      <a:pt x="1213485" y="1122045"/>
                    </a:lnTo>
                    <a:lnTo>
                      <a:pt x="1524000" y="1101090"/>
                    </a:lnTo>
                    <a:lnTo>
                      <a:pt x="2003425" y="1164590"/>
                    </a:lnTo>
                    <a:lnTo>
                      <a:pt x="1884045" y="1002030"/>
                    </a:lnTo>
                    <a:lnTo>
                      <a:pt x="2145030" y="1002030"/>
                    </a:lnTo>
                    <a:lnTo>
                      <a:pt x="2447925" y="917575"/>
                    </a:lnTo>
                    <a:lnTo>
                      <a:pt x="2546985" y="861060"/>
                    </a:lnTo>
                    <a:lnTo>
                      <a:pt x="2511425" y="720090"/>
                    </a:lnTo>
                    <a:lnTo>
                      <a:pt x="2730500" y="698500"/>
                    </a:lnTo>
                    <a:lnTo>
                      <a:pt x="2941955" y="514985"/>
                    </a:lnTo>
                    <a:lnTo>
                      <a:pt x="2773045" y="324485"/>
                    </a:lnTo>
                    <a:lnTo>
                      <a:pt x="2497455" y="247015"/>
                    </a:lnTo>
                    <a:lnTo>
                      <a:pt x="2335530" y="240030"/>
                    </a:lnTo>
                    <a:lnTo>
                      <a:pt x="2145030" y="92075"/>
                    </a:lnTo>
                    <a:lnTo>
                      <a:pt x="1820545" y="0"/>
                    </a:lnTo>
                    <a:lnTo>
                      <a:pt x="1460500" y="6985"/>
                    </a:lnTo>
                    <a:lnTo>
                      <a:pt x="1100455" y="78105"/>
                    </a:lnTo>
                    <a:lnTo>
                      <a:pt x="987425" y="155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a:cs typeface="+mn-cs"/>
                </a:endParaRPr>
              </a:p>
            </p:txBody>
          </p:sp>
          <p:grpSp>
            <p:nvGrpSpPr>
              <p:cNvPr id="325" name="组合 4"/>
              <p:cNvGrpSpPr/>
              <p:nvPr/>
            </p:nvGrpSpPr>
            <p:grpSpPr>
              <a:xfrm>
                <a:off x="11898" y="4722"/>
                <a:ext cx="4868" cy="1921"/>
                <a:chOff x="3246438" y="1068388"/>
                <a:chExt cx="5711825" cy="4678363"/>
              </a:xfrm>
              <a:solidFill>
                <a:schemeClr val="tx1"/>
              </a:solidFill>
            </p:grpSpPr>
            <p:sp>
              <p:nvSpPr>
                <p:cNvPr id="326" name="Freeform 32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7" name="Freeform 32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8" name="Freeform 32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9" name="Freeform 32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0"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1"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2"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grpSp>
              <p:nvGrpSpPr>
                <p:cNvPr id="333" name="组合 13"/>
                <p:cNvGrpSpPr/>
                <p:nvPr/>
              </p:nvGrpSpPr>
              <p:grpSpPr>
                <a:xfrm>
                  <a:off x="3517901" y="1225551"/>
                  <a:ext cx="5260975" cy="4090987"/>
                  <a:chOff x="3517901" y="1225551"/>
                  <a:chExt cx="5260975" cy="4090987"/>
                </a:xfrm>
                <a:grpFill/>
              </p:grpSpPr>
              <p:sp>
                <p:nvSpPr>
                  <p:cNvPr id="334"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5"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6"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7"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8"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9"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0"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1"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2"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3"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4"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5"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6"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7"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8"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9"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0"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1"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2"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3"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4"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5"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6"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7"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8"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9"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0"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1"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2"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3"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4"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5"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6"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7"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8"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9"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0"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1"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2"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3"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4"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5"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6"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7"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8"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9"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0"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1"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2"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3"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4"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5"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6"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7"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8"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9"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0"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1"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2"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3"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4"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5"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6"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7"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8"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9"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0"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1"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2"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3"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4"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5"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6"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7"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8"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9"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0"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1"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2"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3"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4"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grpSp>
          </p:grpSp>
        </p:grpSp>
        <p:sp>
          <p:nvSpPr>
            <p:cNvPr id="415" name="Text Box 414"/>
            <p:cNvSpPr txBox="1"/>
            <p:nvPr/>
          </p:nvSpPr>
          <p:spPr>
            <a:xfrm flipH="1">
              <a:off x="2808" y="8176"/>
              <a:ext cx="2101" cy="1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t>
              </a:r>
            </a:p>
          </p:txBody>
        </p:sp>
      </p:grpSp>
      <p:graphicFrame>
        <p:nvGraphicFramePr>
          <p:cNvPr id="3" name="Table 2">
            <a:extLst>
              <a:ext uri="{FF2B5EF4-FFF2-40B4-BE49-F238E27FC236}">
                <a16:creationId xmlns:a16="http://schemas.microsoft.com/office/drawing/2014/main" id="{D4D0B8F0-DA27-46C6-2AD9-1BAEB9933C43}"/>
              </a:ext>
            </a:extLst>
          </p:cNvPr>
          <p:cNvGraphicFramePr>
            <a:graphicFrameLocks noGrp="1"/>
          </p:cNvGraphicFramePr>
          <p:nvPr>
            <p:extLst>
              <p:ext uri="{D42A27DB-BD31-4B8C-83A1-F6EECF244321}">
                <p14:modId xmlns:p14="http://schemas.microsoft.com/office/powerpoint/2010/main" val="1545825114"/>
              </p:ext>
            </p:extLst>
          </p:nvPr>
        </p:nvGraphicFramePr>
        <p:xfrm>
          <a:off x="1724025" y="781050"/>
          <a:ext cx="9925050" cy="4729004"/>
        </p:xfrm>
        <a:graphic>
          <a:graphicData uri="http://schemas.openxmlformats.org/drawingml/2006/table">
            <a:tbl>
              <a:tblPr>
                <a:tableStyleId>{E8B1032C-EA38-4F05-BA0D-38AFFFC7BED3}</a:tableStyleId>
              </a:tblPr>
              <a:tblGrid>
                <a:gridCol w="2251876">
                  <a:extLst>
                    <a:ext uri="{9D8B030D-6E8A-4147-A177-3AD203B41FA5}">
                      <a16:colId xmlns:a16="http://schemas.microsoft.com/office/drawing/2014/main" val="1968032030"/>
                    </a:ext>
                  </a:extLst>
                </a:gridCol>
                <a:gridCol w="7673174">
                  <a:extLst>
                    <a:ext uri="{9D8B030D-6E8A-4147-A177-3AD203B41FA5}">
                      <a16:colId xmlns:a16="http://schemas.microsoft.com/office/drawing/2014/main" val="2924579776"/>
                    </a:ext>
                  </a:extLst>
                </a:gridCol>
              </a:tblGrid>
              <a:tr h="429909">
                <a:tc>
                  <a:txBody>
                    <a:bodyPr/>
                    <a:lstStyle/>
                    <a:p>
                      <a:pPr algn="ctr" fontAlgn="t"/>
                      <a:r>
                        <a:rPr lang="en-US" sz="2800" b="1" dirty="0" err="1">
                          <a:solidFill>
                            <a:srgbClr val="000000"/>
                          </a:solidFill>
                          <a:effectLst/>
                          <a:latin typeface="Calibri" panose="020F0502020204030204" pitchFamily="34" charset="0"/>
                          <a:cs typeface="Calibri" panose="020F0502020204030204" pitchFamily="34" charset="0"/>
                        </a:rPr>
                        <a:t>Số</a:t>
                      </a:r>
                      <a:endParaRPr lang="en-US" sz="2800" dirty="0">
                        <a:solidFill>
                          <a:srgbClr val="000000"/>
                        </a:solidFill>
                        <a:effectLst/>
                        <a:latin typeface="Calibri" panose="020F0502020204030204" pitchFamily="34" charset="0"/>
                        <a:cs typeface="Calibri" panose="020F0502020204030204" pitchFamily="34" charset="0"/>
                      </a:endParaRPr>
                    </a:p>
                  </a:txBody>
                  <a:tcPr marL="0" marR="0" marT="0" marB="0">
                    <a:solidFill>
                      <a:srgbClr val="FFFF00"/>
                    </a:solidFill>
                  </a:tcPr>
                </a:tc>
                <a:tc>
                  <a:txBody>
                    <a:bodyPr/>
                    <a:lstStyle/>
                    <a:p>
                      <a:pPr algn="ctr" fontAlgn="t"/>
                      <a:r>
                        <a:rPr lang="en-US" sz="2800" b="1" dirty="0" err="1">
                          <a:solidFill>
                            <a:srgbClr val="000000"/>
                          </a:solidFill>
                          <a:effectLst/>
                          <a:latin typeface="Calibri" panose="020F0502020204030204" pitchFamily="34" charset="0"/>
                          <a:cs typeface="Calibri" panose="020F0502020204030204" pitchFamily="34" charset="0"/>
                        </a:rPr>
                        <a:t>Đọc</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số</a:t>
                      </a:r>
                      <a:endParaRPr lang="en-US" sz="2800" dirty="0">
                        <a:solidFill>
                          <a:srgbClr val="000000"/>
                        </a:solidFill>
                        <a:effectLst/>
                        <a:latin typeface="Calibri" panose="020F0502020204030204" pitchFamily="34" charset="0"/>
                        <a:cs typeface="Calibri" panose="020F0502020204030204" pitchFamily="34" charset="0"/>
                      </a:endParaRPr>
                    </a:p>
                  </a:txBody>
                  <a:tcPr marL="68580" marR="68580" marT="0" marB="0">
                    <a:solidFill>
                      <a:srgbClr val="FFFF00"/>
                    </a:solidFill>
                  </a:tcPr>
                </a:tc>
                <a:extLst>
                  <a:ext uri="{0D108BD9-81ED-4DB2-BD59-A6C34878D82A}">
                    <a16:rowId xmlns:a16="http://schemas.microsoft.com/office/drawing/2014/main" val="1347797215"/>
                  </a:ext>
                </a:extLst>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9 084</a:t>
                      </a:r>
                    </a:p>
                  </a:txBody>
                  <a:tcPr marL="68580" marR="68580" marT="0" marB="0">
                    <a:solidFill>
                      <a:schemeClr val="bg1"/>
                    </a:solidFill>
                  </a:tcPr>
                </a:tc>
                <a:tc>
                  <a:txBody>
                    <a:bodyPr/>
                    <a:lstStyle/>
                    <a:p>
                      <a:pPr algn="just" fontAlgn="t"/>
                      <a:r>
                        <a:rPr lang="vi-VN" sz="2800" dirty="0">
                          <a:solidFill>
                            <a:srgbClr val="000000"/>
                          </a:solidFill>
                          <a:effectLst/>
                          <a:latin typeface="Calibri" panose="020F0502020204030204" pitchFamily="34" charset="0"/>
                          <a:cs typeface="Calibri" panose="020F0502020204030204" pitchFamily="34" charset="0"/>
                        </a:rPr>
                        <a:t>Chín nghìn không trăm tám mươi tư</a:t>
                      </a:r>
                    </a:p>
                  </a:txBody>
                  <a:tcPr marL="68580" marR="68580" marT="0" marB="0">
                    <a:solidFill>
                      <a:schemeClr val="bg1"/>
                    </a:solidFill>
                  </a:tcPr>
                </a:tc>
                <a:extLst>
                  <a:ext uri="{0D108BD9-81ED-4DB2-BD59-A6C34878D82A}">
                    <a16:rowId xmlns:a16="http://schemas.microsoft.com/office/drawing/2014/main" val="1334852199"/>
                  </a:ext>
                </a:extLst>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12 765</a:t>
                      </a:r>
                    </a:p>
                  </a:txBody>
                  <a:tcPr marL="68580" marR="68580" marT="0" marB="0">
                    <a:solidFill>
                      <a:schemeClr val="bg1"/>
                    </a:solidFill>
                  </a:tcPr>
                </a:tc>
                <a:tc>
                  <a:txBody>
                    <a:bodyPr/>
                    <a:lstStyle/>
                    <a:p>
                      <a:pPr algn="just" fontAlgn="t"/>
                      <a:r>
                        <a:rPr lang="vi-VN" sz="2800">
                          <a:solidFill>
                            <a:srgbClr val="000000"/>
                          </a:solidFill>
                          <a:effectLst/>
                          <a:latin typeface="Calibri" panose="020F0502020204030204" pitchFamily="34" charset="0"/>
                          <a:cs typeface="Calibri" panose="020F0502020204030204" pitchFamily="34" charset="0"/>
                        </a:rPr>
                        <a:t>Mười hai nghìn bảy trăm sáu mươi lăm</a:t>
                      </a:r>
                    </a:p>
                  </a:txBody>
                  <a:tcPr marL="68580" marR="68580" marT="0" marB="0">
                    <a:solidFill>
                      <a:schemeClr val="bg1"/>
                    </a:solidFill>
                  </a:tcPr>
                </a:tc>
                <a:extLst>
                  <a:ext uri="{0D108BD9-81ED-4DB2-BD59-A6C34878D82A}">
                    <a16:rowId xmlns:a16="http://schemas.microsoft.com/office/drawing/2014/main" val="1982156278"/>
                  </a:ext>
                </a:extLst>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30 258</a:t>
                      </a:r>
                    </a:p>
                  </a:txBody>
                  <a:tcPr marL="68580" marR="68580" marT="0" marB="0">
                    <a:solidFill>
                      <a:schemeClr val="bg1"/>
                    </a:solidFill>
                  </a:tcPr>
                </a:tc>
                <a:tc>
                  <a:txBody>
                    <a:bodyPr/>
                    <a:lstStyle/>
                    <a:p>
                      <a:pPr algn="just" fontAlgn="t"/>
                      <a:r>
                        <a:rPr lang="vi-VN" sz="2800">
                          <a:solidFill>
                            <a:srgbClr val="000000"/>
                          </a:solidFill>
                          <a:effectLst/>
                          <a:latin typeface="Calibri" panose="020F0502020204030204" pitchFamily="34" charset="0"/>
                          <a:cs typeface="Calibri" panose="020F0502020204030204" pitchFamily="34" charset="0"/>
                        </a:rPr>
                        <a:t>Ba mươi nghìn hai trăm năm mươi tám</a:t>
                      </a:r>
                    </a:p>
                  </a:txBody>
                  <a:tcPr marL="68580" marR="68580" marT="0" marB="0">
                    <a:solidFill>
                      <a:schemeClr val="bg1"/>
                    </a:solidFill>
                  </a:tcPr>
                </a:tc>
                <a:extLst>
                  <a:ext uri="{0D108BD9-81ED-4DB2-BD59-A6C34878D82A}">
                    <a16:rowId xmlns:a16="http://schemas.microsoft.com/office/drawing/2014/main" val="4192868847"/>
                  </a:ext>
                </a:extLst>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61 409</a:t>
                      </a:r>
                    </a:p>
                  </a:txBody>
                  <a:tcPr marL="68580" marR="68580" marT="0" marB="0">
                    <a:solidFill>
                      <a:schemeClr val="bg1"/>
                    </a:solidFill>
                  </a:tcPr>
                </a:tc>
                <a:tc>
                  <a:txBody>
                    <a:bodyPr/>
                    <a:lstStyle/>
                    <a:p>
                      <a:pPr algn="just" fontAlgn="t"/>
                      <a:r>
                        <a:rPr lang="vi-VN" sz="2800">
                          <a:solidFill>
                            <a:srgbClr val="000000"/>
                          </a:solidFill>
                          <a:effectLst/>
                          <a:latin typeface="Calibri" panose="020F0502020204030204" pitchFamily="34" charset="0"/>
                          <a:cs typeface="Calibri" panose="020F0502020204030204" pitchFamily="34" charset="0"/>
                        </a:rPr>
                        <a:t>Sáu mươi mốt nghìn bốn trăm linh chín</a:t>
                      </a:r>
                    </a:p>
                  </a:txBody>
                  <a:tcPr marL="68580" marR="68580" marT="0" marB="0">
                    <a:solidFill>
                      <a:schemeClr val="bg1"/>
                    </a:solidFill>
                  </a:tcPr>
                </a:tc>
                <a:extLst>
                  <a:ext uri="{0D108BD9-81ED-4DB2-BD59-A6C34878D82A}">
                    <a16:rowId xmlns:a16="http://schemas.microsoft.com/office/drawing/2014/main" val="53926768"/>
                  </a:ext>
                </a:extLst>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95 027</a:t>
                      </a:r>
                    </a:p>
                  </a:txBody>
                  <a:tcPr marL="68580" marR="68580" marT="0" marB="0">
                    <a:solidFill>
                      <a:schemeClr val="bg1"/>
                    </a:solidFill>
                  </a:tcPr>
                </a:tc>
                <a:tc>
                  <a:txBody>
                    <a:bodyPr/>
                    <a:lstStyle/>
                    <a:p>
                      <a:pPr algn="just" fontAlgn="t"/>
                      <a:r>
                        <a:rPr lang="vi-VN" sz="2800" dirty="0">
                          <a:solidFill>
                            <a:srgbClr val="000000"/>
                          </a:solidFill>
                          <a:effectLst/>
                          <a:latin typeface="Calibri" panose="020F0502020204030204" pitchFamily="34" charset="0"/>
                          <a:cs typeface="Calibri" panose="020F0502020204030204" pitchFamily="34" charset="0"/>
                        </a:rPr>
                        <a:t>Chín mươi lăm nghìn không trăm hai mươi bảy</a:t>
                      </a:r>
                    </a:p>
                  </a:txBody>
                  <a:tcPr marL="68580" marR="68580" marT="0" marB="0">
                    <a:solidFill>
                      <a:schemeClr val="bg1"/>
                    </a:solidFill>
                  </a:tcPr>
                </a:tc>
                <a:extLst>
                  <a:ext uri="{0D108BD9-81ED-4DB2-BD59-A6C34878D82A}">
                    <a16:rowId xmlns:a16="http://schemas.microsoft.com/office/drawing/2014/main" val="2241264660"/>
                  </a:ext>
                </a:extLst>
              </a:tr>
            </a:tbl>
          </a:graphicData>
        </a:graphic>
      </p:graphicFrame>
    </p:spTree>
    <p:extLst>
      <p:ext uri="{BB962C8B-B14F-4D97-AF65-F5344CB8AC3E}">
        <p14:creationId xmlns:p14="http://schemas.microsoft.com/office/powerpoint/2010/main" val="46417877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45518" y="-65632"/>
            <a:ext cx="12191798" cy="4749800"/>
          </a:xfrm>
          <a:prstGeom prst="rect">
            <a:avLst/>
          </a:prstGeom>
        </p:spPr>
      </p:pic>
      <p:pic>
        <p:nvPicPr>
          <p:cNvPr id="87" name="图片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5800" y="-78740"/>
            <a:ext cx="1346200" cy="1346200"/>
          </a:xfrm>
          <a:prstGeom prst="rect">
            <a:avLst/>
          </a:prstGeom>
        </p:spPr>
      </p:pic>
      <p:grpSp>
        <p:nvGrpSpPr>
          <p:cNvPr id="421" name="Group 420"/>
          <p:cNvGrpSpPr/>
          <p:nvPr/>
        </p:nvGrpSpPr>
        <p:grpSpPr>
          <a:xfrm>
            <a:off x="232511" y="135750"/>
            <a:ext cx="1529715" cy="781685"/>
            <a:chOff x="193" y="674"/>
            <a:chExt cx="2409" cy="1231"/>
          </a:xfrm>
        </p:grpSpPr>
        <p:sp>
          <p:nvSpPr>
            <p:cNvPr id="422" name="Text Box 421"/>
            <p:cNvSpPr txBox="1"/>
            <p:nvPr/>
          </p:nvSpPr>
          <p:spPr>
            <a:xfrm>
              <a:off x="1357" y="674"/>
              <a:ext cx="1245" cy="1231"/>
            </a:xfrm>
            <a:prstGeom prst="rect">
              <a:avLst/>
            </a:prstGeom>
            <a:solidFill>
              <a:srgbClr val="FFFE95"/>
            </a:solidFill>
            <a:ln>
              <a:solidFill>
                <a:srgbClr val="F03829"/>
              </a:solidFill>
            </a:ln>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Số</a:t>
              </a:r>
              <a:endParaRPr kumimoji="0" lang="en-US" sz="4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2</a:t>
                </a:r>
              </a:p>
            </p:txBody>
          </p:sp>
        </p:grpSp>
      </p:grpSp>
      <p:grpSp>
        <p:nvGrpSpPr>
          <p:cNvPr id="8" name="Group 7">
            <a:extLst>
              <a:ext uri="{FF2B5EF4-FFF2-40B4-BE49-F238E27FC236}">
                <a16:creationId xmlns:a16="http://schemas.microsoft.com/office/drawing/2014/main" id="{11C45008-39E6-FBB9-D148-557C916DE258}"/>
              </a:ext>
            </a:extLst>
          </p:cNvPr>
          <p:cNvGrpSpPr/>
          <p:nvPr/>
        </p:nvGrpSpPr>
        <p:grpSpPr>
          <a:xfrm>
            <a:off x="-114300" y="1333500"/>
            <a:ext cx="11820525" cy="707886"/>
            <a:chOff x="-114300" y="1333500"/>
            <a:chExt cx="11820525" cy="707886"/>
          </a:xfrm>
        </p:grpSpPr>
        <p:sp>
          <p:nvSpPr>
            <p:cNvPr id="2" name="TextBox 1">
              <a:extLst>
                <a:ext uri="{FF2B5EF4-FFF2-40B4-BE49-F238E27FC236}">
                  <a16:creationId xmlns:a16="http://schemas.microsoft.com/office/drawing/2014/main" id="{0F43F0C1-2A29-0F38-40B5-D10C3EA375FD}"/>
                </a:ext>
              </a:extLst>
            </p:cNvPr>
            <p:cNvSpPr txBox="1"/>
            <p:nvPr/>
          </p:nvSpPr>
          <p:spPr>
            <a:xfrm>
              <a:off x="-114300" y="1333500"/>
              <a:ext cx="10944225"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a) 9 995; 9 996; 9 997;         ;9 999;         ;         10 002;      </a:t>
              </a:r>
            </a:p>
          </p:txBody>
        </p:sp>
        <p:sp>
          <p:nvSpPr>
            <p:cNvPr id="3" name="Rectangle: Rounded Corners 2">
              <a:extLst>
                <a:ext uri="{FF2B5EF4-FFF2-40B4-BE49-F238E27FC236}">
                  <a16:creationId xmlns:a16="http://schemas.microsoft.com/office/drawing/2014/main" id="{18347041-8F02-E1BC-3CCB-713C1ADEE3E1}"/>
                </a:ext>
              </a:extLst>
            </p:cNvPr>
            <p:cNvSpPr/>
            <p:nvPr/>
          </p:nvSpPr>
          <p:spPr>
            <a:xfrm>
              <a:off x="4572000"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4" name="Rectangle: Rounded Corners 3">
              <a:extLst>
                <a:ext uri="{FF2B5EF4-FFF2-40B4-BE49-F238E27FC236}">
                  <a16:creationId xmlns:a16="http://schemas.microsoft.com/office/drawing/2014/main" id="{A4DE3152-D43B-34B6-8A9B-95E248A46060}"/>
                </a:ext>
              </a:extLst>
            </p:cNvPr>
            <p:cNvSpPr/>
            <p:nvPr/>
          </p:nvSpPr>
          <p:spPr>
            <a:xfrm>
              <a:off x="7048500"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6" name="Rectangle: Rounded Corners 5">
              <a:extLst>
                <a:ext uri="{FF2B5EF4-FFF2-40B4-BE49-F238E27FC236}">
                  <a16:creationId xmlns:a16="http://schemas.microsoft.com/office/drawing/2014/main" id="{B069B614-1C46-47E1-7413-48E94CD4AF24}"/>
                </a:ext>
              </a:extLst>
            </p:cNvPr>
            <p:cNvSpPr/>
            <p:nvPr/>
          </p:nvSpPr>
          <p:spPr>
            <a:xfrm>
              <a:off x="8181975"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7" name="Rectangle: Rounded Corners 6">
              <a:extLst>
                <a:ext uri="{FF2B5EF4-FFF2-40B4-BE49-F238E27FC236}">
                  <a16:creationId xmlns:a16="http://schemas.microsoft.com/office/drawing/2014/main" id="{EAA6CB6E-0E0F-A4C0-EEAE-C3FBC3434A84}"/>
                </a:ext>
              </a:extLst>
            </p:cNvPr>
            <p:cNvSpPr/>
            <p:nvPr/>
          </p:nvSpPr>
          <p:spPr>
            <a:xfrm>
              <a:off x="10772775" y="139065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grpSp>
        <p:nvGrpSpPr>
          <p:cNvPr id="16" name="Group 15">
            <a:extLst>
              <a:ext uri="{FF2B5EF4-FFF2-40B4-BE49-F238E27FC236}">
                <a16:creationId xmlns:a16="http://schemas.microsoft.com/office/drawing/2014/main" id="{698CD1D4-511F-7010-54F8-542035607B02}"/>
              </a:ext>
            </a:extLst>
          </p:cNvPr>
          <p:cNvGrpSpPr/>
          <p:nvPr/>
        </p:nvGrpSpPr>
        <p:grpSpPr>
          <a:xfrm>
            <a:off x="-76200" y="2638425"/>
            <a:ext cx="11725275" cy="707886"/>
            <a:chOff x="-114300" y="1333500"/>
            <a:chExt cx="11725275" cy="707886"/>
          </a:xfrm>
        </p:grpSpPr>
        <p:sp>
          <p:nvSpPr>
            <p:cNvPr id="17" name="TextBox 16">
              <a:extLst>
                <a:ext uri="{FF2B5EF4-FFF2-40B4-BE49-F238E27FC236}">
                  <a16:creationId xmlns:a16="http://schemas.microsoft.com/office/drawing/2014/main" id="{247E4F02-656E-F23F-3B35-469685BE3B53}"/>
                </a:ext>
              </a:extLst>
            </p:cNvPr>
            <p:cNvSpPr txBox="1"/>
            <p:nvPr/>
          </p:nvSpPr>
          <p:spPr>
            <a:xfrm>
              <a:off x="-114300" y="1333500"/>
              <a:ext cx="10944225"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b) 35 760; 35 770;          ; 35 790;         ; 35 810          ;</a:t>
              </a:r>
            </a:p>
          </p:txBody>
        </p:sp>
        <p:sp>
          <p:nvSpPr>
            <p:cNvPr id="18" name="Rectangle: Rounded Corners 17">
              <a:extLst>
                <a:ext uri="{FF2B5EF4-FFF2-40B4-BE49-F238E27FC236}">
                  <a16:creationId xmlns:a16="http://schemas.microsoft.com/office/drawing/2014/main" id="{31EDCBF5-13C8-4240-E511-EEE9EAC04344}"/>
                </a:ext>
              </a:extLst>
            </p:cNvPr>
            <p:cNvSpPr/>
            <p:nvPr/>
          </p:nvSpPr>
          <p:spPr>
            <a:xfrm>
              <a:off x="3810000"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19" name="Rectangle: Rounded Corners 18">
              <a:extLst>
                <a:ext uri="{FF2B5EF4-FFF2-40B4-BE49-F238E27FC236}">
                  <a16:creationId xmlns:a16="http://schemas.microsoft.com/office/drawing/2014/main" id="{DC98BD06-38C1-91B7-6514-43E987D8324B}"/>
                </a:ext>
              </a:extLst>
            </p:cNvPr>
            <p:cNvSpPr/>
            <p:nvPr/>
          </p:nvSpPr>
          <p:spPr>
            <a:xfrm>
              <a:off x="6657975" y="1381125"/>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20" name="Rectangle: Rounded Corners 19">
              <a:extLst>
                <a:ext uri="{FF2B5EF4-FFF2-40B4-BE49-F238E27FC236}">
                  <a16:creationId xmlns:a16="http://schemas.microsoft.com/office/drawing/2014/main" id="{A167EC77-7049-47F9-6907-691A1F0894FF}"/>
                </a:ext>
              </a:extLst>
            </p:cNvPr>
            <p:cNvSpPr/>
            <p:nvPr/>
          </p:nvSpPr>
          <p:spPr>
            <a:xfrm>
              <a:off x="9391650" y="1362075"/>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21" name="Rectangle: Rounded Corners 20">
              <a:extLst>
                <a:ext uri="{FF2B5EF4-FFF2-40B4-BE49-F238E27FC236}">
                  <a16:creationId xmlns:a16="http://schemas.microsoft.com/office/drawing/2014/main" id="{C4A3B85F-1FB4-F9AD-74FC-F67996B238FF}"/>
                </a:ext>
              </a:extLst>
            </p:cNvPr>
            <p:cNvSpPr/>
            <p:nvPr/>
          </p:nvSpPr>
          <p:spPr>
            <a:xfrm>
              <a:off x="10677525" y="135255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grpSp>
        <p:nvGrpSpPr>
          <p:cNvPr id="22" name="Group 21">
            <a:extLst>
              <a:ext uri="{FF2B5EF4-FFF2-40B4-BE49-F238E27FC236}">
                <a16:creationId xmlns:a16="http://schemas.microsoft.com/office/drawing/2014/main" id="{6D87BC52-6F48-DCAB-FCB0-F5B4F44522E3}"/>
              </a:ext>
            </a:extLst>
          </p:cNvPr>
          <p:cNvGrpSpPr/>
          <p:nvPr/>
        </p:nvGrpSpPr>
        <p:grpSpPr>
          <a:xfrm>
            <a:off x="-95250" y="4248150"/>
            <a:ext cx="11287125" cy="707886"/>
            <a:chOff x="-114300" y="1333500"/>
            <a:chExt cx="11287125" cy="707886"/>
          </a:xfrm>
        </p:grpSpPr>
        <p:sp>
          <p:nvSpPr>
            <p:cNvPr id="23" name="TextBox 22">
              <a:extLst>
                <a:ext uri="{FF2B5EF4-FFF2-40B4-BE49-F238E27FC236}">
                  <a16:creationId xmlns:a16="http://schemas.microsoft.com/office/drawing/2014/main" id="{308457F5-F05B-AA9D-0A5F-DBD9CDA73964}"/>
                </a:ext>
              </a:extLst>
            </p:cNvPr>
            <p:cNvSpPr txBox="1"/>
            <p:nvPr/>
          </p:nvSpPr>
          <p:spPr>
            <a:xfrm>
              <a:off x="-114300" y="1333500"/>
              <a:ext cx="10944225"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c) 68 400;         ; 68 600; 68 700;         ;         69 000;   </a:t>
              </a:r>
            </a:p>
          </p:txBody>
        </p:sp>
        <p:sp>
          <p:nvSpPr>
            <p:cNvPr id="28" name="Rectangle: Rounded Corners 27">
              <a:extLst>
                <a:ext uri="{FF2B5EF4-FFF2-40B4-BE49-F238E27FC236}">
                  <a16:creationId xmlns:a16="http://schemas.microsoft.com/office/drawing/2014/main" id="{45A455B6-2A60-5807-C3DE-B6E38B34D07D}"/>
                </a:ext>
              </a:extLst>
            </p:cNvPr>
            <p:cNvSpPr/>
            <p:nvPr/>
          </p:nvSpPr>
          <p:spPr>
            <a:xfrm>
              <a:off x="2028825"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29" name="Rectangle: Rounded Corners 28">
              <a:extLst>
                <a:ext uri="{FF2B5EF4-FFF2-40B4-BE49-F238E27FC236}">
                  <a16:creationId xmlns:a16="http://schemas.microsoft.com/office/drawing/2014/main" id="{0B42CBF5-011D-0DCD-CDD7-95ED72C818E0}"/>
                </a:ext>
              </a:extLst>
            </p:cNvPr>
            <p:cNvSpPr/>
            <p:nvPr/>
          </p:nvSpPr>
          <p:spPr>
            <a:xfrm>
              <a:off x="6505575" y="13716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30" name="Rectangle: Rounded Corners 29">
              <a:extLst>
                <a:ext uri="{FF2B5EF4-FFF2-40B4-BE49-F238E27FC236}">
                  <a16:creationId xmlns:a16="http://schemas.microsoft.com/office/drawing/2014/main" id="{6F5E72E2-53FB-5AF8-4407-D7769795A35F}"/>
                </a:ext>
              </a:extLst>
            </p:cNvPr>
            <p:cNvSpPr/>
            <p:nvPr/>
          </p:nvSpPr>
          <p:spPr>
            <a:xfrm>
              <a:off x="7648575" y="1400175"/>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31" name="Rectangle: Rounded Corners 30">
              <a:extLst>
                <a:ext uri="{FF2B5EF4-FFF2-40B4-BE49-F238E27FC236}">
                  <a16:creationId xmlns:a16="http://schemas.microsoft.com/office/drawing/2014/main" id="{C147E4AC-2B57-64CF-4F60-E4CC4193D22D}"/>
                </a:ext>
              </a:extLst>
            </p:cNvPr>
            <p:cNvSpPr/>
            <p:nvPr/>
          </p:nvSpPr>
          <p:spPr>
            <a:xfrm>
              <a:off x="10239375" y="13716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sp>
        <p:nvSpPr>
          <p:cNvPr id="64" name="Left Brace 63">
            <a:extLst>
              <a:ext uri="{FF2B5EF4-FFF2-40B4-BE49-F238E27FC236}">
                <a16:creationId xmlns:a16="http://schemas.microsoft.com/office/drawing/2014/main" id="{2D32BD39-4CDA-FA2A-F6B9-618802DF6BEB}"/>
              </a:ext>
            </a:extLst>
          </p:cNvPr>
          <p:cNvSpPr/>
          <p:nvPr/>
        </p:nvSpPr>
        <p:spPr>
          <a:xfrm rot="16200000">
            <a:off x="1835946" y="1407319"/>
            <a:ext cx="257175" cy="1176338"/>
          </a:xfrm>
          <a:prstGeom prst="leftBrace">
            <a:avLst>
              <a:gd name="adj1" fmla="val 22222"/>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TextBox 64">
            <a:extLst>
              <a:ext uri="{FF2B5EF4-FFF2-40B4-BE49-F238E27FC236}">
                <a16:creationId xmlns:a16="http://schemas.microsoft.com/office/drawing/2014/main" id="{B677BF91-9EE1-71A8-E5A7-DEEE2DE3F2B0}"/>
              </a:ext>
            </a:extLst>
          </p:cNvPr>
          <p:cNvSpPr txBox="1"/>
          <p:nvPr/>
        </p:nvSpPr>
        <p:spPr>
          <a:xfrm>
            <a:off x="1504950" y="2019300"/>
            <a:ext cx="1666875"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+ 1</a:t>
            </a:r>
          </a:p>
        </p:txBody>
      </p:sp>
      <p:sp>
        <p:nvSpPr>
          <p:cNvPr id="66" name="Rectangle: Rounded Corners 65">
            <a:extLst>
              <a:ext uri="{FF2B5EF4-FFF2-40B4-BE49-F238E27FC236}">
                <a16:creationId xmlns:a16="http://schemas.microsoft.com/office/drawing/2014/main" id="{4B0F4BAA-CBEB-2074-7BF3-9C8DA3B14CF4}"/>
              </a:ext>
            </a:extLst>
          </p:cNvPr>
          <p:cNvSpPr/>
          <p:nvPr/>
        </p:nvSpPr>
        <p:spPr>
          <a:xfrm>
            <a:off x="4524375" y="1409700"/>
            <a:ext cx="102870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9 998</a:t>
            </a:r>
          </a:p>
        </p:txBody>
      </p:sp>
      <p:sp>
        <p:nvSpPr>
          <p:cNvPr id="67" name="Rectangle: Rounded Corners 66">
            <a:extLst>
              <a:ext uri="{FF2B5EF4-FFF2-40B4-BE49-F238E27FC236}">
                <a16:creationId xmlns:a16="http://schemas.microsoft.com/office/drawing/2014/main" id="{08689EFA-9683-4445-8AAF-628DF72BF309}"/>
              </a:ext>
            </a:extLst>
          </p:cNvPr>
          <p:cNvSpPr/>
          <p:nvPr/>
        </p:nvSpPr>
        <p:spPr>
          <a:xfrm>
            <a:off x="7000874" y="1409700"/>
            <a:ext cx="1085851"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10 000</a:t>
            </a:r>
          </a:p>
        </p:txBody>
      </p:sp>
      <p:sp>
        <p:nvSpPr>
          <p:cNvPr id="68" name="Rectangle: Rounded Corners 67">
            <a:extLst>
              <a:ext uri="{FF2B5EF4-FFF2-40B4-BE49-F238E27FC236}">
                <a16:creationId xmlns:a16="http://schemas.microsoft.com/office/drawing/2014/main" id="{F337A955-09EC-A57B-0EC0-3D625F2A6AC1}"/>
              </a:ext>
            </a:extLst>
          </p:cNvPr>
          <p:cNvSpPr/>
          <p:nvPr/>
        </p:nvSpPr>
        <p:spPr>
          <a:xfrm>
            <a:off x="8143874" y="1409700"/>
            <a:ext cx="1085851"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10 001</a:t>
            </a:r>
          </a:p>
        </p:txBody>
      </p:sp>
      <p:sp>
        <p:nvSpPr>
          <p:cNvPr id="69" name="Rectangle: Rounded Corners 68">
            <a:extLst>
              <a:ext uri="{FF2B5EF4-FFF2-40B4-BE49-F238E27FC236}">
                <a16:creationId xmlns:a16="http://schemas.microsoft.com/office/drawing/2014/main" id="{5298AF0F-02D7-758A-37E0-E810E670CD0F}"/>
              </a:ext>
            </a:extLst>
          </p:cNvPr>
          <p:cNvSpPr/>
          <p:nvPr/>
        </p:nvSpPr>
        <p:spPr>
          <a:xfrm>
            <a:off x="10753724" y="1381125"/>
            <a:ext cx="1085851"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10 003</a:t>
            </a:r>
          </a:p>
        </p:txBody>
      </p:sp>
      <p:sp>
        <p:nvSpPr>
          <p:cNvPr id="70" name="Left Brace 69">
            <a:extLst>
              <a:ext uri="{FF2B5EF4-FFF2-40B4-BE49-F238E27FC236}">
                <a16:creationId xmlns:a16="http://schemas.microsoft.com/office/drawing/2014/main" id="{9E947AC3-3416-3E5F-8ED8-6FF5BF2999C3}"/>
              </a:ext>
            </a:extLst>
          </p:cNvPr>
          <p:cNvSpPr/>
          <p:nvPr/>
        </p:nvSpPr>
        <p:spPr>
          <a:xfrm rot="16200000">
            <a:off x="1807371" y="2759869"/>
            <a:ext cx="257175" cy="1176338"/>
          </a:xfrm>
          <a:prstGeom prst="leftBrace">
            <a:avLst>
              <a:gd name="adj1" fmla="val 22222"/>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TextBox 70">
            <a:extLst>
              <a:ext uri="{FF2B5EF4-FFF2-40B4-BE49-F238E27FC236}">
                <a16:creationId xmlns:a16="http://schemas.microsoft.com/office/drawing/2014/main" id="{CDDC79AE-4CB8-97D2-E5F3-5DA201A2EC99}"/>
              </a:ext>
            </a:extLst>
          </p:cNvPr>
          <p:cNvSpPr txBox="1"/>
          <p:nvPr/>
        </p:nvSpPr>
        <p:spPr>
          <a:xfrm>
            <a:off x="1476375" y="3371850"/>
            <a:ext cx="1666875"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+ 10</a:t>
            </a:r>
          </a:p>
        </p:txBody>
      </p:sp>
      <p:sp>
        <p:nvSpPr>
          <p:cNvPr id="72" name="Rectangle: Rounded Corners 71">
            <a:extLst>
              <a:ext uri="{FF2B5EF4-FFF2-40B4-BE49-F238E27FC236}">
                <a16:creationId xmlns:a16="http://schemas.microsoft.com/office/drawing/2014/main" id="{D3366482-A833-7AB9-8909-A17294999DEE}"/>
              </a:ext>
            </a:extLst>
          </p:cNvPr>
          <p:cNvSpPr/>
          <p:nvPr/>
        </p:nvSpPr>
        <p:spPr>
          <a:xfrm>
            <a:off x="3800475" y="2695575"/>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35 780</a:t>
            </a:r>
          </a:p>
        </p:txBody>
      </p:sp>
      <p:sp>
        <p:nvSpPr>
          <p:cNvPr id="73" name="Rectangle: Rounded Corners 72">
            <a:extLst>
              <a:ext uri="{FF2B5EF4-FFF2-40B4-BE49-F238E27FC236}">
                <a16:creationId xmlns:a16="http://schemas.microsoft.com/office/drawing/2014/main" id="{45B72199-488A-C94E-C518-8B99F0D994E0}"/>
              </a:ext>
            </a:extLst>
          </p:cNvPr>
          <p:cNvSpPr/>
          <p:nvPr/>
        </p:nvSpPr>
        <p:spPr>
          <a:xfrm>
            <a:off x="6648450" y="2657475"/>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35 800</a:t>
            </a:r>
          </a:p>
        </p:txBody>
      </p:sp>
      <p:sp>
        <p:nvSpPr>
          <p:cNvPr id="74" name="Rectangle: Rounded Corners 73">
            <a:extLst>
              <a:ext uri="{FF2B5EF4-FFF2-40B4-BE49-F238E27FC236}">
                <a16:creationId xmlns:a16="http://schemas.microsoft.com/office/drawing/2014/main" id="{1227945C-7968-FAA4-A53B-C41271E96532}"/>
              </a:ext>
            </a:extLst>
          </p:cNvPr>
          <p:cNvSpPr/>
          <p:nvPr/>
        </p:nvSpPr>
        <p:spPr>
          <a:xfrm>
            <a:off x="9391650" y="2647950"/>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35 820</a:t>
            </a:r>
          </a:p>
        </p:txBody>
      </p:sp>
      <p:sp>
        <p:nvSpPr>
          <p:cNvPr id="75" name="Rectangle: Rounded Corners 74">
            <a:extLst>
              <a:ext uri="{FF2B5EF4-FFF2-40B4-BE49-F238E27FC236}">
                <a16:creationId xmlns:a16="http://schemas.microsoft.com/office/drawing/2014/main" id="{BB633E7E-E9F6-8951-4CA8-EF51D0380891}"/>
              </a:ext>
            </a:extLst>
          </p:cNvPr>
          <p:cNvSpPr/>
          <p:nvPr/>
        </p:nvSpPr>
        <p:spPr>
          <a:xfrm>
            <a:off x="10706100" y="2628900"/>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35 830</a:t>
            </a:r>
          </a:p>
        </p:txBody>
      </p:sp>
      <p:sp>
        <p:nvSpPr>
          <p:cNvPr id="76" name="Left Brace 75">
            <a:extLst>
              <a:ext uri="{FF2B5EF4-FFF2-40B4-BE49-F238E27FC236}">
                <a16:creationId xmlns:a16="http://schemas.microsoft.com/office/drawing/2014/main" id="{3A9C6D0F-D36D-2398-35A0-C093A84F0173}"/>
              </a:ext>
            </a:extLst>
          </p:cNvPr>
          <p:cNvSpPr/>
          <p:nvPr/>
        </p:nvSpPr>
        <p:spPr>
          <a:xfrm rot="16200000">
            <a:off x="4588671" y="4350544"/>
            <a:ext cx="257175" cy="1176338"/>
          </a:xfrm>
          <a:prstGeom prst="leftBrace">
            <a:avLst>
              <a:gd name="adj1" fmla="val 22222"/>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TextBox 76">
            <a:extLst>
              <a:ext uri="{FF2B5EF4-FFF2-40B4-BE49-F238E27FC236}">
                <a16:creationId xmlns:a16="http://schemas.microsoft.com/office/drawing/2014/main" id="{C20F5DDB-21F4-73FB-7254-5311940EDD12}"/>
              </a:ext>
            </a:extLst>
          </p:cNvPr>
          <p:cNvSpPr txBox="1"/>
          <p:nvPr/>
        </p:nvSpPr>
        <p:spPr>
          <a:xfrm>
            <a:off x="4257675" y="4962525"/>
            <a:ext cx="1666875"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+ 100</a:t>
            </a:r>
          </a:p>
        </p:txBody>
      </p:sp>
      <p:sp>
        <p:nvSpPr>
          <p:cNvPr id="78" name="Rectangle: Rounded Corners 77">
            <a:extLst>
              <a:ext uri="{FF2B5EF4-FFF2-40B4-BE49-F238E27FC236}">
                <a16:creationId xmlns:a16="http://schemas.microsoft.com/office/drawing/2014/main" id="{683DA32E-B086-E146-F5CE-3FE0FBB6220B}"/>
              </a:ext>
            </a:extLst>
          </p:cNvPr>
          <p:cNvSpPr/>
          <p:nvPr/>
        </p:nvSpPr>
        <p:spPr>
          <a:xfrm>
            <a:off x="1990725" y="4295775"/>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68 500</a:t>
            </a:r>
          </a:p>
        </p:txBody>
      </p:sp>
      <p:sp>
        <p:nvSpPr>
          <p:cNvPr id="79" name="Rectangle: Rounded Corners 78">
            <a:extLst>
              <a:ext uri="{FF2B5EF4-FFF2-40B4-BE49-F238E27FC236}">
                <a16:creationId xmlns:a16="http://schemas.microsoft.com/office/drawing/2014/main" id="{1BFE4A69-7A24-BBDC-528F-B7AC383C29E0}"/>
              </a:ext>
            </a:extLst>
          </p:cNvPr>
          <p:cNvSpPr/>
          <p:nvPr/>
        </p:nvSpPr>
        <p:spPr>
          <a:xfrm>
            <a:off x="6448424" y="4267200"/>
            <a:ext cx="1095375"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68 800</a:t>
            </a:r>
          </a:p>
        </p:txBody>
      </p:sp>
      <p:sp>
        <p:nvSpPr>
          <p:cNvPr id="80" name="Rectangle: Rounded Corners 79">
            <a:extLst>
              <a:ext uri="{FF2B5EF4-FFF2-40B4-BE49-F238E27FC236}">
                <a16:creationId xmlns:a16="http://schemas.microsoft.com/office/drawing/2014/main" id="{804FB653-6481-8583-E3EB-2E083DB1D66F}"/>
              </a:ext>
            </a:extLst>
          </p:cNvPr>
          <p:cNvSpPr/>
          <p:nvPr/>
        </p:nvSpPr>
        <p:spPr>
          <a:xfrm>
            <a:off x="7591424" y="4276725"/>
            <a:ext cx="1095375"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68 900</a:t>
            </a:r>
          </a:p>
        </p:txBody>
      </p:sp>
      <p:sp>
        <p:nvSpPr>
          <p:cNvPr id="81" name="Rectangle: Rounded Corners 80">
            <a:extLst>
              <a:ext uri="{FF2B5EF4-FFF2-40B4-BE49-F238E27FC236}">
                <a16:creationId xmlns:a16="http://schemas.microsoft.com/office/drawing/2014/main" id="{9892456D-C74B-0854-619A-38CB4A024B7D}"/>
              </a:ext>
            </a:extLst>
          </p:cNvPr>
          <p:cNvSpPr/>
          <p:nvPr/>
        </p:nvSpPr>
        <p:spPr>
          <a:xfrm>
            <a:off x="10239374" y="4248150"/>
            <a:ext cx="1095375"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69 100</a:t>
            </a:r>
          </a:p>
        </p:txBody>
      </p:sp>
    </p:spTree>
    <p:extLst>
      <p:ext uri="{BB962C8B-B14F-4D97-AF65-F5344CB8AC3E}">
        <p14:creationId xmlns:p14="http://schemas.microsoft.com/office/powerpoint/2010/main" val="129061302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ipe(down)">
                                      <p:cBhvr>
                                        <p:cTn id="18" dur="500"/>
                                        <p:tgtEl>
                                          <p:spTgt spid="6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wipe(down)">
                                      <p:cBhvr>
                                        <p:cTn id="26" dur="500"/>
                                        <p:tgtEl>
                                          <p:spTgt spid="6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down)">
                                      <p:cBhvr>
                                        <p:cTn id="31" dur="500"/>
                                        <p:tgtEl>
                                          <p:spTgt spid="6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wipe(down)">
                                      <p:cBhvr>
                                        <p:cTn id="36" dur="500"/>
                                        <p:tgtEl>
                                          <p:spTgt spid="6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down)">
                                      <p:cBhvr>
                                        <p:cTn id="41" dur="500"/>
                                        <p:tgtEl>
                                          <p:spTgt spid="6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wipe(down)">
                                      <p:cBhvr>
                                        <p:cTn id="46" dur="500"/>
                                        <p:tgtEl>
                                          <p:spTgt spid="7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down)">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wipe(down)">
                                      <p:cBhvr>
                                        <p:cTn id="54" dur="500"/>
                                        <p:tgtEl>
                                          <p:spTgt spid="7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down)">
                                      <p:cBhvr>
                                        <p:cTn id="59" dur="500"/>
                                        <p:tgtEl>
                                          <p:spTgt spid="7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wipe(down)">
                                      <p:cBhvr>
                                        <p:cTn id="64" dur="500"/>
                                        <p:tgtEl>
                                          <p:spTgt spid="7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wipe(down)">
                                      <p:cBhvr>
                                        <p:cTn id="69" dur="500"/>
                                        <p:tgtEl>
                                          <p:spTgt spid="7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wipe(down)">
                                      <p:cBhvr>
                                        <p:cTn id="74" dur="500"/>
                                        <p:tgtEl>
                                          <p:spTgt spid="77"/>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wipe(down)">
                                      <p:cBhvr>
                                        <p:cTn id="77" dur="500"/>
                                        <p:tgtEl>
                                          <p:spTgt spid="7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wipe(down)">
                                      <p:cBhvr>
                                        <p:cTn id="82" dur="500"/>
                                        <p:tgtEl>
                                          <p:spTgt spid="7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wipe(down)">
                                      <p:cBhvr>
                                        <p:cTn id="87" dur="500"/>
                                        <p:tgtEl>
                                          <p:spTgt spid="7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80"/>
                                        </p:tgtEl>
                                        <p:attrNameLst>
                                          <p:attrName>style.visibility</p:attrName>
                                        </p:attrNameLst>
                                      </p:cBhvr>
                                      <p:to>
                                        <p:strVal val="visible"/>
                                      </p:to>
                                    </p:set>
                                    <p:animEffect transition="in" filter="wipe(down)">
                                      <p:cBhvr>
                                        <p:cTn id="92" dur="500"/>
                                        <p:tgtEl>
                                          <p:spTgt spid="8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81"/>
                                        </p:tgtEl>
                                        <p:attrNameLst>
                                          <p:attrName>style.visibility</p:attrName>
                                        </p:attrNameLst>
                                      </p:cBhvr>
                                      <p:to>
                                        <p:strVal val="visible"/>
                                      </p:to>
                                    </p:set>
                                    <p:animEffect transition="in" filter="wipe(down)">
                                      <p:cBhvr>
                                        <p:cTn id="9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p:bldP spid="66" grpId="0" animBg="1"/>
      <p:bldP spid="67" grpId="0" animBg="1"/>
      <p:bldP spid="68" grpId="0" animBg="1"/>
      <p:bldP spid="69" grpId="0" animBg="1"/>
      <p:bldP spid="70" grpId="0" animBg="1"/>
      <p:bldP spid="71" grpId="0"/>
      <p:bldP spid="72" grpId="0" animBg="1"/>
      <p:bldP spid="73" grpId="0" animBg="1"/>
      <p:bldP spid="74" grpId="0" animBg="1"/>
      <p:bldP spid="75" grpId="0" animBg="1"/>
      <p:bldP spid="76" grpId="0" animBg="1"/>
      <p:bldP spid="77" grpId="0"/>
      <p:bldP spid="78" grpId="0" animBg="1"/>
      <p:bldP spid="79" grpId="0" animBg="1"/>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45518" y="-65632"/>
            <a:ext cx="12191798" cy="4749800"/>
          </a:xfrm>
          <a:prstGeom prst="rect">
            <a:avLst/>
          </a:prstGeom>
        </p:spPr>
      </p:pic>
      <p:pic>
        <p:nvPicPr>
          <p:cNvPr id="87" name="图片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5800" y="-78740"/>
            <a:ext cx="1346200" cy="1346200"/>
          </a:xfrm>
          <a:prstGeom prst="rect">
            <a:avLst/>
          </a:prstGeom>
        </p:spPr>
      </p:pic>
      <p:grpSp>
        <p:nvGrpSpPr>
          <p:cNvPr id="421" name="Group 420"/>
          <p:cNvGrpSpPr/>
          <p:nvPr/>
        </p:nvGrpSpPr>
        <p:grpSpPr>
          <a:xfrm>
            <a:off x="293370" y="238760"/>
            <a:ext cx="2192655" cy="768350"/>
            <a:chOff x="193" y="680"/>
            <a:chExt cx="3453" cy="1210"/>
          </a:xfrm>
        </p:grpSpPr>
        <p:sp>
          <p:nvSpPr>
            <p:cNvPr id="422" name="Text Box 421"/>
            <p:cNvSpPr txBox="1"/>
            <p:nvPr/>
          </p:nvSpPr>
          <p:spPr>
            <a:xfrm>
              <a:off x="1381" y="794"/>
              <a:ext cx="2265" cy="1014"/>
            </a:xfrm>
            <a:prstGeom prst="rect">
              <a:avLst/>
            </a:prstGeom>
            <a:solidFill>
              <a:srgbClr val="FFFE95"/>
            </a:solidFill>
            <a:ln>
              <a:solidFill>
                <a:srgbClr val="F03829"/>
              </a:solidFill>
            </a:ln>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3200" b="1" dirty="0">
                  <a:solidFill>
                    <a:srgbClr val="000000"/>
                  </a:solidFill>
                  <a:latin typeface="Calibri" panose="020F0502020204030204" pitchFamily="34" charset="0"/>
                  <a:cs typeface="Calibri" panose="020F0502020204030204" pitchFamily="34" charset="0"/>
                </a:rPr>
                <a:t>&gt;; &lt;; =</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3</a:t>
                </a:r>
              </a:p>
            </p:txBody>
          </p:sp>
        </p:grpSp>
      </p:grpSp>
      <p:pic>
        <p:nvPicPr>
          <p:cNvPr id="3" name="Picture 2">
            <a:extLst>
              <a:ext uri="{FF2B5EF4-FFF2-40B4-BE49-F238E27FC236}">
                <a16:creationId xmlns:a16="http://schemas.microsoft.com/office/drawing/2014/main" id="{415B6566-62A4-835F-8E35-EFBAE67FDCDB}"/>
              </a:ext>
            </a:extLst>
          </p:cNvPr>
          <p:cNvPicPr>
            <a:picLocks noChangeAspect="1"/>
          </p:cNvPicPr>
          <p:nvPr/>
        </p:nvPicPr>
        <p:blipFill>
          <a:blip r:embed="rId6"/>
          <a:stretch>
            <a:fillRect/>
          </a:stretch>
        </p:blipFill>
        <p:spPr>
          <a:xfrm>
            <a:off x="114300" y="1733550"/>
            <a:ext cx="11895796" cy="1809750"/>
          </a:xfrm>
          <a:prstGeom prst="rect">
            <a:avLst/>
          </a:prstGeom>
        </p:spPr>
      </p:pic>
      <p:grpSp>
        <p:nvGrpSpPr>
          <p:cNvPr id="4" name="Group 3">
            <a:extLst>
              <a:ext uri="{FF2B5EF4-FFF2-40B4-BE49-F238E27FC236}">
                <a16:creationId xmlns:a16="http://schemas.microsoft.com/office/drawing/2014/main" id="{6C3C0E35-DE6F-964D-B528-CDCFB70207FD}"/>
              </a:ext>
            </a:extLst>
          </p:cNvPr>
          <p:cNvGrpSpPr/>
          <p:nvPr/>
        </p:nvGrpSpPr>
        <p:grpSpPr>
          <a:xfrm>
            <a:off x="2759889" y="3476624"/>
            <a:ext cx="6222185" cy="1190626"/>
            <a:chOff x="5274511" y="1626120"/>
            <a:chExt cx="5669734" cy="1656053"/>
          </a:xfrm>
        </p:grpSpPr>
        <p:sp>
          <p:nvSpPr>
            <p:cNvPr id="6" name="Rectangle: Rounded Corners 5">
              <a:extLst>
                <a:ext uri="{FF2B5EF4-FFF2-40B4-BE49-F238E27FC236}">
                  <a16:creationId xmlns:a16="http://schemas.microsoft.com/office/drawing/2014/main" id="{C3D85784-ACDB-380C-50BD-851EE33E01A2}"/>
                </a:ext>
              </a:extLst>
            </p:cNvPr>
            <p:cNvSpPr/>
            <p:nvPr/>
          </p:nvSpPr>
          <p:spPr>
            <a:xfrm>
              <a:off x="5581708" y="2221138"/>
              <a:ext cx="5362537" cy="1061035"/>
            </a:xfrm>
            <a:custGeom>
              <a:avLst/>
              <a:gdLst>
                <a:gd name="connsiteX0" fmla="*/ 0 w 5362537"/>
                <a:gd name="connsiteY0" fmla="*/ 176843 h 1061035"/>
                <a:gd name="connsiteX1" fmla="*/ 176843 w 5362537"/>
                <a:gd name="connsiteY1" fmla="*/ 0 h 1061035"/>
                <a:gd name="connsiteX2" fmla="*/ 5185694 w 5362537"/>
                <a:gd name="connsiteY2" fmla="*/ 0 h 1061035"/>
                <a:gd name="connsiteX3" fmla="*/ 5362537 w 5362537"/>
                <a:gd name="connsiteY3" fmla="*/ 176843 h 1061035"/>
                <a:gd name="connsiteX4" fmla="*/ 5362537 w 5362537"/>
                <a:gd name="connsiteY4" fmla="*/ 884192 h 1061035"/>
                <a:gd name="connsiteX5" fmla="*/ 5185694 w 5362537"/>
                <a:gd name="connsiteY5" fmla="*/ 1061035 h 1061035"/>
                <a:gd name="connsiteX6" fmla="*/ 176843 w 5362537"/>
                <a:gd name="connsiteY6" fmla="*/ 1061035 h 1061035"/>
                <a:gd name="connsiteX7" fmla="*/ 0 w 5362537"/>
                <a:gd name="connsiteY7" fmla="*/ 884192 h 1061035"/>
                <a:gd name="connsiteX8" fmla="*/ 0 w 5362537"/>
                <a:gd name="connsiteY8" fmla="*/ 176843 h 106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2537" h="1061035" fill="none" extrusionOk="0">
                  <a:moveTo>
                    <a:pt x="0" y="176843"/>
                  </a:moveTo>
                  <a:cubicBezTo>
                    <a:pt x="-7170" y="76177"/>
                    <a:pt x="81413" y="2547"/>
                    <a:pt x="176843" y="0"/>
                  </a:cubicBezTo>
                  <a:cubicBezTo>
                    <a:pt x="1314186" y="-61902"/>
                    <a:pt x="2880261" y="-101778"/>
                    <a:pt x="5185694" y="0"/>
                  </a:cubicBezTo>
                  <a:cubicBezTo>
                    <a:pt x="5280935" y="-761"/>
                    <a:pt x="5369404" y="70024"/>
                    <a:pt x="5362537" y="176843"/>
                  </a:cubicBezTo>
                  <a:cubicBezTo>
                    <a:pt x="5359268" y="248683"/>
                    <a:pt x="5400526" y="635015"/>
                    <a:pt x="5362537" y="884192"/>
                  </a:cubicBezTo>
                  <a:cubicBezTo>
                    <a:pt x="5358559" y="979912"/>
                    <a:pt x="5279632" y="1043795"/>
                    <a:pt x="5185694" y="1061035"/>
                  </a:cubicBezTo>
                  <a:cubicBezTo>
                    <a:pt x="3994999" y="918643"/>
                    <a:pt x="2030624" y="1172136"/>
                    <a:pt x="176843" y="1061035"/>
                  </a:cubicBezTo>
                  <a:cubicBezTo>
                    <a:pt x="70605" y="1065323"/>
                    <a:pt x="-1313" y="987847"/>
                    <a:pt x="0" y="884192"/>
                  </a:cubicBezTo>
                  <a:cubicBezTo>
                    <a:pt x="-23678" y="609009"/>
                    <a:pt x="-5657" y="421703"/>
                    <a:pt x="0" y="176843"/>
                  </a:cubicBezTo>
                  <a:close/>
                </a:path>
                <a:path w="5362537" h="1061035" stroke="0" extrusionOk="0">
                  <a:moveTo>
                    <a:pt x="0" y="176843"/>
                  </a:moveTo>
                  <a:cubicBezTo>
                    <a:pt x="-8489" y="67956"/>
                    <a:pt x="74856" y="-7224"/>
                    <a:pt x="176843" y="0"/>
                  </a:cubicBezTo>
                  <a:cubicBezTo>
                    <a:pt x="1123287" y="-164947"/>
                    <a:pt x="3340866" y="-52288"/>
                    <a:pt x="5185694" y="0"/>
                  </a:cubicBezTo>
                  <a:cubicBezTo>
                    <a:pt x="5282838" y="-8211"/>
                    <a:pt x="5350285" y="81136"/>
                    <a:pt x="5362537" y="176843"/>
                  </a:cubicBezTo>
                  <a:cubicBezTo>
                    <a:pt x="5384343" y="258628"/>
                    <a:pt x="5325729" y="688413"/>
                    <a:pt x="5362537" y="884192"/>
                  </a:cubicBezTo>
                  <a:cubicBezTo>
                    <a:pt x="5363327" y="982880"/>
                    <a:pt x="5274852" y="1045550"/>
                    <a:pt x="5185694" y="1061035"/>
                  </a:cubicBezTo>
                  <a:cubicBezTo>
                    <a:pt x="4237386" y="1219576"/>
                    <a:pt x="2268039" y="919199"/>
                    <a:pt x="176843" y="1061035"/>
                  </a:cubicBezTo>
                  <a:cubicBezTo>
                    <a:pt x="78830" y="1067092"/>
                    <a:pt x="14523" y="976810"/>
                    <a:pt x="0" y="884192"/>
                  </a:cubicBezTo>
                  <a:cubicBezTo>
                    <a:pt x="40599" y="616997"/>
                    <a:pt x="-39486" y="442279"/>
                    <a:pt x="0" y="176843"/>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20000"/>
                </a:lnSpc>
                <a:spcBef>
                  <a:spcPts val="0"/>
                </a:spcBef>
                <a:spcAft>
                  <a:spcPts val="0"/>
                </a:spcAft>
              </a:pPr>
              <a:r>
                <a:rPr lang="nl-NL" sz="36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N</a:t>
              </a:r>
              <a:r>
                <a:rPr lang="nl-NL"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hắc lại cách so sánh hai số.</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77A75A26-D241-0327-9941-80C2311B57BA}"/>
                </a:ext>
              </a:extLst>
            </p:cNvPr>
            <p:cNvPicPr>
              <a:picLocks noChangeAspect="1"/>
            </p:cNvPicPr>
            <p:nvPr/>
          </p:nvPicPr>
          <p:blipFill>
            <a:blip r:embed="rId7"/>
            <a:stretch>
              <a:fillRect/>
            </a:stretch>
          </p:blipFill>
          <p:spPr>
            <a:xfrm>
              <a:off x="5274511" y="1626120"/>
              <a:ext cx="666863" cy="865591"/>
            </a:xfrm>
            <a:prstGeom prst="rect">
              <a:avLst/>
            </a:prstGeom>
          </p:spPr>
        </p:pic>
      </p:grpSp>
      <p:sp>
        <p:nvSpPr>
          <p:cNvPr id="13" name="Text Box 31">
            <a:extLst>
              <a:ext uri="{FF2B5EF4-FFF2-40B4-BE49-F238E27FC236}">
                <a16:creationId xmlns:a16="http://schemas.microsoft.com/office/drawing/2014/main" id="{E87B36C1-50D9-B219-DC7C-C8555454EBCF}"/>
              </a:ext>
            </a:extLst>
          </p:cNvPr>
          <p:cNvSpPr txBox="1"/>
          <p:nvPr/>
        </p:nvSpPr>
        <p:spPr>
          <a:xfrm>
            <a:off x="857250" y="5181820"/>
            <a:ext cx="10810875" cy="1569660"/>
          </a:xfrm>
          <a:prstGeom prst="rect">
            <a:avLst/>
          </a:prstGeom>
          <a:solidFill>
            <a:schemeClr val="bg1"/>
          </a:solidFill>
          <a:ln w="38100">
            <a:solidFill>
              <a:srgbClr val="00B050"/>
            </a:solidFill>
          </a:ln>
        </p:spPr>
        <p:txBody>
          <a:bodyPr wrap="square" rtlCol="0">
            <a:spAutoFit/>
          </a:bodyPr>
          <a:lstStyle/>
          <a:p>
            <a:pPr marL="342900" lvl="0" indent="-342900" algn="just">
              <a:buFont typeface="Arial" panose="020B0604020202020204" pitchFamily="34" charset="0"/>
              <a:buChar char="•"/>
              <a:defRPr/>
            </a:pPr>
            <a:r>
              <a:rPr lang="vi-VN" sz="2400" b="1" dirty="0">
                <a:solidFill>
                  <a:srgbClr val="000000"/>
                </a:solidFill>
                <a:latin typeface="Calibri" panose="020F0502020204030204" pitchFamily="34" charset="0"/>
                <a:cs typeface="Calibri" panose="020F0502020204030204" pitchFamily="34" charset="0"/>
              </a:rPr>
              <a:t>Số nào có nhiều chữ số hơn thì lớn hơn, số nào có ít chữ số hơn thì bé hơn. </a:t>
            </a:r>
            <a:endParaRPr lang="en-US" sz="2400" b="1" dirty="0">
              <a:solidFill>
                <a:srgbClr val="000000"/>
              </a:solidFill>
              <a:latin typeface="Calibri" panose="020F0502020204030204" pitchFamily="34" charset="0"/>
              <a:cs typeface="Calibri" panose="020F0502020204030204" pitchFamily="34" charset="0"/>
            </a:endParaRPr>
          </a:p>
          <a:p>
            <a:pPr marL="342900" lvl="0" indent="-342900" algn="just">
              <a:buFont typeface="Arial" panose="020B0604020202020204" pitchFamily="34" charset="0"/>
              <a:buChar char="•"/>
              <a:defRPr/>
            </a:pPr>
            <a:r>
              <a:rPr lang="vi-VN" sz="2400" b="1" dirty="0">
                <a:solidFill>
                  <a:srgbClr val="000000"/>
                </a:solidFill>
                <a:latin typeface="Calibri" panose="020F0502020204030204" pitchFamily="34" charset="0"/>
                <a:cs typeface="Calibri" panose="020F0502020204030204" pitchFamily="34" charset="0"/>
              </a:rPr>
              <a:t>Hai số có cùng số chữ số thì ta so sánh từng cặp chư số ở cùng một hàng, kể từ trái sang phải. Nếu so sánh hai số có số hàng nghìn, hàng trăm, hàng chục, hàng đơn vị đều giống nhau thì hai số đó bằng nhau.</a:t>
            </a:r>
          </a:p>
        </p:txBody>
      </p:sp>
      <p:cxnSp>
        <p:nvCxnSpPr>
          <p:cNvPr id="14" name="Straight Connector 13">
            <a:extLst>
              <a:ext uri="{FF2B5EF4-FFF2-40B4-BE49-F238E27FC236}">
                <a16:creationId xmlns:a16="http://schemas.microsoft.com/office/drawing/2014/main" id="{14F60462-DDB7-767B-804A-42C40C27EAE3}"/>
              </a:ext>
            </a:extLst>
          </p:cNvPr>
          <p:cNvCxnSpPr>
            <a:cxnSpLocks/>
          </p:cNvCxnSpPr>
          <p:nvPr/>
        </p:nvCxnSpPr>
        <p:spPr>
          <a:xfrm>
            <a:off x="1123950" y="2314575"/>
            <a:ext cx="190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A7B1C18-4A62-9F7E-440B-37A74C4D74E9}"/>
              </a:ext>
            </a:extLst>
          </p:cNvPr>
          <p:cNvCxnSpPr>
            <a:cxnSpLocks/>
          </p:cNvCxnSpPr>
          <p:nvPr/>
        </p:nvCxnSpPr>
        <p:spPr>
          <a:xfrm>
            <a:off x="2714625" y="2305050"/>
            <a:ext cx="190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7BC6A63F-53ED-11FC-81F6-F77AF66B4527}"/>
              </a:ext>
            </a:extLst>
          </p:cNvPr>
          <p:cNvSpPr/>
          <p:nvPr/>
        </p:nvSpPr>
        <p:spPr>
          <a:xfrm>
            <a:off x="1790700" y="1809750"/>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&gt;</a:t>
            </a:r>
          </a:p>
        </p:txBody>
      </p:sp>
      <p:sp>
        <p:nvSpPr>
          <p:cNvPr id="24" name="Rectangle: Rounded Corners 23">
            <a:extLst>
              <a:ext uri="{FF2B5EF4-FFF2-40B4-BE49-F238E27FC236}">
                <a16:creationId xmlns:a16="http://schemas.microsoft.com/office/drawing/2014/main" id="{368CC58E-D75F-A31C-492D-EDB7AA7D4ACB}"/>
              </a:ext>
            </a:extLst>
          </p:cNvPr>
          <p:cNvSpPr/>
          <p:nvPr/>
        </p:nvSpPr>
        <p:spPr>
          <a:xfrm>
            <a:off x="5762625" y="1847850"/>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&lt;</a:t>
            </a:r>
          </a:p>
        </p:txBody>
      </p:sp>
      <p:sp>
        <p:nvSpPr>
          <p:cNvPr id="25" name="Rectangle: Rounded Corners 24">
            <a:extLst>
              <a:ext uri="{FF2B5EF4-FFF2-40B4-BE49-F238E27FC236}">
                <a16:creationId xmlns:a16="http://schemas.microsoft.com/office/drawing/2014/main" id="{C5A9C12C-CC54-495A-38FD-5CAFE163D10C}"/>
              </a:ext>
            </a:extLst>
          </p:cNvPr>
          <p:cNvSpPr/>
          <p:nvPr/>
        </p:nvSpPr>
        <p:spPr>
          <a:xfrm>
            <a:off x="10001250" y="1838325"/>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a:t>
            </a:r>
          </a:p>
        </p:txBody>
      </p:sp>
      <p:cxnSp>
        <p:nvCxnSpPr>
          <p:cNvPr id="26" name="Straight Connector 25">
            <a:extLst>
              <a:ext uri="{FF2B5EF4-FFF2-40B4-BE49-F238E27FC236}">
                <a16:creationId xmlns:a16="http://schemas.microsoft.com/office/drawing/2014/main" id="{7891FAEF-60D2-F01D-F728-3595D6AD78CE}"/>
              </a:ext>
            </a:extLst>
          </p:cNvPr>
          <p:cNvCxnSpPr/>
          <p:nvPr/>
        </p:nvCxnSpPr>
        <p:spPr>
          <a:xfrm>
            <a:off x="800100" y="3228975"/>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67B9BC9-C526-C61F-CA16-228A3D83B321}"/>
              </a:ext>
            </a:extLst>
          </p:cNvPr>
          <p:cNvCxnSpPr/>
          <p:nvPr/>
        </p:nvCxnSpPr>
        <p:spPr>
          <a:xfrm>
            <a:off x="2390775" y="321945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7A1B1F01-6BC9-065D-834C-3FF165834F65}"/>
              </a:ext>
            </a:extLst>
          </p:cNvPr>
          <p:cNvSpPr/>
          <p:nvPr/>
        </p:nvSpPr>
        <p:spPr>
          <a:xfrm>
            <a:off x="1762125" y="2724150"/>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&lt;</a:t>
            </a:r>
          </a:p>
        </p:txBody>
      </p:sp>
      <p:cxnSp>
        <p:nvCxnSpPr>
          <p:cNvPr id="30" name="Straight Connector 29">
            <a:extLst>
              <a:ext uri="{FF2B5EF4-FFF2-40B4-BE49-F238E27FC236}">
                <a16:creationId xmlns:a16="http://schemas.microsoft.com/office/drawing/2014/main" id="{E0C4A427-A7EE-DCE4-7938-059D5E1BA34B}"/>
              </a:ext>
            </a:extLst>
          </p:cNvPr>
          <p:cNvCxnSpPr>
            <a:cxnSpLocks/>
          </p:cNvCxnSpPr>
          <p:nvPr/>
        </p:nvCxnSpPr>
        <p:spPr>
          <a:xfrm>
            <a:off x="5286375" y="3228975"/>
            <a:ext cx="190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B4A47FB-C002-837F-9CD5-5BCBED7FE9AC}"/>
              </a:ext>
            </a:extLst>
          </p:cNvPr>
          <p:cNvCxnSpPr/>
          <p:nvPr/>
        </p:nvCxnSpPr>
        <p:spPr>
          <a:xfrm>
            <a:off x="7000875" y="321945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id="{5270B7E9-6CC7-1EFE-B3FA-C4389B9C72C4}"/>
              </a:ext>
            </a:extLst>
          </p:cNvPr>
          <p:cNvSpPr/>
          <p:nvPr/>
        </p:nvSpPr>
        <p:spPr>
          <a:xfrm>
            <a:off x="5943600" y="2771775"/>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&gt;</a:t>
            </a:r>
          </a:p>
        </p:txBody>
      </p:sp>
      <p:cxnSp>
        <p:nvCxnSpPr>
          <p:cNvPr id="69" name="Straight Connector 68">
            <a:extLst>
              <a:ext uri="{FF2B5EF4-FFF2-40B4-BE49-F238E27FC236}">
                <a16:creationId xmlns:a16="http://schemas.microsoft.com/office/drawing/2014/main" id="{1C7CC6C4-6034-CDE3-80AB-9A17772A4A89}"/>
              </a:ext>
            </a:extLst>
          </p:cNvPr>
          <p:cNvCxnSpPr/>
          <p:nvPr/>
        </p:nvCxnSpPr>
        <p:spPr>
          <a:xfrm>
            <a:off x="9334500" y="3248025"/>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3D0B6EE-A083-F3FB-5224-44C4E3D308E2}"/>
              </a:ext>
            </a:extLst>
          </p:cNvPr>
          <p:cNvCxnSpPr/>
          <p:nvPr/>
        </p:nvCxnSpPr>
        <p:spPr>
          <a:xfrm>
            <a:off x="11068050" y="321945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Rectangle: Rounded Corners 70">
            <a:extLst>
              <a:ext uri="{FF2B5EF4-FFF2-40B4-BE49-F238E27FC236}">
                <a16:creationId xmlns:a16="http://schemas.microsoft.com/office/drawing/2014/main" id="{E4159373-B90F-6C4A-26A3-244CD1B87E05}"/>
              </a:ext>
            </a:extLst>
          </p:cNvPr>
          <p:cNvSpPr/>
          <p:nvPr/>
        </p:nvSpPr>
        <p:spPr>
          <a:xfrm>
            <a:off x="9972675" y="2771775"/>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&gt;</a:t>
            </a:r>
          </a:p>
        </p:txBody>
      </p:sp>
    </p:spTree>
    <p:extLst>
      <p:ext uri="{BB962C8B-B14F-4D97-AF65-F5344CB8AC3E}">
        <p14:creationId xmlns:p14="http://schemas.microsoft.com/office/powerpoint/2010/main" val="202336030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500" fill="hold">
                                          <p:stCondLst>
                                            <p:cond delay="0"/>
                                          </p:stCondLst>
                                        </p:cTn>
                                        <p:tgtEl>
                                          <p:spTgt spid="421"/>
                                        </p:tgtEl>
                                        <p:attrNameLst>
                                          <p:attrName>style.visibility</p:attrName>
                                        </p:attrNameLst>
                                      </p:cBhvr>
                                      <p:to>
                                        <p:strVal val="visible"/>
                                      </p:to>
                                    </p:set>
                                    <p:anim calcmode="lin" valueType="num">
                                      <p:cBhvr additive="base">
                                        <p:cTn id="7" dur="500"/>
                                        <p:tgtEl>
                                          <p:spTgt spid="421"/>
                                        </p:tgtEl>
                                        <p:attrNameLst>
                                          <p:attrName>ppt_x</p:attrName>
                                        </p:attrNameLst>
                                      </p:cBhvr>
                                      <p:tavLst>
                                        <p:tav tm="0">
                                          <p:val>
                                            <p:strVal val="#ppt_x-#ppt_w*1.125000"/>
                                          </p:val>
                                        </p:tav>
                                        <p:tav tm="100000">
                                          <p:val>
                                            <p:strVal val="#ppt_x"/>
                                          </p:val>
                                        </p:tav>
                                      </p:tavLst>
                                    </p:anim>
                                    <p:animEffect transition="in" filter="wipe(right)">
                                      <p:cBhvr>
                                        <p:cTn id="8" dur="500"/>
                                        <p:tgtEl>
                                          <p:spTgt spid="421"/>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par>
                                <p:cTn id="33" presetID="2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par>
                                <p:cTn id="56" presetID="22" presetClass="entr" presetSubtype="4"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down)">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down)">
                                      <p:cBhvr>
                                        <p:cTn id="68" dur="500"/>
                                        <p:tgtEl>
                                          <p:spTgt spid="30"/>
                                        </p:tgtEl>
                                      </p:cBhvr>
                                    </p:animEffect>
                                  </p:childTnLst>
                                </p:cTn>
                              </p:par>
                              <p:par>
                                <p:cTn id="69" presetID="22" presetClass="entr" presetSubtype="4"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down)">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down)">
                                      <p:cBhvr>
                                        <p:cTn id="76" dur="500"/>
                                        <p:tgtEl>
                                          <p:spTgt spid="6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down)">
                                      <p:cBhvr>
                                        <p:cTn id="81" dur="500"/>
                                        <p:tgtEl>
                                          <p:spTgt spid="69"/>
                                        </p:tgtEl>
                                      </p:cBhvr>
                                    </p:animEffect>
                                  </p:childTnLst>
                                </p:cTn>
                              </p:par>
                              <p:par>
                                <p:cTn id="82" presetID="22" presetClass="entr" presetSubtype="4" fill="hold"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wipe(down)">
                                      <p:cBhvr>
                                        <p:cTn id="84" dur="500"/>
                                        <p:tgtEl>
                                          <p:spTgt spid="7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71"/>
                                        </p:tgtEl>
                                        <p:attrNameLst>
                                          <p:attrName>style.visibility</p:attrName>
                                        </p:attrNameLst>
                                      </p:cBhvr>
                                      <p:to>
                                        <p:strVal val="visible"/>
                                      </p:to>
                                    </p:set>
                                    <p:animEffect transition="in" filter="wipe(down)">
                                      <p:cBhvr>
                                        <p:cTn id="8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4" grpId="0" animBg="1"/>
      <p:bldP spid="25" grpId="0" animBg="1"/>
      <p:bldP spid="28" grpId="0" animBg="1"/>
      <p:bldP spid="64"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45518" y="-65632"/>
            <a:ext cx="12191798" cy="4749800"/>
          </a:xfrm>
          <a:prstGeom prst="rect">
            <a:avLst/>
          </a:prstGeom>
        </p:spPr>
      </p:pic>
      <p:grpSp>
        <p:nvGrpSpPr>
          <p:cNvPr id="421" name="Group 420"/>
          <p:cNvGrpSpPr/>
          <p:nvPr/>
        </p:nvGrpSpPr>
        <p:grpSpPr>
          <a:xfrm>
            <a:off x="104264" y="310462"/>
            <a:ext cx="12087860" cy="768350"/>
            <a:chOff x="193" y="680"/>
            <a:chExt cx="19036" cy="1210"/>
          </a:xfrm>
        </p:grpSpPr>
        <p:sp>
          <p:nvSpPr>
            <p:cNvPr id="422" name="Text Box 421"/>
            <p:cNvSpPr txBox="1"/>
            <p:nvPr/>
          </p:nvSpPr>
          <p:spPr>
            <a:xfrm>
              <a:off x="1484" y="704"/>
              <a:ext cx="17745" cy="851"/>
            </a:xfrm>
            <a:prstGeom prst="rect">
              <a:avLst/>
            </a:prstGeom>
            <a:solidFill>
              <a:srgbClr val="FFFE95"/>
            </a:solidFill>
            <a:ln>
              <a:solidFill>
                <a:srgbClr val="F03829"/>
              </a:solidFill>
            </a:ln>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Trong các con cá dưới đây, con cá nào nặng nhất, con cá nào nhẹ nhất?</a:t>
              </a:r>
              <a:endParaRPr kumimoji="0" lang="en-US"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3</a:t>
                </a:r>
                <a:endPar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endParaRPr>
              </a:p>
            </p:txBody>
          </p:sp>
        </p:grpSp>
      </p:grpSp>
      <p:pic>
        <p:nvPicPr>
          <p:cNvPr id="3" name="Picture 2">
            <a:extLst>
              <a:ext uri="{FF2B5EF4-FFF2-40B4-BE49-F238E27FC236}">
                <a16:creationId xmlns:a16="http://schemas.microsoft.com/office/drawing/2014/main" id="{267A7E12-F0AA-DEE1-01C7-679728ABCBEA}"/>
              </a:ext>
            </a:extLst>
          </p:cNvPr>
          <p:cNvPicPr>
            <a:picLocks noChangeAspect="1"/>
          </p:cNvPicPr>
          <p:nvPr/>
        </p:nvPicPr>
        <p:blipFill>
          <a:blip r:embed="rId5"/>
          <a:stretch>
            <a:fillRect/>
          </a:stretch>
        </p:blipFill>
        <p:spPr>
          <a:xfrm>
            <a:off x="2033587" y="1038225"/>
            <a:ext cx="7820025" cy="4095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Box 31">
            <a:extLst>
              <a:ext uri="{FF2B5EF4-FFF2-40B4-BE49-F238E27FC236}">
                <a16:creationId xmlns:a16="http://schemas.microsoft.com/office/drawing/2014/main" id="{3F1E8B2E-BE15-C05F-A017-ABE1AB7630DE}"/>
              </a:ext>
            </a:extLst>
          </p:cNvPr>
          <p:cNvSpPr txBox="1"/>
          <p:nvPr/>
        </p:nvSpPr>
        <p:spPr>
          <a:xfrm>
            <a:off x="1974839" y="5353270"/>
            <a:ext cx="9493261" cy="1077218"/>
          </a:xfrm>
          <a:prstGeom prst="rect">
            <a:avLst/>
          </a:prstGeom>
          <a:solidFill>
            <a:schemeClr val="bg1"/>
          </a:solidFill>
          <a:ln w="38100">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Ta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có</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noProof="0" dirty="0">
                <a:ln>
                  <a:noFill/>
                </a:ln>
                <a:solidFill>
                  <a:srgbClr val="FF0000"/>
                </a:solidFill>
                <a:effectLst/>
                <a:uLnTx/>
                <a:uFillTx/>
                <a:latin typeface="Calibri" panose="020F0502020204030204" pitchFamily="34" charset="0"/>
                <a:cs typeface="Calibri" panose="020F0502020204030204" pitchFamily="34" charset="0"/>
              </a:rPr>
              <a:t> 250 &lt; 1 000 &lt; 51 000 &lt; 90 000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baseline="0" dirty="0" err="1">
                <a:solidFill>
                  <a:srgbClr val="FF0000"/>
                </a:solidFill>
                <a:latin typeface="Calibri" panose="020F0502020204030204" pitchFamily="34" charset="0"/>
                <a:cs typeface="Calibri" panose="020F0502020204030204" pitchFamily="34" charset="0"/>
              </a:rPr>
              <a:t>Vậy</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cá</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voi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xanh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nặng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nhất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cá</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mái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chèo</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nhẹ</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nhất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65955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barn(inVertical)">
                                      <p:cBhvr>
                                        <p:cTn id="12" dur="5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45518" y="-65632"/>
            <a:ext cx="12191798" cy="4749800"/>
          </a:xfrm>
          <a:prstGeom prst="rect">
            <a:avLst/>
          </a:prstGeom>
        </p:spPr>
      </p:pic>
      <p:grpSp>
        <p:nvGrpSpPr>
          <p:cNvPr id="421" name="Group 420"/>
          <p:cNvGrpSpPr/>
          <p:nvPr/>
        </p:nvGrpSpPr>
        <p:grpSpPr>
          <a:xfrm>
            <a:off x="104264" y="310462"/>
            <a:ext cx="12087860" cy="1995805"/>
            <a:chOff x="193" y="680"/>
            <a:chExt cx="19036" cy="3143"/>
          </a:xfrm>
        </p:grpSpPr>
        <p:sp>
          <p:nvSpPr>
            <p:cNvPr id="422" name="Text Box 421"/>
            <p:cNvSpPr txBox="1"/>
            <p:nvPr/>
          </p:nvSpPr>
          <p:spPr>
            <a:xfrm>
              <a:off x="1484" y="704"/>
              <a:ext cx="17745" cy="3119"/>
            </a:xfrm>
            <a:prstGeom prst="rect">
              <a:avLst/>
            </a:prstGeom>
            <a:solidFill>
              <a:srgbClr val="FFFE95"/>
            </a:solidFill>
            <a:ln>
              <a:solidFill>
                <a:srgbClr val="F03829"/>
              </a:solidFill>
            </a:ln>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Bác An hỏi bác Ba Phi: “Năm nay, trang trại nhà bác có bao nhiêu con vịt?”.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Bác Ba Phi hóm hỉnh trả lời: “Bác tính nhé! Năm nay, số con vịt ở trang trại nhà tôi là số tròn chục lớn nhất có bốn chữ số khác nhau”.</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Em hãy giúp bác An tìm số con vịt ở trang trại nhà bác Ba Phi năm nay.</a:t>
              </a:r>
              <a:endParaRPr kumimoji="0" lang="en-US"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5</a:t>
                </a:r>
              </a:p>
            </p:txBody>
          </p:sp>
        </p:grpSp>
      </p:grpSp>
      <p:grpSp>
        <p:nvGrpSpPr>
          <p:cNvPr id="2" name="Group 1">
            <a:extLst>
              <a:ext uri="{FF2B5EF4-FFF2-40B4-BE49-F238E27FC236}">
                <a16:creationId xmlns:a16="http://schemas.microsoft.com/office/drawing/2014/main" id="{940ED24A-C1B7-CDE6-05B0-E1EF9A1BE173}"/>
              </a:ext>
            </a:extLst>
          </p:cNvPr>
          <p:cNvGrpSpPr/>
          <p:nvPr/>
        </p:nvGrpSpPr>
        <p:grpSpPr>
          <a:xfrm>
            <a:off x="2064563" y="2933699"/>
            <a:ext cx="9022536" cy="2781302"/>
            <a:chOff x="5343945" y="1732107"/>
            <a:chExt cx="8221450" cy="3868539"/>
          </a:xfrm>
        </p:grpSpPr>
        <p:sp>
          <p:nvSpPr>
            <p:cNvPr id="4" name="Rectangle: Rounded Corners 3">
              <a:extLst>
                <a:ext uri="{FF2B5EF4-FFF2-40B4-BE49-F238E27FC236}">
                  <a16:creationId xmlns:a16="http://schemas.microsoft.com/office/drawing/2014/main" id="{A5A6932C-D850-4B64-D2E5-1F715CD20B79}"/>
                </a:ext>
              </a:extLst>
            </p:cNvPr>
            <p:cNvSpPr/>
            <p:nvPr/>
          </p:nvSpPr>
          <p:spPr>
            <a:xfrm>
              <a:off x="5581708" y="2221139"/>
              <a:ext cx="7983687" cy="3379507"/>
            </a:xfrm>
            <a:custGeom>
              <a:avLst/>
              <a:gdLst>
                <a:gd name="connsiteX0" fmla="*/ 0 w 7983687"/>
                <a:gd name="connsiteY0" fmla="*/ 563262 h 3379507"/>
                <a:gd name="connsiteX1" fmla="*/ 563262 w 7983687"/>
                <a:gd name="connsiteY1" fmla="*/ 0 h 3379507"/>
                <a:gd name="connsiteX2" fmla="*/ 7420425 w 7983687"/>
                <a:gd name="connsiteY2" fmla="*/ 0 h 3379507"/>
                <a:gd name="connsiteX3" fmla="*/ 7983687 w 7983687"/>
                <a:gd name="connsiteY3" fmla="*/ 563262 h 3379507"/>
                <a:gd name="connsiteX4" fmla="*/ 7983687 w 7983687"/>
                <a:gd name="connsiteY4" fmla="*/ 2816245 h 3379507"/>
                <a:gd name="connsiteX5" fmla="*/ 7420425 w 7983687"/>
                <a:gd name="connsiteY5" fmla="*/ 3379507 h 3379507"/>
                <a:gd name="connsiteX6" fmla="*/ 563262 w 7983687"/>
                <a:gd name="connsiteY6" fmla="*/ 3379507 h 3379507"/>
                <a:gd name="connsiteX7" fmla="*/ 0 w 7983687"/>
                <a:gd name="connsiteY7" fmla="*/ 2816245 h 3379507"/>
                <a:gd name="connsiteX8" fmla="*/ 0 w 7983687"/>
                <a:gd name="connsiteY8" fmla="*/ 563262 h 337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3687" h="3379507" fill="none" extrusionOk="0">
                  <a:moveTo>
                    <a:pt x="0" y="563262"/>
                  </a:moveTo>
                  <a:cubicBezTo>
                    <a:pt x="-30724" y="239331"/>
                    <a:pt x="257724" y="6310"/>
                    <a:pt x="563262" y="0"/>
                  </a:cubicBezTo>
                  <a:cubicBezTo>
                    <a:pt x="1620479" y="-61902"/>
                    <a:pt x="4096288" y="-101778"/>
                    <a:pt x="7420425" y="0"/>
                  </a:cubicBezTo>
                  <a:cubicBezTo>
                    <a:pt x="7690074" y="-12991"/>
                    <a:pt x="7988305" y="246028"/>
                    <a:pt x="7983687" y="563262"/>
                  </a:cubicBezTo>
                  <a:cubicBezTo>
                    <a:pt x="8041341" y="971751"/>
                    <a:pt x="7999962" y="2126791"/>
                    <a:pt x="7983687" y="2816245"/>
                  </a:cubicBezTo>
                  <a:cubicBezTo>
                    <a:pt x="7962235" y="3116824"/>
                    <a:pt x="7719293" y="3323059"/>
                    <a:pt x="7420425" y="3379507"/>
                  </a:cubicBezTo>
                  <a:cubicBezTo>
                    <a:pt x="5060782" y="3237115"/>
                    <a:pt x="3032883" y="3490608"/>
                    <a:pt x="563262" y="3379507"/>
                  </a:cubicBezTo>
                  <a:cubicBezTo>
                    <a:pt x="236591" y="3387307"/>
                    <a:pt x="-5030" y="3150261"/>
                    <a:pt x="0" y="2816245"/>
                  </a:cubicBezTo>
                  <a:cubicBezTo>
                    <a:pt x="-60195" y="2556940"/>
                    <a:pt x="-117669" y="1453819"/>
                    <a:pt x="0" y="563262"/>
                  </a:cubicBezTo>
                  <a:close/>
                </a:path>
                <a:path w="7983687" h="3379507" stroke="0" extrusionOk="0">
                  <a:moveTo>
                    <a:pt x="0" y="563262"/>
                  </a:moveTo>
                  <a:cubicBezTo>
                    <a:pt x="-27514" y="215817"/>
                    <a:pt x="228995" y="-38782"/>
                    <a:pt x="563262" y="0"/>
                  </a:cubicBezTo>
                  <a:cubicBezTo>
                    <a:pt x="3167425" y="-164947"/>
                    <a:pt x="5202334" y="-52288"/>
                    <a:pt x="7420425" y="0"/>
                  </a:cubicBezTo>
                  <a:cubicBezTo>
                    <a:pt x="7727838" y="-57453"/>
                    <a:pt x="7977263" y="253209"/>
                    <a:pt x="7983687" y="563262"/>
                  </a:cubicBezTo>
                  <a:cubicBezTo>
                    <a:pt x="7840362" y="1093882"/>
                    <a:pt x="8077137" y="1989833"/>
                    <a:pt x="7983687" y="2816245"/>
                  </a:cubicBezTo>
                  <a:cubicBezTo>
                    <a:pt x="7987038" y="3131652"/>
                    <a:pt x="7719751" y="3358117"/>
                    <a:pt x="7420425" y="3379507"/>
                  </a:cubicBezTo>
                  <a:cubicBezTo>
                    <a:pt x="5831681" y="3538048"/>
                    <a:pt x="2720143" y="3237671"/>
                    <a:pt x="563262" y="3379507"/>
                  </a:cubicBezTo>
                  <a:cubicBezTo>
                    <a:pt x="251673" y="3388424"/>
                    <a:pt x="34033" y="3115492"/>
                    <a:pt x="0" y="2816245"/>
                  </a:cubicBezTo>
                  <a:cubicBezTo>
                    <a:pt x="108226" y="1891086"/>
                    <a:pt x="-136457" y="788885"/>
                    <a:pt x="0" y="563262"/>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20000"/>
                </a:lnSpc>
                <a:spcBef>
                  <a:spcPts val="0"/>
                </a:spcBef>
                <a:spcAft>
                  <a:spcPts val="0"/>
                </a:spcAft>
              </a:pPr>
              <a:r>
                <a:rPr lang="vi-VN"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Để được số lớn nhất có 4 chữ số khác nhau thì chữ số hàng đơn vị phải là 0 và theo thứ tự các chữ số hàng nghìn, hàng trăm, hàng chục phải là những số lớn nhất có thể và phải khác nhau.</a:t>
              </a:r>
              <a:endPar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1DFA1F46-4321-55D2-FD66-24342A12E1E1}"/>
                </a:ext>
              </a:extLst>
            </p:cNvPr>
            <p:cNvPicPr>
              <a:picLocks noChangeAspect="1"/>
            </p:cNvPicPr>
            <p:nvPr/>
          </p:nvPicPr>
          <p:blipFill>
            <a:blip r:embed="rId5"/>
            <a:stretch>
              <a:fillRect/>
            </a:stretch>
          </p:blipFill>
          <p:spPr>
            <a:xfrm>
              <a:off x="5343945" y="1732107"/>
              <a:ext cx="666863" cy="865591"/>
            </a:xfrm>
            <a:prstGeom prst="rect">
              <a:avLst/>
            </a:prstGeom>
          </p:spPr>
        </p:pic>
      </p:grpSp>
      <p:sp>
        <p:nvSpPr>
          <p:cNvPr id="9" name="TextBox 8">
            <a:extLst>
              <a:ext uri="{FF2B5EF4-FFF2-40B4-BE49-F238E27FC236}">
                <a16:creationId xmlns:a16="http://schemas.microsoft.com/office/drawing/2014/main" id="{3A17CD7D-51C7-DD09-56EB-F34E06DA83DD}"/>
              </a:ext>
            </a:extLst>
          </p:cNvPr>
          <p:cNvSpPr txBox="1"/>
          <p:nvPr/>
        </p:nvSpPr>
        <p:spPr>
          <a:xfrm>
            <a:off x="1209675" y="2933700"/>
            <a:ext cx="10467975" cy="1668470"/>
          </a:xfrm>
          <a:prstGeom prst="rect">
            <a:avLst/>
          </a:prstGeom>
          <a:noFill/>
        </p:spPr>
        <p:txBody>
          <a:bodyPr wrap="square" rtlCol="0">
            <a:spAutoFit/>
          </a:bodyPr>
          <a:lstStyle/>
          <a:p>
            <a:pPr>
              <a:lnSpc>
                <a:spcPct val="150000"/>
              </a:lnSpc>
            </a:pP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tròn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chục</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lớn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nhất</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có</a:t>
            </a:r>
            <a:r>
              <a:rPr lang="en-US" sz="3600" b="1" dirty="0">
                <a:solidFill>
                  <a:srgbClr val="FF0000"/>
                </a:solidFill>
                <a:latin typeface="Calibri" panose="020F0502020204030204" pitchFamily="34" charset="0"/>
                <a:cs typeface="Calibri" panose="020F0502020204030204" pitchFamily="34" charset="0"/>
              </a:rPr>
              <a:t> 4 </a:t>
            </a:r>
            <a:r>
              <a:rPr lang="en-US" sz="3600" b="1" dirty="0" err="1">
                <a:solidFill>
                  <a:srgbClr val="FF0000"/>
                </a:solidFill>
                <a:latin typeface="Calibri" panose="020F0502020204030204" pitchFamily="34" charset="0"/>
                <a:cs typeface="Calibri" panose="020F0502020204030204" pitchFamily="34" charset="0"/>
              </a:rPr>
              <a:t>chữ</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khác</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nhau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 9 870.</a:t>
            </a:r>
          </a:p>
          <a:p>
            <a:pPr>
              <a:lnSpc>
                <a:spcPct val="150000"/>
              </a:lnSpc>
            </a:pPr>
            <a:r>
              <a:rPr lang="en-US" sz="3600" b="1" dirty="0" err="1">
                <a:solidFill>
                  <a:srgbClr val="FF0000"/>
                </a:solidFill>
                <a:latin typeface="Calibri" panose="020F0502020204030204" pitchFamily="34" charset="0"/>
                <a:cs typeface="Calibri" panose="020F0502020204030204" pitchFamily="34" charset="0"/>
              </a:rPr>
              <a:t>Vậy</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năm</a:t>
            </a:r>
            <a:r>
              <a:rPr lang="en-US" sz="3600" b="1" dirty="0">
                <a:solidFill>
                  <a:srgbClr val="FF0000"/>
                </a:solidFill>
                <a:latin typeface="Calibri" panose="020F0502020204030204" pitchFamily="34" charset="0"/>
                <a:cs typeface="Calibri" panose="020F0502020204030204" pitchFamily="34" charset="0"/>
              </a:rPr>
              <a:t> nay </a:t>
            </a:r>
            <a:r>
              <a:rPr lang="en-US" sz="3600" b="1" dirty="0" err="1">
                <a:solidFill>
                  <a:srgbClr val="FF0000"/>
                </a:solidFill>
                <a:latin typeface="Calibri" panose="020F0502020204030204" pitchFamily="34" charset="0"/>
                <a:cs typeface="Calibri" panose="020F0502020204030204" pitchFamily="34" charset="0"/>
              </a:rPr>
              <a:t>nhà</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bác</a:t>
            </a:r>
            <a:r>
              <a:rPr lang="en-US" sz="3600" b="1" dirty="0">
                <a:solidFill>
                  <a:srgbClr val="FF0000"/>
                </a:solidFill>
                <a:latin typeface="Calibri" panose="020F0502020204030204" pitchFamily="34" charset="0"/>
                <a:cs typeface="Calibri" panose="020F0502020204030204" pitchFamily="34" charset="0"/>
              </a:rPr>
              <a:t> Ba Phi </a:t>
            </a:r>
            <a:r>
              <a:rPr lang="en-US" sz="3600" b="1" dirty="0" err="1">
                <a:solidFill>
                  <a:srgbClr val="FF0000"/>
                </a:solidFill>
                <a:latin typeface="Calibri" panose="020F0502020204030204" pitchFamily="34" charset="0"/>
                <a:cs typeface="Calibri" panose="020F0502020204030204" pitchFamily="34" charset="0"/>
              </a:rPr>
              <a:t>có</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tất</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cả</a:t>
            </a:r>
            <a:r>
              <a:rPr lang="en-US" sz="3600" b="1">
                <a:solidFill>
                  <a:srgbClr val="FF0000"/>
                </a:solidFill>
                <a:latin typeface="Calibri" panose="020F0502020204030204" pitchFamily="34" charset="0"/>
                <a:cs typeface="Calibri" panose="020F0502020204030204" pitchFamily="34" charset="0"/>
              </a:rPr>
              <a:t> 9 870 </a:t>
            </a:r>
            <a:r>
              <a:rPr lang="en-US" sz="3600" b="1" dirty="0">
                <a:solidFill>
                  <a:srgbClr val="FF0000"/>
                </a:solidFill>
                <a:latin typeface="Calibri" panose="020F0502020204030204" pitchFamily="34" charset="0"/>
                <a:cs typeface="Calibri" panose="020F0502020204030204" pitchFamily="34" charset="0"/>
              </a:rPr>
              <a:t>con </a:t>
            </a:r>
            <a:r>
              <a:rPr lang="en-US" sz="3600" b="1" dirty="0" err="1">
                <a:solidFill>
                  <a:srgbClr val="FF0000"/>
                </a:solidFill>
                <a:latin typeface="Calibri" panose="020F0502020204030204" pitchFamily="34" charset="0"/>
                <a:cs typeface="Calibri" panose="020F0502020204030204" pitchFamily="34" charset="0"/>
              </a:rPr>
              <a:t>vịt</a:t>
            </a:r>
            <a:r>
              <a:rPr lang="en-US" sz="3600" b="1" dirty="0">
                <a:solidFill>
                  <a:srgbClr val="FF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28337057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up)">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up)">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0" y="0"/>
            <a:ext cx="12191798" cy="4749800"/>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60960"/>
            <a:ext cx="12192000" cy="1578912"/>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27" name="图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4692" y="4968252"/>
            <a:ext cx="1476375" cy="828675"/>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6230" y="3481705"/>
            <a:ext cx="3041015" cy="3205480"/>
          </a:xfrm>
          <a:prstGeom prst="rect">
            <a:avLst/>
          </a:prstGeom>
        </p:spPr>
      </p:pic>
      <p:pic>
        <p:nvPicPr>
          <p:cNvPr id="29" name="图片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380000">
            <a:off x="10435762" y="586727"/>
            <a:ext cx="1636713" cy="945394"/>
          </a:xfrm>
          <a:prstGeom prst="rect">
            <a:avLst/>
          </a:prstGeom>
        </p:spPr>
      </p:pic>
      <p:pic>
        <p:nvPicPr>
          <p:cNvPr id="31" name="图片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6059" y="484239"/>
            <a:ext cx="1013529" cy="944425"/>
          </a:xfrm>
          <a:prstGeom prst="rect">
            <a:avLst/>
          </a:prstGeom>
        </p:spPr>
      </p:pic>
      <p:pic>
        <p:nvPicPr>
          <p:cNvPr id="8" name="图片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05050" y="288290"/>
            <a:ext cx="8153400" cy="4172585"/>
          </a:xfrm>
          <a:prstGeom prst="rect">
            <a:avLst/>
          </a:prstGeom>
        </p:spPr>
      </p:pic>
      <p:pic>
        <p:nvPicPr>
          <p:cNvPr id="10" name="Picture 9">
            <a:extLst>
              <a:ext uri="{FF2B5EF4-FFF2-40B4-BE49-F238E27FC236}">
                <a16:creationId xmlns:a16="http://schemas.microsoft.com/office/drawing/2014/main" id="{8153BABA-C0AD-6270-2831-473940928322}"/>
              </a:ext>
            </a:extLst>
          </p:cNvPr>
          <p:cNvPicPr>
            <a:picLocks noChangeAspect="1"/>
          </p:cNvPicPr>
          <p:nvPr/>
        </p:nvPicPr>
        <p:blipFill>
          <a:blip r:embed="rId12"/>
          <a:stretch>
            <a:fillRect/>
          </a:stretch>
        </p:blipFill>
        <p:spPr>
          <a:xfrm>
            <a:off x="3266424" y="2105732"/>
            <a:ext cx="6230652" cy="1255885"/>
          </a:xfrm>
          <a:prstGeom prst="rect">
            <a:avLst/>
          </a:prstGeom>
        </p:spPr>
      </p:pic>
    </p:spTree>
    <p:extLst>
      <p:ext uri="{BB962C8B-B14F-4D97-AF65-F5344CB8AC3E}">
        <p14:creationId xmlns:p14="http://schemas.microsoft.com/office/powerpoint/2010/main" val="110092018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14">
      <a:dk1>
        <a:srgbClr val="000000"/>
      </a:dk1>
      <a:lt1>
        <a:srgbClr val="FFFFFF"/>
      </a:lt1>
      <a:dk2>
        <a:srgbClr val="768395"/>
      </a:dk2>
      <a:lt2>
        <a:srgbClr val="F0F0F0"/>
      </a:lt2>
      <a:accent1>
        <a:srgbClr val="ED6870"/>
      </a:accent1>
      <a:accent2>
        <a:srgbClr val="ED5257"/>
      </a:accent2>
      <a:accent3>
        <a:srgbClr val="F38C8F"/>
      </a:accent3>
      <a:accent4>
        <a:srgbClr val="F9CCCF"/>
      </a:accent4>
      <a:accent5>
        <a:srgbClr val="F38C8F"/>
      </a:accent5>
      <a:accent6>
        <a:srgbClr val="F9C5C7"/>
      </a:accent6>
      <a:hlink>
        <a:srgbClr val="ED6870"/>
      </a:hlink>
      <a:folHlink>
        <a:srgbClr val="ED5257"/>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fontScheme name="qcx34kig">
      <a:majorFont>
        <a:latin typeface="字魂80号-萌趣小鱼体"/>
        <a:ea typeface="字魂80号-萌趣小鱼体"/>
        <a:cs typeface=""/>
      </a:majorFont>
      <a:minorFont>
        <a:latin typeface="字魂80号-萌趣小鱼体"/>
        <a:ea typeface="字魂80号-萌趣小鱼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otalTime>65</TotalTime>
  <Words>519</Words>
  <Application>Microsoft Office PowerPoint</Application>
  <PresentationFormat>Widescreen</PresentationFormat>
  <Paragraphs>86</Paragraphs>
  <Slides>12</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等线</vt:lpstr>
      <vt:lpstr>Arial</vt:lpstr>
      <vt:lpstr>Calibri</vt:lpstr>
      <vt:lpstr>Coiny</vt:lpstr>
      <vt:lpstr>字魂80号-萌趣小鱼体</vt:lpstr>
      <vt:lpstr>杨任东竹石体-Medium</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23</cp:revision>
  <dcterms:created xsi:type="dcterms:W3CDTF">2023-02-06T12:38:44Z</dcterms:created>
  <dcterms:modified xsi:type="dcterms:W3CDTF">2024-05-06T01:52:10Z</dcterms:modified>
</cp:coreProperties>
</file>