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07" r:id="rId3"/>
  </p:sldMasterIdLst>
  <p:notesMasterIdLst>
    <p:notesMasterId r:id="rId11"/>
  </p:notesMasterIdLst>
  <p:sldIdLst>
    <p:sldId id="290" r:id="rId4"/>
    <p:sldId id="558" r:id="rId5"/>
    <p:sldId id="559" r:id="rId6"/>
    <p:sldId id="329" r:id="rId7"/>
    <p:sldId id="560" r:id="rId8"/>
    <p:sldId id="561" r:id="rId9"/>
    <p:sldId id="3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8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DE3AB-36C7-4685-8D00-8C7EA86CBBE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49CD-2C35-4345-B512-6959DC06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4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92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10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8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02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22941A7-F106-BAAC-1D52-03AC273538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554" y="206478"/>
            <a:ext cx="1169424" cy="11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73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81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3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02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6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937152"/>
      </p:ext>
    </p:extLst>
  </p:cSld>
  <p:clrMapOvr>
    <a:masterClrMapping/>
  </p:clrMapOvr>
  <p:transition spd="slow" advClick="0" advTm="2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256830"/>
      </p:ext>
    </p:extLst>
  </p:cSld>
  <p:clrMapOvr>
    <a:masterClrMapping/>
  </p:clrMapOvr>
  <p:transition spd="slow" advClick="0" advTm="2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65046"/>
      </p:ext>
    </p:extLst>
  </p:cSld>
  <p:clrMapOvr>
    <a:masterClrMapping/>
  </p:clrMapOvr>
  <p:transition spd="slow" advClick="0" advTm="200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620325"/>
      </p:ext>
    </p:extLst>
  </p:cSld>
  <p:clrMapOvr>
    <a:masterClrMapping/>
  </p:clrMapOvr>
  <p:transition spd="slow" advClick="0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267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865116"/>
      </p:ext>
    </p:extLst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848570"/>
      </p:ext>
    </p:extLst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048"/>
      </p:ext>
    </p:extLst>
  </p:cSld>
  <p:clrMapOvr>
    <a:masterClrMapping/>
  </p:clrMapOvr>
  <p:transition spd="slow" advClick="0" advTm="2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4933"/>
      </p:ext>
    </p:extLst>
  </p:cSld>
  <p:clrMapOvr>
    <a:masterClrMapping/>
  </p:clrMapOvr>
  <p:transition spd="slow" advClick="0" advTm="200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344670"/>
      </p:ext>
    </p:extLst>
  </p:cSld>
  <p:clrMapOvr>
    <a:masterClrMapping/>
  </p:clrMapOvr>
  <p:transition spd="slow" advClick="0" advTm="2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8519"/>
      </p:ext>
    </p:extLst>
  </p:cSld>
  <p:clrMapOvr>
    <a:masterClrMapping/>
  </p:clrMapOvr>
  <p:transition spd="slow" advClick="0" advTm="2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617481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292916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325194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9876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117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33568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0467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672951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56893"/>
      </p:ext>
    </p:extLst>
  </p:cSld>
  <p:clrMapOvr>
    <a:masterClrMapping/>
  </p:clrMapOvr>
  <p:transition spd="slow" advClick="0" advTm="2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834987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322005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3797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976055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24734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033314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922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323273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152434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68433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404955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78823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9892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688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060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714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4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334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457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733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385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379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4869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5"/>
            </a:lvl4pPr>
            <a:lvl5pPr marL="2437607" indent="0">
              <a:buNone/>
              <a:defRPr sz="2665"/>
            </a:lvl5pPr>
            <a:lvl6pPr marL="3047009" indent="0">
              <a:buNone/>
              <a:defRPr sz="2665"/>
            </a:lvl6pPr>
            <a:lvl7pPr marL="3656411" indent="0">
              <a:buNone/>
              <a:defRPr sz="2665"/>
            </a:lvl7pPr>
            <a:lvl8pPr marL="4265813" indent="0">
              <a:buNone/>
              <a:defRPr sz="2665"/>
            </a:lvl8pPr>
            <a:lvl9pPr marL="4875215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209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77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249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4745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2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99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2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3" y="4669881"/>
            <a:ext cx="3577477" cy="1411096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2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8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9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6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87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0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29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1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70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84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3CDEB9E-7957-4263-B0C1-7336D1F03069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0" algn="l" defTabSz="1218804" rtl="0" eaLnBrk="1" latinLnBrk="0" hangingPunct="1">
        <a:spcBef>
          <a:spcPct val="20000"/>
        </a:spcBef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9" indent="-304700" algn="l" defTabSz="1218804" rtl="0" eaLnBrk="1" latinLnBrk="0" hangingPunct="1">
        <a:spcBef>
          <a:spcPct val="20000"/>
        </a:spcBef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1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94614" y="121920"/>
            <a:ext cx="10097386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55" y="4578885"/>
            <a:ext cx="4473486" cy="22367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98313" y="1278643"/>
            <a:ext cx="452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6F69AC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TOÁN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4568101" y="600983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7728255" y="288112"/>
            <a:ext cx="1063853" cy="1355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E413F6-F8BB-84D9-D8AE-38E0AC22DA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9104" y="2334492"/>
            <a:ext cx="7590178" cy="1835055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id="{BF5E75E3-6183-1E03-D8B7-A33F33CDCF02}"/>
              </a:ext>
            </a:extLst>
          </p:cNvPr>
          <p:cNvSpPr txBox="1"/>
          <p:nvPr/>
        </p:nvSpPr>
        <p:spPr>
          <a:xfrm>
            <a:off x="4655629" y="4198824"/>
            <a:ext cx="45250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(</a:t>
            </a:r>
            <a:r>
              <a:rPr kumimoji="0" lang="en-US" altLang="zh-CN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Tiết</a:t>
            </a:r>
            <a:r>
              <a:rPr kumimoji="0" lang="en-US" altLang="zh-CN" sz="3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 2)</a:t>
            </a:r>
            <a:endParaRPr kumimoji="0" lang="en-US" altLang="zh-CN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766023" y="-1016199"/>
            <a:ext cx="9447175" cy="74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4" y="2590420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8"/>
            <a:ext cx="12188116" cy="21017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3662E6-83FE-4ACA-A32D-847605F43A93}"/>
              </a:ext>
            </a:extLst>
          </p:cNvPr>
          <p:cNvSpPr txBox="1"/>
          <p:nvPr/>
        </p:nvSpPr>
        <p:spPr>
          <a:xfrm>
            <a:off x="2159716" y="1239474"/>
            <a:ext cx="654183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3733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ể tên một số món ăn, thức uống, đồ dùng... thường mang theo trong chuyến đi cắm trại.</a:t>
            </a:r>
            <a:endParaRPr lang="en-US" sz="3733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27"/>
          <p:cNvGrpSpPr/>
          <p:nvPr/>
        </p:nvGrpSpPr>
        <p:grpSpPr>
          <a:xfrm>
            <a:off x="314632" y="190738"/>
            <a:ext cx="11040005" cy="1344323"/>
            <a:chOff x="2746204" y="3846647"/>
            <a:chExt cx="10011809" cy="1618645"/>
          </a:xfrm>
        </p:grpSpPr>
        <p:sp>
          <p:nvSpPr>
            <p:cNvPr id="20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23"/>
            <p:cNvSpPr txBox="1"/>
            <p:nvPr/>
          </p:nvSpPr>
          <p:spPr>
            <a:xfrm>
              <a:off x="2746204" y="4168257"/>
              <a:ext cx="9743717" cy="129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1.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Thảo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luận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lựa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chọn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đồ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ăn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mang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theo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chuyến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9748" y="4924232"/>
            <a:ext cx="2406906" cy="224979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268E6B3-25BB-4D58-018B-381437A0F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024854"/>
              </p:ext>
            </p:extLst>
          </p:nvPr>
        </p:nvGraphicFramePr>
        <p:xfrm>
          <a:off x="1130710" y="1907459"/>
          <a:ext cx="10500850" cy="177173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884859">
                  <a:extLst>
                    <a:ext uri="{9D8B030D-6E8A-4147-A177-3AD203B41FA5}">
                      <a16:colId xmlns:a16="http://schemas.microsoft.com/office/drawing/2014/main" val="573755188"/>
                    </a:ext>
                  </a:extLst>
                </a:gridCol>
                <a:gridCol w="1636288">
                  <a:extLst>
                    <a:ext uri="{9D8B030D-6E8A-4147-A177-3AD203B41FA5}">
                      <a16:colId xmlns:a16="http://schemas.microsoft.com/office/drawing/2014/main" val="1365863103"/>
                    </a:ext>
                  </a:extLst>
                </a:gridCol>
                <a:gridCol w="2215694">
                  <a:extLst>
                    <a:ext uri="{9D8B030D-6E8A-4147-A177-3AD203B41FA5}">
                      <a16:colId xmlns:a16="http://schemas.microsoft.com/office/drawing/2014/main" val="609776206"/>
                    </a:ext>
                  </a:extLst>
                </a:gridCol>
                <a:gridCol w="1521836">
                  <a:extLst>
                    <a:ext uri="{9D8B030D-6E8A-4147-A177-3AD203B41FA5}">
                      <a16:colId xmlns:a16="http://schemas.microsoft.com/office/drawing/2014/main" val="2754788713"/>
                    </a:ext>
                  </a:extLst>
                </a:gridCol>
                <a:gridCol w="1773986">
                  <a:extLst>
                    <a:ext uri="{9D8B030D-6E8A-4147-A177-3AD203B41FA5}">
                      <a16:colId xmlns:a16="http://schemas.microsoft.com/office/drawing/2014/main" val="3865464723"/>
                    </a:ext>
                  </a:extLst>
                </a:gridCol>
                <a:gridCol w="1468187">
                  <a:extLst>
                    <a:ext uri="{9D8B030D-6E8A-4147-A177-3AD203B41FA5}">
                      <a16:colId xmlns:a16="http://schemas.microsoft.com/office/drawing/2014/main" val="4013106363"/>
                    </a:ext>
                  </a:extLst>
                </a:gridCol>
              </a:tblGrid>
              <a:tr h="570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Món ăn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Xôi chả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Cơm cuộn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 lát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Mì trộn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Piza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196205"/>
                  </a:ext>
                </a:extLst>
              </a:tr>
              <a:tr h="1201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Lượng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62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0890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4E46324D-9F47-5C08-A8ED-83B9EE786F3F}"/>
              </a:ext>
            </a:extLst>
          </p:cNvPr>
          <p:cNvSpPr txBox="1"/>
          <p:nvPr/>
        </p:nvSpPr>
        <p:spPr>
          <a:xfrm>
            <a:off x="1232218" y="399732"/>
            <a:ext cx="10664813" cy="224676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 cùng, chúng mình sẽ cùng nhau chọn màu áo đồng phục lớp. Do cửa hàng chỉ có đủ số lượng áo với ba màu: trắng, đỏ và vàng, nên cả lớp sẽ chỉ chọn một trong số ba màu áo đó.</a:t>
            </a:r>
          </a:p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Hãy thu thập ý kiến của các bạn và ghi lại kết quả vào bảng số liệu dưới đây.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305CC0-03AB-2D18-606E-DF7537898A28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221F67A-6CE4-8BEC-5980-10E1D886B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55424"/>
              </p:ext>
            </p:extLst>
          </p:nvPr>
        </p:nvGraphicFramePr>
        <p:xfrm>
          <a:off x="1471560" y="3167898"/>
          <a:ext cx="926526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633">
                  <a:extLst>
                    <a:ext uri="{9D8B030D-6E8A-4147-A177-3AD203B41FA5}">
                      <a16:colId xmlns:a16="http://schemas.microsoft.com/office/drawing/2014/main" val="2823489703"/>
                    </a:ext>
                  </a:extLst>
                </a:gridCol>
                <a:gridCol w="4632633">
                  <a:extLst>
                    <a:ext uri="{9D8B030D-6E8A-4147-A177-3AD203B41FA5}">
                      <a16:colId xmlns:a16="http://schemas.microsoft.com/office/drawing/2014/main" val="412674651"/>
                    </a:ext>
                  </a:extLst>
                </a:gridCol>
              </a:tblGrid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áo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295185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289446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685419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5403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FEB0C7-E1D2-7160-BE04-603B91B26061}"/>
              </a:ext>
            </a:extLst>
          </p:cNvPr>
          <p:cNvSpPr txBox="1"/>
          <p:nvPr/>
        </p:nvSpPr>
        <p:spPr>
          <a:xfrm>
            <a:off x="1877960" y="5584722"/>
            <a:ext cx="880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2688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4E46324D-9F47-5C08-A8ED-83B9EE786F3F}"/>
              </a:ext>
            </a:extLst>
          </p:cNvPr>
          <p:cNvSpPr txBox="1"/>
          <p:nvPr/>
        </p:nvSpPr>
        <p:spPr>
          <a:xfrm>
            <a:off x="1232218" y="399732"/>
            <a:ext cx="10664813" cy="1384995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Ngoài ra, Rô-bốt gợi ý một cách chọn màu áo tiết kiệm thời gian hơn bằng cách gieo xúc xắc, quan sát mặt trên của xúc xắc rồi lựa chọn màu áo như sau: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305CC0-03AB-2D18-606E-DF7537898A28}"/>
              </a:ext>
            </a:extLst>
          </p:cNvPr>
          <p:cNvSpPr/>
          <p:nvPr/>
        </p:nvSpPr>
        <p:spPr>
          <a:xfrm>
            <a:off x="344129" y="399732"/>
            <a:ext cx="888089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15215-221E-2A03-C0EF-D5FDAADA2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251" y="2135444"/>
            <a:ext cx="7677150" cy="270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BEE93C-D09D-F6F4-AC11-548EE1FF0E07}"/>
              </a:ext>
            </a:extLst>
          </p:cNvPr>
          <p:cNvSpPr txBox="1"/>
          <p:nvPr/>
        </p:nvSpPr>
        <p:spPr>
          <a:xfrm>
            <a:off x="1632155" y="5024284"/>
            <a:ext cx="8809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Theo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42990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268987" y="121920"/>
            <a:ext cx="8923013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66" y="4241956"/>
            <a:ext cx="5217916" cy="2608959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184022" y="6914867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1206386" y="6911572"/>
            <a:ext cx="1063853" cy="1355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84" y="1744605"/>
            <a:ext cx="7639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09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1694 -0.87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4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764 L -0.03503 -0.42037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248</Words>
  <Application>Microsoft Office PowerPoint</Application>
  <PresentationFormat>Widescreen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微软雅黑</vt:lpstr>
      <vt:lpstr>Arial</vt:lpstr>
      <vt:lpstr>Calibri</vt:lpstr>
      <vt:lpstr>inpin heiti</vt:lpstr>
      <vt:lpstr>包图主题2</vt:lpstr>
      <vt:lpstr>office</vt:lpstr>
      <vt:lpstr>1_第一PPT，www.1ppt.com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12</cp:revision>
  <dcterms:created xsi:type="dcterms:W3CDTF">2023-02-06T12:06:37Z</dcterms:created>
  <dcterms:modified xsi:type="dcterms:W3CDTF">2024-05-06T01:56:03Z</dcterms:modified>
</cp:coreProperties>
</file>