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1"/>
  </p:notesMasterIdLst>
  <p:sldIdLst>
    <p:sldId id="267" r:id="rId3"/>
    <p:sldId id="9437" r:id="rId4"/>
    <p:sldId id="277" r:id="rId5"/>
    <p:sldId id="296" r:id="rId6"/>
    <p:sldId id="9508" r:id="rId7"/>
    <p:sldId id="9474" r:id="rId8"/>
    <p:sldId id="9496" r:id="rId9"/>
    <p:sldId id="9511" r:id="rId10"/>
    <p:sldId id="9499" r:id="rId11"/>
    <p:sldId id="268" r:id="rId12"/>
    <p:sldId id="269" r:id="rId13"/>
    <p:sldId id="284" r:id="rId14"/>
    <p:sldId id="304" r:id="rId15"/>
    <p:sldId id="275" r:id="rId16"/>
    <p:sldId id="9514" r:id="rId17"/>
    <p:sldId id="9512" r:id="rId18"/>
    <p:sldId id="9513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1200" y="685800"/>
            <a:ext cx="11176000" cy="5840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1871" y="888259"/>
            <a:ext cx="10518929" cy="54931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5173" flipH="1">
            <a:off x="10390693" y="477025"/>
            <a:ext cx="1076608" cy="1257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1374" y="1877517"/>
            <a:ext cx="650941" cy="8173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531" y="5211455"/>
            <a:ext cx="1447867" cy="17024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14220" y="5222150"/>
            <a:ext cx="1376437" cy="1461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11923" y="1945407"/>
            <a:ext cx="1534611" cy="8426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926260" flipV="1">
            <a:off x="10672938" y="1158342"/>
            <a:ext cx="1258999" cy="10461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841029">
            <a:off x="542248" y="596064"/>
            <a:ext cx="635017" cy="60846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55759">
            <a:off x="3840110" y="6131002"/>
            <a:ext cx="513333" cy="491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6F648-3364-425F-A2B1-AB083C91B506}"/>
              </a:ext>
            </a:extLst>
          </p:cNvPr>
          <p:cNvSpPr txBox="1"/>
          <p:nvPr/>
        </p:nvSpPr>
        <p:spPr>
          <a:xfrm>
            <a:off x="304801" y="444585"/>
            <a:ext cx="12191999" cy="5129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933" b="1" dirty="0">
                <a:ln/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933" b="1" dirty="0">
                <a:ln/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933" b="1" dirty="0">
                <a:ln/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ĐẠI QUANG</a:t>
            </a:r>
          </a:p>
        </p:txBody>
      </p:sp>
      <p:sp>
        <p:nvSpPr>
          <p:cNvPr id="17" name="WordArt 9">
            <a:extLst>
              <a:ext uri="{FF2B5EF4-FFF2-40B4-BE49-F238E27FC236}">
                <a16:creationId xmlns:a16="http://schemas.microsoft.com/office/drawing/2014/main" id="{FC3BEC85-EB0A-4593-B5E7-1BDD32F77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4618" y="3264539"/>
            <a:ext cx="8266942" cy="97153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 numCol="1" fromWordArt="1">
            <a:prstTxWarp prst="textPlain">
              <a:avLst>
                <a:gd name="adj" fmla="val 4988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vi-VN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Môn : </a:t>
            </a:r>
            <a:r>
              <a:rPr lang="en-US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TIẾNG VIỆT</a:t>
            </a:r>
            <a:r>
              <a:rPr lang="vi-VN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– Lớp </a:t>
            </a:r>
            <a:r>
              <a:rPr lang="en-US" sz="1867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sz="1867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71131E-D153-422C-AFC8-79F5798C2476}"/>
              </a:ext>
            </a:extLst>
          </p:cNvPr>
          <p:cNvSpPr/>
          <p:nvPr/>
        </p:nvSpPr>
        <p:spPr>
          <a:xfrm>
            <a:off x="-49048" y="2215242"/>
            <a:ext cx="12452394" cy="1071700"/>
          </a:xfrm>
          <a:prstGeom prst="rect">
            <a:avLst/>
          </a:prstGeom>
          <a:effectLst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68398">
              <a:defRPr/>
            </a:pPr>
            <a:r>
              <a:rPr lang="en-US" sz="3600" b="1" dirty="0">
                <a:ln/>
                <a:solidFill>
                  <a:srgbClr val="0000FF"/>
                </a:solidFill>
                <a:latin typeface="Times New Roman" pitchFamily="18" charset="0"/>
              </a:rPr>
              <a:t>CHÀO MỪNG QUÝ THẦY CÔ</a:t>
            </a:r>
          </a:p>
          <a:p>
            <a:pPr algn="ctr" defTabSz="968398">
              <a:defRPr/>
            </a:pPr>
            <a:r>
              <a:rPr lang="en-US" sz="3600" b="1" dirty="0">
                <a:ln/>
                <a:solidFill>
                  <a:srgbClr val="0000FF"/>
                </a:solidFill>
                <a:latin typeface="Times New Roman" pitchFamily="18" charset="0"/>
              </a:rPr>
              <a:t>VỀ DỰ GIỜ THĂM LỚP 3A</a:t>
            </a:r>
          </a:p>
        </p:txBody>
      </p:sp>
      <p:sp>
        <p:nvSpPr>
          <p:cNvPr id="21" name="WordArt 20">
            <a:extLst>
              <a:ext uri="{FF2B5EF4-FFF2-40B4-BE49-F238E27FC236}">
                <a16:creationId xmlns:a16="http://schemas.microsoft.com/office/drawing/2014/main" id="{2E826A27-5DCB-40CE-92A5-32927FBFFB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9498" y="5557975"/>
            <a:ext cx="5800943" cy="113814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viên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Nguyễn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Thị</a:t>
            </a:r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Thu </a:t>
            </a:r>
            <a:r>
              <a:rPr lang="en-US" sz="24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</a:t>
            </a:r>
            <a:endParaRPr lang="en-US" sz="2400" b="1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50100380-0BFA-4DD1-B807-142FA4047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149217" flipH="1">
            <a:off x="1209842" y="342819"/>
            <a:ext cx="1076608" cy="1257185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F9425E05-12F8-427A-84A6-2F08D45F16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9652866" y="1050752"/>
            <a:ext cx="594471" cy="594471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4ED14C-E809-4D9B-9C2C-30DECAA36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2296955" y="1396734"/>
            <a:ext cx="594471" cy="594471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12ED913B-B4BF-4AF0-92EC-A8A05A5015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5295569" y="2439315"/>
            <a:ext cx="594471" cy="594471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C758A608-8249-4099-80C4-99A09752205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981402">
            <a:off x="9022081" y="2588507"/>
            <a:ext cx="594471" cy="594471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2D08A58D-234A-4B74-94FA-76AA45C807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9995409" y="4635834"/>
            <a:ext cx="483681" cy="483681"/>
          </a:xfrm>
          <a:prstGeom prst="rect">
            <a:avLst/>
          </a:prstGeom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A2473EE-21C3-4ACC-885A-6B109F081C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1938086" y="5579556"/>
            <a:ext cx="483681" cy="483681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56CF0FB8-BE91-4628-95B9-9034FA1220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9995409" y="270602"/>
            <a:ext cx="483681" cy="48368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47867082-A51D-45AD-834D-3E2B76A644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3947086">
            <a:off x="339906" y="3644368"/>
            <a:ext cx="483681" cy="48368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8D50781-37CC-4BAA-AA8D-0836C295906A}"/>
              </a:ext>
            </a:extLst>
          </p:cNvPr>
          <p:cNvSpPr/>
          <p:nvPr/>
        </p:nvSpPr>
        <p:spPr>
          <a:xfrm>
            <a:off x="-1924630" y="171131"/>
            <a:ext cx="1622323" cy="1768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xmlns="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xmlns="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xmlns="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73" y="1660559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7" y="2285813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01" y="2900156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9" y="3489955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22" y="4758175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C82B26-B3C4-4DF4-8904-A13452D445BC}"/>
              </a:ext>
            </a:extLst>
          </p:cNvPr>
          <p:cNvSpPr/>
          <p:nvPr/>
        </p:nvSpPr>
        <p:spPr>
          <a:xfrm>
            <a:off x="-1622323" y="36493"/>
            <a:ext cx="1622323" cy="1768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xmlns="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494</Words>
  <Application>Microsoft Office PowerPoint</Application>
  <PresentationFormat>Widescreen</PresentationFormat>
  <Paragraphs>74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#9Slide05 SVNClementine</vt:lpstr>
      <vt:lpstr>Arial</vt:lpstr>
      <vt:lpstr>Calibri</vt:lpstr>
      <vt:lpstr>HP001 4 hàng</vt:lpstr>
      <vt:lpstr>iCiel Ciaobella</vt:lpstr>
      <vt:lpstr>OpenSans</vt:lpstr>
      <vt:lpstr>SVN-Hole Hearted</vt:lpstr>
      <vt:lpstr>SVN-Poky's</vt:lpstr>
      <vt:lpstr>Tahoma</vt:lpstr>
      <vt:lpstr>Times New Roman</vt:lpstr>
      <vt:lpstr>字魂59号-创粗黑</vt:lpstr>
      <vt:lpstr>Office 主题</vt:lpstr>
      <vt:lpstr>1_Office 主题​​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2023-02-03T04:04:54Z</dcterms:created>
  <dcterms:modified xsi:type="dcterms:W3CDTF">2024-05-07T23:04:06Z</dcterms:modified>
</cp:coreProperties>
</file>