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8" r:id="rId2"/>
    <p:sldId id="282" r:id="rId3"/>
    <p:sldId id="258" r:id="rId4"/>
    <p:sldId id="275" r:id="rId5"/>
    <p:sldId id="260" r:id="rId6"/>
    <p:sldId id="289" r:id="rId7"/>
    <p:sldId id="276" r:id="rId8"/>
    <p:sldId id="269" r:id="rId9"/>
    <p:sldId id="285" r:id="rId10"/>
    <p:sldId id="290" r:id="rId11"/>
    <p:sldId id="283" r:id="rId12"/>
    <p:sldId id="271" r:id="rId13"/>
    <p:sldId id="291" r:id="rId14"/>
    <p:sldId id="272" r:id="rId15"/>
    <p:sldId id="284" r:id="rId16"/>
    <p:sldId id="261" r:id="rId17"/>
    <p:sldId id="278" r:id="rId18"/>
    <p:sldId id="264" r:id="rId19"/>
    <p:sldId id="2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52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3E67D-3E51-4CB9-BD1F-BBB03EF4A93F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E0028-385C-49CB-ACDB-9436CC7D9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67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338D5-CBFD-4B3B-AF75-562B4C4115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31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338D5-CBFD-4B3B-AF75-562B4C4115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95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338D5-CBFD-4B3B-AF75-562B4C4115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91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338D5-CBFD-4B3B-AF75-562B4C4115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0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52E15-7F8A-44FF-A5FA-DDA10748F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859D9C-0807-4B5B-B119-30B4D8737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36DA7-A8EF-4E35-B9ED-F36DEA7C3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405B-598B-4BF9-A5F6-01DBDBC6B2C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4E50A-6BC1-40BE-8BAB-0045A191C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B4A6B-34DF-48A1-AF69-00DB31DD2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EEC1-C098-4B01-8196-A82A6930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0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3AE8-6151-48BD-9AF1-82760D718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7DB726-1C99-4E27-BD34-828747B75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C95E0-BE50-406B-837B-6512439AB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405B-598B-4BF9-A5F6-01DBDBC6B2C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26CCD-03E7-4DC8-BACB-D0B36FC84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98498-1278-45CE-A375-1D9AE161A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EEC1-C098-4B01-8196-A82A6930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31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2F61DA-AB5C-4E37-99C8-CCDF37358C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0F90E7-7BC7-431D-A5BD-9EBF8C9870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87AFF-3DFF-4750-8985-CF9B91274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405B-598B-4BF9-A5F6-01DBDBC6B2C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990E1-60B0-4CDD-9E34-098AD5BE1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F2DD0-CE4D-427B-A033-86142C803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EEC1-C098-4B01-8196-A82A6930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5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FDC9B-A6CE-4024-94DA-C30463202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708A4-131F-4178-A648-234CCA48C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89292-52A4-4A2E-8418-72D434B87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405B-598B-4BF9-A5F6-01DBDBC6B2C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FD29E-E2FA-45CE-9621-FCD9BB786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F0851-C376-4492-AC90-7B5020DC3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EEC1-C098-4B01-8196-A82A6930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43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271B9-AB07-440D-A13F-50A1D77AD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E3914-3E62-4C14-A605-A0A399F90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997D3-EB8E-4611-A487-A9CD8113A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405B-598B-4BF9-A5F6-01DBDBC6B2C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D55CC-FC38-479A-8450-7AEBCA2EB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E48B1-565C-4D9B-9B9E-9A3ABFC38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EEC1-C098-4B01-8196-A82A6930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1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04B50-C51D-4460-A412-EFC7781FF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4F4A3-305D-4AF6-9F2E-6129A1A97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47FF4-A246-49A9-B7C2-52BD832C5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2CC792-8469-4DA8-992C-2F284DDE4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405B-598B-4BF9-A5F6-01DBDBC6B2C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C8398-D755-4236-96A6-8A204B924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FA9B4-3575-40CE-B3EE-E04730844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EEC1-C098-4B01-8196-A82A6930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0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0298B-A742-4F2E-AF27-938938587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F8198-DDAC-42D0-99E2-7799F55EB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7BBB03-511D-4680-9C42-A6B0E8F2F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1775C0-F0D1-4CAC-86AD-0246D6525E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289567-D28B-47A5-8B96-BCF15205E7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2C2AE4-9DA9-47CC-8EAB-740533A36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405B-598B-4BF9-A5F6-01DBDBC6B2C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A8D8A0-9A13-46E5-ADDC-81B60B901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70701D-4389-495A-AB4F-97DE5417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EEC1-C098-4B01-8196-A82A6930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76A99-3840-4A00-8D23-22906E969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A7F7E-AB32-4E82-98AC-42EFDA345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405B-598B-4BF9-A5F6-01DBDBC6B2C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0C2BD-D879-48C3-8507-AB6178C11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7E0749-B787-4ABC-9FF1-DBD402254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EEC1-C098-4B01-8196-A82A6930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2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B7A6B5-0CE7-45E9-A719-E26DCC0C4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405B-598B-4BF9-A5F6-01DBDBC6B2C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878F07-781E-45C9-AD83-B21990859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50128-89F7-4FD2-8635-35B0FC54C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EEC1-C098-4B01-8196-A82A6930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32AC4-0FA8-4C36-90B9-81F181645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2573D-74B4-4795-BBA1-35DD60DAE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0D7372-4017-436B-8EFD-60DA62964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1BF64D-4E38-4B61-94DB-53A3B9F80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405B-598B-4BF9-A5F6-01DBDBC6B2C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9E540-D183-4B04-94C0-1BB6C726D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6AD3B-99BD-4D37-BC42-2C785F822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EEC1-C098-4B01-8196-A82A6930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62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4A6EB-B2B0-4099-9745-98DF5BB05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9D7662-0844-44C9-ACA2-6FA45D1E63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4B552C-89A3-48F4-B7DD-EBF2F7AA2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B85F39-BB7C-401E-AA19-D6D5B014B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405B-598B-4BF9-A5F6-01DBDBC6B2C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2C253-4745-4FF2-8A58-29CF1A852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CF8406-6D53-491F-8E14-68D9B34B2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EEC1-C098-4B01-8196-A82A6930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8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A7ED7F-3276-47E2-9748-C6CF6446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E966B-09A9-4A42-8922-5BB882CBD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7BC42-66B7-4137-B3E6-C6AB83C3F2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6405B-598B-4BF9-A5F6-01DBDBC6B2C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8EAD4-2642-4905-BB5A-C3DDB6FDA3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7B604-02DA-4437-A256-8E292616DD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EEC1-C098-4B01-8196-A82A69301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8">
            <a:extLst>
              <a:ext uri="{FF2B5EF4-FFF2-40B4-BE49-F238E27FC236}">
                <a16:creationId xmlns:a16="http://schemas.microsoft.com/office/drawing/2014/main" id="{C1F62D09-B58B-4B99-B215-B30424122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7750" y="0"/>
            <a:ext cx="14478000" cy="6858000"/>
          </a:xfrm>
          <a:prstGeom prst="rect">
            <a:avLst/>
          </a:prstGeom>
          <a:solidFill>
            <a:schemeClr val="dk1"/>
          </a:solidFill>
        </p:spPr>
      </p:pic>
      <p:sp>
        <p:nvSpPr>
          <p:cNvPr id="4" name="5" descr="e7d195523061f1c06526803b853d33da37c806682655e537E2A928F3AEA1D11B2C74CA1ADE48C493B3BE6AAFC7DC1413F1D3DE5144BCB5B8EB55459D8BD2DD86CA978BCF0EF961A7AF6DF4AA15BE192720318C2C471E39F3AA13EAE94254EC6A772492F22B18A7B8855E4DD67BA66092DDDF21DA2EF94857BB96E96487FA84346DE9B4FAF86CB739">
            <a:extLst>
              <a:ext uri="{FF2B5EF4-FFF2-40B4-BE49-F238E27FC236}">
                <a16:creationId xmlns:a16="http://schemas.microsoft.com/office/drawing/2014/main" id="{B0E63706-7E90-4965-B8FD-8AA448BD5993}"/>
              </a:ext>
            </a:extLst>
          </p:cNvPr>
          <p:cNvSpPr txBox="1"/>
          <p:nvPr/>
        </p:nvSpPr>
        <p:spPr>
          <a:xfrm>
            <a:off x="4969730" y="163012"/>
            <a:ext cx="44069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spc="-30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Tiếng việt</a:t>
            </a:r>
            <a:endParaRPr lang="zh-CN" altLang="en-US" sz="8800" spc="-300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5" descr="e7d195523061f1c06526803b853d33da37c806682655e537E2A928F3AEA1D11B2C74CA1ADE48C493B3BE6AAFC7DC1413F1D3DE5144BCB5B8EB55459D8BD2DD86CA978BCF0EF961A7AF6DF4AA15BE192720318C2C471E39F3AA13EAE94254EC6A772492F22B18A7B8855E4DD67BA66092DDDF21DA2EF94857BB96E96487FA84346DE9B4FAF86CB739">
            <a:extLst>
              <a:ext uri="{FF2B5EF4-FFF2-40B4-BE49-F238E27FC236}">
                <a16:creationId xmlns:a16="http://schemas.microsoft.com/office/drawing/2014/main" id="{723B7BC9-9716-4C18-B20E-9DD144FC565F}"/>
              </a:ext>
            </a:extLst>
          </p:cNvPr>
          <p:cNvSpPr txBox="1"/>
          <p:nvPr/>
        </p:nvSpPr>
        <p:spPr>
          <a:xfrm>
            <a:off x="2894461" y="2256740"/>
            <a:ext cx="989239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900" b="1">
                <a:ln w="0"/>
                <a:solidFill>
                  <a:srgbClr val="E83E6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  <a:cs typeface="+mn-ea"/>
                <a:sym typeface="+mn-lt"/>
              </a:rPr>
              <a:t>I i  K k</a:t>
            </a:r>
            <a:endParaRPr lang="zh-CN" altLang="en-US" sz="19900" b="1" dirty="0">
              <a:ln w="0"/>
              <a:solidFill>
                <a:srgbClr val="E83E6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  <a:cs typeface="+mn-ea"/>
              <a:sym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3F9A20-EFBB-4910-B267-FD48529D96C5}"/>
              </a:ext>
            </a:extLst>
          </p:cNvPr>
          <p:cNvSpPr txBox="1"/>
          <p:nvPr/>
        </p:nvSpPr>
        <p:spPr>
          <a:xfrm>
            <a:off x="267280" y="5780782"/>
            <a:ext cx="57849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HP001 Kieu 5H" panose="020B0603050302020204" pitchFamily="34" charset="0"/>
                <a:cs typeface="Times New Roman" panose="02020603050405020304" pitchFamily="18" charset="0"/>
              </a:rPr>
              <a:t>Giáo Viên: </a:t>
            </a:r>
            <a:r>
              <a:rPr lang="vi-VN" sz="3200" smtClean="0">
                <a:solidFill>
                  <a:srgbClr val="002060"/>
                </a:solidFill>
                <a:latin typeface="HP001 Kieu 5H" panose="020B0603050302020204" pitchFamily="34" charset="0"/>
                <a:cs typeface="Times New Roman" panose="02020603050405020304" pitchFamily="18" charset="0"/>
              </a:rPr>
              <a:t>Kim Thị Cúc</a:t>
            </a:r>
          </a:p>
          <a:p>
            <a:r>
              <a:rPr lang="en-US" sz="3200" smtClean="0">
                <a:solidFill>
                  <a:srgbClr val="002060"/>
                </a:solidFill>
                <a:latin typeface="HP001 Kieu 5H" panose="020B0603050302020204" pitchFamily="34" charset="0"/>
                <a:cs typeface="Times New Roman" panose="02020603050405020304" pitchFamily="18" charset="0"/>
              </a:rPr>
              <a:t>Tr</a:t>
            </a:r>
            <a:r>
              <a:rPr lang="vi-VN" sz="3200">
                <a:solidFill>
                  <a:srgbClr val="002060"/>
                </a:solidFill>
                <a:latin typeface="HP001 Kieu 5H" panose="020B0603050302020204" pitchFamily="34" charset="0"/>
                <a:cs typeface="Times New Roman" panose="02020603050405020304" pitchFamily="18" charset="0"/>
              </a:rPr>
              <a:t>ư</a:t>
            </a:r>
            <a:r>
              <a:rPr lang="en-US" sz="3200">
                <a:solidFill>
                  <a:srgbClr val="002060"/>
                </a:solidFill>
                <a:latin typeface="HP001 Kieu 5H" panose="020B0603050302020204" pitchFamily="34" charset="0"/>
                <a:cs typeface="Times New Roman" panose="02020603050405020304" pitchFamily="18" charset="0"/>
              </a:rPr>
              <a:t>ờng Tiểu học : </a:t>
            </a:r>
            <a:r>
              <a:rPr lang="vi-VN" sz="3200" smtClean="0">
                <a:solidFill>
                  <a:srgbClr val="002060"/>
                </a:solidFill>
                <a:latin typeface="HP001 Kieu 5H" panose="020B0603050302020204" pitchFamily="34" charset="0"/>
                <a:cs typeface="Times New Roman" panose="02020603050405020304" pitchFamily="18" charset="0"/>
              </a:rPr>
              <a:t>Châu Lý 2</a:t>
            </a:r>
            <a:endParaRPr lang="en-US" sz="3200">
              <a:solidFill>
                <a:srgbClr val="002060"/>
              </a:solidFill>
              <a:latin typeface="HP001 Kieu 5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5" descr="e7d195523061f1c06526803b853d33da37c806682655e537E2A928F3AEA1D11B2C74CA1ADE48C493B3BE6AAFC7DC1413F1D3DE5144BCB5B8EB55459D8BD2DD86CA978BCF0EF961A7AF6DF4AA15BE192720318C2C471E39F3AA13EAE94254EC6A772492F22B18A7B8855E4DD67BA66092DDDF21DA2EF94857BB96E96487FA84346DE9B4FAF86CB739">
            <a:extLst>
              <a:ext uri="{FF2B5EF4-FFF2-40B4-BE49-F238E27FC236}">
                <a16:creationId xmlns:a16="http://schemas.microsoft.com/office/drawing/2014/main" id="{F10BBDFE-FB98-4F6B-BA95-17B7BF3308CB}"/>
              </a:ext>
            </a:extLst>
          </p:cNvPr>
          <p:cNvSpPr txBox="1"/>
          <p:nvPr/>
        </p:nvSpPr>
        <p:spPr>
          <a:xfrm>
            <a:off x="5813588" y="1434179"/>
            <a:ext cx="28903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spc="-30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 11</a:t>
            </a:r>
            <a:endParaRPr lang="zh-CN" altLang="en-US" sz="8800" spc="-300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827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6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160"/>
                                  </p:stCondLst>
                                  <p:childTnLst>
                                    <p:animScale>
                                      <p:cBhvr>
                                        <p:cTn id="10" dur="24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6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160"/>
                                  </p:stCondLst>
                                  <p:childTnLst>
                                    <p:animScale>
                                      <p:cBhvr>
                                        <p:cTn id="24" dur="240" fill="hold"/>
                                        <p:tgtEl>
                                          <p:spTgt spid="6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93AE2B7-9FD4-4E42-9286-AABF3A083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6" y="727010"/>
            <a:ext cx="3356991" cy="4168173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4775D8A5-C746-4B80-87AA-333A1702AA2A}"/>
              </a:ext>
            </a:extLst>
          </p:cNvPr>
          <p:cNvSpPr/>
          <p:nvPr/>
        </p:nvSpPr>
        <p:spPr>
          <a:xfrm>
            <a:off x="230425" y="4696204"/>
            <a:ext cx="2841704" cy="992165"/>
          </a:xfrm>
          <a:prstGeom prst="rect">
            <a:avLst/>
          </a:prstGeom>
          <a:solidFill>
            <a:srgbClr val="A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  <a:latin typeface="HP-211" panose="020B0803050302020204" pitchFamily="34" charset="0"/>
              </a:rPr>
              <a:t>bí đỏ</a:t>
            </a:r>
            <a:endParaRPr lang="en-US" sz="6000" dirty="0">
              <a:solidFill>
                <a:schemeClr val="tx1"/>
              </a:solidFill>
              <a:latin typeface="HP-211" panose="020B08030503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32EA138-7BA2-4726-B410-B35640D824E5}"/>
              </a:ext>
            </a:extLst>
          </p:cNvPr>
          <p:cNvSpPr/>
          <p:nvPr/>
        </p:nvSpPr>
        <p:spPr>
          <a:xfrm>
            <a:off x="3254296" y="4731157"/>
            <a:ext cx="2841704" cy="992165"/>
          </a:xfrm>
          <a:prstGeom prst="rect">
            <a:avLst/>
          </a:prstGeom>
          <a:solidFill>
            <a:srgbClr val="A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  <a:latin typeface="HP-211" panose="020B0803050302020204" pitchFamily="34" charset="0"/>
              </a:rPr>
              <a:t>kẻ ô</a:t>
            </a:r>
            <a:endParaRPr lang="en-US" sz="6000" dirty="0">
              <a:solidFill>
                <a:schemeClr val="tx1"/>
              </a:solidFill>
              <a:latin typeface="HP-211" panose="020B08030503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007B066-1BD7-49B8-B013-2C268942AD8B}"/>
              </a:ext>
            </a:extLst>
          </p:cNvPr>
          <p:cNvSpPr/>
          <p:nvPr/>
        </p:nvSpPr>
        <p:spPr>
          <a:xfrm>
            <a:off x="6278169" y="4696204"/>
            <a:ext cx="2841704" cy="992165"/>
          </a:xfrm>
          <a:prstGeom prst="rect">
            <a:avLst/>
          </a:prstGeom>
          <a:solidFill>
            <a:srgbClr val="A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  <a:latin typeface="HP-211" panose="020B0803050302020204" pitchFamily="34" charset="0"/>
              </a:rPr>
              <a:t>đi đò</a:t>
            </a:r>
            <a:endParaRPr lang="en-US" sz="6000" dirty="0">
              <a:solidFill>
                <a:schemeClr val="tx1"/>
              </a:solidFill>
              <a:latin typeface="HP-211" panose="020B08030503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867D7E4-FDD0-48C9-B241-FB96D9B57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6317"/>
            <a:ext cx="2322888" cy="124787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E4AE0DD-3D66-425B-8F4D-D4F97D8FC766}"/>
              </a:ext>
            </a:extLst>
          </p:cNvPr>
          <p:cNvSpPr/>
          <p:nvPr/>
        </p:nvSpPr>
        <p:spPr>
          <a:xfrm>
            <a:off x="9302040" y="4688729"/>
            <a:ext cx="2841704" cy="992165"/>
          </a:xfrm>
          <a:prstGeom prst="rect">
            <a:avLst/>
          </a:prstGeom>
          <a:solidFill>
            <a:srgbClr val="A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  <a:latin typeface="HP-211" panose="020B0803050302020204" pitchFamily="34" charset="0"/>
              </a:rPr>
              <a:t>kì đà</a:t>
            </a:r>
            <a:endParaRPr lang="en-US" sz="6000" dirty="0">
              <a:solidFill>
                <a:schemeClr val="tx1"/>
              </a:solidFill>
              <a:latin typeface="HP-211" panose="020B08030503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6BCCAC-8650-406F-9952-64094B3EA3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077" y="95501"/>
            <a:ext cx="3017125" cy="44984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8278AE2-DF2F-47AB-A6E9-FCB5105FCE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421" y="380122"/>
            <a:ext cx="3017126" cy="42138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451ECFC-53D9-436C-A84A-03F142E1DB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873" y="447874"/>
            <a:ext cx="3072127" cy="398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3000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" descr="e7d195523061f1c06526803b853d33da37c806682655e537E2A928F3AEA1D11B2C74CA1ADE48C493B3BE6AAFC7DC1413F1D3DE5144BCB5B8EB55459D8BD2DD86CA978BCF0EF961A7AF6DF4AA15BE192720318C2C471E39F3AA13EAE94254EC6A772492F22B18A7B8855E4DD67BA66092DDDF21DA2EF94857BB96E96487FA84346DE9B4FAF86CB739">
            <a:extLst>
              <a:ext uri="{FF2B5EF4-FFF2-40B4-BE49-F238E27FC236}">
                <a16:creationId xmlns:a16="http://schemas.microsoft.com/office/drawing/2014/main" id="{8C6A7A2E-8FC7-4BBB-A91A-98D7E77A736E}"/>
              </a:ext>
            </a:extLst>
          </p:cNvPr>
          <p:cNvSpPr/>
          <p:nvPr/>
        </p:nvSpPr>
        <p:spPr>
          <a:xfrm>
            <a:off x="0" y="0"/>
            <a:ext cx="1754241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1A68AD-F70E-44BF-8E05-FC5FFD240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112" y="2045088"/>
            <a:ext cx="7943776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3334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-0.40364 0 " pathEditMode="relative" rAng="0" ptsTypes="AA">
                                      <p:cBhvr>
                                        <p:cTn id="6" dur="162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2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D6BFB6-C2B3-4BAE-9D81-63552929EDED}"/>
              </a:ext>
            </a:extLst>
          </p:cNvPr>
          <p:cNvSpPr/>
          <p:nvPr/>
        </p:nvSpPr>
        <p:spPr>
          <a:xfrm>
            <a:off x="252397" y="1228128"/>
            <a:ext cx="11699349" cy="5355552"/>
          </a:xfrm>
          <a:prstGeom prst="roundRect">
            <a:avLst>
              <a:gd name="adj" fmla="val 12650"/>
            </a:avLst>
          </a:prstGeom>
          <a:solidFill>
            <a:srgbClr val="A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3E6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FC1A70-0D49-476D-9BB5-9168442C9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-50344"/>
            <a:ext cx="4076700" cy="1420432"/>
          </a:xfrm>
          <a:prstGeom prst="rect">
            <a:avLst/>
          </a:prstGeom>
        </p:spPr>
      </p:pic>
      <p:pic>
        <p:nvPicPr>
          <p:cNvPr id="8" name="Picture 7">
            <a:hlinkClick r:id="" action="ppaction://media"/>
            <a:extLst>
              <a:ext uri="{FF2B5EF4-FFF2-40B4-BE49-F238E27FC236}">
                <a16:creationId xmlns:a16="http://schemas.microsoft.com/office/drawing/2014/main" id="{924B20C8-4783-454B-89DE-B2D0DC91A0A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240" y="1094441"/>
            <a:ext cx="9638363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C1D0D9-5C1A-4AE8-8D4B-E30358C390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396" y="1094440"/>
            <a:ext cx="5763559" cy="576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8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37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D6BFB6-C2B3-4BAE-9D81-63552929EDED}"/>
              </a:ext>
            </a:extLst>
          </p:cNvPr>
          <p:cNvSpPr/>
          <p:nvPr/>
        </p:nvSpPr>
        <p:spPr>
          <a:xfrm>
            <a:off x="252397" y="1228128"/>
            <a:ext cx="11699349" cy="5355552"/>
          </a:xfrm>
          <a:prstGeom prst="roundRect">
            <a:avLst>
              <a:gd name="adj" fmla="val 12650"/>
            </a:avLst>
          </a:prstGeom>
          <a:solidFill>
            <a:srgbClr val="A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3E6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FC1A70-0D49-476D-9BB5-9168442C9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-50344"/>
            <a:ext cx="4076700" cy="1420432"/>
          </a:xfrm>
          <a:prstGeom prst="rect">
            <a:avLst/>
          </a:prstGeom>
        </p:spPr>
      </p:pic>
      <p:pic>
        <p:nvPicPr>
          <p:cNvPr id="7" name="Picture 6">
            <a:hlinkClick r:id="" action="ppaction://media"/>
            <a:extLst>
              <a:ext uri="{FF2B5EF4-FFF2-40B4-BE49-F238E27FC236}">
                <a16:creationId xmlns:a16="http://schemas.microsoft.com/office/drawing/2014/main" id="{B3527F90-A9EC-44F7-8B68-90ABADB5CBB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7" y="1511954"/>
            <a:ext cx="75819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261B04-AE2F-4903-9CAD-9FAD2150D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826" y="944302"/>
            <a:ext cx="5355552" cy="535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11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61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D6BFB6-C2B3-4BAE-9D81-63552929EDED}"/>
              </a:ext>
            </a:extLst>
          </p:cNvPr>
          <p:cNvSpPr/>
          <p:nvPr/>
        </p:nvSpPr>
        <p:spPr>
          <a:xfrm>
            <a:off x="252397" y="1228128"/>
            <a:ext cx="11699349" cy="5355552"/>
          </a:xfrm>
          <a:prstGeom prst="roundRect">
            <a:avLst>
              <a:gd name="adj" fmla="val 12650"/>
            </a:avLst>
          </a:prstGeom>
          <a:solidFill>
            <a:srgbClr val="A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3E63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CD6789-E095-4331-BEFC-62C2638FD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-50344"/>
            <a:ext cx="4076700" cy="14204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78780C-B498-4F5D-8E0C-C587B8809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75" y="1360300"/>
            <a:ext cx="10358601" cy="549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8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" descr="e7d195523061f1c06526803b853d33da37c806682655e537E2A928F3AEA1D11B2C74CA1ADE48C493B3BE6AAFC7DC1413F1D3DE5144BCB5B8EB55459D8BD2DD86CA978BCF0EF961A7AF6DF4AA15BE192720318C2C471E39F3AA13EAE94254EC6A772492F22B18A7B8855E4DD67BA66092DDDF21DA2EF94857BB96E96487FA84346DE9B4FAF86CB739">
            <a:extLst>
              <a:ext uri="{FF2B5EF4-FFF2-40B4-BE49-F238E27FC236}">
                <a16:creationId xmlns:a16="http://schemas.microsoft.com/office/drawing/2014/main" id="{8C6A7A2E-8FC7-4BBB-A91A-98D7E77A736E}"/>
              </a:ext>
            </a:extLst>
          </p:cNvPr>
          <p:cNvSpPr/>
          <p:nvPr/>
        </p:nvSpPr>
        <p:spPr>
          <a:xfrm>
            <a:off x="0" y="0"/>
            <a:ext cx="1754241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5C8CC-6554-431D-A5DE-F0484AF2F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6384" y="1768738"/>
            <a:ext cx="6599232" cy="354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7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-0.40364 0 " pathEditMode="relative" rAng="0" ptsTypes="AA">
                                      <p:cBhvr>
                                        <p:cTn id="6" dur="162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5490AE0-D6BA-4EC7-9B01-A5CA50779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2034"/>
            <a:ext cx="2125004" cy="114157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B24896A-CED5-40CE-AB8F-0D915A51B4B9}"/>
              </a:ext>
            </a:extLst>
          </p:cNvPr>
          <p:cNvGrpSpPr/>
          <p:nvPr/>
        </p:nvGrpSpPr>
        <p:grpSpPr>
          <a:xfrm>
            <a:off x="1751778" y="5687424"/>
            <a:ext cx="8735830" cy="1200329"/>
            <a:chOff x="2417469" y="5699762"/>
            <a:chExt cx="6155799" cy="1200329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C0CE8D6-C593-41B7-AA9A-ABF9648493A9}"/>
                </a:ext>
              </a:extLst>
            </p:cNvPr>
            <p:cNvSpPr/>
            <p:nvPr/>
          </p:nvSpPr>
          <p:spPr>
            <a:xfrm>
              <a:off x="2417469" y="5781647"/>
              <a:ext cx="6155799" cy="1022147"/>
            </a:xfrm>
            <a:prstGeom prst="roundRect">
              <a:avLst>
                <a:gd name="adj" fmla="val 28874"/>
              </a:avLst>
            </a:prstGeom>
            <a:solidFill>
              <a:srgbClr val="DEF3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83E63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A7FEA4-5728-4A10-824F-A62292750C14}"/>
                </a:ext>
              </a:extLst>
            </p:cNvPr>
            <p:cNvSpPr/>
            <p:nvPr/>
          </p:nvSpPr>
          <p:spPr>
            <a:xfrm>
              <a:off x="2880223" y="5699762"/>
              <a:ext cx="5693045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200">
                  <a:latin typeface="HP-211" panose="020B0803050302020204" pitchFamily="34" charset="0"/>
                </a:rPr>
                <a:t>Kì đà bò ở kẽ đá.</a:t>
              </a:r>
              <a:endParaRPr lang="en-US" sz="4800" dirty="0">
                <a:latin typeface="HP-211" panose="020B0803050302020204" pitchFamily="34" charset="0"/>
              </a:endParaRPr>
            </a:p>
          </p:txBody>
        </p:sp>
      </p:grpSp>
      <p:sp>
        <p:nvSpPr>
          <p:cNvPr id="14" name="Text Box 66">
            <a:extLst>
              <a:ext uri="{FF2B5EF4-FFF2-40B4-BE49-F238E27FC236}">
                <a16:creationId xmlns:a16="http://schemas.microsoft.com/office/drawing/2014/main" id="{1996DC07-4FEF-41C5-BD30-C04B6D1D8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5004" y="5350784"/>
            <a:ext cx="250514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0000">
                <a:latin typeface="HP-211" panose="020B0803050302020204" pitchFamily="34" charset="0"/>
                <a:ea typeface="Batang" pitchFamily="18" charset="-127"/>
                <a:cs typeface="Arial" charset="0"/>
              </a:rPr>
              <a:t> </a:t>
            </a:r>
            <a:r>
              <a:rPr lang="en-US" sz="7200">
                <a:solidFill>
                  <a:srgbClr val="FF0000"/>
                </a:solidFill>
                <a:latin typeface="HP-211" panose="020B0803050302020204" pitchFamily="34" charset="0"/>
                <a:ea typeface="Batang" pitchFamily="18" charset="-127"/>
                <a:cs typeface="Arial" charset="0"/>
              </a:rPr>
              <a:t>Ki</a:t>
            </a:r>
            <a:endParaRPr lang="vi-VN" sz="10000" dirty="0">
              <a:solidFill>
                <a:srgbClr val="FF0000"/>
              </a:solidFill>
              <a:latin typeface="Century Gothic" pitchFamily="34" charset="0"/>
              <a:ea typeface="Batang" pitchFamily="18" charset="-127"/>
              <a:cs typeface="Arial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40EDC0-919D-44D2-A792-776629320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781" y="606204"/>
            <a:ext cx="11408576" cy="5096561"/>
          </a:xfrm>
          <a:prstGeom prst="rect">
            <a:avLst/>
          </a:prstGeom>
        </p:spPr>
      </p:pic>
      <p:sp>
        <p:nvSpPr>
          <p:cNvPr id="13" name="Text Box 66">
            <a:extLst>
              <a:ext uri="{FF2B5EF4-FFF2-40B4-BE49-F238E27FC236}">
                <a16:creationId xmlns:a16="http://schemas.microsoft.com/office/drawing/2014/main" id="{CA2DC42A-E130-4B8B-9615-E2CC23A09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682" y="5289097"/>
            <a:ext cx="107146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0000">
                <a:latin typeface="HP-211" panose="020B0803050302020204" pitchFamily="34" charset="0"/>
                <a:ea typeface="Batang" pitchFamily="18" charset="-127"/>
                <a:cs typeface="Arial" charset="0"/>
              </a:rPr>
              <a:t> </a:t>
            </a:r>
            <a:r>
              <a:rPr lang="en-US" sz="7200">
                <a:solidFill>
                  <a:srgbClr val="FF0000"/>
                </a:solidFill>
                <a:latin typeface="HP-211" panose="020B0803050302020204" pitchFamily="34" charset="0"/>
                <a:ea typeface="Batang" pitchFamily="18" charset="-127"/>
                <a:cs typeface="Arial" charset="0"/>
              </a:rPr>
              <a:t>k</a:t>
            </a:r>
            <a:endParaRPr lang="vi-VN" sz="10000" dirty="0">
              <a:solidFill>
                <a:srgbClr val="FF0000"/>
              </a:solidFill>
              <a:latin typeface="Century Gothic" pitchFamily="34" charset="0"/>
              <a:ea typeface="Batang" pitchFamily="18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83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" descr="e7d195523061f1c06526803b853d33da37c806682655e537E2A928F3AEA1D11B2C74CA1ADE48C493B3BE6AAFC7DC1413F1D3DE5144BCB5B8EB55459D8BD2DD86CA978BCF0EF961A7AF6DF4AA15BE192720318C2C471E39F3AA13EAE94254EC6A772492F22B18A7B8855E4DD67BA66092DDDF21DA2EF94857BB96E96487FA84346DE9B4FAF86CB739">
            <a:extLst>
              <a:ext uri="{FF2B5EF4-FFF2-40B4-BE49-F238E27FC236}">
                <a16:creationId xmlns:a16="http://schemas.microsoft.com/office/drawing/2014/main" id="{8C6A7A2E-8FC7-4BBB-A91A-98D7E77A736E}"/>
              </a:ext>
            </a:extLst>
          </p:cNvPr>
          <p:cNvSpPr/>
          <p:nvPr/>
        </p:nvSpPr>
        <p:spPr>
          <a:xfrm>
            <a:off x="0" y="0"/>
            <a:ext cx="1754241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2A8B92-A643-4A94-ACB0-FB66F4A78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11404" y="1952726"/>
            <a:ext cx="5769192" cy="321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7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-0.40364 0 " pathEditMode="relative" rAng="0" ptsTypes="AA">
                                      <p:cBhvr>
                                        <p:cTn id="6" dur="162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6594F1-9ED4-404C-8A3F-B5CDA0697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000250" cy="11160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68BD56F-C568-493B-AB5F-1DFDB8353E27}"/>
              </a:ext>
            </a:extLst>
          </p:cNvPr>
          <p:cNvSpPr/>
          <p:nvPr/>
        </p:nvSpPr>
        <p:spPr>
          <a:xfrm>
            <a:off x="4399186" y="202055"/>
            <a:ext cx="47281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HP001 Kieu 5H"/>
              </a:rPr>
              <a:t>Giới thiệu</a:t>
            </a:r>
            <a:r>
              <a:rPr lang="en-US" sz="4800">
                <a:solidFill>
                  <a:srgbClr val="FF0000"/>
                </a:solidFill>
                <a:latin typeface="HP001 Kieu 5H"/>
              </a:rPr>
              <a:t>.</a:t>
            </a:r>
            <a:endParaRPr lang="en-US" sz="4800" dirty="0">
              <a:solidFill>
                <a:srgbClr val="FF0000"/>
              </a:solidFill>
              <a:latin typeface="HP001 Kieu 5H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2AAF89-7567-4D9B-B0F3-FC6C1602F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460" y="1187357"/>
            <a:ext cx="8064565" cy="562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09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" descr="e7d195523061f1c06526803b853d33da37c806682655e537E2A928F3AEA1D11B2C74CA1ADE48C493B3BE6AAFC7DC1413F1D3DE5144BCB5B8EB55459D8BD2DD86CA978BCF0EF961A7AF6DF4AA15BE192720318C2C471E39F3AA13EAE94254EC6A772492F22B18A7B8855E4DD67BA66092DDDF21DA2EF94857BB96E96487FA84346DE9B4FAF86CB739">
            <a:extLst>
              <a:ext uri="{FF2B5EF4-FFF2-40B4-BE49-F238E27FC236}">
                <a16:creationId xmlns:a16="http://schemas.microsoft.com/office/drawing/2014/main" id="{FBEFC18E-6EBA-4AC4-BF0E-9A6042A9FEB0}"/>
              </a:ext>
            </a:extLst>
          </p:cNvPr>
          <p:cNvSpPr txBox="1"/>
          <p:nvPr/>
        </p:nvSpPr>
        <p:spPr>
          <a:xfrm>
            <a:off x="1712259" y="1433995"/>
            <a:ext cx="8767482" cy="3807381"/>
          </a:xfrm>
          <a:prstGeom prst="roundRect">
            <a:avLst>
              <a:gd name="adj" fmla="val 8903"/>
            </a:avLst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spc="-300" dirty="0"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CỦNG CỐ </a:t>
            </a:r>
          </a:p>
          <a:p>
            <a:pPr algn="ctr"/>
            <a:r>
              <a:rPr lang="en-US" altLang="zh-CN" sz="11500" b="1" spc="-300" dirty="0"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BÀI HỌC</a:t>
            </a:r>
            <a:endParaRPr lang="zh-CN" altLang="en-US" sz="11500" b="1" spc="-300" dirty="0">
              <a:blipFill>
                <a:blip r:embed="rId3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911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HẠM DUYÊN 3" descr="e7d195523061f1c06526803b853d33da37c806682655e537E2A928F3AEA1D11B2C74CA1ADE48C493B3BE6AAFC7DC1413F1D3DE5144BCB5B8EB55459D8BD2DD86CA978BCF0EF961A7AF6DF4AA15BE192720318C2C471E39F3AA13EAE94254EC6A772492F22B18A7B8855E4DD67BA66092DDDF21DA2EF94857BB96E96487FA84346DE9B4FAF86CB739">
            <a:extLst>
              <a:ext uri="{FF2B5EF4-FFF2-40B4-BE49-F238E27FC236}">
                <a16:creationId xmlns:a16="http://schemas.microsoft.com/office/drawing/2014/main" id="{8C6A7A2E-8FC7-4BBB-A91A-98D7E77A736E}"/>
              </a:ext>
            </a:extLst>
          </p:cNvPr>
          <p:cNvSpPr/>
          <p:nvPr/>
        </p:nvSpPr>
        <p:spPr>
          <a:xfrm>
            <a:off x="0" y="0"/>
            <a:ext cx="1754241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2DD31-3158-4F89-873B-DBB4D4FBA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1523" y="1921474"/>
            <a:ext cx="8718852" cy="301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-0.40364 0 " pathEditMode="relative" rAng="0" ptsTypes="AA">
                                      <p:cBhvr>
                                        <p:cTn id="6" dur="162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6486C1-2DB8-4235-8DC3-C99442C5C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3" y="1224502"/>
            <a:ext cx="10392601" cy="46004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742C17-A345-45A7-92CF-3D149DC3CE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09" y="1776845"/>
            <a:ext cx="6688177" cy="30793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E8E1BD2-AAB6-4DCE-8C0B-A4C0DA660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2351"/>
            <a:ext cx="3805994" cy="1316144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61505C4-7F1A-4B27-8D49-F9615E0946A9}"/>
              </a:ext>
            </a:extLst>
          </p:cNvPr>
          <p:cNvSpPr/>
          <p:nvPr/>
        </p:nvSpPr>
        <p:spPr>
          <a:xfrm>
            <a:off x="3152509" y="5173960"/>
            <a:ext cx="6177229" cy="1283256"/>
          </a:xfrm>
          <a:prstGeom prst="roundRect">
            <a:avLst/>
          </a:prstGeom>
          <a:solidFill>
            <a:srgbClr val="FFC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3E63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64D001-121C-44AD-87B0-9D5D4920C84A}"/>
              </a:ext>
            </a:extLst>
          </p:cNvPr>
          <p:cNvSpPr/>
          <p:nvPr/>
        </p:nvSpPr>
        <p:spPr>
          <a:xfrm>
            <a:off x="3550682" y="5252292"/>
            <a:ext cx="54232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>
                <a:latin typeface="HP-211" panose="020B0803050302020204" pitchFamily="34" charset="0"/>
              </a:rPr>
              <a:t>Nam vẽ kì đà</a:t>
            </a:r>
            <a:r>
              <a:rPr lang="en-US" sz="4800">
                <a:latin typeface="HP-211" panose="020B0803050302020204" pitchFamily="34" charset="0"/>
              </a:rPr>
              <a:t>.</a:t>
            </a:r>
            <a:endParaRPr lang="en-US" sz="4800" dirty="0">
              <a:latin typeface="HP-211" panose="020B08030503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1E9BF2-96D5-41B7-A5F6-672619B1FDF7}"/>
              </a:ext>
            </a:extLst>
          </p:cNvPr>
          <p:cNvSpPr/>
          <p:nvPr/>
        </p:nvSpPr>
        <p:spPr>
          <a:xfrm>
            <a:off x="6914320" y="5231152"/>
            <a:ext cx="3465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HP-211" panose="020B0803050302020204" pitchFamily="34" charset="0"/>
              </a:rPr>
              <a:t>i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53E90B-B3B8-4BBD-ABA8-AC69A3A34A31}"/>
              </a:ext>
            </a:extLst>
          </p:cNvPr>
          <p:cNvSpPr/>
          <p:nvPr/>
        </p:nvSpPr>
        <p:spPr>
          <a:xfrm>
            <a:off x="6566442" y="5273432"/>
            <a:ext cx="57740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HP-211" panose="020B0803050302020204" pitchFamily="34" charset="0"/>
              </a:rPr>
              <a:t>k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3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2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HẠM DUYÊN  3" descr="e7d195523061f1c06526803b853d33da37c806682655e537E2A928F3AEA1D11B2C74CA1ADE48C493B3BE6AAFC7DC1413F1D3DE5144BCB5B8EB55459D8BD2DD86CA978BCF0EF961A7AF6DF4AA15BE192720318C2C471E39F3AA13EAE94254EC6A772492F22B18A7B8855E4DD67BA66092DDDF21DA2EF94857BB96E96487FA84346DE9B4FAF86CB739">
            <a:extLst>
              <a:ext uri="{FF2B5EF4-FFF2-40B4-BE49-F238E27FC236}">
                <a16:creationId xmlns:a16="http://schemas.microsoft.com/office/drawing/2014/main" id="{8C6A7A2E-8FC7-4BBB-A91A-98D7E77A736E}"/>
              </a:ext>
            </a:extLst>
          </p:cNvPr>
          <p:cNvSpPr/>
          <p:nvPr/>
        </p:nvSpPr>
        <p:spPr>
          <a:xfrm>
            <a:off x="0" y="0"/>
            <a:ext cx="17542412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95509E-A2EF-4C27-B8C0-7CCB0C1F9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3908" y="1874094"/>
            <a:ext cx="5257298" cy="282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-0.40364 0 " pathEditMode="relative" rAng="0" ptsTypes="AA">
                                      <p:cBhvr>
                                        <p:cTn id="6" dur="162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E14CD0F-EFE6-42E2-BB32-8C90329C95E6}"/>
              </a:ext>
            </a:extLst>
          </p:cNvPr>
          <p:cNvSpPr/>
          <p:nvPr/>
        </p:nvSpPr>
        <p:spPr>
          <a:xfrm>
            <a:off x="737628" y="1782481"/>
            <a:ext cx="4539558" cy="3688700"/>
          </a:xfrm>
          <a:prstGeom prst="roundRect">
            <a:avLst/>
          </a:prstGeom>
          <a:solidFill>
            <a:srgbClr val="A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3E63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7BC924-03AA-458D-B23A-0D7E43526A2C}"/>
              </a:ext>
            </a:extLst>
          </p:cNvPr>
          <p:cNvSpPr/>
          <p:nvPr/>
        </p:nvSpPr>
        <p:spPr>
          <a:xfrm>
            <a:off x="2322888" y="1386819"/>
            <a:ext cx="1077539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0">
                <a:solidFill>
                  <a:srgbClr val="FF0000"/>
                </a:solidFill>
                <a:latin typeface="HP-211" panose="020B0803050302020204" pitchFamily="34" charset="0"/>
              </a:rPr>
              <a:t>I</a:t>
            </a:r>
            <a:endParaRPr lang="en-US" sz="30000" dirty="0">
              <a:solidFill>
                <a:srgbClr val="FF000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8DFF35-7087-489A-844F-4A484F1027B3}"/>
              </a:ext>
            </a:extLst>
          </p:cNvPr>
          <p:cNvSpPr/>
          <p:nvPr/>
        </p:nvSpPr>
        <p:spPr>
          <a:xfrm>
            <a:off x="6767777" y="1782481"/>
            <a:ext cx="4539558" cy="3688700"/>
          </a:xfrm>
          <a:prstGeom prst="roundRect">
            <a:avLst/>
          </a:prstGeom>
          <a:solidFill>
            <a:srgbClr val="A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3E63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6718FF-9FFA-49D0-84DD-A09C21F7DE0D}"/>
              </a:ext>
            </a:extLst>
          </p:cNvPr>
          <p:cNvSpPr/>
          <p:nvPr/>
        </p:nvSpPr>
        <p:spPr>
          <a:xfrm>
            <a:off x="8503595" y="1272340"/>
            <a:ext cx="1067921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0">
                <a:solidFill>
                  <a:srgbClr val="FF0000"/>
                </a:solidFill>
              </a:rPr>
              <a:t>i</a:t>
            </a:r>
            <a:endParaRPr lang="en-US" sz="300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327D0E-7D8F-4D83-9549-D535475B1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6317"/>
            <a:ext cx="2322888" cy="124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0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E14CD0F-EFE6-42E2-BB32-8C90329C95E6}"/>
              </a:ext>
            </a:extLst>
          </p:cNvPr>
          <p:cNvSpPr/>
          <p:nvPr/>
        </p:nvSpPr>
        <p:spPr>
          <a:xfrm>
            <a:off x="737628" y="1782481"/>
            <a:ext cx="4539558" cy="3688700"/>
          </a:xfrm>
          <a:prstGeom prst="roundRect">
            <a:avLst/>
          </a:prstGeom>
          <a:solidFill>
            <a:srgbClr val="A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3E63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7BC924-03AA-458D-B23A-0D7E43526A2C}"/>
              </a:ext>
            </a:extLst>
          </p:cNvPr>
          <p:cNvSpPr/>
          <p:nvPr/>
        </p:nvSpPr>
        <p:spPr>
          <a:xfrm>
            <a:off x="2322888" y="1386819"/>
            <a:ext cx="2501006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0">
                <a:solidFill>
                  <a:srgbClr val="FF0000"/>
                </a:solidFill>
                <a:latin typeface="HP-211" panose="020B0803050302020204" pitchFamily="34" charset="0"/>
              </a:rPr>
              <a:t>K</a:t>
            </a:r>
            <a:endParaRPr lang="en-US" sz="30000" dirty="0">
              <a:solidFill>
                <a:srgbClr val="FF000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8DFF35-7087-489A-844F-4A484F1027B3}"/>
              </a:ext>
            </a:extLst>
          </p:cNvPr>
          <p:cNvSpPr/>
          <p:nvPr/>
        </p:nvSpPr>
        <p:spPr>
          <a:xfrm>
            <a:off x="6767777" y="1782481"/>
            <a:ext cx="4539558" cy="3688700"/>
          </a:xfrm>
          <a:prstGeom prst="roundRect">
            <a:avLst/>
          </a:prstGeom>
          <a:solidFill>
            <a:srgbClr val="A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3E63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6718FF-9FFA-49D0-84DD-A09C21F7DE0D}"/>
              </a:ext>
            </a:extLst>
          </p:cNvPr>
          <p:cNvSpPr/>
          <p:nvPr/>
        </p:nvSpPr>
        <p:spPr>
          <a:xfrm>
            <a:off x="8503595" y="1272340"/>
            <a:ext cx="1933543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0">
                <a:solidFill>
                  <a:srgbClr val="FF0000"/>
                </a:solidFill>
              </a:rPr>
              <a:t>k</a:t>
            </a:r>
            <a:endParaRPr lang="en-US" sz="300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327D0E-7D8F-4D83-9549-D535475B1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6317"/>
            <a:ext cx="2322888" cy="124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7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5D5DCC40-4380-4731-8EAC-CA4897537BA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58453" y="2607163"/>
          <a:ext cx="4603856" cy="2981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1928">
                  <a:extLst>
                    <a:ext uri="{9D8B030D-6E8A-4147-A177-3AD203B41FA5}">
                      <a16:colId xmlns:a16="http://schemas.microsoft.com/office/drawing/2014/main" val="2230665530"/>
                    </a:ext>
                  </a:extLst>
                </a:gridCol>
                <a:gridCol w="2301928">
                  <a:extLst>
                    <a:ext uri="{9D8B030D-6E8A-4147-A177-3AD203B41FA5}">
                      <a16:colId xmlns:a16="http://schemas.microsoft.com/office/drawing/2014/main" val="3548881838"/>
                    </a:ext>
                  </a:extLst>
                </a:gridCol>
              </a:tblGrid>
              <a:tr h="1490903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E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325200"/>
                  </a:ext>
                </a:extLst>
              </a:tr>
              <a:tr h="1490903">
                <a:tc gridSpan="2"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E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793388"/>
                  </a:ext>
                </a:extLst>
              </a:tr>
            </a:tbl>
          </a:graphicData>
        </a:graphic>
      </p:graphicFrame>
      <p:sp>
        <p:nvSpPr>
          <p:cNvPr id="10" name="Text Box 66">
            <a:extLst>
              <a:ext uri="{FF2B5EF4-FFF2-40B4-BE49-F238E27FC236}">
                <a16:creationId xmlns:a16="http://schemas.microsoft.com/office/drawing/2014/main" id="{AF66445A-D244-4CEB-8C8B-E36869873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579" y="2603965"/>
            <a:ext cx="19812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0000">
                <a:solidFill>
                  <a:schemeClr val="tx1">
                    <a:lumMod val="95000"/>
                    <a:lumOff val="5000"/>
                  </a:schemeClr>
                </a:solidFill>
                <a:latin typeface="HP-211" panose="020B0803050302020204" pitchFamily="34" charset="0"/>
                <a:ea typeface="Batang" pitchFamily="18" charset="-127"/>
                <a:cs typeface="Arial" charset="0"/>
              </a:rPr>
              <a:t>k</a:t>
            </a:r>
            <a:endParaRPr lang="vi-VN" sz="100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  <a:ea typeface="Batang" pitchFamily="18" charset="-127"/>
              <a:cs typeface="Arial" charset="0"/>
            </a:endParaRPr>
          </a:p>
        </p:txBody>
      </p:sp>
      <p:sp>
        <p:nvSpPr>
          <p:cNvPr id="11" name="Text Box 66">
            <a:extLst>
              <a:ext uri="{FF2B5EF4-FFF2-40B4-BE49-F238E27FC236}">
                <a16:creationId xmlns:a16="http://schemas.microsoft.com/office/drawing/2014/main" id="{A7996CD5-D82E-4483-A679-3DEB245DA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3977" y="2603965"/>
            <a:ext cx="19812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0000">
                <a:solidFill>
                  <a:srgbClr val="FF0000"/>
                </a:solidFill>
                <a:latin typeface="HP-211" panose="020B0803050302020204" pitchFamily="34" charset="0"/>
                <a:ea typeface="Batang" pitchFamily="18" charset="-127"/>
                <a:cs typeface="Arial" charset="0"/>
              </a:rPr>
              <a:t>i</a:t>
            </a:r>
            <a:endParaRPr lang="vi-VN" sz="10000" dirty="0">
              <a:solidFill>
                <a:srgbClr val="FF0000"/>
              </a:solidFill>
              <a:latin typeface="Century Gothic" pitchFamily="34" charset="0"/>
              <a:ea typeface="Batang" pitchFamily="18" charset="-127"/>
              <a:cs typeface="Arial" charset="0"/>
            </a:endParaRPr>
          </a:p>
        </p:txBody>
      </p:sp>
      <p:sp>
        <p:nvSpPr>
          <p:cNvPr id="12" name="Text Box 66">
            <a:extLst>
              <a:ext uri="{FF2B5EF4-FFF2-40B4-BE49-F238E27FC236}">
                <a16:creationId xmlns:a16="http://schemas.microsoft.com/office/drawing/2014/main" id="{B9E3BFA9-A0F4-4AC3-B2A5-E592E211D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179" y="4096467"/>
            <a:ext cx="19812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0000">
                <a:solidFill>
                  <a:schemeClr val="tx1">
                    <a:lumMod val="95000"/>
                    <a:lumOff val="5000"/>
                  </a:schemeClr>
                </a:solidFill>
                <a:latin typeface="HP-211" panose="020B0803050302020204" pitchFamily="34" charset="0"/>
                <a:ea typeface="Batang" pitchFamily="18" charset="-127"/>
                <a:cs typeface="Arial" charset="0"/>
              </a:rPr>
              <a:t>k</a:t>
            </a:r>
            <a:r>
              <a:rPr lang="en-US" sz="10000">
                <a:solidFill>
                  <a:srgbClr val="FF0000"/>
                </a:solidFill>
                <a:latin typeface="HP-211" panose="020B0803050302020204" pitchFamily="34" charset="0"/>
                <a:ea typeface="Batang" pitchFamily="18" charset="-127"/>
                <a:cs typeface="Arial" charset="0"/>
              </a:rPr>
              <a:t>i</a:t>
            </a:r>
            <a:endParaRPr lang="vi-VN" sz="10000" dirty="0">
              <a:solidFill>
                <a:srgbClr val="FF0000"/>
              </a:solidFill>
              <a:latin typeface="Century Gothic" pitchFamily="34" charset="0"/>
              <a:ea typeface="Batang" pitchFamily="18" charset="-127"/>
              <a:cs typeface="Arial" charset="0"/>
            </a:endParaRPr>
          </a:p>
        </p:txBody>
      </p:sp>
      <p:graphicFrame>
        <p:nvGraphicFramePr>
          <p:cNvPr id="33" name="Table 5">
            <a:extLst>
              <a:ext uri="{FF2B5EF4-FFF2-40B4-BE49-F238E27FC236}">
                <a16:creationId xmlns:a16="http://schemas.microsoft.com/office/drawing/2014/main" id="{521BEB4D-63C8-4CE5-8870-AD8BA2A068E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930052" y="2612894"/>
          <a:ext cx="4603856" cy="2981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1928">
                  <a:extLst>
                    <a:ext uri="{9D8B030D-6E8A-4147-A177-3AD203B41FA5}">
                      <a16:colId xmlns:a16="http://schemas.microsoft.com/office/drawing/2014/main" val="2230665530"/>
                    </a:ext>
                  </a:extLst>
                </a:gridCol>
                <a:gridCol w="2301928">
                  <a:extLst>
                    <a:ext uri="{9D8B030D-6E8A-4147-A177-3AD203B41FA5}">
                      <a16:colId xmlns:a16="http://schemas.microsoft.com/office/drawing/2014/main" val="3548881838"/>
                    </a:ext>
                  </a:extLst>
                </a:gridCol>
              </a:tblGrid>
              <a:tr h="1490903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E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325200"/>
                  </a:ext>
                </a:extLst>
              </a:tr>
              <a:tr h="1490903">
                <a:tc gridSpan="2"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E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793388"/>
                  </a:ext>
                </a:extLst>
              </a:tr>
            </a:tbl>
          </a:graphicData>
        </a:graphic>
      </p:graphicFrame>
      <p:sp>
        <p:nvSpPr>
          <p:cNvPr id="34" name="Text Box 66">
            <a:extLst>
              <a:ext uri="{FF2B5EF4-FFF2-40B4-BE49-F238E27FC236}">
                <a16:creationId xmlns:a16="http://schemas.microsoft.com/office/drawing/2014/main" id="{CDE2EB8B-DEC6-4729-BD6C-8F6D307DA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8178" y="2609696"/>
            <a:ext cx="19812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0000">
                <a:solidFill>
                  <a:srgbClr val="FF0000"/>
                </a:solidFill>
                <a:latin typeface="HP-211" panose="020B0803050302020204" pitchFamily="34" charset="0"/>
                <a:ea typeface="Batang" pitchFamily="18" charset="-127"/>
                <a:cs typeface="Arial" charset="0"/>
              </a:rPr>
              <a:t>k</a:t>
            </a:r>
            <a:endParaRPr lang="vi-VN" sz="10000" dirty="0">
              <a:solidFill>
                <a:srgbClr val="FF0000"/>
              </a:solidFill>
              <a:latin typeface="Century Gothic" pitchFamily="34" charset="0"/>
              <a:ea typeface="Batang" pitchFamily="18" charset="-127"/>
              <a:cs typeface="Arial" charset="0"/>
            </a:endParaRPr>
          </a:p>
        </p:txBody>
      </p:sp>
      <p:sp>
        <p:nvSpPr>
          <p:cNvPr id="35" name="Text Box 66">
            <a:extLst>
              <a:ext uri="{FF2B5EF4-FFF2-40B4-BE49-F238E27FC236}">
                <a16:creationId xmlns:a16="http://schemas.microsoft.com/office/drawing/2014/main" id="{3E03CF5F-EBA5-4262-AFCA-2AA57F7BD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5576" y="2609696"/>
            <a:ext cx="19812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0000">
                <a:solidFill>
                  <a:schemeClr val="tx1">
                    <a:lumMod val="95000"/>
                    <a:lumOff val="5000"/>
                  </a:schemeClr>
                </a:solidFill>
                <a:latin typeface="HP-211" panose="020B0803050302020204" pitchFamily="34" charset="0"/>
                <a:ea typeface="Batang" pitchFamily="18" charset="-127"/>
                <a:cs typeface="Arial" charset="0"/>
              </a:rPr>
              <a:t>i</a:t>
            </a:r>
            <a:endParaRPr lang="vi-VN" sz="10000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  <a:ea typeface="Batang" pitchFamily="18" charset="-127"/>
              <a:cs typeface="Arial" charset="0"/>
            </a:endParaRPr>
          </a:p>
        </p:txBody>
      </p:sp>
      <p:sp>
        <p:nvSpPr>
          <p:cNvPr id="37" name="Text Box 66">
            <a:extLst>
              <a:ext uri="{FF2B5EF4-FFF2-40B4-BE49-F238E27FC236}">
                <a16:creationId xmlns:a16="http://schemas.microsoft.com/office/drawing/2014/main" id="{5754F368-2EBC-4378-9534-15E24F3B4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100" y="4096467"/>
            <a:ext cx="250514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0000">
                <a:latin typeface="HP-211" panose="020B0803050302020204" pitchFamily="34" charset="0"/>
                <a:ea typeface="Batang" pitchFamily="18" charset="-127"/>
                <a:cs typeface="Arial" charset="0"/>
              </a:rPr>
              <a:t> </a:t>
            </a:r>
            <a:r>
              <a:rPr lang="en-US" sz="10000">
                <a:solidFill>
                  <a:srgbClr val="FF0000"/>
                </a:solidFill>
                <a:latin typeface="HP-211" panose="020B0803050302020204" pitchFamily="34" charset="0"/>
                <a:ea typeface="Batang" pitchFamily="18" charset="-127"/>
                <a:cs typeface="Arial" charset="0"/>
              </a:rPr>
              <a:t>k</a:t>
            </a:r>
            <a:r>
              <a:rPr lang="en-US" sz="10000">
                <a:solidFill>
                  <a:schemeClr val="tx1">
                    <a:lumMod val="95000"/>
                    <a:lumOff val="5000"/>
                  </a:schemeClr>
                </a:solidFill>
                <a:latin typeface="HP-211" panose="020B0803050302020204" pitchFamily="34" charset="0"/>
                <a:ea typeface="Batang" pitchFamily="18" charset="-127"/>
                <a:cs typeface="Arial" charset="0"/>
              </a:rPr>
              <a:t>ì</a:t>
            </a:r>
            <a:endParaRPr lang="vi-VN" sz="10000" dirty="0">
              <a:solidFill>
                <a:srgbClr val="FF0000"/>
              </a:solidFill>
              <a:latin typeface="Century Gothic" pitchFamily="34" charset="0"/>
              <a:ea typeface="Batang" pitchFamily="18" charset="-127"/>
              <a:cs typeface="Arial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1AD3467-57DA-4C04-B708-D87287BAE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6317"/>
            <a:ext cx="2322888" cy="1247878"/>
          </a:xfrm>
          <a:prstGeom prst="rect">
            <a:avLst/>
          </a:prstGeom>
        </p:spPr>
      </p:pic>
      <p:sp>
        <p:nvSpPr>
          <p:cNvPr id="13" name="Text Box 66">
            <a:extLst>
              <a:ext uri="{FF2B5EF4-FFF2-40B4-BE49-F238E27FC236}">
                <a16:creationId xmlns:a16="http://schemas.microsoft.com/office/drawing/2014/main" id="{31F81636-0A76-4ACD-A67E-236844E8C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2582" y="833902"/>
            <a:ext cx="746449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0000">
                <a:solidFill>
                  <a:srgbClr val="FF0000"/>
                </a:solidFill>
                <a:latin typeface="HP-211" panose="020B0803050302020204" pitchFamily="34" charset="0"/>
                <a:ea typeface="Batang" pitchFamily="18" charset="-127"/>
                <a:cs typeface="Arial" charset="0"/>
              </a:rPr>
              <a:t>i</a:t>
            </a:r>
            <a:endParaRPr lang="vi-VN" sz="10000" dirty="0">
              <a:solidFill>
                <a:srgbClr val="FF0000"/>
              </a:solidFill>
              <a:latin typeface="Century Gothic" pitchFamily="34" charset="0"/>
              <a:ea typeface="Batang" pitchFamily="18" charset="-127"/>
              <a:cs typeface="Arial" charset="0"/>
            </a:endParaRPr>
          </a:p>
        </p:txBody>
      </p:sp>
      <p:sp>
        <p:nvSpPr>
          <p:cNvPr id="14" name="Text Box 66">
            <a:extLst>
              <a:ext uri="{FF2B5EF4-FFF2-40B4-BE49-F238E27FC236}">
                <a16:creationId xmlns:a16="http://schemas.microsoft.com/office/drawing/2014/main" id="{CBFF6E6E-07A7-46B1-9703-F078BDE4C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6628" y="841262"/>
            <a:ext cx="746449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0000">
                <a:solidFill>
                  <a:srgbClr val="FF0000"/>
                </a:solidFill>
                <a:latin typeface="HP-211" panose="020B0803050302020204" pitchFamily="34" charset="0"/>
                <a:ea typeface="Batang" pitchFamily="18" charset="-127"/>
                <a:cs typeface="Arial" charset="0"/>
              </a:rPr>
              <a:t>k</a:t>
            </a:r>
            <a:endParaRPr lang="vi-VN" sz="10000" dirty="0">
              <a:solidFill>
                <a:srgbClr val="FF0000"/>
              </a:solidFill>
              <a:latin typeface="Century Gothic" pitchFamily="34" charset="0"/>
              <a:ea typeface="Batang" pitchFamily="18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33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34" grpId="0"/>
      <p:bldP spid="35" grpId="0"/>
      <p:bldP spid="37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4775D8A5-C746-4B80-87AA-333A1702AA2A}"/>
              </a:ext>
            </a:extLst>
          </p:cNvPr>
          <p:cNvSpPr/>
          <p:nvPr/>
        </p:nvSpPr>
        <p:spPr>
          <a:xfrm>
            <a:off x="1725304" y="1514565"/>
            <a:ext cx="8741392" cy="1876335"/>
          </a:xfrm>
          <a:prstGeom prst="rect">
            <a:avLst/>
          </a:prstGeom>
          <a:solidFill>
            <a:srgbClr val="FB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>
                <a:solidFill>
                  <a:schemeClr val="tx1"/>
                </a:solidFill>
                <a:latin typeface="HP-211" panose="020B0803050302020204" pitchFamily="34" charset="0"/>
              </a:rPr>
              <a:t>kè    kẻ    kệ</a:t>
            </a:r>
            <a:endParaRPr lang="en-US" sz="9600" dirty="0">
              <a:solidFill>
                <a:schemeClr val="tx1"/>
              </a:solidFill>
              <a:latin typeface="HP-211" panose="020B08030503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867D7E4-FDD0-48C9-B241-FB96D9B57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6317"/>
            <a:ext cx="2322888" cy="124787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4162802-45FD-4217-9778-EA8EE91316E9}"/>
              </a:ext>
            </a:extLst>
          </p:cNvPr>
          <p:cNvSpPr/>
          <p:nvPr/>
        </p:nvSpPr>
        <p:spPr>
          <a:xfrm>
            <a:off x="1725304" y="3839311"/>
            <a:ext cx="8741392" cy="1876335"/>
          </a:xfrm>
          <a:prstGeom prst="rect">
            <a:avLst/>
          </a:prstGeom>
          <a:solidFill>
            <a:srgbClr val="FB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>
                <a:solidFill>
                  <a:schemeClr val="tx1"/>
                </a:solidFill>
                <a:latin typeface="HP-211" panose="020B0803050302020204" pitchFamily="34" charset="0"/>
              </a:rPr>
              <a:t>kí    kỉ   kĩ</a:t>
            </a:r>
            <a:endParaRPr lang="en-US" sz="9600" dirty="0">
              <a:solidFill>
                <a:schemeClr val="tx1"/>
              </a:solidFill>
              <a:latin typeface="HP-211" panose="020B08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38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4775D8A5-C746-4B80-87AA-333A1702AA2A}"/>
              </a:ext>
            </a:extLst>
          </p:cNvPr>
          <p:cNvSpPr/>
          <p:nvPr/>
        </p:nvSpPr>
        <p:spPr>
          <a:xfrm>
            <a:off x="230425" y="4696204"/>
            <a:ext cx="2841704" cy="992165"/>
          </a:xfrm>
          <a:prstGeom prst="rect">
            <a:avLst/>
          </a:prstGeom>
          <a:solidFill>
            <a:srgbClr val="A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  <a:latin typeface="HP-211" panose="020B0803050302020204" pitchFamily="34" charset="0"/>
              </a:rPr>
              <a:t>bí đỏ</a:t>
            </a:r>
            <a:endParaRPr lang="en-US" sz="6000" dirty="0">
              <a:solidFill>
                <a:schemeClr val="tx1"/>
              </a:solidFill>
              <a:latin typeface="HP-211" panose="020B08030503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32EA138-7BA2-4726-B410-B35640D824E5}"/>
              </a:ext>
            </a:extLst>
          </p:cNvPr>
          <p:cNvSpPr/>
          <p:nvPr/>
        </p:nvSpPr>
        <p:spPr>
          <a:xfrm>
            <a:off x="3345381" y="4688729"/>
            <a:ext cx="2841704" cy="992165"/>
          </a:xfrm>
          <a:prstGeom prst="rect">
            <a:avLst/>
          </a:prstGeom>
          <a:solidFill>
            <a:srgbClr val="A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  <a:latin typeface="HP-211" panose="020B0803050302020204" pitchFamily="34" charset="0"/>
              </a:rPr>
              <a:t>kẻ ô</a:t>
            </a:r>
            <a:endParaRPr lang="en-US" sz="6000" dirty="0">
              <a:solidFill>
                <a:schemeClr val="tx1"/>
              </a:solidFill>
              <a:latin typeface="HP-211" panose="020B08030503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007B066-1BD7-49B8-B013-2C268942AD8B}"/>
              </a:ext>
            </a:extLst>
          </p:cNvPr>
          <p:cNvSpPr/>
          <p:nvPr/>
        </p:nvSpPr>
        <p:spPr>
          <a:xfrm>
            <a:off x="6278169" y="4696204"/>
            <a:ext cx="2841704" cy="992165"/>
          </a:xfrm>
          <a:prstGeom prst="rect">
            <a:avLst/>
          </a:prstGeom>
          <a:solidFill>
            <a:srgbClr val="A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  <a:latin typeface="HP-211" panose="020B0803050302020204" pitchFamily="34" charset="0"/>
              </a:rPr>
              <a:t>đi đò</a:t>
            </a:r>
            <a:endParaRPr lang="en-US" sz="6000" dirty="0">
              <a:solidFill>
                <a:schemeClr val="tx1"/>
              </a:solidFill>
              <a:latin typeface="HP-211" panose="020B08030503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867D7E4-FDD0-48C9-B241-FB96D9B57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6317"/>
            <a:ext cx="2322888" cy="124787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E4AE0DD-3D66-425B-8F4D-D4F97D8FC766}"/>
              </a:ext>
            </a:extLst>
          </p:cNvPr>
          <p:cNvSpPr/>
          <p:nvPr/>
        </p:nvSpPr>
        <p:spPr>
          <a:xfrm>
            <a:off x="9302040" y="4688729"/>
            <a:ext cx="2841704" cy="992165"/>
          </a:xfrm>
          <a:prstGeom prst="rect">
            <a:avLst/>
          </a:prstGeom>
          <a:solidFill>
            <a:srgbClr val="AA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  <a:latin typeface="HP-211" panose="020B0803050302020204" pitchFamily="34" charset="0"/>
              </a:rPr>
              <a:t>kì đà</a:t>
            </a:r>
            <a:endParaRPr lang="en-US" sz="6000" dirty="0">
              <a:solidFill>
                <a:schemeClr val="tx1"/>
              </a:solidFill>
              <a:latin typeface="HP-211" panose="020B08030503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3AE2B7-9FD4-4E42-9286-AABF3A083F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962" y="323522"/>
            <a:ext cx="3356991" cy="416817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F6BCCAC-8650-406F-9952-64094B3EA3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502" y="-36317"/>
            <a:ext cx="3017125" cy="44984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8278AE2-DF2F-47AB-A6E9-FCB5105FCE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74" y="164668"/>
            <a:ext cx="3723232" cy="42138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451ECFC-53D9-436C-A84A-03F142E1DB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28" y="219296"/>
            <a:ext cx="4891271" cy="398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7580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8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87</Words>
  <Application>Microsoft Office PowerPoint</Application>
  <PresentationFormat>Widescreen</PresentationFormat>
  <Paragraphs>40</Paragraphs>
  <Slides>19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Arial Rounded MT Bold</vt:lpstr>
      <vt:lpstr>Batang</vt:lpstr>
      <vt:lpstr>Calibri</vt:lpstr>
      <vt:lpstr>Calibri Light</vt:lpstr>
      <vt:lpstr>Century Gothic</vt:lpstr>
      <vt:lpstr>等线</vt:lpstr>
      <vt:lpstr>HP001 Kieu 5H</vt:lpstr>
      <vt:lpstr>HP-211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Hồ Thị Lưu</dc:creator>
  <cp:lastModifiedBy>THIEN KIM AN</cp:lastModifiedBy>
  <cp:revision>9</cp:revision>
  <dcterms:created xsi:type="dcterms:W3CDTF">2023-09-18T02:40:10Z</dcterms:created>
  <dcterms:modified xsi:type="dcterms:W3CDTF">2024-05-07T07:55:16Z</dcterms:modified>
</cp:coreProperties>
</file>