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9" r:id="rId15"/>
    <p:sldId id="270" r:id="rId16"/>
    <p:sldId id="271" r:id="rId17"/>
    <p:sldId id="272" r:id="rId18"/>
    <p:sldId id="273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47A0-75C4-40C9-9148-0A839899CE7B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F1155-19CE-40E0-8EF1-F2C9F270C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4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96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88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3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 </a:t>
            </a:r>
            <a:r>
              <a:rPr lang="en-GB" sz="10666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12: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9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9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L </a:t>
            </a:r>
            <a:r>
              <a:rPr lang="en-US" sz="9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sz="10666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80" y="264160"/>
            <a:ext cx="6208776" cy="620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0" y="233680"/>
            <a:ext cx="6212840" cy="6212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0" y="578394"/>
            <a:ext cx="6971792" cy="5975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949962"/>
            <a:ext cx="8877808" cy="5326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89306" y="1068134"/>
            <a:ext cx="10126890" cy="5594397"/>
            <a:chOff x="1289306" y="1068134"/>
            <a:chExt cx="10126890" cy="55943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306" y="1068134"/>
              <a:ext cx="10126890" cy="51232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38150" y="6016200"/>
              <a:ext cx="5229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Bé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ho. Bà </a:t>
              </a:r>
              <a:r>
                <a:rPr lang="en-US" sz="36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 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có lá 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8427" y="216828"/>
            <a:ext cx="220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cối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63" y="987000"/>
            <a:ext cx="8421541" cy="5743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1224502"/>
            <a:ext cx="9281160" cy="4913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7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1224502"/>
            <a:ext cx="9281160" cy="4913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4684" y="5964847"/>
            <a:ext cx="304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bơi trên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ồ.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8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00116" y="2045662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  <a:p>
            <a:endParaRPr lang="en-US" dirty="0"/>
          </a:p>
        </p:txBody>
      </p:sp>
      <p:pic>
        <p:nvPicPr>
          <p:cNvPr id="4" name="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8177" y="3925189"/>
            <a:ext cx="299339" cy="29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70816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  <a:p>
            <a:endParaRPr lang="en-US" dirty="0"/>
          </a:p>
        </p:txBody>
      </p:sp>
      <p:pic>
        <p:nvPicPr>
          <p:cNvPr id="4" name="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9368" y="3751453"/>
            <a:ext cx="509651" cy="509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6" y="2319442"/>
            <a:ext cx="10864642" cy="2654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8431" y="4807615"/>
            <a:ext cx="1274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đỏ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0464" y="4814097"/>
            <a:ext cx="192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ờ hồ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1411" y="4807615"/>
            <a:ext cx="154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 hố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54615" y="4814096"/>
            <a:ext cx="105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le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72" y="3071975"/>
            <a:ext cx="3738375" cy="16923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55" y="2163616"/>
            <a:ext cx="3634088" cy="2650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602"/>
            <a:ext cx="2193283" cy="25677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17" y="1415964"/>
            <a:ext cx="2608963" cy="3391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582</TotalTime>
  <Words>35</Words>
  <Application>Microsoft Office PowerPoint</Application>
  <PresentationFormat>Widescreen</PresentationFormat>
  <Paragraphs>12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Lato</vt:lpstr>
      <vt:lpstr>Quicksand Medium</vt:lpstr>
      <vt:lpstr>Office Theme</vt:lpstr>
      <vt:lpstr>BÀI 12:  H h    L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THIEN KIM AN</cp:lastModifiedBy>
  <cp:revision>62</cp:revision>
  <dcterms:created xsi:type="dcterms:W3CDTF">2020-05-19T07:29:54Z</dcterms:created>
  <dcterms:modified xsi:type="dcterms:W3CDTF">2024-05-07T07:57:18Z</dcterms:modified>
</cp:coreProperties>
</file>