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23"/>
  </p:notesMasterIdLst>
  <p:sldIdLst>
    <p:sldId id="302" r:id="rId2"/>
    <p:sldId id="296" r:id="rId3"/>
    <p:sldId id="329" r:id="rId4"/>
    <p:sldId id="330" r:id="rId5"/>
    <p:sldId id="323" r:id="rId6"/>
    <p:sldId id="259" r:id="rId7"/>
    <p:sldId id="271" r:id="rId8"/>
    <p:sldId id="263" r:id="rId9"/>
    <p:sldId id="282" r:id="rId10"/>
    <p:sldId id="264" r:id="rId11"/>
    <p:sldId id="313" r:id="rId12"/>
    <p:sldId id="304" r:id="rId13"/>
    <p:sldId id="320" r:id="rId14"/>
    <p:sldId id="303" r:id="rId15"/>
    <p:sldId id="268" r:id="rId16"/>
    <p:sldId id="278" r:id="rId17"/>
    <p:sldId id="276" r:id="rId18"/>
    <p:sldId id="279" r:id="rId19"/>
    <p:sldId id="294" r:id="rId20"/>
    <p:sldId id="331" r:id="rId21"/>
    <p:sldId id="322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CC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3725" autoAdjust="0"/>
  </p:normalViewPr>
  <p:slideViewPr>
    <p:cSldViewPr>
      <p:cViewPr varScale="1">
        <p:scale>
          <a:sx n="87" d="100"/>
          <a:sy n="87" d="100"/>
        </p:scale>
        <p:origin x="136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F895E-6ADE-46BD-A904-78CD47090906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1B1C-1BB0-414C-97A2-23D6FB0BF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81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11B1C-1BB0-414C-97A2-23D6FB0BF98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6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442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97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29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62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19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44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43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558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0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04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55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97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58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43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9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0.m4a"/><Relationship Id="rId7" Type="http://schemas.openxmlformats.org/officeDocument/2006/relationships/image" Target="../media/image16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11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gif"/><Relationship Id="rId12" Type="http://schemas.openxmlformats.org/officeDocument/2006/relationships/image" Target="../media/image26.gi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0.gif"/><Relationship Id="rId11" Type="http://schemas.openxmlformats.org/officeDocument/2006/relationships/image" Target="../media/image25.gif"/><Relationship Id="rId5" Type="http://schemas.openxmlformats.org/officeDocument/2006/relationships/image" Target="../media/image19.gif"/><Relationship Id="rId10" Type="http://schemas.openxmlformats.org/officeDocument/2006/relationships/image" Target="../media/image24.gif"/><Relationship Id="rId4" Type="http://schemas.openxmlformats.org/officeDocument/2006/relationships/audio" Target="../media/audio1.wav"/><Relationship Id="rId9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13.mp4"/><Relationship Id="rId7" Type="http://schemas.openxmlformats.org/officeDocument/2006/relationships/image" Target="../media/image27.png"/><Relationship Id="rId2" Type="http://schemas.microsoft.com/office/2007/relationships/media" Target="../media/media13.mp4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4.m4a"/><Relationship Id="rId4" Type="http://schemas.microsoft.com/office/2007/relationships/media" Target="../media/media14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2.png"/><Relationship Id="rId2" Type="http://schemas.microsoft.com/office/2007/relationships/media" Target="../media/media20.m4a"/><Relationship Id="rId1" Type="http://schemas.openxmlformats.org/officeDocument/2006/relationships/tags" Target="../tags/tag10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microsoft.com/office/2007/relationships/hdphoto" Target="../media/hdphoto1.wdp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7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9.m4a"/><Relationship Id="rId7" Type="http://schemas.openxmlformats.org/officeDocument/2006/relationships/image" Target="../media/image13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" y="20955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200400" y="2266950"/>
            <a:ext cx="50292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1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1"/>
    </mc:Choice>
    <mc:Fallback xmlns="">
      <p:transition spd="slow" advTm="6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58793" y="1501672"/>
            <a:ext cx="10264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125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sz="13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488" y="1797684"/>
            <a:ext cx="2448691" cy="18009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07" y="1009084"/>
            <a:ext cx="2414149" cy="2589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05" y="1656592"/>
            <a:ext cx="3459195" cy="19401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6781" y="3774127"/>
            <a:ext cx="7193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dù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50593" y="3774127"/>
            <a:ext cx="1288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đu đủ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22326" y="3774127"/>
            <a:ext cx="1610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hổ dữ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42" y="155475"/>
            <a:ext cx="1302292" cy="67813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5371" y="4688674"/>
            <a:ext cx="9031309" cy="1423037"/>
            <a:chOff x="0" y="4376382"/>
            <a:chExt cx="12465441" cy="258239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941" y="4376382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542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66800" y="3789402"/>
            <a:ext cx="3596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u</a:t>
            </a:r>
            <a:endParaRPr lang="en-US" sz="30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79145" y="3789402"/>
            <a:ext cx="3596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u</a:t>
            </a:r>
            <a:endParaRPr lang="en-US" sz="30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3400" y="3789402"/>
            <a:ext cx="3596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u</a:t>
            </a:r>
            <a:endParaRPr lang="en-US" sz="30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00" y="3774127"/>
            <a:ext cx="3596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ư</a:t>
            </a:r>
            <a:endParaRPr lang="en-US" sz="30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58"/>
    </mc:Choice>
    <mc:Fallback xmlns="">
      <p:transition spd="slow" advTm="43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9D89AD3-0769-4627-966D-B7B3BA33D8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-20000" r="-2277" b="20000"/>
          <a:stretch/>
        </p:blipFill>
        <p:spPr>
          <a:xfrm>
            <a:off x="152400" y="-1447800"/>
            <a:ext cx="8991600" cy="8229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52"/>
    </mc:Choice>
    <mc:Fallback xmlns="">
      <p:transition spd="slow" advTm="30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8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15"/>
    </mc:Choice>
    <mc:Fallback xmlns="">
      <p:transition spd="slow" advTm="17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3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1"/>
                            </p:stCondLst>
                            <p:childTnLst>
                              <p:par>
                                <p:cTn id="15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6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8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20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by Shark Dance - Sing and Dance! - @Baby Shark Official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385EB7F3-2720-4563-B36C-844B2D5B32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228600"/>
            <a:ext cx="8534400" cy="4800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29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26"/>
    </mc:Choice>
    <mc:Fallback xmlns="">
      <p:transition spd="slow" advTm="122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6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4"/>
        <p14:stopEvt time="122626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43100" y="152400"/>
            <a:ext cx="5524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Arial" pitchFamily="34" charset="0"/>
                <a:cs typeface="Arial" pitchFamily="34" charset="0"/>
              </a:rPr>
              <a:t>Thứ tư ngày 27 tháng 9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năm 2023</a:t>
            </a:r>
          </a:p>
          <a:p>
            <a:pPr algn="ctr"/>
            <a:r>
              <a:rPr lang="en-US" sz="2400" smtClean="0">
                <a:latin typeface="Arial" pitchFamily="34" charset="0"/>
                <a:cs typeface="Arial" pitchFamily="34" charset="0"/>
              </a:rPr>
              <a:t>Tiếng Việt: </a:t>
            </a:r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 u  Ư ư (Tiết 1)  </a:t>
            </a:r>
            <a:endParaRPr lang="en-US" sz="2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860972"/>
      </p:ext>
    </p:extLst>
  </p:cSld>
  <p:clrMapOvr>
    <a:masterClrMapping/>
  </p:clrMapOvr>
  <p:transition spd="slow" advTm="48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270" y="1177290"/>
            <a:ext cx="4419600" cy="4419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6"/>
    </mc:Choice>
    <mc:Fallback xmlns="">
      <p:transition spd="slow" advTm="12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30" y="1207770"/>
            <a:ext cx="4416552" cy="441655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5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25"/>
    </mc:Choice>
    <mc:Fallback xmlns="">
      <p:transition spd="slow" advTm="14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24" y="1508761"/>
            <a:ext cx="6256020" cy="391001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21"/>
    </mc:Choice>
    <mc:Fallback xmlns="">
      <p:transition spd="slow" advTm="27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86" y="2498328"/>
            <a:ext cx="6046297" cy="226036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0"/>
    </mc:Choice>
    <mc:Fallback xmlns="">
      <p:transition spd="slow" advTm="7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Đám mây 3">
            <a:extLst>
              <a:ext uri="{FF2B5EF4-FFF2-40B4-BE49-F238E27FC236}">
                <a16:creationId xmlns:a16="http://schemas.microsoft.com/office/drawing/2014/main" id="{824895B0-6CA3-4AA0-A516-5AF891C6CEE4}"/>
              </a:ext>
            </a:extLst>
          </p:cNvPr>
          <p:cNvSpPr/>
          <p:nvPr/>
        </p:nvSpPr>
        <p:spPr>
          <a:xfrm>
            <a:off x="37500" y="2368854"/>
            <a:ext cx="8649300" cy="1635235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2106086" y="1102029"/>
            <a:ext cx="4800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vi-VN" sz="5400" b="1" kern="0" spc="13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Vận</a:t>
            </a:r>
            <a:r>
              <a:rPr lang="vi-VN" sz="5400" b="1" kern="0" spc="13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vi-VN" sz="5400" b="1" kern="0" spc="13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dụng</a:t>
            </a:r>
            <a:endParaRPr lang="en-GB" sz="5400" b="1" kern="0" spc="13" dirty="0">
              <a:solidFill>
                <a:schemeClr val="bg1">
                  <a:lumMod val="95000"/>
                </a:schemeClr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71322" y="3869829"/>
            <a:ext cx="2952520" cy="288878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403E2C4-46AF-4F3E-A6C6-DBC8268E975F}"/>
              </a:ext>
            </a:extLst>
          </p:cNvPr>
          <p:cNvSpPr/>
          <p:nvPr/>
        </p:nvSpPr>
        <p:spPr>
          <a:xfrm>
            <a:off x="990600" y="1219200"/>
            <a:ext cx="4800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endParaRPr lang="en-GB" sz="5400" b="1" kern="0" spc="13" dirty="0">
              <a:solidFill>
                <a:schemeClr val="bg1">
                  <a:lumMod val="95000"/>
                </a:scheme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B236DA8-5B59-4D00-88BB-F1E6ED836782}"/>
              </a:ext>
            </a:extLst>
          </p:cNvPr>
          <p:cNvSpPr/>
          <p:nvPr/>
        </p:nvSpPr>
        <p:spPr>
          <a:xfrm>
            <a:off x="0" y="2438400"/>
            <a:ext cx="8839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US" sz="3200" kern="0" spc="13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Em</a:t>
            </a:r>
            <a:r>
              <a:rPr lang="vi-VN" sz="3200" kern="0" spc="13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hãy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tìm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các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tiếng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,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từ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có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chứa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âm u. ư? </a:t>
            </a:r>
            <a:endParaRPr lang="en-GB" sz="3200" kern="0" spc="13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  <a:sym typeface="Arial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749A1DF3-4F67-4382-88C4-6AC0950FE615}"/>
              </a:ext>
            </a:extLst>
          </p:cNvPr>
          <p:cNvSpPr/>
          <p:nvPr/>
        </p:nvSpPr>
        <p:spPr>
          <a:xfrm>
            <a:off x="439208" y="4038600"/>
            <a:ext cx="1532880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nụ</a:t>
            </a:r>
            <a:endParaRPr lang="vi-VN" sz="5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77BB141C-37CF-41FC-B583-D2617112011A}"/>
              </a:ext>
            </a:extLst>
          </p:cNvPr>
          <p:cNvSpPr/>
          <p:nvPr/>
        </p:nvSpPr>
        <p:spPr>
          <a:xfrm>
            <a:off x="2305280" y="4067175"/>
            <a:ext cx="1532880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tủ</a:t>
            </a:r>
            <a:endParaRPr lang="vi-VN" sz="5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66EBB294-5A48-45E2-A5C9-7E22E3DF2482}"/>
              </a:ext>
            </a:extLst>
          </p:cNvPr>
          <p:cNvSpPr/>
          <p:nvPr/>
        </p:nvSpPr>
        <p:spPr>
          <a:xfrm>
            <a:off x="401108" y="5029200"/>
            <a:ext cx="1532880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mũ</a:t>
            </a:r>
            <a:endParaRPr lang="vi-VN" sz="5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0552DF74-931F-4F07-BCFE-01144EF81387}"/>
              </a:ext>
            </a:extLst>
          </p:cNvPr>
          <p:cNvSpPr/>
          <p:nvPr/>
        </p:nvSpPr>
        <p:spPr>
          <a:xfrm>
            <a:off x="2324331" y="5029199"/>
            <a:ext cx="1532880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</a:t>
            </a:r>
            <a:endParaRPr lang="vi-VN" sz="5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C58012D2-DCF7-4978-9405-FAD65DA5A5B6}"/>
              </a:ext>
            </a:extLst>
          </p:cNvPr>
          <p:cNvSpPr/>
          <p:nvPr/>
        </p:nvSpPr>
        <p:spPr>
          <a:xfrm>
            <a:off x="2305280" y="5990622"/>
            <a:ext cx="2266720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sư </a:t>
            </a:r>
            <a:r>
              <a:rPr lang="vi-VN" sz="5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tử</a:t>
            </a:r>
            <a:endParaRPr lang="vi-VN" sz="5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A3F13BC-36D1-4764-B058-8BD261ADDC36}"/>
              </a:ext>
            </a:extLst>
          </p:cNvPr>
          <p:cNvSpPr/>
          <p:nvPr/>
        </p:nvSpPr>
        <p:spPr>
          <a:xfrm>
            <a:off x="391583" y="5990622"/>
            <a:ext cx="1532880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dữ</a:t>
            </a:r>
            <a:endParaRPr lang="vi-VN" sz="5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6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17"/>
    </mc:Choice>
    <mc:Fallback xmlns="">
      <p:transition spd="slow" advTm="43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08B6F12-2156-4CC8-B4A4-A3A8DA5057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657600"/>
            <a:ext cx="2315066" cy="2925344"/>
          </a:xfrm>
          <a:prstGeom prst="rect">
            <a:avLst/>
          </a:prstGeom>
        </p:spPr>
      </p:pic>
      <p:sp>
        <p:nvSpPr>
          <p:cNvPr id="2" name="Đám mây 1">
            <a:extLst>
              <a:ext uri="{FF2B5EF4-FFF2-40B4-BE49-F238E27FC236}">
                <a16:creationId xmlns:a16="http://schemas.microsoft.com/office/drawing/2014/main" id="{D8D556C7-0DD0-43A0-9C2D-CED616474736}"/>
              </a:ext>
            </a:extLst>
          </p:cNvPr>
          <p:cNvSpPr/>
          <p:nvPr/>
        </p:nvSpPr>
        <p:spPr>
          <a:xfrm>
            <a:off x="1457325" y="1066800"/>
            <a:ext cx="5867400" cy="1219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thiếu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  <a:endParaRPr lang="vi-VN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EC2A3B-8AD4-4F87-A08D-C6DD6A592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0800"/>
            <a:ext cx="5181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70F60F5-4F78-4019-B0A9-5165880498B7}"/>
              </a:ext>
            </a:extLst>
          </p:cNvPr>
          <p:cNvSpPr txBox="1"/>
          <p:nvPr/>
        </p:nvSpPr>
        <p:spPr>
          <a:xfrm>
            <a:off x="4648200" y="49530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-SGK-TV" pitchFamily="2" charset="0"/>
                <a:cs typeface="Arial-SGK-TV" pitchFamily="2" charset="0"/>
              </a:rPr>
              <a:t>……. </a:t>
            </a:r>
            <a:r>
              <a:rPr lang="en-US" sz="5400" b="1" dirty="0" err="1">
                <a:latin typeface="Arial" pitchFamily="34" charset="0"/>
                <a:cs typeface="Arial" pitchFamily="34" charset="0"/>
              </a:rPr>
              <a:t>đỏ</a:t>
            </a:r>
            <a:endParaRPr lang="vi-VN" sz="5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5495A5D-6465-4371-B785-D16D02212EE4}"/>
              </a:ext>
            </a:extLst>
          </p:cNvPr>
          <p:cNvSpPr txBox="1"/>
          <p:nvPr/>
        </p:nvSpPr>
        <p:spPr>
          <a:xfrm>
            <a:off x="4953000" y="479167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đỏ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105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7460"/>
    </mc:Choice>
    <mc:Fallback xmlns="">
      <p:transition advTm="27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5" grpId="0"/>
      <p:bldP spid="5" grpId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Pictures\tải xuống (4).jpg">
            <a:extLst>
              <a:ext uri="{FF2B5EF4-FFF2-40B4-BE49-F238E27FC236}">
                <a16:creationId xmlns:a16="http://schemas.microsoft.com/office/drawing/2014/main" id="{AE2FB652-0195-4BE3-9939-834FF179D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591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5782F23-8366-4776-9788-98EB36045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771063"/>
            <a:ext cx="4375149" cy="6365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C3FC2FF-8145-434B-ADCB-56863CA92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08448"/>
            <a:ext cx="5943600" cy="331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u- ư</a:t>
            </a:r>
          </a:p>
          <a:p>
            <a:pPr>
              <a:defRPr/>
            </a:pP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8121072-7144-43EB-B5CE-2166569EF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426" y="3758498"/>
            <a:ext cx="5943600" cy="331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u- ư.</a:t>
            </a:r>
          </a:p>
          <a:p>
            <a:pPr>
              <a:defRPr/>
            </a:pP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5304E94-9F65-4764-8680-C4C29AA1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026" y="4888670"/>
            <a:ext cx="6248400" cy="331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ch-kh</a:t>
            </a:r>
            <a:endParaRPr lang="en-US" altLang="en-US" sz="4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1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4"/>
    </mc:Choice>
    <mc:Fallback xmlns="">
      <p:transition spd="slow" advTm="14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Pictures\tải xuống (4).jpg">
            <a:extLst>
              <a:ext uri="{FF2B5EF4-FFF2-40B4-BE49-F238E27FC236}">
                <a16:creationId xmlns:a16="http://schemas.microsoft.com/office/drawing/2014/main" id="{AE2FB652-0195-4BE3-9939-834FF179D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5782F23-8366-4776-9788-98EB36045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1851" y="2563813"/>
            <a:ext cx="4859338" cy="22161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dirty="0" err="1">
                <a:solidFill>
                  <a:srgbClr val="FF0000"/>
                </a:solidFill>
                <a:latin typeface="Arial" pitchFamily="34" charset="0"/>
              </a:rPr>
              <a:t>Chúc</a:t>
            </a:r>
            <a:r>
              <a:rPr lang="en-US" altLang="en-US" sz="54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altLang="en-US" sz="5400" err="1">
                <a:solidFill>
                  <a:srgbClr val="FF0000"/>
                </a:solidFill>
                <a:latin typeface="Arial" pitchFamily="34" charset="0"/>
              </a:rPr>
              <a:t>các</a:t>
            </a:r>
            <a:r>
              <a:rPr lang="en-US" altLang="en-US" sz="540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altLang="en-US" sz="5400" smtClean="0">
                <a:solidFill>
                  <a:srgbClr val="FF0000"/>
                </a:solidFill>
                <a:latin typeface="Arial" pitchFamily="34" charset="0"/>
              </a:rPr>
              <a:t>em </a:t>
            </a:r>
            <a:r>
              <a:rPr lang="en-US" altLang="en-US" sz="5400" dirty="0" err="1">
                <a:solidFill>
                  <a:srgbClr val="FF0000"/>
                </a:solidFill>
                <a:latin typeface="Arial" pitchFamily="34" charset="0"/>
              </a:rPr>
              <a:t>chăm</a:t>
            </a:r>
            <a:r>
              <a:rPr lang="en-US" altLang="en-US" sz="54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Arial" pitchFamily="34" charset="0"/>
              </a:rPr>
              <a:t>ngoan</a:t>
            </a:r>
            <a:r>
              <a:rPr lang="en-US" altLang="en-US" sz="5400" dirty="0">
                <a:solidFill>
                  <a:srgbClr val="FF0000"/>
                </a:solidFill>
                <a:latin typeface="Arial" pitchFamily="34" charset="0"/>
              </a:rPr>
              <a:t>, </a:t>
            </a:r>
          </a:p>
          <a:p>
            <a:pPr algn="ctr">
              <a:defRPr/>
            </a:pPr>
            <a:r>
              <a:rPr lang="en-US" altLang="en-US" sz="5400" dirty="0" err="1">
                <a:solidFill>
                  <a:srgbClr val="FF0000"/>
                </a:solidFill>
                <a:latin typeface="Arial" pitchFamily="34" charset="0"/>
              </a:rPr>
              <a:t>học</a:t>
            </a:r>
            <a:r>
              <a:rPr lang="en-US" altLang="en-US" sz="54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Arial" pitchFamily="34" charset="0"/>
              </a:rPr>
              <a:t>giỏi</a:t>
            </a:r>
            <a:r>
              <a:rPr lang="en-US" altLang="en-US" sz="5400" dirty="0">
                <a:solidFill>
                  <a:srgbClr val="FF0000"/>
                </a:solidFill>
                <a:latin typeface="Arial" pitchFamily="34" charset="0"/>
              </a:rPr>
              <a:t>!</a:t>
            </a:r>
            <a:endParaRPr lang="en-US" altLang="en-US" sz="5400" dirty="0">
              <a:solidFill>
                <a:srgbClr val="0070C0"/>
              </a:solidFill>
              <a:latin typeface="Arial" pitchFamily="34" charset="0"/>
            </a:endParaRPr>
          </a:p>
          <a:p>
            <a:pPr>
              <a:defRPr/>
            </a:pP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12"/>
    </mc:Choice>
    <mc:Fallback xmlns="">
      <p:transition spd="slow" advTm="13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08B6F12-2156-4CC8-B4A4-A3A8DA5057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657600"/>
            <a:ext cx="2315066" cy="2925344"/>
          </a:xfrm>
          <a:prstGeom prst="rect">
            <a:avLst/>
          </a:prstGeom>
        </p:spPr>
      </p:pic>
      <p:sp>
        <p:nvSpPr>
          <p:cNvPr id="2" name="Đám mây 1">
            <a:extLst>
              <a:ext uri="{FF2B5EF4-FFF2-40B4-BE49-F238E27FC236}">
                <a16:creationId xmlns:a16="http://schemas.microsoft.com/office/drawing/2014/main" id="{D8D556C7-0DD0-43A0-9C2D-CED616474736}"/>
              </a:ext>
            </a:extLst>
          </p:cNvPr>
          <p:cNvSpPr/>
          <p:nvPr/>
        </p:nvSpPr>
        <p:spPr>
          <a:xfrm>
            <a:off x="1447800" y="1066800"/>
            <a:ext cx="5867400" cy="1219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thiếu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  <a:endParaRPr lang="vi-VN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70F60F5-4F78-4019-B0A9-5165880498B7}"/>
              </a:ext>
            </a:extLst>
          </p:cNvPr>
          <p:cNvSpPr txBox="1"/>
          <p:nvPr/>
        </p:nvSpPr>
        <p:spPr>
          <a:xfrm>
            <a:off x="4648200" y="49530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5400" b="1" dirty="0">
                <a:latin typeface="Arial" pitchFamily="34" charset="0"/>
                <a:cs typeface="Arial" pitchFamily="34" charset="0"/>
              </a:rPr>
              <a:t> …..</a:t>
            </a:r>
            <a:endParaRPr lang="vi-VN" sz="5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5495A5D-6465-4371-B785-D16D02212EE4}"/>
              </a:ext>
            </a:extLst>
          </p:cNvPr>
          <p:cNvSpPr txBox="1"/>
          <p:nvPr/>
        </p:nvSpPr>
        <p:spPr>
          <a:xfrm>
            <a:off x="4619625" y="494407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hổ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58B0B52-DD43-436B-9351-16191F84D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8" b="91195" l="3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2209800"/>
            <a:ext cx="4724400" cy="282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977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4179"/>
    </mc:Choice>
    <mc:Fallback xmlns="">
      <p:transition advTm="34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5" grpId="0"/>
      <p:bldP spid="5" grpId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08B6F12-2156-4CC8-B4A4-A3A8DA5057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6216" y="3951706"/>
            <a:ext cx="2315066" cy="2925344"/>
          </a:xfrm>
          <a:prstGeom prst="rect">
            <a:avLst/>
          </a:prstGeom>
        </p:spPr>
      </p:pic>
      <p:sp>
        <p:nvSpPr>
          <p:cNvPr id="2" name="Đám mây 1">
            <a:extLst>
              <a:ext uri="{FF2B5EF4-FFF2-40B4-BE49-F238E27FC236}">
                <a16:creationId xmlns:a16="http://schemas.microsoft.com/office/drawing/2014/main" id="{D8D556C7-0DD0-43A0-9C2D-CED616474736}"/>
              </a:ext>
            </a:extLst>
          </p:cNvPr>
          <p:cNvSpPr/>
          <p:nvPr/>
        </p:nvSpPr>
        <p:spPr>
          <a:xfrm>
            <a:off x="1524000" y="1109980"/>
            <a:ext cx="5867400" cy="1219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thiếu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  <a:endParaRPr lang="vi-VN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412B63E-ECCB-494C-B2CD-1AD388997FF7}"/>
              </a:ext>
            </a:extLst>
          </p:cNvPr>
          <p:cNvSpPr txBox="1"/>
          <p:nvPr/>
        </p:nvSpPr>
        <p:spPr>
          <a:xfrm>
            <a:off x="1981200" y="4998172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Bé</a:t>
            </a:r>
            <a:r>
              <a:rPr lang="en-US" sz="4000" b="1" dirty="0"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 </a:t>
            </a:r>
            <a:r>
              <a:rPr lang="en-US" sz="4000" b="1" err="1"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bị</a:t>
            </a:r>
            <a:r>
              <a:rPr lang="en-US" sz="4000" b="1"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 </a:t>
            </a:r>
            <a:r>
              <a:rPr lang="en-US" sz="4000" b="1" smtClean="0"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 …. Bà </a:t>
            </a:r>
            <a:r>
              <a:rPr lang="en-US" sz="4000" b="1" dirty="0" err="1"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đã</a:t>
            </a:r>
            <a:r>
              <a:rPr lang="en-US" sz="4000" b="1" dirty="0"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có</a:t>
            </a:r>
            <a:r>
              <a:rPr lang="en-US" sz="4000" b="1" dirty="0"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 …..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E44A65E-3372-4C1F-83CE-9C7E2AFE2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4590">
            <a:off x="1089773" y="2402155"/>
            <a:ext cx="2756477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C611A38-42FC-45A5-B116-BC4E060CA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9314">
            <a:off x="5085200" y="2512889"/>
            <a:ext cx="2636531" cy="198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1E4EEFA-0E98-46A6-8A8E-E7281396A681}"/>
              </a:ext>
            </a:extLst>
          </p:cNvPr>
          <p:cNvSpPr txBox="1"/>
          <p:nvPr/>
        </p:nvSpPr>
        <p:spPr>
          <a:xfrm>
            <a:off x="2244912" y="4998172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Bé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 </a:t>
            </a:r>
            <a:r>
              <a:rPr lang="en-US" sz="4000" b="1" err="1">
                <a:solidFill>
                  <a:srgbClr val="FF0000"/>
                </a:solidFill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bị</a:t>
            </a:r>
            <a:r>
              <a:rPr lang="en-US" sz="4000" b="1">
                <a:solidFill>
                  <a:srgbClr val="FF0000"/>
                </a:solidFill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ho. Bà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lá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hẹ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ea typeface="AvantGarde-Demi" panose="02020500000000000000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52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110"/>
    </mc:Choice>
    <mc:Fallback xmlns="">
      <p:transition advTm="30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6" grpId="0"/>
      <p:bldP spid="6" grpId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" y="20955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124200" y="2133600"/>
            <a:ext cx="5029200" cy="2952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7">
            <a:extLst>
              <a:ext uri="{FF2B5EF4-FFF2-40B4-BE49-F238E27FC236}">
                <a16:creationId xmlns:a16="http://schemas.microsoft.com/office/drawing/2014/main" id="{A5EE9B3C-9B3E-45EE-80D9-F5F259F8D8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0400" y="2266950"/>
            <a:ext cx="50292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13:</a:t>
            </a:r>
          </a:p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Ư- </a:t>
            </a:r>
            <a:r>
              <a:rPr lang="en-US" sz="5400" b="1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</a:p>
          <a:p>
            <a:pPr algn="ctr"/>
            <a:r>
              <a:rPr lang="en-US" sz="5400" b="1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1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0"/>
    </mc:Choice>
    <mc:Fallback xmlns="">
      <p:transition spd="slow" advTm="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90800"/>
            <a:ext cx="8686800" cy="403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990600"/>
            <a:ext cx="1216581" cy="3550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1828800"/>
            <a:ext cx="5750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rial" pitchFamily="34" charset="0"/>
                <a:cs typeface="Arial" pitchFamily="34" charset="0"/>
              </a:rPr>
              <a:t>Nhìn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39"/>
    </mc:Choice>
    <mc:Fallback xmlns="">
      <p:transition spd="slow" advTm="19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>
            <a:off x="4953000" y="5223575"/>
            <a:ext cx="152400" cy="6162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705600" y="5223575"/>
            <a:ext cx="152400" cy="6162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>
            <a:extLst>
              <a:ext uri="{FF2B5EF4-FFF2-40B4-BE49-F238E27FC236}">
                <a16:creationId xmlns:a16="http://schemas.microsoft.com/office/drawing/2014/main" id="{CAD770FD-A0D3-49D8-9A9F-E05C1B99C0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7" y="914400"/>
            <a:ext cx="8686800" cy="3692923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29B81499-1DA9-43AE-B92F-7F59FDD4E63B}"/>
              </a:ext>
            </a:extLst>
          </p:cNvPr>
          <p:cNvSpPr txBox="1"/>
          <p:nvPr/>
        </p:nvSpPr>
        <p:spPr>
          <a:xfrm>
            <a:off x="2590800" y="5221069"/>
            <a:ext cx="5025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Đu đủ chín ngọt lừ.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EC490EA-257E-4423-87BB-BCA35F5BD5BA}"/>
              </a:ext>
            </a:extLst>
          </p:cNvPr>
          <p:cNvSpPr txBox="1"/>
          <p:nvPr/>
        </p:nvSpPr>
        <p:spPr>
          <a:xfrm>
            <a:off x="2947241" y="5208006"/>
            <a:ext cx="366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57B05EE5-D0EC-4B54-AE6B-27676C368474}"/>
              </a:ext>
            </a:extLst>
          </p:cNvPr>
          <p:cNvSpPr txBox="1"/>
          <p:nvPr/>
        </p:nvSpPr>
        <p:spPr>
          <a:xfrm>
            <a:off x="6324600" y="5221069"/>
            <a:ext cx="386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CEBCA586-6DA7-40A8-88D5-CCFCB13B3115}"/>
              </a:ext>
            </a:extLst>
          </p:cNvPr>
          <p:cNvSpPr txBox="1"/>
          <p:nvPr/>
        </p:nvSpPr>
        <p:spPr>
          <a:xfrm>
            <a:off x="3584327" y="5223575"/>
            <a:ext cx="366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16"/>
    </mc:Choice>
    <mc:Fallback xmlns="">
      <p:transition spd="slow" advTm="44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1908"/>
            <a:ext cx="1447800" cy="7539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9280" y="2843388"/>
            <a:ext cx="3103257" cy="1557124"/>
            <a:chOff x="4900211" y="1986138"/>
            <a:chExt cx="3103257" cy="1557124"/>
          </a:xfrm>
        </p:grpSpPr>
        <p:sp>
          <p:nvSpPr>
            <p:cNvPr id="6" name="Rectangle 5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19281" y="3630931"/>
            <a:ext cx="310325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đu</a:t>
            </a:r>
            <a:endParaRPr lang="en-US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9280" y="2845966"/>
            <a:ext cx="1634766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54048" y="2845966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091280" y="2852368"/>
            <a:ext cx="3103257" cy="1557124"/>
            <a:chOff x="4900211" y="1986138"/>
            <a:chExt cx="3103257" cy="1557124"/>
          </a:xfrm>
        </p:grpSpPr>
        <p:sp>
          <p:nvSpPr>
            <p:cNvPr id="13" name="Rectangle 12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91280" y="2849790"/>
            <a:ext cx="3103257" cy="1557124"/>
            <a:chOff x="4900211" y="1986138"/>
            <a:chExt cx="3103257" cy="1557124"/>
          </a:xfrm>
        </p:grpSpPr>
        <p:sp>
          <p:nvSpPr>
            <p:cNvPr id="17" name="Rectangle 16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5091281" y="3637333"/>
            <a:ext cx="310325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lư</a:t>
            </a:r>
            <a:endParaRPr lang="en-US" sz="5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91280" y="2852368"/>
            <a:ext cx="1634766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sz="5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26048" y="2852368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ư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06111" y="1788759"/>
            <a:ext cx="1634766" cy="78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6585613" y="3767868"/>
            <a:ext cx="114591" cy="11574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825525" y="1788759"/>
            <a:ext cx="1634766" cy="78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</a:t>
            </a:r>
          </a:p>
        </p:txBody>
      </p:sp>
      <p:sp>
        <p:nvSpPr>
          <p:cNvPr id="26" name="Freeform 25"/>
          <p:cNvSpPr/>
          <p:nvPr/>
        </p:nvSpPr>
        <p:spPr>
          <a:xfrm>
            <a:off x="2201848" y="3767868"/>
            <a:ext cx="111252" cy="128656"/>
          </a:xfrm>
          <a:custGeom>
            <a:avLst/>
            <a:gdLst>
              <a:gd name="connsiteX0" fmla="*/ 0 w 248309"/>
              <a:gd name="connsiteY0" fmla="*/ 85505 h 343082"/>
              <a:gd name="connsiteX1" fmla="*/ 77273 w 248309"/>
              <a:gd name="connsiteY1" fmla="*/ 8232 h 343082"/>
              <a:gd name="connsiteX2" fmla="*/ 206062 w 248309"/>
              <a:gd name="connsiteY2" fmla="*/ 21111 h 343082"/>
              <a:gd name="connsiteX3" fmla="*/ 244699 w 248309"/>
              <a:gd name="connsiteY3" fmla="*/ 175657 h 343082"/>
              <a:gd name="connsiteX4" fmla="*/ 128789 w 248309"/>
              <a:gd name="connsiteY4" fmla="*/ 343082 h 34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309" h="343082">
                <a:moveTo>
                  <a:pt x="0" y="85505"/>
                </a:moveTo>
                <a:cubicBezTo>
                  <a:pt x="21464" y="52234"/>
                  <a:pt x="42929" y="18964"/>
                  <a:pt x="77273" y="8232"/>
                </a:cubicBezTo>
                <a:cubicBezTo>
                  <a:pt x="111617" y="-2500"/>
                  <a:pt x="178158" y="-6793"/>
                  <a:pt x="206062" y="21111"/>
                </a:cubicBezTo>
                <a:cubicBezTo>
                  <a:pt x="233966" y="49015"/>
                  <a:pt x="257578" y="121995"/>
                  <a:pt x="244699" y="175657"/>
                </a:cubicBezTo>
                <a:cubicBezTo>
                  <a:pt x="231820" y="229319"/>
                  <a:pt x="180304" y="286200"/>
                  <a:pt x="128789" y="343082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50"/>
    </mc:Choice>
    <mc:Fallback xmlns="">
      <p:transition spd="slow" advTm="58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20" grpId="0"/>
      <p:bldP spid="21" grpId="0"/>
      <p:bldP spid="22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55371" y="4688674"/>
            <a:ext cx="9031309" cy="1423037"/>
            <a:chOff x="0" y="4376382"/>
            <a:chExt cx="12465441" cy="258239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941" y="4376382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542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25" y="2183042"/>
            <a:ext cx="8605403" cy="19564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24" y="226419"/>
            <a:ext cx="1389306" cy="7234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924" y="4064083"/>
            <a:ext cx="76174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itchFamily="34" charset="0"/>
                <a:cs typeface="Arial" pitchFamily="34" charset="0"/>
              </a:rPr>
              <a:t>dù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4230" y="4064083"/>
            <a:ext cx="76174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itchFamily="34" charset="0"/>
                <a:cs typeface="Arial" pitchFamily="34" charset="0"/>
              </a:rPr>
              <a:t>đủ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5490" y="4062258"/>
            <a:ext cx="76174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itchFamily="34" charset="0"/>
                <a:cs typeface="Arial" pitchFamily="34" charset="0"/>
              </a:rPr>
              <a:t>hũ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5930" y="4088015"/>
            <a:ext cx="79220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itchFamily="34" charset="0"/>
                <a:cs typeface="Arial" pitchFamily="34" charset="0"/>
              </a:rPr>
              <a:t>cử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85237" y="4088015"/>
            <a:ext cx="82105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itchFamily="34" charset="0"/>
                <a:cs typeface="Arial" pitchFamily="34" charset="0"/>
              </a:rPr>
              <a:t>dự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66496" y="4086189"/>
            <a:ext cx="64793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itchFamily="34" charset="0"/>
                <a:cs typeface="Arial" pitchFamily="34" charset="0"/>
              </a:rPr>
              <a:t>lữ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8439" y="1398078"/>
            <a:ext cx="1634766" cy="78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67853" y="1398078"/>
            <a:ext cx="1634766" cy="78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4AA764D-3AE4-4E21-B563-8C250034CBE6}"/>
              </a:ext>
            </a:extLst>
          </p:cNvPr>
          <p:cNvSpPr txBox="1"/>
          <p:nvPr/>
        </p:nvSpPr>
        <p:spPr>
          <a:xfrm>
            <a:off x="597019" y="4066105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</a:t>
            </a:r>
            <a:endParaRPr lang="vi-VN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03603D3-3B97-4584-A60E-CD8E52497433}"/>
              </a:ext>
            </a:extLst>
          </p:cNvPr>
          <p:cNvSpPr txBox="1"/>
          <p:nvPr/>
        </p:nvSpPr>
        <p:spPr>
          <a:xfrm>
            <a:off x="1978279" y="4066105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</a:t>
            </a:r>
            <a:endParaRPr lang="vi-VN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1461BE4-36A7-4BE1-899E-756EE484D813}"/>
              </a:ext>
            </a:extLst>
          </p:cNvPr>
          <p:cNvSpPr txBox="1"/>
          <p:nvPr/>
        </p:nvSpPr>
        <p:spPr>
          <a:xfrm>
            <a:off x="3359539" y="4066105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</a:t>
            </a:r>
            <a:endParaRPr lang="vi-VN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75775C4-5681-4AC7-A2D1-C31DADFF8823}"/>
              </a:ext>
            </a:extLst>
          </p:cNvPr>
          <p:cNvSpPr txBox="1"/>
          <p:nvPr/>
        </p:nvSpPr>
        <p:spPr>
          <a:xfrm>
            <a:off x="5568168" y="4086189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ư</a:t>
            </a:r>
            <a:endParaRPr lang="vi-VN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781A47F-D621-4C58-BA94-1B2130A8C704}"/>
              </a:ext>
            </a:extLst>
          </p:cNvPr>
          <p:cNvSpPr txBox="1"/>
          <p:nvPr/>
        </p:nvSpPr>
        <p:spPr>
          <a:xfrm>
            <a:off x="6978725" y="4107727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ư</a:t>
            </a:r>
            <a:endParaRPr lang="vi-VN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A882D83-26E8-42D9-8EBE-F74B2A950D74}"/>
              </a:ext>
            </a:extLst>
          </p:cNvPr>
          <p:cNvSpPr txBox="1"/>
          <p:nvPr/>
        </p:nvSpPr>
        <p:spPr>
          <a:xfrm>
            <a:off x="8190534" y="4086189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ư</a:t>
            </a:r>
            <a:endParaRPr lang="vi-VN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094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36"/>
    </mc:Choice>
    <mc:Fallback xmlns="">
      <p:transition spd="slow" advTm="55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6" grpId="0"/>
      <p:bldP spid="17" grpId="0"/>
      <p:bldP spid="18" grpId="0"/>
      <p:bldP spid="19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212be24cc59c299ec9d86dc2401b5ff4c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2.3|1.8|1.7|2.2|7.7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7.7|2.4|9.7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4|0.6|13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1.4|15.8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.6|13.5|11.7|1.7|1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2|2.7|10|4.8|6.1|2.2|1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2.1|1.5|2.8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"/>
</p:tagLst>
</file>

<file path=ppt/theme/theme1.xml><?xml version="1.0" encoding="utf-8"?>
<a:theme xmlns:a="http://schemas.openxmlformats.org/drawingml/2006/main" name="Basis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1596</TotalTime>
  <Words>195</Words>
  <Application>Microsoft Office PowerPoint</Application>
  <PresentationFormat>On-screen Show (4:3)</PresentationFormat>
  <Paragraphs>66</Paragraphs>
  <Slides>21</Slides>
  <Notes>2</Notes>
  <HiddenSlides>0</HiddenSlides>
  <MMClips>22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Arial-Rounded</vt:lpstr>
      <vt:lpstr>Arial-SGK-TV</vt:lpstr>
      <vt:lpstr>Ariston</vt:lpstr>
      <vt:lpstr>AvantGarde-Demi</vt:lpstr>
      <vt:lpstr>Calibri</vt:lpstr>
      <vt:lpstr>Corbel</vt:lpstr>
      <vt:lpstr>Lato</vt:lpstr>
      <vt:lpstr>Quicksand Medium</vt:lpstr>
      <vt:lpstr>Times New Roman</vt:lpstr>
      <vt:lpstr>Verdana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THIEN KIM AN</cp:lastModifiedBy>
  <cp:revision>119</cp:revision>
  <dcterms:created xsi:type="dcterms:W3CDTF">2020-08-10T13:41:50Z</dcterms:created>
  <dcterms:modified xsi:type="dcterms:W3CDTF">2024-05-07T08:00:10Z</dcterms:modified>
</cp:coreProperties>
</file>