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691" r:id="rId2"/>
    <p:sldMasterId id="2147483703" r:id="rId3"/>
  </p:sldMasterIdLst>
  <p:notesMasterIdLst>
    <p:notesMasterId r:id="rId28"/>
  </p:notesMasterIdLst>
  <p:sldIdLst>
    <p:sldId id="288" r:id="rId4"/>
    <p:sldId id="292" r:id="rId5"/>
    <p:sldId id="314" r:id="rId6"/>
    <p:sldId id="276" r:id="rId7"/>
    <p:sldId id="341" r:id="rId8"/>
    <p:sldId id="289" r:id="rId9"/>
    <p:sldId id="316" r:id="rId10"/>
    <p:sldId id="317" r:id="rId11"/>
    <p:sldId id="318" r:id="rId12"/>
    <p:sldId id="327" r:id="rId13"/>
    <p:sldId id="328" r:id="rId14"/>
    <p:sldId id="319" r:id="rId15"/>
    <p:sldId id="346" r:id="rId16"/>
    <p:sldId id="343" r:id="rId17"/>
    <p:sldId id="340" r:id="rId18"/>
    <p:sldId id="344" r:id="rId19"/>
    <p:sldId id="338" r:id="rId20"/>
    <p:sldId id="339" r:id="rId21"/>
    <p:sldId id="296" r:id="rId22"/>
    <p:sldId id="323" r:id="rId23"/>
    <p:sldId id="342" r:id="rId24"/>
    <p:sldId id="325" r:id="rId25"/>
    <p:sldId id="324" r:id="rId26"/>
    <p:sldId id="299" r:id="rId27"/>
  </p:sldIdLst>
  <p:sldSz cx="9906000" cy="6858000" type="A4"/>
  <p:notesSz cx="9144000" cy="6858000"/>
  <p:embeddedFontLst>
    <p:embeddedFont>
      <p:font typeface="HP001 4 hàng" panose="020B0603050302020204" pitchFamily="34" charset="0"/>
      <p:regular r:id="rId29"/>
      <p:bold r:id="rId30"/>
    </p:embeddedFont>
    <p:embeddedFont>
      <p:font typeface="Arial Rounded MT Bold" panose="020F0704030504030204" pitchFamily="34" charset="0"/>
      <p:regular r:id="rId31"/>
    </p:embeddedFont>
    <p:embeddedFont>
      <p:font typeface=".VnTimeH" panose="020B7200000000000000"/>
      <p:regular r:id="rId32"/>
      <p:bold r:id="rId33"/>
      <p:italic r:id="rId34"/>
      <p:boldItalic r:id="rId35"/>
    </p:embeddedFont>
    <p:embeddedFont>
      <p:font typeface="HP-211" panose="020B0604020202020204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.VnAvant" panose="020B720000000000000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7"/>
    <p:restoredTop sz="93739"/>
  </p:normalViewPr>
  <p:slideViewPr>
    <p:cSldViewPr showGuides="1">
      <p:cViewPr varScale="1">
        <p:scale>
          <a:sx n="77" d="100"/>
          <a:sy n="77" d="100"/>
        </p:scale>
        <p:origin x="1330" y="101"/>
      </p:cViewPr>
      <p:guideLst>
        <p:guide orient="horz" pos="2160"/>
        <p:guide pos="31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E0028-385C-49CB-ACDB-9436CC7D94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7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E0028-385C-49CB-ACDB-9436CC7D94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55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338D5-CBFD-4B3B-AF75-562B4C4115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230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843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021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7220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9510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81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30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4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7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47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6606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4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36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18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70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30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49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31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8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76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1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2420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3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4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26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75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37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905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2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608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773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596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153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792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053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E0192CF1-BF36-43C1-8AE3-A1C054A73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/>
          <a:srcRect/>
          <a:stretch>
            <a:fillRect/>
          </a:stretch>
        </p:blipFill>
        <p:spPr>
          <a:xfrm>
            <a:off x="5983350" y="4543119"/>
            <a:ext cx="3922651" cy="231700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D313491A-7627-47B2-BBCF-DDC68064C36E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2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10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62" r:id="rId12"/>
    <p:sldLayoutId id="2147483663" r:id="rId13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2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1.xml"/><Relationship Id="rId1" Type="http://schemas.openxmlformats.org/officeDocument/2006/relationships/video" Target="https://www.youtube.com/embed/F2cVgluu3ps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1.xml"/><Relationship Id="rId1" Type="http://schemas.openxmlformats.org/officeDocument/2006/relationships/video" Target="https://www.youtube.com/embed/vu88TNi_KTU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1.xml"/><Relationship Id="rId4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51/0d/5e/510d5eb425d34e23b4c327d2fb90a93b.jpg">
            <a:extLst>
              <a:ext uri="{FF2B5EF4-FFF2-40B4-BE49-F238E27FC236}">
                <a16:creationId xmlns:a16="http://schemas.microsoft.com/office/drawing/2014/main" id="{0D0D02B0-BB59-4E70-9202-4E630651F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395"/>
            <a:ext cx="9906001" cy="63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3069092" y="603792"/>
            <a:ext cx="3582519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150" spc="-244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7150" spc="-244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723B7BC9-9716-4C18-B20E-9DD144FC565F}"/>
              </a:ext>
            </a:extLst>
          </p:cNvPr>
          <p:cNvSpPr txBox="1"/>
          <p:nvPr/>
        </p:nvSpPr>
        <p:spPr>
          <a:xfrm>
            <a:off x="509515" y="2288300"/>
            <a:ext cx="9207662" cy="308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419" b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Mm Nn</a:t>
            </a:r>
            <a:endParaRPr lang="zh-CN" altLang="en-US" sz="16169" b="1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10BBDFE-FB98-4F6B-BA95-17B7BF3308CB}"/>
              </a:ext>
            </a:extLst>
          </p:cNvPr>
          <p:cNvSpPr txBox="1"/>
          <p:nvPr/>
        </p:nvSpPr>
        <p:spPr>
          <a:xfrm>
            <a:off x="3922135" y="1700639"/>
            <a:ext cx="2417457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150" spc="-244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16</a:t>
            </a:r>
            <a:endParaRPr lang="zh-CN" altLang="en-US" sz="7150" spc="-244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2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24" dur="24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4"/>
          <p:cNvSpPr txBox="1"/>
          <p:nvPr/>
        </p:nvSpPr>
        <p:spPr>
          <a:xfrm>
            <a:off x="3284834" y="4815841"/>
            <a:ext cx="3946914" cy="169277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10400" b="1" dirty="0"/>
              <a:t>ca n«</a:t>
            </a:r>
          </a:p>
        </p:txBody>
      </p:sp>
      <p:pic>
        <p:nvPicPr>
          <p:cNvPr id="1331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374650"/>
            <a:ext cx="7594600" cy="4375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25500" y="-285750"/>
            <a:ext cx="1485900" cy="7429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algn="ctr" defTabSz="990570"/>
            <a:r>
              <a:rPr lang="en-US" sz="3900" b="1" noProof="1">
                <a:solidFill>
                  <a:srgbClr val="FFFFFF"/>
                </a:solidFill>
              </a:rPr>
              <a:t>®</a:t>
            </a:r>
            <a:r>
              <a:rPr sz="3900" b="1" noProof="1">
                <a:solidFill>
                  <a:srgbClr val="FFFFFF"/>
                </a:solidFill>
              </a:rPr>
              <a:t>äc</a:t>
            </a:r>
          </a:p>
        </p:txBody>
      </p:sp>
      <p:sp>
        <p:nvSpPr>
          <p:cNvPr id="5" name="Oval 4"/>
          <p:cNvSpPr/>
          <p:nvPr/>
        </p:nvSpPr>
        <p:spPr>
          <a:xfrm>
            <a:off x="330200" y="-285750"/>
            <a:ext cx="660400" cy="7429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467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8A81B-26F5-42D9-B7C6-7D9914032BE9}"/>
              </a:ext>
            </a:extLst>
          </p:cNvPr>
          <p:cNvSpPr txBox="1"/>
          <p:nvPr/>
        </p:nvSpPr>
        <p:spPr>
          <a:xfrm>
            <a:off x="660401" y="473778"/>
            <a:ext cx="4443845" cy="1692771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10400">
                <a:latin typeface="UTM Avo" panose="02040603050506020204" pitchFamily="18" charset="0"/>
              </a:rPr>
              <a:t>cá mè</a:t>
            </a:r>
            <a:endParaRPr lang="en-US" altLang="zh-CN" sz="104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B4F426-2C2A-46C7-8686-F5A73626884E}"/>
              </a:ext>
            </a:extLst>
          </p:cNvPr>
          <p:cNvSpPr txBox="1"/>
          <p:nvPr/>
        </p:nvSpPr>
        <p:spPr>
          <a:xfrm>
            <a:off x="5450444" y="1943140"/>
            <a:ext cx="3847528" cy="169277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10400">
                <a:latin typeface="UTM Avo" panose="02040603050506020204" pitchFamily="18" charset="0"/>
              </a:rPr>
              <a:t>lá me</a:t>
            </a:r>
            <a:endParaRPr lang="en-US" altLang="zh-CN" sz="104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C5BA1-613B-404A-9038-1A39B8C3E1FD}"/>
              </a:ext>
            </a:extLst>
          </p:cNvPr>
          <p:cNvSpPr txBox="1"/>
          <p:nvPr/>
        </p:nvSpPr>
        <p:spPr>
          <a:xfrm>
            <a:off x="660400" y="2983295"/>
            <a:ext cx="4027064" cy="169277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10400">
                <a:latin typeface="UTM Avo" panose="02040603050506020204" pitchFamily="18" charset="0"/>
              </a:rPr>
              <a:t>nơ đỏ</a:t>
            </a:r>
            <a:endParaRPr lang="en-US" altLang="zh-CN" sz="104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008803-C050-4707-BA06-F67F4E7A31EF}"/>
              </a:ext>
            </a:extLst>
          </p:cNvPr>
          <p:cNvSpPr txBox="1"/>
          <p:nvPr/>
        </p:nvSpPr>
        <p:spPr>
          <a:xfrm>
            <a:off x="5010725" y="4171931"/>
            <a:ext cx="4012637" cy="169277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10400">
                <a:latin typeface="UTM Avo" panose="02040603050506020204" pitchFamily="18" charset="0"/>
              </a:rPr>
              <a:t>ca nô</a:t>
            </a:r>
            <a:endParaRPr lang="en-US" altLang="zh-CN" sz="10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25500" y="-120650"/>
            <a:ext cx="1485900" cy="7429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algn="ctr" defTabSz="990570"/>
            <a:r>
              <a:rPr sz="3900" b="1" noProof="1">
                <a:solidFill>
                  <a:srgbClr val="FFFFFF"/>
                </a:solidFill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30200" y="-144727"/>
            <a:ext cx="660400" cy="7429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467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5363" name="TextBox 5"/>
          <p:cNvSpPr txBox="1"/>
          <p:nvPr/>
        </p:nvSpPr>
        <p:spPr>
          <a:xfrm>
            <a:off x="2889250" y="-38100"/>
            <a:ext cx="758541" cy="82593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767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485900" y="787400"/>
            <a:ext cx="1485900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9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2971800" y="787400"/>
            <a:ext cx="1403350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900" b="1" dirty="0">
                <a:solidFill>
                  <a:schemeClr val="tx1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5900" y="1365250"/>
            <a:ext cx="2889250" cy="66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39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ẹ</a:t>
            </a:r>
            <a:endParaRPr lang="en-US" sz="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1450" y="1447800"/>
            <a:ext cx="2559050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9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39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21450" y="869950"/>
            <a:ext cx="1320800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9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42250" y="869950"/>
            <a:ext cx="1238250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9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7850" y="5575300"/>
            <a:ext cx="8667750" cy="908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90570" eaLnBrk="0" hangingPunct="0">
              <a:defRPr/>
            </a:pPr>
            <a:r>
              <a:rPr lang="en-US" sz="4333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3900" b="1" dirty="0">
                <a:solidFill>
                  <a:schemeClr val="tx1"/>
                </a:solidFill>
                <a:latin typeface=".VnAvant" panose="020B7200000000000000" pitchFamily="34" charset="0"/>
              </a:rPr>
              <a:t>c¸ </a:t>
            </a:r>
            <a:r>
              <a:rPr lang="en-US" sz="39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3900" b="1" dirty="0">
                <a:solidFill>
                  <a:schemeClr val="tx1"/>
                </a:solidFill>
                <a:latin typeface=".VnAvant" panose="020B7200000000000000" pitchFamily="34" charset="0"/>
              </a:rPr>
              <a:t>     l¸ me     n¬ ®á       ca n«</a:t>
            </a:r>
          </a:p>
        </p:txBody>
      </p:sp>
      <p:sp>
        <p:nvSpPr>
          <p:cNvPr id="15371" name="TextBox 15"/>
          <p:cNvSpPr txBox="1"/>
          <p:nvPr/>
        </p:nvSpPr>
        <p:spPr>
          <a:xfrm>
            <a:off x="7594600" y="44450"/>
            <a:ext cx="551754" cy="82593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767" b="1" dirty="0">
                <a:solidFill>
                  <a:srgbClr val="FF0000"/>
                </a:solidFill>
              </a:rPr>
              <a:t>n</a:t>
            </a:r>
          </a:p>
        </p:txBody>
      </p:sp>
      <p:pic>
        <p:nvPicPr>
          <p:cNvPr id="153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3263900"/>
            <a:ext cx="8667750" cy="231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495300" y="2025650"/>
            <a:ext cx="8832850" cy="990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90570" eaLnBrk="0" hangingPunct="0">
              <a:defRPr/>
            </a:pPr>
            <a:r>
              <a:rPr lang="en-US" sz="52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4333" b="1" dirty="0">
                <a:solidFill>
                  <a:schemeClr val="tx1"/>
                </a:solidFill>
                <a:latin typeface=".VnAvant" panose="020B7200000000000000" pitchFamily="34" charset="0"/>
              </a:rPr>
              <a:t>m¸     </a:t>
            </a:r>
            <a:r>
              <a:rPr lang="en-US" sz="4333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mÑ</a:t>
            </a:r>
            <a:r>
              <a:rPr lang="en-US" sz="4333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4333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4333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4333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na</a:t>
            </a:r>
            <a:r>
              <a:rPr lang="en-US" sz="4333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333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nÒ</a:t>
            </a:r>
            <a:r>
              <a:rPr lang="en-US" sz="4333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333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në</a:t>
            </a:r>
            <a:endParaRPr lang="en-US" sz="4333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B98FD0-879C-9E68-A1A5-1B77AD89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68" y="908085"/>
            <a:ext cx="4956478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7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Tập viết lớp 1 |Tập viết chữ n">
            <a:hlinkClick r:id="" action="ppaction://media"/>
            <a:extLst>
              <a:ext uri="{FF2B5EF4-FFF2-40B4-BE49-F238E27FC236}">
                <a16:creationId xmlns:a16="http://schemas.microsoft.com/office/drawing/2014/main" id="{59CA88DE-770A-A53F-0AA3-6A3BB822F8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6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">
            <a:hlinkClick r:id="" action="ppaction://media"/>
            <a:extLst>
              <a:ext uri="{FF2B5EF4-FFF2-40B4-BE49-F238E27FC236}">
                <a16:creationId xmlns:a16="http://schemas.microsoft.com/office/drawing/2014/main" id="{2BFB6C16-E5AB-479D-B007-256BC57BC2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239" r="48621"/>
          <a:stretch/>
        </p:blipFill>
        <p:spPr>
          <a:xfrm>
            <a:off x="2517839" y="704922"/>
            <a:ext cx="4870322" cy="48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Tập viết lớp 1 chữ m thường">
            <a:hlinkClick r:id="" action="ppaction://media"/>
            <a:extLst>
              <a:ext uri="{FF2B5EF4-FFF2-40B4-BE49-F238E27FC236}">
                <a16:creationId xmlns:a16="http://schemas.microsoft.com/office/drawing/2014/main" id="{11ED68D6-4B40-EAF1-696A-66953FA21C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631825"/>
            <a:ext cx="9906000" cy="55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7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 m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800" y="466557"/>
            <a:ext cx="8095304" cy="2850039"/>
          </a:xfrm>
          <a:prstGeom prst="rect">
            <a:avLst/>
          </a:prstGeom>
        </p:spPr>
      </p:pic>
      <p:pic>
        <p:nvPicPr>
          <p:cNvPr id="3" name="nơ đỏ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530" y="3429000"/>
            <a:ext cx="8178542" cy="303371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Box 9"/>
          <p:cNvSpPr txBox="1"/>
          <p:nvPr/>
        </p:nvSpPr>
        <p:spPr>
          <a:xfrm>
            <a:off x="2646760" y="813198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28882" y="292100"/>
            <a:ext cx="2546268" cy="4953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033" b="1" dirty="0">
                <a:latin typeface=".VnAvant" panose="020B7200000000000000" pitchFamily="34" charset="0"/>
              </a:rPr>
              <a:t>T« vµ </a:t>
            </a:r>
            <a:r>
              <a:rPr lang="en-US" sz="3033" b="1" dirty="0" err="1">
                <a:latin typeface=".VnAvant" panose="020B7200000000000000" pitchFamily="34" charset="0"/>
              </a:rPr>
              <a:t>viÕt</a:t>
            </a:r>
            <a:endParaRPr lang="en-US" sz="3033" b="1" dirty="0"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51000" y="292100"/>
            <a:ext cx="412750" cy="412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>
              <a:defRPr/>
            </a:pPr>
            <a:endParaRPr lang="en-US" sz="4333" b="1" dirty="0">
              <a:solidFill>
                <a:schemeClr val="tx1"/>
              </a:solidFill>
            </a:endParaRPr>
          </a:p>
        </p:txBody>
      </p:sp>
      <p:sp>
        <p:nvSpPr>
          <p:cNvPr id="26628" name="Rectangle 12"/>
          <p:cNvSpPr/>
          <p:nvPr/>
        </p:nvSpPr>
        <p:spPr>
          <a:xfrm>
            <a:off x="495300" y="1117601"/>
            <a:ext cx="8763938" cy="6258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467" dirty="0">
                <a:latin typeface="HP001 4 hàng" panose="020B0603050302020204" pitchFamily="34" charset="0"/>
              </a:rPr>
              <a:t>ǯǯǯǯǯǯǯǯǯǯǯǯ</a:t>
            </a:r>
            <a:endParaRPr lang="en-US" altLang="zh-CN" sz="3467" dirty="0"/>
          </a:p>
        </p:txBody>
      </p:sp>
      <p:sp>
        <p:nvSpPr>
          <p:cNvPr id="26629" name="Rectangle 14"/>
          <p:cNvSpPr/>
          <p:nvPr/>
        </p:nvSpPr>
        <p:spPr>
          <a:xfrm>
            <a:off x="495300" y="1822715"/>
            <a:ext cx="8763938" cy="6258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467" dirty="0">
                <a:latin typeface="HP001 4 hàng" panose="020B0603050302020204" pitchFamily="34" charset="0"/>
              </a:rPr>
              <a:t>ǯǯǯǯǯǯǯǯǯǯǯǯ</a:t>
            </a:r>
            <a:endParaRPr lang="en-US" altLang="zh-CN" sz="3467" dirty="0"/>
          </a:p>
        </p:txBody>
      </p:sp>
      <p:sp>
        <p:nvSpPr>
          <p:cNvPr id="26630" name="Rectangle 15"/>
          <p:cNvSpPr/>
          <p:nvPr/>
        </p:nvSpPr>
        <p:spPr>
          <a:xfrm>
            <a:off x="495300" y="5386124"/>
            <a:ext cx="8763938" cy="6258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467" dirty="0">
                <a:latin typeface="HP001 4 hàng" panose="020B0603050302020204" pitchFamily="34" charset="0"/>
              </a:rPr>
              <a:t>ǯǯǯǯǯǯǯǯǯǯǯǯ</a:t>
            </a:r>
            <a:endParaRPr lang="en-US" altLang="zh-CN" sz="3467" dirty="0"/>
          </a:p>
        </p:txBody>
      </p:sp>
      <p:sp>
        <p:nvSpPr>
          <p:cNvPr id="26631" name="Rectangle 16"/>
          <p:cNvSpPr/>
          <p:nvPr/>
        </p:nvSpPr>
        <p:spPr>
          <a:xfrm>
            <a:off x="495300" y="2546748"/>
            <a:ext cx="8763938" cy="6258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467" dirty="0">
                <a:latin typeface="HP001 4 hàng" panose="020B0603050302020204" pitchFamily="34" charset="0"/>
              </a:rPr>
              <a:t>ǯǯǯǯǯǯǯǯǯǯǯǯ</a:t>
            </a:r>
            <a:endParaRPr lang="en-US" altLang="zh-CN" sz="3467" dirty="0"/>
          </a:p>
        </p:txBody>
      </p:sp>
      <p:sp>
        <p:nvSpPr>
          <p:cNvPr id="26632" name="Rectangle 17"/>
          <p:cNvSpPr/>
          <p:nvPr/>
        </p:nvSpPr>
        <p:spPr>
          <a:xfrm>
            <a:off x="495300" y="3251863"/>
            <a:ext cx="8763938" cy="6258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467" dirty="0">
                <a:latin typeface="HP001 4 hàng" panose="020B0603050302020204" pitchFamily="34" charset="0"/>
              </a:rPr>
              <a:t>ǯǯǯǯǯǯǯǯǯǯǯǯ</a:t>
            </a:r>
            <a:endParaRPr lang="en-US" altLang="zh-CN" sz="3467" dirty="0"/>
          </a:p>
        </p:txBody>
      </p:sp>
      <p:sp>
        <p:nvSpPr>
          <p:cNvPr id="26633" name="Rectangle 18"/>
          <p:cNvSpPr/>
          <p:nvPr/>
        </p:nvSpPr>
        <p:spPr>
          <a:xfrm>
            <a:off x="495300" y="3963857"/>
            <a:ext cx="8763938" cy="6258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467" dirty="0">
                <a:latin typeface="HP001 4 hàng" panose="020B0603050302020204" pitchFamily="34" charset="0"/>
              </a:rPr>
              <a:t>ǯǯǯǯǯǯǯǯǯǯǯǯ</a:t>
            </a:r>
            <a:endParaRPr lang="en-US" altLang="zh-CN" sz="3467" dirty="0"/>
          </a:p>
        </p:txBody>
      </p:sp>
      <p:sp>
        <p:nvSpPr>
          <p:cNvPr id="26634" name="Rectangle 19"/>
          <p:cNvSpPr/>
          <p:nvPr/>
        </p:nvSpPr>
        <p:spPr>
          <a:xfrm>
            <a:off x="495300" y="4679290"/>
            <a:ext cx="8763938" cy="6258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467" dirty="0">
                <a:latin typeface="HP001 4 hàng" panose="020B0603050302020204" pitchFamily="34" charset="0"/>
              </a:rPr>
              <a:t>ǯǯǯǯǯǯǯǯǯǯǯǯ</a:t>
            </a:r>
            <a:endParaRPr lang="en-US" altLang="zh-CN" sz="3467" dirty="0"/>
          </a:p>
        </p:txBody>
      </p:sp>
      <p:sp>
        <p:nvSpPr>
          <p:cNvPr id="26635" name="TextBox 9"/>
          <p:cNvSpPr txBox="1"/>
          <p:nvPr/>
        </p:nvSpPr>
        <p:spPr>
          <a:xfrm>
            <a:off x="1212454" y="818356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3" name="TextBox 9"/>
          <p:cNvSpPr txBox="1"/>
          <p:nvPr/>
        </p:nvSpPr>
        <p:spPr>
          <a:xfrm>
            <a:off x="5499894" y="813198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6637" name="TextBox 9"/>
          <p:cNvSpPr txBox="1"/>
          <p:nvPr/>
        </p:nvSpPr>
        <p:spPr>
          <a:xfrm>
            <a:off x="1155700" y="2249223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8" name="TextBox 9"/>
          <p:cNvSpPr txBox="1"/>
          <p:nvPr/>
        </p:nvSpPr>
        <p:spPr>
          <a:xfrm>
            <a:off x="4082785" y="813198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9" name="TextBox 9"/>
          <p:cNvSpPr txBox="1"/>
          <p:nvPr/>
        </p:nvSpPr>
        <p:spPr>
          <a:xfrm>
            <a:off x="6134497" y="3645694"/>
            <a:ext cx="2641600" cy="119263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FF00FF"/>
                </a:solidFill>
                <a:latin typeface="HP001 4 hàng" panose="020B0603050302020204" pitchFamily="34" charset="0"/>
              </a:rPr>
              <a:t>cá </a:t>
            </a:r>
            <a:r>
              <a:rPr lang="vi-VN" altLang="x-none" sz="7150" dirty="0">
                <a:solidFill>
                  <a:srgbClr val="FF00FF"/>
                </a:solidFill>
                <a:latin typeface="HP001 4 hàng" panose="020B0603050302020204" pitchFamily="34" charset="0"/>
              </a:rPr>
              <a:t>Ε</a:t>
            </a:r>
            <a:r>
              <a:rPr lang="vi-VN" altLang="x-none" sz="6500" dirty="0">
                <a:solidFill>
                  <a:srgbClr val="FF00FF"/>
                </a:solidFill>
                <a:latin typeface="HP001 4 hàng" panose="020B0603050302020204" pitchFamily="34" charset="0"/>
              </a:rPr>
              <a:t>˝</a:t>
            </a:r>
            <a:endParaRPr lang="en-US" altLang="zh-CN" sz="65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6640" name="TextBox 9"/>
          <p:cNvSpPr txBox="1"/>
          <p:nvPr/>
        </p:nvSpPr>
        <p:spPr>
          <a:xfrm>
            <a:off x="495300" y="5086879"/>
            <a:ext cx="264160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nơ đỏ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1" name="TextBox 9"/>
          <p:cNvSpPr txBox="1"/>
          <p:nvPr/>
        </p:nvSpPr>
        <p:spPr>
          <a:xfrm>
            <a:off x="3332956" y="5086879"/>
            <a:ext cx="264160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nơ đỏ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2" name="TextBox 9"/>
          <p:cNvSpPr txBox="1"/>
          <p:nvPr/>
        </p:nvSpPr>
        <p:spPr>
          <a:xfrm>
            <a:off x="6146535" y="5093759"/>
            <a:ext cx="264160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nơ đỏ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3" name="TextBox 9"/>
          <p:cNvSpPr txBox="1"/>
          <p:nvPr/>
        </p:nvSpPr>
        <p:spPr>
          <a:xfrm>
            <a:off x="3346715" y="3637095"/>
            <a:ext cx="2641600" cy="119263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FF00FF"/>
                </a:solidFill>
                <a:latin typeface="HP001 4 hàng" panose="020B0603050302020204" pitchFamily="34" charset="0"/>
              </a:rPr>
              <a:t>cá </a:t>
            </a:r>
            <a:r>
              <a:rPr lang="vi-VN" altLang="x-none" sz="7150" dirty="0">
                <a:solidFill>
                  <a:srgbClr val="FF00FF"/>
                </a:solidFill>
                <a:latin typeface="HP001 4 hàng" panose="020B0603050302020204" pitchFamily="34" charset="0"/>
              </a:rPr>
              <a:t>Ε</a:t>
            </a:r>
            <a:r>
              <a:rPr lang="vi-VN" altLang="x-none" sz="6500" dirty="0">
                <a:solidFill>
                  <a:srgbClr val="FF00FF"/>
                </a:solidFill>
                <a:latin typeface="HP001 4 hàng" panose="020B0603050302020204" pitchFamily="34" charset="0"/>
              </a:rPr>
              <a:t>˝</a:t>
            </a:r>
            <a:endParaRPr lang="en-US" altLang="zh-CN" sz="65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6644" name="TextBox 9"/>
          <p:cNvSpPr txBox="1"/>
          <p:nvPr/>
        </p:nvSpPr>
        <p:spPr>
          <a:xfrm>
            <a:off x="507339" y="3645694"/>
            <a:ext cx="2641600" cy="119263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FF00FF"/>
                </a:solidFill>
                <a:latin typeface="HP001 4 hàng" panose="020B0603050302020204" pitchFamily="34" charset="0"/>
              </a:rPr>
              <a:t>cá </a:t>
            </a:r>
            <a:r>
              <a:rPr lang="vi-VN" altLang="x-none" sz="7150" dirty="0">
                <a:solidFill>
                  <a:srgbClr val="FF00FF"/>
                </a:solidFill>
                <a:latin typeface="HP001 4 hàng" panose="020B0603050302020204" pitchFamily="34" charset="0"/>
              </a:rPr>
              <a:t>Ε</a:t>
            </a:r>
            <a:r>
              <a:rPr lang="vi-VN" altLang="x-none" sz="6500" dirty="0">
                <a:solidFill>
                  <a:srgbClr val="FF00FF"/>
                </a:solidFill>
                <a:latin typeface="HP001 4 hàng" panose="020B0603050302020204" pitchFamily="34" charset="0"/>
              </a:rPr>
              <a:t>˝</a:t>
            </a:r>
            <a:endParaRPr lang="en-US" altLang="zh-CN" sz="65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TextBox 9"/>
          <p:cNvSpPr txBox="1"/>
          <p:nvPr/>
        </p:nvSpPr>
        <p:spPr>
          <a:xfrm>
            <a:off x="6915283" y="813198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8" name="TextBox 9"/>
          <p:cNvSpPr txBox="1"/>
          <p:nvPr/>
        </p:nvSpPr>
        <p:spPr>
          <a:xfrm>
            <a:off x="2634721" y="2242344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9" name="TextBox 9"/>
          <p:cNvSpPr txBox="1"/>
          <p:nvPr/>
        </p:nvSpPr>
        <p:spPr>
          <a:xfrm>
            <a:off x="4050110" y="2249223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0" name="TextBox 9"/>
          <p:cNvSpPr txBox="1"/>
          <p:nvPr/>
        </p:nvSpPr>
        <p:spPr>
          <a:xfrm>
            <a:off x="6896365" y="2249223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1" name="TextBox 9"/>
          <p:cNvSpPr txBox="1"/>
          <p:nvPr/>
        </p:nvSpPr>
        <p:spPr>
          <a:xfrm>
            <a:off x="5474097" y="2252663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2" name="TextBox 9"/>
          <p:cNvSpPr txBox="1"/>
          <p:nvPr/>
        </p:nvSpPr>
        <p:spPr>
          <a:xfrm>
            <a:off x="8337550" y="2247504"/>
            <a:ext cx="1073150" cy="115922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933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5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52054" y="1035050"/>
            <a:ext cx="8585200" cy="5118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endParaRPr lang="en-US" sz="780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3" grpId="0"/>
      <p:bldP spid="28" grpId="0"/>
      <p:bldP spid="29" grpId="0"/>
      <p:bldP spid="31" grpId="0"/>
      <p:bldP spid="32" grpId="0"/>
      <p:bldP spid="33" grpId="0"/>
      <p:bldP spid="35" grpId="0"/>
      <p:bldP spid="38" grpId="0"/>
      <p:bldP spid="39" grpId="0"/>
      <p:bldP spid="40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200" y="-533400"/>
            <a:ext cx="10566400" cy="792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Rectangle 3"/>
          <p:cNvSpPr>
            <a:spLocks noGrp="1"/>
          </p:cNvSpPr>
          <p:nvPr>
            <p:ph type="ctrTitle"/>
          </p:nvPr>
        </p:nvSpPr>
        <p:spPr>
          <a:xfrm>
            <a:off x="495300" y="1778001"/>
            <a:ext cx="8420100" cy="1592527"/>
          </a:xfrm>
          <a:ln/>
        </p:spPr>
        <p:txBody>
          <a:bodyPr vert="horz" wrap="square" lIns="99060" tIns="49530" rIns="99060" bIns="49530" anchor="ctr">
            <a:normAutofit fontScale="90000"/>
          </a:bodyPr>
          <a:lstStyle/>
          <a:p>
            <a:pPr>
              <a:buClrTx/>
              <a:buSzTx/>
              <a:buFontTx/>
            </a:pPr>
            <a:r>
              <a:rPr lang="en-US" altLang="en-US" sz="9533" b="1" dirty="0">
                <a:solidFill>
                  <a:srgbClr val="FF0000"/>
                </a:solidFill>
                <a:latin typeface=".VnTimeH" panose="020B7200000000000000" pitchFamily="34" charset="0"/>
              </a:rPr>
              <a:t>TiÕt 2</a:t>
            </a:r>
            <a:r>
              <a:rPr lang="en-US" altLang="en-US" sz="6500" b="1" dirty="0">
                <a:solidFill>
                  <a:srgbClr val="FF0000"/>
                </a:solidFill>
                <a:latin typeface=".VnTimeH" panose="020B7200000000000000" pitchFamily="34" charset="0"/>
              </a:rPr>
              <a:t/>
            </a:r>
            <a:br>
              <a:rPr lang="en-US" altLang="en-US" sz="6500" b="1" dirty="0">
                <a:solidFill>
                  <a:srgbClr val="FF0000"/>
                </a:solidFill>
                <a:latin typeface=".VnTimeH" panose="020B7200000000000000" pitchFamily="34" charset="0"/>
              </a:rPr>
            </a:br>
            <a:endParaRPr lang="en-US" altLang="en-US" sz="6500" b="1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hoa d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0"/>
            <a:ext cx="9906000" cy="742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Rectangle 3"/>
          <p:cNvSpPr>
            <a:spLocks noGrp="1"/>
          </p:cNvSpPr>
          <p:nvPr>
            <p:ph type="ctrTitle"/>
          </p:nvPr>
        </p:nvSpPr>
        <p:spPr>
          <a:xfrm>
            <a:off x="412750" y="3346451"/>
            <a:ext cx="8420100" cy="1592527"/>
          </a:xfrm>
          <a:ln/>
        </p:spPr>
        <p:txBody>
          <a:bodyPr vert="horz" wrap="square" lIns="99060" tIns="49530" rIns="99060" bIns="49530" anchor="ctr">
            <a:normAutofit fontScale="90000"/>
          </a:bodyPr>
          <a:lstStyle/>
          <a:p>
            <a:pPr>
              <a:buClrTx/>
              <a:buSzTx/>
              <a:buFontTx/>
            </a:pPr>
            <a:r>
              <a:rPr lang="en-US" altLang="en-US" sz="12675" b="1" dirty="0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2675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2675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42951" y="5245101"/>
            <a:ext cx="8755923" cy="99257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850" b="1" dirty="0"/>
              <a:t>Bè mÑ cho Hµ ®i ca n«.</a:t>
            </a:r>
          </a:p>
        </p:txBody>
      </p:sp>
      <p:pic>
        <p:nvPicPr>
          <p:cNvPr id="225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3" y="457200"/>
            <a:ext cx="8750300" cy="4540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31" name="Group 8"/>
          <p:cNvGrpSpPr/>
          <p:nvPr/>
        </p:nvGrpSpPr>
        <p:grpSpPr>
          <a:xfrm>
            <a:off x="742950" y="374650"/>
            <a:ext cx="2063750" cy="825500"/>
            <a:chOff x="685800" y="609600"/>
            <a:chExt cx="1905000" cy="762000"/>
          </a:xfrm>
        </p:grpSpPr>
        <p:sp>
          <p:nvSpPr>
            <p:cNvPr id="10" name="Rounded Rectangle 9"/>
            <p:cNvSpPr/>
            <p:nvPr/>
          </p:nvSpPr>
          <p:spPr>
            <a:xfrm>
              <a:off x="914400" y="609600"/>
              <a:ext cx="1676400" cy="762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5pPr>
            </a:lstStyle>
            <a:p>
              <a:pPr algn="ctr" defTabSz="990570"/>
              <a:r>
                <a:rPr sz="4767" b="1" noProof="1">
                  <a:solidFill>
                    <a:srgbClr val="FFFFFF"/>
                  </a:solidFill>
                </a:rPr>
                <a:t>§äc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85800" y="685800"/>
              <a:ext cx="533400" cy="609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0570" eaLnBrk="0" hangingPunct="0">
                <a:defRPr/>
              </a:pPr>
              <a:r>
                <a:rPr lang="en-US" sz="4767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59096" y="5234782"/>
            <a:ext cx="889987" cy="99257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85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89900" y="5234782"/>
            <a:ext cx="635110" cy="99257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850" b="1" dirty="0">
                <a:solidFill>
                  <a:srgbClr val="FF0000"/>
                </a:solidFill>
              </a:rPr>
              <a:t>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42950" y="2273330"/>
            <a:ext cx="9163049" cy="24929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7800" b="1" dirty="0"/>
              <a:t>Bè mÑ cho </a:t>
            </a:r>
            <a:r>
              <a:rPr lang="en-US" altLang="zh-CN" sz="7800" b="1"/>
              <a:t>Hµ </a:t>
            </a:r>
          </a:p>
          <a:p>
            <a:pPr eaLnBrk="0" hangingPunct="0"/>
            <a:r>
              <a:rPr lang="en-US" altLang="zh-CN" sz="7800" b="1"/>
              <a:t>®</a:t>
            </a:r>
            <a:r>
              <a:rPr lang="en-US" altLang="zh-CN" sz="7800" b="1" dirty="0"/>
              <a:t>i ca n«.</a:t>
            </a:r>
          </a:p>
        </p:txBody>
      </p:sp>
      <p:grpSp>
        <p:nvGrpSpPr>
          <p:cNvPr id="22531" name="Group 8"/>
          <p:cNvGrpSpPr/>
          <p:nvPr/>
        </p:nvGrpSpPr>
        <p:grpSpPr>
          <a:xfrm>
            <a:off x="742950" y="374650"/>
            <a:ext cx="2063750" cy="825500"/>
            <a:chOff x="685800" y="609600"/>
            <a:chExt cx="1905000" cy="762000"/>
          </a:xfrm>
        </p:grpSpPr>
        <p:sp>
          <p:nvSpPr>
            <p:cNvPr id="10" name="Rounded Rectangle 9"/>
            <p:cNvSpPr/>
            <p:nvPr/>
          </p:nvSpPr>
          <p:spPr>
            <a:xfrm>
              <a:off x="914400" y="609600"/>
              <a:ext cx="1676400" cy="762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5pPr>
            </a:lstStyle>
            <a:p>
              <a:pPr algn="ctr" defTabSz="990570"/>
              <a:r>
                <a:rPr sz="4767" b="1" noProof="1">
                  <a:solidFill>
                    <a:srgbClr val="FFFFFF"/>
                  </a:solidFill>
                </a:rPr>
                <a:t>§äc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85800" y="685800"/>
              <a:ext cx="533400" cy="609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0570" eaLnBrk="0" hangingPunct="0">
                <a:defRPr/>
              </a:pPr>
              <a:r>
                <a:rPr lang="en-US" sz="4767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43885" y="2263012"/>
            <a:ext cx="1125629" cy="12926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78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38" y="3483361"/>
            <a:ext cx="784189" cy="12926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7800" b="1" dirty="0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3194614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5207529" cy="5458619"/>
          </a:xfrm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42950" y="-120650"/>
            <a:ext cx="2311400" cy="8255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4767" b="1" dirty="0" err="1">
                <a:latin typeface=".VnAvant" panose="020B7200000000000000" pitchFamily="34" charset="0"/>
              </a:rPr>
              <a:t>Nãi</a:t>
            </a:r>
            <a:endParaRPr lang="en-US" sz="4767" b="1" dirty="0">
              <a:latin typeface=".VnAvant" panose="020B72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12750" y="-38100"/>
            <a:ext cx="660400" cy="660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4767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72" y="916386"/>
            <a:ext cx="8267038" cy="5236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TextBox 6"/>
          <p:cNvSpPr txBox="1"/>
          <p:nvPr/>
        </p:nvSpPr>
        <p:spPr>
          <a:xfrm>
            <a:off x="3632200" y="292100"/>
            <a:ext cx="3265638" cy="89255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200" b="1" dirty="0"/>
              <a:t>Giíi thiÖu</a:t>
            </a:r>
          </a:p>
        </p:txBody>
      </p:sp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550" y="457200"/>
            <a:ext cx="5284920" cy="5778500"/>
          </a:xfrm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327650"/>
            <a:ext cx="99060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7150" b="1" dirty="0">
                <a:solidFill>
                  <a:schemeClr val="tx1"/>
                </a:solidFill>
                <a:latin typeface=".VnAvant" panose="020B7200000000000000" pitchFamily="34" charset="0"/>
              </a:rPr>
              <a:t>MÑ </a:t>
            </a:r>
            <a:r>
              <a:rPr lang="en-US" sz="715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mua</a:t>
            </a:r>
            <a:r>
              <a:rPr lang="en-US" sz="7150" b="1" dirty="0">
                <a:solidFill>
                  <a:schemeClr val="tx1"/>
                </a:solidFill>
                <a:latin typeface=".VnAvant" panose="020B7200000000000000" pitchFamily="34" charset="0"/>
              </a:rPr>
              <a:t> n¬ </a:t>
            </a:r>
            <a:r>
              <a:rPr lang="en-US" sz="715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cho</a:t>
            </a:r>
            <a:r>
              <a:rPr lang="en-US" sz="7150" b="1" dirty="0">
                <a:solidFill>
                  <a:schemeClr val="tx1"/>
                </a:solidFill>
                <a:latin typeface=".VnAvant" panose="020B7200000000000000" pitchFamily="34" charset="0"/>
              </a:rPr>
              <a:t> Hµ.</a:t>
            </a:r>
          </a:p>
        </p:txBody>
      </p:sp>
      <p:pic>
        <p:nvPicPr>
          <p:cNvPr id="61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1" y="209550"/>
            <a:ext cx="8879285" cy="4870450"/>
          </a:xfrm>
          <a:prstGeom prst="rect">
            <a:avLst/>
          </a:prstGeom>
          <a:solidFill>
            <a:srgbClr val="76BC31"/>
          </a:solidFill>
          <a:ln w="9525"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0" y="5327650"/>
            <a:ext cx="99060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715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7150" b="1" dirty="0">
                <a:solidFill>
                  <a:schemeClr val="tx1"/>
                </a:solidFill>
                <a:latin typeface=".VnAvant" panose="020B7200000000000000" pitchFamily="34" charset="0"/>
              </a:rPr>
              <a:t>Ñ </a:t>
            </a:r>
            <a:r>
              <a:rPr lang="en-US" sz="71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715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ua</a:t>
            </a:r>
            <a:r>
              <a:rPr lang="en-US" sz="715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715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7150" b="1" dirty="0">
                <a:solidFill>
                  <a:schemeClr val="tx1"/>
                </a:solidFill>
                <a:latin typeface=".VnAvant" panose="020B7200000000000000" pitchFamily="34" charset="0"/>
              </a:rPr>
              <a:t>¬ </a:t>
            </a:r>
            <a:r>
              <a:rPr lang="en-US" sz="715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cho</a:t>
            </a:r>
            <a:r>
              <a:rPr lang="en-US" sz="7150" b="1" dirty="0">
                <a:solidFill>
                  <a:schemeClr val="tx1"/>
                </a:solidFill>
                <a:latin typeface=".VnAvant" panose="020B7200000000000000" pitchFamily="34" charset="0"/>
              </a:rPr>
              <a:t> Hµ.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84550" y="539750"/>
            <a:ext cx="3219450" cy="107315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endParaRPr lang="en-US" sz="39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5300" y="622300"/>
            <a:ext cx="3384550" cy="107315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endParaRPr lang="en-US" sz="3900" b="1" dirty="0"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0600" y="374650"/>
            <a:ext cx="2806700" cy="742950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3900" b="1" dirty="0" err="1">
                <a:latin typeface=".VnAvant" panose="020B7200000000000000" pitchFamily="34" charset="0"/>
              </a:rPr>
              <a:t>NhËn</a:t>
            </a:r>
            <a:r>
              <a:rPr lang="en-US" sz="3900" b="1" dirty="0">
                <a:latin typeface=".VnAvant" panose="020B7200000000000000" pitchFamily="34" charset="0"/>
              </a:rPr>
              <a:t> </a:t>
            </a:r>
            <a:r>
              <a:rPr lang="en-US" sz="3900" b="1" dirty="0" err="1">
                <a:latin typeface=".VnAvant" panose="020B7200000000000000" pitchFamily="34" charset="0"/>
              </a:rPr>
              <a:t>biÕt</a:t>
            </a:r>
            <a:endParaRPr lang="en-US" sz="3900" b="1" dirty="0"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2750" y="374650"/>
            <a:ext cx="742950" cy="7429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r>
              <a:rPr lang="en-US" sz="4767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5300" y="1778000"/>
            <a:ext cx="2971800" cy="990600"/>
          </a:xfrm>
          <a:prstGeom prst="roundRect">
            <a:avLst/>
          </a:prstGeom>
          <a:solidFill>
            <a:srgbClr val="FD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0570" eaLnBrk="0" hangingPunct="0">
              <a:defRPr/>
            </a:pPr>
            <a:endParaRPr lang="en-US" sz="39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5D5DCC40-4380-4731-8EAC-CA4897537BAC}"/>
              </a:ext>
            </a:extLst>
          </p:cNvPr>
          <p:cNvGraphicFramePr>
            <a:graphicFrameLocks noGrp="1"/>
          </p:cNvGraphicFramePr>
          <p:nvPr/>
        </p:nvGraphicFramePr>
        <p:xfrm>
          <a:off x="616243" y="2761257"/>
          <a:ext cx="3740632" cy="2422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0316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1870316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211358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932" marR="87932" marT="43966" marB="43966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932" marR="87932" marT="43966" marB="43966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211358">
                <a:tc gridSpan="2"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932" marR="87932" marT="43966" marB="43966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0" name="Text Box 66">
            <a:extLst>
              <a:ext uri="{FF2B5EF4-FFF2-40B4-BE49-F238E27FC236}">
                <a16:creationId xmlns:a16="http://schemas.microsoft.com/office/drawing/2014/main" id="{AF66445A-D244-4CEB-8C8B-E36869873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8" y="2729883"/>
            <a:ext cx="1609725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8125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m</a:t>
            </a:r>
            <a:endParaRPr lang="vi-VN" sz="8125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A7996CD5-D82E-4483-A679-3DEB245DA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451" y="2702178"/>
            <a:ext cx="1609725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8125">
                <a:latin typeface="UTM Avo" panose="02040603050506020204" pitchFamily="18" charset="0"/>
                <a:ea typeface="Batang" pitchFamily="18" charset="-127"/>
                <a:cs typeface="Arial" charset="0"/>
              </a:rPr>
              <a:t>e</a:t>
            </a:r>
            <a:endParaRPr lang="vi-VN" sz="8125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B9E3BFA9-A0F4-4AC3-B2A5-E592E211D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619" y="3889988"/>
            <a:ext cx="3340040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8125" dirty="0">
                <a:solidFill>
                  <a:srgbClr val="FF0000"/>
                </a:solidFill>
                <a:latin typeface="UTM Avo" panose="02040603050506020204" pitchFamily="18" charset="0"/>
                <a:ea typeface="Batang" pitchFamily="18" charset="-127"/>
                <a:cs typeface="Arial" charset="0"/>
              </a:rPr>
              <a:t> </a:t>
            </a:r>
            <a:r>
              <a:rPr lang="en-US" sz="8125" dirty="0" err="1">
                <a:solidFill>
                  <a:srgbClr val="FF0000"/>
                </a:solidFill>
                <a:latin typeface="UTM Avo" panose="02040603050506020204" pitchFamily="18" charset="0"/>
                <a:ea typeface="Batang" pitchFamily="18" charset="-127"/>
                <a:cs typeface="Arial" charset="0"/>
              </a:rPr>
              <a:t>m</a:t>
            </a:r>
            <a:r>
              <a:rPr lang="en-US" sz="8125" dirty="0" err="1">
                <a:latin typeface="UTM Avo" panose="02040603050506020204" pitchFamily="18" charset="0"/>
                <a:ea typeface="Batang" pitchFamily="18" charset="-127"/>
                <a:cs typeface="Arial" charset="0"/>
              </a:rPr>
              <a:t>ẹ</a:t>
            </a:r>
            <a:endParaRPr lang="vi-VN" sz="8125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graphicFrame>
        <p:nvGraphicFramePr>
          <p:cNvPr id="33" name="Table 5">
            <a:extLst>
              <a:ext uri="{FF2B5EF4-FFF2-40B4-BE49-F238E27FC236}">
                <a16:creationId xmlns:a16="http://schemas.microsoft.com/office/drawing/2014/main" id="{521BEB4D-63C8-4CE5-8870-AD8BA2A068E2}"/>
              </a:ext>
            </a:extLst>
          </p:cNvPr>
          <p:cNvGraphicFramePr>
            <a:graphicFrameLocks noGrp="1"/>
          </p:cNvGraphicFramePr>
          <p:nvPr/>
        </p:nvGraphicFramePr>
        <p:xfrm>
          <a:off x="5630667" y="2765913"/>
          <a:ext cx="3740632" cy="2422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0316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1870316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211358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932" marR="87932" marT="43966" marB="43966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932" marR="87932" marT="43966" marB="43966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211358">
                <a:tc gridSpan="2"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7932" marR="87932" marT="43966" marB="43966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34" name="Text Box 66">
            <a:extLst>
              <a:ext uri="{FF2B5EF4-FFF2-40B4-BE49-F238E27FC236}">
                <a16:creationId xmlns:a16="http://schemas.microsoft.com/office/drawing/2014/main" id="{CDE2EB8B-DEC6-4729-BD6C-8F6D307D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697" y="2686314"/>
            <a:ext cx="1493560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8125">
                <a:solidFill>
                  <a:srgbClr val="FF0000"/>
                </a:solidFill>
                <a:latin typeface="Century Gothic" pitchFamily="34" charset="0"/>
                <a:ea typeface="Batang" pitchFamily="18" charset="-127"/>
                <a:cs typeface="Arial" charset="0"/>
              </a:rPr>
              <a:t> n</a:t>
            </a:r>
            <a:endParaRPr lang="vi-VN" sz="8125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35" name="Text Box 66">
            <a:extLst>
              <a:ext uri="{FF2B5EF4-FFF2-40B4-BE49-F238E27FC236}">
                <a16:creationId xmlns:a16="http://schemas.microsoft.com/office/drawing/2014/main" id="{3E03CF5F-EBA5-4262-AFCA-2AA57F7BD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8248" y="2729883"/>
            <a:ext cx="1609725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8125">
                <a:latin typeface="UTM Avo" panose="02040603050506020204" pitchFamily="18" charset="0"/>
                <a:ea typeface="Batang" pitchFamily="18" charset="-127"/>
                <a:cs typeface="Arial" charset="0"/>
              </a:rPr>
              <a:t>ơ</a:t>
            </a:r>
            <a:endParaRPr lang="vi-VN" sz="8125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37" name="Text Box 66">
            <a:extLst>
              <a:ext uri="{FF2B5EF4-FFF2-40B4-BE49-F238E27FC236}">
                <a16:creationId xmlns:a16="http://schemas.microsoft.com/office/drawing/2014/main" id="{5754F368-2EBC-4378-9534-15E24F3B4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539" y="3889988"/>
            <a:ext cx="2035431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8125">
                <a:solidFill>
                  <a:srgbClr val="FF0000"/>
                </a:solidFill>
                <a:latin typeface="UTM Avo" panose="02040603050506020204" pitchFamily="18" charset="0"/>
                <a:ea typeface="Batang" pitchFamily="18" charset="-127"/>
                <a:cs typeface="Arial" charset="0"/>
              </a:rPr>
              <a:t>n</a:t>
            </a:r>
            <a:r>
              <a:rPr lang="en-US" sz="8125">
                <a:latin typeface="UTM Avo" panose="02040603050506020204" pitchFamily="18" charset="0"/>
                <a:ea typeface="Batang" pitchFamily="18" charset="-127"/>
                <a:cs typeface="Arial" charset="0"/>
              </a:rPr>
              <a:t>ơ</a:t>
            </a:r>
            <a:endParaRPr lang="vi-VN" sz="8125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D3467-57DA-4C04-B708-D87287BAE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3430"/>
            <a:ext cx="1887347" cy="1013901"/>
          </a:xfrm>
          <a:prstGeom prst="rect">
            <a:avLst/>
          </a:prstGeom>
        </p:spPr>
      </p:pic>
      <p:sp>
        <p:nvSpPr>
          <p:cNvPr id="13" name="Text Box 66">
            <a:extLst>
              <a:ext uri="{FF2B5EF4-FFF2-40B4-BE49-F238E27FC236}">
                <a16:creationId xmlns:a16="http://schemas.microsoft.com/office/drawing/2014/main" id="{31F81636-0A76-4ACD-A67E-236844E8C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746" y="1326464"/>
            <a:ext cx="205643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8125">
                <a:solidFill>
                  <a:srgbClr val="FF0000"/>
                </a:solidFill>
                <a:latin typeface="UTM Avo" panose="02040603050506020204" pitchFamily="18" charset="0"/>
                <a:ea typeface="Batang" pitchFamily="18" charset="-127"/>
                <a:cs typeface="Arial" charset="0"/>
              </a:rPr>
              <a:t>m</a:t>
            </a:r>
            <a:endParaRPr lang="vi-VN" sz="8125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4" name="Text Box 66">
            <a:extLst>
              <a:ext uri="{FF2B5EF4-FFF2-40B4-BE49-F238E27FC236}">
                <a16:creationId xmlns:a16="http://schemas.microsoft.com/office/drawing/2014/main" id="{CBFF6E6E-07A7-46B1-9703-F078BDE4C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539" y="1326463"/>
            <a:ext cx="2077790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8125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n</a:t>
            </a:r>
            <a:endParaRPr lang="vi-VN" sz="8125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3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4" grpId="0"/>
      <p:bldP spid="35" grpId="0"/>
      <p:bldP spid="37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C8391D46-3C3F-427B-B813-979B5B2CE02E}"/>
              </a:ext>
            </a:extLst>
          </p:cNvPr>
          <p:cNvSpPr/>
          <p:nvPr/>
        </p:nvSpPr>
        <p:spPr>
          <a:xfrm>
            <a:off x="-215696" y="642938"/>
            <a:ext cx="10337391" cy="5572125"/>
          </a:xfrm>
          <a:prstGeom prst="rect">
            <a:avLst/>
          </a:prstGeom>
          <a:blipFill dpi="0" rotWithShape="1">
            <a:blip r:embed="rId4"/>
            <a:srcRect/>
            <a:stretch>
              <a:fillRect l="3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850" dirty="0">
              <a:cs typeface="+mn-ea"/>
              <a:sym typeface="+mn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1401810" y="1873522"/>
            <a:ext cx="7102381" cy="1524522"/>
          </a:xfrm>
          <a:prstGeom prst="rect">
            <a:avLst/>
          </a:prstGeom>
          <a:solidFill>
            <a:srgbClr val="FBC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00">
                <a:solidFill>
                  <a:schemeClr val="tx1"/>
                </a:solidFill>
                <a:latin typeface="HP-211" panose="020B0803050302020204" pitchFamily="34" charset="0"/>
              </a:rPr>
              <a:t>má  mẹ  mỡ</a:t>
            </a:r>
            <a:endParaRPr lang="en-US" sz="78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67D7E4-FDD0-48C9-B241-FB96D9B579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3430"/>
            <a:ext cx="1887347" cy="10139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4162802-45FD-4217-9778-EA8EE91316E9}"/>
              </a:ext>
            </a:extLst>
          </p:cNvPr>
          <p:cNvSpPr/>
          <p:nvPr/>
        </p:nvSpPr>
        <p:spPr>
          <a:xfrm>
            <a:off x="1401810" y="3762379"/>
            <a:ext cx="7102381" cy="1524522"/>
          </a:xfrm>
          <a:prstGeom prst="rect">
            <a:avLst/>
          </a:prstGeom>
          <a:solidFill>
            <a:srgbClr val="FBC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00">
                <a:solidFill>
                  <a:schemeClr val="tx1"/>
                </a:solidFill>
                <a:latin typeface="HP-211" panose="020B0803050302020204" pitchFamily="34" charset="0"/>
              </a:rPr>
              <a:t>na  nề  nở</a:t>
            </a:r>
            <a:endParaRPr lang="en-US" sz="78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8F6D45-78BC-499A-A4B5-56E3B70A187D}"/>
              </a:ext>
            </a:extLst>
          </p:cNvPr>
          <p:cNvCxnSpPr>
            <a:cxnSpLocks/>
          </p:cNvCxnSpPr>
          <p:nvPr/>
        </p:nvCxnSpPr>
        <p:spPr>
          <a:xfrm>
            <a:off x="1887347" y="3158133"/>
            <a:ext cx="1068976" cy="3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0756C1-24B2-4BCC-9C8E-71E45E08E0C6}"/>
              </a:ext>
            </a:extLst>
          </p:cNvPr>
          <p:cNvCxnSpPr>
            <a:cxnSpLocks/>
          </p:cNvCxnSpPr>
          <p:nvPr/>
        </p:nvCxnSpPr>
        <p:spPr>
          <a:xfrm>
            <a:off x="4077474" y="3158133"/>
            <a:ext cx="1044773" cy="3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56B109-45CF-4425-B2CB-3021877DEF5C}"/>
              </a:ext>
            </a:extLst>
          </p:cNvPr>
          <p:cNvCxnSpPr>
            <a:cxnSpLocks/>
          </p:cNvCxnSpPr>
          <p:nvPr/>
        </p:nvCxnSpPr>
        <p:spPr>
          <a:xfrm>
            <a:off x="6247817" y="3118407"/>
            <a:ext cx="10148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84AAFF-7784-4805-BC54-F1E23C813F83}"/>
              </a:ext>
            </a:extLst>
          </p:cNvPr>
          <p:cNvCxnSpPr>
            <a:cxnSpLocks/>
          </p:cNvCxnSpPr>
          <p:nvPr/>
        </p:nvCxnSpPr>
        <p:spPr>
          <a:xfrm flipV="1">
            <a:off x="2421834" y="5019379"/>
            <a:ext cx="666053" cy="112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54517F-EDC0-4F08-891E-17FDDD94D3B9}"/>
              </a:ext>
            </a:extLst>
          </p:cNvPr>
          <p:cNvCxnSpPr>
            <a:cxnSpLocks/>
          </p:cNvCxnSpPr>
          <p:nvPr/>
        </p:nvCxnSpPr>
        <p:spPr>
          <a:xfrm>
            <a:off x="4169061" y="5045632"/>
            <a:ext cx="8615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A44E6D-12C8-4A1D-8843-F7A94D744435}"/>
              </a:ext>
            </a:extLst>
          </p:cNvPr>
          <p:cNvCxnSpPr>
            <a:cxnSpLocks/>
          </p:cNvCxnSpPr>
          <p:nvPr/>
        </p:nvCxnSpPr>
        <p:spPr>
          <a:xfrm>
            <a:off x="6086151" y="5079946"/>
            <a:ext cx="6690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5338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5207529" cy="5458619"/>
          </a:xfrm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9113" y="4667218"/>
            <a:ext cx="4400564" cy="169277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10400" b="1" dirty="0"/>
              <a:t>c¸ mÌ</a:t>
            </a: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6" y="292100"/>
            <a:ext cx="8681508" cy="470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02044" y="5080001"/>
            <a:ext cx="3866764" cy="169277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10400" b="1" dirty="0"/>
              <a:t>l¸ me</a:t>
            </a:r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92100"/>
            <a:ext cx="8585200" cy="4787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82361" y="2785152"/>
            <a:ext cx="3946914" cy="169277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10400" b="1" dirty="0"/>
              <a:t>n¬ ®á</a:t>
            </a:r>
          </a:p>
        </p:txBody>
      </p:sp>
      <p:pic>
        <p:nvPicPr>
          <p:cNvPr id="122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947341"/>
            <a:ext cx="4321837" cy="355480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5F5B14-BFDD-40C7-AE00-33A3108064F9}:2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56FB98-6484-49DF-845B-B61E837D7199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3D6967-4427-4155-A305-7A08207EEABB}:269"/>
</p:tagLst>
</file>

<file path=ppt/theme/theme1.xml><?xml version="1.0" encoding="utf-8"?>
<a:theme xmlns:a="http://schemas.openxmlformats.org/drawingml/2006/main" name="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108</TotalTime>
  <Words>173</Words>
  <Application>Microsoft Office PowerPoint</Application>
  <PresentationFormat>A4 Paper (210x297 mm)</PresentationFormat>
  <Paragraphs>83</Paragraphs>
  <Slides>24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Arial</vt:lpstr>
      <vt:lpstr>HP001 4 hàng</vt:lpstr>
      <vt:lpstr>Arial Rounded MT Bold</vt:lpstr>
      <vt:lpstr>inpin heiti</vt:lpstr>
      <vt:lpstr>.VnTimeH</vt:lpstr>
      <vt:lpstr>HP-211</vt:lpstr>
      <vt:lpstr>Century Gothic</vt:lpstr>
      <vt:lpstr>.VnAvant</vt:lpstr>
      <vt:lpstr>Calibri Light</vt:lpstr>
      <vt:lpstr>Times New Roman</vt:lpstr>
      <vt:lpstr>Batang</vt:lpstr>
      <vt:lpstr>UTM Avo</vt:lpstr>
      <vt:lpstr>Calibri</vt:lpstr>
      <vt:lpstr>第一PPT，www.1ppt.com</vt:lpstr>
      <vt:lpstr>Office Theme</vt:lpstr>
      <vt:lpstr>Default Design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THIEN KIM AN</cp:lastModifiedBy>
  <cp:revision>148</cp:revision>
  <dcterms:created xsi:type="dcterms:W3CDTF">2002-08-27T21:28:28Z</dcterms:created>
  <dcterms:modified xsi:type="dcterms:W3CDTF">2024-05-07T08:11:41Z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