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97" r:id="rId2"/>
    <p:sldId id="258" r:id="rId3"/>
    <p:sldId id="393" r:id="rId4"/>
    <p:sldId id="398" r:id="rId5"/>
    <p:sldId id="394" r:id="rId6"/>
    <p:sldId id="395" r:id="rId7"/>
    <p:sldId id="396" r:id="rId8"/>
    <p:sldId id="279" r:id="rId9"/>
    <p:sldId id="280" r:id="rId10"/>
    <p:sldId id="299" r:id="rId11"/>
    <p:sldId id="282" r:id="rId12"/>
    <p:sldId id="283" r:id="rId13"/>
    <p:sldId id="284" r:id="rId14"/>
    <p:sldId id="300" r:id="rId15"/>
    <p:sldId id="301" r:id="rId16"/>
    <p:sldId id="392" r:id="rId17"/>
    <p:sldId id="303" r:id="rId18"/>
    <p:sldId id="302" r:id="rId19"/>
    <p:sldId id="331" r:id="rId20"/>
    <p:sldId id="267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60"/>
  </p:normalViewPr>
  <p:slideViewPr>
    <p:cSldViewPr>
      <p:cViewPr varScale="1">
        <p:scale>
          <a:sx n="69" d="100"/>
          <a:sy n="69" d="100"/>
        </p:scale>
        <p:origin x="90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38DAC-3A3E-4A07-AE99-6EC15EA42DF8}" type="datetimeFigureOut">
              <a:rPr lang="vi-VN" smtClean="0"/>
              <a:t>07/05/2024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AAA65-A69B-4742-A62E-1B74EC8BE2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67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8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" y="0"/>
            <a:ext cx="12188477" cy="68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3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microsoft.com/office/2007/relationships/media" Target="../media/media2.wav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2.xml"/><Relationship Id="rId5" Type="http://schemas.microsoft.com/office/2007/relationships/media" Target="../media/media4.wav"/><Relationship Id="rId15" Type="http://schemas.openxmlformats.org/officeDocument/2006/relationships/image" Target="../media/image25.png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31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3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29.png"/><Relationship Id="rId5" Type="http://schemas.microsoft.com/office/2007/relationships/media" Target="../media/media9.wav"/><Relationship Id="rId10" Type="http://schemas.openxmlformats.org/officeDocument/2006/relationships/image" Target="../media/image28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3D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694518563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38"/>
          <p:cNvSpPr txBox="1">
            <a:spLocks/>
          </p:cNvSpPr>
          <p:nvPr/>
        </p:nvSpPr>
        <p:spPr>
          <a:xfrm>
            <a:off x="2743200" y="221621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</a:p>
        </p:txBody>
      </p:sp>
      <p:sp>
        <p:nvSpPr>
          <p:cNvPr id="3" name="Google Shape;715;p38"/>
          <p:cNvSpPr txBox="1">
            <a:spLocks/>
          </p:cNvSpPr>
          <p:nvPr/>
        </p:nvSpPr>
        <p:spPr>
          <a:xfrm>
            <a:off x="2743200" y="2459626"/>
            <a:ext cx="7185863" cy="8089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6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laying</a:t>
            </a:r>
            <a:r>
              <a:rPr lang="vi-VN" sz="36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36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36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36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  <a:r>
              <a:rPr lang="vi-VN" sz="36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. /</a:t>
            </a:r>
            <a:endParaRPr lang="en-US" sz="36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15;p38"/>
          <p:cNvSpPr txBox="1">
            <a:spLocks/>
          </p:cNvSpPr>
          <p:nvPr/>
        </p:nvSpPr>
        <p:spPr>
          <a:xfrm>
            <a:off x="1912171" y="3239707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762000" y="533400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1338419" y="1374158"/>
            <a:ext cx="1189581" cy="1136655"/>
            <a:chOff x="2152324" y="3622111"/>
            <a:chExt cx="1076651" cy="107665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1515892" y="1249671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2" name="Picture 2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3" y="1253134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1069081" y="1203968"/>
            <a:ext cx="1958103" cy="1470367"/>
            <a:chOff x="4916544" y="7138360"/>
            <a:chExt cx="2594061" cy="2268270"/>
          </a:xfrm>
        </p:grpSpPr>
        <p:sp>
          <p:nvSpPr>
            <p:cNvPr id="24" name="Explosion: 14 Points 45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89DACA-7CD2-45D9-8AD7-3509280C26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41" y="4048658"/>
            <a:ext cx="3369780" cy="224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7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38"/>
          <p:cNvSpPr txBox="1">
            <a:spLocks/>
          </p:cNvSpPr>
          <p:nvPr/>
        </p:nvSpPr>
        <p:spPr>
          <a:xfrm>
            <a:off x="2734079" y="486426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</a:p>
        </p:txBody>
      </p:sp>
      <p:sp>
        <p:nvSpPr>
          <p:cNvPr id="3" name="Google Shape;715;p38"/>
          <p:cNvSpPr txBox="1">
            <a:spLocks/>
          </p:cNvSpPr>
          <p:nvPr/>
        </p:nvSpPr>
        <p:spPr>
          <a:xfrm>
            <a:off x="2286000" y="335828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5;p38"/>
          <p:cNvSpPr txBox="1">
            <a:spLocks/>
          </p:cNvSpPr>
          <p:nvPr/>
        </p:nvSpPr>
        <p:spPr>
          <a:xfrm>
            <a:off x="3628167" y="2441043"/>
            <a:ext cx="6675192" cy="7846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vi-VN" sz="40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. / </a:t>
            </a:r>
            <a:r>
              <a:rPr lang="vi-VN" sz="40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vi-VN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endParaRPr lang="en-US" sz="40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762000" y="527173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1338419" y="1367931"/>
            <a:ext cx="1189581" cy="1136655"/>
            <a:chOff x="2152324" y="3622111"/>
            <a:chExt cx="1076651" cy="107665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1515892" y="1243444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Picture 2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3" y="1246907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1069081" y="1197741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7F07C-2247-4713-B8E8-E360FA1AF4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7589" y="4268019"/>
            <a:ext cx="3369779" cy="224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0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38"/>
          <p:cNvSpPr txBox="1">
            <a:spLocks/>
          </p:cNvSpPr>
          <p:nvPr/>
        </p:nvSpPr>
        <p:spPr>
          <a:xfrm>
            <a:off x="2659979" y="479716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</a:p>
        </p:txBody>
      </p:sp>
      <p:sp>
        <p:nvSpPr>
          <p:cNvPr id="3" name="Google Shape;715;p38"/>
          <p:cNvSpPr txBox="1">
            <a:spLocks/>
          </p:cNvSpPr>
          <p:nvPr/>
        </p:nvSpPr>
        <p:spPr>
          <a:xfrm>
            <a:off x="2905235" y="3236009"/>
            <a:ext cx="7246797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5;p38"/>
          <p:cNvSpPr txBox="1">
            <a:spLocks/>
          </p:cNvSpPr>
          <p:nvPr/>
        </p:nvSpPr>
        <p:spPr>
          <a:xfrm>
            <a:off x="3591035" y="2328802"/>
            <a:ext cx="5304691" cy="7846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0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_________.</a:t>
            </a:r>
            <a:r>
              <a:rPr lang="en-US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4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762000" y="527173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1338419" y="1367931"/>
            <a:ext cx="1189581" cy="1136655"/>
            <a:chOff x="2152324" y="3622111"/>
            <a:chExt cx="1076651" cy="107665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1515892" y="1243444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Picture 2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3" y="1246907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1069081" y="1197741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1ACDCB1-61C6-44E9-9188-FD5FD3FCDA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743" y="4147418"/>
            <a:ext cx="3369779" cy="224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97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38"/>
          <p:cNvSpPr txBox="1">
            <a:spLocks/>
          </p:cNvSpPr>
          <p:nvPr/>
        </p:nvSpPr>
        <p:spPr>
          <a:xfrm>
            <a:off x="3046658" y="636139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</a:p>
        </p:txBody>
      </p:sp>
      <p:sp>
        <p:nvSpPr>
          <p:cNvPr id="3" name="Google Shape;715;p38"/>
          <p:cNvSpPr txBox="1">
            <a:spLocks/>
          </p:cNvSpPr>
          <p:nvPr/>
        </p:nvSpPr>
        <p:spPr>
          <a:xfrm>
            <a:off x="4114800" y="4191000"/>
            <a:ext cx="495300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5;p38"/>
          <p:cNvSpPr txBox="1">
            <a:spLocks/>
          </p:cNvSpPr>
          <p:nvPr/>
        </p:nvSpPr>
        <p:spPr>
          <a:xfrm>
            <a:off x="2743200" y="2681856"/>
            <a:ext cx="7391400" cy="14309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40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? / </a:t>
            </a:r>
            <a:r>
              <a:rPr lang="vi-VN" sz="40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vi-VN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pPr algn="l"/>
            <a:r>
              <a:rPr lang="vi-VN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 </a:t>
            </a:r>
            <a:r>
              <a:rPr lang="vi-VN" sz="40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  <a:r>
              <a:rPr lang="vi-VN" sz="40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4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762000" y="527173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1338419" y="1367931"/>
            <a:ext cx="1189581" cy="1136655"/>
            <a:chOff x="2152324" y="3622111"/>
            <a:chExt cx="1076651" cy="107665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1515892" y="1243444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Picture 2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3" y="1246907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1069081" y="1197741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164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38"/>
          <p:cNvSpPr txBox="1">
            <a:spLocks/>
          </p:cNvSpPr>
          <p:nvPr/>
        </p:nvSpPr>
        <p:spPr>
          <a:xfrm>
            <a:off x="2728664" y="749078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</a:p>
        </p:txBody>
      </p:sp>
      <p:sp>
        <p:nvSpPr>
          <p:cNvPr id="3" name="Google Shape;715;p38"/>
          <p:cNvSpPr txBox="1">
            <a:spLocks/>
          </p:cNvSpPr>
          <p:nvPr/>
        </p:nvSpPr>
        <p:spPr>
          <a:xfrm>
            <a:off x="4648518" y="3124497"/>
            <a:ext cx="3571579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painting.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15;p38"/>
          <p:cNvSpPr txBox="1">
            <a:spLocks/>
          </p:cNvSpPr>
          <p:nvPr/>
        </p:nvSpPr>
        <p:spPr>
          <a:xfrm>
            <a:off x="4060585" y="2339838"/>
            <a:ext cx="5032958" cy="7846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/ He / painting/./</a:t>
            </a:r>
            <a:endParaRPr lang="en-US" sz="40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762000" y="527173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1338419" y="1367931"/>
            <a:ext cx="1189581" cy="1136655"/>
            <a:chOff x="2152324" y="3622111"/>
            <a:chExt cx="1076651" cy="107665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1515892" y="1243444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Picture 2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3" y="1246907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1069081" y="1197741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8685E9B-648F-4725-B948-0B8BAAD571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2175" y="4009402"/>
            <a:ext cx="3369778" cy="224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46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38"/>
          <p:cNvSpPr txBox="1">
            <a:spLocks/>
          </p:cNvSpPr>
          <p:nvPr/>
        </p:nvSpPr>
        <p:spPr>
          <a:xfrm>
            <a:off x="2204833" y="543443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</a:p>
        </p:txBody>
      </p:sp>
      <p:sp>
        <p:nvSpPr>
          <p:cNvPr id="3" name="Google Shape;715;p38"/>
          <p:cNvSpPr txBox="1">
            <a:spLocks/>
          </p:cNvSpPr>
          <p:nvPr/>
        </p:nvSpPr>
        <p:spPr>
          <a:xfrm>
            <a:off x="4227828" y="3290643"/>
            <a:ext cx="5144772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flying a kite. flying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5;p38"/>
          <p:cNvSpPr txBox="1">
            <a:spLocks/>
          </p:cNvSpPr>
          <p:nvPr/>
        </p:nvSpPr>
        <p:spPr>
          <a:xfrm>
            <a:off x="3008628" y="2540219"/>
            <a:ext cx="7430772" cy="7846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/is / He / kite / a / . / flying /</a:t>
            </a:r>
            <a:endParaRPr lang="en-US" sz="40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762000" y="527173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1338419" y="1367931"/>
            <a:ext cx="1189581" cy="1136655"/>
            <a:chOff x="2152324" y="3622111"/>
            <a:chExt cx="1076651" cy="107665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1515892" y="1243444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Picture 2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3" y="1246907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1069081" y="1197741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DDCBC3D-C628-4E40-9425-E420BB301A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483" y="4175548"/>
            <a:ext cx="3369778" cy="224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08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38"/>
          <p:cNvSpPr txBox="1">
            <a:spLocks/>
          </p:cNvSpPr>
          <p:nvPr/>
        </p:nvSpPr>
        <p:spPr>
          <a:xfrm>
            <a:off x="2643937" y="289079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</a:p>
        </p:txBody>
      </p:sp>
      <p:sp>
        <p:nvSpPr>
          <p:cNvPr id="3" name="Google Shape;715;p38"/>
          <p:cNvSpPr txBox="1">
            <a:spLocks/>
          </p:cNvSpPr>
          <p:nvPr/>
        </p:nvSpPr>
        <p:spPr>
          <a:xfrm>
            <a:off x="2341536" y="333936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she doing?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5;p38"/>
          <p:cNvSpPr txBox="1">
            <a:spLocks/>
          </p:cNvSpPr>
          <p:nvPr/>
        </p:nvSpPr>
        <p:spPr>
          <a:xfrm>
            <a:off x="2891475" y="1902533"/>
            <a:ext cx="7391400" cy="15308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 / she / is / doing / ? /</a:t>
            </a:r>
            <a:endParaRPr lang="vi-VN" sz="40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vi-VN" sz="40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40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She is cycling.</a:t>
            </a:r>
            <a:endParaRPr lang="vi-VN" sz="40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513318" y="484836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1089737" y="1325594"/>
            <a:ext cx="1189581" cy="1136655"/>
            <a:chOff x="2152324" y="3622111"/>
            <a:chExt cx="1076651" cy="107665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1267210" y="1201107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Picture 2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21" y="1204570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820399" y="1155404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BA32714-B9EB-49EF-80D1-C4A57ECB79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3246" y="4268151"/>
            <a:ext cx="3369778" cy="22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2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38"/>
          <p:cNvSpPr txBox="1">
            <a:spLocks/>
          </p:cNvSpPr>
          <p:nvPr/>
        </p:nvSpPr>
        <p:spPr>
          <a:xfrm>
            <a:off x="2368005" y="272231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</a:p>
        </p:txBody>
      </p:sp>
      <p:sp>
        <p:nvSpPr>
          <p:cNvPr id="3" name="Google Shape;715;p38"/>
          <p:cNvSpPr txBox="1">
            <a:spLocks/>
          </p:cNvSpPr>
          <p:nvPr/>
        </p:nvSpPr>
        <p:spPr>
          <a:xfrm>
            <a:off x="3981074" y="3430888"/>
            <a:ext cx="502920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 doing?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15;p38"/>
          <p:cNvSpPr txBox="1">
            <a:spLocks/>
          </p:cNvSpPr>
          <p:nvPr/>
        </p:nvSpPr>
        <p:spPr>
          <a:xfrm>
            <a:off x="3215537" y="1848043"/>
            <a:ext cx="6560274" cy="1676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he / What’s / doing / ? /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   B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He’s skating.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Cartoon bear on clock template Royalty Free Vector Image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 flipH="1">
            <a:off x="304800" y="682918"/>
            <a:ext cx="2246628" cy="20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881219" y="1523676"/>
            <a:ext cx="1189581" cy="1136655"/>
            <a:chOff x="2152324" y="3622111"/>
            <a:chExt cx="1076651" cy="107665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756" y="3820541"/>
              <a:ext cx="102518" cy="42651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1058692" y="1399189"/>
            <a:ext cx="852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</a:t>
            </a:r>
          </a:p>
        </p:txBody>
      </p:sp>
      <p:pic>
        <p:nvPicPr>
          <p:cNvPr id="21" name="Picture 2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3" y="1402652"/>
            <a:ext cx="1372034" cy="137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611881" y="1353486"/>
            <a:ext cx="1958103" cy="1470367"/>
            <a:chOff x="4916544" y="7138360"/>
            <a:chExt cx="2594061" cy="2268270"/>
          </a:xfrm>
        </p:grpSpPr>
        <p:sp>
          <p:nvSpPr>
            <p:cNvPr id="23" name="Explosion: 14 Points 45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4916544" y="7138360"/>
              <a:ext cx="2453940" cy="2268270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5063026" y="7987813"/>
              <a:ext cx="2447579" cy="6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</a:t>
              </a:r>
              <a:endPara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84EE76C-43F4-4581-87DB-8E02CC727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745" y="4295915"/>
            <a:ext cx="3369776" cy="22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81400" y="1524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1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"/>
          <p:cNvSpPr txBox="1"/>
          <p:nvPr/>
        </p:nvSpPr>
        <p:spPr>
          <a:xfrm>
            <a:off x="3708637" y="3266684"/>
            <a:ext cx="105028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6952717" y="3235271"/>
            <a:ext cx="161775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skating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1600200" y="5749512"/>
            <a:ext cx="159530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cycling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4684110" y="5816697"/>
            <a:ext cx="243688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flying a kite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Bùi Liễu"/>
          <p:cNvSpPr txBox="1"/>
          <p:nvPr/>
        </p:nvSpPr>
        <p:spPr>
          <a:xfrm>
            <a:off x="8408367" y="5744578"/>
            <a:ext cx="18678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skipping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6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24" y="1327444"/>
            <a:ext cx="2745360" cy="1908574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</p:pic>
      <p:pic>
        <p:nvPicPr>
          <p:cNvPr id="37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90" y="1375611"/>
            <a:ext cx="2682491" cy="1787823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</p:pic>
      <p:pic>
        <p:nvPicPr>
          <p:cNvPr id="38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2" y="3874643"/>
            <a:ext cx="2682356" cy="1824137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</p:pic>
      <p:pic>
        <p:nvPicPr>
          <p:cNvPr id="39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08" y="3952449"/>
            <a:ext cx="2872540" cy="1746332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</p:pic>
      <p:pic>
        <p:nvPicPr>
          <p:cNvPr id="40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02" y="3987301"/>
            <a:ext cx="2874048" cy="171148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</p:pic>
      <p:pic>
        <p:nvPicPr>
          <p:cNvPr id="41" name="Bùi Liễ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2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24" y="3102955"/>
            <a:ext cx="239856" cy="192281"/>
          </a:xfrm>
          <a:prstGeom prst="rect">
            <a:avLst/>
          </a:prstGeom>
        </p:spPr>
      </p:pic>
      <p:pic>
        <p:nvPicPr>
          <p:cNvPr id="4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15" y="3069416"/>
            <a:ext cx="225337" cy="180642"/>
          </a:xfrm>
          <a:prstGeom prst="rect">
            <a:avLst/>
          </a:prstGeom>
        </p:spPr>
      </p:pic>
      <p:pic>
        <p:nvPicPr>
          <p:cNvPr id="43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49" y="5543068"/>
            <a:ext cx="257523" cy="206444"/>
          </a:xfrm>
          <a:prstGeom prst="rect">
            <a:avLst/>
          </a:prstGeom>
        </p:spPr>
      </p:pic>
      <p:pic>
        <p:nvPicPr>
          <p:cNvPr id="44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11" y="5597752"/>
            <a:ext cx="257523" cy="206444"/>
          </a:xfrm>
          <a:prstGeom prst="rect">
            <a:avLst/>
          </a:prstGeom>
        </p:spPr>
      </p:pic>
      <p:pic>
        <p:nvPicPr>
          <p:cNvPr id="45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790" y="5587636"/>
            <a:ext cx="236331" cy="189455"/>
          </a:xfrm>
          <a:prstGeom prst="rect">
            <a:avLst/>
          </a:prstGeom>
        </p:spPr>
      </p:pic>
      <p:sp>
        <p:nvSpPr>
          <p:cNvPr id="23" name="Bùi Liễu  0968142780">
            <a:extLst>
              <a:ext uri="{FF2B5EF4-FFF2-40B4-BE49-F238E27FC236}">
                <a16:creationId xmlns:a16="http://schemas.microsoft.com/office/drawing/2014/main" id="{B1DAD8F1-D39E-40B7-91BF-F5BD8D7957F0}"/>
              </a:ext>
            </a:extLst>
          </p:cNvPr>
          <p:cNvSpPr txBox="1"/>
          <p:nvPr/>
        </p:nvSpPr>
        <p:spPr>
          <a:xfrm>
            <a:off x="4860534" y="457200"/>
            <a:ext cx="2835666" cy="646331"/>
          </a:xfrm>
          <a:prstGeom prst="rect">
            <a:avLst/>
          </a:prstGeom>
          <a:solidFill>
            <a:srgbClr val="EFA76C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6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1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5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956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860534" y="457200"/>
            <a:ext cx="2683266" cy="646331"/>
          </a:xfrm>
          <a:prstGeom prst="rect">
            <a:avLst/>
          </a:prstGeom>
          <a:solidFill>
            <a:srgbClr val="EFA76C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449451" y="3154197"/>
            <a:ext cx="382508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playing badminton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Bùi Liễu"/>
          <p:cNvSpPr txBox="1"/>
          <p:nvPr/>
        </p:nvSpPr>
        <p:spPr>
          <a:xfrm>
            <a:off x="8001361" y="3154197"/>
            <a:ext cx="170912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running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Bùi Liễu"/>
          <p:cNvSpPr txBox="1"/>
          <p:nvPr/>
        </p:nvSpPr>
        <p:spPr>
          <a:xfrm>
            <a:off x="2473770" y="5827991"/>
            <a:ext cx="17764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painting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8037456" y="5827992"/>
            <a:ext cx="168668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walking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6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2031596" y="1400010"/>
            <a:ext cx="2667000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6" y="4021425"/>
            <a:ext cx="2667000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28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12" y="1400009"/>
            <a:ext cx="2673992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29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65288"/>
            <a:ext cx="2673993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3" name="playing badmint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02" y="2830312"/>
            <a:ext cx="333555" cy="267395"/>
          </a:xfrm>
          <a:prstGeom prst="rect">
            <a:avLst/>
          </a:prstGeom>
        </p:spPr>
      </p:pic>
      <p:pic>
        <p:nvPicPr>
          <p:cNvPr id="4" name="runn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063" y="2902332"/>
            <a:ext cx="313934" cy="251666"/>
          </a:xfrm>
          <a:prstGeom prst="rect">
            <a:avLst/>
          </a:prstGeom>
        </p:spPr>
      </p:pic>
      <p:pic>
        <p:nvPicPr>
          <p:cNvPr id="5" name="paint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24" y="5580841"/>
            <a:ext cx="313934" cy="251666"/>
          </a:xfrm>
          <a:prstGeom prst="rect">
            <a:avLst/>
          </a:prstGeom>
        </p:spPr>
      </p:pic>
      <p:pic>
        <p:nvPicPr>
          <p:cNvPr id="6" name="walk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87" y="5539534"/>
            <a:ext cx="313934" cy="2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95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84594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99239"/>
            <a:ext cx="6813985" cy="4211987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1905000" y="381000"/>
            <a:ext cx="4114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chant.</a:t>
            </a:r>
          </a:p>
        </p:txBody>
      </p:sp>
      <p:sp>
        <p:nvSpPr>
          <p:cNvPr id="7" name="Bùi Liễu"/>
          <p:cNvSpPr/>
          <p:nvPr/>
        </p:nvSpPr>
        <p:spPr>
          <a:xfrm>
            <a:off x="771906" y="1482020"/>
            <a:ext cx="4144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Playing, playing, playing.</a:t>
            </a:r>
          </a:p>
        </p:txBody>
      </p:sp>
      <p:sp>
        <p:nvSpPr>
          <p:cNvPr id="8" name="Bùi Liễu"/>
          <p:cNvSpPr/>
          <p:nvPr/>
        </p:nvSpPr>
        <p:spPr>
          <a:xfrm>
            <a:off x="785857" y="2005240"/>
            <a:ext cx="3132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What's she doing?</a:t>
            </a:r>
          </a:p>
        </p:txBody>
      </p:sp>
      <p:sp>
        <p:nvSpPr>
          <p:cNvPr id="9" name="Bùi Liễu"/>
          <p:cNvSpPr/>
          <p:nvPr/>
        </p:nvSpPr>
        <p:spPr>
          <a:xfrm>
            <a:off x="793633" y="2528460"/>
            <a:ext cx="409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She's playing volleyball. </a:t>
            </a:r>
          </a:p>
        </p:txBody>
      </p:sp>
      <p:sp>
        <p:nvSpPr>
          <p:cNvPr id="10" name="Bùi Liễu"/>
          <p:cNvSpPr/>
          <p:nvPr/>
        </p:nvSpPr>
        <p:spPr>
          <a:xfrm>
            <a:off x="795849" y="3056201"/>
            <a:ext cx="409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She's playing volleyball. </a:t>
            </a:r>
          </a:p>
        </p:txBody>
      </p:sp>
      <p:sp>
        <p:nvSpPr>
          <p:cNvPr id="11" name="Bùi Liễu"/>
          <p:cNvSpPr/>
          <p:nvPr/>
        </p:nvSpPr>
        <p:spPr>
          <a:xfrm>
            <a:off x="838200" y="4024381"/>
            <a:ext cx="332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Flying, flying, flying.</a:t>
            </a:r>
          </a:p>
        </p:txBody>
      </p:sp>
      <p:sp>
        <p:nvSpPr>
          <p:cNvPr id="12" name="Bùi Liễu"/>
          <p:cNvSpPr/>
          <p:nvPr/>
        </p:nvSpPr>
        <p:spPr>
          <a:xfrm>
            <a:off x="838200" y="4633981"/>
            <a:ext cx="2953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What's he doing?</a:t>
            </a:r>
          </a:p>
        </p:txBody>
      </p:sp>
      <p:sp>
        <p:nvSpPr>
          <p:cNvPr id="13" name="Bùi Liễu"/>
          <p:cNvSpPr/>
          <p:nvPr/>
        </p:nvSpPr>
        <p:spPr>
          <a:xfrm>
            <a:off x="841926" y="5766801"/>
            <a:ext cx="2890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He's flying a kite.</a:t>
            </a:r>
          </a:p>
        </p:txBody>
      </p:sp>
      <p:sp>
        <p:nvSpPr>
          <p:cNvPr id="14" name="Bùi Liễu"/>
          <p:cNvSpPr/>
          <p:nvPr/>
        </p:nvSpPr>
        <p:spPr>
          <a:xfrm>
            <a:off x="841926" y="5157201"/>
            <a:ext cx="2890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He's flying a kite.</a:t>
            </a:r>
          </a:p>
        </p:txBody>
      </p:sp>
      <p:pic>
        <p:nvPicPr>
          <p:cNvPr id="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280"/>
                    <p14:bmk name="Bookmark 2" time="7820"/>
                    <p14:bmk name="Bookmark 3" time="11600"/>
                    <p14:bmk name="Bookmark 4" time="14773.3267"/>
                    <p14:bmk name="Bookmark 5" time="19798.4656"/>
                    <p14:bmk name="Bookmark 6" time="26047.5595"/>
                    <p14:bmk name="Bookmark 7" time="30345.2116"/>
                    <p14:bmk name="Bookmark 8" time="33938.7235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81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46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19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OUTDOOR ACTIVITIES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3: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4, 5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380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29816" y="1334278"/>
            <a:ext cx="10744200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 and her friends are in the park. They like sports and games. Mai's cycling. Linh's playing badminton. Nam's flying a kite. Ben's playing football with Minh. They have a lot of fun in the park.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7592" y="369427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Where are Mai and her friends?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7592" y="4799580"/>
            <a:ext cx="3531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What's Mai doing?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53200" y="3782447"/>
            <a:ext cx="3711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What's Nam doing?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53200" y="4918987"/>
            <a:ext cx="3591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What's Ben doing?</a:t>
            </a:r>
          </a:p>
        </p:txBody>
      </p:sp>
      <p:sp>
        <p:nvSpPr>
          <p:cNvPr id="25" name="Bùi Liễu"/>
          <p:cNvSpPr/>
          <p:nvPr/>
        </p:nvSpPr>
        <p:spPr>
          <a:xfrm>
            <a:off x="1066800" y="4273744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in the park. </a:t>
            </a:r>
          </a:p>
        </p:txBody>
      </p:sp>
      <p:sp>
        <p:nvSpPr>
          <p:cNvPr id="26" name="Bùi Liễu"/>
          <p:cNvSpPr/>
          <p:nvPr/>
        </p:nvSpPr>
        <p:spPr>
          <a:xfrm>
            <a:off x="1083906" y="5370445"/>
            <a:ext cx="2311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Mai's cycling.</a:t>
            </a:r>
          </a:p>
        </p:txBody>
      </p:sp>
      <p:sp>
        <p:nvSpPr>
          <p:cNvPr id="27" name="Bùi Liễu"/>
          <p:cNvSpPr/>
          <p:nvPr/>
        </p:nvSpPr>
        <p:spPr>
          <a:xfrm>
            <a:off x="6974789" y="4362203"/>
            <a:ext cx="3289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Nam's flying a kite. </a:t>
            </a:r>
          </a:p>
        </p:txBody>
      </p:sp>
      <p:sp>
        <p:nvSpPr>
          <p:cNvPr id="28" name="Bùi Liễu"/>
          <p:cNvSpPr/>
          <p:nvPr/>
        </p:nvSpPr>
        <p:spPr>
          <a:xfrm>
            <a:off x="6553200" y="5458151"/>
            <a:ext cx="5562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Ben's playing football with Minh. 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83906" y="626392"/>
            <a:ext cx="7926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2454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1744723" y="457200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69" y="1174124"/>
            <a:ext cx="10277931" cy="4361317"/>
          </a:xfrm>
          <a:prstGeom prst="rect">
            <a:avLst/>
          </a:prstGeom>
        </p:spPr>
      </p:pic>
      <p:sp>
        <p:nvSpPr>
          <p:cNvPr id="3" name="Bùi Liễu"/>
          <p:cNvSpPr/>
          <p:nvPr/>
        </p:nvSpPr>
        <p:spPr>
          <a:xfrm>
            <a:off x="1171781" y="1288386"/>
            <a:ext cx="55063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Lucy and Nam are my friends. They like ________________. Lucy is _______________. Nam is __________________. I like _________.I'm ________. What are you doing?</a:t>
            </a:r>
          </a:p>
        </p:txBody>
      </p:sp>
      <p:sp>
        <p:nvSpPr>
          <p:cNvPr id="12" name="Bùi Liễu"/>
          <p:cNvSpPr/>
          <p:nvPr/>
        </p:nvSpPr>
        <p:spPr>
          <a:xfrm>
            <a:off x="1161842" y="1288386"/>
            <a:ext cx="55063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Lucy and Nam are my friends. They like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Lucy is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volleyball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Nam is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football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I like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I'm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What are you doing?</a:t>
            </a:r>
          </a:p>
        </p:txBody>
      </p:sp>
    </p:spTree>
    <p:extLst>
      <p:ext uri="{BB962C8B-B14F-4D97-AF65-F5344CB8AC3E}">
        <p14:creationId xmlns:p14="http://schemas.microsoft.com/office/powerpoint/2010/main" val="66320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752600" y="381000"/>
            <a:ext cx="3200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t="23278" r="13004" b="10794"/>
          <a:stretch/>
        </p:blipFill>
        <p:spPr bwMode="auto">
          <a:xfrm>
            <a:off x="762000" y="1219200"/>
            <a:ext cx="1059600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73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1524000"/>
            <a:ext cx="7924800" cy="392614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810000" y="3581400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0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7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38"/>
          <p:cNvSpPr txBox="1">
            <a:spLocks/>
          </p:cNvSpPr>
          <p:nvPr/>
        </p:nvSpPr>
        <p:spPr>
          <a:xfrm>
            <a:off x="2209800" y="522267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 me!</a:t>
            </a:r>
          </a:p>
        </p:txBody>
      </p:sp>
      <p:sp>
        <p:nvSpPr>
          <p:cNvPr id="3" name="Google Shape;715;p38"/>
          <p:cNvSpPr txBox="1">
            <a:spLocks/>
          </p:cNvSpPr>
          <p:nvPr/>
        </p:nvSpPr>
        <p:spPr>
          <a:xfrm>
            <a:off x="488888" y="1789078"/>
            <a:ext cx="5638800" cy="808951"/>
          </a:xfrm>
          <a:prstGeom prst="rect">
            <a:avLst/>
          </a:prstGeom>
          <a:noFill/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laying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. /</a:t>
            </a:r>
            <a:endParaRPr lang="en-US" sz="2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5;p38"/>
          <p:cNvSpPr txBox="1">
            <a:spLocks/>
          </p:cNvSpPr>
          <p:nvPr/>
        </p:nvSpPr>
        <p:spPr>
          <a:xfrm>
            <a:off x="516048" y="2652120"/>
            <a:ext cx="5638800" cy="808951"/>
          </a:xfrm>
          <a:prstGeom prst="rect">
            <a:avLst/>
          </a:prstGeom>
          <a:noFill/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. / 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715;p38"/>
          <p:cNvSpPr txBox="1">
            <a:spLocks/>
          </p:cNvSpPr>
          <p:nvPr/>
        </p:nvSpPr>
        <p:spPr>
          <a:xfrm>
            <a:off x="550564" y="3530736"/>
            <a:ext cx="5638800" cy="808951"/>
          </a:xfrm>
          <a:prstGeom prst="rect">
            <a:avLst/>
          </a:prstGeom>
          <a:noFill/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_________.</a:t>
            </a:r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715;p38"/>
          <p:cNvSpPr txBox="1">
            <a:spLocks/>
          </p:cNvSpPr>
          <p:nvPr/>
        </p:nvSpPr>
        <p:spPr>
          <a:xfrm>
            <a:off x="550564" y="4339687"/>
            <a:ext cx="5638800" cy="1145260"/>
          </a:xfrm>
          <a:prstGeom prst="rect">
            <a:avLst/>
          </a:prstGeom>
          <a:noFill/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? / 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pPr algn="l"/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 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  <a:r>
              <a:rPr lang="vi-VN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715;p38"/>
          <p:cNvSpPr txBox="1">
            <a:spLocks/>
          </p:cNvSpPr>
          <p:nvPr/>
        </p:nvSpPr>
        <p:spPr>
          <a:xfrm>
            <a:off x="6181819" y="2657149"/>
            <a:ext cx="5638800" cy="522082"/>
          </a:xfrm>
          <a:prstGeom prst="rect">
            <a:avLst/>
          </a:prstGeom>
          <a:noFill/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8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/is / He / kite / a / . / flying /</a:t>
            </a:r>
            <a:endParaRPr lang="en-US" sz="280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715;p38"/>
          <p:cNvSpPr txBox="1">
            <a:spLocks/>
          </p:cNvSpPr>
          <p:nvPr/>
        </p:nvSpPr>
        <p:spPr>
          <a:xfrm>
            <a:off x="6205010" y="3461071"/>
            <a:ext cx="5638800" cy="808951"/>
          </a:xfrm>
          <a:prstGeom prst="rect">
            <a:avLst/>
          </a:prstGeom>
          <a:noFill/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8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 / she / is / doing?</a:t>
            </a:r>
          </a:p>
          <a:p>
            <a:pPr algn="l"/>
            <a:r>
              <a:rPr lang="vi-VN" sz="28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 She is cycling.</a:t>
            </a:r>
          </a:p>
          <a:p>
            <a:pPr algn="l"/>
            <a:r>
              <a:rPr lang="en-US" sz="2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715;p38"/>
          <p:cNvSpPr txBox="1">
            <a:spLocks/>
          </p:cNvSpPr>
          <p:nvPr/>
        </p:nvSpPr>
        <p:spPr>
          <a:xfrm>
            <a:off x="6207766" y="1836779"/>
            <a:ext cx="5638800" cy="599404"/>
          </a:xfrm>
          <a:prstGeom prst="rect">
            <a:avLst/>
          </a:prstGeom>
          <a:noFill/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He / painting/./</a:t>
            </a:r>
          </a:p>
          <a:p>
            <a:pPr algn="l"/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715;p38"/>
          <p:cNvSpPr txBox="1">
            <a:spLocks/>
          </p:cNvSpPr>
          <p:nvPr/>
        </p:nvSpPr>
        <p:spPr>
          <a:xfrm>
            <a:off x="6205010" y="4770532"/>
            <a:ext cx="5638800" cy="1565201"/>
          </a:xfrm>
          <a:prstGeom prst="rect">
            <a:avLst/>
          </a:prstGeom>
          <a:noFill/>
        </p:spPr>
        <p:txBody>
          <a:bodyPr spcFirstLastPara="1" wrap="square" lIns="91425" tIns="146300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A: he / What’s / doing / ? /</a:t>
            </a:r>
          </a:p>
          <a:p>
            <a:pPr algn="l"/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   B: He’s skating.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smtClean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71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000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86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549</Words>
  <Application>Microsoft Office PowerPoint</Application>
  <PresentationFormat>Widescreen</PresentationFormat>
  <Paragraphs>109</Paragraphs>
  <Slides>21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Berlin Sans FB Demi</vt:lpstr>
      <vt:lpstr>Calibri</vt:lpstr>
      <vt:lpstr>Century Schoolbook</vt:lpstr>
      <vt:lpstr>Fredoka One</vt:lpstr>
      <vt:lpstr>Impact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81</cp:revision>
  <dcterms:created xsi:type="dcterms:W3CDTF">2006-08-16T00:00:00Z</dcterms:created>
  <dcterms:modified xsi:type="dcterms:W3CDTF">2024-05-07T03:08:06Z</dcterms:modified>
</cp:coreProperties>
</file>