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audio4.wav" ContentType="audio/x-wav"/>
  <Override PartName="/ppt/media/media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285" r:id="rId16"/>
    <p:sldId id="286" r:id="rId17"/>
    <p:sldId id="287" r:id="rId18"/>
    <p:sldId id="302" r:id="rId19"/>
    <p:sldId id="342" r:id="rId20"/>
    <p:sldId id="311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76C"/>
    <a:srgbClr val="FFFFFF"/>
    <a:srgbClr val="A3DA8D"/>
    <a:srgbClr val="F6882E"/>
    <a:srgbClr val="CCC1DA"/>
    <a:srgbClr val="A1C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 autoAdjust="0"/>
    <p:restoredTop sz="94660"/>
  </p:normalViewPr>
  <p:slideViewPr>
    <p:cSldViewPr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38DAC-3A3E-4A07-AE99-6EC15EA42DF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AA65-A69B-4742-A62E-1B74EC8BE2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67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" y="0"/>
            <a:ext cx="12188477" cy="68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9.jp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wav"/><Relationship Id="rId13" Type="http://schemas.openxmlformats.org/officeDocument/2006/relationships/image" Target="../media/image30.png"/><Relationship Id="rId3" Type="http://schemas.microsoft.com/office/2007/relationships/media" Target="../media/media4.wav"/><Relationship Id="rId7" Type="http://schemas.microsoft.com/office/2007/relationships/media" Target="../media/media1.wav"/><Relationship Id="rId12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2.wav"/><Relationship Id="rId11" Type="http://schemas.openxmlformats.org/officeDocument/2006/relationships/image" Target="../media/image28.png"/><Relationship Id="rId5" Type="http://schemas.microsoft.com/office/2007/relationships/media" Target="../media/media2.wav"/><Relationship Id="rId10" Type="http://schemas.openxmlformats.org/officeDocument/2006/relationships/image" Target="../media/image2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762561" y="1543831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359447" y="1543831"/>
            <a:ext cx="840953" cy="769441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20</a:t>
            </a:r>
            <a:endParaRPr lang="en-US" sz="32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355730" y="1752600"/>
            <a:ext cx="7871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At</a:t>
            </a:r>
            <a:r>
              <a:rPr lang="vi-VN" sz="8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the </a:t>
            </a:r>
            <a:r>
              <a:rPr lang="vi-VN" sz="8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zoo</a:t>
            </a:r>
            <a:endParaRPr lang="en-US" sz="8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962400" y="3195433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(4+5+6)</a:t>
            </a:r>
            <a:endParaRPr lang="en-US" sz="4400" b="1" dirty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2008483" y="-2895600"/>
            <a:ext cx="3858917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F7F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14554200" y="4222882"/>
            <a:ext cx="4191000" cy="8825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ECE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30" y="4053978"/>
            <a:ext cx="3890117" cy="2593411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594959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r="5916"/>
          <a:stretch/>
        </p:blipFill>
        <p:spPr>
          <a:xfrm>
            <a:off x="8212943" y="2494487"/>
            <a:ext cx="2748165" cy="2070391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r="7773"/>
          <a:stretch/>
        </p:blipFill>
        <p:spPr>
          <a:xfrm>
            <a:off x="4712708" y="2464104"/>
            <a:ext cx="2662034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216295" y="509975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180113" y="513168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830883" y="513168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9586861" y="531808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1967967" y="531808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5969788" y="531808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374889" y="63813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10112"/>
          <a:stretch/>
        </p:blipFill>
        <p:spPr>
          <a:xfrm>
            <a:off x="1320557" y="2464104"/>
            <a:ext cx="25145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228600" y="20893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B24585F9-B852-41CB-8282-3DC80D0D8582}"/>
              </a:ext>
            </a:extLst>
          </p:cNvPr>
          <p:cNvSpPr txBox="1"/>
          <p:nvPr/>
        </p:nvSpPr>
        <p:spPr>
          <a:xfrm>
            <a:off x="3870716" y="1295400"/>
            <a:ext cx="4450567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15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24414 0.644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694"/>
          <a:stretch/>
        </p:blipFill>
        <p:spPr>
          <a:xfrm>
            <a:off x="8305800" y="2081074"/>
            <a:ext cx="26670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084"/>
          <a:stretch/>
        </p:blipFill>
        <p:spPr>
          <a:xfrm>
            <a:off x="4700637" y="2081074"/>
            <a:ext cx="270546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F9F8DB-2472-432E-934E-861EBFF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411">
            <a:off x="12135621" y="2248085"/>
            <a:ext cx="2395909" cy="22416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1912945" y="490277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586823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/>
        </p:blipFill>
        <p:spPr>
          <a:xfrm>
            <a:off x="1219201" y="2081074"/>
            <a:ext cx="2581738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3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6" name="horse">
            <a:hlinkClick r:id="" action="ppaction://media"/>
            <a:extLst>
              <a:ext uri="{FF2B5EF4-FFF2-40B4-BE49-F238E27FC236}">
                <a16:creationId xmlns:a16="http://schemas.microsoft.com/office/drawing/2014/main" id="{3BEF880D-746C-454D-831F-912D49E40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4480" y="1258394"/>
            <a:ext cx="609601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93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87201 0.626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7960"/>
          <a:stretch/>
        </p:blipFill>
        <p:spPr>
          <a:xfrm>
            <a:off x="8267948" y="2116193"/>
            <a:ext cx="2650242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426935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5962758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2178607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9807"/>
          <a:stretch/>
        </p:blipFill>
        <p:spPr>
          <a:xfrm>
            <a:off x="4810216" y="2116193"/>
            <a:ext cx="2533832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8546"/>
          <a:stretch/>
        </p:blipFill>
        <p:spPr>
          <a:xfrm>
            <a:off x="1304187" y="2136246"/>
            <a:ext cx="2582130" cy="2068689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3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5" name="peacock">
            <a:hlinkClick r:id="" action="ppaction://media"/>
            <a:extLst>
              <a:ext uri="{FF2B5EF4-FFF2-40B4-BE49-F238E27FC236}">
                <a16:creationId xmlns:a16="http://schemas.microsoft.com/office/drawing/2014/main" id="{C3CC5FCA-F68A-4674-B58C-DBED589AD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758" y="1214937"/>
            <a:ext cx="599992" cy="4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5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53763 0.642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457200" y="335280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4205496" y="3352799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7929747" y="3342638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1070772" y="357112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8656715" y="35392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3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7BAB7493-7827-4610-AD38-3F5768473A58}"/>
              </a:ext>
            </a:extLst>
          </p:cNvPr>
          <p:cNvSpPr txBox="1"/>
          <p:nvPr/>
        </p:nvSpPr>
        <p:spPr>
          <a:xfrm>
            <a:off x="3358388" y="1455429"/>
            <a:ext cx="5638800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_______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D4357A00-5386-4C02-84C5-DBFB8627520A}"/>
              </a:ext>
            </a:extLst>
          </p:cNvPr>
          <p:cNvSpPr txBox="1"/>
          <p:nvPr/>
        </p:nvSpPr>
        <p:spPr>
          <a:xfrm>
            <a:off x="1945057" y="3584784"/>
            <a:ext cx="1662395" cy="52322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B4295063-5BB8-4E67-8C34-ADE464B7908D}"/>
              </a:ext>
            </a:extLst>
          </p:cNvPr>
          <p:cNvSpPr txBox="1"/>
          <p:nvPr/>
        </p:nvSpPr>
        <p:spPr>
          <a:xfrm>
            <a:off x="5752165" y="3566509"/>
            <a:ext cx="1840618" cy="52322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F6490853-6772-44D9-80FF-CD2833CB8FF4}"/>
              </a:ext>
            </a:extLst>
          </p:cNvPr>
          <p:cNvSpPr txBox="1"/>
          <p:nvPr/>
        </p:nvSpPr>
        <p:spPr>
          <a:xfrm>
            <a:off x="9574273" y="3552854"/>
            <a:ext cx="1840618" cy="52322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4883946" y="35392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78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-0.21111 L -0.62383 0.431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7785"/>
            <a:ext cx="7391400" cy="663052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810000" y="3015215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4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862653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1161230" y="347909"/>
            <a:ext cx="566343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889" y="2320189"/>
            <a:ext cx="2206267" cy="2333211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9464" y="2248001"/>
            <a:ext cx="2086247" cy="2289567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2286000"/>
            <a:ext cx="2084518" cy="2289567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0100" y="2328764"/>
            <a:ext cx="2083199" cy="2266098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sp>
        <p:nvSpPr>
          <p:cNvPr id="10" name="Bùi Liễu 0968142780"/>
          <p:cNvSpPr/>
          <p:nvPr/>
        </p:nvSpPr>
        <p:spPr>
          <a:xfrm>
            <a:off x="2703886" y="4307748"/>
            <a:ext cx="365361" cy="36740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8145722" y="4212248"/>
            <a:ext cx="360598" cy="36691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0937052" y="4202497"/>
            <a:ext cx="348659" cy="3517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5438793" y="4228163"/>
            <a:ext cx="360598" cy="36691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Bùi Liễu 0968142780"/>
          <p:cNvSpPr/>
          <p:nvPr/>
        </p:nvSpPr>
        <p:spPr>
          <a:xfrm>
            <a:off x="724533" y="2158293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45A98FD-6430-40F2-9C59-DE79BBF5F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4777" y="5891982"/>
            <a:ext cx="589443" cy="472527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DCA6BED-4FDC-43E2-9A83-56657C71D5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591" end="34277.2857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729" y="5160731"/>
            <a:ext cx="575325" cy="697735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516F778-CD15-45E1-8CC2-E64968F290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671" end="23492.2857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026" y="5136091"/>
            <a:ext cx="575324" cy="685321"/>
          </a:xfrm>
          <a:prstGeom prst="rect">
            <a:avLst/>
          </a:prstGeom>
        </p:spPr>
      </p:pic>
      <p:pic>
        <p:nvPicPr>
          <p:cNvPr id="4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EAA074C-82FC-4143-81BE-C8E6F8B5F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991" end="13264.2857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2322" y="5055210"/>
            <a:ext cx="546715" cy="685321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92602E8-7C21-4B2D-8970-32A691AC3E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706" end="2963.2857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3289" y="4977081"/>
            <a:ext cx="593287" cy="685321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3586973" y="2162203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6337024" y="2199960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9094503" y="2199960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15503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4605B33-460C-4012-8D83-08B59A26A331}"/>
              </a:ext>
            </a:extLst>
          </p:cNvPr>
          <p:cNvSpPr txBox="1"/>
          <p:nvPr/>
        </p:nvSpPr>
        <p:spPr>
          <a:xfrm>
            <a:off x="5867400" y="5590317"/>
            <a:ext cx="5265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_______________?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a 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29091B-362D-4209-AF43-2DDF42383BC0}"/>
              </a:ext>
            </a:extLst>
          </p:cNvPr>
          <p:cNvSpPr txBox="1"/>
          <p:nvPr/>
        </p:nvSpPr>
        <p:spPr>
          <a:xfrm>
            <a:off x="736228" y="5626501"/>
            <a:ext cx="4775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_____?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a ________.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07117-C238-4781-9FEB-A2FC6ECEE55B}"/>
              </a:ext>
            </a:extLst>
          </p:cNvPr>
          <p:cNvSpPr txBox="1"/>
          <p:nvPr/>
        </p:nvSpPr>
        <p:spPr>
          <a:xfrm>
            <a:off x="5867400" y="3103803"/>
            <a:ext cx="5265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a ________.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923" y="2988348"/>
            <a:ext cx="5265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a __________.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703254" y="3386889"/>
            <a:ext cx="15247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8883051" y="3534690"/>
            <a:ext cx="10855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160472" y="5590317"/>
            <a:ext cx="23516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262559" y="457200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8711630" y="6021204"/>
            <a:ext cx="8851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00" y="1209615"/>
            <a:ext cx="2651814" cy="1716393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161083"/>
            <a:ext cx="4087314" cy="2038923"/>
          </a:xfrm>
          <a:prstGeom prst="round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803" y="3910109"/>
            <a:ext cx="2998237" cy="1716392"/>
          </a:xfrm>
          <a:prstGeom prst="round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074" y="4022572"/>
            <a:ext cx="2998237" cy="1716392"/>
          </a:xfrm>
          <a:prstGeom prst="roundRect">
            <a:avLst/>
          </a:prstGeom>
          <a:ln>
            <a:noFill/>
          </a:ln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043AAA04-1A1A-43AE-9011-FDFD02E31394}"/>
              </a:ext>
            </a:extLst>
          </p:cNvPr>
          <p:cNvSpPr/>
          <p:nvPr/>
        </p:nvSpPr>
        <p:spPr>
          <a:xfrm>
            <a:off x="2684908" y="6036670"/>
            <a:ext cx="31294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87BB8444-7047-415B-B84F-A7E243FEA04A}"/>
              </a:ext>
            </a:extLst>
          </p:cNvPr>
          <p:cNvSpPr txBox="1"/>
          <p:nvPr/>
        </p:nvSpPr>
        <p:spPr>
          <a:xfrm>
            <a:off x="7757402" y="5590317"/>
            <a:ext cx="279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28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5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33133" y="345057"/>
            <a:ext cx="3200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0"/>
            <a:ext cx="6822219" cy="3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35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479097"/>
            <a:ext cx="5159829" cy="1425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8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960484" y="527048"/>
            <a:ext cx="2286000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2" name="Bùi Liễu"/>
          <p:cNvSpPr txBox="1"/>
          <p:nvPr/>
        </p:nvSpPr>
        <p:spPr>
          <a:xfrm>
            <a:off x="2825630" y="3154197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tiger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Bùi Liễu"/>
          <p:cNvSpPr txBox="1"/>
          <p:nvPr/>
        </p:nvSpPr>
        <p:spPr>
          <a:xfrm>
            <a:off x="7748545" y="3185657"/>
            <a:ext cx="130035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horse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Bùi Liễu"/>
          <p:cNvSpPr txBox="1"/>
          <p:nvPr/>
        </p:nvSpPr>
        <p:spPr>
          <a:xfrm>
            <a:off x="2495411" y="5837856"/>
            <a:ext cx="173316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mtClean="0">
                <a:solidFill>
                  <a:srgbClr val="FF0000"/>
                </a:solidFill>
              </a:rPr>
              <a:t>monkey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7512131" y="5859452"/>
            <a:ext cx="182293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peacock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1400010"/>
            <a:ext cx="2776098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4031290"/>
            <a:ext cx="2776098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7110642" y="1400010"/>
            <a:ext cx="2783376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7086599" y="4031290"/>
            <a:ext cx="2783377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3" name="Bùi Liễu">
            <a:hlinkClick r:id="" action="ppaction://media"/>
            <a:extLst>
              <a:ext uri="{FF2B5EF4-FFF2-40B4-BE49-F238E27FC236}">
                <a16:creationId xmlns:a16="http://schemas.microsoft.com/office/drawing/2014/main" id="{82558AF3-BF6E-4AC0-ABFF-C94FE2EEF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041" y="2875044"/>
            <a:ext cx="437983" cy="351109"/>
          </a:xfrm>
          <a:prstGeom prst="rect">
            <a:avLst/>
          </a:prstGeom>
        </p:spPr>
      </p:pic>
      <p:pic>
        <p:nvPicPr>
          <p:cNvPr id="5" name="Bùi Liễu">
            <a:hlinkClick r:id="" action="ppaction://media"/>
            <a:extLst>
              <a:ext uri="{FF2B5EF4-FFF2-40B4-BE49-F238E27FC236}">
                <a16:creationId xmlns:a16="http://schemas.microsoft.com/office/drawing/2014/main" id="{D393E8A5-0838-4706-BA2B-DAF24DC188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0336" y="5627117"/>
            <a:ext cx="437983" cy="351109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  <a:extLst>
              <a:ext uri="{FF2B5EF4-FFF2-40B4-BE49-F238E27FC236}">
                <a16:creationId xmlns:a16="http://schemas.microsoft.com/office/drawing/2014/main" id="{48B6C8EF-2685-4CC0-9E85-3FA1E1608B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012" y="5506324"/>
            <a:ext cx="437983" cy="351109"/>
          </a:xfrm>
          <a:prstGeom prst="rect">
            <a:avLst/>
          </a:prstGeom>
        </p:spPr>
      </p:pic>
      <p:pic>
        <p:nvPicPr>
          <p:cNvPr id="13" name="Bùi Liễu">
            <a:hlinkClick r:id="" action="ppaction://media"/>
            <a:extLst>
              <a:ext uri="{FF2B5EF4-FFF2-40B4-BE49-F238E27FC236}">
                <a16:creationId xmlns:a16="http://schemas.microsoft.com/office/drawing/2014/main" id="{8ECAD28F-02C2-4E01-A552-3E8FF1051B4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501" y="2920281"/>
            <a:ext cx="487363" cy="390695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2008483" y="-2895600"/>
            <a:ext cx="5306717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F7F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15773400" y="4181129"/>
            <a:ext cx="631004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ECE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92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9085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560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599" y="2053915"/>
            <a:ext cx="5638800" cy="1235799"/>
          </a:xfrm>
          <a:prstGeom prst="roundRect">
            <a:avLst/>
          </a:prstGeom>
          <a:solidFill>
            <a:srgbClr val="EFA76C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can you see?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 see_________.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524000" y="1469002"/>
            <a:ext cx="75438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 thấy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77" y="3350090"/>
            <a:ext cx="4898843" cy="3200400"/>
          </a:xfrm>
          <a:prstGeom prst="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E69E6440-9507-4FA6-9D92-25366EEFE8EA}"/>
              </a:ext>
            </a:extLst>
          </p:cNvPr>
          <p:cNvSpPr txBox="1"/>
          <p:nvPr/>
        </p:nvSpPr>
        <p:spPr>
          <a:xfrm>
            <a:off x="4724398" y="228600"/>
            <a:ext cx="2743200" cy="707886"/>
          </a:xfrm>
          <a:prstGeom prst="rect">
            <a:avLst/>
          </a:prstGeom>
          <a:solidFill>
            <a:srgbClr val="EFA76C"/>
          </a:solidFill>
          <a:ln w="19050">
            <a:noFill/>
            <a:prstDash val="sysDash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382414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84594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429000" y="2975317"/>
            <a:ext cx="5214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chemeClr val="accent6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 dirty="0">
              <a:solidFill>
                <a:schemeClr val="accent6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19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464329" y="3228945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4229386" y="3228945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009138" y="320669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4924139" y="3415345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1131534" y="34290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8659669" y="339309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3" name="Bùi Liễu 0968142780"/>
          <p:cNvSpPr txBox="1"/>
          <p:nvPr/>
        </p:nvSpPr>
        <p:spPr>
          <a:xfrm>
            <a:off x="76200" y="37501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E54AEBAD-4E9A-496C-B7DD-0EAA50AA64D7}"/>
              </a:ext>
            </a:extLst>
          </p:cNvPr>
          <p:cNvSpPr txBox="1"/>
          <p:nvPr/>
        </p:nvSpPr>
        <p:spPr>
          <a:xfrm>
            <a:off x="3870716" y="1455429"/>
            <a:ext cx="4450567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 can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3756185A-FB43-4C28-88F3-76A5A45FE353}"/>
              </a:ext>
            </a:extLst>
          </p:cNvPr>
          <p:cNvSpPr txBox="1"/>
          <p:nvPr/>
        </p:nvSpPr>
        <p:spPr>
          <a:xfrm>
            <a:off x="1905000" y="3429000"/>
            <a:ext cx="1840618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574E9150-8BA6-4FDD-AEBC-2EE4068F3E08}"/>
              </a:ext>
            </a:extLst>
          </p:cNvPr>
          <p:cNvSpPr txBox="1"/>
          <p:nvPr/>
        </p:nvSpPr>
        <p:spPr>
          <a:xfrm>
            <a:off x="5719651" y="3415345"/>
            <a:ext cx="1840618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FBB90B7A-7724-4B2F-A299-198991BFCD38}"/>
              </a:ext>
            </a:extLst>
          </p:cNvPr>
          <p:cNvSpPr txBox="1"/>
          <p:nvPr/>
        </p:nvSpPr>
        <p:spPr>
          <a:xfrm>
            <a:off x="9536191" y="3405159"/>
            <a:ext cx="1840618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60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69 -0.22222 L -0.61732 0.42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r="8068"/>
          <a:stretch/>
        </p:blipFill>
        <p:spPr>
          <a:xfrm>
            <a:off x="8109257" y="2544983"/>
            <a:ext cx="265241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8903"/>
          <a:stretch/>
        </p:blipFill>
        <p:spPr>
          <a:xfrm>
            <a:off x="4665672" y="2514600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159641" y="515024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127467" y="51821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783847" y="5182179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1778017" y="5336298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5733305" y="536857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434378" y="536857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r="10210"/>
          <a:stretch/>
        </p:blipFill>
        <p:spPr>
          <a:xfrm>
            <a:off x="1219200" y="2514600"/>
            <a:ext cx="2508426" cy="2100773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228600" y="32026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7411CEF7-0314-479C-9BBB-017E514BD43E}"/>
              </a:ext>
            </a:extLst>
          </p:cNvPr>
          <p:cNvSpPr txBox="1"/>
          <p:nvPr/>
        </p:nvSpPr>
        <p:spPr>
          <a:xfrm>
            <a:off x="4117911" y="1181736"/>
            <a:ext cx="4665936" cy="12003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50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8981 L -0.88698 0.71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24" y="3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7960"/>
          <a:stretch/>
        </p:blipFill>
        <p:spPr>
          <a:xfrm>
            <a:off x="8321283" y="2728228"/>
            <a:ext cx="2650241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r="4068"/>
          <a:stretch/>
        </p:blipFill>
        <p:spPr>
          <a:xfrm>
            <a:off x="4587483" y="2740260"/>
            <a:ext cx="28956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243470" y="5366757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110357" y="5398687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858058" y="5398687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5791054" y="5620647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1922206" y="557796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508589" y="5585087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02064" y="905134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8903"/>
          <a:stretch/>
        </p:blipFill>
        <p:spPr>
          <a:xfrm>
            <a:off x="1236696" y="2740260"/>
            <a:ext cx="25907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304800" y="27404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3809999" y="1320928"/>
            <a:ext cx="4450567" cy="12003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1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0.00255 L -0.55456 0.64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7926"/>
          <a:stretch/>
        </p:blipFill>
        <p:spPr>
          <a:xfrm>
            <a:off x="8046552" y="2772125"/>
            <a:ext cx="265241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9042"/>
          <a:stretch/>
        </p:blipFill>
        <p:spPr>
          <a:xfrm>
            <a:off x="4602967" y="2741742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106554" y="537739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070372" y="5409321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721142" y="5409321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1715312" y="556344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5670600" y="5595721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371673" y="5595721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265148" y="915768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r="10210"/>
          <a:stretch/>
        </p:blipFill>
        <p:spPr>
          <a:xfrm>
            <a:off x="1156495" y="2741742"/>
            <a:ext cx="2508426" cy="2100773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259969" y="28399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360E006A-D49F-4B81-BC72-857A7244A9D2}"/>
              </a:ext>
            </a:extLst>
          </p:cNvPr>
          <p:cNvSpPr txBox="1"/>
          <p:nvPr/>
        </p:nvSpPr>
        <p:spPr>
          <a:xfrm>
            <a:off x="3962400" y="1211844"/>
            <a:ext cx="4450567" cy="12003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81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87201 0.6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9042"/>
          <a:stretch/>
        </p:blipFill>
        <p:spPr>
          <a:xfrm>
            <a:off x="48768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676400" y="4722764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464692" y="4724028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839200" y="480060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9595178" y="49870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2428072" y="4941094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6254367" y="4910427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8903"/>
          <a:stretch/>
        </p:blipFill>
        <p:spPr>
          <a:xfrm>
            <a:off x="83058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r="9135"/>
          <a:stretch/>
        </p:blipFill>
        <p:spPr>
          <a:xfrm>
            <a:off x="1462414" y="2081074"/>
            <a:ext cx="2576186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304800" y="457200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pic>
        <p:nvPicPr>
          <p:cNvPr id="15" name="tiger">
            <a:hlinkClick r:id="" action="ppaction://media"/>
            <a:extLst>
              <a:ext uri="{FF2B5EF4-FFF2-40B4-BE49-F238E27FC236}">
                <a16:creationId xmlns:a16="http://schemas.microsoft.com/office/drawing/2014/main" id="{5337DBCE-2EF6-4A87-8F8D-C8F628B76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60081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9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24415 0.644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7960"/>
          <a:stretch/>
        </p:blipFill>
        <p:spPr>
          <a:xfrm>
            <a:off x="8244185" y="2102796"/>
            <a:ext cx="2650241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067001" y="472440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5761754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084"/>
          <a:stretch/>
        </p:blipFill>
        <p:spPr>
          <a:xfrm>
            <a:off x="4724400" y="2104161"/>
            <a:ext cx="270546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r="9040"/>
          <a:stretch/>
        </p:blipFill>
        <p:spPr>
          <a:xfrm>
            <a:off x="1304187" y="2104161"/>
            <a:ext cx="258213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3" name="Bùi Liễu 0968142780"/>
          <p:cNvSpPr txBox="1"/>
          <p:nvPr/>
        </p:nvSpPr>
        <p:spPr>
          <a:xfrm>
            <a:off x="152400" y="425966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5" name="mokey">
            <a:hlinkClick r:id="" action="ppaction://media"/>
            <a:extLst>
              <a:ext uri="{FF2B5EF4-FFF2-40B4-BE49-F238E27FC236}">
                <a16:creationId xmlns:a16="http://schemas.microsoft.com/office/drawing/2014/main" id="{790AD6DB-1DAA-4252-9C89-2A37246AC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1077794"/>
            <a:ext cx="629293" cy="50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96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1.48148E-6 L -0.55222 0.642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352</Words>
  <Application>Microsoft Office PowerPoint</Application>
  <PresentationFormat>Widescreen</PresentationFormat>
  <Paragraphs>118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Berlin Sans FB Demi</vt:lpstr>
      <vt:lpstr>Calibri</vt:lpstr>
      <vt:lpstr>Fredoka One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172</cp:revision>
  <dcterms:created xsi:type="dcterms:W3CDTF">2006-08-16T00:00:00Z</dcterms:created>
  <dcterms:modified xsi:type="dcterms:W3CDTF">2023-05-07T13:14:22Z</dcterms:modified>
</cp:coreProperties>
</file>