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6" r:id="rId2"/>
    <p:sldId id="296" r:id="rId3"/>
    <p:sldId id="299" r:id="rId4"/>
    <p:sldId id="288" r:id="rId5"/>
    <p:sldId id="289" r:id="rId6"/>
    <p:sldId id="290" r:id="rId7"/>
    <p:sldId id="291" r:id="rId8"/>
    <p:sldId id="301" r:id="rId9"/>
    <p:sldId id="259" r:id="rId10"/>
    <p:sldId id="292" r:id="rId11"/>
    <p:sldId id="293" r:id="rId12"/>
    <p:sldId id="294" r:id="rId13"/>
    <p:sldId id="304" r:id="rId14"/>
    <p:sldId id="295" r:id="rId15"/>
    <p:sldId id="30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1D9D995B-64F2-4CF9-A92F-B287FA4FDEF7}">
          <p14:sldIdLst>
            <p14:sldId id="297"/>
            <p14:sldId id="298"/>
            <p14:sldId id="296"/>
            <p14:sldId id="299"/>
            <p14:sldId id="300"/>
          </p14:sldIdLst>
        </p14:section>
        <p14:section name="Tiết 1" id="{2BE1F020-3175-466D-90C4-BFB6139FB704}">
          <p14:sldIdLst>
            <p14:sldId id="262"/>
            <p14:sldId id="288"/>
            <p14:sldId id="289"/>
            <p14:sldId id="290"/>
            <p14:sldId id="291"/>
            <p14:sldId id="301"/>
            <p14:sldId id="302"/>
          </p14:sldIdLst>
        </p14:section>
        <p14:section name="Tiết 2" id="{39A621E1-1765-4740-8C94-6000456BC6BE}">
          <p14:sldIdLst>
            <p14:sldId id="259"/>
            <p14:sldId id="292"/>
            <p14:sldId id="293"/>
            <p14:sldId id="294"/>
            <p14:sldId id="304"/>
            <p14:sldId id="295"/>
            <p14:sldId id="30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8C7DF"/>
    <a:srgbClr val="D3F4F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779" autoAdjust="0"/>
    <p:restoredTop sz="94660"/>
  </p:normalViewPr>
  <p:slideViewPr>
    <p:cSldViewPr snapToGrid="0">
      <p:cViewPr varScale="1">
        <p:scale>
          <a:sx n="78" d="100"/>
          <a:sy n="78" d="100"/>
        </p:scale>
        <p:origin x="-21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C8410-10B1-4ECE-B553-D6CE5635630F}" type="datetimeFigureOut">
              <a:rPr lang="en-GB" smtClean="0"/>
              <a:pPr/>
              <a:t>04/05/2024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879AE-F5A5-4694-BCE2-B5BC40F8D45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92453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32554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pPr/>
              <a:t>5/4/2024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656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pPr/>
              <a:t>5/4/2024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9408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pPr/>
              <a:t>5/4/2024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389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pPr/>
              <a:t>5/4/2024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6765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pPr/>
              <a:t>5/4/2024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292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pPr/>
              <a:t>5/4/2024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4790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pPr/>
              <a:t>5/4/2024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0636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pPr/>
              <a:t>5/4/2024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2448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pPr/>
              <a:t>5/4/2024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88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pPr/>
              <a:t>5/4/2024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606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pPr/>
              <a:t>5/4/2024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6549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80B14-EEBF-4E11-BA20-5111AC80B3B0}" type="datetimeFigureOut">
              <a:rPr lang="en-US" smtClean="0"/>
              <a:pPr/>
              <a:t>5/4/2024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C2F0-BAD7-48B6-B1FA-F6584B995D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149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7"/>
          <p:cNvPicPr>
            <a:picLocks noChangeAspect="1" noChangeArrowheads="1"/>
          </p:cNvPicPr>
          <p:nvPr/>
        </p:nvPicPr>
        <p:blipFill>
          <a:blip r:embed="rId2">
            <a:lum bright="-18000" contrast="42000"/>
          </a:blip>
          <a:srcRect/>
          <a:stretch>
            <a:fillRect/>
          </a:stretch>
        </p:blipFill>
        <p:spPr bwMode="auto">
          <a:xfrm>
            <a:off x="0" y="0"/>
            <a:ext cx="12192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07" name="WordArt 3"/>
          <p:cNvSpPr>
            <a:spLocks noChangeArrowheads="1" noChangeShapeType="1" noTextEdit="1"/>
          </p:cNvSpPr>
          <p:nvPr/>
        </p:nvSpPr>
        <p:spPr bwMode="auto">
          <a:xfrm>
            <a:off x="2743200" y="1143000"/>
            <a:ext cx="6705600" cy="762000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4300" b="1" kern="10" dirty="0">
                <a:ln w="6350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0000D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chào mừng</a:t>
            </a:r>
          </a:p>
        </p:txBody>
      </p:sp>
      <p:sp>
        <p:nvSpPr>
          <p:cNvPr id="123908" name="WordArt 4"/>
          <p:cNvSpPr>
            <a:spLocks noChangeArrowheads="1" noChangeShapeType="1" noTextEdit="1"/>
          </p:cNvSpPr>
          <p:nvPr/>
        </p:nvSpPr>
        <p:spPr bwMode="auto">
          <a:xfrm>
            <a:off x="1727200" y="2362200"/>
            <a:ext cx="9245600" cy="762000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 dirty="0">
                <a:ln w="9525">
                  <a:solidFill>
                    <a:srgbClr val="2A09F1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QUÝ THẦY CÔ VỀ DỰ GIỜ THĂM  LỚP 1A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5891213"/>
            <a:ext cx="6502400" cy="966787"/>
            <a:chOff x="-192" y="3264"/>
            <a:chExt cx="1680" cy="609"/>
          </a:xfrm>
        </p:grpSpPr>
        <p:pic>
          <p:nvPicPr>
            <p:cNvPr id="2072" name="Picture 7" descr="Picture8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6" y="3312"/>
              <a:ext cx="384" cy="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3" name="Picture 8" descr="Picture8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16" y="3360"/>
              <a:ext cx="384" cy="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4" name="Picture 9" descr="Picture8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04" y="3360"/>
              <a:ext cx="384" cy="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5" name="Picture 10" descr="Picture8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92" y="3264"/>
              <a:ext cx="384" cy="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6" name="Picture 11" descr="Picture8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" y="3312"/>
              <a:ext cx="384" cy="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7" name="Picture 12" descr="Picture8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6" y="3312"/>
              <a:ext cx="384" cy="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4" name="Picture 13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72200"/>
            <a:ext cx="133773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18" name="WordArt 14"/>
          <p:cNvSpPr>
            <a:spLocks noChangeArrowheads="1" noChangeShapeType="1" noTextEdit="1"/>
          </p:cNvSpPr>
          <p:nvPr/>
        </p:nvSpPr>
        <p:spPr bwMode="auto">
          <a:xfrm>
            <a:off x="2235200" y="3505200"/>
            <a:ext cx="6705600" cy="609600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MÔN </a:t>
            </a:r>
            <a:r>
              <a:rPr lang="en-US" sz="4800" kern="10" dirty="0" smtClean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TOÁN </a:t>
            </a:r>
            <a:r>
              <a:rPr lang="en-US" sz="4800" kern="10" dirty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LỚP 1</a:t>
            </a:r>
          </a:p>
        </p:txBody>
      </p:sp>
      <p:pic>
        <p:nvPicPr>
          <p:cNvPr id="2056" name="Picture 15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6000" y="6172200"/>
            <a:ext cx="133773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6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32000" y="6172200"/>
            <a:ext cx="133773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7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4800" y="6172200"/>
            <a:ext cx="133773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8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59200" y="6172200"/>
            <a:ext cx="133773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9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68800" y="6172200"/>
            <a:ext cx="133773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20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80000" y="6172200"/>
            <a:ext cx="133773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21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8000" y="6172200"/>
            <a:ext cx="133773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22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7600" y="6172200"/>
            <a:ext cx="133773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23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08800" y="6172200"/>
            <a:ext cx="133773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24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6172200"/>
            <a:ext cx="133773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25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6172200"/>
            <a:ext cx="133773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26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37600" y="6172200"/>
            <a:ext cx="133773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27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52000" y="6172200"/>
            <a:ext cx="133773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28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66400" y="6172200"/>
            <a:ext cx="133773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29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54267" y="6172200"/>
            <a:ext cx="133773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1" name="Text Box 30"/>
          <p:cNvSpPr txBox="1">
            <a:spLocks noChangeArrowheads="1"/>
          </p:cNvSpPr>
          <p:nvPr/>
        </p:nvSpPr>
        <p:spPr bwMode="auto">
          <a:xfrm>
            <a:off x="2946401" y="4648201"/>
            <a:ext cx="5559728" cy="69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917" tIns="60958" rIns="121917" bIns="60958">
            <a:spAutoFit/>
          </a:bodyPr>
          <a:lstStyle/>
          <a:p>
            <a:r>
              <a:rPr lang="en-US" sz="3700" dirty="0">
                <a:solidFill>
                  <a:srgbClr val="FF00FF"/>
                </a:solidFill>
                <a:latin typeface="Times New Roman" pitchFamily="18" charset="0"/>
              </a:rPr>
              <a:t>Giáo viên: Trương Thị Liễu</a:t>
            </a: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animBg="1"/>
      <p:bldP spid="123908" grpId="0" animBg="1"/>
      <p:bldP spid="123918" grpId="0" animBg="1"/>
      <p:bldP spid="123918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8EBB81B-FFB7-4FE2-96B4-9E947B69F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7FD3608C-9694-492D-A089-8582C7737F0C}"/>
              </a:ext>
            </a:extLst>
          </p:cNvPr>
          <p:cNvSpPr/>
          <p:nvPr/>
        </p:nvSpPr>
        <p:spPr>
          <a:xfrm>
            <a:off x="699957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D50A390-F890-4F39-9B36-3FB21BB0578D}"/>
              </a:ext>
            </a:extLst>
          </p:cNvPr>
          <p:cNvSpPr txBox="1"/>
          <p:nvPr/>
        </p:nvSpPr>
        <p:spPr>
          <a:xfrm>
            <a:off x="1297177" y="1418227"/>
            <a:ext cx="5004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690848A-83D1-4089-8EBF-ECD84F50FBA8}"/>
              </a:ext>
            </a:extLst>
          </p:cNvPr>
          <p:cNvGrpSpPr/>
          <p:nvPr/>
        </p:nvGrpSpPr>
        <p:grpSpPr>
          <a:xfrm>
            <a:off x="964196" y="2222011"/>
            <a:ext cx="10674847" cy="1262743"/>
            <a:chOff x="951096" y="2256968"/>
            <a:chExt cx="10674847" cy="126274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3F6989F1-52FE-49D5-B5DF-705DACF0776E}"/>
                </a:ext>
              </a:extLst>
            </p:cNvPr>
            <p:cNvSpPr txBox="1"/>
            <p:nvPr/>
          </p:nvSpPr>
          <p:spPr>
            <a:xfrm>
              <a:off x="951096" y="2256968"/>
              <a:ext cx="7035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a)</a:t>
              </a:r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053F7B96-C5C9-4ADC-8636-47802A07269D}"/>
                </a:ext>
              </a:extLst>
            </p:cNvPr>
            <p:cNvSpPr/>
            <p:nvPr/>
          </p:nvSpPr>
          <p:spPr>
            <a:xfrm>
              <a:off x="1654630" y="2256968"/>
              <a:ext cx="9971313" cy="126274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GB" sz="28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GB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GB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tuần</a:t>
              </a:r>
              <a:r>
                <a:rPr lang="en-GB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GB" sz="28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</a:t>
              </a:r>
              <a:r>
                <a:rPr lang="en-GB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GB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20 </a:t>
              </a:r>
              <a:r>
                <a:rPr lang="en-GB" sz="28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GB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GB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GB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GB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GB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22 </a:t>
              </a:r>
              <a:r>
                <a:rPr lang="en-GB" sz="28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GB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GB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mấy</a:t>
              </a:r>
              <a:r>
                <a:rPr lang="en-GB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GB" sz="28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GB" sz="2800" b="1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GB" sz="28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</a:t>
              </a:r>
              <a:r>
                <a:rPr lang="en-GB" sz="28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B. </a:t>
              </a:r>
              <a:r>
                <a:rPr lang="en-GB" sz="2800" b="1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GB" sz="28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GB" sz="28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C. </a:t>
              </a:r>
              <a:r>
                <a:rPr lang="en-GB" sz="2800" b="1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GB" sz="28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sáu</a:t>
              </a:r>
              <a:endParaRPr lang="en-GB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99E2B78-DFF1-4D90-BBA1-9D84D0257B75}"/>
              </a:ext>
            </a:extLst>
          </p:cNvPr>
          <p:cNvGrpSpPr/>
          <p:nvPr/>
        </p:nvGrpSpPr>
        <p:grpSpPr>
          <a:xfrm>
            <a:off x="951095" y="4542968"/>
            <a:ext cx="10674847" cy="1262743"/>
            <a:chOff x="951096" y="2256968"/>
            <a:chExt cx="10674847" cy="126274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4F971762-D427-4B59-8FAF-BF218CF50624}"/>
                </a:ext>
              </a:extLst>
            </p:cNvPr>
            <p:cNvSpPr txBox="1"/>
            <p:nvPr/>
          </p:nvSpPr>
          <p:spPr>
            <a:xfrm>
              <a:off x="951096" y="2256968"/>
              <a:ext cx="7035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b)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xmlns="" id="{F9F34E2C-2D55-4488-90E7-330460D79405}"/>
                </a:ext>
              </a:extLst>
            </p:cNvPr>
            <p:cNvSpPr/>
            <p:nvPr/>
          </p:nvSpPr>
          <p:spPr>
            <a:xfrm>
              <a:off x="1654630" y="2256968"/>
              <a:ext cx="9971313" cy="126274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GB" sz="28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</a:t>
              </a:r>
              <a:r>
                <a:rPr lang="en-GB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hôm</a:t>
              </a:r>
              <a:r>
                <a:rPr lang="en-GB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GB" sz="28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GB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GB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GB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GB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GB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mai</a:t>
              </a:r>
              <a:r>
                <a:rPr lang="en-GB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GB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GB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mấy</a:t>
              </a:r>
              <a:r>
                <a:rPr lang="en-GB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GB" sz="28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GB" sz="2800" b="1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GB" sz="28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</a:t>
              </a:r>
              <a:r>
                <a:rPr lang="en-GB" sz="28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B. </a:t>
              </a:r>
              <a:r>
                <a:rPr lang="en-GB" sz="2800" b="1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GB" sz="28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GB" sz="28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C. </a:t>
              </a:r>
              <a:r>
                <a:rPr lang="en-GB" sz="2800" b="1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GB" sz="28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sáu</a:t>
              </a:r>
              <a:endParaRPr lang="en-GB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xmlns="" id="{60256C96-B3B6-46AF-8F00-233168EAD9AE}"/>
              </a:ext>
            </a:extLst>
          </p:cNvPr>
          <p:cNvSpPr/>
          <p:nvPr/>
        </p:nvSpPr>
        <p:spPr>
          <a:xfrm>
            <a:off x="2926080" y="2947409"/>
            <a:ext cx="533643" cy="48014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9B5C2684-E886-4543-8997-B21E872C7828}"/>
              </a:ext>
            </a:extLst>
          </p:cNvPr>
          <p:cNvSpPr/>
          <p:nvPr/>
        </p:nvSpPr>
        <p:spPr>
          <a:xfrm>
            <a:off x="5682343" y="5230239"/>
            <a:ext cx="501711" cy="52322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3784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5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8EBB81B-FFB7-4FE2-96B4-9E947B69F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7FD3608C-9694-492D-A089-8582C7737F0C}"/>
              </a:ext>
            </a:extLst>
          </p:cNvPr>
          <p:cNvSpPr/>
          <p:nvPr/>
        </p:nvSpPr>
        <p:spPr>
          <a:xfrm>
            <a:off x="699957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D50A390-F890-4F39-9B36-3FB21BB0578D}"/>
              </a:ext>
            </a:extLst>
          </p:cNvPr>
          <p:cNvSpPr txBox="1"/>
          <p:nvPr/>
        </p:nvSpPr>
        <p:spPr>
          <a:xfrm>
            <a:off x="1297177" y="1418227"/>
            <a:ext cx="7586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Đo độ dài mỗi đồ vật sau với đơn vị là xăng-ti-mét.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B26232C-871D-4232-A622-1C876184E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233" y="2239096"/>
            <a:ext cx="7307534" cy="445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902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8EBB81B-FFB7-4FE2-96B4-9E947B69F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7FD3608C-9694-492D-A089-8582C7737F0C}"/>
              </a:ext>
            </a:extLst>
          </p:cNvPr>
          <p:cNvSpPr/>
          <p:nvPr/>
        </p:nvSpPr>
        <p:spPr>
          <a:xfrm>
            <a:off x="699957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D50A390-F890-4F39-9B36-3FB21BB0578D}"/>
              </a:ext>
            </a:extLst>
          </p:cNvPr>
          <p:cNvSpPr txBox="1"/>
          <p:nvPr/>
        </p:nvSpPr>
        <p:spPr>
          <a:xfrm>
            <a:off x="1297176" y="1418227"/>
            <a:ext cx="10716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Trong hình dưới đây, băng giấy nào dài nhất, băng giấy nào ngắn nhất?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8551257-5546-4898-93AE-2B4DA36F7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499" y="2198209"/>
            <a:ext cx="9855002" cy="428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598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ộn: Ngang 3">
            <a:extLst>
              <a:ext uri="{FF2B5EF4-FFF2-40B4-BE49-F238E27FC236}">
                <a16:creationId xmlns:a16="http://schemas.microsoft.com/office/drawing/2014/main" xmlns="" id="{D62A94E3-FB4E-4C79-A4A8-777480D25AD4}"/>
              </a:ext>
            </a:extLst>
          </p:cNvPr>
          <p:cNvSpPr/>
          <p:nvPr/>
        </p:nvSpPr>
        <p:spPr>
          <a:xfrm>
            <a:off x="1131359" y="0"/>
            <a:ext cx="9416955" cy="4435523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ộp Văn bản 4">
            <a:extLst>
              <a:ext uri="{FF2B5EF4-FFF2-40B4-BE49-F238E27FC236}">
                <a16:creationId xmlns:a16="http://schemas.microsoft.com/office/drawing/2014/main" xmlns="" id="{4DFB9030-BD7D-4066-9D7A-E6058876DCFE}"/>
              </a:ext>
            </a:extLst>
          </p:cNvPr>
          <p:cNvSpPr txBox="1"/>
          <p:nvPr/>
        </p:nvSpPr>
        <p:spPr>
          <a:xfrm>
            <a:off x="2195883" y="1084996"/>
            <a:ext cx="7683691" cy="18774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92D050"/>
                </a:solidFill>
              </a:rPr>
              <a:t>Trò</a:t>
            </a:r>
            <a:r>
              <a:rPr lang="en-US" sz="4400" b="1" dirty="0">
                <a:solidFill>
                  <a:srgbClr val="92D050"/>
                </a:solidFill>
              </a:rPr>
              <a:t> </a:t>
            </a:r>
            <a:r>
              <a:rPr lang="en-US" sz="4400" b="1" dirty="0" err="1">
                <a:solidFill>
                  <a:srgbClr val="92D050"/>
                </a:solidFill>
              </a:rPr>
              <a:t>ch</a:t>
            </a:r>
            <a:r>
              <a:rPr lang="vi-VN" sz="4400" b="1" dirty="0">
                <a:solidFill>
                  <a:srgbClr val="92D050"/>
                </a:solidFill>
              </a:rPr>
              <a:t>ơ</a:t>
            </a:r>
            <a:r>
              <a:rPr lang="en-US" sz="4400" b="1" dirty="0" err="1">
                <a:solidFill>
                  <a:srgbClr val="92D050"/>
                </a:solidFill>
              </a:rPr>
              <a:t>i</a:t>
            </a:r>
            <a:r>
              <a:rPr lang="en-US" sz="4400" b="1" dirty="0">
                <a:solidFill>
                  <a:srgbClr val="92D050"/>
                </a:solidFill>
              </a:rPr>
              <a:t> </a:t>
            </a:r>
            <a:r>
              <a:rPr lang="en-US" sz="4400" b="1" dirty="0" smtClean="0">
                <a:solidFill>
                  <a:srgbClr val="92D050"/>
                </a:solidFill>
              </a:rPr>
              <a:t> </a:t>
            </a:r>
            <a:endParaRPr lang="en-US" sz="4400" b="1" dirty="0">
              <a:solidFill>
                <a:srgbClr val="92D05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sz="7200" b="1" dirty="0">
                <a:solidFill>
                  <a:srgbClr val="FF0000"/>
                </a:solidFill>
              </a:rPr>
              <a:t>AI NHANH H</a:t>
            </a:r>
            <a:r>
              <a:rPr lang="vi-VN" sz="7200" b="1" dirty="0">
                <a:solidFill>
                  <a:srgbClr val="FF0000"/>
                </a:solidFill>
              </a:rPr>
              <a:t>Ơ</a:t>
            </a:r>
            <a:r>
              <a:rPr lang="en-US" sz="7200" b="1" dirty="0">
                <a:solidFill>
                  <a:srgbClr val="FF0000"/>
                </a:solidFill>
              </a:rPr>
              <a:t>N?</a:t>
            </a:r>
            <a:endParaRPr lang="vi-VN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4418" y="2962433"/>
            <a:ext cx="6010835" cy="360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899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8EBB81B-FFB7-4FE2-96B4-9E947B69F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7FD3608C-9694-492D-A089-8582C7737F0C}"/>
              </a:ext>
            </a:extLst>
          </p:cNvPr>
          <p:cNvSpPr/>
          <p:nvPr/>
        </p:nvSpPr>
        <p:spPr>
          <a:xfrm>
            <a:off x="699957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D50A390-F890-4F39-9B36-3FB21BB0578D}"/>
              </a:ext>
            </a:extLst>
          </p:cNvPr>
          <p:cNvSpPr txBox="1"/>
          <p:nvPr/>
        </p:nvSpPr>
        <p:spPr>
          <a:xfrm>
            <a:off x="1297176" y="1418227"/>
            <a:ext cx="4363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A56BB6E-770C-40B3-8654-FC1514F1AA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363"/>
          <a:stretch/>
        </p:blipFill>
        <p:spPr>
          <a:xfrm>
            <a:off x="236668" y="2121353"/>
            <a:ext cx="11225177" cy="13076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CBA8A28-3F36-4FEE-8B02-4822E01686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" t="33602" r="-129" b="32761"/>
          <a:stretch/>
        </p:blipFill>
        <p:spPr>
          <a:xfrm>
            <a:off x="236668" y="3657413"/>
            <a:ext cx="11225177" cy="13076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EAF4EC5-FAD0-4F2E-A3B4-12868B59DB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1" t="67100" r="-521" b="-737"/>
          <a:stretch/>
        </p:blipFill>
        <p:spPr>
          <a:xfrm>
            <a:off x="236668" y="5193473"/>
            <a:ext cx="11225177" cy="130764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89E6BA3E-A077-4FCC-8A8E-6024AB876727}"/>
              </a:ext>
            </a:extLst>
          </p:cNvPr>
          <p:cNvSpPr/>
          <p:nvPr/>
        </p:nvSpPr>
        <p:spPr>
          <a:xfrm>
            <a:off x="4339770" y="2357117"/>
            <a:ext cx="1756229" cy="77633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289F4731-4F99-444E-A2F6-F120DD2F05E4}"/>
              </a:ext>
            </a:extLst>
          </p:cNvPr>
          <p:cNvSpPr/>
          <p:nvPr/>
        </p:nvSpPr>
        <p:spPr>
          <a:xfrm>
            <a:off x="6712856" y="3895716"/>
            <a:ext cx="2358573" cy="77633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C5E75650-893B-4CB7-8BFC-9983F2A45298}"/>
              </a:ext>
            </a:extLst>
          </p:cNvPr>
          <p:cNvSpPr/>
          <p:nvPr/>
        </p:nvSpPr>
        <p:spPr>
          <a:xfrm>
            <a:off x="4180113" y="5459995"/>
            <a:ext cx="2358573" cy="77633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7746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7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865E9CD-61D2-4E36-ABF7-C55F2E09A2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4569" b="99746" l="1066" r="99290">
                        <a14:foregroundMark x1="7460" y1="42386" x2="7460" y2="42386"/>
                        <a14:foregroundMark x1="10835" y1="30457" x2="10835" y2="30457"/>
                        <a14:foregroundMark x1="2309" y1="54061" x2="2309" y2="54061"/>
                        <a14:foregroundMark x1="3197" y1="59898" x2="3197" y2="59898"/>
                        <a14:foregroundMark x1="4796" y1="60152" x2="4796" y2="60152"/>
                        <a14:foregroundMark x1="4618" y1="60152" x2="4618" y2="60152"/>
                        <a14:foregroundMark x1="7638" y1="47208" x2="7638" y2="47208"/>
                        <a14:foregroundMark x1="5861" y1="48731" x2="5861" y2="48731"/>
                        <a14:foregroundMark x1="4973" y1="47716" x2="4973" y2="47716"/>
                        <a14:foregroundMark x1="3908" y1="47208" x2="3908" y2="47208"/>
                        <a14:foregroundMark x1="2309" y1="45178" x2="2309" y2="45178"/>
                        <a14:foregroundMark x1="2309" y1="45178" x2="2309" y2="45178"/>
                        <a14:foregroundMark x1="1243" y1="44924" x2="1243" y2="44924"/>
                        <a14:foregroundMark x1="5329" y1="31980" x2="5329" y2="31980"/>
                        <a14:foregroundMark x1="5329" y1="31980" x2="5329" y2="31980"/>
                        <a14:foregroundMark x1="6394" y1="33249" x2="6394" y2="33249"/>
                        <a14:foregroundMark x1="8703" y1="41624" x2="8703" y2="41624"/>
                        <a14:foregroundMark x1="1776" y1="64975" x2="1776" y2="64975"/>
                        <a14:foregroundMark x1="1776" y1="64975" x2="1776" y2="64975"/>
                        <a14:foregroundMark x1="33037" y1="9137" x2="33037" y2="9137"/>
                        <a14:foregroundMark x1="33037" y1="9137" x2="33037" y2="9137"/>
                        <a14:foregroundMark x1="33037" y1="9137" x2="33037" y2="9137"/>
                        <a14:foregroundMark x1="33570" y1="8883" x2="33570" y2="8883"/>
                        <a14:foregroundMark x1="30728" y1="7868" x2="30728" y2="7868"/>
                        <a14:foregroundMark x1="30373" y1="7614" x2="30373" y2="7614"/>
                        <a14:foregroundMark x1="32327" y1="7107" x2="32327" y2="7107"/>
                        <a14:foregroundMark x1="32860" y1="7107" x2="32860" y2="7107"/>
                        <a14:foregroundMark x1="33925" y1="7614" x2="33925" y2="7614"/>
                        <a14:foregroundMark x1="35702" y1="9898" x2="35702" y2="9898"/>
                        <a14:foregroundMark x1="37478" y1="8883" x2="32860" y2="7614"/>
                        <a14:foregroundMark x1="32860" y1="7614" x2="28774" y2="10660"/>
                        <a14:foregroundMark x1="28774" y1="10660" x2="29307" y2="10406"/>
                        <a14:foregroundMark x1="52043" y1="6853" x2="52043" y2="6853"/>
                        <a14:foregroundMark x1="51865" y1="6599" x2="51865" y2="6599"/>
                        <a14:foregroundMark x1="51865" y1="6345" x2="51865" y2="6345"/>
                        <a14:foregroundMark x1="54885" y1="8122" x2="54885" y2="8122"/>
                        <a14:foregroundMark x1="54174" y1="13452" x2="54174" y2="13452"/>
                        <a14:foregroundMark x1="59858" y1="15736" x2="59858" y2="15736"/>
                        <a14:foregroundMark x1="59858" y1="15736" x2="59858" y2="15736"/>
                        <a14:foregroundMark x1="60746" y1="8883" x2="60746" y2="8883"/>
                        <a14:foregroundMark x1="58970" y1="11675" x2="58970" y2="11675"/>
                        <a14:foregroundMark x1="58970" y1="11675" x2="58970" y2="11675"/>
                        <a14:foregroundMark x1="58970" y1="11675" x2="58970" y2="11675"/>
                        <a14:foregroundMark x1="58259" y1="11675" x2="58259" y2="11675"/>
                        <a14:foregroundMark x1="57904" y1="11675" x2="57904" y2="11675"/>
                        <a14:foregroundMark x1="57194" y1="13198" x2="57194" y2="13198"/>
                        <a14:foregroundMark x1="59680" y1="10914" x2="59680" y2="10914"/>
                        <a14:foregroundMark x1="60036" y1="10914" x2="60036" y2="10914"/>
                        <a14:foregroundMark x1="61456" y1="10914" x2="61456" y2="10914"/>
                        <a14:foregroundMark x1="59325" y1="10152" x2="59325" y2="10152"/>
                        <a14:foregroundMark x1="58792" y1="9645" x2="58792" y2="9645"/>
                        <a14:foregroundMark x1="58259" y1="8122" x2="58259" y2="8122"/>
                        <a14:foregroundMark x1="58970" y1="7868" x2="58970" y2="7868"/>
                        <a14:foregroundMark x1="59680" y1="8122" x2="59680" y2="8122"/>
                        <a14:foregroundMark x1="61101" y1="8376" x2="61101" y2="8376"/>
                        <a14:foregroundMark x1="61101" y1="8376" x2="61101" y2="8376"/>
                        <a14:foregroundMark x1="68917" y1="4569" x2="68917" y2="4569"/>
                        <a14:foregroundMark x1="69094" y1="5076" x2="69094" y2="5076"/>
                        <a14:foregroundMark x1="69982" y1="9645" x2="69982" y2="9645"/>
                        <a14:foregroundMark x1="69982" y1="9645" x2="69982" y2="9645"/>
                        <a14:foregroundMark x1="67851" y1="8883" x2="67851" y2="8883"/>
                        <a14:foregroundMark x1="62877" y1="9391" x2="62877" y2="9391"/>
                        <a14:foregroundMark x1="63055" y1="11675" x2="63055" y2="11675"/>
                        <a14:foregroundMark x1="88810" y1="17259" x2="88810" y2="17259"/>
                        <a14:foregroundMark x1="89876" y1="17259" x2="89876" y2="17259"/>
                        <a14:foregroundMark x1="90586" y1="18274" x2="90586" y2="18274"/>
                        <a14:foregroundMark x1="89876" y1="17259" x2="89876" y2="17259"/>
                        <a14:foregroundMark x1="88810" y1="31726" x2="88810" y2="31726"/>
                        <a14:foregroundMark x1="93428" y1="35533" x2="93428" y2="35533"/>
                        <a14:foregroundMark x1="93428" y1="35533" x2="93428" y2="35533"/>
                        <a14:foregroundMark x1="93073" y1="41117" x2="93073" y2="41117"/>
                        <a14:foregroundMark x1="92895" y1="41117" x2="92895" y2="41117"/>
                        <a14:foregroundMark x1="93073" y1="64213" x2="93073" y2="64213"/>
                        <a14:foregroundMark x1="93073" y1="64213" x2="93073" y2="64213"/>
                        <a14:foregroundMark x1="93783" y1="63706" x2="93783" y2="63706"/>
                        <a14:foregroundMark x1="96092" y1="32995" x2="96092" y2="32995"/>
                        <a14:foregroundMark x1="97336" y1="32487" x2="97336" y2="32487"/>
                        <a14:foregroundMark x1="98046" y1="29442" x2="98046" y2="29442"/>
                        <a14:foregroundMark x1="99112" y1="28680" x2="99112" y2="28680"/>
                        <a14:foregroundMark x1="99290" y1="31472" x2="99290" y2="31472"/>
                        <a14:foregroundMark x1="99290" y1="31472" x2="99290" y2="31472"/>
                        <a14:foregroundMark x1="98934" y1="32487" x2="98934" y2="32487"/>
                        <a14:foregroundMark x1="98934" y1="32487" x2="98934" y2="32487"/>
                        <a14:foregroundMark x1="38188" y1="40863" x2="38188" y2="40863"/>
                        <a14:foregroundMark x1="38188" y1="40863" x2="38188" y2="40863"/>
                        <a14:foregroundMark x1="40320" y1="40102" x2="40320" y2="40102"/>
                        <a14:foregroundMark x1="40320" y1="40102" x2="40320" y2="40102"/>
                        <a14:foregroundMark x1="40497" y1="40102" x2="40497" y2="40102"/>
                        <a14:foregroundMark x1="40675" y1="40102" x2="40675" y2="40102"/>
                        <a14:foregroundMark x1="39609" y1="40102" x2="39609" y2="40102"/>
                        <a14:foregroundMark x1="39609" y1="40102" x2="39609" y2="40102"/>
                        <a14:foregroundMark x1="37123" y1="38579" x2="37123" y2="38579"/>
                        <a14:foregroundMark x1="37123" y1="38579" x2="37123" y2="38579"/>
                        <a14:foregroundMark x1="39254" y1="37563" x2="39254" y2="37563"/>
                        <a14:foregroundMark x1="41563" y1="37563" x2="41563" y2="37563"/>
                        <a14:foregroundMark x1="48490" y1="38325" x2="48490" y2="38325"/>
                        <a14:foregroundMark x1="49911" y1="40355" x2="49911" y2="40355"/>
                        <a14:foregroundMark x1="49911" y1="41624" x2="49911" y2="41624"/>
                        <a14:foregroundMark x1="49201" y1="35025" x2="49201" y2="35025"/>
                        <a14:foregroundMark x1="52043" y1="38071" x2="51687" y2="41117"/>
                        <a14:foregroundMark x1="51332" y1="42640" x2="51332" y2="42640"/>
                        <a14:foregroundMark x1="47780" y1="40355" x2="47780" y2="40355"/>
                        <a14:foregroundMark x1="48313" y1="41117" x2="48313" y2="41117"/>
                        <a14:foregroundMark x1="48490" y1="41117" x2="48490" y2="41117"/>
                        <a14:foregroundMark x1="48845" y1="41624" x2="48845" y2="41624"/>
                        <a14:foregroundMark x1="27531" y1="41117" x2="27531" y2="41117"/>
                        <a14:foregroundMark x1="27531" y1="41117" x2="27531" y2="41117"/>
                        <a14:foregroundMark x1="27531" y1="41117" x2="27531" y2="41117"/>
                        <a14:foregroundMark x1="27531" y1="41878" x2="27531" y2="41878"/>
                        <a14:foregroundMark x1="24334" y1="48731" x2="24334" y2="48731"/>
                        <a14:foregroundMark x1="22202" y1="52792" x2="22202" y2="52792"/>
                        <a14:foregroundMark x1="22202" y1="53046" x2="22202" y2="53807"/>
                        <a14:foregroundMark x1="22202" y1="61421" x2="22202" y2="62944"/>
                        <a14:foregroundMark x1="22913" y1="70812" x2="22913" y2="70812"/>
                        <a14:foregroundMark x1="27353" y1="79695" x2="28597" y2="79695"/>
                        <a14:foregroundMark x1="46004" y1="72843" x2="46004" y2="72843"/>
                        <a14:foregroundMark x1="46359" y1="72335" x2="46359" y2="72335"/>
                        <a14:foregroundMark x1="47780" y1="72081" x2="48135" y2="72081"/>
                        <a14:foregroundMark x1="54707" y1="66751" x2="54707" y2="66751"/>
                        <a14:foregroundMark x1="54885" y1="66751" x2="54885" y2="66751"/>
                        <a14:foregroundMark x1="54885" y1="66751" x2="54885" y2="66751"/>
                        <a14:foregroundMark x1="54885" y1="66751" x2="54885" y2="66751"/>
                        <a14:foregroundMark x1="54885" y1="66751" x2="54885" y2="66751"/>
                        <a14:foregroundMark x1="54885" y1="66751" x2="54885" y2="66751"/>
                        <a14:foregroundMark x1="36590" y1="69543" x2="36590" y2="69543"/>
                        <a14:foregroundMark x1="36590" y1="69543" x2="36590" y2="69543"/>
                        <a14:foregroundMark x1="35702" y1="68020" x2="35702" y2="68020"/>
                        <a14:foregroundMark x1="68206" y1="51523" x2="68206" y2="51523"/>
                        <a14:foregroundMark x1="71758" y1="52538" x2="63233" y2="70305"/>
                        <a14:foregroundMark x1="63233" y1="70305" x2="66252" y2="57360"/>
                        <a14:foregroundMark x1="66252" y1="57360" x2="70693" y2="49492"/>
                        <a14:foregroundMark x1="70693" y1="49492" x2="74423" y2="61168"/>
                        <a14:foregroundMark x1="74423" y1="61168" x2="74956" y2="64467"/>
                        <a14:foregroundMark x1="75311" y1="64213" x2="75311" y2="64213"/>
                        <a14:foregroundMark x1="78153" y1="43909" x2="78153" y2="43909"/>
                        <a14:foregroundMark x1="81528" y1="56345" x2="81528" y2="56345"/>
                        <a14:foregroundMark x1="81528" y1="57614" x2="81528" y2="58629"/>
                        <a14:foregroundMark x1="80462" y1="64467" x2="80462" y2="64467"/>
                        <a14:foregroundMark x1="80462" y1="68020" x2="75844" y2="75127"/>
                        <a14:foregroundMark x1="75844" y1="75127" x2="48313" y2="82995"/>
                        <a14:foregroundMark x1="48313" y1="82995" x2="31616" y2="78173"/>
                        <a14:foregroundMark x1="31616" y1="78173" x2="28064" y2="70812"/>
                        <a14:foregroundMark x1="28064" y1="70812" x2="30018" y2="61675"/>
                        <a14:foregroundMark x1="30018" y1="61675" x2="37300" y2="51523"/>
                        <a14:foregroundMark x1="37300" y1="51523" x2="42806" y2="48731"/>
                        <a14:foregroundMark x1="42806" y1="48731" x2="54174" y2="49746"/>
                        <a14:foregroundMark x1="54174" y1="49746" x2="76377" y2="64467"/>
                        <a14:foregroundMark x1="76377" y1="64467" x2="80817" y2="71320"/>
                        <a14:foregroundMark x1="66430" y1="70558" x2="66430" y2="70558"/>
                        <a14:foregroundMark x1="47069" y1="71320" x2="47069" y2="71320"/>
                        <a14:foregroundMark x1="47069" y1="71320" x2="47069" y2="71320"/>
                        <a14:foregroundMark x1="28952" y1="68782" x2="28952" y2="68782"/>
                        <a14:foregroundMark x1="28774" y1="68782" x2="28774" y2="68782"/>
                        <a14:foregroundMark x1="16874" y1="80457" x2="16874" y2="80457"/>
                        <a14:foregroundMark x1="16874" y1="80964" x2="16874" y2="80964"/>
                        <a14:foregroundMark x1="16696" y1="81726" x2="16696" y2="81726"/>
                        <a14:foregroundMark x1="13144" y1="67766" x2="13144" y2="67766"/>
                        <a14:foregroundMark x1="12966" y1="60406" x2="12966" y2="60406"/>
                        <a14:foregroundMark x1="12966" y1="55076" x2="12966" y2="55076"/>
                        <a14:foregroundMark x1="12966" y1="54822" x2="12966" y2="54822"/>
                        <a14:foregroundMark x1="12966" y1="54822" x2="12966" y2="54822"/>
                        <a14:foregroundMark x1="12966" y1="54822" x2="12966" y2="54822"/>
                        <a14:foregroundMark x1="12966" y1="54822" x2="12966" y2="54822"/>
                        <a14:foregroundMark x1="12966" y1="54822" x2="12966" y2="54822"/>
                        <a14:foregroundMark x1="16519" y1="45939" x2="16519" y2="45939"/>
                        <a14:foregroundMark x1="16696" y1="44670" x2="16696" y2="44670"/>
                        <a14:foregroundMark x1="16696" y1="42893" x2="16696" y2="42893"/>
                        <a14:foregroundMark x1="15453" y1="40863" x2="15453" y2="40863"/>
                        <a14:foregroundMark x1="8881" y1="40863" x2="8881" y2="40863"/>
                        <a14:foregroundMark x1="14565" y1="45178" x2="14565" y2="45178"/>
                        <a14:foregroundMark x1="17762" y1="51269" x2="18117" y2="51523"/>
                        <a14:foregroundMark x1="23268" y1="73350" x2="23268" y2="73350"/>
                        <a14:foregroundMark x1="27176" y1="83503" x2="27531" y2="85533"/>
                        <a14:foregroundMark x1="31083" y1="88832" x2="33748" y2="88832"/>
                        <a14:foregroundMark x1="51332" y1="85533" x2="51332" y2="85533"/>
                        <a14:foregroundMark x1="68561" y1="88579" x2="68561" y2="88579"/>
                        <a14:foregroundMark x1="73535" y1="88071" x2="73535" y2="88071"/>
                        <a14:foregroundMark x1="74423" y1="86548" x2="74423" y2="86548"/>
                        <a14:foregroundMark x1="74600" y1="86294" x2="74600" y2="86294"/>
                        <a14:foregroundMark x1="76554" y1="53553" x2="76554" y2="53553"/>
                        <a14:foregroundMark x1="75844" y1="41117" x2="75844" y2="41117"/>
                        <a14:foregroundMark x1="86146" y1="74619" x2="86501" y2="92386"/>
                        <a14:foregroundMark x1="86501" y1="92386" x2="83481" y2="98477"/>
                        <a14:foregroundMark x1="83481" y1="98477" x2="44760" y2="99746"/>
                        <a14:foregroundMark x1="86679" y1="94162" x2="85968" y2="95685"/>
                        <a14:foregroundMark x1="91297" y1="56599" x2="91297" y2="56599"/>
                        <a14:foregroundMark x1="91297" y1="56599" x2="91297" y2="56599"/>
                        <a14:foregroundMark x1="91119" y1="58883" x2="91119" y2="58883"/>
                        <a14:foregroundMark x1="91829" y1="54822" x2="91829" y2="54822"/>
                        <a14:foregroundMark x1="91829" y1="54315" x2="91829" y2="54315"/>
                        <a14:foregroundMark x1="91829" y1="54315" x2="91829" y2="53553"/>
                        <a14:foregroundMark x1="11012" y1="78173" x2="11368" y2="95178"/>
                        <a14:foregroundMark x1="11368" y1="95178" x2="13499" y2="99746"/>
                        <a14:foregroundMark x1="58792" y1="7360" x2="63233" y2="8629"/>
                        <a14:foregroundMark x1="63233" y1="8629" x2="62877" y2="91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943" y="0"/>
            <a:ext cx="115606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842B718-C672-40E2-A845-B629FCAB21BC}"/>
              </a:ext>
            </a:extLst>
          </p:cNvPr>
          <p:cNvSpPr txBox="1"/>
          <p:nvPr/>
        </p:nvSpPr>
        <p:spPr>
          <a:xfrm>
            <a:off x="1737362" y="3618583"/>
            <a:ext cx="82426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94954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bg-clou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82" name="bg-tre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sp>
        <p:nvSpPr>
          <p:cNvPr id="26" name="bg-white"/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6" name="tex02"/>
          <p:cNvSpPr txBox="1"/>
          <p:nvPr/>
        </p:nvSpPr>
        <p:spPr>
          <a:xfrm>
            <a:off x="2662552" y="2867052"/>
            <a:ext cx="6597832" cy="1733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5333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ÔN TẬP HÌNH HỌC </a:t>
            </a:r>
            <a:endParaRPr lang="en-GB" altLang="zh-CN" sz="5333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  <a:p>
            <a:pPr algn="ctr"/>
            <a:r>
              <a:rPr lang="vi-VN" altLang="zh-CN" sz="5333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VÀ ĐO LƯỜNG</a:t>
            </a:r>
          </a:p>
        </p:txBody>
      </p:sp>
      <p:sp>
        <p:nvSpPr>
          <p:cNvPr id="98" name="text01"/>
          <p:cNvSpPr/>
          <p:nvPr/>
        </p:nvSpPr>
        <p:spPr>
          <a:xfrm>
            <a:off x="4947409" y="1788858"/>
            <a:ext cx="2028119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5333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5333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40</a:t>
            </a:r>
            <a:endParaRPr lang="zh-CN" altLang="en-US" sz="48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light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80" name="hangrao0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tree-left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hangrao0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27" name="tree-right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92" name="bg03"/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1" name="bg02"/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2" name="bg01"/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6" grpId="0"/>
      <p:bldP spid="98" grpId="0"/>
      <p:bldP spid="92" grpId="0" animBg="1"/>
      <p:bldP spid="111" grpId="0" animBg="1"/>
      <p:bldP spid="1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784600"/>
            <a:ext cx="12192000" cy="30734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197110" y="1881997"/>
            <a:ext cx="4263984" cy="2844507"/>
            <a:chOff x="3764973" y="2644047"/>
            <a:chExt cx="2978727" cy="342109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10680" y="3346669"/>
              <a:ext cx="2757457" cy="2718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8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8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8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6931220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 advTm="0">
        <p15:prstTrans prst="origami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2C919E-1C8C-4C3B-8F65-E737AEC80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6457" y="898859"/>
            <a:ext cx="4437413" cy="59591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B1ED355-B87E-4B6C-83BF-AA9D5A323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439" y="1941447"/>
            <a:ext cx="2507106" cy="48006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9AB2E9A-2F9F-434C-A485-FAE668947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35E0DEC6-AA5D-4E69-83F1-59DB8C3875FD}"/>
              </a:ext>
            </a:extLst>
          </p:cNvPr>
          <p:cNvSpPr/>
          <p:nvPr/>
        </p:nvSpPr>
        <p:spPr>
          <a:xfrm>
            <a:off x="888642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D9F23D4-1526-4EE9-835F-E368270D8868}"/>
              </a:ext>
            </a:extLst>
          </p:cNvPr>
          <p:cNvSpPr txBox="1"/>
          <p:nvPr/>
        </p:nvSpPr>
        <p:spPr>
          <a:xfrm>
            <a:off x="1485862" y="1418227"/>
            <a:ext cx="5405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4432583-9DA9-4974-965D-76C0C700EAE9}"/>
              </a:ext>
            </a:extLst>
          </p:cNvPr>
          <p:cNvSpPr/>
          <p:nvPr/>
        </p:nvSpPr>
        <p:spPr>
          <a:xfrm>
            <a:off x="3193143" y="2811392"/>
            <a:ext cx="7112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FFB7F9E-3367-487D-AA22-2850ACEEFBCB}"/>
              </a:ext>
            </a:extLst>
          </p:cNvPr>
          <p:cNvSpPr/>
          <p:nvPr/>
        </p:nvSpPr>
        <p:spPr>
          <a:xfrm>
            <a:off x="3193143" y="3690212"/>
            <a:ext cx="7112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C48859A3-7C92-434A-848D-3E32C5A0DFC3}"/>
              </a:ext>
            </a:extLst>
          </p:cNvPr>
          <p:cNvSpPr/>
          <p:nvPr/>
        </p:nvSpPr>
        <p:spPr>
          <a:xfrm>
            <a:off x="3193143" y="4677243"/>
            <a:ext cx="7112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EC52E29A-4674-4FDF-9F3B-51FC88E89BB5}"/>
              </a:ext>
            </a:extLst>
          </p:cNvPr>
          <p:cNvSpPr/>
          <p:nvPr/>
        </p:nvSpPr>
        <p:spPr>
          <a:xfrm>
            <a:off x="3193143" y="5664274"/>
            <a:ext cx="7112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296006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2" grpId="0" animBg="1"/>
      <p:bldP spid="19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xmlns="" id="{35E0DEC6-AA5D-4E69-83F1-59DB8C3875FD}"/>
              </a:ext>
            </a:extLst>
          </p:cNvPr>
          <p:cNvSpPr/>
          <p:nvPr/>
        </p:nvSpPr>
        <p:spPr>
          <a:xfrm>
            <a:off x="52819" y="37187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D9F23D4-1526-4EE9-835F-E368270D8868}"/>
              </a:ext>
            </a:extLst>
          </p:cNvPr>
          <p:cNvSpPr txBox="1"/>
          <p:nvPr/>
        </p:nvSpPr>
        <p:spPr>
          <a:xfrm>
            <a:off x="641030" y="678236"/>
            <a:ext cx="7370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que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941E880-D127-4639-991C-865CD9D1A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9517" y="2264570"/>
            <a:ext cx="3984727" cy="33137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3C618E7-D18D-45B9-B4ED-5CE5A97436B6}"/>
              </a:ext>
            </a:extLst>
          </p:cNvPr>
          <p:cNvSpPr/>
          <p:nvPr/>
        </p:nvSpPr>
        <p:spPr>
          <a:xfrm rot="5400000">
            <a:off x="306673" y="4134703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FBFEFDC-CB46-46E4-9BD7-564DBFB217A0}"/>
              </a:ext>
            </a:extLst>
          </p:cNvPr>
          <p:cNvSpPr/>
          <p:nvPr/>
        </p:nvSpPr>
        <p:spPr>
          <a:xfrm rot="5400000">
            <a:off x="732553" y="4134704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99A2F1D-CDB1-4974-B409-AE5654E0FCA6}"/>
              </a:ext>
            </a:extLst>
          </p:cNvPr>
          <p:cNvSpPr/>
          <p:nvPr/>
        </p:nvSpPr>
        <p:spPr>
          <a:xfrm rot="5400000">
            <a:off x="1158433" y="4134705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9477E67-0D20-498C-B7DA-6862E47AAFCE}"/>
              </a:ext>
            </a:extLst>
          </p:cNvPr>
          <p:cNvSpPr/>
          <p:nvPr/>
        </p:nvSpPr>
        <p:spPr>
          <a:xfrm rot="5400000">
            <a:off x="1584313" y="4134706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C57C1744-0442-4F85-9C0C-B30F2FE44EC8}"/>
              </a:ext>
            </a:extLst>
          </p:cNvPr>
          <p:cNvSpPr/>
          <p:nvPr/>
        </p:nvSpPr>
        <p:spPr>
          <a:xfrm rot="5400000">
            <a:off x="2010193" y="4134707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B49FF2FF-CA05-4761-A4AB-486C944ED458}"/>
              </a:ext>
            </a:extLst>
          </p:cNvPr>
          <p:cNvSpPr/>
          <p:nvPr/>
        </p:nvSpPr>
        <p:spPr>
          <a:xfrm rot="5400000">
            <a:off x="2436073" y="4134708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AAA6E1CE-2EB1-4A8A-A774-CBD08B264D1E}"/>
              </a:ext>
            </a:extLst>
          </p:cNvPr>
          <p:cNvSpPr/>
          <p:nvPr/>
        </p:nvSpPr>
        <p:spPr>
          <a:xfrm rot="5400000">
            <a:off x="2861953" y="4134709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8112E32B-B277-4F66-A1AF-FCCFA25A0097}"/>
              </a:ext>
            </a:extLst>
          </p:cNvPr>
          <p:cNvSpPr/>
          <p:nvPr/>
        </p:nvSpPr>
        <p:spPr>
          <a:xfrm rot="5400000">
            <a:off x="3287833" y="4134710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59BAA6AF-26C6-4DAC-B213-D769770F3E61}"/>
              </a:ext>
            </a:extLst>
          </p:cNvPr>
          <p:cNvSpPr/>
          <p:nvPr/>
        </p:nvSpPr>
        <p:spPr>
          <a:xfrm rot="5400000">
            <a:off x="3713714" y="4134704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82196369-40DE-4887-BC54-F82FC98D944D}"/>
              </a:ext>
            </a:extLst>
          </p:cNvPr>
          <p:cNvSpPr/>
          <p:nvPr/>
        </p:nvSpPr>
        <p:spPr>
          <a:xfrm rot="7200000">
            <a:off x="7929978" y="3084800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CD9CFDBA-F729-4A5E-8252-EE4DA63FAA86}"/>
              </a:ext>
            </a:extLst>
          </p:cNvPr>
          <p:cNvSpPr/>
          <p:nvPr/>
        </p:nvSpPr>
        <p:spPr>
          <a:xfrm rot="3600000">
            <a:off x="8773688" y="3084802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2DE924BC-F8A4-4873-9F4A-B21B54CB8066}"/>
              </a:ext>
            </a:extLst>
          </p:cNvPr>
          <p:cNvSpPr/>
          <p:nvPr/>
        </p:nvSpPr>
        <p:spPr>
          <a:xfrm>
            <a:off x="8355394" y="3809306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D1CBB9B2-B3D7-475F-9789-A4CC01379367}"/>
              </a:ext>
            </a:extLst>
          </p:cNvPr>
          <p:cNvSpPr/>
          <p:nvPr/>
        </p:nvSpPr>
        <p:spPr>
          <a:xfrm rot="7200000">
            <a:off x="7123594" y="4533811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16FBC6F2-3E4A-4968-B501-D9AFC04C9C37}"/>
              </a:ext>
            </a:extLst>
          </p:cNvPr>
          <p:cNvSpPr/>
          <p:nvPr/>
        </p:nvSpPr>
        <p:spPr>
          <a:xfrm rot="3493855">
            <a:off x="7956967" y="4540615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6E0654B7-3D1B-440E-B999-8C977AF13C58}"/>
              </a:ext>
            </a:extLst>
          </p:cNvPr>
          <p:cNvSpPr/>
          <p:nvPr/>
        </p:nvSpPr>
        <p:spPr>
          <a:xfrm>
            <a:off x="7551412" y="5225779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9BA3C0D7-13B5-4A10-9D4E-37C40A9D3F06}"/>
              </a:ext>
            </a:extLst>
          </p:cNvPr>
          <p:cNvSpPr/>
          <p:nvPr/>
        </p:nvSpPr>
        <p:spPr>
          <a:xfrm rot="7200000">
            <a:off x="8822812" y="4533810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8A1A2C5F-EBA1-441B-B27E-2AB6B9E5C372}"/>
              </a:ext>
            </a:extLst>
          </p:cNvPr>
          <p:cNvSpPr/>
          <p:nvPr/>
        </p:nvSpPr>
        <p:spPr>
          <a:xfrm rot="3600000">
            <a:off x="9647090" y="4533810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0EA287AD-F767-4681-82FD-68E181F36E8A}"/>
              </a:ext>
            </a:extLst>
          </p:cNvPr>
          <p:cNvSpPr/>
          <p:nvPr/>
        </p:nvSpPr>
        <p:spPr>
          <a:xfrm>
            <a:off x="9218748" y="5244922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7CA27FC8-C075-483B-B699-DD7FFDCCE222}"/>
              </a:ext>
            </a:extLst>
          </p:cNvPr>
          <p:cNvSpPr txBox="1"/>
          <p:nvPr/>
        </p:nvSpPr>
        <p:spPr>
          <a:xfrm>
            <a:off x="653029" y="1297266"/>
            <a:ext cx="6898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2EFCABD1-F8F1-47D5-A1B5-5C074F342D9D}"/>
              </a:ext>
            </a:extLst>
          </p:cNvPr>
          <p:cNvSpPr/>
          <p:nvPr/>
        </p:nvSpPr>
        <p:spPr>
          <a:xfrm>
            <a:off x="8804723" y="3027233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934AAB78-A404-40DA-B562-0107E0D3C503}"/>
              </a:ext>
            </a:extLst>
          </p:cNvPr>
          <p:cNvSpPr/>
          <p:nvPr/>
        </p:nvSpPr>
        <p:spPr>
          <a:xfrm>
            <a:off x="7940069" y="4476061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94EE691A-3B90-4DAE-A120-ABE4281023F3}"/>
              </a:ext>
            </a:extLst>
          </p:cNvPr>
          <p:cNvSpPr/>
          <p:nvPr/>
        </p:nvSpPr>
        <p:spPr>
          <a:xfrm>
            <a:off x="8764347" y="4024480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2F1FF795-1C09-4B5F-B293-186CEA2FD45E}"/>
              </a:ext>
            </a:extLst>
          </p:cNvPr>
          <p:cNvSpPr/>
          <p:nvPr/>
        </p:nvSpPr>
        <p:spPr>
          <a:xfrm>
            <a:off x="9690848" y="4460381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xmlns="" id="{5CF9BA03-E742-4DF4-9ACD-EA5E67CACB2C}"/>
              </a:ext>
            </a:extLst>
          </p:cNvPr>
          <p:cNvSpPr/>
          <p:nvPr/>
        </p:nvSpPr>
        <p:spPr>
          <a:xfrm>
            <a:off x="7160106" y="2097390"/>
            <a:ext cx="3881059" cy="3345740"/>
          </a:xfrm>
          <a:prstGeom prst="triangle">
            <a:avLst/>
          </a:prstGeom>
          <a:noFill/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853CBEED-4C40-490B-B8F2-99A387771CFA}"/>
              </a:ext>
            </a:extLst>
          </p:cNvPr>
          <p:cNvSpPr/>
          <p:nvPr/>
        </p:nvSpPr>
        <p:spPr>
          <a:xfrm>
            <a:off x="10468588" y="3333366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A5B1EBCC-DC88-46B3-BDB8-31727DDDC190}"/>
              </a:ext>
            </a:extLst>
          </p:cNvPr>
          <p:cNvSpPr txBox="1"/>
          <p:nvPr/>
        </p:nvSpPr>
        <p:spPr>
          <a:xfrm>
            <a:off x="641145" y="1877070"/>
            <a:ext cx="65988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Nhấc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que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GB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188114DF-3C7C-4381-8327-DB3A896818A0}"/>
              </a:ext>
            </a:extLst>
          </p:cNvPr>
          <p:cNvGrpSpPr/>
          <p:nvPr/>
        </p:nvGrpSpPr>
        <p:grpSpPr>
          <a:xfrm>
            <a:off x="488915" y="3773627"/>
            <a:ext cx="3174555" cy="2961639"/>
            <a:chOff x="468441" y="1014754"/>
            <a:chExt cx="3174555" cy="2961639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D90D2D99-AAEC-4B72-A391-50F888E3DDB3}"/>
                </a:ext>
              </a:extLst>
            </p:cNvPr>
            <p:cNvSpPr/>
            <p:nvPr/>
          </p:nvSpPr>
          <p:spPr>
            <a:xfrm rot="7200000">
              <a:off x="847007" y="1720457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007CB145-7095-40F5-A7BA-C2390DC7D634}"/>
                </a:ext>
              </a:extLst>
            </p:cNvPr>
            <p:cNvSpPr/>
            <p:nvPr/>
          </p:nvSpPr>
          <p:spPr>
            <a:xfrm rot="3600000">
              <a:off x="1690717" y="1720459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6B264A24-015C-4D8E-9B56-EDB71A458ADB}"/>
                </a:ext>
              </a:extLst>
            </p:cNvPr>
            <p:cNvSpPr/>
            <p:nvPr/>
          </p:nvSpPr>
          <p:spPr>
            <a:xfrm>
              <a:off x="1272423" y="2444963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640CC0ED-13B5-454B-B385-3E8A4A71E26F}"/>
                </a:ext>
              </a:extLst>
            </p:cNvPr>
            <p:cNvSpPr/>
            <p:nvPr/>
          </p:nvSpPr>
          <p:spPr>
            <a:xfrm rot="7200000">
              <a:off x="40623" y="3169468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41C5D2DB-DC85-4AB4-A4E6-634323B2F4CB}"/>
                </a:ext>
              </a:extLst>
            </p:cNvPr>
            <p:cNvSpPr/>
            <p:nvPr/>
          </p:nvSpPr>
          <p:spPr>
            <a:xfrm>
              <a:off x="468441" y="3861436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7C29155D-1182-434A-8566-DBD808A6DB10}"/>
                </a:ext>
              </a:extLst>
            </p:cNvPr>
            <p:cNvSpPr/>
            <p:nvPr/>
          </p:nvSpPr>
          <p:spPr>
            <a:xfrm rot="3600000">
              <a:off x="2564119" y="3169467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48E5D9BA-D2DA-403D-8DCA-D2D513943908}"/>
                </a:ext>
              </a:extLst>
            </p:cNvPr>
            <p:cNvSpPr/>
            <p:nvPr/>
          </p:nvSpPr>
          <p:spPr>
            <a:xfrm>
              <a:off x="2135777" y="3880579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78043496-6988-4F9B-9D5F-1544C5179086}"/>
              </a:ext>
            </a:extLst>
          </p:cNvPr>
          <p:cNvGrpSpPr/>
          <p:nvPr/>
        </p:nvGrpSpPr>
        <p:grpSpPr>
          <a:xfrm>
            <a:off x="4327944" y="3754483"/>
            <a:ext cx="3174555" cy="2961639"/>
            <a:chOff x="4307470" y="995610"/>
            <a:chExt cx="3174555" cy="2961639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E3C42378-A47A-4803-B8A2-48391A66432E}"/>
                </a:ext>
              </a:extLst>
            </p:cNvPr>
            <p:cNvSpPr/>
            <p:nvPr/>
          </p:nvSpPr>
          <p:spPr>
            <a:xfrm rot="7200000">
              <a:off x="4686036" y="1701313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146A9965-8696-4578-976C-2B21C8150DAE}"/>
                </a:ext>
              </a:extLst>
            </p:cNvPr>
            <p:cNvSpPr/>
            <p:nvPr/>
          </p:nvSpPr>
          <p:spPr>
            <a:xfrm rot="3600000">
              <a:off x="5529746" y="1701315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C21E2DD1-0B4D-4057-856B-F7F1B50FE541}"/>
                </a:ext>
              </a:extLst>
            </p:cNvPr>
            <p:cNvSpPr/>
            <p:nvPr/>
          </p:nvSpPr>
          <p:spPr>
            <a:xfrm rot="7200000">
              <a:off x="3879652" y="3150324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42582103-BDDE-43FF-A753-2AC142BC5F29}"/>
                </a:ext>
              </a:extLst>
            </p:cNvPr>
            <p:cNvSpPr/>
            <p:nvPr/>
          </p:nvSpPr>
          <p:spPr>
            <a:xfrm>
              <a:off x="4307470" y="3842292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F6A4846A-DE59-4A27-95EA-F54A64D3F60B}"/>
                </a:ext>
              </a:extLst>
            </p:cNvPr>
            <p:cNvSpPr/>
            <p:nvPr/>
          </p:nvSpPr>
          <p:spPr>
            <a:xfrm rot="7200000">
              <a:off x="5578870" y="3150323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A534C93B-A34A-4E32-A487-2A91AFBDC6B8}"/>
                </a:ext>
              </a:extLst>
            </p:cNvPr>
            <p:cNvSpPr/>
            <p:nvPr/>
          </p:nvSpPr>
          <p:spPr>
            <a:xfrm rot="3600000">
              <a:off x="6403148" y="3150323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xmlns="" id="{2116E1B6-8D58-4D1F-8BB3-A0A50EBDFF63}"/>
                </a:ext>
              </a:extLst>
            </p:cNvPr>
            <p:cNvSpPr/>
            <p:nvPr/>
          </p:nvSpPr>
          <p:spPr>
            <a:xfrm>
              <a:off x="5974806" y="3861435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412996CF-095A-4357-921D-07F139A7CD16}"/>
              </a:ext>
            </a:extLst>
          </p:cNvPr>
          <p:cNvGrpSpPr/>
          <p:nvPr/>
        </p:nvGrpSpPr>
        <p:grpSpPr>
          <a:xfrm>
            <a:off x="8166973" y="3735339"/>
            <a:ext cx="3174555" cy="2963034"/>
            <a:chOff x="8146499" y="976466"/>
            <a:chExt cx="3174555" cy="2963034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2F2C3E49-71A2-4229-9C97-9953115C5FA6}"/>
                </a:ext>
              </a:extLst>
            </p:cNvPr>
            <p:cNvSpPr/>
            <p:nvPr/>
          </p:nvSpPr>
          <p:spPr>
            <a:xfrm rot="7200000">
              <a:off x="8525065" y="1682169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EB8AF6D4-5C7A-4617-9A89-CEB98D8A4EE5}"/>
                </a:ext>
              </a:extLst>
            </p:cNvPr>
            <p:cNvSpPr/>
            <p:nvPr/>
          </p:nvSpPr>
          <p:spPr>
            <a:xfrm rot="3600000">
              <a:off x="9368775" y="1682171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18B0BC6A-D68E-43BA-B78C-A53906DBCE93}"/>
                </a:ext>
              </a:extLst>
            </p:cNvPr>
            <p:cNvSpPr/>
            <p:nvPr/>
          </p:nvSpPr>
          <p:spPr>
            <a:xfrm rot="7200000">
              <a:off x="7718681" y="3131180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xmlns="" id="{34802FED-55F5-4EB8-87C1-0CF73FB7AE5F}"/>
                </a:ext>
              </a:extLst>
            </p:cNvPr>
            <p:cNvSpPr/>
            <p:nvPr/>
          </p:nvSpPr>
          <p:spPr>
            <a:xfrm rot="3493855">
              <a:off x="8552054" y="3137984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31C6B40D-841D-49FA-81D5-D0CCE7BFB5CF}"/>
                </a:ext>
              </a:extLst>
            </p:cNvPr>
            <p:cNvSpPr/>
            <p:nvPr/>
          </p:nvSpPr>
          <p:spPr>
            <a:xfrm>
              <a:off x="8146499" y="3823148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7F4187C9-DB7A-4228-A350-E14DF06F9C46}"/>
                </a:ext>
              </a:extLst>
            </p:cNvPr>
            <p:cNvSpPr/>
            <p:nvPr/>
          </p:nvSpPr>
          <p:spPr>
            <a:xfrm rot="3600000">
              <a:off x="10242177" y="3131179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403E64E2-9A7F-408C-B357-12F363EDBDDA}"/>
                </a:ext>
              </a:extLst>
            </p:cNvPr>
            <p:cNvSpPr/>
            <p:nvPr/>
          </p:nvSpPr>
          <p:spPr>
            <a:xfrm>
              <a:off x="9813835" y="3842291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xmlns="" val="189628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7.40741E-7 L 0.08633 -0.30394 " pathEditMode="relative" rAng="0" ptsTypes="AA">
                                      <p:cBhvr>
                                        <p:cTn id="1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8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/>
      <p:bldP spid="9" grpId="0" animBg="1"/>
      <p:bldP spid="9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11" grpId="0" animBg="1"/>
      <p:bldP spid="11" grpId="1" animBg="1"/>
      <p:bldP spid="41" grpId="0" animBg="1"/>
      <p:bldP spid="41" grpId="1" animBg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9AB2E9A-2F9F-434C-A485-FAE668947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4" y="0"/>
            <a:ext cx="3130619" cy="13619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35E0DEC6-AA5D-4E69-83F1-59DB8C3875FD}"/>
              </a:ext>
            </a:extLst>
          </p:cNvPr>
          <p:cNvSpPr/>
          <p:nvPr/>
        </p:nvSpPr>
        <p:spPr>
          <a:xfrm>
            <a:off x="888642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D9F23D4-1526-4EE9-835F-E368270D8868}"/>
              </a:ext>
            </a:extLst>
          </p:cNvPr>
          <p:cNvSpPr txBox="1"/>
          <p:nvPr/>
        </p:nvSpPr>
        <p:spPr>
          <a:xfrm>
            <a:off x="1485862" y="1418227"/>
            <a:ext cx="5687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“?”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E97A4CE-5000-4A88-A572-C5BF188B1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664" y="2132426"/>
            <a:ext cx="8940672" cy="421031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38B3436-AECF-4F90-A452-1EE79D49989D}"/>
              </a:ext>
            </a:extLst>
          </p:cNvPr>
          <p:cNvSpPr/>
          <p:nvPr/>
        </p:nvSpPr>
        <p:spPr>
          <a:xfrm>
            <a:off x="7852229" y="4659086"/>
            <a:ext cx="1640114" cy="140788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6109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9AB2E9A-2F9F-434C-A485-FAE668947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35E0DEC6-AA5D-4E69-83F1-59DB8C3875FD}"/>
              </a:ext>
            </a:extLst>
          </p:cNvPr>
          <p:cNvSpPr/>
          <p:nvPr/>
        </p:nvSpPr>
        <p:spPr>
          <a:xfrm>
            <a:off x="888642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D9F23D4-1526-4EE9-835F-E368270D8868}"/>
              </a:ext>
            </a:extLst>
          </p:cNvPr>
          <p:cNvSpPr txBox="1"/>
          <p:nvPr/>
        </p:nvSpPr>
        <p:spPr>
          <a:xfrm>
            <a:off x="1485862" y="1418227"/>
            <a:ext cx="5687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“?”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D042C1C-AAF2-469B-9491-6DB3E7AF1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046" y="1941447"/>
            <a:ext cx="8949909" cy="489542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7855BE5-9237-4F0A-A438-D5DA07FFCD71}"/>
              </a:ext>
            </a:extLst>
          </p:cNvPr>
          <p:cNvSpPr/>
          <p:nvPr/>
        </p:nvSpPr>
        <p:spPr>
          <a:xfrm>
            <a:off x="6096000" y="4847772"/>
            <a:ext cx="1280034" cy="14804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0429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784600"/>
            <a:ext cx="12192000" cy="30734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521201" y="1685228"/>
            <a:ext cx="3514436" cy="1743772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718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8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8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8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197564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 advTm="0">
        <p15:prstTrans prst="origami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8EBB81B-FFB7-4FE2-96B4-9E947B69F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718"/>
            <a:ext cx="3130619" cy="13619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7FD3608C-9694-492D-A089-8582C7737F0C}"/>
              </a:ext>
            </a:extLst>
          </p:cNvPr>
          <p:cNvSpPr/>
          <p:nvPr/>
        </p:nvSpPr>
        <p:spPr>
          <a:xfrm>
            <a:off x="235378" y="1477871"/>
            <a:ext cx="502276" cy="48197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D50A390-F890-4F39-9B36-3FB21BB0578D}"/>
              </a:ext>
            </a:extLst>
          </p:cNvPr>
          <p:cNvSpPr txBox="1"/>
          <p:nvPr/>
        </p:nvSpPr>
        <p:spPr>
          <a:xfrm>
            <a:off x="751077" y="1473993"/>
            <a:ext cx="39205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633905A-10F0-4124-8DA7-0A79CA1C0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584" y="0"/>
            <a:ext cx="7241742" cy="6720762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6FFE0084-3F58-45B6-ABE2-998023A3C2D6}"/>
              </a:ext>
            </a:extLst>
          </p:cNvPr>
          <p:cNvCxnSpPr>
            <a:cxnSpLocks/>
          </p:cNvCxnSpPr>
          <p:nvPr/>
        </p:nvCxnSpPr>
        <p:spPr>
          <a:xfrm>
            <a:off x="7262949" y="1201782"/>
            <a:ext cx="941251" cy="111781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EB963A57-3994-49B6-A744-7C440740DBBF}"/>
              </a:ext>
            </a:extLst>
          </p:cNvPr>
          <p:cNvCxnSpPr>
            <a:cxnSpLocks/>
          </p:cNvCxnSpPr>
          <p:nvPr/>
        </p:nvCxnSpPr>
        <p:spPr>
          <a:xfrm flipH="1">
            <a:off x="7064549" y="881740"/>
            <a:ext cx="995960" cy="2292533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A74599C1-CE45-409E-AB38-C4DB719A062A}"/>
              </a:ext>
            </a:extLst>
          </p:cNvPr>
          <p:cNvCxnSpPr>
            <a:cxnSpLocks/>
          </p:cNvCxnSpPr>
          <p:nvPr/>
        </p:nvCxnSpPr>
        <p:spPr>
          <a:xfrm flipH="1">
            <a:off x="7233555" y="5156200"/>
            <a:ext cx="647700" cy="5588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E15CD5FC-0864-4FF4-A914-8A03BE3EB52D}"/>
              </a:ext>
            </a:extLst>
          </p:cNvPr>
          <p:cNvCxnSpPr>
            <a:cxnSpLocks/>
          </p:cNvCxnSpPr>
          <p:nvPr/>
        </p:nvCxnSpPr>
        <p:spPr>
          <a:xfrm>
            <a:off x="8681718" y="5854700"/>
            <a:ext cx="546100" cy="2032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82D751EA-F0E7-4067-B419-694DE355A164}"/>
              </a:ext>
            </a:extLst>
          </p:cNvPr>
          <p:cNvCxnSpPr>
            <a:cxnSpLocks/>
          </p:cNvCxnSpPr>
          <p:nvPr/>
        </p:nvCxnSpPr>
        <p:spPr>
          <a:xfrm>
            <a:off x="8694781" y="1493785"/>
            <a:ext cx="546100" cy="144670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90BBA830-77DF-46AD-8668-DCEC340828E9}"/>
              </a:ext>
            </a:extLst>
          </p:cNvPr>
          <p:cNvCxnSpPr>
            <a:cxnSpLocks/>
          </p:cNvCxnSpPr>
          <p:nvPr/>
        </p:nvCxnSpPr>
        <p:spPr>
          <a:xfrm flipH="1">
            <a:off x="8694781" y="1583745"/>
            <a:ext cx="715920" cy="2256734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5171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</TotalTime>
  <Words>237</Words>
  <Application>Microsoft Office PowerPoint</Application>
  <PresentationFormat>Custom</PresentationFormat>
  <Paragraphs>50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ADMIN</cp:lastModifiedBy>
  <cp:revision>71</cp:revision>
  <dcterms:created xsi:type="dcterms:W3CDTF">2020-08-06T10:05:22Z</dcterms:created>
  <dcterms:modified xsi:type="dcterms:W3CDTF">2024-05-04T14:12:24Z</dcterms:modified>
</cp:coreProperties>
</file>