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av" ContentType="audio/x-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5.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6.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7.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8.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9.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0.xml" ContentType="application/vnd.openxmlformats-officedocument.theme+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tags/tag22.xml" ContentType="application/vnd.openxmlformats-officedocument.presentationml.tags+xml"/>
  <Override PartName="/ppt/notesSlides/notesSlide21.xml" ContentType="application/vnd.openxmlformats-officedocument.presentationml.notesSlid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688" r:id="rId3"/>
    <p:sldMasterId id="2147483701" r:id="rId4"/>
    <p:sldMasterId id="2147483714" r:id="rId5"/>
    <p:sldMasterId id="2147483727" r:id="rId6"/>
    <p:sldMasterId id="2147483740" r:id="rId7"/>
    <p:sldMasterId id="2147483752" r:id="rId8"/>
    <p:sldMasterId id="2147483765" r:id="rId9"/>
    <p:sldMasterId id="2147483777" r:id="rId10"/>
    <p:sldMasterId id="2147483790" r:id="rId11"/>
  </p:sldMasterIdLst>
  <p:notesMasterIdLst>
    <p:notesMasterId r:id="rId37"/>
  </p:notesMasterIdLst>
  <p:sldIdLst>
    <p:sldId id="345" r:id="rId12"/>
    <p:sldId id="346" r:id="rId13"/>
    <p:sldId id="356" r:id="rId14"/>
    <p:sldId id="357" r:id="rId15"/>
    <p:sldId id="358" r:id="rId16"/>
    <p:sldId id="359" r:id="rId17"/>
    <p:sldId id="360" r:id="rId18"/>
    <p:sldId id="256" r:id="rId19"/>
    <p:sldId id="355" r:id="rId20"/>
    <p:sldId id="348" r:id="rId21"/>
    <p:sldId id="349" r:id="rId22"/>
    <p:sldId id="350" r:id="rId23"/>
    <p:sldId id="322" r:id="rId24"/>
    <p:sldId id="306" r:id="rId25"/>
    <p:sldId id="343" r:id="rId26"/>
    <p:sldId id="344" r:id="rId27"/>
    <p:sldId id="351" r:id="rId28"/>
    <p:sldId id="295" r:id="rId29"/>
    <p:sldId id="338" r:id="rId30"/>
    <p:sldId id="352" r:id="rId31"/>
    <p:sldId id="320" r:id="rId32"/>
    <p:sldId id="353" r:id="rId33"/>
    <p:sldId id="354" r:id="rId34"/>
    <p:sldId id="326" r:id="rId35"/>
    <p:sldId id="324" r:id="rId36"/>
  </p:sldIdLst>
  <p:sldSz cx="9144000" cy="5143500" type="screen16x9"/>
  <p:notesSz cx="6858000" cy="9144000"/>
  <p:custDataLst>
    <p:tags r:id="rId38"/>
  </p:custDataLst>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162" userDrawn="1">
          <p15:clr>
            <a:srgbClr val="A4A3A4"/>
          </p15:clr>
        </p15:guide>
        <p15:guide id="3" pos="5602" userDrawn="1">
          <p15:clr>
            <a:srgbClr val="A4A3A4"/>
          </p15:clr>
        </p15:guide>
        <p15:guide id="4" orient="horz" pos="2845" userDrawn="1">
          <p15:clr>
            <a:srgbClr val="A4A3A4"/>
          </p15:clr>
        </p15:guide>
        <p15:guide id="5" pos="158" userDrawn="1">
          <p15:clr>
            <a:srgbClr val="A4A3A4"/>
          </p15:clr>
        </p15:guide>
        <p15:guide id="6" orient="horz" pos="55" userDrawn="1">
          <p15:clr>
            <a:srgbClr val="A4A3A4"/>
          </p15:clr>
        </p15:guide>
        <p15:guide id="7" pos="2880" userDrawn="1">
          <p15:clr>
            <a:srgbClr val="A4A3A4"/>
          </p15:clr>
        </p15:guide>
        <p15:guide id="8" orient="horz" pos="2232" userDrawn="1">
          <p15:clr>
            <a:srgbClr val="A4A3A4"/>
          </p15:clr>
        </p15:guide>
        <p15:guide id="9" orient="horz" pos="162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0A941"/>
    <a:srgbClr val="FFF7BD"/>
    <a:srgbClr val="F97793"/>
    <a:srgbClr val="60BFB4"/>
    <a:srgbClr val="48B2A5"/>
    <a:srgbClr val="7BCCEE"/>
    <a:srgbClr val="E60044"/>
    <a:srgbClr val="F9CC4E"/>
    <a:srgbClr val="FCCFA1"/>
    <a:srgbClr val="67BF5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908" autoAdjust="0"/>
    <p:restoredTop sz="94660" autoAdjust="0"/>
  </p:normalViewPr>
  <p:slideViewPr>
    <p:cSldViewPr snapToGrid="0" showGuides="1">
      <p:cViewPr varScale="1">
        <p:scale>
          <a:sx n="62" d="100"/>
          <a:sy n="62" d="100"/>
        </p:scale>
        <p:origin x="53" y="946"/>
      </p:cViewPr>
      <p:guideLst>
        <p:guide orient="horz" pos="3162"/>
        <p:guide pos="5602"/>
        <p:guide orient="horz" pos="2845"/>
        <p:guide pos="158"/>
        <p:guide orient="horz" pos="55"/>
        <p:guide pos="2880"/>
        <p:guide orient="horz" pos="2232"/>
        <p:guide orient="horz" pos="1620"/>
      </p:guideLst>
    </p:cSldViewPr>
  </p:slideViewPr>
  <p:outlineViewPr>
    <p:cViewPr>
      <p:scale>
        <a:sx n="33" d="100"/>
        <a:sy n="33" d="100"/>
      </p:scale>
      <p:origin x="0" y="0"/>
    </p:cViewPr>
  </p:outlin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presProps" Target="presProps.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tableStyles" Target="tableStyle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5.xml"/><Relationship Id="rId20" Type="http://schemas.openxmlformats.org/officeDocument/2006/relationships/slide" Target="slides/slide9.xml"/><Relationship Id="rId29" Type="http://schemas.openxmlformats.org/officeDocument/2006/relationships/slide" Target="slides/slide18.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notesMaster" Target="notesMasters/notesMaster1.xml"/><Relationship Id="rId40"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10" Type="http://schemas.openxmlformats.org/officeDocument/2006/relationships/slideMaster" Target="slideMasters/slideMaster10.xml"/><Relationship Id="rId19" Type="http://schemas.openxmlformats.org/officeDocument/2006/relationships/slide" Target="slides/slide8.xml"/><Relationship Id="rId31" Type="http://schemas.openxmlformats.org/officeDocument/2006/relationships/slide" Target="slides/slide20.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8" Type="http://schemas.openxmlformats.org/officeDocument/2006/relationships/slideMaster" Target="slideMasters/slideMaster8.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tags" Target="tags/tag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8E97994-F8AF-4372-9FD5-35F469670A65}" type="datetimeFigureOut">
              <a:rPr lang="zh-CN" altLang="en-US" smtClean="0"/>
              <a:pPr/>
              <a:t>2024/5/11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12CCEF-58ED-4E8C-9D49-B290D7E6D93D}" type="slidenum">
              <a:rPr lang="zh-CN" altLang="en-US" smtClean="0"/>
              <a:pPr/>
              <a:t>‹#›</a:t>
            </a:fld>
            <a:endParaRPr lang="zh-CN" altLang="en-US"/>
          </a:p>
        </p:txBody>
      </p:sp>
    </p:spTree>
    <p:extLst>
      <p:ext uri="{BB962C8B-B14F-4D97-AF65-F5344CB8AC3E}">
        <p14:creationId xmlns:p14="http://schemas.microsoft.com/office/powerpoint/2010/main" val="14835112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FC6B7E2-0617-4AC1-993F-2E58B2FF18A7}"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宋体" panose="02010600030101010101" pitchFamily="2" charset="-122"/>
              <a:cs typeface="+mn-cs"/>
            </a:endParaRPr>
          </a:p>
        </p:txBody>
      </p:sp>
    </p:spTree>
    <p:extLst>
      <p:ext uri="{BB962C8B-B14F-4D97-AF65-F5344CB8AC3E}">
        <p14:creationId xmlns:p14="http://schemas.microsoft.com/office/powerpoint/2010/main" val="42810157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10</a:t>
            </a:fld>
            <a:endParaRPr lang="zh-CN" altLang="en-US"/>
          </a:p>
        </p:txBody>
      </p:sp>
    </p:spTree>
    <p:extLst>
      <p:ext uri="{BB962C8B-B14F-4D97-AF65-F5344CB8AC3E}">
        <p14:creationId xmlns:p14="http://schemas.microsoft.com/office/powerpoint/2010/main" val="35452567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11</a:t>
            </a:fld>
            <a:endParaRPr lang="zh-CN" altLang="en-US"/>
          </a:p>
        </p:txBody>
      </p:sp>
    </p:spTree>
    <p:extLst>
      <p:ext uri="{BB962C8B-B14F-4D97-AF65-F5344CB8AC3E}">
        <p14:creationId xmlns:p14="http://schemas.microsoft.com/office/powerpoint/2010/main" val="26030874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12</a:t>
            </a:fld>
            <a:endParaRPr lang="zh-CN" altLang="en-US"/>
          </a:p>
        </p:txBody>
      </p:sp>
    </p:spTree>
    <p:extLst>
      <p:ext uri="{BB962C8B-B14F-4D97-AF65-F5344CB8AC3E}">
        <p14:creationId xmlns:p14="http://schemas.microsoft.com/office/powerpoint/2010/main" val="13991661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13</a:t>
            </a:fld>
            <a:endParaRPr lang="zh-CN" altLang="en-US"/>
          </a:p>
        </p:txBody>
      </p:sp>
    </p:spTree>
    <p:extLst>
      <p:ext uri="{BB962C8B-B14F-4D97-AF65-F5344CB8AC3E}">
        <p14:creationId xmlns:p14="http://schemas.microsoft.com/office/powerpoint/2010/main" val="40946118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14</a:t>
            </a:fld>
            <a:endParaRPr lang="zh-CN" altLang="en-US"/>
          </a:p>
        </p:txBody>
      </p:sp>
    </p:spTree>
    <p:extLst>
      <p:ext uri="{BB962C8B-B14F-4D97-AF65-F5344CB8AC3E}">
        <p14:creationId xmlns:p14="http://schemas.microsoft.com/office/powerpoint/2010/main" val="31710980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15</a:t>
            </a:fld>
            <a:endParaRPr lang="zh-CN" altLang="en-US"/>
          </a:p>
        </p:txBody>
      </p:sp>
    </p:spTree>
    <p:extLst>
      <p:ext uri="{BB962C8B-B14F-4D97-AF65-F5344CB8AC3E}">
        <p14:creationId xmlns:p14="http://schemas.microsoft.com/office/powerpoint/2010/main" val="321303429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16</a:t>
            </a:fld>
            <a:endParaRPr lang="zh-CN" altLang="en-US"/>
          </a:p>
        </p:txBody>
      </p:sp>
    </p:spTree>
    <p:extLst>
      <p:ext uri="{BB962C8B-B14F-4D97-AF65-F5344CB8AC3E}">
        <p14:creationId xmlns:p14="http://schemas.microsoft.com/office/powerpoint/2010/main" val="236160773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17</a:t>
            </a:fld>
            <a:endParaRPr lang="zh-CN" altLang="en-US"/>
          </a:p>
        </p:txBody>
      </p:sp>
    </p:spTree>
    <p:extLst>
      <p:ext uri="{BB962C8B-B14F-4D97-AF65-F5344CB8AC3E}">
        <p14:creationId xmlns:p14="http://schemas.microsoft.com/office/powerpoint/2010/main" val="1920982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18</a:t>
            </a:fld>
            <a:endParaRPr lang="zh-CN" altLang="en-US"/>
          </a:p>
        </p:txBody>
      </p:sp>
    </p:spTree>
    <p:extLst>
      <p:ext uri="{BB962C8B-B14F-4D97-AF65-F5344CB8AC3E}">
        <p14:creationId xmlns:p14="http://schemas.microsoft.com/office/powerpoint/2010/main" val="186338858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Image Placeholder 1">
            <a:extLst>
              <a:ext uri="{FF2B5EF4-FFF2-40B4-BE49-F238E27FC236}">
                <a16:creationId xmlns="" xmlns:a16="http://schemas.microsoft.com/office/drawing/2014/main" id="{8E7EEBB7-1619-08D5-A99B-6B44FF9E5EA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531" name="Notes Placeholder 2">
            <a:extLst>
              <a:ext uri="{FF2B5EF4-FFF2-40B4-BE49-F238E27FC236}">
                <a16:creationId xmlns="" xmlns:a16="http://schemas.microsoft.com/office/drawing/2014/main" id="{354FBA3E-DAE1-7C2E-0C8F-C24A845001F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vi-VN" altLang="en-US"/>
          </a:p>
        </p:txBody>
      </p:sp>
      <p:sp>
        <p:nvSpPr>
          <p:cNvPr id="22532" name="Slide Number Placeholder 3">
            <a:extLst>
              <a:ext uri="{FF2B5EF4-FFF2-40B4-BE49-F238E27FC236}">
                <a16:creationId xmlns="" xmlns:a16="http://schemas.microsoft.com/office/drawing/2014/main" id="{EBBA5C41-2EC1-6307-37F2-8C3D821AD878}"/>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anose="020B0604030504040204" pitchFamily="34" charset="0"/>
              </a:defRPr>
            </a:lvl1pPr>
            <a:lvl2pPr marL="742950" indent="-285750">
              <a:defRPr sz="2400">
                <a:solidFill>
                  <a:schemeClr val="tx1"/>
                </a:solidFill>
                <a:latin typeface="Tahoma" panose="020B0604030504040204" pitchFamily="34" charset="0"/>
              </a:defRPr>
            </a:lvl2pPr>
            <a:lvl3pPr marL="1143000" indent="-228600">
              <a:defRPr sz="2400">
                <a:solidFill>
                  <a:schemeClr val="tx1"/>
                </a:solidFill>
                <a:latin typeface="Tahoma" panose="020B0604030504040204" pitchFamily="34" charset="0"/>
              </a:defRPr>
            </a:lvl3pPr>
            <a:lvl4pPr marL="1600200" indent="-228600">
              <a:defRPr sz="2400">
                <a:solidFill>
                  <a:schemeClr val="tx1"/>
                </a:solidFill>
                <a:latin typeface="Tahoma" panose="020B0604030504040204" pitchFamily="34" charset="0"/>
              </a:defRPr>
            </a:lvl4pPr>
            <a:lvl5pPr marL="2057400" indent="-228600">
              <a:defRPr sz="2400">
                <a:solidFill>
                  <a:schemeClr val="tx1"/>
                </a:solidFill>
                <a:latin typeface="Tahoma" panose="020B0604030504040204" pitchFamily="34" charset="0"/>
              </a:defRPr>
            </a:lvl5pPr>
            <a:lvl6pPr marL="2514600" indent="-228600" eaLnBrk="0" fontAlgn="base" hangingPunct="0">
              <a:spcBef>
                <a:spcPct val="0"/>
              </a:spcBef>
              <a:spcAft>
                <a:spcPct val="0"/>
              </a:spcAft>
              <a:defRPr sz="2400">
                <a:solidFill>
                  <a:schemeClr val="tx1"/>
                </a:solidFill>
                <a:latin typeface="Tahoma" panose="020B0604030504040204" pitchFamily="34" charset="0"/>
              </a:defRPr>
            </a:lvl6pPr>
            <a:lvl7pPr marL="2971800" indent="-228600" eaLnBrk="0" fontAlgn="base" hangingPunct="0">
              <a:spcBef>
                <a:spcPct val="0"/>
              </a:spcBef>
              <a:spcAft>
                <a:spcPct val="0"/>
              </a:spcAft>
              <a:defRPr sz="2400">
                <a:solidFill>
                  <a:schemeClr val="tx1"/>
                </a:solidFill>
                <a:latin typeface="Tahoma" panose="020B0604030504040204" pitchFamily="34" charset="0"/>
              </a:defRPr>
            </a:lvl7pPr>
            <a:lvl8pPr marL="3429000" indent="-228600" eaLnBrk="0" fontAlgn="base" hangingPunct="0">
              <a:spcBef>
                <a:spcPct val="0"/>
              </a:spcBef>
              <a:spcAft>
                <a:spcPct val="0"/>
              </a:spcAft>
              <a:defRPr sz="2400">
                <a:solidFill>
                  <a:schemeClr val="tx1"/>
                </a:solidFill>
                <a:latin typeface="Tahoma" panose="020B0604030504040204" pitchFamily="34" charset="0"/>
              </a:defRPr>
            </a:lvl8pPr>
            <a:lvl9pPr marL="3886200" indent="-228600" eaLnBrk="0" fontAlgn="base" hangingPunct="0">
              <a:spcBef>
                <a:spcPct val="0"/>
              </a:spcBef>
              <a:spcAft>
                <a:spcPct val="0"/>
              </a:spcAft>
              <a:defRPr sz="2400">
                <a:solidFill>
                  <a:schemeClr val="tx1"/>
                </a:solidFill>
                <a:latin typeface="Tahoma" panose="020B0604030504040204" pitchFamily="34" charset="0"/>
              </a:defRPr>
            </a:lvl9pPr>
          </a:lstStyle>
          <a:p>
            <a:fld id="{342F7E7F-3DA4-45FA-8799-CABBC8C6ADFA}" type="slidenum">
              <a:rPr lang="en-US" altLang="en-US" sz="1200"/>
              <a:pPr/>
              <a:t>19</a:t>
            </a:fld>
            <a:endParaRPr lang="en-US" altLang="en-US" sz="1200"/>
          </a:p>
        </p:txBody>
      </p:sp>
    </p:spTree>
    <p:extLst>
      <p:ext uri="{BB962C8B-B14F-4D97-AF65-F5344CB8AC3E}">
        <p14:creationId xmlns:p14="http://schemas.microsoft.com/office/powerpoint/2010/main" val="7942635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D36E0D-30A4-4FB1-8C0E-AA08FDBB6A8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14515820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20</a:t>
            </a:fld>
            <a:endParaRPr lang="zh-CN" altLang="en-US"/>
          </a:p>
        </p:txBody>
      </p:sp>
    </p:spTree>
    <p:extLst>
      <p:ext uri="{BB962C8B-B14F-4D97-AF65-F5344CB8AC3E}">
        <p14:creationId xmlns:p14="http://schemas.microsoft.com/office/powerpoint/2010/main" val="8531302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21</a:t>
            </a:fld>
            <a:endParaRPr lang="zh-CN" altLang="en-US"/>
          </a:p>
        </p:txBody>
      </p:sp>
    </p:spTree>
    <p:extLst>
      <p:ext uri="{BB962C8B-B14F-4D97-AF65-F5344CB8AC3E}">
        <p14:creationId xmlns:p14="http://schemas.microsoft.com/office/powerpoint/2010/main" val="351512182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22</a:t>
            </a:fld>
            <a:endParaRPr lang="zh-CN" altLang="en-US"/>
          </a:p>
        </p:txBody>
      </p:sp>
    </p:spTree>
    <p:extLst>
      <p:ext uri="{BB962C8B-B14F-4D97-AF65-F5344CB8AC3E}">
        <p14:creationId xmlns:p14="http://schemas.microsoft.com/office/powerpoint/2010/main" val="16948227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23</a:t>
            </a:fld>
            <a:endParaRPr lang="zh-CN" altLang="en-US"/>
          </a:p>
        </p:txBody>
      </p:sp>
    </p:spTree>
    <p:extLst>
      <p:ext uri="{BB962C8B-B14F-4D97-AF65-F5344CB8AC3E}">
        <p14:creationId xmlns:p14="http://schemas.microsoft.com/office/powerpoint/2010/main" val="408398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24</a:t>
            </a:fld>
            <a:endParaRPr lang="zh-CN" altLang="en-US"/>
          </a:p>
        </p:txBody>
      </p:sp>
    </p:spTree>
    <p:extLst>
      <p:ext uri="{BB962C8B-B14F-4D97-AF65-F5344CB8AC3E}">
        <p14:creationId xmlns:p14="http://schemas.microsoft.com/office/powerpoint/2010/main" val="394854511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25</a:t>
            </a:fld>
            <a:endParaRPr lang="zh-CN" altLang="en-US"/>
          </a:p>
        </p:txBody>
      </p:sp>
    </p:spTree>
    <p:extLst>
      <p:ext uri="{BB962C8B-B14F-4D97-AF65-F5344CB8AC3E}">
        <p14:creationId xmlns:p14="http://schemas.microsoft.com/office/powerpoint/2010/main" val="18515633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3</a:t>
            </a:fld>
            <a:endParaRPr lang="zh-CN" altLang="en-US"/>
          </a:p>
        </p:txBody>
      </p:sp>
    </p:spTree>
    <p:extLst>
      <p:ext uri="{BB962C8B-B14F-4D97-AF65-F5344CB8AC3E}">
        <p14:creationId xmlns:p14="http://schemas.microsoft.com/office/powerpoint/2010/main" val="318191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4</a:t>
            </a:fld>
            <a:endParaRPr lang="zh-CN" altLang="en-US"/>
          </a:p>
        </p:txBody>
      </p:sp>
    </p:spTree>
    <p:extLst>
      <p:ext uri="{BB962C8B-B14F-4D97-AF65-F5344CB8AC3E}">
        <p14:creationId xmlns:p14="http://schemas.microsoft.com/office/powerpoint/2010/main" val="348555337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5</a:t>
            </a:fld>
            <a:endParaRPr lang="zh-CN" altLang="en-US"/>
          </a:p>
        </p:txBody>
      </p:sp>
    </p:spTree>
    <p:extLst>
      <p:ext uri="{BB962C8B-B14F-4D97-AF65-F5344CB8AC3E}">
        <p14:creationId xmlns:p14="http://schemas.microsoft.com/office/powerpoint/2010/main" val="20130633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6</a:t>
            </a:fld>
            <a:endParaRPr lang="zh-CN" altLang="en-US"/>
          </a:p>
        </p:txBody>
      </p:sp>
    </p:spTree>
    <p:extLst>
      <p:ext uri="{BB962C8B-B14F-4D97-AF65-F5344CB8AC3E}">
        <p14:creationId xmlns:p14="http://schemas.microsoft.com/office/powerpoint/2010/main" val="16417755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7</a:t>
            </a:fld>
            <a:endParaRPr lang="zh-CN" altLang="en-US"/>
          </a:p>
        </p:txBody>
      </p:sp>
    </p:spTree>
    <p:extLst>
      <p:ext uri="{BB962C8B-B14F-4D97-AF65-F5344CB8AC3E}">
        <p14:creationId xmlns:p14="http://schemas.microsoft.com/office/powerpoint/2010/main" val="28980630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8</a:t>
            </a:fld>
            <a:endParaRPr lang="zh-CN" altLang="en-US"/>
          </a:p>
        </p:txBody>
      </p:sp>
    </p:spTree>
    <p:extLst>
      <p:ext uri="{BB962C8B-B14F-4D97-AF65-F5344CB8AC3E}">
        <p14:creationId xmlns:p14="http://schemas.microsoft.com/office/powerpoint/2010/main" val="5883131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12CCEF-58ED-4E8C-9D49-B290D7E6D93D}" type="slidenum">
              <a:rPr lang="zh-CN" altLang="en-US" smtClean="0"/>
              <a:pPr/>
              <a:t>9</a:t>
            </a:fld>
            <a:endParaRPr lang="zh-CN" altLang="en-US"/>
          </a:p>
        </p:txBody>
      </p:sp>
    </p:spTree>
    <p:extLst>
      <p:ext uri="{BB962C8B-B14F-4D97-AF65-F5344CB8AC3E}">
        <p14:creationId xmlns:p14="http://schemas.microsoft.com/office/powerpoint/2010/main" val="37009691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pPr/>
              <a:t>2024/5/11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pPr/>
              <a:t>‹#›</a:t>
            </a:fld>
            <a:endParaRPr lang="zh-CN" altLang="en-US"/>
          </a:p>
        </p:txBody>
      </p:sp>
    </p:spTree>
    <p:extLst>
      <p:ext uri="{BB962C8B-B14F-4D97-AF65-F5344CB8AC3E}">
        <p14:creationId xmlns:p14="http://schemas.microsoft.com/office/powerpoint/2010/main" val="1594149467"/>
      </p:ext>
    </p:extLst>
  </p:cSld>
  <p:clrMapOvr>
    <a:masterClrMapping/>
  </p:clrMapOvr>
  <p:transition spd="slow">
    <p:wheel spokes="8"/>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B2FEEB48-1DE6-45AD-BE3A-3BB5ADA466F2}" type="datetimeFigureOut">
              <a:rPr lang="zh-CN" altLang="en-US" smtClean="0"/>
              <a:pPr/>
              <a:t>2024/5/11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pPr/>
              <a:t>‹#›</a:t>
            </a:fld>
            <a:endParaRPr lang="zh-CN" altLang="en-US"/>
          </a:p>
        </p:txBody>
      </p:sp>
    </p:spTree>
    <p:extLst>
      <p:ext uri="{BB962C8B-B14F-4D97-AF65-F5344CB8AC3E}">
        <p14:creationId xmlns:p14="http://schemas.microsoft.com/office/powerpoint/2010/main" val="2038311017"/>
      </p:ext>
    </p:extLst>
  </p:cSld>
  <p:clrMapOvr>
    <a:masterClrMapping/>
  </p:clrMapOvr>
  <p:transition spd="slow">
    <p:wheel spokes="8"/>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smtClean="0"/>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smtClean="0"/>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CD2398A4-8E14-4408-87A7-F892E2546C7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489589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457200" y="1200150"/>
            <a:ext cx="4038600" cy="3398044"/>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4648200" y="1200150"/>
            <a:ext cx="4038600" cy="3398044"/>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CC9069A8-50D7-4833-9C1C-806FA7EE4D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448445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1"/>
          <p:cNvSpPr>
            <a:spLocks noGrp="1" noChangeArrowheads="1"/>
          </p:cNvSpPr>
          <p:nvPr>
            <p:ph type="sldNum" sz="quarter" idx="12"/>
          </p:nvPr>
        </p:nvSpPr>
        <p:spPr>
          <a:ln/>
        </p:spPr>
        <p:txBody>
          <a:bodyPr/>
          <a:lstStyle>
            <a:lvl1pPr>
              <a:defRPr/>
            </a:lvl1pPr>
          </a:lstStyle>
          <a:p>
            <a:fld id="{49AC6B2E-EAFD-40B1-8989-D3768D1E37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4453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1"/>
          <p:cNvSpPr>
            <a:spLocks noGrp="1" noChangeArrowheads="1"/>
          </p:cNvSpPr>
          <p:nvPr>
            <p:ph type="sldNum" sz="quarter" idx="12"/>
          </p:nvPr>
        </p:nvSpPr>
        <p:spPr>
          <a:ln/>
        </p:spPr>
        <p:txBody>
          <a:bodyPr/>
          <a:lstStyle>
            <a:lvl1pPr>
              <a:defRPr/>
            </a:lvl1pPr>
          </a:lstStyle>
          <a:p>
            <a:fld id="{795E28DF-F3C6-4E9A-BD08-85FD36F9742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635128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1"/>
          <p:cNvSpPr>
            <a:spLocks noGrp="1" noChangeArrowheads="1"/>
          </p:cNvSpPr>
          <p:nvPr>
            <p:ph type="sldNum" sz="quarter" idx="12"/>
          </p:nvPr>
        </p:nvSpPr>
        <p:spPr>
          <a:ln/>
        </p:spPr>
        <p:txBody>
          <a:bodyPr/>
          <a:lstStyle>
            <a:lvl1pPr>
              <a:defRPr/>
            </a:lvl1pPr>
          </a:lstStyle>
          <a:p>
            <a:fld id="{BBBA49E4-E323-4BC9-879E-850C13D5F09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201340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smtClean="0"/>
              <a:t>Click to edit Master title style</a:t>
            </a:r>
            <a:endParaRPr lang="vi-VN"/>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F734AEB4-C8DE-4045-9FE2-4E610368F20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81270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smtClean="0"/>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smtClean="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1EBF0FF3-60C7-428A-B2AB-6023C115213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832507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A0A4157D-5E0A-4B2D-9F82-520892DB3FE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41914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85750"/>
            <a:ext cx="2057400" cy="4312444"/>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457200" y="285750"/>
            <a:ext cx="6019800" cy="431244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82DF0C5E-7822-48EE-9FD1-A2FCBEB6695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010515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smtClean="0"/>
              <a:t>Click to edit Master title style</a:t>
            </a:r>
            <a:endParaRPr lang="vi-VN"/>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smtClean="0"/>
              <a:t>Click to edit Master subtitle style</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AB6CC23-4974-4FFA-8EC2-819A2709318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3522878"/>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fld id="{B2FEEB48-1DE6-45AD-BE3A-3BB5ADA466F2}" type="datetimeFigureOut">
              <a:rPr lang="zh-CN" altLang="en-US" smtClean="0"/>
              <a:pPr/>
              <a:t>2024/5/11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pPr/>
              <a:t>‹#›</a:t>
            </a:fld>
            <a:endParaRPr lang="zh-CN" altLang="en-US"/>
          </a:p>
        </p:txBody>
      </p:sp>
    </p:spTree>
    <p:extLst>
      <p:ext uri="{BB962C8B-B14F-4D97-AF65-F5344CB8AC3E}">
        <p14:creationId xmlns:p14="http://schemas.microsoft.com/office/powerpoint/2010/main" val="1830426977"/>
      </p:ext>
    </p:extLst>
  </p:cSld>
  <p:clrMapOvr>
    <a:masterClrMapping/>
  </p:clrMapOvr>
  <p:transition spd="slow">
    <p:wheel spokes="8"/>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155E618-501D-40C6-A6F3-0A610CF8EA2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8192404"/>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smtClean="0"/>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CB9E5F4-AD66-49E3-8834-9BAFA6201D2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98481"/>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DF74C65-BA1F-4095-9F67-897B9E791F8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8844291"/>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BAF2AA5-27DE-4C78-8D0B-4E5E389B251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7246982"/>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EF3F8729-9C86-4F4F-80C8-0AF12574B92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879957"/>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Tree>
    <p:extLst>
      <p:ext uri="{BB962C8B-B14F-4D97-AF65-F5344CB8AC3E}">
        <p14:creationId xmlns:p14="http://schemas.microsoft.com/office/powerpoint/2010/main" val="16548244"/>
      </p:ext>
    </p:extLst>
  </p:cSld>
  <p:clrMapOvr>
    <a:masterClrMapping/>
  </p:clrMapOvr>
  <p:transition/>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smtClean="0"/>
              <a:t>Click to edit Master title style</a:t>
            </a:r>
            <a:endParaRPr lang="vi-VN"/>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CC37057-1A26-462A-9F5A-5DEFD07FF4C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2243764"/>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smtClean="0"/>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smtClean="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D4D05E1-A8B7-46AD-8855-9D3AA471C87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2728060"/>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1630791-61BD-40F7-8513-57951B1465B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36029"/>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0DC2020-662E-4F50-A37A-8B27AC4F64F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616562"/>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pPr/>
              <a:t>2024/5/11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pPr/>
              <a:t>‹#›</a:t>
            </a:fld>
            <a:endParaRPr lang="zh-CN" altLang="en-US"/>
          </a:p>
        </p:txBody>
      </p:sp>
    </p:spTree>
    <p:extLst>
      <p:ext uri="{BB962C8B-B14F-4D97-AF65-F5344CB8AC3E}">
        <p14:creationId xmlns:p14="http://schemas.microsoft.com/office/powerpoint/2010/main" val="2744950867"/>
      </p:ext>
    </p:extLst>
  </p:cSld>
  <p:clrMapOvr>
    <a:masterClrMapping/>
  </p:clrMapOvr>
  <p:transition spd="slow">
    <p:wheel spokes="8"/>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smtClean="0"/>
              <a:t>Click to edit Master title style</a:t>
            </a:r>
            <a:endParaRPr lang="vi-VN"/>
          </a:p>
        </p:txBody>
      </p:sp>
      <p:sp>
        <p:nvSpPr>
          <p:cNvPr id="3" name="Table Placeholder 2"/>
          <p:cNvSpPr>
            <a:spLocks noGrp="1"/>
          </p:cNvSpPr>
          <p:nvPr>
            <p:ph type="tbl" idx="1"/>
          </p:nvPr>
        </p:nvSpPr>
        <p:spPr>
          <a:xfrm>
            <a:off x="457200" y="1200151"/>
            <a:ext cx="8229600" cy="3394472"/>
          </a:xfrm>
        </p:spPr>
        <p:txBody>
          <a:bodyPr/>
          <a:lstStyle/>
          <a:p>
            <a:pPr lvl="0"/>
            <a:endParaRPr lang="vi-VN"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EEE97BB-A739-4DF7-9F37-AF72B3BBA4F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884979"/>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658938" y="1200150"/>
            <a:ext cx="6837362" cy="2400300"/>
            <a:chOff x="1045" y="1008"/>
            <a:chExt cx="4307" cy="2016"/>
          </a:xfrm>
        </p:grpSpPr>
        <p:sp>
          <p:nvSpPr>
            <p:cNvPr id="5" name="Oval 3"/>
            <p:cNvSpPr>
              <a:spLocks noChangeArrowheads="1"/>
            </p:cNvSpPr>
            <p:nvPr/>
          </p:nvSpPr>
          <p:spPr bwMode="hidden">
            <a:xfrm flipH="1">
              <a:off x="4392" y="1008"/>
              <a:ext cx="960" cy="960"/>
            </a:xfrm>
            <a:prstGeom prst="ellipse">
              <a:avLst/>
            </a:prstGeom>
            <a:solidFill>
              <a:schemeClr val="accent2"/>
            </a:solidFill>
            <a:ln w="952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6" name="Oval 4"/>
            <p:cNvSpPr>
              <a:spLocks noChangeArrowheads="1"/>
            </p:cNvSpPr>
            <p:nvPr/>
          </p:nvSpPr>
          <p:spPr bwMode="hidden">
            <a:xfrm flipH="1">
              <a:off x="3264" y="1008"/>
              <a:ext cx="960" cy="960"/>
            </a:xfrm>
            <a:prstGeom prst="ellipse">
              <a:avLst/>
            </a:prstGeom>
            <a:solidFill>
              <a:schemeClr val="accent2"/>
            </a:solidFill>
            <a:ln w="952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7" name="Oval 5"/>
            <p:cNvSpPr>
              <a:spLocks noChangeArrowheads="1"/>
            </p:cNvSpPr>
            <p:nvPr/>
          </p:nvSpPr>
          <p:spPr bwMode="hidden">
            <a:xfrm flipH="1">
              <a:off x="2136" y="1008"/>
              <a:ext cx="960" cy="960"/>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8" name="Oval 6"/>
            <p:cNvSpPr>
              <a:spLocks noChangeArrowheads="1"/>
            </p:cNvSpPr>
            <p:nvPr/>
          </p:nvSpPr>
          <p:spPr bwMode="hidden">
            <a:xfrm flipH="1">
              <a:off x="2136" y="2064"/>
              <a:ext cx="960" cy="960"/>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9" name="Oval 7"/>
            <p:cNvSpPr>
              <a:spLocks noChangeArrowheads="1"/>
            </p:cNvSpPr>
            <p:nvPr/>
          </p:nvSpPr>
          <p:spPr bwMode="hidden">
            <a:xfrm flipH="1">
              <a:off x="1045" y="2064"/>
              <a:ext cx="960" cy="960"/>
            </a:xfrm>
            <a:prstGeom prst="ellipse">
              <a:avLst/>
            </a:prstGeom>
            <a:solidFill>
              <a:schemeClr val="accent2"/>
            </a:solidFill>
            <a:ln w="952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10" name="Oval 8"/>
            <p:cNvSpPr>
              <a:spLocks noChangeArrowheads="1"/>
            </p:cNvSpPr>
            <p:nvPr/>
          </p:nvSpPr>
          <p:spPr bwMode="hidden">
            <a:xfrm flipH="1">
              <a:off x="4392" y="2064"/>
              <a:ext cx="960" cy="960"/>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grpSp>
      <p:sp>
        <p:nvSpPr>
          <p:cNvPr id="11" name="Rectangle 6"/>
          <p:cNvSpPr txBox="1">
            <a:spLocks noChangeArrowheads="1"/>
          </p:cNvSpPr>
          <p:nvPr userDrawn="1"/>
        </p:nvSpPr>
        <p:spPr>
          <a:xfrm>
            <a:off x="7029450" y="5005388"/>
            <a:ext cx="2133600" cy="230981"/>
          </a:xfrm>
          <a:prstGeom prst="rect">
            <a:avLst/>
          </a:prstGeom>
          <a:ln/>
        </p:spPr>
        <p:txBody>
          <a:bodyPr/>
          <a:lstStyle/>
          <a:p>
            <a:pPr algn="r" defTabSz="685800" fontAlgn="base">
              <a:spcBef>
                <a:spcPct val="0"/>
              </a:spcBef>
              <a:spcAft>
                <a:spcPct val="0"/>
              </a:spcAft>
              <a:defRPr/>
            </a:pPr>
            <a:r>
              <a:rPr lang="en-US" sz="675" dirty="0" err="1">
                <a:solidFill>
                  <a:srgbClr val="FF66FF"/>
                </a:solidFill>
                <a:latin typeface="VNI-Ariston" pitchFamily="2" charset="0"/>
                <a:cs typeface="ShelleyAllegro" pitchFamily="2" charset="0"/>
              </a:rPr>
              <a:t>Ñoã</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Thò</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Thanh</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Haø</a:t>
            </a:r>
            <a:endParaRPr lang="en-US" sz="675" dirty="0">
              <a:solidFill>
                <a:srgbClr val="FF66FF"/>
              </a:solidFill>
              <a:latin typeface="VNI-Ariston" pitchFamily="2" charset="0"/>
              <a:cs typeface="ShelleyAllegro" pitchFamily="2" charset="0"/>
            </a:endParaRPr>
          </a:p>
        </p:txBody>
      </p:sp>
      <p:sp>
        <p:nvSpPr>
          <p:cNvPr id="184332" name="Rectangle 12"/>
          <p:cNvSpPr>
            <a:spLocks noGrp="1" noChangeArrowheads="1"/>
          </p:cNvSpPr>
          <p:nvPr>
            <p:ph type="ctrTitle"/>
          </p:nvPr>
        </p:nvSpPr>
        <p:spPr>
          <a:xfrm>
            <a:off x="685800" y="914401"/>
            <a:ext cx="7772400" cy="1450181"/>
          </a:xfrm>
        </p:spPr>
        <p:txBody>
          <a:bodyPr anchor="b"/>
          <a:lstStyle>
            <a:lvl1pPr algn="r">
              <a:defRPr sz="2250"/>
            </a:lvl1pPr>
          </a:lstStyle>
          <a:p>
            <a:r>
              <a:rPr lang="en-US"/>
              <a:t>Click to edit Master title style</a:t>
            </a:r>
          </a:p>
        </p:txBody>
      </p:sp>
      <p:sp>
        <p:nvSpPr>
          <p:cNvPr id="184333" name="Rectangle 13"/>
          <p:cNvSpPr>
            <a:spLocks noGrp="1" noChangeArrowheads="1"/>
          </p:cNvSpPr>
          <p:nvPr>
            <p:ph type="subTitle" idx="1"/>
          </p:nvPr>
        </p:nvSpPr>
        <p:spPr>
          <a:xfrm>
            <a:off x="2057400" y="2628900"/>
            <a:ext cx="6400800" cy="1314450"/>
          </a:xfrm>
        </p:spPr>
        <p:txBody>
          <a:bodyPr/>
          <a:lstStyle>
            <a:lvl1pPr marL="0" indent="0" algn="r">
              <a:defRPr/>
            </a:lvl1pPr>
          </a:lstStyle>
          <a:p>
            <a:r>
              <a:rPr lang="en-US"/>
              <a:t>Click to edit Master subtitle style</a:t>
            </a:r>
          </a:p>
        </p:txBody>
      </p:sp>
      <p:sp>
        <p:nvSpPr>
          <p:cNvPr id="12" name="Rectangle 9"/>
          <p:cNvSpPr>
            <a:spLocks noGrp="1" noChangeArrowheads="1"/>
          </p:cNvSpPr>
          <p:nvPr>
            <p:ph type="dt" sz="half" idx="10"/>
          </p:nvPr>
        </p:nvSpPr>
        <p:spPr/>
        <p:txBody>
          <a:bodyPr/>
          <a:lstStyle>
            <a:lvl1pPr>
              <a:defRPr sz="750">
                <a:latin typeface="Arial" charset="0"/>
              </a:defRPr>
            </a:lvl1pPr>
          </a:lstStyle>
          <a:p>
            <a:pPr>
              <a:defRPr/>
            </a:pPr>
            <a:endParaRPr lang="en-US">
              <a:solidFill>
                <a:srgbClr val="000000"/>
              </a:solidFill>
            </a:endParaRPr>
          </a:p>
        </p:txBody>
      </p:sp>
      <p:sp>
        <p:nvSpPr>
          <p:cNvPr id="13" name="Rectangle 10"/>
          <p:cNvSpPr>
            <a:spLocks noGrp="1" noChangeArrowheads="1"/>
          </p:cNvSpPr>
          <p:nvPr>
            <p:ph type="ftr" sz="quarter" idx="11"/>
          </p:nvPr>
        </p:nvSpPr>
        <p:spPr/>
        <p:txBody>
          <a:bodyPr/>
          <a:lstStyle>
            <a:lvl1pPr>
              <a:defRPr sz="750">
                <a:latin typeface="Arial" charset="0"/>
              </a:defRPr>
            </a:lvl1pPr>
          </a:lstStyle>
          <a:p>
            <a:pPr>
              <a:defRPr/>
            </a:pPr>
            <a:endParaRPr lang="en-US">
              <a:solidFill>
                <a:srgbClr val="000000"/>
              </a:solidFill>
            </a:endParaRPr>
          </a:p>
        </p:txBody>
      </p:sp>
      <p:sp>
        <p:nvSpPr>
          <p:cNvPr id="14" name="Rectangle 11"/>
          <p:cNvSpPr>
            <a:spLocks noGrp="1" noChangeArrowheads="1"/>
          </p:cNvSpPr>
          <p:nvPr>
            <p:ph type="sldNum" sz="quarter" idx="12"/>
          </p:nvPr>
        </p:nvSpPr>
        <p:spPr/>
        <p:txBody>
          <a:bodyPr/>
          <a:lstStyle>
            <a:lvl1pPr>
              <a:defRPr sz="750">
                <a:latin typeface="Arial" panose="020B0604020202020204" pitchFamily="34" charset="0"/>
              </a:defRPr>
            </a:lvl1pPr>
          </a:lstStyle>
          <a:p>
            <a:fld id="{99B60715-AD21-453E-ADBD-6C58D07B227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63223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3820822D-C56F-414D-AFDE-58752E526CC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12079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smtClean="0"/>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smtClean="0"/>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CD2398A4-8E14-4408-87A7-F892E2546C7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86799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457200" y="1200150"/>
            <a:ext cx="4038600" cy="3398044"/>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4648200" y="1200150"/>
            <a:ext cx="4038600" cy="3398044"/>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CC9069A8-50D7-4833-9C1C-806FA7EE4D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29969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1"/>
          <p:cNvSpPr>
            <a:spLocks noGrp="1" noChangeArrowheads="1"/>
          </p:cNvSpPr>
          <p:nvPr>
            <p:ph type="sldNum" sz="quarter" idx="12"/>
          </p:nvPr>
        </p:nvSpPr>
        <p:spPr>
          <a:ln/>
        </p:spPr>
        <p:txBody>
          <a:bodyPr/>
          <a:lstStyle>
            <a:lvl1pPr>
              <a:defRPr/>
            </a:lvl1pPr>
          </a:lstStyle>
          <a:p>
            <a:fld id="{49AC6B2E-EAFD-40B1-8989-D3768D1E37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0969915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1"/>
          <p:cNvSpPr>
            <a:spLocks noGrp="1" noChangeArrowheads="1"/>
          </p:cNvSpPr>
          <p:nvPr>
            <p:ph type="sldNum" sz="quarter" idx="12"/>
          </p:nvPr>
        </p:nvSpPr>
        <p:spPr>
          <a:ln/>
        </p:spPr>
        <p:txBody>
          <a:bodyPr/>
          <a:lstStyle>
            <a:lvl1pPr>
              <a:defRPr/>
            </a:lvl1pPr>
          </a:lstStyle>
          <a:p>
            <a:fld id="{795E28DF-F3C6-4E9A-BD08-85FD36F9742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439816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1"/>
          <p:cNvSpPr>
            <a:spLocks noGrp="1" noChangeArrowheads="1"/>
          </p:cNvSpPr>
          <p:nvPr>
            <p:ph type="sldNum" sz="quarter" idx="12"/>
          </p:nvPr>
        </p:nvSpPr>
        <p:spPr>
          <a:ln/>
        </p:spPr>
        <p:txBody>
          <a:bodyPr/>
          <a:lstStyle>
            <a:lvl1pPr>
              <a:defRPr/>
            </a:lvl1pPr>
          </a:lstStyle>
          <a:p>
            <a:fld id="{BBBA49E4-E323-4BC9-879E-850C13D5F09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3763050"/>
      </p:ext>
    </p:extLst>
  </p:cSld>
  <p:clrMapOvr>
    <a:masterClrMapping/>
  </p:clrMapOvr>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smtClean="0"/>
              <a:t>Click to edit Master title style</a:t>
            </a:r>
            <a:endParaRPr lang="vi-VN"/>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F734AEB4-C8DE-4045-9FE2-4E610368F20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44159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smtClean="0"/>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smtClean="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1EBF0FF3-60C7-428A-B2AB-6023C115213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4547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B2FEEB48-1DE6-45AD-BE3A-3BB5ADA466F2}" type="datetimeFigureOut">
              <a:rPr lang="zh-CN" altLang="en-US" smtClean="0"/>
              <a:pPr/>
              <a:t>2024/5/11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EE6C835-3E02-41FF-9946-5F89EB142FDB}" type="slidenum">
              <a:rPr lang="zh-CN" altLang="en-US" smtClean="0"/>
              <a:pPr/>
              <a:t>‹#›</a:t>
            </a:fld>
            <a:endParaRPr lang="zh-CN" altLang="en-US"/>
          </a:p>
        </p:txBody>
      </p:sp>
    </p:spTree>
    <p:extLst>
      <p:ext uri="{BB962C8B-B14F-4D97-AF65-F5344CB8AC3E}">
        <p14:creationId xmlns:p14="http://schemas.microsoft.com/office/powerpoint/2010/main" val="1431320565"/>
      </p:ext>
    </p:extLst>
  </p:cSld>
  <p:clrMapOvr>
    <a:masterClrMapping/>
  </p:clrMapOvr>
  <p:transition spd="slow">
    <p:wheel spokes="8"/>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A0A4157D-5E0A-4B2D-9F82-520892DB3FE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502416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85750"/>
            <a:ext cx="2057400" cy="4312444"/>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457200" y="285750"/>
            <a:ext cx="6019800" cy="431244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82DF0C5E-7822-48EE-9FD1-A2FCBEB6695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798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5A98ADE-2512-470D-A0A7-9F2E1E07660F}" type="datetimeFigureOut">
              <a:rPr lang="en-US"/>
              <a:pPr>
                <a:defRPr/>
              </a:pPr>
              <a:t>5/11/2024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5533243E-8562-49F2-9AEE-19797B5A551A}" type="slidenum">
              <a:rPr lang="en-US"/>
              <a:pPr/>
              <a:t>‹#›</a:t>
            </a:fld>
            <a:endParaRPr lang="en-US"/>
          </a:p>
        </p:txBody>
      </p:sp>
    </p:spTree>
    <p:extLst>
      <p:ext uri="{BB962C8B-B14F-4D97-AF65-F5344CB8AC3E}">
        <p14:creationId xmlns:p14="http://schemas.microsoft.com/office/powerpoint/2010/main" val="3714728499"/>
      </p:ext>
    </p:extLst>
  </p:cSld>
  <p:clrMapOvr>
    <a:masterClrMapping/>
  </p:clrMapOvr>
  <p:transition spd="slow">
    <p:wheel spokes="8"/>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a:extLst>
              <a:ext uri="{FF2B5EF4-FFF2-40B4-BE49-F238E27FC236}">
                <a16:creationId xmlns="" xmlns:a16="http://schemas.microsoft.com/office/drawing/2014/main" id="{C5BB92E3-19AF-4567-96CD-A4CC8FBAB3E2}"/>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 xmlns:a16="http://schemas.microsoft.com/office/drawing/2014/main" id="{46B5C5C2-3EC3-9906-402C-F7776BC82E7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 xmlns:a16="http://schemas.microsoft.com/office/drawing/2014/main" id="{62583E9B-A7BF-9DBD-C9AB-CFD156F4B825}"/>
              </a:ext>
            </a:extLst>
          </p:cNvPr>
          <p:cNvSpPr>
            <a:spLocks noGrp="1"/>
          </p:cNvSpPr>
          <p:nvPr>
            <p:ph type="sldNum" sz="quarter" idx="12"/>
          </p:nvPr>
        </p:nvSpPr>
        <p:spPr/>
        <p:txBody>
          <a:bodyPr/>
          <a:lstStyle>
            <a:lvl1pPr>
              <a:defRPr/>
            </a:lvl1pPr>
          </a:lstStyle>
          <a:p>
            <a:fld id="{239D442E-0B8C-49B5-AF30-1F443B3CAA1A}" type="slidenum">
              <a:rPr lang="en-US" altLang="en-US"/>
              <a:pPr/>
              <a:t>‹#›</a:t>
            </a:fld>
            <a:endParaRPr lang="en-US" altLang="en-US"/>
          </a:p>
        </p:txBody>
      </p:sp>
    </p:spTree>
    <p:extLst>
      <p:ext uri="{BB962C8B-B14F-4D97-AF65-F5344CB8AC3E}">
        <p14:creationId xmlns:p14="http://schemas.microsoft.com/office/powerpoint/2010/main" val="1466492491"/>
      </p:ext>
    </p:extLst>
  </p:cSld>
  <p:clrMapOvr>
    <a:masterClrMapping/>
  </p:clrMapOvr>
  <p:transition spd="slow">
    <p:wheel spokes="8"/>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FE030CF9-6219-8C4F-81A2-F1B08EEE5AF6}"/>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 xmlns:a16="http://schemas.microsoft.com/office/drawing/2014/main" id="{8010C250-FF35-C883-C784-3317EE4D06C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 xmlns:a16="http://schemas.microsoft.com/office/drawing/2014/main" id="{E3030A82-684E-564C-80BC-B6AE0E9CDDB8}"/>
              </a:ext>
            </a:extLst>
          </p:cNvPr>
          <p:cNvSpPr>
            <a:spLocks noGrp="1"/>
          </p:cNvSpPr>
          <p:nvPr>
            <p:ph type="sldNum" sz="quarter" idx="12"/>
          </p:nvPr>
        </p:nvSpPr>
        <p:spPr/>
        <p:txBody>
          <a:bodyPr/>
          <a:lstStyle>
            <a:lvl1pPr>
              <a:defRPr/>
            </a:lvl1pPr>
          </a:lstStyle>
          <a:p>
            <a:fld id="{F60A0D22-8317-4D74-8A34-1518397313D6}" type="slidenum">
              <a:rPr lang="en-US" altLang="en-US"/>
              <a:pPr/>
              <a:t>‹#›</a:t>
            </a:fld>
            <a:endParaRPr lang="en-US" altLang="en-US"/>
          </a:p>
        </p:txBody>
      </p:sp>
    </p:spTree>
    <p:extLst>
      <p:ext uri="{BB962C8B-B14F-4D97-AF65-F5344CB8AC3E}">
        <p14:creationId xmlns:p14="http://schemas.microsoft.com/office/powerpoint/2010/main" val="3852310332"/>
      </p:ext>
    </p:extLst>
  </p:cSld>
  <p:clrMapOvr>
    <a:masterClrMapping/>
  </p:clrMapOvr>
  <p:transition spd="slow">
    <p:wheel spokes="8"/>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 xmlns:a16="http://schemas.microsoft.com/office/drawing/2014/main" id="{602A8577-88BE-5C1E-902A-5BBB4D8283E4}"/>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 xmlns:a16="http://schemas.microsoft.com/office/drawing/2014/main" id="{04F3303B-7E52-EDA3-DAF4-8FC1BA64AF9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 xmlns:a16="http://schemas.microsoft.com/office/drawing/2014/main" id="{1FBAB03C-793E-EEE8-D22D-3B6B799123A8}"/>
              </a:ext>
            </a:extLst>
          </p:cNvPr>
          <p:cNvSpPr>
            <a:spLocks noGrp="1"/>
          </p:cNvSpPr>
          <p:nvPr>
            <p:ph type="sldNum" sz="quarter" idx="12"/>
          </p:nvPr>
        </p:nvSpPr>
        <p:spPr/>
        <p:txBody>
          <a:bodyPr/>
          <a:lstStyle>
            <a:lvl1pPr>
              <a:defRPr/>
            </a:lvl1pPr>
          </a:lstStyle>
          <a:p>
            <a:fld id="{C5DC3F7B-E24C-42B7-9D5B-FD082CA361DE}" type="slidenum">
              <a:rPr lang="en-US" altLang="en-US"/>
              <a:pPr/>
              <a:t>‹#›</a:t>
            </a:fld>
            <a:endParaRPr lang="en-US" altLang="en-US"/>
          </a:p>
        </p:txBody>
      </p:sp>
    </p:spTree>
    <p:extLst>
      <p:ext uri="{BB962C8B-B14F-4D97-AF65-F5344CB8AC3E}">
        <p14:creationId xmlns:p14="http://schemas.microsoft.com/office/powerpoint/2010/main" val="391255400"/>
      </p:ext>
    </p:extLst>
  </p:cSld>
  <p:clrMapOvr>
    <a:masterClrMapping/>
  </p:clrMapOvr>
  <p:transition spd="slow">
    <p:wheel spokes="8"/>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3">
            <a:extLst>
              <a:ext uri="{FF2B5EF4-FFF2-40B4-BE49-F238E27FC236}">
                <a16:creationId xmlns="" xmlns:a16="http://schemas.microsoft.com/office/drawing/2014/main" id="{568B95CC-1C69-A4B1-377A-E14D76EDB0B8}"/>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 xmlns:a16="http://schemas.microsoft.com/office/drawing/2014/main" id="{1AC52AAD-92BD-ED53-8190-5EDC29E73FC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 xmlns:a16="http://schemas.microsoft.com/office/drawing/2014/main" id="{C09A8BEB-8415-2BE2-FB16-733332929B17}"/>
              </a:ext>
            </a:extLst>
          </p:cNvPr>
          <p:cNvSpPr>
            <a:spLocks noGrp="1"/>
          </p:cNvSpPr>
          <p:nvPr>
            <p:ph type="sldNum" sz="quarter" idx="12"/>
          </p:nvPr>
        </p:nvSpPr>
        <p:spPr/>
        <p:txBody>
          <a:bodyPr/>
          <a:lstStyle>
            <a:lvl1pPr>
              <a:defRPr/>
            </a:lvl1pPr>
          </a:lstStyle>
          <a:p>
            <a:fld id="{41A366DC-20EE-467F-A5CE-A6653B42920D}" type="slidenum">
              <a:rPr lang="en-US" altLang="en-US"/>
              <a:pPr/>
              <a:t>‹#›</a:t>
            </a:fld>
            <a:endParaRPr lang="en-US" altLang="en-US"/>
          </a:p>
        </p:txBody>
      </p:sp>
    </p:spTree>
    <p:extLst>
      <p:ext uri="{BB962C8B-B14F-4D97-AF65-F5344CB8AC3E}">
        <p14:creationId xmlns:p14="http://schemas.microsoft.com/office/powerpoint/2010/main" val="4289024845"/>
      </p:ext>
    </p:extLst>
  </p:cSld>
  <p:clrMapOvr>
    <a:masterClrMapping/>
  </p:clrMapOvr>
  <p:transition spd="slow">
    <p:wheel spokes="8"/>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3">
            <a:extLst>
              <a:ext uri="{FF2B5EF4-FFF2-40B4-BE49-F238E27FC236}">
                <a16:creationId xmlns="" xmlns:a16="http://schemas.microsoft.com/office/drawing/2014/main" id="{3FD63292-4CC1-7875-B564-A7F5EF5EF95B}"/>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 xmlns:a16="http://schemas.microsoft.com/office/drawing/2014/main" id="{4EBDDB02-A86A-54D0-839B-6466DBE94832}"/>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 xmlns:a16="http://schemas.microsoft.com/office/drawing/2014/main" id="{4A8160AF-E503-4F5E-4675-C9214C49E4F5}"/>
              </a:ext>
            </a:extLst>
          </p:cNvPr>
          <p:cNvSpPr>
            <a:spLocks noGrp="1"/>
          </p:cNvSpPr>
          <p:nvPr>
            <p:ph type="sldNum" sz="quarter" idx="12"/>
          </p:nvPr>
        </p:nvSpPr>
        <p:spPr/>
        <p:txBody>
          <a:bodyPr/>
          <a:lstStyle>
            <a:lvl1pPr>
              <a:defRPr/>
            </a:lvl1pPr>
          </a:lstStyle>
          <a:p>
            <a:fld id="{144CA522-8498-4E57-9D2B-6C88F51C1B4F}" type="slidenum">
              <a:rPr lang="en-US" altLang="en-US"/>
              <a:pPr/>
              <a:t>‹#›</a:t>
            </a:fld>
            <a:endParaRPr lang="en-US" altLang="en-US"/>
          </a:p>
        </p:txBody>
      </p:sp>
    </p:spTree>
    <p:extLst>
      <p:ext uri="{BB962C8B-B14F-4D97-AF65-F5344CB8AC3E}">
        <p14:creationId xmlns:p14="http://schemas.microsoft.com/office/powerpoint/2010/main" val="837277725"/>
      </p:ext>
    </p:extLst>
  </p:cSld>
  <p:clrMapOvr>
    <a:masterClrMapping/>
  </p:clrMapOvr>
  <p:transition spd="slow">
    <p:wheel spokes="8"/>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a:extLst>
              <a:ext uri="{28A0092B-C50C-407E-A947-70E740481C1C}">
                <a14:useLocalDpi xmlns:a14="http://schemas.microsoft.com/office/drawing/2010/main" val="0"/>
              </a:ext>
            </a:extLst>
          </a:blip>
          <a:srcRect l="2729" t="10626" r="3576" b="16208"/>
          <a:stretch/>
        </p:blipFill>
        <p:spPr>
          <a:xfrm>
            <a:off x="-46892" y="-35168"/>
            <a:ext cx="9214338" cy="5205046"/>
          </a:xfrm>
          <a:prstGeom prst="rect">
            <a:avLst/>
          </a:prstGeom>
        </p:spPr>
      </p:pic>
    </p:spTree>
    <p:extLst>
      <p:ext uri="{BB962C8B-B14F-4D97-AF65-F5344CB8AC3E}">
        <p14:creationId xmlns:p14="http://schemas.microsoft.com/office/powerpoint/2010/main" val="113939705"/>
      </p:ext>
    </p:extLst>
  </p:cSld>
  <p:clrMapOvr>
    <a:masterClrMapping/>
  </p:clrMapOvr>
  <p:transition spd="slow">
    <p:wheel spokes="8"/>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3">
            <a:extLst>
              <a:ext uri="{FF2B5EF4-FFF2-40B4-BE49-F238E27FC236}">
                <a16:creationId xmlns="" xmlns:a16="http://schemas.microsoft.com/office/drawing/2014/main" id="{A3C20DD1-6B7A-FC12-1214-24E606F99A07}"/>
              </a:ext>
            </a:extLst>
          </p:cNvPr>
          <p:cNvSpPr>
            <a:spLocks noGrp="1"/>
          </p:cNvSpPr>
          <p:nvPr>
            <p:ph type="dt" sz="half" idx="10"/>
          </p:nvPr>
        </p:nvSpPr>
        <p:spPr/>
        <p:txBody>
          <a:bodyPr/>
          <a:lstStyle>
            <a:lvl1pPr>
              <a:defRPr/>
            </a:lvl1pPr>
          </a:lstStyle>
          <a:p>
            <a:pPr>
              <a:defRPr/>
            </a:pPr>
            <a:endParaRPr lang="en-US"/>
          </a:p>
        </p:txBody>
      </p:sp>
      <p:sp>
        <p:nvSpPr>
          <p:cNvPr id="4" name="Footer Placeholder 4">
            <a:extLst>
              <a:ext uri="{FF2B5EF4-FFF2-40B4-BE49-F238E27FC236}">
                <a16:creationId xmlns="" xmlns:a16="http://schemas.microsoft.com/office/drawing/2014/main" id="{DFE0E4BA-F0C2-A407-483A-EBBA4A901465}"/>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 xmlns:a16="http://schemas.microsoft.com/office/drawing/2014/main" id="{EF315217-45BD-4AFF-4E4D-CA0A0BC1C944}"/>
              </a:ext>
            </a:extLst>
          </p:cNvPr>
          <p:cNvSpPr>
            <a:spLocks noGrp="1"/>
          </p:cNvSpPr>
          <p:nvPr>
            <p:ph type="sldNum" sz="quarter" idx="12"/>
          </p:nvPr>
        </p:nvSpPr>
        <p:spPr/>
        <p:txBody>
          <a:bodyPr/>
          <a:lstStyle>
            <a:lvl1pPr>
              <a:defRPr/>
            </a:lvl1pPr>
          </a:lstStyle>
          <a:p>
            <a:fld id="{ACAE84F2-D8E9-4213-BB2C-B61A1D7A941D}" type="slidenum">
              <a:rPr lang="en-US" altLang="en-US"/>
              <a:pPr/>
              <a:t>‹#›</a:t>
            </a:fld>
            <a:endParaRPr lang="en-US" altLang="en-US"/>
          </a:p>
        </p:txBody>
      </p:sp>
    </p:spTree>
    <p:extLst>
      <p:ext uri="{BB962C8B-B14F-4D97-AF65-F5344CB8AC3E}">
        <p14:creationId xmlns:p14="http://schemas.microsoft.com/office/powerpoint/2010/main" val="4258583981"/>
      </p:ext>
    </p:extLst>
  </p:cSld>
  <p:clrMapOvr>
    <a:masterClrMapping/>
  </p:clrMapOvr>
  <p:transition spd="slow">
    <p:wheel spokes="8"/>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 xmlns:a16="http://schemas.microsoft.com/office/drawing/2014/main" id="{89BE27E4-0391-C380-06A7-1E90B71C2CF1}"/>
              </a:ext>
            </a:extLst>
          </p:cNvPr>
          <p:cNvSpPr>
            <a:spLocks noGrp="1"/>
          </p:cNvSpPr>
          <p:nvPr>
            <p:ph type="dt" sz="half" idx="10"/>
          </p:nvPr>
        </p:nvSpPr>
        <p:spPr/>
        <p:txBody>
          <a:bodyPr/>
          <a:lstStyle>
            <a:lvl1pPr>
              <a:defRPr/>
            </a:lvl1pPr>
          </a:lstStyle>
          <a:p>
            <a:pPr>
              <a:defRPr/>
            </a:pPr>
            <a:endParaRPr lang="en-US"/>
          </a:p>
        </p:txBody>
      </p:sp>
      <p:sp>
        <p:nvSpPr>
          <p:cNvPr id="3" name="Footer Placeholder 4">
            <a:extLst>
              <a:ext uri="{FF2B5EF4-FFF2-40B4-BE49-F238E27FC236}">
                <a16:creationId xmlns="" xmlns:a16="http://schemas.microsoft.com/office/drawing/2014/main" id="{E24BF4CE-8985-921A-8A2C-316E71BB6E4F}"/>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 xmlns:a16="http://schemas.microsoft.com/office/drawing/2014/main" id="{AC1AAFB6-E06E-EAF8-E2B2-3897A3DCD830}"/>
              </a:ext>
            </a:extLst>
          </p:cNvPr>
          <p:cNvSpPr>
            <a:spLocks noGrp="1"/>
          </p:cNvSpPr>
          <p:nvPr>
            <p:ph type="sldNum" sz="quarter" idx="12"/>
          </p:nvPr>
        </p:nvSpPr>
        <p:spPr/>
        <p:txBody>
          <a:bodyPr/>
          <a:lstStyle>
            <a:lvl1pPr>
              <a:defRPr/>
            </a:lvl1pPr>
          </a:lstStyle>
          <a:p>
            <a:fld id="{FE52788F-068C-4A41-BE35-A2D6B8148CEE}" type="slidenum">
              <a:rPr lang="en-US" altLang="en-US"/>
              <a:pPr/>
              <a:t>‹#›</a:t>
            </a:fld>
            <a:endParaRPr lang="en-US" altLang="en-US"/>
          </a:p>
        </p:txBody>
      </p:sp>
    </p:spTree>
    <p:extLst>
      <p:ext uri="{BB962C8B-B14F-4D97-AF65-F5344CB8AC3E}">
        <p14:creationId xmlns:p14="http://schemas.microsoft.com/office/powerpoint/2010/main" val="1103095"/>
      </p:ext>
    </p:extLst>
  </p:cSld>
  <p:clrMapOvr>
    <a:masterClrMapping/>
  </p:clrMapOvr>
  <p:transition spd="slow">
    <p:wheel spokes="8"/>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3">
            <a:extLst>
              <a:ext uri="{FF2B5EF4-FFF2-40B4-BE49-F238E27FC236}">
                <a16:creationId xmlns="" xmlns:a16="http://schemas.microsoft.com/office/drawing/2014/main" id="{C5124B78-013B-4558-105D-DC60AE899244}"/>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 xmlns:a16="http://schemas.microsoft.com/office/drawing/2014/main" id="{EE5434A7-6018-319D-9A84-763AA2E601D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 xmlns:a16="http://schemas.microsoft.com/office/drawing/2014/main" id="{8F349B25-956D-2DA0-EE5A-284327054057}"/>
              </a:ext>
            </a:extLst>
          </p:cNvPr>
          <p:cNvSpPr>
            <a:spLocks noGrp="1"/>
          </p:cNvSpPr>
          <p:nvPr>
            <p:ph type="sldNum" sz="quarter" idx="12"/>
          </p:nvPr>
        </p:nvSpPr>
        <p:spPr/>
        <p:txBody>
          <a:bodyPr/>
          <a:lstStyle>
            <a:lvl1pPr>
              <a:defRPr/>
            </a:lvl1pPr>
          </a:lstStyle>
          <a:p>
            <a:fld id="{1A89CC52-2CA9-4C04-87A3-DDF20DB64C72}" type="slidenum">
              <a:rPr lang="en-US" altLang="en-US"/>
              <a:pPr/>
              <a:t>‹#›</a:t>
            </a:fld>
            <a:endParaRPr lang="en-US" altLang="en-US"/>
          </a:p>
        </p:txBody>
      </p:sp>
    </p:spTree>
    <p:extLst>
      <p:ext uri="{BB962C8B-B14F-4D97-AF65-F5344CB8AC3E}">
        <p14:creationId xmlns:p14="http://schemas.microsoft.com/office/powerpoint/2010/main" val="2962702163"/>
      </p:ext>
    </p:extLst>
  </p:cSld>
  <p:clrMapOvr>
    <a:masterClrMapping/>
  </p:clrMapOvr>
  <p:transition spd="slow">
    <p:wheel spokes="8"/>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69"/>
            <a:ext cx="4629150" cy="3655219"/>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3">
            <a:extLst>
              <a:ext uri="{FF2B5EF4-FFF2-40B4-BE49-F238E27FC236}">
                <a16:creationId xmlns="" xmlns:a16="http://schemas.microsoft.com/office/drawing/2014/main" id="{84C49997-5DC8-2BE4-3C8F-106BF90D4D20}"/>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 xmlns:a16="http://schemas.microsoft.com/office/drawing/2014/main" id="{9440CE70-C2A6-79A6-0EE0-C1459F56D50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 xmlns:a16="http://schemas.microsoft.com/office/drawing/2014/main" id="{E5EBDD75-B77E-168F-48D2-52F8DE568C85}"/>
              </a:ext>
            </a:extLst>
          </p:cNvPr>
          <p:cNvSpPr>
            <a:spLocks noGrp="1"/>
          </p:cNvSpPr>
          <p:nvPr>
            <p:ph type="sldNum" sz="quarter" idx="12"/>
          </p:nvPr>
        </p:nvSpPr>
        <p:spPr/>
        <p:txBody>
          <a:bodyPr/>
          <a:lstStyle>
            <a:lvl1pPr>
              <a:defRPr/>
            </a:lvl1pPr>
          </a:lstStyle>
          <a:p>
            <a:fld id="{9BAA8517-C274-47E8-B4A7-ECCBB1DA4BB9}" type="slidenum">
              <a:rPr lang="en-US" altLang="en-US"/>
              <a:pPr/>
              <a:t>‹#›</a:t>
            </a:fld>
            <a:endParaRPr lang="en-US" altLang="en-US"/>
          </a:p>
        </p:txBody>
      </p:sp>
    </p:spTree>
    <p:extLst>
      <p:ext uri="{BB962C8B-B14F-4D97-AF65-F5344CB8AC3E}">
        <p14:creationId xmlns:p14="http://schemas.microsoft.com/office/powerpoint/2010/main" val="1797609965"/>
      </p:ext>
    </p:extLst>
  </p:cSld>
  <p:clrMapOvr>
    <a:masterClrMapping/>
  </p:clrMapOvr>
  <p:transition spd="slow">
    <p:wheel spokes="8"/>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7F5ADB41-5269-AA41-4350-BCFA9C2B8CA8}"/>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 xmlns:a16="http://schemas.microsoft.com/office/drawing/2014/main" id="{F32B4CC7-8A04-1EFE-B4C6-6F580C90A50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 xmlns:a16="http://schemas.microsoft.com/office/drawing/2014/main" id="{31CE8F3E-9B6F-6DBF-D3DB-1863858470E2}"/>
              </a:ext>
            </a:extLst>
          </p:cNvPr>
          <p:cNvSpPr>
            <a:spLocks noGrp="1"/>
          </p:cNvSpPr>
          <p:nvPr>
            <p:ph type="sldNum" sz="quarter" idx="12"/>
          </p:nvPr>
        </p:nvSpPr>
        <p:spPr/>
        <p:txBody>
          <a:bodyPr/>
          <a:lstStyle>
            <a:lvl1pPr>
              <a:defRPr/>
            </a:lvl1pPr>
          </a:lstStyle>
          <a:p>
            <a:fld id="{39F5EA98-24EE-457D-8E80-490B4C2FC0C4}" type="slidenum">
              <a:rPr lang="en-US" altLang="en-US"/>
              <a:pPr/>
              <a:t>‹#›</a:t>
            </a:fld>
            <a:endParaRPr lang="en-US" altLang="en-US"/>
          </a:p>
        </p:txBody>
      </p:sp>
    </p:spTree>
    <p:extLst>
      <p:ext uri="{BB962C8B-B14F-4D97-AF65-F5344CB8AC3E}">
        <p14:creationId xmlns:p14="http://schemas.microsoft.com/office/powerpoint/2010/main" val="800505000"/>
      </p:ext>
    </p:extLst>
  </p:cSld>
  <p:clrMapOvr>
    <a:masterClrMapping/>
  </p:clrMapOvr>
  <p:transition spd="slow">
    <p:wheel spokes="8"/>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7BEEBFD2-A7C2-5317-94BD-E66CC95A81E6}"/>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 xmlns:a16="http://schemas.microsoft.com/office/drawing/2014/main" id="{CA13E5CC-3BDF-0060-2EE6-2CECC336775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 xmlns:a16="http://schemas.microsoft.com/office/drawing/2014/main" id="{8B7425EA-81EF-09C3-8F21-8B2C6CD41759}"/>
              </a:ext>
            </a:extLst>
          </p:cNvPr>
          <p:cNvSpPr>
            <a:spLocks noGrp="1"/>
          </p:cNvSpPr>
          <p:nvPr>
            <p:ph type="sldNum" sz="quarter" idx="12"/>
          </p:nvPr>
        </p:nvSpPr>
        <p:spPr/>
        <p:txBody>
          <a:bodyPr/>
          <a:lstStyle>
            <a:lvl1pPr>
              <a:defRPr/>
            </a:lvl1pPr>
          </a:lstStyle>
          <a:p>
            <a:fld id="{9B7FEE78-B124-4831-BE63-61A6B3B89219}" type="slidenum">
              <a:rPr lang="en-US" altLang="en-US"/>
              <a:pPr/>
              <a:t>‹#›</a:t>
            </a:fld>
            <a:endParaRPr lang="en-US" altLang="en-US"/>
          </a:p>
        </p:txBody>
      </p:sp>
    </p:spTree>
    <p:extLst>
      <p:ext uri="{BB962C8B-B14F-4D97-AF65-F5344CB8AC3E}">
        <p14:creationId xmlns:p14="http://schemas.microsoft.com/office/powerpoint/2010/main" val="3193868112"/>
      </p:ext>
    </p:extLst>
  </p:cSld>
  <p:clrMapOvr>
    <a:masterClrMapping/>
  </p:clrMapOvr>
  <p:transition spd="slow">
    <p:wheel spokes="8"/>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标题幻灯片" type="title">
  <p:cSld name="标题幻灯片">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3274345324"/>
      </p:ext>
    </p:extLst>
  </p:cSld>
  <p:clrMapOvr>
    <a:masterClrMapping/>
  </p:clrMapOvr>
  <p:transition spd="slow">
    <p:wheel spokes="8"/>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smtClean="0"/>
              <a:t>Click to edit Master title style</a:t>
            </a:r>
            <a:endParaRPr lang="vi-VN"/>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smtClean="0"/>
              <a:t>Click to edit Master subtitle style</a:t>
            </a:r>
            <a:endParaRPr lang="vi-VN"/>
          </a:p>
        </p:txBody>
      </p:sp>
      <p:sp>
        <p:nvSpPr>
          <p:cNvPr id="4" name="Date Placeholder 3"/>
          <p:cNvSpPr>
            <a:spLocks noGrp="1"/>
          </p:cNvSpPr>
          <p:nvPr>
            <p:ph type="dt" sz="half" idx="10"/>
          </p:nvPr>
        </p:nvSpPr>
        <p:spPr/>
        <p:txBody>
          <a:bodyPr/>
          <a:lstStyle>
            <a:lvl1pPr>
              <a:defRPr/>
            </a:lvl1pPr>
          </a:lstStyle>
          <a:p>
            <a:pPr>
              <a:defRPr/>
            </a:pPr>
            <a:fld id="{D02576AD-3E5E-4AC4-8EA8-7DD6A889FA43}" type="datetimeFigureOut">
              <a:rPr lang="en-US">
                <a:solidFill>
                  <a:prstClr val="black">
                    <a:tint val="75000"/>
                  </a:prstClr>
                </a:solidFill>
              </a:rPr>
              <a:pPr>
                <a:defRPr/>
              </a:pPr>
              <a:t>5/11/2024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630D10D-7F9F-4A97-A377-D6DC7B6380C8}" type="slidenum">
              <a:rPr lang="en-US" altLang="en-US"/>
              <a:pPr>
                <a:defRPr/>
              </a:pPr>
              <a:t>‹#›</a:t>
            </a:fld>
            <a:endParaRPr lang="en-US" altLang="en-US"/>
          </a:p>
        </p:txBody>
      </p:sp>
    </p:spTree>
    <p:extLst>
      <p:ext uri="{BB962C8B-B14F-4D97-AF65-F5344CB8AC3E}">
        <p14:creationId xmlns:p14="http://schemas.microsoft.com/office/powerpoint/2010/main" val="2754757394"/>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lvl1pPr>
              <a:defRPr/>
            </a:lvl1pPr>
          </a:lstStyle>
          <a:p>
            <a:pPr>
              <a:defRPr/>
            </a:pPr>
            <a:fld id="{94D58CAE-E911-4F94-9FA6-68BBBBD515B5}" type="datetimeFigureOut">
              <a:rPr lang="en-US">
                <a:solidFill>
                  <a:prstClr val="black">
                    <a:tint val="75000"/>
                  </a:prstClr>
                </a:solidFill>
              </a:rPr>
              <a:pPr>
                <a:defRPr/>
              </a:pPr>
              <a:t>5/11/2024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0EB1C1D-E133-4ADE-AEA6-9D555F60BB4E}" type="slidenum">
              <a:rPr lang="en-US" altLang="en-US"/>
              <a:pPr>
                <a:defRPr/>
              </a:pPr>
              <a:t>‹#›</a:t>
            </a:fld>
            <a:endParaRPr lang="en-US" altLang="en-US"/>
          </a:p>
        </p:txBody>
      </p:sp>
    </p:spTree>
    <p:extLst>
      <p:ext uri="{BB962C8B-B14F-4D97-AF65-F5344CB8AC3E}">
        <p14:creationId xmlns:p14="http://schemas.microsoft.com/office/powerpoint/2010/main" val="1522847061"/>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8"/>
            <a:ext cx="7772400" cy="1021556"/>
          </a:xfrm>
        </p:spPr>
        <p:txBody>
          <a:bodyPr anchor="t"/>
          <a:lstStyle>
            <a:lvl1pPr algn="l">
              <a:defRPr sz="3000" b="1" cap="all"/>
            </a:lvl1pPr>
          </a:lstStyle>
          <a:p>
            <a:r>
              <a:rPr lang="en-US" smtClean="0"/>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684FDAF5-396D-4798-9136-DAD46A953C38}" type="datetimeFigureOut">
              <a:rPr lang="en-US">
                <a:solidFill>
                  <a:prstClr val="black">
                    <a:tint val="75000"/>
                  </a:prstClr>
                </a:solidFill>
              </a:rPr>
              <a:pPr>
                <a:defRPr/>
              </a:pPr>
              <a:t>5/11/2024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9D2AE25-477D-4C8C-8548-5C4DCA8F09FB}" type="slidenum">
              <a:rPr lang="en-US" altLang="en-US"/>
              <a:pPr>
                <a:defRPr/>
              </a:pPr>
              <a:t>‹#›</a:t>
            </a:fld>
            <a:endParaRPr lang="en-US" altLang="en-US"/>
          </a:p>
        </p:txBody>
      </p:sp>
    </p:spTree>
    <p:extLst>
      <p:ext uri="{BB962C8B-B14F-4D97-AF65-F5344CB8AC3E}">
        <p14:creationId xmlns:p14="http://schemas.microsoft.com/office/powerpoint/2010/main" val="6067015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a:extLst>
              <a:ext uri="{28A0092B-C50C-407E-A947-70E740481C1C}">
                <a14:useLocalDpi xmlns:a14="http://schemas.microsoft.com/office/drawing/2010/main" val="0"/>
              </a:ext>
            </a:extLst>
          </a:blip>
          <a:srcRect l="2729" t="10626" r="3576" b="16208"/>
          <a:stretch/>
        </p:blipFill>
        <p:spPr>
          <a:xfrm>
            <a:off x="-46892" y="-35168"/>
            <a:ext cx="9214338" cy="5205046"/>
          </a:xfrm>
          <a:prstGeom prst="rect">
            <a:avLst/>
          </a:prstGeom>
        </p:spPr>
      </p:pic>
      <p:pic>
        <p:nvPicPr>
          <p:cNvPr id="19" name="图片 18"/>
          <p:cNvPicPr>
            <a:picLocks noChangeAspect="1"/>
          </p:cNvPicPr>
          <p:nvPr userDrawn="1"/>
        </p:nvPicPr>
        <p:blipFill rotWithShape="1">
          <a:blip r:embed="rId3"/>
          <a:srcRect t="4903" r="128" b="11485"/>
          <a:stretch/>
        </p:blipFill>
        <p:spPr>
          <a:xfrm>
            <a:off x="-11723" y="-38100"/>
            <a:ext cx="9155723" cy="5207000"/>
          </a:xfrm>
          <a:prstGeom prst="rect">
            <a:avLst/>
          </a:prstGeom>
        </p:spPr>
      </p:pic>
      <p:pic>
        <p:nvPicPr>
          <p:cNvPr id="20" name="图片 19"/>
          <p:cNvPicPr>
            <a:picLocks noChangeAspect="1"/>
          </p:cNvPicPr>
          <p:nvPr userDrawn="1"/>
        </p:nvPicPr>
        <p:blipFill rotWithShape="1">
          <a:blip r:embed="rId4"/>
          <a:srcRect t="1" b="9717"/>
          <a:stretch/>
        </p:blipFill>
        <p:spPr>
          <a:xfrm>
            <a:off x="203200" y="215899"/>
            <a:ext cx="8813800" cy="4940301"/>
          </a:xfrm>
          <a:prstGeom prst="rect">
            <a:avLst/>
          </a:prstGeom>
        </p:spPr>
      </p:pic>
    </p:spTree>
    <p:extLst>
      <p:ext uri="{BB962C8B-B14F-4D97-AF65-F5344CB8AC3E}">
        <p14:creationId xmlns:p14="http://schemas.microsoft.com/office/powerpoint/2010/main" val="2868629176"/>
      </p:ext>
    </p:extLst>
  </p:cSld>
  <p:clrMapOvr>
    <a:masterClrMapping/>
  </p:clrMapOvr>
  <p:transition spd="slow">
    <p:wheel spokes="8"/>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457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4648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Date Placeholder 3"/>
          <p:cNvSpPr>
            <a:spLocks noGrp="1"/>
          </p:cNvSpPr>
          <p:nvPr>
            <p:ph type="dt" sz="half" idx="10"/>
          </p:nvPr>
        </p:nvSpPr>
        <p:spPr/>
        <p:txBody>
          <a:bodyPr/>
          <a:lstStyle>
            <a:lvl1pPr>
              <a:defRPr/>
            </a:lvl1pPr>
          </a:lstStyle>
          <a:p>
            <a:pPr>
              <a:defRPr/>
            </a:pPr>
            <a:fld id="{B7F40219-FDE1-40FA-AE78-2B6CBDDF8665}" type="datetimeFigureOut">
              <a:rPr lang="en-US">
                <a:solidFill>
                  <a:prstClr val="black">
                    <a:tint val="75000"/>
                  </a:prstClr>
                </a:solidFill>
              </a:rPr>
              <a:pPr>
                <a:defRPr/>
              </a:pPr>
              <a:t>5/11/2024</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90094EAB-D86F-484D-AAB7-D8D5C07A5F28}" type="slidenum">
              <a:rPr lang="en-US" altLang="en-US"/>
              <a:pPr>
                <a:defRPr/>
              </a:pPr>
              <a:t>‹#›</a:t>
            </a:fld>
            <a:endParaRPr lang="en-US" altLang="en-US"/>
          </a:p>
        </p:txBody>
      </p:sp>
    </p:spTree>
    <p:extLst>
      <p:ext uri="{BB962C8B-B14F-4D97-AF65-F5344CB8AC3E}">
        <p14:creationId xmlns:p14="http://schemas.microsoft.com/office/powerpoint/2010/main" val="424778587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Date Placeholder 3"/>
          <p:cNvSpPr>
            <a:spLocks noGrp="1"/>
          </p:cNvSpPr>
          <p:nvPr>
            <p:ph type="dt" sz="half" idx="10"/>
          </p:nvPr>
        </p:nvSpPr>
        <p:spPr/>
        <p:txBody>
          <a:bodyPr/>
          <a:lstStyle>
            <a:lvl1pPr>
              <a:defRPr/>
            </a:lvl1pPr>
          </a:lstStyle>
          <a:p>
            <a:pPr>
              <a:defRPr/>
            </a:pPr>
            <a:fld id="{50347623-3B44-4C0B-B007-3AEE7DBCECCB}" type="datetimeFigureOut">
              <a:rPr lang="en-US">
                <a:solidFill>
                  <a:prstClr val="black">
                    <a:tint val="75000"/>
                  </a:prstClr>
                </a:solidFill>
              </a:rPr>
              <a:pPr>
                <a:defRPr/>
              </a:pPr>
              <a:t>5/11/2024</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7A457902-BF6D-4D62-BCE2-17ABA4890F07}" type="slidenum">
              <a:rPr lang="en-US" altLang="en-US"/>
              <a:pPr>
                <a:defRPr/>
              </a:pPr>
              <a:t>‹#›</a:t>
            </a:fld>
            <a:endParaRPr lang="en-US" altLang="en-US"/>
          </a:p>
        </p:txBody>
      </p:sp>
    </p:spTree>
    <p:extLst>
      <p:ext uri="{BB962C8B-B14F-4D97-AF65-F5344CB8AC3E}">
        <p14:creationId xmlns:p14="http://schemas.microsoft.com/office/powerpoint/2010/main" val="411963127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Date Placeholder 3"/>
          <p:cNvSpPr>
            <a:spLocks noGrp="1"/>
          </p:cNvSpPr>
          <p:nvPr>
            <p:ph type="dt" sz="half" idx="10"/>
          </p:nvPr>
        </p:nvSpPr>
        <p:spPr/>
        <p:txBody>
          <a:bodyPr/>
          <a:lstStyle>
            <a:lvl1pPr>
              <a:defRPr/>
            </a:lvl1pPr>
          </a:lstStyle>
          <a:p>
            <a:pPr>
              <a:defRPr/>
            </a:pPr>
            <a:fld id="{7BAD877D-DA26-4263-91CE-4689246F37B9}" type="datetimeFigureOut">
              <a:rPr lang="en-US">
                <a:solidFill>
                  <a:prstClr val="black">
                    <a:tint val="75000"/>
                  </a:prstClr>
                </a:solidFill>
              </a:rPr>
              <a:pPr>
                <a:defRPr/>
              </a:pPr>
              <a:t>5/11/2024</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DC15F6A3-13B0-4E44-ADBC-E7DC67458F42}" type="slidenum">
              <a:rPr lang="en-US" altLang="en-US"/>
              <a:pPr>
                <a:defRPr/>
              </a:pPr>
              <a:t>‹#›</a:t>
            </a:fld>
            <a:endParaRPr lang="en-US" altLang="en-US"/>
          </a:p>
        </p:txBody>
      </p:sp>
    </p:spTree>
    <p:extLst>
      <p:ext uri="{BB962C8B-B14F-4D97-AF65-F5344CB8AC3E}">
        <p14:creationId xmlns:p14="http://schemas.microsoft.com/office/powerpoint/2010/main" val="23564024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9D02775-2EAA-4989-BA91-C76CB08B0000}" type="datetimeFigureOut">
              <a:rPr lang="en-US">
                <a:solidFill>
                  <a:prstClr val="black">
                    <a:tint val="75000"/>
                  </a:prstClr>
                </a:solidFill>
              </a:rPr>
              <a:pPr>
                <a:defRPr/>
              </a:pPr>
              <a:t>5/11/2024</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CCB7F07C-1A8D-46FA-9630-C51B2B6329CC}" type="slidenum">
              <a:rPr lang="en-US" altLang="en-US"/>
              <a:pPr>
                <a:defRPr/>
              </a:pPr>
              <a:t>‹#›</a:t>
            </a:fld>
            <a:endParaRPr lang="en-US" altLang="en-US"/>
          </a:p>
        </p:txBody>
      </p:sp>
    </p:spTree>
    <p:extLst>
      <p:ext uri="{BB962C8B-B14F-4D97-AF65-F5344CB8AC3E}">
        <p14:creationId xmlns:p14="http://schemas.microsoft.com/office/powerpoint/2010/main" val="74281104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500" b="1"/>
            </a:lvl1pPr>
          </a:lstStyle>
          <a:p>
            <a:r>
              <a:rPr lang="en-US" smtClean="0"/>
              <a:t>Click to edit Master title style</a:t>
            </a:r>
            <a:endParaRPr lang="vi-VN"/>
          </a:p>
        </p:txBody>
      </p:sp>
      <p:sp>
        <p:nvSpPr>
          <p:cNvPr id="3" name="Content Placeholder 2"/>
          <p:cNvSpPr>
            <a:spLocks noGrp="1"/>
          </p:cNvSpPr>
          <p:nvPr>
            <p:ph idx="1"/>
          </p:nvPr>
        </p:nvSpPr>
        <p:spPr>
          <a:xfrm>
            <a:off x="3575050" y="204790"/>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7799E58C-713A-45DA-BB0C-F21A86AB4FC7}" type="datetimeFigureOut">
              <a:rPr lang="en-US">
                <a:solidFill>
                  <a:prstClr val="black">
                    <a:tint val="75000"/>
                  </a:prstClr>
                </a:solidFill>
              </a:rPr>
              <a:pPr>
                <a:defRPr/>
              </a:pPr>
              <a:t>5/11/2024</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244845BC-57EC-4087-B002-8D21409E4FC3}" type="slidenum">
              <a:rPr lang="en-US" altLang="en-US"/>
              <a:pPr>
                <a:defRPr/>
              </a:pPr>
              <a:t>‹#›</a:t>
            </a:fld>
            <a:endParaRPr lang="en-US" altLang="en-US"/>
          </a:p>
        </p:txBody>
      </p:sp>
    </p:spTree>
    <p:extLst>
      <p:ext uri="{BB962C8B-B14F-4D97-AF65-F5344CB8AC3E}">
        <p14:creationId xmlns:p14="http://schemas.microsoft.com/office/powerpoint/2010/main" val="207986677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smtClean="0"/>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smtClean="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86B39BCA-BB9B-4E5F-A913-33EF667D5EAA}" type="datetimeFigureOut">
              <a:rPr lang="en-US">
                <a:solidFill>
                  <a:prstClr val="black">
                    <a:tint val="75000"/>
                  </a:prstClr>
                </a:solidFill>
              </a:rPr>
              <a:pPr>
                <a:defRPr/>
              </a:pPr>
              <a:t>5/11/2024</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7E6C3AF0-1EDC-4021-994C-FBD426F7408D}" type="slidenum">
              <a:rPr lang="en-US" altLang="en-US"/>
              <a:pPr>
                <a:defRPr/>
              </a:pPr>
              <a:t>‹#›</a:t>
            </a:fld>
            <a:endParaRPr lang="en-US" altLang="en-US"/>
          </a:p>
        </p:txBody>
      </p:sp>
    </p:spTree>
    <p:extLst>
      <p:ext uri="{BB962C8B-B14F-4D97-AF65-F5344CB8AC3E}">
        <p14:creationId xmlns:p14="http://schemas.microsoft.com/office/powerpoint/2010/main" val="145758551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lvl1pPr>
              <a:defRPr/>
            </a:lvl1pPr>
          </a:lstStyle>
          <a:p>
            <a:pPr>
              <a:defRPr/>
            </a:pPr>
            <a:fld id="{D344543F-29EF-43FE-9DB3-FE4B31157621}" type="datetimeFigureOut">
              <a:rPr lang="en-US">
                <a:solidFill>
                  <a:prstClr val="black">
                    <a:tint val="75000"/>
                  </a:prstClr>
                </a:solidFill>
              </a:rPr>
              <a:pPr>
                <a:defRPr/>
              </a:pPr>
              <a:t>5/11/2024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EF83647-A065-49C6-AF4A-1BF0A110B212}" type="slidenum">
              <a:rPr lang="en-US" altLang="en-US"/>
              <a:pPr>
                <a:defRPr/>
              </a:pPr>
              <a:t>‹#›</a:t>
            </a:fld>
            <a:endParaRPr lang="en-US" altLang="en-US"/>
          </a:p>
        </p:txBody>
      </p:sp>
    </p:spTree>
    <p:extLst>
      <p:ext uri="{BB962C8B-B14F-4D97-AF65-F5344CB8AC3E}">
        <p14:creationId xmlns:p14="http://schemas.microsoft.com/office/powerpoint/2010/main" val="31598246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1"/>
            <a:ext cx="2057400" cy="4388644"/>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457200" y="205981"/>
            <a:ext cx="6019800" cy="438864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lvl1pPr>
              <a:defRPr/>
            </a:lvl1pPr>
          </a:lstStyle>
          <a:p>
            <a:pPr>
              <a:defRPr/>
            </a:pPr>
            <a:fld id="{E150E545-CEBD-462E-8B44-2CCC8EA01A32}" type="datetimeFigureOut">
              <a:rPr lang="en-US">
                <a:solidFill>
                  <a:prstClr val="black">
                    <a:tint val="75000"/>
                  </a:prstClr>
                </a:solidFill>
              </a:rPr>
              <a:pPr>
                <a:defRPr/>
              </a:pPr>
              <a:t>5/11/2024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B7DEEDB-6D49-4ECC-9798-F60B69199B8B}" type="slidenum">
              <a:rPr lang="en-US" altLang="en-US"/>
              <a:pPr>
                <a:defRPr/>
              </a:pPr>
              <a:t>‹#›</a:t>
            </a:fld>
            <a:endParaRPr lang="en-US" altLang="en-US"/>
          </a:p>
        </p:txBody>
      </p:sp>
    </p:spTree>
    <p:extLst>
      <p:ext uri="{BB962C8B-B14F-4D97-AF65-F5344CB8AC3E}">
        <p14:creationId xmlns:p14="http://schemas.microsoft.com/office/powerpoint/2010/main" val="346411279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 TEXT + DESIGN 6">
  <p:cSld name="TITLE + TEXT + DESIGN 6">
    <p:bg>
      <p:bgPr>
        <a:solidFill>
          <a:srgbClr val="A5DDDA">
            <a:alpha val="71764"/>
          </a:srgbClr>
        </a:solidFill>
        <a:effectLst/>
      </p:bgPr>
    </p:bg>
    <p:spTree>
      <p:nvGrpSpPr>
        <p:cNvPr id="1" name="Shape 164"/>
        <p:cNvGrpSpPr/>
        <p:nvPr/>
      </p:nvGrpSpPr>
      <p:grpSpPr>
        <a:xfrm>
          <a:off x="0" y="0"/>
          <a:ext cx="0" cy="0"/>
          <a:chOff x="0" y="0"/>
          <a:chExt cx="0" cy="0"/>
        </a:xfrm>
      </p:grpSpPr>
      <p:sp>
        <p:nvSpPr>
          <p:cNvPr id="4" name="Google Shape;165;p17"/>
          <p:cNvSpPr>
            <a:spLocks noChangeArrowheads="1"/>
          </p:cNvSpPr>
          <p:nvPr/>
        </p:nvSpPr>
        <p:spPr bwMode="auto">
          <a:xfrm>
            <a:off x="395288" y="397669"/>
            <a:ext cx="8353425" cy="4348163"/>
          </a:xfrm>
          <a:prstGeom prst="rect">
            <a:avLst/>
          </a:prstGeom>
          <a:solidFill>
            <a:srgbClr val="F4E9D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685800" eaLnBrk="0" fontAlgn="base" hangingPunct="0">
              <a:spcBef>
                <a:spcPct val="0"/>
              </a:spcBef>
              <a:spcAft>
                <a:spcPct val="0"/>
              </a:spcAft>
              <a:defRPr/>
            </a:pPr>
            <a:endParaRPr lang="en-US" altLang="en-US" sz="1350" smtClean="0">
              <a:solidFill>
                <a:prstClr val="black"/>
              </a:solidFill>
            </a:endParaRPr>
          </a:p>
        </p:txBody>
      </p:sp>
      <p:sp>
        <p:nvSpPr>
          <p:cNvPr id="166" name="Google Shape;166;p17"/>
          <p:cNvSpPr txBox="1">
            <a:spLocks noGrp="1"/>
          </p:cNvSpPr>
          <p:nvPr>
            <p:ph type="subTitle" idx="1"/>
          </p:nvPr>
        </p:nvSpPr>
        <p:spPr>
          <a:xfrm flipH="1">
            <a:off x="956300" y="1521075"/>
            <a:ext cx="5491800" cy="572400"/>
          </a:xfrm>
          <a:prstGeom prst="rect">
            <a:avLst/>
          </a:prstGeom>
        </p:spPr>
        <p:txBody>
          <a:bodyPr spcFirstLastPara="1" lIns="91425" tIns="91425" rIns="91425" bIns="91425">
            <a:noAutofit/>
          </a:bodyPr>
          <a:lstStyle>
            <a:lvl1pPr lvl="0" rtl="0">
              <a:lnSpc>
                <a:spcPct val="100000"/>
              </a:lnSpc>
              <a:spcBef>
                <a:spcPts val="0"/>
              </a:spcBef>
              <a:spcAft>
                <a:spcPts val="0"/>
              </a:spcAft>
              <a:buSzPts val="1200"/>
              <a:buNone/>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167" name="Google Shape;167;p17"/>
          <p:cNvSpPr txBox="1">
            <a:spLocks noGrp="1"/>
          </p:cNvSpPr>
          <p:nvPr>
            <p:ph type="ctrTitle"/>
          </p:nvPr>
        </p:nvSpPr>
        <p:spPr>
          <a:xfrm>
            <a:off x="956300" y="930075"/>
            <a:ext cx="2440500" cy="591000"/>
          </a:xfrm>
          <a:prstGeom prst="rect">
            <a:avLst/>
          </a:prstGeom>
        </p:spPr>
        <p:txBody>
          <a:bodyPr spcFirstLastPara="1" lIns="91425" tIns="91425" rIns="91425" bIns="91425" anchor="b">
            <a:noAutofit/>
          </a:bodyPr>
          <a:lstStyle>
            <a:lvl1pPr lvl="0" rtl="0">
              <a:spcBef>
                <a:spcPts val="0"/>
              </a:spcBef>
              <a:spcAft>
                <a:spcPts val="0"/>
              </a:spcAft>
              <a:buClr>
                <a:srgbClr val="FF7C3E"/>
              </a:buClr>
              <a:buSzPts val="2400"/>
              <a:buNone/>
              <a:defRPr sz="2400" b="0">
                <a:solidFill>
                  <a:srgbClr val="FF7C3E"/>
                </a:solidFill>
              </a:defRPr>
            </a:lvl1pPr>
            <a:lvl2pPr lvl="1" rtl="0">
              <a:spcBef>
                <a:spcPts val="0"/>
              </a:spcBef>
              <a:spcAft>
                <a:spcPts val="0"/>
              </a:spcAft>
              <a:buClr>
                <a:srgbClr val="FF7C3E"/>
              </a:buClr>
              <a:buSzPts val="4800"/>
              <a:buNone/>
              <a:defRPr sz="4800">
                <a:solidFill>
                  <a:srgbClr val="FF7C3E"/>
                </a:solidFill>
              </a:defRPr>
            </a:lvl2pPr>
            <a:lvl3pPr lvl="2" rtl="0">
              <a:spcBef>
                <a:spcPts val="0"/>
              </a:spcBef>
              <a:spcAft>
                <a:spcPts val="0"/>
              </a:spcAft>
              <a:buClr>
                <a:srgbClr val="FF7C3E"/>
              </a:buClr>
              <a:buSzPts val="4800"/>
              <a:buNone/>
              <a:defRPr sz="4800">
                <a:solidFill>
                  <a:srgbClr val="FF7C3E"/>
                </a:solidFill>
              </a:defRPr>
            </a:lvl3pPr>
            <a:lvl4pPr lvl="3" rtl="0">
              <a:spcBef>
                <a:spcPts val="0"/>
              </a:spcBef>
              <a:spcAft>
                <a:spcPts val="0"/>
              </a:spcAft>
              <a:buClr>
                <a:srgbClr val="FF7C3E"/>
              </a:buClr>
              <a:buSzPts val="4800"/>
              <a:buNone/>
              <a:defRPr sz="4800">
                <a:solidFill>
                  <a:srgbClr val="FF7C3E"/>
                </a:solidFill>
              </a:defRPr>
            </a:lvl4pPr>
            <a:lvl5pPr lvl="4" rtl="0">
              <a:spcBef>
                <a:spcPts val="0"/>
              </a:spcBef>
              <a:spcAft>
                <a:spcPts val="0"/>
              </a:spcAft>
              <a:buClr>
                <a:srgbClr val="FF7C3E"/>
              </a:buClr>
              <a:buSzPts val="4800"/>
              <a:buNone/>
              <a:defRPr sz="4800">
                <a:solidFill>
                  <a:srgbClr val="FF7C3E"/>
                </a:solidFill>
              </a:defRPr>
            </a:lvl5pPr>
            <a:lvl6pPr lvl="5" rtl="0">
              <a:spcBef>
                <a:spcPts val="0"/>
              </a:spcBef>
              <a:spcAft>
                <a:spcPts val="0"/>
              </a:spcAft>
              <a:buClr>
                <a:srgbClr val="FF7C3E"/>
              </a:buClr>
              <a:buSzPts val="4800"/>
              <a:buNone/>
              <a:defRPr sz="4800">
                <a:solidFill>
                  <a:srgbClr val="FF7C3E"/>
                </a:solidFill>
              </a:defRPr>
            </a:lvl6pPr>
            <a:lvl7pPr lvl="6" rtl="0">
              <a:spcBef>
                <a:spcPts val="0"/>
              </a:spcBef>
              <a:spcAft>
                <a:spcPts val="0"/>
              </a:spcAft>
              <a:buClr>
                <a:srgbClr val="FF7C3E"/>
              </a:buClr>
              <a:buSzPts val="4800"/>
              <a:buNone/>
              <a:defRPr sz="4800">
                <a:solidFill>
                  <a:srgbClr val="FF7C3E"/>
                </a:solidFill>
              </a:defRPr>
            </a:lvl7pPr>
            <a:lvl8pPr lvl="7" rtl="0">
              <a:spcBef>
                <a:spcPts val="0"/>
              </a:spcBef>
              <a:spcAft>
                <a:spcPts val="0"/>
              </a:spcAft>
              <a:buClr>
                <a:srgbClr val="FF7C3E"/>
              </a:buClr>
              <a:buSzPts val="4800"/>
              <a:buNone/>
              <a:defRPr sz="4800">
                <a:solidFill>
                  <a:srgbClr val="FF7C3E"/>
                </a:solidFill>
              </a:defRPr>
            </a:lvl8pPr>
            <a:lvl9pPr lvl="8" rtl="0">
              <a:spcBef>
                <a:spcPts val="0"/>
              </a:spcBef>
              <a:spcAft>
                <a:spcPts val="0"/>
              </a:spcAft>
              <a:buClr>
                <a:srgbClr val="FF7C3E"/>
              </a:buClr>
              <a:buSzPts val="4800"/>
              <a:buNone/>
              <a:defRPr sz="4800">
                <a:solidFill>
                  <a:srgbClr val="FF7C3E"/>
                </a:solidFill>
              </a:defRPr>
            </a:lvl9pPr>
          </a:lstStyle>
          <a:p>
            <a:endParaRPr/>
          </a:p>
        </p:txBody>
      </p:sp>
    </p:spTree>
    <p:extLst>
      <p:ext uri="{BB962C8B-B14F-4D97-AF65-F5344CB8AC3E}">
        <p14:creationId xmlns:p14="http://schemas.microsoft.com/office/powerpoint/2010/main" val="418608031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endParaRPr lang="vi-VN"/>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85705F7-DC19-458C-BEAA-51CC924223E0}"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287832406"/>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grpSp>
        <p:nvGrpSpPr>
          <p:cNvPr id="5" name="组合 4"/>
          <p:cNvGrpSpPr/>
          <p:nvPr userDrawn="1"/>
        </p:nvGrpSpPr>
        <p:grpSpPr>
          <a:xfrm>
            <a:off x="110875" y="121977"/>
            <a:ext cx="8922250" cy="4899547"/>
            <a:chOff x="286603" y="259307"/>
            <a:chExt cx="8488907" cy="4661582"/>
          </a:xfrm>
        </p:grpSpPr>
        <p:sp>
          <p:nvSpPr>
            <p:cNvPr id="4" name="矩形 3"/>
            <p:cNvSpPr/>
            <p:nvPr userDrawn="1"/>
          </p:nvSpPr>
          <p:spPr>
            <a:xfrm>
              <a:off x="286603" y="259307"/>
              <a:ext cx="8488907" cy="465388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1"/>
            <p:cNvPicPr>
              <a:picLocks noChangeAspect="1"/>
            </p:cNvPicPr>
            <p:nvPr userDrawn="1"/>
          </p:nvPicPr>
          <p:blipFill rotWithShape="1">
            <a:blip r:embed="rId2" cstate="print">
              <a:extLst>
                <a:ext uri="{28A0092B-C50C-407E-A947-70E740481C1C}">
                  <a14:useLocalDpi xmlns:a14="http://schemas.microsoft.com/office/drawing/2010/main" val="0"/>
                </a:ext>
              </a:extLst>
            </a:blip>
            <a:srcRect r="40033" b="49967"/>
            <a:stretch/>
          </p:blipFill>
          <p:spPr>
            <a:xfrm>
              <a:off x="286603" y="3793578"/>
              <a:ext cx="1351129" cy="1127311"/>
            </a:xfrm>
            <a:prstGeom prst="rect">
              <a:avLst/>
            </a:prstGeom>
          </p:spPr>
        </p:pic>
        <p:pic>
          <p:nvPicPr>
            <p:cNvPr id="3" name="图片 2"/>
            <p:cNvPicPr>
              <a:picLocks noChangeAspect="1"/>
            </p:cNvPicPr>
            <p:nvPr userDrawn="1"/>
          </p:nvPicPr>
          <p:blipFill rotWithShape="1">
            <a:blip r:embed="rId3" cstate="print">
              <a:extLst>
                <a:ext uri="{28A0092B-C50C-407E-A947-70E740481C1C}">
                  <a14:useLocalDpi xmlns:a14="http://schemas.microsoft.com/office/drawing/2010/main" val="0"/>
                </a:ext>
              </a:extLst>
            </a:blip>
            <a:srcRect l="42155" t="34760" b="4743"/>
            <a:stretch/>
          </p:blipFill>
          <p:spPr>
            <a:xfrm>
              <a:off x="7574508" y="3651147"/>
              <a:ext cx="1201002" cy="1256094"/>
            </a:xfrm>
            <a:prstGeom prst="rect">
              <a:avLst/>
            </a:prstGeom>
          </p:spPr>
        </p:pic>
      </p:grpSp>
      <p:sp>
        <p:nvSpPr>
          <p:cNvPr id="14" name="矩形 13"/>
          <p:cNvSpPr/>
          <p:nvPr userDrawn="1"/>
        </p:nvSpPr>
        <p:spPr>
          <a:xfrm>
            <a:off x="213368" y="1126665"/>
            <a:ext cx="4304844" cy="1721223"/>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Picture Placeholder 7"/>
          <p:cNvSpPr>
            <a:spLocks noGrp="1"/>
          </p:cNvSpPr>
          <p:nvPr>
            <p:ph type="pic" sz="quarter" idx="18"/>
          </p:nvPr>
        </p:nvSpPr>
        <p:spPr>
          <a:xfrm>
            <a:off x="213368" y="1126665"/>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6" name="Picture Placeholder 7"/>
          <p:cNvSpPr>
            <a:spLocks noGrp="1"/>
          </p:cNvSpPr>
          <p:nvPr>
            <p:ph type="pic" sz="quarter" idx="19"/>
          </p:nvPr>
        </p:nvSpPr>
        <p:spPr>
          <a:xfrm>
            <a:off x="4694128" y="1126665"/>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20" name="矩形 19"/>
          <p:cNvSpPr/>
          <p:nvPr userDrawn="1"/>
        </p:nvSpPr>
        <p:spPr>
          <a:xfrm>
            <a:off x="4694128" y="1126665"/>
            <a:ext cx="4304844" cy="1721223"/>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947664434"/>
      </p:ext>
    </p:extLst>
  </p:cSld>
  <p:clrMapOvr>
    <a:masterClrMapping/>
  </p:clrMapOvr>
  <p:transition spd="slow">
    <p:wheel spokes="8"/>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3A5BBC-30B9-4479-842C-00029BD5F3B4}"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95523082"/>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8"/>
            <a:ext cx="7772400" cy="1021556"/>
          </a:xfrm>
        </p:spPr>
        <p:txBody>
          <a:bodyPr anchor="t"/>
          <a:lstStyle>
            <a:lvl1pPr algn="l">
              <a:defRPr sz="3000" b="1" cap="all"/>
            </a:lvl1pPr>
          </a:lstStyle>
          <a:p>
            <a:r>
              <a:rPr lang="en-US"/>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19F5CB1-120F-4BB5-ADA8-C0C289478D14}"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077725797"/>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457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48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C97F5C-DD18-4A4F-AE79-7CF5C23ECD17}"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633617546"/>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E1E7A43-852C-4293-B7A8-869DEB62A4F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41110898"/>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9A2E210-C37A-4A90-A581-7134B3251E8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26832162"/>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Tree>
    <p:extLst>
      <p:ext uri="{BB962C8B-B14F-4D97-AF65-F5344CB8AC3E}">
        <p14:creationId xmlns:p14="http://schemas.microsoft.com/office/powerpoint/2010/main" val="3854252746"/>
      </p:ext>
    </p:extLst>
  </p:cSld>
  <p:clrMapOvr>
    <a:masterClrMapping/>
  </p:clrMapOvr>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500" b="1"/>
            </a:lvl1pPr>
          </a:lstStyle>
          <a:p>
            <a:r>
              <a:rPr lang="en-US"/>
              <a:t>Click to edit Master title style</a:t>
            </a:r>
            <a:endParaRPr lang="vi-VN"/>
          </a:p>
        </p:txBody>
      </p:sp>
      <p:sp>
        <p:nvSpPr>
          <p:cNvPr id="3" name="Content Placeholder 2"/>
          <p:cNvSpPr>
            <a:spLocks noGrp="1"/>
          </p:cNvSpPr>
          <p:nvPr>
            <p:ph idx="1"/>
          </p:nvPr>
        </p:nvSpPr>
        <p:spPr>
          <a:xfrm>
            <a:off x="3575050" y="204790"/>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9EBE27-C395-40F0-995F-377A80E9ACE1}"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061131804"/>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FD3794-4361-4D96-93B0-0ABEA88A95A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918357147"/>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1F09B0-5CF6-4A29-A951-8B20782D6CBF}"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615766002"/>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1"/>
            <a:ext cx="2057400" cy="4388644"/>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457200" y="205981"/>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C8EFFF1-38D8-4176-8D8A-07DA7436815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139249769"/>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节标题">
    <p:spTree>
      <p:nvGrpSpPr>
        <p:cNvPr id="1" name=""/>
        <p:cNvGrpSpPr/>
        <p:nvPr/>
      </p:nvGrpSpPr>
      <p:grpSpPr>
        <a:xfrm>
          <a:off x="0" y="0"/>
          <a:ext cx="0" cy="0"/>
          <a:chOff x="0" y="0"/>
          <a:chExt cx="0" cy="0"/>
        </a:xfrm>
      </p:grpSpPr>
      <p:grpSp>
        <p:nvGrpSpPr>
          <p:cNvPr id="5" name="组合 4"/>
          <p:cNvGrpSpPr/>
          <p:nvPr userDrawn="1"/>
        </p:nvGrpSpPr>
        <p:grpSpPr>
          <a:xfrm>
            <a:off x="110875" y="121977"/>
            <a:ext cx="8922250" cy="4899547"/>
            <a:chOff x="286603" y="259307"/>
            <a:chExt cx="8488907" cy="4661582"/>
          </a:xfrm>
        </p:grpSpPr>
        <p:sp>
          <p:nvSpPr>
            <p:cNvPr id="4" name="矩形 3"/>
            <p:cNvSpPr/>
            <p:nvPr userDrawn="1"/>
          </p:nvSpPr>
          <p:spPr>
            <a:xfrm>
              <a:off x="286603" y="259307"/>
              <a:ext cx="8488907" cy="4653887"/>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1"/>
            <p:cNvPicPr>
              <a:picLocks noChangeAspect="1"/>
            </p:cNvPicPr>
            <p:nvPr userDrawn="1"/>
          </p:nvPicPr>
          <p:blipFill rotWithShape="1">
            <a:blip r:embed="rId2" cstate="print">
              <a:extLst>
                <a:ext uri="{28A0092B-C50C-407E-A947-70E740481C1C}">
                  <a14:useLocalDpi xmlns:a14="http://schemas.microsoft.com/office/drawing/2010/main" val="0"/>
                </a:ext>
              </a:extLst>
            </a:blip>
            <a:srcRect r="40033" b="49967"/>
            <a:stretch/>
          </p:blipFill>
          <p:spPr>
            <a:xfrm>
              <a:off x="286603" y="3793578"/>
              <a:ext cx="1351129" cy="1127311"/>
            </a:xfrm>
            <a:prstGeom prst="rect">
              <a:avLst/>
            </a:prstGeom>
          </p:spPr>
        </p:pic>
        <p:pic>
          <p:nvPicPr>
            <p:cNvPr id="3" name="图片 2"/>
            <p:cNvPicPr>
              <a:picLocks noChangeAspect="1"/>
            </p:cNvPicPr>
            <p:nvPr userDrawn="1"/>
          </p:nvPicPr>
          <p:blipFill rotWithShape="1">
            <a:blip r:embed="rId3" cstate="print">
              <a:extLst>
                <a:ext uri="{28A0092B-C50C-407E-A947-70E740481C1C}">
                  <a14:useLocalDpi xmlns:a14="http://schemas.microsoft.com/office/drawing/2010/main" val="0"/>
                </a:ext>
              </a:extLst>
            </a:blip>
            <a:srcRect l="42155" t="34760" b="4743"/>
            <a:stretch/>
          </p:blipFill>
          <p:spPr>
            <a:xfrm>
              <a:off x="7574508" y="3651147"/>
              <a:ext cx="1201002" cy="1256094"/>
            </a:xfrm>
            <a:prstGeom prst="rect">
              <a:avLst/>
            </a:prstGeom>
          </p:spPr>
        </p:pic>
      </p:grpSp>
      <p:sp>
        <p:nvSpPr>
          <p:cNvPr id="12" name="Picture Placeholder 7"/>
          <p:cNvSpPr>
            <a:spLocks noGrp="1"/>
          </p:cNvSpPr>
          <p:nvPr>
            <p:ph type="pic" sz="quarter" idx="18"/>
          </p:nvPr>
        </p:nvSpPr>
        <p:spPr>
          <a:xfrm>
            <a:off x="525602" y="1066671"/>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3" name="Picture Placeholder 7"/>
          <p:cNvSpPr>
            <a:spLocks noGrp="1"/>
          </p:cNvSpPr>
          <p:nvPr>
            <p:ph type="pic" sz="quarter" idx="19"/>
          </p:nvPr>
        </p:nvSpPr>
        <p:spPr>
          <a:xfrm>
            <a:off x="2309797" y="1066671"/>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7" name="Picture Placeholder 7"/>
          <p:cNvSpPr>
            <a:spLocks noGrp="1"/>
          </p:cNvSpPr>
          <p:nvPr>
            <p:ph type="pic" sz="quarter" idx="20"/>
          </p:nvPr>
        </p:nvSpPr>
        <p:spPr>
          <a:xfrm>
            <a:off x="525602" y="2833786"/>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
        <p:nvSpPr>
          <p:cNvPr id="18" name="Picture Placeholder 7"/>
          <p:cNvSpPr>
            <a:spLocks noGrp="1"/>
          </p:cNvSpPr>
          <p:nvPr>
            <p:ph type="pic" sz="quarter" idx="21"/>
          </p:nvPr>
        </p:nvSpPr>
        <p:spPr>
          <a:xfrm>
            <a:off x="2309797" y="2833786"/>
            <a:ext cx="1721223" cy="17212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lvl1pPr marL="0" indent="0">
              <a:buFontTx/>
              <a:buNone/>
              <a:defRPr lang="en-US" sz="1050">
                <a:solidFill>
                  <a:schemeClr val="tx1">
                    <a:lumMod val="85000"/>
                    <a:lumOff val="15000"/>
                  </a:schemeClr>
                </a:solidFill>
              </a:defRPr>
            </a:lvl1pPr>
          </a:lstStyle>
          <a:p>
            <a:pPr marL="0" lvl="0" algn="ctr"/>
            <a:endParaRPr lang="en-US"/>
          </a:p>
        </p:txBody>
      </p:sp>
    </p:spTree>
    <p:extLst>
      <p:ext uri="{BB962C8B-B14F-4D97-AF65-F5344CB8AC3E}">
        <p14:creationId xmlns:p14="http://schemas.microsoft.com/office/powerpoint/2010/main" val="1549221801"/>
      </p:ext>
    </p:extLst>
  </p:cSld>
  <p:clrMapOvr>
    <a:masterClrMapping/>
  </p:clrMapOvr>
  <p:transition spd="slow">
    <p:wheel spokes="8"/>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endParaRPr lang="vi-VN"/>
          </a:p>
        </p:txBody>
      </p:sp>
      <p:sp>
        <p:nvSpPr>
          <p:cNvPr id="3" name="Table Placeholder 2"/>
          <p:cNvSpPr>
            <a:spLocks noGrp="1"/>
          </p:cNvSpPr>
          <p:nvPr>
            <p:ph type="tbl" idx="1"/>
          </p:nvPr>
        </p:nvSpPr>
        <p:spPr>
          <a:xfrm>
            <a:off x="457200" y="1200153"/>
            <a:ext cx="8229600" cy="3394472"/>
          </a:xfrm>
        </p:spPr>
        <p:txBody>
          <a:bodyPr/>
          <a:lstStyle/>
          <a:p>
            <a:pPr lvl="0"/>
            <a:endParaRPr lang="vi-VN"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69E654-6CB8-4219-9101-1FD749EFBB10}"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21939145"/>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atin typeface="Times New Roman" panose="02020603050405020304" pitchFamily="18" charset="0"/>
              </a:defRPr>
            </a:lvl1pPr>
          </a:lstStyle>
          <a:p>
            <a:pPr>
              <a:defRPr/>
            </a:pPr>
            <a:fld id="{48743B05-4805-4812-9FAD-4EC3049E65DA}" type="datetimeFigureOut">
              <a:rPr lang="en-US"/>
              <a:pPr>
                <a:defRPr/>
              </a:pPr>
              <a:t>5/11/2024</a:t>
            </a:fld>
            <a:endParaRPr lang="en-US"/>
          </a:p>
        </p:txBody>
      </p:sp>
      <p:sp>
        <p:nvSpPr>
          <p:cNvPr id="5" name="Footer Placeholder 4"/>
          <p:cNvSpPr>
            <a:spLocks noGrp="1"/>
          </p:cNvSpPr>
          <p:nvPr>
            <p:ph type="ftr" sz="quarter" idx="11"/>
          </p:nvPr>
        </p:nvSpPr>
        <p:spPr/>
        <p:txBody>
          <a:bodyPr/>
          <a:lstStyle>
            <a:lvl1pPr>
              <a:defRPr>
                <a:latin typeface="Times New Roman" panose="02020603050405020304" pitchFamily="18"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panose="02020603050405020304" pitchFamily="18" charset="0"/>
                <a:cs typeface="+mn-cs"/>
              </a:defRPr>
            </a:lvl1pPr>
          </a:lstStyle>
          <a:p>
            <a:pPr>
              <a:defRPr/>
            </a:pPr>
            <a:fld id="{373A76FC-4E74-4413-BA6C-C080CF58E868}" type="slidenum">
              <a:rPr lang="en-US" altLang="en-US"/>
              <a:pPr>
                <a:defRPr/>
              </a:pPr>
              <a:t>‹#›</a:t>
            </a:fld>
            <a:endParaRPr lang="en-US" altLang="en-US"/>
          </a:p>
        </p:txBody>
      </p:sp>
    </p:spTree>
    <p:extLst>
      <p:ext uri="{BB962C8B-B14F-4D97-AF65-F5344CB8AC3E}">
        <p14:creationId xmlns:p14="http://schemas.microsoft.com/office/powerpoint/2010/main" val="2072132457"/>
      </p:ext>
    </p:extLst>
  </p:cSld>
  <p:clrMapOvr>
    <a:masterClrMapping/>
  </p:clrMapOvr>
  <p:transition>
    <p:random/>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atin typeface="Times New Roman" panose="02020603050405020304" pitchFamily="18" charset="0"/>
              </a:defRPr>
            </a:lvl1pPr>
          </a:lstStyle>
          <a:p>
            <a:pPr>
              <a:defRPr/>
            </a:pPr>
            <a:fld id="{BD31F348-C4F9-4E76-A40A-C9351B346566}" type="datetimeFigureOut">
              <a:rPr lang="en-US"/>
              <a:pPr>
                <a:defRPr/>
              </a:pPr>
              <a:t>5/11/2024</a:t>
            </a:fld>
            <a:endParaRPr lang="en-US"/>
          </a:p>
        </p:txBody>
      </p:sp>
      <p:sp>
        <p:nvSpPr>
          <p:cNvPr id="5" name="Footer Placeholder 4"/>
          <p:cNvSpPr>
            <a:spLocks noGrp="1"/>
          </p:cNvSpPr>
          <p:nvPr>
            <p:ph type="ftr" sz="quarter" idx="11"/>
          </p:nvPr>
        </p:nvSpPr>
        <p:spPr/>
        <p:txBody>
          <a:bodyPr/>
          <a:lstStyle>
            <a:lvl1pPr>
              <a:defRPr>
                <a:latin typeface="Times New Roman" panose="02020603050405020304" pitchFamily="18"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panose="02020603050405020304" pitchFamily="18" charset="0"/>
                <a:cs typeface="+mn-cs"/>
              </a:defRPr>
            </a:lvl1pPr>
          </a:lstStyle>
          <a:p>
            <a:pPr>
              <a:defRPr/>
            </a:pPr>
            <a:fld id="{D45A2E9A-E262-4A31-B1B4-5F41690A1829}" type="slidenum">
              <a:rPr lang="en-US" altLang="en-US"/>
              <a:pPr>
                <a:defRPr/>
              </a:pPr>
              <a:t>‹#›</a:t>
            </a:fld>
            <a:endParaRPr lang="en-US" altLang="en-US"/>
          </a:p>
        </p:txBody>
      </p:sp>
    </p:spTree>
    <p:extLst>
      <p:ext uri="{BB962C8B-B14F-4D97-AF65-F5344CB8AC3E}">
        <p14:creationId xmlns:p14="http://schemas.microsoft.com/office/powerpoint/2010/main" val="1314377129"/>
      </p:ext>
    </p:extLst>
  </p:cSld>
  <p:clrMapOvr>
    <a:masterClrMapping/>
  </p:clrMapOvr>
  <p:transition>
    <p:random/>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atin typeface="Times New Roman" panose="02020603050405020304" pitchFamily="18" charset="0"/>
              </a:defRPr>
            </a:lvl1pPr>
          </a:lstStyle>
          <a:p>
            <a:pPr>
              <a:defRPr/>
            </a:pPr>
            <a:fld id="{31FACD21-E417-418E-BA4F-9478653650A1}" type="datetimeFigureOut">
              <a:rPr lang="en-US"/>
              <a:pPr>
                <a:defRPr/>
              </a:pPr>
              <a:t>5/11/2024</a:t>
            </a:fld>
            <a:endParaRPr lang="en-US"/>
          </a:p>
        </p:txBody>
      </p:sp>
      <p:sp>
        <p:nvSpPr>
          <p:cNvPr id="5" name="Footer Placeholder 4"/>
          <p:cNvSpPr>
            <a:spLocks noGrp="1"/>
          </p:cNvSpPr>
          <p:nvPr>
            <p:ph type="ftr" sz="quarter" idx="11"/>
          </p:nvPr>
        </p:nvSpPr>
        <p:spPr/>
        <p:txBody>
          <a:bodyPr/>
          <a:lstStyle>
            <a:lvl1pPr>
              <a:defRPr>
                <a:latin typeface="Times New Roman" panose="02020603050405020304" pitchFamily="18"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panose="02020603050405020304" pitchFamily="18" charset="0"/>
                <a:cs typeface="+mn-cs"/>
              </a:defRPr>
            </a:lvl1pPr>
          </a:lstStyle>
          <a:p>
            <a:pPr>
              <a:defRPr/>
            </a:pPr>
            <a:fld id="{DA5AAB06-E908-437D-A9D1-41A77AEB8133}" type="slidenum">
              <a:rPr lang="en-US" altLang="en-US"/>
              <a:pPr>
                <a:defRPr/>
              </a:pPr>
              <a:t>‹#›</a:t>
            </a:fld>
            <a:endParaRPr lang="en-US" altLang="en-US"/>
          </a:p>
        </p:txBody>
      </p:sp>
    </p:spTree>
    <p:extLst>
      <p:ext uri="{BB962C8B-B14F-4D97-AF65-F5344CB8AC3E}">
        <p14:creationId xmlns:p14="http://schemas.microsoft.com/office/powerpoint/2010/main" val="2200583813"/>
      </p:ext>
    </p:extLst>
  </p:cSld>
  <p:clrMapOvr>
    <a:masterClrMapping/>
  </p:clrMapOvr>
  <p:transition>
    <p:random/>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atin typeface="Times New Roman" panose="02020603050405020304" pitchFamily="18" charset="0"/>
              </a:defRPr>
            </a:lvl1pPr>
          </a:lstStyle>
          <a:p>
            <a:pPr>
              <a:defRPr/>
            </a:pPr>
            <a:fld id="{6D2F6965-B5E2-44E7-9E86-474F2876054F}" type="datetimeFigureOut">
              <a:rPr lang="en-US"/>
              <a:pPr>
                <a:defRPr/>
              </a:pPr>
              <a:t>5/11/2024</a:t>
            </a:fld>
            <a:endParaRPr lang="en-US"/>
          </a:p>
        </p:txBody>
      </p:sp>
      <p:sp>
        <p:nvSpPr>
          <p:cNvPr id="6" name="Footer Placeholder 4"/>
          <p:cNvSpPr>
            <a:spLocks noGrp="1"/>
          </p:cNvSpPr>
          <p:nvPr>
            <p:ph type="ftr" sz="quarter" idx="11"/>
          </p:nvPr>
        </p:nvSpPr>
        <p:spPr/>
        <p:txBody>
          <a:bodyPr/>
          <a:lstStyle>
            <a:lvl1pPr>
              <a:defRPr>
                <a:latin typeface="Times New Roman" panose="02020603050405020304" pitchFamily="18" charset="0"/>
              </a:defRPr>
            </a:lvl1pPr>
          </a:lstStyle>
          <a:p>
            <a:pPr>
              <a:defRPr/>
            </a:pPr>
            <a:endParaRPr lang="en-US"/>
          </a:p>
        </p:txBody>
      </p:sp>
      <p:sp>
        <p:nvSpPr>
          <p:cNvPr id="7" name="Slide Number Placeholder 5"/>
          <p:cNvSpPr>
            <a:spLocks noGrp="1"/>
          </p:cNvSpPr>
          <p:nvPr>
            <p:ph type="sldNum" sz="quarter" idx="12"/>
          </p:nvPr>
        </p:nvSpPr>
        <p:spPr/>
        <p:txBody>
          <a:bodyPr/>
          <a:lstStyle>
            <a:lvl1pPr>
              <a:defRPr>
                <a:latin typeface="Times New Roman" panose="02020603050405020304" pitchFamily="18" charset="0"/>
                <a:cs typeface="+mn-cs"/>
              </a:defRPr>
            </a:lvl1pPr>
          </a:lstStyle>
          <a:p>
            <a:pPr>
              <a:defRPr/>
            </a:pPr>
            <a:fld id="{AFA3BC7C-0B76-48EF-8406-A04C975C86A0}" type="slidenum">
              <a:rPr lang="en-US" altLang="en-US"/>
              <a:pPr>
                <a:defRPr/>
              </a:pPr>
              <a:t>‹#›</a:t>
            </a:fld>
            <a:endParaRPr lang="en-US" altLang="en-US"/>
          </a:p>
        </p:txBody>
      </p:sp>
    </p:spTree>
    <p:extLst>
      <p:ext uri="{BB962C8B-B14F-4D97-AF65-F5344CB8AC3E}">
        <p14:creationId xmlns:p14="http://schemas.microsoft.com/office/powerpoint/2010/main" val="3766668727"/>
      </p:ext>
    </p:extLst>
  </p:cSld>
  <p:clrMapOvr>
    <a:masterClrMapping/>
  </p:clrMapOvr>
  <p:transition>
    <p:random/>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atin typeface="Times New Roman" panose="02020603050405020304" pitchFamily="18" charset="0"/>
              </a:defRPr>
            </a:lvl1pPr>
          </a:lstStyle>
          <a:p>
            <a:pPr>
              <a:defRPr/>
            </a:pPr>
            <a:fld id="{9F8758B5-A915-4CB1-967E-FD851D79B321}" type="datetimeFigureOut">
              <a:rPr lang="en-US"/>
              <a:pPr>
                <a:defRPr/>
              </a:pPr>
              <a:t>5/11/2024</a:t>
            </a:fld>
            <a:endParaRPr lang="en-US"/>
          </a:p>
        </p:txBody>
      </p:sp>
      <p:sp>
        <p:nvSpPr>
          <p:cNvPr id="8" name="Footer Placeholder 4"/>
          <p:cNvSpPr>
            <a:spLocks noGrp="1"/>
          </p:cNvSpPr>
          <p:nvPr>
            <p:ph type="ftr" sz="quarter" idx="11"/>
          </p:nvPr>
        </p:nvSpPr>
        <p:spPr/>
        <p:txBody>
          <a:bodyPr/>
          <a:lstStyle>
            <a:lvl1pPr>
              <a:defRPr>
                <a:latin typeface="Times New Roman" panose="02020603050405020304" pitchFamily="18" charset="0"/>
              </a:defRPr>
            </a:lvl1pPr>
          </a:lstStyle>
          <a:p>
            <a:pPr>
              <a:defRPr/>
            </a:pPr>
            <a:endParaRPr lang="en-US"/>
          </a:p>
        </p:txBody>
      </p:sp>
      <p:sp>
        <p:nvSpPr>
          <p:cNvPr id="9" name="Slide Number Placeholder 5"/>
          <p:cNvSpPr>
            <a:spLocks noGrp="1"/>
          </p:cNvSpPr>
          <p:nvPr>
            <p:ph type="sldNum" sz="quarter" idx="12"/>
          </p:nvPr>
        </p:nvSpPr>
        <p:spPr/>
        <p:txBody>
          <a:bodyPr/>
          <a:lstStyle>
            <a:lvl1pPr>
              <a:defRPr>
                <a:latin typeface="Times New Roman" panose="02020603050405020304" pitchFamily="18" charset="0"/>
                <a:cs typeface="+mn-cs"/>
              </a:defRPr>
            </a:lvl1pPr>
          </a:lstStyle>
          <a:p>
            <a:pPr>
              <a:defRPr/>
            </a:pPr>
            <a:fld id="{F542A1E8-84A6-4707-BE02-6C0C0E9D6BC3}" type="slidenum">
              <a:rPr lang="en-US" altLang="en-US"/>
              <a:pPr>
                <a:defRPr/>
              </a:pPr>
              <a:t>‹#›</a:t>
            </a:fld>
            <a:endParaRPr lang="en-US" altLang="en-US"/>
          </a:p>
        </p:txBody>
      </p:sp>
    </p:spTree>
    <p:extLst>
      <p:ext uri="{BB962C8B-B14F-4D97-AF65-F5344CB8AC3E}">
        <p14:creationId xmlns:p14="http://schemas.microsoft.com/office/powerpoint/2010/main" val="3352865756"/>
      </p:ext>
    </p:extLst>
  </p:cSld>
  <p:clrMapOvr>
    <a:masterClrMapping/>
  </p:clrMapOvr>
  <p:transition>
    <p:random/>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atin typeface="Times New Roman" panose="02020603050405020304" pitchFamily="18" charset="0"/>
              </a:defRPr>
            </a:lvl1pPr>
          </a:lstStyle>
          <a:p>
            <a:pPr>
              <a:defRPr/>
            </a:pPr>
            <a:fld id="{E507F20E-5525-4682-8F06-E8F297023077}" type="datetimeFigureOut">
              <a:rPr lang="en-US"/>
              <a:pPr>
                <a:defRPr/>
              </a:pPr>
              <a:t>5/11/2024</a:t>
            </a:fld>
            <a:endParaRPr lang="en-US"/>
          </a:p>
        </p:txBody>
      </p:sp>
      <p:sp>
        <p:nvSpPr>
          <p:cNvPr id="4" name="Footer Placeholder 4"/>
          <p:cNvSpPr>
            <a:spLocks noGrp="1"/>
          </p:cNvSpPr>
          <p:nvPr>
            <p:ph type="ftr" sz="quarter" idx="11"/>
          </p:nvPr>
        </p:nvSpPr>
        <p:spPr/>
        <p:txBody>
          <a:bodyPr/>
          <a:lstStyle>
            <a:lvl1pPr>
              <a:defRPr>
                <a:latin typeface="Times New Roman" panose="02020603050405020304" pitchFamily="18" charset="0"/>
              </a:defRPr>
            </a:lvl1pPr>
          </a:lstStyle>
          <a:p>
            <a:pPr>
              <a:defRPr/>
            </a:pPr>
            <a:endParaRPr lang="en-US"/>
          </a:p>
        </p:txBody>
      </p:sp>
      <p:sp>
        <p:nvSpPr>
          <p:cNvPr id="5" name="Slide Number Placeholder 5"/>
          <p:cNvSpPr>
            <a:spLocks noGrp="1"/>
          </p:cNvSpPr>
          <p:nvPr>
            <p:ph type="sldNum" sz="quarter" idx="12"/>
          </p:nvPr>
        </p:nvSpPr>
        <p:spPr/>
        <p:txBody>
          <a:bodyPr/>
          <a:lstStyle>
            <a:lvl1pPr>
              <a:defRPr>
                <a:latin typeface="Times New Roman" panose="02020603050405020304" pitchFamily="18" charset="0"/>
                <a:cs typeface="+mn-cs"/>
              </a:defRPr>
            </a:lvl1pPr>
          </a:lstStyle>
          <a:p>
            <a:pPr>
              <a:defRPr/>
            </a:pPr>
            <a:fld id="{AEC7F771-0A00-424A-9642-28A183BB8409}" type="slidenum">
              <a:rPr lang="en-US" altLang="en-US"/>
              <a:pPr>
                <a:defRPr/>
              </a:pPr>
              <a:t>‹#›</a:t>
            </a:fld>
            <a:endParaRPr lang="en-US" altLang="en-US"/>
          </a:p>
        </p:txBody>
      </p:sp>
    </p:spTree>
    <p:extLst>
      <p:ext uri="{BB962C8B-B14F-4D97-AF65-F5344CB8AC3E}">
        <p14:creationId xmlns:p14="http://schemas.microsoft.com/office/powerpoint/2010/main" val="1084066186"/>
      </p:ext>
    </p:extLst>
  </p:cSld>
  <p:clrMapOvr>
    <a:masterClrMapping/>
  </p:clrMapOvr>
  <p:transition>
    <p:random/>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Times New Roman" panose="02020603050405020304" pitchFamily="18" charset="0"/>
              </a:defRPr>
            </a:lvl1pPr>
          </a:lstStyle>
          <a:p>
            <a:pPr>
              <a:defRPr/>
            </a:pPr>
            <a:fld id="{E719AE67-6EC7-4ACF-9DA6-2C19B23C3818}" type="datetimeFigureOut">
              <a:rPr lang="en-US"/>
              <a:pPr>
                <a:defRPr/>
              </a:pPr>
              <a:t>5/11/2024</a:t>
            </a:fld>
            <a:endParaRPr lang="en-US"/>
          </a:p>
        </p:txBody>
      </p:sp>
      <p:sp>
        <p:nvSpPr>
          <p:cNvPr id="3" name="Footer Placeholder 4"/>
          <p:cNvSpPr>
            <a:spLocks noGrp="1"/>
          </p:cNvSpPr>
          <p:nvPr>
            <p:ph type="ftr" sz="quarter" idx="11"/>
          </p:nvPr>
        </p:nvSpPr>
        <p:spPr/>
        <p:txBody>
          <a:bodyPr/>
          <a:lstStyle>
            <a:lvl1pPr>
              <a:defRPr>
                <a:latin typeface="Times New Roman" panose="02020603050405020304" pitchFamily="18" charset="0"/>
              </a:defRPr>
            </a:lvl1pPr>
          </a:lstStyle>
          <a:p>
            <a:pPr>
              <a:defRPr/>
            </a:pPr>
            <a:endParaRPr lang="en-US"/>
          </a:p>
        </p:txBody>
      </p:sp>
      <p:sp>
        <p:nvSpPr>
          <p:cNvPr id="4" name="Slide Number Placeholder 5"/>
          <p:cNvSpPr>
            <a:spLocks noGrp="1"/>
          </p:cNvSpPr>
          <p:nvPr>
            <p:ph type="sldNum" sz="quarter" idx="12"/>
          </p:nvPr>
        </p:nvSpPr>
        <p:spPr/>
        <p:txBody>
          <a:bodyPr/>
          <a:lstStyle>
            <a:lvl1pPr>
              <a:defRPr>
                <a:latin typeface="Times New Roman" panose="02020603050405020304" pitchFamily="18" charset="0"/>
                <a:cs typeface="+mn-cs"/>
              </a:defRPr>
            </a:lvl1pPr>
          </a:lstStyle>
          <a:p>
            <a:pPr>
              <a:defRPr/>
            </a:pPr>
            <a:fld id="{5E5D74C7-4085-4015-A191-9760644185E4}" type="slidenum">
              <a:rPr lang="en-US" altLang="en-US"/>
              <a:pPr>
                <a:defRPr/>
              </a:pPr>
              <a:t>‹#›</a:t>
            </a:fld>
            <a:endParaRPr lang="en-US" altLang="en-US"/>
          </a:p>
        </p:txBody>
      </p:sp>
    </p:spTree>
    <p:extLst>
      <p:ext uri="{BB962C8B-B14F-4D97-AF65-F5344CB8AC3E}">
        <p14:creationId xmlns:p14="http://schemas.microsoft.com/office/powerpoint/2010/main" val="1494550474"/>
      </p:ext>
    </p:extLst>
  </p:cSld>
  <p:clrMapOvr>
    <a:masterClrMapping/>
  </p:clrMapOvr>
  <p:transition>
    <p:random/>
  </p:transition>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smtClean="0"/>
              <a:t>Click to edit Master title style</a:t>
            </a:r>
            <a:endParaRPr lang="en-US"/>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atin typeface="Times New Roman" panose="02020603050405020304" pitchFamily="18" charset="0"/>
              </a:defRPr>
            </a:lvl1pPr>
          </a:lstStyle>
          <a:p>
            <a:pPr>
              <a:defRPr/>
            </a:pPr>
            <a:fld id="{6A6D62EB-2EF3-4906-B27A-A800A66FDFD4}" type="datetimeFigureOut">
              <a:rPr lang="en-US"/>
              <a:pPr>
                <a:defRPr/>
              </a:pPr>
              <a:t>5/11/2024</a:t>
            </a:fld>
            <a:endParaRPr lang="en-US"/>
          </a:p>
        </p:txBody>
      </p:sp>
      <p:sp>
        <p:nvSpPr>
          <p:cNvPr id="6" name="Footer Placeholder 4"/>
          <p:cNvSpPr>
            <a:spLocks noGrp="1"/>
          </p:cNvSpPr>
          <p:nvPr>
            <p:ph type="ftr" sz="quarter" idx="11"/>
          </p:nvPr>
        </p:nvSpPr>
        <p:spPr/>
        <p:txBody>
          <a:bodyPr/>
          <a:lstStyle>
            <a:lvl1pPr>
              <a:defRPr>
                <a:latin typeface="Times New Roman" panose="02020603050405020304" pitchFamily="18" charset="0"/>
              </a:defRPr>
            </a:lvl1pPr>
          </a:lstStyle>
          <a:p>
            <a:pPr>
              <a:defRPr/>
            </a:pPr>
            <a:endParaRPr lang="en-US"/>
          </a:p>
        </p:txBody>
      </p:sp>
      <p:sp>
        <p:nvSpPr>
          <p:cNvPr id="7" name="Slide Number Placeholder 5"/>
          <p:cNvSpPr>
            <a:spLocks noGrp="1"/>
          </p:cNvSpPr>
          <p:nvPr>
            <p:ph type="sldNum" sz="quarter" idx="12"/>
          </p:nvPr>
        </p:nvSpPr>
        <p:spPr/>
        <p:txBody>
          <a:bodyPr/>
          <a:lstStyle>
            <a:lvl1pPr>
              <a:defRPr>
                <a:latin typeface="Times New Roman" panose="02020603050405020304" pitchFamily="18" charset="0"/>
                <a:cs typeface="+mn-cs"/>
              </a:defRPr>
            </a:lvl1pPr>
          </a:lstStyle>
          <a:p>
            <a:pPr>
              <a:defRPr/>
            </a:pPr>
            <a:fld id="{932858BD-4205-45C4-8DE7-FD5625883154}" type="slidenum">
              <a:rPr lang="en-US" altLang="en-US"/>
              <a:pPr>
                <a:defRPr/>
              </a:pPr>
              <a:t>‹#›</a:t>
            </a:fld>
            <a:endParaRPr lang="en-US" altLang="en-US"/>
          </a:p>
        </p:txBody>
      </p:sp>
    </p:spTree>
    <p:extLst>
      <p:ext uri="{BB962C8B-B14F-4D97-AF65-F5344CB8AC3E}">
        <p14:creationId xmlns:p14="http://schemas.microsoft.com/office/powerpoint/2010/main" val="497206936"/>
      </p:ext>
    </p:extLst>
  </p:cSld>
  <p:clrMapOvr>
    <a:masterClrMapping/>
  </p:clrMapOvr>
  <p:transition>
    <p:random/>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smtClean="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atin typeface="Times New Roman" panose="02020603050405020304" pitchFamily="18" charset="0"/>
              </a:defRPr>
            </a:lvl1pPr>
          </a:lstStyle>
          <a:p>
            <a:pPr>
              <a:defRPr/>
            </a:pPr>
            <a:fld id="{3EEA3BD6-58C9-42BA-B20A-3B7918802E2E}" type="datetimeFigureOut">
              <a:rPr lang="en-US"/>
              <a:pPr>
                <a:defRPr/>
              </a:pPr>
              <a:t>5/11/2024</a:t>
            </a:fld>
            <a:endParaRPr lang="en-US"/>
          </a:p>
        </p:txBody>
      </p:sp>
      <p:sp>
        <p:nvSpPr>
          <p:cNvPr id="6" name="Footer Placeholder 4"/>
          <p:cNvSpPr>
            <a:spLocks noGrp="1"/>
          </p:cNvSpPr>
          <p:nvPr>
            <p:ph type="ftr" sz="quarter" idx="11"/>
          </p:nvPr>
        </p:nvSpPr>
        <p:spPr/>
        <p:txBody>
          <a:bodyPr/>
          <a:lstStyle>
            <a:lvl1pPr>
              <a:defRPr>
                <a:latin typeface="Times New Roman" panose="02020603050405020304" pitchFamily="18" charset="0"/>
              </a:defRPr>
            </a:lvl1pPr>
          </a:lstStyle>
          <a:p>
            <a:pPr>
              <a:defRPr/>
            </a:pPr>
            <a:endParaRPr lang="en-US"/>
          </a:p>
        </p:txBody>
      </p:sp>
      <p:sp>
        <p:nvSpPr>
          <p:cNvPr id="7" name="Slide Number Placeholder 5"/>
          <p:cNvSpPr>
            <a:spLocks noGrp="1"/>
          </p:cNvSpPr>
          <p:nvPr>
            <p:ph type="sldNum" sz="quarter" idx="12"/>
          </p:nvPr>
        </p:nvSpPr>
        <p:spPr/>
        <p:txBody>
          <a:bodyPr/>
          <a:lstStyle>
            <a:lvl1pPr>
              <a:defRPr>
                <a:latin typeface="Times New Roman" panose="02020603050405020304" pitchFamily="18" charset="0"/>
                <a:cs typeface="+mn-cs"/>
              </a:defRPr>
            </a:lvl1pPr>
          </a:lstStyle>
          <a:p>
            <a:pPr>
              <a:defRPr/>
            </a:pPr>
            <a:fld id="{1522DAA1-3448-408B-8A25-68136431A7F1}" type="slidenum">
              <a:rPr lang="en-US" altLang="en-US"/>
              <a:pPr>
                <a:defRPr/>
              </a:pPr>
              <a:t>‹#›</a:t>
            </a:fld>
            <a:endParaRPr lang="en-US" altLang="en-US"/>
          </a:p>
        </p:txBody>
      </p:sp>
    </p:spTree>
    <p:extLst>
      <p:ext uri="{BB962C8B-B14F-4D97-AF65-F5344CB8AC3E}">
        <p14:creationId xmlns:p14="http://schemas.microsoft.com/office/powerpoint/2010/main" val="1757565569"/>
      </p:ext>
    </p:extLst>
  </p:cSld>
  <p:clrMapOvr>
    <a:masterClrMapping/>
  </p:clrMapOvr>
  <p:transition>
    <p:rand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B2FEEB48-1DE6-45AD-BE3A-3BB5ADA466F2}" type="datetimeFigureOut">
              <a:rPr lang="zh-CN" altLang="en-US" smtClean="0"/>
              <a:pPr/>
              <a:t>2024/5/11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E6C835-3E02-41FF-9946-5F89EB142FDB}" type="slidenum">
              <a:rPr lang="zh-CN" altLang="en-US" smtClean="0"/>
              <a:pPr/>
              <a:t>‹#›</a:t>
            </a:fld>
            <a:endParaRPr lang="zh-CN" altLang="en-US"/>
          </a:p>
        </p:txBody>
      </p:sp>
    </p:spTree>
    <p:extLst>
      <p:ext uri="{BB962C8B-B14F-4D97-AF65-F5344CB8AC3E}">
        <p14:creationId xmlns:p14="http://schemas.microsoft.com/office/powerpoint/2010/main" val="1384540271"/>
      </p:ext>
    </p:extLst>
  </p:cSld>
  <p:clrMapOvr>
    <a:masterClrMapping/>
  </p:clrMapOvr>
  <p:transition spd="slow">
    <p:wheel spokes="8"/>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atin typeface="Times New Roman" panose="02020603050405020304" pitchFamily="18" charset="0"/>
              </a:defRPr>
            </a:lvl1pPr>
          </a:lstStyle>
          <a:p>
            <a:pPr>
              <a:defRPr/>
            </a:pPr>
            <a:fld id="{C8EC3B7D-A2FB-4CD0-8CEE-AD1A3932A279}" type="datetimeFigureOut">
              <a:rPr lang="en-US"/>
              <a:pPr>
                <a:defRPr/>
              </a:pPr>
              <a:t>5/11/2024</a:t>
            </a:fld>
            <a:endParaRPr lang="en-US"/>
          </a:p>
        </p:txBody>
      </p:sp>
      <p:sp>
        <p:nvSpPr>
          <p:cNvPr id="5" name="Footer Placeholder 4"/>
          <p:cNvSpPr>
            <a:spLocks noGrp="1"/>
          </p:cNvSpPr>
          <p:nvPr>
            <p:ph type="ftr" sz="quarter" idx="11"/>
          </p:nvPr>
        </p:nvSpPr>
        <p:spPr/>
        <p:txBody>
          <a:bodyPr/>
          <a:lstStyle>
            <a:lvl1pPr>
              <a:defRPr>
                <a:latin typeface="Times New Roman" panose="02020603050405020304" pitchFamily="18"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panose="02020603050405020304" pitchFamily="18" charset="0"/>
                <a:cs typeface="+mn-cs"/>
              </a:defRPr>
            </a:lvl1pPr>
          </a:lstStyle>
          <a:p>
            <a:pPr>
              <a:defRPr/>
            </a:pPr>
            <a:fld id="{6D066A51-5528-4C15-8E00-33B868CDEB38}" type="slidenum">
              <a:rPr lang="en-US" altLang="en-US"/>
              <a:pPr>
                <a:defRPr/>
              </a:pPr>
              <a:t>‹#›</a:t>
            </a:fld>
            <a:endParaRPr lang="en-US" altLang="en-US"/>
          </a:p>
        </p:txBody>
      </p:sp>
    </p:spTree>
    <p:extLst>
      <p:ext uri="{BB962C8B-B14F-4D97-AF65-F5344CB8AC3E}">
        <p14:creationId xmlns:p14="http://schemas.microsoft.com/office/powerpoint/2010/main" val="4290825364"/>
      </p:ext>
    </p:extLst>
  </p:cSld>
  <p:clrMapOvr>
    <a:masterClrMapping/>
  </p:clrMapOvr>
  <p:transition>
    <p:random/>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atin typeface="Times New Roman" panose="02020603050405020304" pitchFamily="18" charset="0"/>
              </a:defRPr>
            </a:lvl1pPr>
          </a:lstStyle>
          <a:p>
            <a:pPr>
              <a:defRPr/>
            </a:pPr>
            <a:fld id="{45608FBF-5233-487E-AA56-CD9A461F57C5}" type="datetimeFigureOut">
              <a:rPr lang="en-US"/>
              <a:pPr>
                <a:defRPr/>
              </a:pPr>
              <a:t>5/11/2024</a:t>
            </a:fld>
            <a:endParaRPr lang="en-US"/>
          </a:p>
        </p:txBody>
      </p:sp>
      <p:sp>
        <p:nvSpPr>
          <p:cNvPr id="5" name="Footer Placeholder 4"/>
          <p:cNvSpPr>
            <a:spLocks noGrp="1"/>
          </p:cNvSpPr>
          <p:nvPr>
            <p:ph type="ftr" sz="quarter" idx="11"/>
          </p:nvPr>
        </p:nvSpPr>
        <p:spPr/>
        <p:txBody>
          <a:bodyPr/>
          <a:lstStyle>
            <a:lvl1pPr>
              <a:defRPr>
                <a:latin typeface="Times New Roman" panose="02020603050405020304" pitchFamily="18"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panose="02020603050405020304" pitchFamily="18" charset="0"/>
                <a:cs typeface="+mn-cs"/>
              </a:defRPr>
            </a:lvl1pPr>
          </a:lstStyle>
          <a:p>
            <a:pPr>
              <a:defRPr/>
            </a:pPr>
            <a:fld id="{39424482-4BF2-491C-85DE-9D134F2C1902}" type="slidenum">
              <a:rPr lang="en-US" altLang="en-US"/>
              <a:pPr>
                <a:defRPr/>
              </a:pPr>
              <a:t>‹#›</a:t>
            </a:fld>
            <a:endParaRPr lang="en-US" altLang="en-US"/>
          </a:p>
        </p:txBody>
      </p:sp>
    </p:spTree>
    <p:extLst>
      <p:ext uri="{BB962C8B-B14F-4D97-AF65-F5344CB8AC3E}">
        <p14:creationId xmlns:p14="http://schemas.microsoft.com/office/powerpoint/2010/main" val="2567271986"/>
      </p:ext>
    </p:extLst>
  </p:cSld>
  <p:clrMapOvr>
    <a:masterClrMapping/>
  </p:clrMapOvr>
  <p:transition>
    <p:random/>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548245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endParaRPr lang="vi-VN"/>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85705F7-DC19-458C-BEAA-51CC924223E0}"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204552353"/>
      </p:ext>
    </p:extLst>
  </p:cSld>
  <p:clrMapOvr>
    <a:masterClrMapping/>
  </p:clrMapOvr>
  <p:transition/>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3A5BBC-30B9-4479-842C-00029BD5F3B4}"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088382272"/>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8"/>
            <a:ext cx="7772400" cy="1021556"/>
          </a:xfrm>
        </p:spPr>
        <p:txBody>
          <a:bodyPr anchor="t"/>
          <a:lstStyle>
            <a:lvl1pPr algn="l">
              <a:defRPr sz="3000" b="1" cap="all"/>
            </a:lvl1pPr>
          </a:lstStyle>
          <a:p>
            <a:r>
              <a:rPr lang="en-US"/>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19F5CB1-120F-4BB5-ADA8-C0C289478D14}"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435657037"/>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457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48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C97F5C-DD18-4A4F-AE79-7CF5C23ECD17}"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000752748"/>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E1E7A43-852C-4293-B7A8-869DEB62A4F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311419780"/>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9A2E210-C37A-4A90-A581-7134B3251E8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007493689"/>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Tree>
    <p:extLst>
      <p:ext uri="{BB962C8B-B14F-4D97-AF65-F5344CB8AC3E}">
        <p14:creationId xmlns:p14="http://schemas.microsoft.com/office/powerpoint/2010/main" val="1102448695"/>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B2FEEB48-1DE6-45AD-BE3A-3BB5ADA466F2}" type="datetimeFigureOut">
              <a:rPr lang="zh-CN" altLang="en-US" smtClean="0"/>
              <a:pPr/>
              <a:t>2024/5/11</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6EE6C835-3E02-41FF-9946-5F89EB142FDB}" type="slidenum">
              <a:rPr lang="zh-CN" altLang="en-US" smtClean="0"/>
              <a:pPr/>
              <a:t>‹#›</a:t>
            </a:fld>
            <a:endParaRPr lang="zh-CN" altLang="en-US"/>
          </a:p>
        </p:txBody>
      </p:sp>
    </p:spTree>
    <p:extLst>
      <p:ext uri="{BB962C8B-B14F-4D97-AF65-F5344CB8AC3E}">
        <p14:creationId xmlns:p14="http://schemas.microsoft.com/office/powerpoint/2010/main" val="1278516007"/>
      </p:ext>
    </p:extLst>
  </p:cSld>
  <p:clrMapOvr>
    <a:masterClrMapping/>
  </p:clrMapOvr>
  <p:transition spd="slow">
    <p:wheel spokes="8"/>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500" b="1"/>
            </a:lvl1pPr>
          </a:lstStyle>
          <a:p>
            <a:r>
              <a:rPr lang="en-US"/>
              <a:t>Click to edit Master title style</a:t>
            </a:r>
            <a:endParaRPr lang="vi-VN"/>
          </a:p>
        </p:txBody>
      </p:sp>
      <p:sp>
        <p:nvSpPr>
          <p:cNvPr id="3" name="Content Placeholder 2"/>
          <p:cNvSpPr>
            <a:spLocks noGrp="1"/>
          </p:cNvSpPr>
          <p:nvPr>
            <p:ph idx="1"/>
          </p:nvPr>
        </p:nvSpPr>
        <p:spPr>
          <a:xfrm>
            <a:off x="3575050" y="204790"/>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9EBE27-C395-40F0-995F-377A80E9ACE1}"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040455364"/>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FD3794-4361-4D96-93B0-0ABEA88A95A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70173712"/>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1F09B0-5CF6-4A29-A951-8B20782D6CBF}"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151180537"/>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1"/>
            <a:ext cx="2057400" cy="4388644"/>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457200" y="205981"/>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C8EFFF1-38D8-4176-8D8A-07DA7436815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709624026"/>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endParaRPr lang="vi-VN"/>
          </a:p>
        </p:txBody>
      </p:sp>
      <p:sp>
        <p:nvSpPr>
          <p:cNvPr id="3" name="Table Placeholder 2"/>
          <p:cNvSpPr>
            <a:spLocks noGrp="1"/>
          </p:cNvSpPr>
          <p:nvPr>
            <p:ph type="tbl" idx="1"/>
          </p:nvPr>
        </p:nvSpPr>
        <p:spPr>
          <a:xfrm>
            <a:off x="457200" y="1200153"/>
            <a:ext cx="8229600" cy="3394472"/>
          </a:xfrm>
        </p:spPr>
        <p:txBody>
          <a:bodyPr/>
          <a:lstStyle/>
          <a:p>
            <a:pPr lvl="0"/>
            <a:endParaRPr lang="vi-VN"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69E654-6CB8-4219-9101-1FD749EFBB10}"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286762229"/>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658938" y="1200150"/>
            <a:ext cx="6837362" cy="2400300"/>
            <a:chOff x="1045" y="1008"/>
            <a:chExt cx="4307" cy="2016"/>
          </a:xfrm>
        </p:grpSpPr>
        <p:sp>
          <p:nvSpPr>
            <p:cNvPr id="5" name="Oval 3"/>
            <p:cNvSpPr>
              <a:spLocks noChangeArrowheads="1"/>
            </p:cNvSpPr>
            <p:nvPr/>
          </p:nvSpPr>
          <p:spPr bwMode="hidden">
            <a:xfrm flipH="1">
              <a:off x="4392" y="1008"/>
              <a:ext cx="960" cy="960"/>
            </a:xfrm>
            <a:prstGeom prst="ellipse">
              <a:avLst/>
            </a:prstGeom>
            <a:solidFill>
              <a:schemeClr val="accent2"/>
            </a:solidFill>
            <a:ln w="952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6" name="Oval 4"/>
            <p:cNvSpPr>
              <a:spLocks noChangeArrowheads="1"/>
            </p:cNvSpPr>
            <p:nvPr/>
          </p:nvSpPr>
          <p:spPr bwMode="hidden">
            <a:xfrm flipH="1">
              <a:off x="3264" y="1008"/>
              <a:ext cx="960" cy="960"/>
            </a:xfrm>
            <a:prstGeom prst="ellipse">
              <a:avLst/>
            </a:prstGeom>
            <a:solidFill>
              <a:schemeClr val="accent2"/>
            </a:solidFill>
            <a:ln w="952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7" name="Oval 5"/>
            <p:cNvSpPr>
              <a:spLocks noChangeArrowheads="1"/>
            </p:cNvSpPr>
            <p:nvPr/>
          </p:nvSpPr>
          <p:spPr bwMode="hidden">
            <a:xfrm flipH="1">
              <a:off x="2136" y="1008"/>
              <a:ext cx="960" cy="960"/>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8" name="Oval 6"/>
            <p:cNvSpPr>
              <a:spLocks noChangeArrowheads="1"/>
            </p:cNvSpPr>
            <p:nvPr/>
          </p:nvSpPr>
          <p:spPr bwMode="hidden">
            <a:xfrm flipH="1">
              <a:off x="2136" y="2064"/>
              <a:ext cx="960" cy="960"/>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9" name="Oval 7"/>
            <p:cNvSpPr>
              <a:spLocks noChangeArrowheads="1"/>
            </p:cNvSpPr>
            <p:nvPr/>
          </p:nvSpPr>
          <p:spPr bwMode="hidden">
            <a:xfrm flipH="1">
              <a:off x="1045" y="2064"/>
              <a:ext cx="960" cy="960"/>
            </a:xfrm>
            <a:prstGeom prst="ellipse">
              <a:avLst/>
            </a:prstGeom>
            <a:solidFill>
              <a:schemeClr val="accent2"/>
            </a:solidFill>
            <a:ln w="952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10" name="Oval 8"/>
            <p:cNvSpPr>
              <a:spLocks noChangeArrowheads="1"/>
            </p:cNvSpPr>
            <p:nvPr/>
          </p:nvSpPr>
          <p:spPr bwMode="hidden">
            <a:xfrm flipH="1">
              <a:off x="4392" y="2064"/>
              <a:ext cx="960" cy="960"/>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grpSp>
      <p:sp>
        <p:nvSpPr>
          <p:cNvPr id="11" name="Rectangle 6"/>
          <p:cNvSpPr txBox="1">
            <a:spLocks noChangeArrowheads="1"/>
          </p:cNvSpPr>
          <p:nvPr userDrawn="1"/>
        </p:nvSpPr>
        <p:spPr>
          <a:xfrm>
            <a:off x="7029450" y="5005388"/>
            <a:ext cx="2133600" cy="230981"/>
          </a:xfrm>
          <a:prstGeom prst="rect">
            <a:avLst/>
          </a:prstGeom>
          <a:ln/>
        </p:spPr>
        <p:txBody>
          <a:bodyPr/>
          <a:lstStyle/>
          <a:p>
            <a:pPr algn="r" defTabSz="685800" fontAlgn="base">
              <a:spcBef>
                <a:spcPct val="0"/>
              </a:spcBef>
              <a:spcAft>
                <a:spcPct val="0"/>
              </a:spcAft>
              <a:defRPr/>
            </a:pPr>
            <a:r>
              <a:rPr lang="en-US" sz="675" dirty="0" err="1">
                <a:solidFill>
                  <a:srgbClr val="FF66FF"/>
                </a:solidFill>
                <a:latin typeface="VNI-Ariston" pitchFamily="2" charset="0"/>
                <a:cs typeface="ShelleyAllegro" pitchFamily="2" charset="0"/>
              </a:rPr>
              <a:t>Ñoã</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Thò</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Thanh</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Haø</a:t>
            </a:r>
            <a:endParaRPr lang="en-US" sz="675" dirty="0">
              <a:solidFill>
                <a:srgbClr val="FF66FF"/>
              </a:solidFill>
              <a:latin typeface="VNI-Ariston" pitchFamily="2" charset="0"/>
              <a:cs typeface="ShelleyAllegro" pitchFamily="2" charset="0"/>
            </a:endParaRPr>
          </a:p>
        </p:txBody>
      </p:sp>
      <p:sp>
        <p:nvSpPr>
          <p:cNvPr id="184332" name="Rectangle 12"/>
          <p:cNvSpPr>
            <a:spLocks noGrp="1" noChangeArrowheads="1"/>
          </p:cNvSpPr>
          <p:nvPr>
            <p:ph type="ctrTitle"/>
          </p:nvPr>
        </p:nvSpPr>
        <p:spPr>
          <a:xfrm>
            <a:off x="685800" y="914401"/>
            <a:ext cx="7772400" cy="1450181"/>
          </a:xfrm>
        </p:spPr>
        <p:txBody>
          <a:bodyPr anchor="b"/>
          <a:lstStyle>
            <a:lvl1pPr algn="r">
              <a:defRPr sz="2250"/>
            </a:lvl1pPr>
          </a:lstStyle>
          <a:p>
            <a:r>
              <a:rPr lang="en-US"/>
              <a:t>Click to edit Master title style</a:t>
            </a:r>
          </a:p>
        </p:txBody>
      </p:sp>
      <p:sp>
        <p:nvSpPr>
          <p:cNvPr id="184333" name="Rectangle 13"/>
          <p:cNvSpPr>
            <a:spLocks noGrp="1" noChangeArrowheads="1"/>
          </p:cNvSpPr>
          <p:nvPr>
            <p:ph type="subTitle" idx="1"/>
          </p:nvPr>
        </p:nvSpPr>
        <p:spPr>
          <a:xfrm>
            <a:off x="2057400" y="2628900"/>
            <a:ext cx="6400800" cy="1314450"/>
          </a:xfrm>
        </p:spPr>
        <p:txBody>
          <a:bodyPr/>
          <a:lstStyle>
            <a:lvl1pPr marL="0" indent="0" algn="r">
              <a:defRPr/>
            </a:lvl1pPr>
          </a:lstStyle>
          <a:p>
            <a:r>
              <a:rPr lang="en-US"/>
              <a:t>Click to edit Master subtitle style</a:t>
            </a:r>
          </a:p>
        </p:txBody>
      </p:sp>
      <p:sp>
        <p:nvSpPr>
          <p:cNvPr id="12" name="Rectangle 9"/>
          <p:cNvSpPr>
            <a:spLocks noGrp="1" noChangeArrowheads="1"/>
          </p:cNvSpPr>
          <p:nvPr>
            <p:ph type="dt" sz="half" idx="10"/>
          </p:nvPr>
        </p:nvSpPr>
        <p:spPr/>
        <p:txBody>
          <a:bodyPr/>
          <a:lstStyle>
            <a:lvl1pPr>
              <a:defRPr sz="750">
                <a:latin typeface="Arial" charset="0"/>
              </a:defRPr>
            </a:lvl1pPr>
          </a:lstStyle>
          <a:p>
            <a:pPr>
              <a:defRPr/>
            </a:pPr>
            <a:endParaRPr lang="en-US">
              <a:solidFill>
                <a:srgbClr val="000000"/>
              </a:solidFill>
            </a:endParaRPr>
          </a:p>
        </p:txBody>
      </p:sp>
      <p:sp>
        <p:nvSpPr>
          <p:cNvPr id="13" name="Rectangle 10"/>
          <p:cNvSpPr>
            <a:spLocks noGrp="1" noChangeArrowheads="1"/>
          </p:cNvSpPr>
          <p:nvPr>
            <p:ph type="ftr" sz="quarter" idx="11"/>
          </p:nvPr>
        </p:nvSpPr>
        <p:spPr/>
        <p:txBody>
          <a:bodyPr/>
          <a:lstStyle>
            <a:lvl1pPr>
              <a:defRPr sz="750">
                <a:latin typeface="Arial" charset="0"/>
              </a:defRPr>
            </a:lvl1pPr>
          </a:lstStyle>
          <a:p>
            <a:pPr>
              <a:defRPr/>
            </a:pPr>
            <a:endParaRPr lang="en-US">
              <a:solidFill>
                <a:srgbClr val="000000"/>
              </a:solidFill>
            </a:endParaRPr>
          </a:p>
        </p:txBody>
      </p:sp>
      <p:sp>
        <p:nvSpPr>
          <p:cNvPr id="14" name="Rectangle 11"/>
          <p:cNvSpPr>
            <a:spLocks noGrp="1" noChangeArrowheads="1"/>
          </p:cNvSpPr>
          <p:nvPr>
            <p:ph type="sldNum" sz="quarter" idx="12"/>
          </p:nvPr>
        </p:nvSpPr>
        <p:spPr/>
        <p:txBody>
          <a:bodyPr/>
          <a:lstStyle>
            <a:lvl1pPr>
              <a:defRPr sz="750">
                <a:latin typeface="Arial" panose="020B0604020202020204" pitchFamily="34" charset="0"/>
              </a:defRPr>
            </a:lvl1pPr>
          </a:lstStyle>
          <a:p>
            <a:fld id="{99B60715-AD21-453E-ADBD-6C58D07B227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741571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3820822D-C56F-414D-AFDE-58752E526CC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2008152"/>
      </p:ext>
    </p:extLst>
  </p:cSld>
  <p:clrMapOvr>
    <a:masterClrMapping/>
  </p:clrMapOvr>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smtClean="0"/>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smtClean="0"/>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CD2398A4-8E14-4408-87A7-F892E2546C7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369633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457200" y="1200150"/>
            <a:ext cx="4038600" cy="3398044"/>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4648200" y="1200150"/>
            <a:ext cx="4038600" cy="3398044"/>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CC9069A8-50D7-4833-9C1C-806FA7EE4D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9117604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1"/>
          <p:cNvSpPr>
            <a:spLocks noGrp="1" noChangeArrowheads="1"/>
          </p:cNvSpPr>
          <p:nvPr>
            <p:ph type="sldNum" sz="quarter" idx="12"/>
          </p:nvPr>
        </p:nvSpPr>
        <p:spPr>
          <a:ln/>
        </p:spPr>
        <p:txBody>
          <a:bodyPr/>
          <a:lstStyle>
            <a:lvl1pPr>
              <a:defRPr/>
            </a:lvl1pPr>
          </a:lstStyle>
          <a:p>
            <a:fld id="{49AC6B2E-EAFD-40B1-8989-D3768D1E37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59425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B2FEEB48-1DE6-45AD-BE3A-3BB5ADA466F2}" type="datetimeFigureOut">
              <a:rPr lang="zh-CN" altLang="en-US" smtClean="0"/>
              <a:pPr/>
              <a:t>2024/5/11</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6EE6C835-3E02-41FF-9946-5F89EB142FDB}" type="slidenum">
              <a:rPr lang="zh-CN" altLang="en-US" smtClean="0"/>
              <a:pPr/>
              <a:t>‹#›</a:t>
            </a:fld>
            <a:endParaRPr lang="zh-CN" altLang="en-US"/>
          </a:p>
        </p:txBody>
      </p:sp>
    </p:spTree>
    <p:extLst>
      <p:ext uri="{BB962C8B-B14F-4D97-AF65-F5344CB8AC3E}">
        <p14:creationId xmlns:p14="http://schemas.microsoft.com/office/powerpoint/2010/main" val="1531557317"/>
      </p:ext>
    </p:extLst>
  </p:cSld>
  <p:clrMapOvr>
    <a:masterClrMapping/>
  </p:clrMapOvr>
  <p:transition spd="slow">
    <p:wheel spokes="8"/>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1"/>
          <p:cNvSpPr>
            <a:spLocks noGrp="1" noChangeArrowheads="1"/>
          </p:cNvSpPr>
          <p:nvPr>
            <p:ph type="sldNum" sz="quarter" idx="12"/>
          </p:nvPr>
        </p:nvSpPr>
        <p:spPr>
          <a:ln/>
        </p:spPr>
        <p:txBody>
          <a:bodyPr/>
          <a:lstStyle>
            <a:lvl1pPr>
              <a:defRPr/>
            </a:lvl1pPr>
          </a:lstStyle>
          <a:p>
            <a:fld id="{795E28DF-F3C6-4E9A-BD08-85FD36F9742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055472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1"/>
          <p:cNvSpPr>
            <a:spLocks noGrp="1" noChangeArrowheads="1"/>
          </p:cNvSpPr>
          <p:nvPr>
            <p:ph type="sldNum" sz="quarter" idx="12"/>
          </p:nvPr>
        </p:nvSpPr>
        <p:spPr>
          <a:ln/>
        </p:spPr>
        <p:txBody>
          <a:bodyPr/>
          <a:lstStyle>
            <a:lvl1pPr>
              <a:defRPr/>
            </a:lvl1pPr>
          </a:lstStyle>
          <a:p>
            <a:fld id="{BBBA49E4-E323-4BC9-879E-850C13D5F09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328878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smtClean="0"/>
              <a:t>Click to edit Master title style</a:t>
            </a:r>
            <a:endParaRPr lang="vi-VN"/>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F734AEB4-C8DE-4045-9FE2-4E610368F20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199515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smtClean="0"/>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smtClean="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1EBF0FF3-60C7-428A-B2AB-6023C115213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820834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A0A4157D-5E0A-4B2D-9F82-520892DB3FE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942843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85750"/>
            <a:ext cx="2057400" cy="4312444"/>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457200" y="285750"/>
            <a:ext cx="6019800" cy="431244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82DF0C5E-7822-48EE-9FD1-A2FCBEB6695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274870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smtClean="0"/>
              <a:t>Click to edit Master title style</a:t>
            </a:r>
            <a:endParaRPr lang="vi-VN"/>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smtClean="0"/>
              <a:t>Click to edit Master subtitle style</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AB6CC23-4974-4FFA-8EC2-819A2709318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3420478"/>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155E618-501D-40C6-A6F3-0A610CF8EA2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14522"/>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smtClean="0"/>
              <a:t>Click to edit Master title style</a:t>
            </a:r>
            <a:endParaRPr lang="vi-VN"/>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CB9E5F4-AD66-49E3-8834-9BAFA6201D2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536812"/>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DF74C65-BA1F-4095-9F67-897B9E791F8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2559019"/>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2FEEB48-1DE6-45AD-BE3A-3BB5ADA466F2}" type="datetimeFigureOut">
              <a:rPr lang="zh-CN" altLang="en-US" smtClean="0"/>
              <a:pPr/>
              <a:t>2024/5/11</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6EE6C835-3E02-41FF-9946-5F89EB142FDB}" type="slidenum">
              <a:rPr lang="zh-CN" altLang="en-US" smtClean="0"/>
              <a:pPr/>
              <a:t>‹#›</a:t>
            </a:fld>
            <a:endParaRPr lang="zh-CN" altLang="en-US"/>
          </a:p>
        </p:txBody>
      </p:sp>
    </p:spTree>
    <p:extLst>
      <p:ext uri="{BB962C8B-B14F-4D97-AF65-F5344CB8AC3E}">
        <p14:creationId xmlns:p14="http://schemas.microsoft.com/office/powerpoint/2010/main" val="2951870807"/>
      </p:ext>
    </p:extLst>
  </p:cSld>
  <p:clrMapOvr>
    <a:masterClrMapping/>
  </p:clrMapOvr>
  <p:transition spd="slow">
    <p:wheel spokes="8"/>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BAF2AA5-27DE-4C78-8D0B-4E5E389B251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6793105"/>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EF3F8729-9C86-4F4F-80C8-0AF12574B92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3557001"/>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Tree>
    <p:extLst>
      <p:ext uri="{BB962C8B-B14F-4D97-AF65-F5344CB8AC3E}">
        <p14:creationId xmlns:p14="http://schemas.microsoft.com/office/powerpoint/2010/main" val="1427706005"/>
      </p:ext>
    </p:extLst>
  </p:cSld>
  <p:clrMapOvr>
    <a:masterClrMapping/>
  </p:clrMapOvr>
  <p:transition/>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smtClean="0"/>
              <a:t>Click to edit Master title style</a:t>
            </a:r>
            <a:endParaRPr lang="vi-VN"/>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CC37057-1A26-462A-9F5A-5DEFD07FF4C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0150028"/>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smtClean="0"/>
              <a:t>Click to edit Master title style</a:t>
            </a:r>
            <a:endParaRPr lang="vi-VN"/>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smtClean="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D4D05E1-A8B7-46AD-8855-9D3AA471C87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3835491"/>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1630791-61BD-40F7-8513-57951B1465B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1779648"/>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0DC2020-662E-4F50-A37A-8B27AC4F64F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6702206"/>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smtClean="0"/>
              <a:t>Click to edit Master title style</a:t>
            </a:r>
            <a:endParaRPr lang="vi-VN"/>
          </a:p>
        </p:txBody>
      </p:sp>
      <p:sp>
        <p:nvSpPr>
          <p:cNvPr id="3" name="Table Placeholder 2"/>
          <p:cNvSpPr>
            <a:spLocks noGrp="1"/>
          </p:cNvSpPr>
          <p:nvPr>
            <p:ph type="tbl" idx="1"/>
          </p:nvPr>
        </p:nvSpPr>
        <p:spPr>
          <a:xfrm>
            <a:off x="457200" y="1200151"/>
            <a:ext cx="8229600" cy="3394472"/>
          </a:xfrm>
        </p:spPr>
        <p:txBody>
          <a:bodyPr/>
          <a:lstStyle/>
          <a:p>
            <a:pPr lvl="0"/>
            <a:endParaRPr lang="vi-VN"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EEE97BB-A739-4DF7-9F37-AF72B3BBA4F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2982108"/>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658938" y="1200150"/>
            <a:ext cx="6837362" cy="2400300"/>
            <a:chOff x="1045" y="1008"/>
            <a:chExt cx="4307" cy="2016"/>
          </a:xfrm>
        </p:grpSpPr>
        <p:sp>
          <p:nvSpPr>
            <p:cNvPr id="5" name="Oval 3"/>
            <p:cNvSpPr>
              <a:spLocks noChangeArrowheads="1"/>
            </p:cNvSpPr>
            <p:nvPr/>
          </p:nvSpPr>
          <p:spPr bwMode="hidden">
            <a:xfrm flipH="1">
              <a:off x="4392" y="1008"/>
              <a:ext cx="960" cy="960"/>
            </a:xfrm>
            <a:prstGeom prst="ellipse">
              <a:avLst/>
            </a:prstGeom>
            <a:solidFill>
              <a:schemeClr val="accent2"/>
            </a:solidFill>
            <a:ln w="952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6" name="Oval 4"/>
            <p:cNvSpPr>
              <a:spLocks noChangeArrowheads="1"/>
            </p:cNvSpPr>
            <p:nvPr/>
          </p:nvSpPr>
          <p:spPr bwMode="hidden">
            <a:xfrm flipH="1">
              <a:off x="3264" y="1008"/>
              <a:ext cx="960" cy="960"/>
            </a:xfrm>
            <a:prstGeom prst="ellipse">
              <a:avLst/>
            </a:prstGeom>
            <a:solidFill>
              <a:schemeClr val="accent2"/>
            </a:solidFill>
            <a:ln w="952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7" name="Oval 5"/>
            <p:cNvSpPr>
              <a:spLocks noChangeArrowheads="1"/>
            </p:cNvSpPr>
            <p:nvPr/>
          </p:nvSpPr>
          <p:spPr bwMode="hidden">
            <a:xfrm flipH="1">
              <a:off x="2136" y="1008"/>
              <a:ext cx="960" cy="960"/>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8" name="Oval 6"/>
            <p:cNvSpPr>
              <a:spLocks noChangeArrowheads="1"/>
            </p:cNvSpPr>
            <p:nvPr/>
          </p:nvSpPr>
          <p:spPr bwMode="hidden">
            <a:xfrm flipH="1">
              <a:off x="2136" y="2064"/>
              <a:ext cx="960" cy="960"/>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9" name="Oval 7"/>
            <p:cNvSpPr>
              <a:spLocks noChangeArrowheads="1"/>
            </p:cNvSpPr>
            <p:nvPr/>
          </p:nvSpPr>
          <p:spPr bwMode="hidden">
            <a:xfrm flipH="1">
              <a:off x="1045" y="2064"/>
              <a:ext cx="960" cy="960"/>
            </a:xfrm>
            <a:prstGeom prst="ellipse">
              <a:avLst/>
            </a:prstGeom>
            <a:solidFill>
              <a:schemeClr val="accent2"/>
            </a:solidFill>
            <a:ln w="952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10" name="Oval 8"/>
            <p:cNvSpPr>
              <a:spLocks noChangeArrowheads="1"/>
            </p:cNvSpPr>
            <p:nvPr/>
          </p:nvSpPr>
          <p:spPr bwMode="hidden">
            <a:xfrm flipH="1">
              <a:off x="4392" y="2064"/>
              <a:ext cx="960" cy="960"/>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grpSp>
      <p:sp>
        <p:nvSpPr>
          <p:cNvPr id="11" name="Rectangle 6"/>
          <p:cNvSpPr txBox="1">
            <a:spLocks noChangeArrowheads="1"/>
          </p:cNvSpPr>
          <p:nvPr userDrawn="1"/>
        </p:nvSpPr>
        <p:spPr>
          <a:xfrm>
            <a:off x="7029450" y="5005388"/>
            <a:ext cx="2133600" cy="230981"/>
          </a:xfrm>
          <a:prstGeom prst="rect">
            <a:avLst/>
          </a:prstGeom>
          <a:ln/>
        </p:spPr>
        <p:txBody>
          <a:bodyPr/>
          <a:lstStyle/>
          <a:p>
            <a:pPr algn="r" defTabSz="685800" fontAlgn="base">
              <a:spcBef>
                <a:spcPct val="0"/>
              </a:spcBef>
              <a:spcAft>
                <a:spcPct val="0"/>
              </a:spcAft>
              <a:defRPr/>
            </a:pPr>
            <a:r>
              <a:rPr lang="en-US" sz="675" dirty="0" err="1">
                <a:solidFill>
                  <a:srgbClr val="FF66FF"/>
                </a:solidFill>
                <a:latin typeface="VNI-Ariston" pitchFamily="2" charset="0"/>
                <a:cs typeface="ShelleyAllegro" pitchFamily="2" charset="0"/>
              </a:rPr>
              <a:t>Ñoã</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Thò</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Thanh</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Haø</a:t>
            </a:r>
            <a:endParaRPr lang="en-US" sz="675" dirty="0">
              <a:solidFill>
                <a:srgbClr val="FF66FF"/>
              </a:solidFill>
              <a:latin typeface="VNI-Ariston" pitchFamily="2" charset="0"/>
              <a:cs typeface="ShelleyAllegro" pitchFamily="2" charset="0"/>
            </a:endParaRPr>
          </a:p>
        </p:txBody>
      </p:sp>
      <p:sp>
        <p:nvSpPr>
          <p:cNvPr id="184332" name="Rectangle 12"/>
          <p:cNvSpPr>
            <a:spLocks noGrp="1" noChangeArrowheads="1"/>
          </p:cNvSpPr>
          <p:nvPr>
            <p:ph type="ctrTitle"/>
          </p:nvPr>
        </p:nvSpPr>
        <p:spPr>
          <a:xfrm>
            <a:off x="685800" y="914401"/>
            <a:ext cx="7772400" cy="1450181"/>
          </a:xfrm>
        </p:spPr>
        <p:txBody>
          <a:bodyPr anchor="b"/>
          <a:lstStyle>
            <a:lvl1pPr algn="r">
              <a:defRPr sz="2250"/>
            </a:lvl1pPr>
          </a:lstStyle>
          <a:p>
            <a:r>
              <a:rPr lang="en-US"/>
              <a:t>Click to edit Master title style</a:t>
            </a:r>
          </a:p>
        </p:txBody>
      </p:sp>
      <p:sp>
        <p:nvSpPr>
          <p:cNvPr id="184333" name="Rectangle 13"/>
          <p:cNvSpPr>
            <a:spLocks noGrp="1" noChangeArrowheads="1"/>
          </p:cNvSpPr>
          <p:nvPr>
            <p:ph type="subTitle" idx="1"/>
          </p:nvPr>
        </p:nvSpPr>
        <p:spPr>
          <a:xfrm>
            <a:off x="2057400" y="2628900"/>
            <a:ext cx="6400800" cy="1314450"/>
          </a:xfrm>
        </p:spPr>
        <p:txBody>
          <a:bodyPr/>
          <a:lstStyle>
            <a:lvl1pPr marL="0" indent="0" algn="r">
              <a:defRPr/>
            </a:lvl1pPr>
          </a:lstStyle>
          <a:p>
            <a:r>
              <a:rPr lang="en-US"/>
              <a:t>Click to edit Master subtitle style</a:t>
            </a:r>
          </a:p>
        </p:txBody>
      </p:sp>
      <p:sp>
        <p:nvSpPr>
          <p:cNvPr id="12" name="Rectangle 9"/>
          <p:cNvSpPr>
            <a:spLocks noGrp="1" noChangeArrowheads="1"/>
          </p:cNvSpPr>
          <p:nvPr>
            <p:ph type="dt" sz="half" idx="10"/>
          </p:nvPr>
        </p:nvSpPr>
        <p:spPr/>
        <p:txBody>
          <a:bodyPr/>
          <a:lstStyle>
            <a:lvl1pPr>
              <a:defRPr sz="750">
                <a:latin typeface="Arial" charset="0"/>
              </a:defRPr>
            </a:lvl1pPr>
          </a:lstStyle>
          <a:p>
            <a:pPr>
              <a:defRPr/>
            </a:pPr>
            <a:endParaRPr lang="en-US">
              <a:solidFill>
                <a:srgbClr val="000000"/>
              </a:solidFill>
            </a:endParaRPr>
          </a:p>
        </p:txBody>
      </p:sp>
      <p:sp>
        <p:nvSpPr>
          <p:cNvPr id="13" name="Rectangle 10"/>
          <p:cNvSpPr>
            <a:spLocks noGrp="1" noChangeArrowheads="1"/>
          </p:cNvSpPr>
          <p:nvPr>
            <p:ph type="ftr" sz="quarter" idx="11"/>
          </p:nvPr>
        </p:nvSpPr>
        <p:spPr/>
        <p:txBody>
          <a:bodyPr/>
          <a:lstStyle>
            <a:lvl1pPr>
              <a:defRPr sz="750">
                <a:latin typeface="Arial" charset="0"/>
              </a:defRPr>
            </a:lvl1pPr>
          </a:lstStyle>
          <a:p>
            <a:pPr>
              <a:defRPr/>
            </a:pPr>
            <a:endParaRPr lang="en-US">
              <a:solidFill>
                <a:srgbClr val="000000"/>
              </a:solidFill>
            </a:endParaRPr>
          </a:p>
        </p:txBody>
      </p:sp>
      <p:sp>
        <p:nvSpPr>
          <p:cNvPr id="14" name="Rectangle 11"/>
          <p:cNvSpPr>
            <a:spLocks noGrp="1" noChangeArrowheads="1"/>
          </p:cNvSpPr>
          <p:nvPr>
            <p:ph type="sldNum" sz="quarter" idx="12"/>
          </p:nvPr>
        </p:nvSpPr>
        <p:spPr/>
        <p:txBody>
          <a:bodyPr/>
          <a:lstStyle>
            <a:lvl1pPr>
              <a:defRPr sz="750">
                <a:latin typeface="Arial" panose="020B0604020202020204" pitchFamily="34" charset="0"/>
              </a:defRPr>
            </a:lvl1pPr>
          </a:lstStyle>
          <a:p>
            <a:fld id="{99B60715-AD21-453E-ADBD-6C58D07B227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768339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3820822D-C56F-414D-AFDE-58752E526CC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556117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6.xml"/><Relationship Id="rId13" Type="http://schemas.openxmlformats.org/officeDocument/2006/relationships/theme" Target="../theme/theme10.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slideLayout" Target="../slideLayouts/slideLayout120.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8.xml"/><Relationship Id="rId3" Type="http://schemas.openxmlformats.org/officeDocument/2006/relationships/slideLayout" Target="../slideLayouts/slideLayout123.xml"/><Relationship Id="rId7" Type="http://schemas.openxmlformats.org/officeDocument/2006/relationships/slideLayout" Target="../slideLayouts/slideLayout127.xml"/><Relationship Id="rId12" Type="http://schemas.openxmlformats.org/officeDocument/2006/relationships/theme" Target="../theme/theme11.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slideLayout" Target="../slideLayouts/slideLayout131.xml"/><Relationship Id="rId5" Type="http://schemas.openxmlformats.org/officeDocument/2006/relationships/slideLayout" Target="../slideLayouts/slideLayout125.xml"/><Relationship Id="rId10" Type="http://schemas.openxmlformats.org/officeDocument/2006/relationships/slideLayout" Target="../slideLayouts/slideLayout130.xml"/><Relationship Id="rId4" Type="http://schemas.openxmlformats.org/officeDocument/2006/relationships/slideLayout" Target="../slideLayouts/slideLayout124.xml"/><Relationship Id="rId9" Type="http://schemas.openxmlformats.org/officeDocument/2006/relationships/slideLayout" Target="../slideLayouts/slideLayout12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theme" Target="../theme/theme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image" Target="../media/image6.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theme" Target="../theme/theme3.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theme" Target="../theme/theme4.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theme" Target="../theme/theme5.xml"/><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0.xml"/><Relationship Id="rId13" Type="http://schemas.openxmlformats.org/officeDocument/2006/relationships/theme" Target="../theme/theme6.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slideLayout" Target="../slideLayouts/slideLayout74.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theme" Target="../theme/theme7.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3.xml"/><Relationship Id="rId13" Type="http://schemas.openxmlformats.org/officeDocument/2006/relationships/theme" Target="../theme/theme8.xml"/><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slideLayout" Target="../slideLayouts/slideLayout97.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5.xml"/><Relationship Id="rId3" Type="http://schemas.openxmlformats.org/officeDocument/2006/relationships/slideLayout" Target="../slideLayouts/slideLayout100.xml"/><Relationship Id="rId7" Type="http://schemas.openxmlformats.org/officeDocument/2006/relationships/slideLayout" Target="../slideLayouts/slideLayout104.xml"/><Relationship Id="rId12" Type="http://schemas.openxmlformats.org/officeDocument/2006/relationships/theme" Target="../theme/theme9.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5" Type="http://schemas.openxmlformats.org/officeDocument/2006/relationships/slideLayout" Target="../slideLayouts/slideLayout102.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dirty="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B2FEEB48-1DE6-45AD-BE3A-3BB5ADA466F2}" type="datetimeFigureOut">
              <a:rPr lang="zh-CN" altLang="en-US" smtClean="0"/>
              <a:pPr/>
              <a:t>2024/5/11</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6EE6C835-3E02-41FF-9946-5F89EB142FDB}" type="slidenum">
              <a:rPr lang="zh-CN" altLang="en-US" smtClean="0"/>
              <a:pPr/>
              <a:t>‹#›</a:t>
            </a:fld>
            <a:endParaRPr lang="zh-CN" altLang="en-US"/>
          </a:p>
        </p:txBody>
      </p:sp>
    </p:spTree>
    <p:extLst>
      <p:ext uri="{BB962C8B-B14F-4D97-AF65-F5344CB8AC3E}">
        <p14:creationId xmlns:p14="http://schemas.microsoft.com/office/powerpoint/2010/main" val="275274033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72" r:id="rId4"/>
    <p:sldLayoutId id="214748367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87" r:id="rId14"/>
  </p:sldLayoutIdLst>
  <p:transition spd="slow">
    <p:wheel spokes="8"/>
  </p:transition>
  <p:timing>
    <p:tnLst>
      <p:par>
        <p:cTn id="1" dur="indefinite" restart="never" nodeType="tmRoot"/>
      </p:par>
    </p:tnLst>
  </p:timing>
  <p:txStyles>
    <p:titleStyle>
      <a:lvl1pPr algn="l" defTabSz="685800" rtl="0" eaLnBrk="1" latinLnBrk="0" hangingPunct="1">
        <a:lnSpc>
          <a:spcPct val="90000"/>
        </a:lnSpc>
        <a:spcBef>
          <a:spcPct val="0"/>
        </a:spcBef>
        <a:buNone/>
        <a:defRPr sz="3300" kern="1200">
          <a:solidFill>
            <a:schemeClr val="tx1"/>
          </a:solidFill>
          <a:latin typeface="+mj-lt"/>
          <a:ea typeface="华康海报体W12(P)" panose="040B0C00000000000000" pitchFamily="82" charset="-122"/>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50">
                <a:latin typeface="Arial" charset="0"/>
              </a:defRPr>
            </a:lvl1pPr>
          </a:lstStyle>
          <a:p>
            <a:pPr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4683919"/>
            <a:ext cx="2895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50">
                <a:latin typeface="Arial" charset="0"/>
              </a:defRPr>
            </a:lvl1pPr>
          </a:lstStyle>
          <a:p>
            <a:pPr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50">
                <a:latin typeface="Arial" panose="020B0604020202020204" pitchFamily="34" charset="0"/>
              </a:defRPr>
            </a:lvl1pPr>
          </a:lstStyle>
          <a:p>
            <a:pPr fontAlgn="base">
              <a:spcBef>
                <a:spcPct val="0"/>
              </a:spcBef>
              <a:spcAft>
                <a:spcPct val="0"/>
              </a:spcAft>
            </a:pPr>
            <a:fld id="{3C34588E-3266-4EE3-9960-E742483D415C}"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
        <p:nvSpPr>
          <p:cNvPr id="7" name="Rectangle 6"/>
          <p:cNvSpPr txBox="1">
            <a:spLocks noChangeArrowheads="1"/>
          </p:cNvSpPr>
          <p:nvPr userDrawn="1"/>
        </p:nvSpPr>
        <p:spPr>
          <a:xfrm>
            <a:off x="7029450" y="5005388"/>
            <a:ext cx="2133600" cy="230981"/>
          </a:xfrm>
          <a:prstGeom prst="rect">
            <a:avLst/>
          </a:prstGeom>
          <a:ln/>
        </p:spPr>
        <p:txBody>
          <a:bodyPr/>
          <a:lstStyle/>
          <a:p>
            <a:pPr algn="r" defTabSz="685800" fontAlgn="base">
              <a:spcBef>
                <a:spcPct val="0"/>
              </a:spcBef>
              <a:spcAft>
                <a:spcPct val="0"/>
              </a:spcAft>
              <a:defRPr/>
            </a:pPr>
            <a:r>
              <a:rPr lang="en-US" sz="675" dirty="0" err="1">
                <a:solidFill>
                  <a:srgbClr val="FF66FF"/>
                </a:solidFill>
                <a:latin typeface="VNI-Ariston" pitchFamily="2" charset="0"/>
                <a:cs typeface="ShelleyAllegro" pitchFamily="2" charset="0"/>
              </a:rPr>
              <a:t>Ñoã</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Thò</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Thanh</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Haø</a:t>
            </a:r>
            <a:endParaRPr lang="en-US" sz="675" dirty="0">
              <a:solidFill>
                <a:srgbClr val="FF66FF"/>
              </a:solidFill>
              <a:latin typeface="VNI-Ariston" pitchFamily="2" charset="0"/>
              <a:cs typeface="ShelleyAllegro" pitchFamily="2" charset="0"/>
            </a:endParaRPr>
          </a:p>
        </p:txBody>
      </p:sp>
    </p:spTree>
    <p:extLst>
      <p:ext uri="{BB962C8B-B14F-4D97-AF65-F5344CB8AC3E}">
        <p14:creationId xmlns:p14="http://schemas.microsoft.com/office/powerpoint/2010/main" val="2537699886"/>
      </p:ext>
    </p:extLst>
  </p:cSld>
  <p:clrMap bg1="lt1" tx1="dk1" bg2="lt2" tx2="dk2" accent1="accent1" accent2="accent2" accent3="accent3" accent4="accent4" accent5="accent5" accent6="accent6" hlink="hlink" folHlink="folHlink"/>
  <p:sldLayoutIdLst>
    <p:sldLayoutId id="2147483778" r:id="rId1"/>
    <p:sldLayoutId id="2147483779" r:id="rId2"/>
    <p:sldLayoutId id="2147483780" r:id="rId3"/>
    <p:sldLayoutId id="2147483781" r:id="rId4"/>
    <p:sldLayoutId id="2147483782" r:id="rId5"/>
    <p:sldLayoutId id="2147483783" r:id="rId6"/>
    <p:sldLayoutId id="2147483784" r:id="rId7"/>
    <p:sldLayoutId id="2147483785" r:id="rId8"/>
    <p:sldLayoutId id="2147483786" r:id="rId9"/>
    <p:sldLayoutId id="2147483787" r:id="rId10"/>
    <p:sldLayoutId id="2147483788" r:id="rId11"/>
    <p:sldLayoutId id="2147483789" r:id="rId12"/>
  </p:sldLayoutIdLst>
  <p:transition/>
  <p:timing>
    <p:tnLst>
      <p:par>
        <p:cTn id="1" dur="indefinite" restart="never" nodeType="tmRoot"/>
      </p:par>
    </p:tnLst>
  </p:timing>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Times New Roman" pitchFamily="18" charset="0"/>
        </a:defRPr>
      </a:lvl2pPr>
      <a:lvl3pPr algn="ctr" rtl="0" eaLnBrk="0" fontAlgn="base" hangingPunct="0">
        <a:spcBef>
          <a:spcPct val="0"/>
        </a:spcBef>
        <a:spcAft>
          <a:spcPct val="0"/>
        </a:spcAft>
        <a:defRPr sz="3300">
          <a:solidFill>
            <a:schemeClr val="tx2"/>
          </a:solidFill>
          <a:latin typeface="Times New Roman" pitchFamily="18" charset="0"/>
        </a:defRPr>
      </a:lvl3pPr>
      <a:lvl4pPr algn="ctr" rtl="0" eaLnBrk="0" fontAlgn="base" hangingPunct="0">
        <a:spcBef>
          <a:spcPct val="0"/>
        </a:spcBef>
        <a:spcAft>
          <a:spcPct val="0"/>
        </a:spcAft>
        <a:defRPr sz="3300">
          <a:solidFill>
            <a:schemeClr val="tx2"/>
          </a:solidFill>
          <a:latin typeface="Times New Roman" pitchFamily="18" charset="0"/>
        </a:defRPr>
      </a:lvl4pPr>
      <a:lvl5pPr algn="ctr" rtl="0" eaLnBrk="0" fontAlgn="base" hangingPunct="0">
        <a:spcBef>
          <a:spcPct val="0"/>
        </a:spcBef>
        <a:spcAft>
          <a:spcPct val="0"/>
        </a:spcAft>
        <a:defRPr sz="3300">
          <a:solidFill>
            <a:schemeClr val="tx2"/>
          </a:solidFill>
          <a:latin typeface="Times New Roman" pitchFamily="18" charset="0"/>
        </a:defRPr>
      </a:lvl5pPr>
      <a:lvl6pPr marL="342900" algn="ctr" rtl="0" fontAlgn="base">
        <a:spcBef>
          <a:spcPct val="0"/>
        </a:spcBef>
        <a:spcAft>
          <a:spcPct val="0"/>
        </a:spcAft>
        <a:defRPr sz="3300">
          <a:solidFill>
            <a:schemeClr val="tx2"/>
          </a:solidFill>
          <a:latin typeface="Times New Roman" pitchFamily="18" charset="0"/>
        </a:defRPr>
      </a:lvl6pPr>
      <a:lvl7pPr marL="685800" algn="ctr" rtl="0" fontAlgn="base">
        <a:spcBef>
          <a:spcPct val="0"/>
        </a:spcBef>
        <a:spcAft>
          <a:spcPct val="0"/>
        </a:spcAft>
        <a:defRPr sz="3300">
          <a:solidFill>
            <a:schemeClr val="tx2"/>
          </a:solidFill>
          <a:latin typeface="Times New Roman" pitchFamily="18" charset="0"/>
        </a:defRPr>
      </a:lvl7pPr>
      <a:lvl8pPr marL="1028700" algn="ctr" rtl="0" fontAlgn="base">
        <a:spcBef>
          <a:spcPct val="0"/>
        </a:spcBef>
        <a:spcAft>
          <a:spcPct val="0"/>
        </a:spcAft>
        <a:defRPr sz="3300">
          <a:solidFill>
            <a:schemeClr val="tx2"/>
          </a:solidFill>
          <a:latin typeface="Times New Roman" pitchFamily="18" charset="0"/>
        </a:defRPr>
      </a:lvl8pPr>
      <a:lvl9pPr marL="1371600" algn="ctr" rtl="0" fontAlgn="base">
        <a:spcBef>
          <a:spcPct val="0"/>
        </a:spcBef>
        <a:spcAft>
          <a:spcPct val="0"/>
        </a:spcAft>
        <a:defRPr sz="3300">
          <a:solidFill>
            <a:schemeClr val="tx2"/>
          </a:solidFill>
          <a:latin typeface="Times New Roman" pitchFamily="18"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8"/>
          <p:cNvSpPr>
            <a:spLocks noGrp="1" noChangeArrowheads="1"/>
          </p:cNvSpPr>
          <p:nvPr>
            <p:ph type="body" idx="1"/>
          </p:nvPr>
        </p:nvSpPr>
        <p:spPr bwMode="auto">
          <a:xfrm>
            <a:off x="457200" y="1200150"/>
            <a:ext cx="8229600" cy="3398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p:txBody>
      </p:sp>
      <p:sp>
        <p:nvSpPr>
          <p:cNvPr id="183305" name="Rectangle 9"/>
          <p:cNvSpPr>
            <a:spLocks noGrp="1" noChangeArrowheads="1"/>
          </p:cNvSpPr>
          <p:nvPr>
            <p:ph type="dt" sz="half" idx="2"/>
          </p:nvPr>
        </p:nvSpPr>
        <p:spPr bwMode="auto">
          <a:xfrm>
            <a:off x="457200" y="4686300"/>
            <a:ext cx="2133600" cy="342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800"/>
            </a:lvl1pPr>
          </a:lstStyle>
          <a:p>
            <a:pPr fontAlgn="base">
              <a:spcBef>
                <a:spcPct val="0"/>
              </a:spcBef>
              <a:spcAft>
                <a:spcPct val="0"/>
              </a:spcAft>
              <a:defRPr/>
            </a:pPr>
            <a:endParaRPr lang="en-US">
              <a:solidFill>
                <a:srgbClr val="000000"/>
              </a:solidFill>
            </a:endParaRPr>
          </a:p>
        </p:txBody>
      </p:sp>
      <p:sp>
        <p:nvSpPr>
          <p:cNvPr id="183306" name="Rectangle 10"/>
          <p:cNvSpPr>
            <a:spLocks noGrp="1" noChangeArrowheads="1"/>
          </p:cNvSpPr>
          <p:nvPr>
            <p:ph type="ftr" sz="quarter" idx="3"/>
          </p:nvPr>
        </p:nvSpPr>
        <p:spPr bwMode="auto">
          <a:xfrm>
            <a:off x="3124200" y="4686300"/>
            <a:ext cx="2895600" cy="342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800"/>
            </a:lvl1pPr>
          </a:lstStyle>
          <a:p>
            <a:pPr fontAlgn="base">
              <a:spcBef>
                <a:spcPct val="0"/>
              </a:spcBef>
              <a:spcAft>
                <a:spcPct val="0"/>
              </a:spcAft>
              <a:defRPr/>
            </a:pPr>
            <a:endParaRPr lang="en-US">
              <a:solidFill>
                <a:srgbClr val="000000"/>
              </a:solidFill>
            </a:endParaRPr>
          </a:p>
        </p:txBody>
      </p:sp>
      <p:sp>
        <p:nvSpPr>
          <p:cNvPr id="183307" name="Rectangle 11"/>
          <p:cNvSpPr>
            <a:spLocks noGrp="1" noChangeArrowheads="1"/>
          </p:cNvSpPr>
          <p:nvPr>
            <p:ph type="sldNum" sz="quarter" idx="4"/>
          </p:nvPr>
        </p:nvSpPr>
        <p:spPr bwMode="auto">
          <a:xfrm>
            <a:off x="6553200" y="4686300"/>
            <a:ext cx="2133600" cy="342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800"/>
            </a:lvl1pPr>
          </a:lstStyle>
          <a:p>
            <a:pPr fontAlgn="base">
              <a:spcBef>
                <a:spcPct val="0"/>
              </a:spcBef>
              <a:spcAft>
                <a:spcPct val="0"/>
              </a:spcAft>
            </a:pPr>
            <a:fld id="{E2781E26-2247-4470-86D0-F98285541E6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
        <p:nvSpPr>
          <p:cNvPr id="3078" name="Rectangle 12"/>
          <p:cNvSpPr>
            <a:spLocks noGrp="1" noChangeArrowheads="1"/>
          </p:cNvSpPr>
          <p:nvPr>
            <p:ph type="title"/>
          </p:nvPr>
        </p:nvSpPr>
        <p:spPr bwMode="auto">
          <a:xfrm>
            <a:off x="457200" y="285750"/>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grpSp>
        <p:nvGrpSpPr>
          <p:cNvPr id="3079" name="Group 13"/>
          <p:cNvGrpSpPr>
            <a:grpSpLocks/>
          </p:cNvGrpSpPr>
          <p:nvPr userDrawn="1"/>
        </p:nvGrpSpPr>
        <p:grpSpPr bwMode="auto">
          <a:xfrm>
            <a:off x="0" y="57150"/>
            <a:ext cx="9144000" cy="400050"/>
            <a:chOff x="675" y="192"/>
            <a:chExt cx="4797" cy="697"/>
          </a:xfrm>
        </p:grpSpPr>
        <p:sp>
          <p:nvSpPr>
            <p:cNvPr id="3350" name="Oval 14"/>
            <p:cNvSpPr>
              <a:spLocks noChangeArrowheads="1"/>
            </p:cNvSpPr>
            <p:nvPr/>
          </p:nvSpPr>
          <p:spPr bwMode="hidden">
            <a:xfrm flipH="1">
              <a:off x="3067" y="192"/>
              <a:ext cx="696" cy="697"/>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1" name="Oval 15"/>
            <p:cNvSpPr>
              <a:spLocks noChangeArrowheads="1"/>
            </p:cNvSpPr>
            <p:nvPr/>
          </p:nvSpPr>
          <p:spPr bwMode="hidden">
            <a:xfrm flipH="1">
              <a:off x="4777" y="192"/>
              <a:ext cx="695" cy="697"/>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2" name="Oval 16"/>
            <p:cNvSpPr>
              <a:spLocks noChangeArrowheads="1"/>
            </p:cNvSpPr>
            <p:nvPr/>
          </p:nvSpPr>
          <p:spPr bwMode="hidden">
            <a:xfrm flipH="1">
              <a:off x="675" y="192"/>
              <a:ext cx="695" cy="697"/>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3" name="Oval 17"/>
            <p:cNvSpPr>
              <a:spLocks noChangeArrowheads="1"/>
            </p:cNvSpPr>
            <p:nvPr/>
          </p:nvSpPr>
          <p:spPr bwMode="hidden">
            <a:xfrm flipH="1">
              <a:off x="3984" y="192"/>
              <a:ext cx="695" cy="697"/>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4" name="Oval 18"/>
            <p:cNvSpPr>
              <a:spLocks noChangeArrowheads="1"/>
            </p:cNvSpPr>
            <p:nvPr/>
          </p:nvSpPr>
          <p:spPr bwMode="hidden">
            <a:xfrm flipH="1">
              <a:off x="1486" y="192"/>
              <a:ext cx="695" cy="697"/>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grpSp>
      <p:grpSp>
        <p:nvGrpSpPr>
          <p:cNvPr id="3080" name="Group 19"/>
          <p:cNvGrpSpPr>
            <a:grpSpLocks/>
          </p:cNvGrpSpPr>
          <p:nvPr userDrawn="1"/>
        </p:nvGrpSpPr>
        <p:grpSpPr bwMode="auto">
          <a:xfrm>
            <a:off x="0" y="4572000"/>
            <a:ext cx="990600" cy="628650"/>
            <a:chOff x="3115" y="0"/>
            <a:chExt cx="2170" cy="2486"/>
          </a:xfrm>
        </p:grpSpPr>
        <p:grpSp>
          <p:nvGrpSpPr>
            <p:cNvPr id="3217" name="Group 20"/>
            <p:cNvGrpSpPr>
              <a:grpSpLocks/>
            </p:cNvGrpSpPr>
            <p:nvPr/>
          </p:nvGrpSpPr>
          <p:grpSpPr bwMode="auto">
            <a:xfrm>
              <a:off x="4080" y="1910"/>
              <a:ext cx="768" cy="576"/>
              <a:chOff x="0" y="0"/>
              <a:chExt cx="768" cy="576"/>
            </a:xfrm>
          </p:grpSpPr>
          <p:sp>
            <p:nvSpPr>
              <p:cNvPr id="3348" name="Oval 21"/>
              <p:cNvSpPr>
                <a:spLocks noChangeArrowheads="1"/>
              </p:cNvSpPr>
              <p:nvPr/>
            </p:nvSpPr>
            <p:spPr bwMode="hidden">
              <a:xfrm>
                <a:off x="-5" y="2"/>
                <a:ext cx="772" cy="574"/>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9" name="Oval 22"/>
              <p:cNvSpPr>
                <a:spLocks noChangeArrowheads="1"/>
              </p:cNvSpPr>
              <p:nvPr/>
            </p:nvSpPr>
            <p:spPr bwMode="hidden">
              <a:xfrm>
                <a:off x="273" y="251"/>
                <a:ext cx="188" cy="108"/>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18" name="Group 23"/>
            <p:cNvGrpSpPr>
              <a:grpSpLocks/>
            </p:cNvGrpSpPr>
            <p:nvPr/>
          </p:nvGrpSpPr>
          <p:grpSpPr bwMode="auto">
            <a:xfrm>
              <a:off x="4257" y="1103"/>
              <a:ext cx="768" cy="576"/>
              <a:chOff x="0" y="0"/>
              <a:chExt cx="768" cy="576"/>
            </a:xfrm>
          </p:grpSpPr>
          <p:sp>
            <p:nvSpPr>
              <p:cNvPr id="3346" name="Oval 24"/>
              <p:cNvSpPr>
                <a:spLocks noChangeArrowheads="1"/>
              </p:cNvSpPr>
              <p:nvPr/>
            </p:nvSpPr>
            <p:spPr bwMode="hidden">
              <a:xfrm>
                <a:off x="-1" y="-1"/>
                <a:ext cx="769" cy="579"/>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7" name="Oval 25"/>
              <p:cNvSpPr>
                <a:spLocks noChangeArrowheads="1"/>
              </p:cNvSpPr>
              <p:nvPr/>
            </p:nvSpPr>
            <p:spPr bwMode="hidden">
              <a:xfrm>
                <a:off x="273" y="253"/>
                <a:ext cx="188" cy="108"/>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19" name="Group 26"/>
            <p:cNvGrpSpPr>
              <a:grpSpLocks/>
            </p:cNvGrpSpPr>
            <p:nvPr/>
          </p:nvGrpSpPr>
          <p:grpSpPr bwMode="auto">
            <a:xfrm>
              <a:off x="3134" y="0"/>
              <a:ext cx="768" cy="576"/>
              <a:chOff x="0" y="0"/>
              <a:chExt cx="768" cy="576"/>
            </a:xfrm>
          </p:grpSpPr>
          <p:sp>
            <p:nvSpPr>
              <p:cNvPr id="3344" name="Oval 27"/>
              <p:cNvSpPr>
                <a:spLocks noChangeArrowheads="1"/>
              </p:cNvSpPr>
              <p:nvPr/>
            </p:nvSpPr>
            <p:spPr bwMode="hidden">
              <a:xfrm>
                <a:off x="-5" y="0"/>
                <a:ext cx="772" cy="574"/>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5" name="Oval 28"/>
              <p:cNvSpPr>
                <a:spLocks noChangeArrowheads="1"/>
              </p:cNvSpPr>
              <p:nvPr/>
            </p:nvSpPr>
            <p:spPr bwMode="hidden">
              <a:xfrm>
                <a:off x="273" y="250"/>
                <a:ext cx="188" cy="108"/>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20" name="Group 29"/>
            <p:cNvGrpSpPr>
              <a:grpSpLocks/>
            </p:cNvGrpSpPr>
            <p:nvPr/>
          </p:nvGrpSpPr>
          <p:grpSpPr bwMode="auto">
            <a:xfrm>
              <a:off x="3115" y="0"/>
              <a:ext cx="2170" cy="1702"/>
              <a:chOff x="3115" y="0"/>
              <a:chExt cx="2170" cy="1702"/>
            </a:xfrm>
          </p:grpSpPr>
          <p:grpSp>
            <p:nvGrpSpPr>
              <p:cNvPr id="3221" name="Group 30"/>
              <p:cNvGrpSpPr>
                <a:grpSpLocks/>
              </p:cNvGrpSpPr>
              <p:nvPr/>
            </p:nvGrpSpPr>
            <p:grpSpPr bwMode="auto">
              <a:xfrm>
                <a:off x="3640" y="308"/>
                <a:ext cx="1145" cy="844"/>
                <a:chOff x="1265" y="814"/>
                <a:chExt cx="2919" cy="2151"/>
              </a:xfrm>
            </p:grpSpPr>
            <p:sp>
              <p:nvSpPr>
                <p:cNvPr id="3342" name="Oval 31"/>
                <p:cNvSpPr>
                  <a:spLocks noChangeArrowheads="1"/>
                </p:cNvSpPr>
                <p:nvPr/>
              </p:nvSpPr>
              <p:spPr bwMode="hidden">
                <a:xfrm>
                  <a:off x="1265" y="809"/>
                  <a:ext cx="2917" cy="1776"/>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3" name="Oval 32"/>
                <p:cNvSpPr>
                  <a:spLocks noChangeArrowheads="1"/>
                </p:cNvSpPr>
                <p:nvPr/>
              </p:nvSpPr>
              <p:spPr bwMode="hidden">
                <a:xfrm>
                  <a:off x="2382" y="1529"/>
                  <a:ext cx="576" cy="96"/>
                </a:xfrm>
                <a:prstGeom prst="ellipse">
                  <a:avLst/>
                </a:prstGeom>
                <a:gradFill rotWithShape="0">
                  <a:gsLst>
                    <a:gs pos="0">
                      <a:schemeClr val="accent2"/>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22" name="Group 33"/>
              <p:cNvGrpSpPr>
                <a:grpSpLocks/>
              </p:cNvGrpSpPr>
              <p:nvPr/>
            </p:nvGrpSpPr>
            <p:grpSpPr bwMode="auto">
              <a:xfrm>
                <a:off x="3115" y="0"/>
                <a:ext cx="2145" cy="1702"/>
                <a:chOff x="3115" y="0"/>
                <a:chExt cx="2145" cy="1702"/>
              </a:xfrm>
            </p:grpSpPr>
            <p:grpSp>
              <p:nvGrpSpPr>
                <p:cNvPr id="3245" name="Group 34"/>
                <p:cNvGrpSpPr>
                  <a:grpSpLocks/>
                </p:cNvGrpSpPr>
                <p:nvPr/>
              </p:nvGrpSpPr>
              <p:grpSpPr bwMode="auto">
                <a:xfrm>
                  <a:off x="4505" y="589"/>
                  <a:ext cx="493" cy="912"/>
                  <a:chOff x="3471" y="1530"/>
                  <a:chExt cx="1258" cy="2327"/>
                </a:xfrm>
              </p:grpSpPr>
              <p:sp>
                <p:nvSpPr>
                  <p:cNvPr id="3340" name="Freeform 35"/>
                  <p:cNvSpPr>
                    <a:spLocks/>
                  </p:cNvSpPr>
                  <p:nvPr/>
                </p:nvSpPr>
                <p:spPr bwMode="hidden">
                  <a:xfrm rot="2711884">
                    <a:off x="2890" y="2112"/>
                    <a:ext cx="1478"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41" name="Freeform 36"/>
                  <p:cNvSpPr>
                    <a:spLocks/>
                  </p:cNvSpPr>
                  <p:nvPr/>
                </p:nvSpPr>
                <p:spPr bwMode="hidden">
                  <a:xfrm rot="2711884">
                    <a:off x="4206" y="2806"/>
                    <a:ext cx="709" cy="63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6" name="Group 37"/>
                <p:cNvGrpSpPr>
                  <a:grpSpLocks/>
                </p:cNvGrpSpPr>
                <p:nvPr/>
              </p:nvGrpSpPr>
              <p:grpSpPr bwMode="auto">
                <a:xfrm>
                  <a:off x="4267" y="781"/>
                  <a:ext cx="966" cy="522"/>
                  <a:chOff x="2864" y="2019"/>
                  <a:chExt cx="2463" cy="1332"/>
                </a:xfrm>
              </p:grpSpPr>
              <p:sp>
                <p:nvSpPr>
                  <p:cNvPr id="3338" name="Freeform 38"/>
                  <p:cNvSpPr>
                    <a:spLocks/>
                  </p:cNvSpPr>
                  <p:nvPr/>
                </p:nvSpPr>
                <p:spPr bwMode="hidden">
                  <a:xfrm rot="2104081">
                    <a:off x="2862" y="2020"/>
                    <a:ext cx="1818"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9" name="Freeform 39"/>
                  <p:cNvSpPr>
                    <a:spLocks/>
                  </p:cNvSpPr>
                  <p:nvPr/>
                </p:nvSpPr>
                <p:spPr bwMode="hidden">
                  <a:xfrm rot="2104081">
                    <a:off x="4351" y="2801"/>
                    <a:ext cx="975" cy="1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7" name="Group 40"/>
                <p:cNvGrpSpPr>
                  <a:grpSpLocks/>
                </p:cNvGrpSpPr>
                <p:nvPr/>
              </p:nvGrpSpPr>
              <p:grpSpPr bwMode="auto">
                <a:xfrm>
                  <a:off x="4280" y="707"/>
                  <a:ext cx="971" cy="417"/>
                  <a:chOff x="2897" y="1832"/>
                  <a:chExt cx="2477" cy="1064"/>
                </a:xfrm>
              </p:grpSpPr>
              <p:sp>
                <p:nvSpPr>
                  <p:cNvPr id="3336" name="Freeform 41"/>
                  <p:cNvSpPr>
                    <a:spLocks/>
                  </p:cNvSpPr>
                  <p:nvPr/>
                </p:nvSpPr>
                <p:spPr bwMode="hidden">
                  <a:xfrm rot="1582915">
                    <a:off x="2897" y="1830"/>
                    <a:ext cx="1739" cy="30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7" name="Freeform 42"/>
                  <p:cNvSpPr>
                    <a:spLocks/>
                  </p:cNvSpPr>
                  <p:nvPr/>
                </p:nvSpPr>
                <p:spPr bwMode="hidden">
                  <a:xfrm rot="1582915">
                    <a:off x="4441" y="2419"/>
                    <a:ext cx="931" cy="9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8" name="Group 43"/>
                <p:cNvGrpSpPr>
                  <a:grpSpLocks/>
                </p:cNvGrpSpPr>
                <p:nvPr/>
              </p:nvGrpSpPr>
              <p:grpSpPr bwMode="auto">
                <a:xfrm>
                  <a:off x="4291" y="630"/>
                  <a:ext cx="969" cy="364"/>
                  <a:chOff x="2924" y="1636"/>
                  <a:chExt cx="2472" cy="927"/>
                </a:xfrm>
              </p:grpSpPr>
              <p:sp>
                <p:nvSpPr>
                  <p:cNvPr id="3334" name="Freeform 44"/>
                  <p:cNvSpPr>
                    <a:spLocks/>
                  </p:cNvSpPr>
                  <p:nvPr/>
                </p:nvSpPr>
                <p:spPr bwMode="hidden">
                  <a:xfrm rot="1080363">
                    <a:off x="2923" y="1638"/>
                    <a:ext cx="1677" cy="33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5" name="Freeform 45"/>
                  <p:cNvSpPr>
                    <a:spLocks/>
                  </p:cNvSpPr>
                  <p:nvPr/>
                </p:nvSpPr>
                <p:spPr bwMode="hidden">
                  <a:xfrm rot="1080363">
                    <a:off x="4493" y="2034"/>
                    <a:ext cx="905" cy="52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9" name="Group 46"/>
                <p:cNvGrpSpPr>
                  <a:grpSpLocks/>
                </p:cNvGrpSpPr>
                <p:nvPr/>
              </p:nvGrpSpPr>
              <p:grpSpPr bwMode="auto">
                <a:xfrm>
                  <a:off x="4304" y="543"/>
                  <a:ext cx="918" cy="258"/>
                  <a:chOff x="2958" y="1414"/>
                  <a:chExt cx="2342" cy="657"/>
                </a:xfrm>
              </p:grpSpPr>
              <p:sp>
                <p:nvSpPr>
                  <p:cNvPr id="3332" name="Freeform 47"/>
                  <p:cNvSpPr>
                    <a:spLocks/>
                  </p:cNvSpPr>
                  <p:nvPr/>
                </p:nvSpPr>
                <p:spPr bwMode="hidden">
                  <a:xfrm rot="463793">
                    <a:off x="2959" y="1410"/>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3" name="Freeform 48"/>
                  <p:cNvSpPr>
                    <a:spLocks/>
                  </p:cNvSpPr>
                  <p:nvPr/>
                </p:nvSpPr>
                <p:spPr bwMode="hidden">
                  <a:xfrm rot="463793">
                    <a:off x="4467" y="1578"/>
                    <a:ext cx="834" cy="49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0" name="Group 49"/>
                <p:cNvGrpSpPr>
                  <a:grpSpLocks/>
                </p:cNvGrpSpPr>
                <p:nvPr/>
              </p:nvGrpSpPr>
              <p:grpSpPr bwMode="auto">
                <a:xfrm>
                  <a:off x="4314" y="487"/>
                  <a:ext cx="843" cy="134"/>
                  <a:chOff x="2983" y="1269"/>
                  <a:chExt cx="2150" cy="343"/>
                </a:xfrm>
              </p:grpSpPr>
              <p:sp>
                <p:nvSpPr>
                  <p:cNvPr id="3330" name="Freeform 50"/>
                  <p:cNvSpPr>
                    <a:spLocks/>
                  </p:cNvSpPr>
                  <p:nvPr/>
                </p:nvSpPr>
                <p:spPr bwMode="hidden">
                  <a:xfrm rot="-84182">
                    <a:off x="2985" y="1288"/>
                    <a:ext cx="14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1" name="Freeform 51"/>
                  <p:cNvSpPr>
                    <a:spLocks/>
                  </p:cNvSpPr>
                  <p:nvPr/>
                </p:nvSpPr>
                <p:spPr bwMode="hidden">
                  <a:xfrm rot="-84182">
                    <a:off x="4377" y="1264"/>
                    <a:ext cx="754" cy="34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1" name="Group 52"/>
                <p:cNvGrpSpPr>
                  <a:grpSpLocks/>
                </p:cNvGrpSpPr>
                <p:nvPr/>
              </p:nvGrpSpPr>
              <p:grpSpPr bwMode="auto">
                <a:xfrm>
                  <a:off x="4296" y="349"/>
                  <a:ext cx="737" cy="167"/>
                  <a:chOff x="2938" y="917"/>
                  <a:chExt cx="1879" cy="427"/>
                </a:xfrm>
              </p:grpSpPr>
              <p:sp>
                <p:nvSpPr>
                  <p:cNvPr id="3328" name="Freeform 53"/>
                  <p:cNvSpPr>
                    <a:spLocks/>
                  </p:cNvSpPr>
                  <p:nvPr/>
                </p:nvSpPr>
                <p:spPr bwMode="hidden">
                  <a:xfrm rot="-802576">
                    <a:off x="2941" y="1120"/>
                    <a:ext cx="1232" cy="9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9" name="Freeform 54"/>
                  <p:cNvSpPr>
                    <a:spLocks/>
                  </p:cNvSpPr>
                  <p:nvPr/>
                </p:nvSpPr>
                <p:spPr bwMode="hidden">
                  <a:xfrm rot="-802576">
                    <a:off x="4156" y="916"/>
                    <a:ext cx="665"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2" name="Group 55"/>
                <p:cNvGrpSpPr>
                  <a:grpSpLocks/>
                </p:cNvGrpSpPr>
                <p:nvPr/>
              </p:nvGrpSpPr>
              <p:grpSpPr bwMode="auto">
                <a:xfrm>
                  <a:off x="3394" y="637"/>
                  <a:ext cx="493" cy="912"/>
                  <a:chOff x="637" y="1653"/>
                  <a:chExt cx="1257" cy="2326"/>
                </a:xfrm>
              </p:grpSpPr>
              <p:sp>
                <p:nvSpPr>
                  <p:cNvPr id="3326" name="Freeform 56"/>
                  <p:cNvSpPr>
                    <a:spLocks/>
                  </p:cNvSpPr>
                  <p:nvPr/>
                </p:nvSpPr>
                <p:spPr bwMode="hidden">
                  <a:xfrm rot="18888116" flipH="1">
                    <a:off x="874" y="2359"/>
                    <a:ext cx="1729" cy="31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7" name="Freeform 57"/>
                  <p:cNvSpPr>
                    <a:spLocks/>
                  </p:cNvSpPr>
                  <p:nvPr/>
                </p:nvSpPr>
                <p:spPr bwMode="hidden">
                  <a:xfrm rot="18888116" flipH="1">
                    <a:off x="416" y="3273"/>
                    <a:ext cx="925"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3" name="Group 58"/>
                <p:cNvGrpSpPr>
                  <a:grpSpLocks/>
                </p:cNvGrpSpPr>
                <p:nvPr/>
              </p:nvGrpSpPr>
              <p:grpSpPr bwMode="auto">
                <a:xfrm>
                  <a:off x="3142" y="850"/>
                  <a:ext cx="966" cy="522"/>
                  <a:chOff x="-5" y="2196"/>
                  <a:chExt cx="2463" cy="1332"/>
                </a:xfrm>
              </p:grpSpPr>
              <p:sp>
                <p:nvSpPr>
                  <p:cNvPr id="3324" name="Freeform 59"/>
                  <p:cNvSpPr>
                    <a:spLocks/>
                  </p:cNvSpPr>
                  <p:nvPr/>
                </p:nvSpPr>
                <p:spPr bwMode="hidden">
                  <a:xfrm rot="19495919" flipH="1">
                    <a:off x="644" y="1817"/>
                    <a:ext cx="1818" cy="72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5" name="Freeform 60"/>
                  <p:cNvSpPr>
                    <a:spLocks/>
                  </p:cNvSpPr>
                  <p:nvPr/>
                </p:nvSpPr>
                <p:spPr bwMode="hidden">
                  <a:xfrm rot="19495919" flipH="1">
                    <a:off x="-3" y="2983"/>
                    <a:ext cx="975" cy="54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4" name="Group 61"/>
                <p:cNvGrpSpPr>
                  <a:grpSpLocks/>
                </p:cNvGrpSpPr>
                <p:nvPr/>
              </p:nvGrpSpPr>
              <p:grpSpPr bwMode="auto">
                <a:xfrm>
                  <a:off x="3124" y="777"/>
                  <a:ext cx="971" cy="417"/>
                  <a:chOff x="-52" y="2009"/>
                  <a:chExt cx="2477" cy="1064"/>
                </a:xfrm>
              </p:grpSpPr>
              <p:sp>
                <p:nvSpPr>
                  <p:cNvPr id="3322" name="Freeform 62"/>
                  <p:cNvSpPr>
                    <a:spLocks/>
                  </p:cNvSpPr>
                  <p:nvPr/>
                </p:nvSpPr>
                <p:spPr bwMode="hidden">
                  <a:xfrm rot="20017085" flipH="1">
                    <a:off x="688" y="2009"/>
                    <a:ext cx="1739" cy="30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3" name="Freeform 63"/>
                  <p:cNvSpPr>
                    <a:spLocks/>
                  </p:cNvSpPr>
                  <p:nvPr/>
                </p:nvSpPr>
                <p:spPr bwMode="hidden">
                  <a:xfrm rot="20017085" flipH="1">
                    <a:off x="-48" y="2597"/>
                    <a:ext cx="931" cy="20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5" name="Group 64"/>
                <p:cNvGrpSpPr>
                  <a:grpSpLocks/>
                </p:cNvGrpSpPr>
                <p:nvPr/>
              </p:nvGrpSpPr>
              <p:grpSpPr bwMode="auto">
                <a:xfrm>
                  <a:off x="3115" y="700"/>
                  <a:ext cx="969" cy="363"/>
                  <a:chOff x="-74" y="1813"/>
                  <a:chExt cx="2472" cy="927"/>
                </a:xfrm>
              </p:grpSpPr>
              <p:sp>
                <p:nvSpPr>
                  <p:cNvPr id="3320" name="Freeform 65"/>
                  <p:cNvSpPr>
                    <a:spLocks/>
                  </p:cNvSpPr>
                  <p:nvPr/>
                </p:nvSpPr>
                <p:spPr bwMode="hidden">
                  <a:xfrm rot="20519637" flipH="1">
                    <a:off x="724" y="1432"/>
                    <a:ext cx="1677" cy="33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1" name="Freeform 66"/>
                  <p:cNvSpPr>
                    <a:spLocks/>
                  </p:cNvSpPr>
                  <p:nvPr/>
                </p:nvSpPr>
                <p:spPr bwMode="hidden">
                  <a:xfrm rot="20519637" flipH="1">
                    <a:off x="-74" y="1829"/>
                    <a:ext cx="905" cy="5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6" name="Group 67"/>
                <p:cNvGrpSpPr>
                  <a:grpSpLocks/>
                </p:cNvGrpSpPr>
                <p:nvPr/>
              </p:nvGrpSpPr>
              <p:grpSpPr bwMode="auto">
                <a:xfrm>
                  <a:off x="3153" y="613"/>
                  <a:ext cx="918" cy="257"/>
                  <a:chOff x="22" y="1591"/>
                  <a:chExt cx="2342" cy="657"/>
                </a:xfrm>
              </p:grpSpPr>
              <p:sp>
                <p:nvSpPr>
                  <p:cNvPr id="3318" name="Freeform 68"/>
                  <p:cNvSpPr>
                    <a:spLocks/>
                  </p:cNvSpPr>
                  <p:nvPr/>
                </p:nvSpPr>
                <p:spPr bwMode="hidden">
                  <a:xfrm rot="21136207" flipH="1">
                    <a:off x="821"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9" name="Freeform 69"/>
                  <p:cNvSpPr>
                    <a:spLocks/>
                  </p:cNvSpPr>
                  <p:nvPr/>
                </p:nvSpPr>
                <p:spPr bwMode="hidden">
                  <a:xfrm rot="21136207" flipH="1">
                    <a:off x="23" y="1757"/>
                    <a:ext cx="834" cy="4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7" name="Group 70"/>
                <p:cNvGrpSpPr>
                  <a:grpSpLocks/>
                </p:cNvGrpSpPr>
                <p:nvPr/>
              </p:nvGrpSpPr>
              <p:grpSpPr bwMode="auto">
                <a:xfrm>
                  <a:off x="3218" y="556"/>
                  <a:ext cx="843" cy="134"/>
                  <a:chOff x="189" y="1446"/>
                  <a:chExt cx="2150" cy="343"/>
                </a:xfrm>
              </p:grpSpPr>
              <p:sp>
                <p:nvSpPr>
                  <p:cNvPr id="3316" name="Freeform 71"/>
                  <p:cNvSpPr>
                    <a:spLocks/>
                  </p:cNvSpPr>
                  <p:nvPr/>
                </p:nvSpPr>
                <p:spPr bwMode="hidden">
                  <a:xfrm rot="84182" flipH="1">
                    <a:off x="937" y="1469"/>
                    <a:ext cx="14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7" name="Freeform 72"/>
                  <p:cNvSpPr>
                    <a:spLocks/>
                  </p:cNvSpPr>
                  <p:nvPr/>
                </p:nvSpPr>
                <p:spPr bwMode="hidden">
                  <a:xfrm rot="84182" flipH="1">
                    <a:off x="192" y="1445"/>
                    <a:ext cx="754" cy="2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8" name="Group 73"/>
                <p:cNvGrpSpPr>
                  <a:grpSpLocks/>
                </p:cNvGrpSpPr>
                <p:nvPr/>
              </p:nvGrpSpPr>
              <p:grpSpPr bwMode="auto">
                <a:xfrm>
                  <a:off x="3342" y="418"/>
                  <a:ext cx="737" cy="167"/>
                  <a:chOff x="505" y="1094"/>
                  <a:chExt cx="1879" cy="427"/>
                </a:xfrm>
              </p:grpSpPr>
              <p:sp>
                <p:nvSpPr>
                  <p:cNvPr id="3314" name="Freeform 74"/>
                  <p:cNvSpPr>
                    <a:spLocks/>
                  </p:cNvSpPr>
                  <p:nvPr/>
                </p:nvSpPr>
                <p:spPr bwMode="hidden">
                  <a:xfrm rot="802576" flipH="1">
                    <a:off x="1150" y="1301"/>
                    <a:ext cx="1232"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5" name="Freeform 75"/>
                  <p:cNvSpPr>
                    <a:spLocks/>
                  </p:cNvSpPr>
                  <p:nvPr/>
                </p:nvSpPr>
                <p:spPr bwMode="hidden">
                  <a:xfrm rot="802576" flipH="1">
                    <a:off x="503" y="1097"/>
                    <a:ext cx="665"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9" name="Group 76"/>
                <p:cNvGrpSpPr>
                  <a:grpSpLocks/>
                </p:cNvGrpSpPr>
                <p:nvPr/>
              </p:nvGrpSpPr>
              <p:grpSpPr bwMode="auto">
                <a:xfrm>
                  <a:off x="3386" y="341"/>
                  <a:ext cx="725" cy="218"/>
                  <a:chOff x="616" y="899"/>
                  <a:chExt cx="1850" cy="554"/>
                </a:xfrm>
              </p:grpSpPr>
              <p:sp>
                <p:nvSpPr>
                  <p:cNvPr id="3312" name="Freeform 77"/>
                  <p:cNvSpPr>
                    <a:spLocks/>
                  </p:cNvSpPr>
                  <p:nvPr/>
                </p:nvSpPr>
                <p:spPr bwMode="hidden">
                  <a:xfrm rot="1277471" flipH="1">
                    <a:off x="1229" y="1241"/>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3" name="Freeform 78"/>
                  <p:cNvSpPr>
                    <a:spLocks/>
                  </p:cNvSpPr>
                  <p:nvPr/>
                </p:nvSpPr>
                <p:spPr bwMode="hidden">
                  <a:xfrm rot="1277471" flipH="1">
                    <a:off x="617" y="894"/>
                    <a:ext cx="657" cy="34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0" name="Group 79"/>
                <p:cNvGrpSpPr>
                  <a:grpSpLocks/>
                </p:cNvGrpSpPr>
                <p:nvPr/>
              </p:nvGrpSpPr>
              <p:grpSpPr bwMode="auto">
                <a:xfrm>
                  <a:off x="3472" y="231"/>
                  <a:ext cx="693" cy="291"/>
                  <a:chOff x="3472" y="231"/>
                  <a:chExt cx="693" cy="291"/>
                </a:xfrm>
              </p:grpSpPr>
              <p:sp>
                <p:nvSpPr>
                  <p:cNvPr id="3310" name="Freeform 80"/>
                  <p:cNvSpPr>
                    <a:spLocks/>
                  </p:cNvSpPr>
                  <p:nvPr/>
                </p:nvSpPr>
                <p:spPr bwMode="hidden">
                  <a:xfrm rot="2028410" flipH="1">
                    <a:off x="3682" y="438"/>
                    <a:ext cx="483" cy="8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1" name="Freeform 81"/>
                  <p:cNvSpPr>
                    <a:spLocks/>
                  </p:cNvSpPr>
                  <p:nvPr/>
                </p:nvSpPr>
                <p:spPr bwMode="hidden">
                  <a:xfrm rot="2028410" flipH="1">
                    <a:off x="3473" y="231"/>
                    <a:ext cx="261"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1" name="Group 82"/>
                <p:cNvGrpSpPr>
                  <a:grpSpLocks/>
                </p:cNvGrpSpPr>
                <p:nvPr/>
              </p:nvGrpSpPr>
              <p:grpSpPr bwMode="auto">
                <a:xfrm>
                  <a:off x="3554" y="118"/>
                  <a:ext cx="664" cy="349"/>
                  <a:chOff x="3554" y="118"/>
                  <a:chExt cx="664" cy="349"/>
                </a:xfrm>
              </p:grpSpPr>
              <p:sp>
                <p:nvSpPr>
                  <p:cNvPr id="3308" name="Freeform 83"/>
                  <p:cNvSpPr>
                    <a:spLocks/>
                  </p:cNvSpPr>
                  <p:nvPr/>
                </p:nvSpPr>
                <p:spPr bwMode="hidden">
                  <a:xfrm rot="2664424" flipH="1">
                    <a:off x="3727" y="381"/>
                    <a:ext cx="490" cy="8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9" name="Freeform 84"/>
                  <p:cNvSpPr>
                    <a:spLocks/>
                  </p:cNvSpPr>
                  <p:nvPr/>
                </p:nvSpPr>
                <p:spPr bwMode="hidden">
                  <a:xfrm rot="2664424" flipH="1">
                    <a:off x="3553" y="118"/>
                    <a:ext cx="264"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2" name="Group 85"/>
                <p:cNvGrpSpPr>
                  <a:grpSpLocks/>
                </p:cNvGrpSpPr>
                <p:nvPr/>
              </p:nvGrpSpPr>
              <p:grpSpPr bwMode="auto">
                <a:xfrm>
                  <a:off x="3784" y="30"/>
                  <a:ext cx="305" cy="593"/>
                  <a:chOff x="1633" y="104"/>
                  <a:chExt cx="778" cy="1512"/>
                </a:xfrm>
              </p:grpSpPr>
              <p:sp>
                <p:nvSpPr>
                  <p:cNvPr id="3306" name="Freeform 86"/>
                  <p:cNvSpPr>
                    <a:spLocks/>
                  </p:cNvSpPr>
                  <p:nvPr/>
                </p:nvSpPr>
                <p:spPr bwMode="hidden">
                  <a:xfrm rot="3473776" flipH="1">
                    <a:off x="1752" y="953"/>
                    <a:ext cx="1104" cy="2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7" name="Freeform 87"/>
                  <p:cNvSpPr>
                    <a:spLocks/>
                  </p:cNvSpPr>
                  <p:nvPr/>
                </p:nvSpPr>
                <p:spPr bwMode="hidden">
                  <a:xfrm rot="3473776" flipH="1">
                    <a:off x="1504" y="225"/>
                    <a:ext cx="588"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3" name="Group 88"/>
                <p:cNvGrpSpPr>
                  <a:grpSpLocks/>
                </p:cNvGrpSpPr>
                <p:nvPr/>
              </p:nvGrpSpPr>
              <p:grpSpPr bwMode="auto">
                <a:xfrm>
                  <a:off x="3903" y="0"/>
                  <a:ext cx="248" cy="601"/>
                  <a:chOff x="1935" y="28"/>
                  <a:chExt cx="634" cy="1534"/>
                </a:xfrm>
              </p:grpSpPr>
              <p:sp>
                <p:nvSpPr>
                  <p:cNvPr id="3304" name="Freeform 89"/>
                  <p:cNvSpPr>
                    <a:spLocks/>
                  </p:cNvSpPr>
                  <p:nvPr/>
                </p:nvSpPr>
                <p:spPr bwMode="hidden">
                  <a:xfrm rot="4126480" flipH="1">
                    <a:off x="2085" y="769"/>
                    <a:ext cx="757" cy="2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5" name="Freeform 90"/>
                  <p:cNvSpPr>
                    <a:spLocks/>
                  </p:cNvSpPr>
                  <p:nvPr/>
                </p:nvSpPr>
                <p:spPr bwMode="hidden">
                  <a:xfrm rot="4126480" flipH="1">
                    <a:off x="1825" y="142"/>
                    <a:ext cx="565"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4" name="Group 91"/>
                <p:cNvGrpSpPr>
                  <a:grpSpLocks/>
                </p:cNvGrpSpPr>
                <p:nvPr/>
              </p:nvGrpSpPr>
              <p:grpSpPr bwMode="auto">
                <a:xfrm>
                  <a:off x="4251" y="252"/>
                  <a:ext cx="723" cy="222"/>
                  <a:chOff x="2822" y="672"/>
                  <a:chExt cx="1845" cy="566"/>
                </a:xfrm>
              </p:grpSpPr>
              <p:sp>
                <p:nvSpPr>
                  <p:cNvPr id="3302" name="Freeform 92"/>
                  <p:cNvSpPr>
                    <a:spLocks/>
                  </p:cNvSpPr>
                  <p:nvPr/>
                </p:nvSpPr>
                <p:spPr bwMode="hidden">
                  <a:xfrm rot="-1325434">
                    <a:off x="2825" y="1026"/>
                    <a:ext cx="1234"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3" name="Freeform 93"/>
                  <p:cNvSpPr>
                    <a:spLocks/>
                  </p:cNvSpPr>
                  <p:nvPr/>
                </p:nvSpPr>
                <p:spPr bwMode="hidden">
                  <a:xfrm rot="-1325434">
                    <a:off x="4005" y="294"/>
                    <a:ext cx="666" cy="72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5" name="Group 94"/>
                <p:cNvGrpSpPr>
                  <a:grpSpLocks/>
                </p:cNvGrpSpPr>
                <p:nvPr/>
              </p:nvGrpSpPr>
              <p:grpSpPr bwMode="auto">
                <a:xfrm>
                  <a:off x="4196" y="163"/>
                  <a:ext cx="699" cy="282"/>
                  <a:chOff x="2683" y="445"/>
                  <a:chExt cx="1781" cy="717"/>
                </a:xfrm>
              </p:grpSpPr>
              <p:sp>
                <p:nvSpPr>
                  <p:cNvPr id="3300" name="Freeform 95"/>
                  <p:cNvSpPr>
                    <a:spLocks/>
                  </p:cNvSpPr>
                  <p:nvPr/>
                </p:nvSpPr>
                <p:spPr bwMode="hidden">
                  <a:xfrm rot="-1921064">
                    <a:off x="2684" y="940"/>
                    <a:ext cx="1232" cy="2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1" name="Freeform 96"/>
                  <p:cNvSpPr>
                    <a:spLocks/>
                  </p:cNvSpPr>
                  <p:nvPr/>
                </p:nvSpPr>
                <p:spPr bwMode="hidden">
                  <a:xfrm rot="-1921064">
                    <a:off x="3801" y="450"/>
                    <a:ext cx="665"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sp>
              <p:nvSpPr>
                <p:cNvPr id="2" name="Freeform 97"/>
                <p:cNvSpPr>
                  <a:spLocks/>
                </p:cNvSpPr>
                <p:nvPr/>
              </p:nvSpPr>
              <p:spPr bwMode="hidden">
                <a:xfrm rot="4578755" flipH="1">
                  <a:off x="3968" y="371"/>
                  <a:ext cx="405" cy="5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66" name="Freeform 98"/>
                <p:cNvSpPr>
                  <a:spLocks/>
                </p:cNvSpPr>
                <p:nvPr/>
              </p:nvSpPr>
              <p:spPr bwMode="hidden">
                <a:xfrm rot="4578755" flipH="1">
                  <a:off x="3977" y="77"/>
                  <a:ext cx="217" cy="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nvGrpSpPr>
                <p:cNvPr id="3268" name="Group 99"/>
                <p:cNvGrpSpPr>
                  <a:grpSpLocks/>
                </p:cNvGrpSpPr>
                <p:nvPr/>
              </p:nvGrpSpPr>
              <p:grpSpPr bwMode="auto">
                <a:xfrm>
                  <a:off x="4242" y="5"/>
                  <a:ext cx="251" cy="596"/>
                  <a:chOff x="2800" y="41"/>
                  <a:chExt cx="640" cy="1520"/>
                </a:xfrm>
              </p:grpSpPr>
              <p:sp>
                <p:nvSpPr>
                  <p:cNvPr id="3298" name="Freeform 100"/>
                  <p:cNvSpPr>
                    <a:spLocks/>
                  </p:cNvSpPr>
                  <p:nvPr/>
                </p:nvSpPr>
                <p:spPr bwMode="hidden">
                  <a:xfrm rot="-3857755">
                    <a:off x="2550" y="746"/>
                    <a:ext cx="684"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9" name="Freeform 101"/>
                  <p:cNvSpPr>
                    <a:spLocks/>
                  </p:cNvSpPr>
                  <p:nvPr/>
                </p:nvSpPr>
                <p:spPr bwMode="hidden">
                  <a:xfrm rot="-3857755">
                    <a:off x="3009" y="176"/>
                    <a:ext cx="564" cy="29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9" name="Group 102"/>
                <p:cNvGrpSpPr>
                  <a:grpSpLocks/>
                </p:cNvGrpSpPr>
                <p:nvPr/>
              </p:nvGrpSpPr>
              <p:grpSpPr bwMode="auto">
                <a:xfrm>
                  <a:off x="4295" y="53"/>
                  <a:ext cx="398" cy="574"/>
                  <a:chOff x="2934" y="163"/>
                  <a:chExt cx="1017" cy="1464"/>
                </a:xfrm>
              </p:grpSpPr>
              <p:sp>
                <p:nvSpPr>
                  <p:cNvPr id="3296" name="Freeform 103"/>
                  <p:cNvSpPr>
                    <a:spLocks/>
                  </p:cNvSpPr>
                  <p:nvPr/>
                </p:nvSpPr>
                <p:spPr bwMode="hidden">
                  <a:xfrm rot="-2777260">
                    <a:off x="2492" y="911"/>
                    <a:ext cx="1153" cy="27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7" name="Freeform 104"/>
                  <p:cNvSpPr>
                    <a:spLocks/>
                  </p:cNvSpPr>
                  <p:nvPr/>
                </p:nvSpPr>
                <p:spPr bwMode="hidden">
                  <a:xfrm rot="-2777260">
                    <a:off x="3428" y="259"/>
                    <a:ext cx="624" cy="4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0" name="Group 105"/>
                <p:cNvGrpSpPr>
                  <a:grpSpLocks/>
                </p:cNvGrpSpPr>
                <p:nvPr/>
              </p:nvGrpSpPr>
              <p:grpSpPr bwMode="auto">
                <a:xfrm>
                  <a:off x="4215" y="2"/>
                  <a:ext cx="95" cy="567"/>
                  <a:chOff x="2730" y="32"/>
                  <a:chExt cx="243" cy="1448"/>
                </a:xfrm>
              </p:grpSpPr>
              <p:sp>
                <p:nvSpPr>
                  <p:cNvPr id="3294" name="Freeform 106"/>
                  <p:cNvSpPr>
                    <a:spLocks/>
                  </p:cNvSpPr>
                  <p:nvPr/>
                </p:nvSpPr>
                <p:spPr bwMode="hidden">
                  <a:xfrm rot="-4903748">
                    <a:off x="2291" y="956"/>
                    <a:ext cx="962" cy="8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5" name="Freeform 107"/>
                  <p:cNvSpPr>
                    <a:spLocks/>
                  </p:cNvSpPr>
                  <p:nvPr/>
                </p:nvSpPr>
                <p:spPr bwMode="hidden">
                  <a:xfrm rot="-4903748">
                    <a:off x="2460" y="28"/>
                    <a:ext cx="890" cy="1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1" name="Group 108"/>
                <p:cNvGrpSpPr>
                  <a:grpSpLocks/>
                </p:cNvGrpSpPr>
                <p:nvPr/>
              </p:nvGrpSpPr>
              <p:grpSpPr bwMode="auto">
                <a:xfrm>
                  <a:off x="3514" y="683"/>
                  <a:ext cx="425" cy="960"/>
                  <a:chOff x="943" y="1769"/>
                  <a:chExt cx="1085" cy="2450"/>
                </a:xfrm>
              </p:grpSpPr>
              <p:sp>
                <p:nvSpPr>
                  <p:cNvPr id="3292" name="Freeform 109"/>
                  <p:cNvSpPr>
                    <a:spLocks/>
                  </p:cNvSpPr>
                  <p:nvPr/>
                </p:nvSpPr>
                <p:spPr bwMode="hidden">
                  <a:xfrm rot="18335692" flipH="1">
                    <a:off x="1176" y="2310"/>
                    <a:ext cx="139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3" name="Freeform 110"/>
                  <p:cNvSpPr>
                    <a:spLocks/>
                  </p:cNvSpPr>
                  <p:nvPr/>
                </p:nvSpPr>
                <p:spPr bwMode="hidden">
                  <a:xfrm rot="18335692" flipH="1">
                    <a:off x="727" y="3128"/>
                    <a:ext cx="925"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2" name="Group 111"/>
                <p:cNvGrpSpPr>
                  <a:grpSpLocks/>
                </p:cNvGrpSpPr>
                <p:nvPr/>
              </p:nvGrpSpPr>
              <p:grpSpPr bwMode="auto">
                <a:xfrm>
                  <a:off x="3715" y="748"/>
                  <a:ext cx="300" cy="930"/>
                  <a:chOff x="1455" y="1936"/>
                  <a:chExt cx="766" cy="2373"/>
                </a:xfrm>
              </p:grpSpPr>
              <p:sp>
                <p:nvSpPr>
                  <p:cNvPr id="3290" name="Freeform 112"/>
                  <p:cNvSpPr>
                    <a:spLocks/>
                  </p:cNvSpPr>
                  <p:nvPr/>
                </p:nvSpPr>
                <p:spPr bwMode="hidden">
                  <a:xfrm rot="17542885" flipH="1">
                    <a:off x="1274" y="2575"/>
                    <a:ext cx="1586"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1" name="Freeform 113"/>
                  <p:cNvSpPr>
                    <a:spLocks/>
                  </p:cNvSpPr>
                  <p:nvPr/>
                </p:nvSpPr>
                <p:spPr bwMode="hidden">
                  <a:xfrm rot="17542885" flipH="1">
                    <a:off x="1281" y="3638"/>
                    <a:ext cx="853" cy="47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3" name="Group 114"/>
                <p:cNvGrpSpPr>
                  <a:grpSpLocks/>
                </p:cNvGrpSpPr>
                <p:nvPr/>
              </p:nvGrpSpPr>
              <p:grpSpPr bwMode="auto">
                <a:xfrm rot="88588">
                  <a:off x="3923" y="769"/>
                  <a:ext cx="180" cy="913"/>
                  <a:chOff x="1956" y="1990"/>
                  <a:chExt cx="492" cy="2604"/>
                </a:xfrm>
              </p:grpSpPr>
              <p:sp>
                <p:nvSpPr>
                  <p:cNvPr id="3288" name="Freeform 115"/>
                  <p:cNvSpPr>
                    <a:spLocks/>
                  </p:cNvSpPr>
                  <p:nvPr/>
                </p:nvSpPr>
                <p:spPr bwMode="hidden">
                  <a:xfrm rot="16782062" flipH="1">
                    <a:off x="1205" y="2327"/>
                    <a:ext cx="1732" cy="36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9" name="Freeform 116"/>
                  <p:cNvSpPr>
                    <a:spLocks/>
                  </p:cNvSpPr>
                  <p:nvPr/>
                </p:nvSpPr>
                <p:spPr bwMode="hidden">
                  <a:xfrm rot="16782062" flipH="1">
                    <a:off x="1470" y="3444"/>
                    <a:ext cx="913" cy="5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4" name="Group 117"/>
                <p:cNvGrpSpPr>
                  <a:grpSpLocks/>
                </p:cNvGrpSpPr>
                <p:nvPr/>
              </p:nvGrpSpPr>
              <p:grpSpPr bwMode="auto">
                <a:xfrm>
                  <a:off x="4451" y="662"/>
                  <a:ext cx="442" cy="951"/>
                  <a:chOff x="3334" y="1717"/>
                  <a:chExt cx="1125" cy="2426"/>
                </a:xfrm>
              </p:grpSpPr>
              <p:sp>
                <p:nvSpPr>
                  <p:cNvPr id="3286" name="Freeform 118"/>
                  <p:cNvSpPr>
                    <a:spLocks/>
                  </p:cNvSpPr>
                  <p:nvPr/>
                </p:nvSpPr>
                <p:spPr bwMode="hidden">
                  <a:xfrm rot="3144576">
                    <a:off x="2623" y="2047"/>
                    <a:ext cx="1730" cy="31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7" name="Freeform 119"/>
                  <p:cNvSpPr>
                    <a:spLocks/>
                  </p:cNvSpPr>
                  <p:nvPr/>
                </p:nvSpPr>
                <p:spPr bwMode="hidden">
                  <a:xfrm rot="3144576">
                    <a:off x="3751" y="3058"/>
                    <a:ext cx="925" cy="48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5" name="Group 120"/>
                <p:cNvGrpSpPr>
                  <a:grpSpLocks/>
                </p:cNvGrpSpPr>
                <p:nvPr/>
              </p:nvGrpSpPr>
              <p:grpSpPr bwMode="auto">
                <a:xfrm>
                  <a:off x="4391" y="721"/>
                  <a:ext cx="347" cy="951"/>
                  <a:chOff x="3181" y="1866"/>
                  <a:chExt cx="883" cy="2426"/>
                </a:xfrm>
              </p:grpSpPr>
              <p:sp>
                <p:nvSpPr>
                  <p:cNvPr id="3284" name="Freeform 121"/>
                  <p:cNvSpPr>
                    <a:spLocks/>
                  </p:cNvSpPr>
                  <p:nvPr/>
                </p:nvSpPr>
                <p:spPr bwMode="hidden">
                  <a:xfrm rot="3745735">
                    <a:off x="2509" y="2537"/>
                    <a:ext cx="1645"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5" name="Freeform 122"/>
                  <p:cNvSpPr>
                    <a:spLocks/>
                  </p:cNvSpPr>
                  <p:nvPr/>
                </p:nvSpPr>
                <p:spPr bwMode="hidden">
                  <a:xfrm rot="3745735">
                    <a:off x="3388" y="3612"/>
                    <a:ext cx="889"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6" name="Group 123"/>
                <p:cNvGrpSpPr>
                  <a:grpSpLocks/>
                </p:cNvGrpSpPr>
                <p:nvPr/>
              </p:nvGrpSpPr>
              <p:grpSpPr bwMode="auto">
                <a:xfrm>
                  <a:off x="4323" y="767"/>
                  <a:ext cx="243" cy="935"/>
                  <a:chOff x="3006" y="1983"/>
                  <a:chExt cx="619" cy="2386"/>
                </a:xfrm>
              </p:grpSpPr>
              <p:sp>
                <p:nvSpPr>
                  <p:cNvPr id="3282" name="Freeform 124"/>
                  <p:cNvSpPr>
                    <a:spLocks/>
                  </p:cNvSpPr>
                  <p:nvPr/>
                </p:nvSpPr>
                <p:spPr bwMode="hidden">
                  <a:xfrm rot="4286818">
                    <a:off x="2328" y="2659"/>
                    <a:ext cx="1598" cy="2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3" name="Freeform 125"/>
                  <p:cNvSpPr>
                    <a:spLocks/>
                  </p:cNvSpPr>
                  <p:nvPr/>
                </p:nvSpPr>
                <p:spPr bwMode="hidden">
                  <a:xfrm rot="4286818">
                    <a:off x="3001" y="3742"/>
                    <a:ext cx="853" cy="3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7" name="Group 126"/>
                <p:cNvGrpSpPr>
                  <a:grpSpLocks/>
                </p:cNvGrpSpPr>
                <p:nvPr/>
              </p:nvGrpSpPr>
              <p:grpSpPr bwMode="auto">
                <a:xfrm>
                  <a:off x="4249" y="813"/>
                  <a:ext cx="159" cy="870"/>
                  <a:chOff x="2819" y="2101"/>
                  <a:chExt cx="405" cy="2219"/>
                </a:xfrm>
              </p:grpSpPr>
              <p:sp>
                <p:nvSpPr>
                  <p:cNvPr id="3280" name="Freeform 127"/>
                  <p:cNvSpPr>
                    <a:spLocks/>
                  </p:cNvSpPr>
                  <p:nvPr/>
                </p:nvSpPr>
                <p:spPr bwMode="hidden">
                  <a:xfrm rot="4898956">
                    <a:off x="2204" y="2335"/>
                    <a:ext cx="1477" cy="2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1" name="Freeform 128"/>
                  <p:cNvSpPr>
                    <a:spLocks/>
                  </p:cNvSpPr>
                  <p:nvPr/>
                </p:nvSpPr>
                <p:spPr bwMode="hidden">
                  <a:xfrm rot="4898956">
                    <a:off x="2634" y="3351"/>
                    <a:ext cx="793" cy="3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8" name="Group 129"/>
                <p:cNvGrpSpPr>
                  <a:grpSpLocks/>
                </p:cNvGrpSpPr>
                <p:nvPr/>
              </p:nvGrpSpPr>
              <p:grpSpPr bwMode="auto">
                <a:xfrm>
                  <a:off x="4045" y="826"/>
                  <a:ext cx="167" cy="857"/>
                  <a:chOff x="2287" y="2135"/>
                  <a:chExt cx="426" cy="2185"/>
                </a:xfrm>
              </p:grpSpPr>
              <p:sp>
                <p:nvSpPr>
                  <p:cNvPr id="3" name="Freeform 130"/>
                  <p:cNvSpPr>
                    <a:spLocks/>
                  </p:cNvSpPr>
                  <p:nvPr/>
                </p:nvSpPr>
                <p:spPr bwMode="hidden">
                  <a:xfrm rot="5755659">
                    <a:off x="2179" y="2757"/>
                    <a:ext cx="144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79" name="Freeform 131"/>
                  <p:cNvSpPr>
                    <a:spLocks/>
                  </p:cNvSpPr>
                  <p:nvPr/>
                </p:nvSpPr>
                <p:spPr bwMode="hidden">
                  <a:xfrm rot="5755659">
                    <a:off x="2054" y="3784"/>
                    <a:ext cx="768" cy="29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sp>
            <p:nvSpPr>
              <p:cNvPr id="4" name="Freeform 132"/>
              <p:cNvSpPr>
                <a:spLocks/>
              </p:cNvSpPr>
              <p:nvPr/>
            </p:nvSpPr>
            <p:spPr bwMode="hidden">
              <a:xfrm flipH="1">
                <a:off x="3873" y="932"/>
                <a:ext cx="191" cy="57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3" name="Arc 133"/>
              <p:cNvSpPr>
                <a:spLocks/>
              </p:cNvSpPr>
              <p:nvPr/>
            </p:nvSpPr>
            <p:spPr bwMode="hidden">
              <a:xfrm flipH="1">
                <a:off x="3529" y="725"/>
                <a:ext cx="831" cy="904"/>
              </a:xfrm>
              <a:custGeom>
                <a:avLst/>
                <a:gdLst>
                  <a:gd name="T0" fmla="*/ 210 w 21600"/>
                  <a:gd name="T1" fmla="*/ 0 h 21602"/>
                  <a:gd name="T2" fmla="*/ 831 w 21600"/>
                  <a:gd name="T3" fmla="*/ 904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4" name="Arc 134"/>
              <p:cNvSpPr>
                <a:spLocks/>
              </p:cNvSpPr>
              <p:nvPr/>
            </p:nvSpPr>
            <p:spPr bwMode="hidden">
              <a:xfrm flipV="1">
                <a:off x="4277" y="179"/>
                <a:ext cx="1008" cy="800"/>
              </a:xfrm>
              <a:custGeom>
                <a:avLst/>
                <a:gdLst>
                  <a:gd name="T0" fmla="*/ 1008 w 36729"/>
                  <a:gd name="T1" fmla="*/ 387 h 21600"/>
                  <a:gd name="T2" fmla="*/ 0 w 36729"/>
                  <a:gd name="T3" fmla="*/ 452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600"/>
                    </a:cubicBezTo>
                    <a:cubicBezTo>
                      <a:pt x="10696" y="21600"/>
                      <a:pt x="4025" y="18081"/>
                      <a:pt x="-1" y="12197"/>
                    </a:cubicBezTo>
                  </a:path>
                  <a:path w="36729" h="21600" stroke="0" extrusionOk="0">
                    <a:moveTo>
                      <a:pt x="36729" y="10451"/>
                    </a:moveTo>
                    <a:cubicBezTo>
                      <a:pt x="32926" y="17330"/>
                      <a:pt x="25686" y="21599"/>
                      <a:pt x="17826" y="21600"/>
                    </a:cubicBezTo>
                    <a:cubicBezTo>
                      <a:pt x="10696" y="21600"/>
                      <a:pt x="4025" y="18081"/>
                      <a:pt x="-1" y="12197"/>
                    </a:cubicBezTo>
                    <a:lnTo>
                      <a:pt x="17826" y="0"/>
                    </a:lnTo>
                    <a:lnTo>
                      <a:pt x="36729" y="1045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5" name="Arc 135"/>
              <p:cNvSpPr>
                <a:spLocks/>
              </p:cNvSpPr>
              <p:nvPr/>
            </p:nvSpPr>
            <p:spPr bwMode="hidden">
              <a:xfrm flipH="1">
                <a:off x="3612" y="579"/>
                <a:ext cx="487" cy="928"/>
              </a:xfrm>
              <a:custGeom>
                <a:avLst/>
                <a:gdLst>
                  <a:gd name="T0" fmla="*/ 0 w 28940"/>
                  <a:gd name="T1" fmla="*/ 53 h 22305"/>
                  <a:gd name="T2" fmla="*/ 487 w 28940"/>
                  <a:gd name="T3" fmla="*/ 928 h 22305"/>
                  <a:gd name="T4" fmla="*/ 124 w 28940"/>
                  <a:gd name="T5" fmla="*/ 899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6" name="Arc 136"/>
              <p:cNvSpPr>
                <a:spLocks/>
              </p:cNvSpPr>
              <p:nvPr/>
            </p:nvSpPr>
            <p:spPr bwMode="hidden">
              <a:xfrm flipH="1">
                <a:off x="3268" y="626"/>
                <a:ext cx="789" cy="928"/>
              </a:xfrm>
              <a:custGeom>
                <a:avLst/>
                <a:gdLst>
                  <a:gd name="T0" fmla="*/ 0 w 30473"/>
                  <a:gd name="T1" fmla="*/ 79 h 22305"/>
                  <a:gd name="T2" fmla="*/ 789 w 30473"/>
                  <a:gd name="T3" fmla="*/ 928 h 22305"/>
                  <a:gd name="T4" fmla="*/ 230 w 30473"/>
                  <a:gd name="T5" fmla="*/ 899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7" name="Arc 137"/>
              <p:cNvSpPr>
                <a:spLocks/>
              </p:cNvSpPr>
              <p:nvPr/>
            </p:nvSpPr>
            <p:spPr bwMode="hidden">
              <a:xfrm flipH="1">
                <a:off x="3198" y="457"/>
                <a:ext cx="932" cy="932"/>
              </a:xfrm>
              <a:custGeom>
                <a:avLst/>
                <a:gdLst>
                  <a:gd name="T0" fmla="*/ 0 w 34455"/>
                  <a:gd name="T1" fmla="*/ 177 h 22305"/>
                  <a:gd name="T2" fmla="*/ 932 w 34455"/>
                  <a:gd name="T3" fmla="*/ 932 h 22305"/>
                  <a:gd name="T4" fmla="*/ 348 w 34455"/>
                  <a:gd name="T5" fmla="*/ 903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8" name="Arc 138"/>
              <p:cNvSpPr>
                <a:spLocks/>
              </p:cNvSpPr>
              <p:nvPr/>
            </p:nvSpPr>
            <p:spPr bwMode="hidden">
              <a:xfrm>
                <a:off x="4228" y="589"/>
                <a:ext cx="150" cy="932"/>
              </a:xfrm>
              <a:custGeom>
                <a:avLst/>
                <a:gdLst>
                  <a:gd name="T0" fmla="*/ 0 w 34812"/>
                  <a:gd name="T1" fmla="*/ 189 h 22305"/>
                  <a:gd name="T2" fmla="*/ 150 w 34812"/>
                  <a:gd name="T3" fmla="*/ 932 h 22305"/>
                  <a:gd name="T4" fmla="*/ 57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9" name="Arc 139"/>
              <p:cNvSpPr>
                <a:spLocks/>
              </p:cNvSpPr>
              <p:nvPr/>
            </p:nvSpPr>
            <p:spPr bwMode="hidden">
              <a:xfrm>
                <a:off x="4270" y="584"/>
                <a:ext cx="393" cy="932"/>
              </a:xfrm>
              <a:custGeom>
                <a:avLst/>
                <a:gdLst>
                  <a:gd name="T0" fmla="*/ 0 w 34812"/>
                  <a:gd name="T1" fmla="*/ 189 h 22305"/>
                  <a:gd name="T2" fmla="*/ 393 w 34812"/>
                  <a:gd name="T3" fmla="*/ 932 h 22305"/>
                  <a:gd name="T4" fmla="*/ 149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0" name="Arc 140"/>
              <p:cNvSpPr>
                <a:spLocks/>
              </p:cNvSpPr>
              <p:nvPr/>
            </p:nvSpPr>
            <p:spPr bwMode="hidden">
              <a:xfrm>
                <a:off x="4304" y="461"/>
                <a:ext cx="556" cy="928"/>
              </a:xfrm>
              <a:custGeom>
                <a:avLst/>
                <a:gdLst>
                  <a:gd name="T0" fmla="*/ 0 w 34812"/>
                  <a:gd name="T1" fmla="*/ 188 h 22305"/>
                  <a:gd name="T2" fmla="*/ 556 w 34812"/>
                  <a:gd name="T3" fmla="*/ 928 h 22305"/>
                  <a:gd name="T4" fmla="*/ 211 w 34812"/>
                  <a:gd name="T5" fmla="*/ 899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1" name="Freeform 141"/>
              <p:cNvSpPr>
                <a:spLocks/>
              </p:cNvSpPr>
              <p:nvPr/>
            </p:nvSpPr>
            <p:spPr bwMode="hidden">
              <a:xfrm>
                <a:off x="4409" y="1031"/>
                <a:ext cx="191" cy="57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2" name="Freeform 142"/>
              <p:cNvSpPr>
                <a:spLocks/>
              </p:cNvSpPr>
              <p:nvPr/>
            </p:nvSpPr>
            <p:spPr bwMode="hidden">
              <a:xfrm rot="19660755" flipV="1">
                <a:off x="4113" y="843"/>
                <a:ext cx="174" cy="325"/>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3" name="Arc 143"/>
              <p:cNvSpPr>
                <a:spLocks/>
              </p:cNvSpPr>
              <p:nvPr/>
            </p:nvSpPr>
            <p:spPr bwMode="hidden">
              <a:xfrm flipH="1">
                <a:off x="3143" y="320"/>
                <a:ext cx="998" cy="932"/>
              </a:xfrm>
              <a:custGeom>
                <a:avLst/>
                <a:gdLst>
                  <a:gd name="T0" fmla="*/ 0 w 36830"/>
                  <a:gd name="T1" fmla="*/ 263 h 22305"/>
                  <a:gd name="T2" fmla="*/ 998 w 36830"/>
                  <a:gd name="T3" fmla="*/ 932 h 22305"/>
                  <a:gd name="T4" fmla="*/ 413 w 36830"/>
                  <a:gd name="T5" fmla="*/ 903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4" name="Arc 144"/>
              <p:cNvSpPr>
                <a:spLocks/>
              </p:cNvSpPr>
              <p:nvPr/>
            </p:nvSpPr>
            <p:spPr bwMode="hidden">
              <a:xfrm flipH="1">
                <a:off x="3425" y="122"/>
                <a:ext cx="727" cy="904"/>
              </a:xfrm>
              <a:custGeom>
                <a:avLst/>
                <a:gdLst>
                  <a:gd name="T0" fmla="*/ 0 w 31881"/>
                  <a:gd name="T1" fmla="*/ 419 h 21600"/>
                  <a:gd name="T2" fmla="*/ 727 w 31881"/>
                  <a:gd name="T3" fmla="*/ 203 h 21600"/>
                  <a:gd name="T4" fmla="*/ 416 w 31881"/>
                  <a:gd name="T5" fmla="*/ 9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0"/>
                    </a:cubicBezTo>
                    <a:cubicBezTo>
                      <a:pt x="23204" y="0"/>
                      <a:pt x="28026" y="1716"/>
                      <a:pt x="31881" y="4859"/>
                    </a:cubicBezTo>
                  </a:path>
                  <a:path w="31881" h="21600" stroke="0" extrusionOk="0">
                    <a:moveTo>
                      <a:pt x="-1" y="10015"/>
                    </a:moveTo>
                    <a:cubicBezTo>
                      <a:pt x="3963" y="3778"/>
                      <a:pt x="10840" y="-1"/>
                      <a:pt x="18231" y="0"/>
                    </a:cubicBezTo>
                    <a:cubicBezTo>
                      <a:pt x="23204" y="0"/>
                      <a:pt x="28026" y="1716"/>
                      <a:pt x="31881" y="4859"/>
                    </a:cubicBezTo>
                    <a:lnTo>
                      <a:pt x="18231" y="21600"/>
                    </a:lnTo>
                    <a:lnTo>
                      <a:pt x="-1" y="1001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5" name="Arc 145"/>
              <p:cNvSpPr>
                <a:spLocks/>
              </p:cNvSpPr>
              <p:nvPr/>
            </p:nvSpPr>
            <p:spPr bwMode="hidden">
              <a:xfrm>
                <a:off x="4200" y="499"/>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0"/>
                    </a:cubicBezTo>
                    <a:cubicBezTo>
                      <a:pt x="20409" y="0"/>
                      <a:pt x="27134" y="3585"/>
                      <a:pt x="31145" y="9561"/>
                    </a:cubicBezTo>
                  </a:path>
                  <a:path w="31146" h="21600" stroke="0" extrusionOk="0">
                    <a:moveTo>
                      <a:pt x="-1" y="4511"/>
                    </a:moveTo>
                    <a:cubicBezTo>
                      <a:pt x="3783" y="1586"/>
                      <a:pt x="8429" y="-1"/>
                      <a:pt x="13212" y="0"/>
                    </a:cubicBezTo>
                    <a:cubicBezTo>
                      <a:pt x="20409" y="0"/>
                      <a:pt x="27134" y="3585"/>
                      <a:pt x="31145" y="9561"/>
                    </a:cubicBezTo>
                    <a:lnTo>
                      <a:pt x="13212" y="21600"/>
                    </a:lnTo>
                    <a:lnTo>
                      <a:pt x="-1" y="4511"/>
                    </a:lnTo>
                    <a:close/>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6" name="Freeform 146"/>
              <p:cNvSpPr>
                <a:spLocks/>
              </p:cNvSpPr>
              <p:nvPr/>
            </p:nvSpPr>
            <p:spPr bwMode="hidden">
              <a:xfrm flipH="1">
                <a:off x="3306" y="979"/>
                <a:ext cx="424" cy="58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7" name="Freeform 147"/>
              <p:cNvSpPr>
                <a:spLocks/>
              </p:cNvSpPr>
              <p:nvPr/>
            </p:nvSpPr>
            <p:spPr bwMode="hidden">
              <a:xfrm flipH="1">
                <a:off x="3508" y="348"/>
                <a:ext cx="271"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8" name="Freeform 148"/>
              <p:cNvSpPr>
                <a:spLocks/>
              </p:cNvSpPr>
              <p:nvPr/>
            </p:nvSpPr>
            <p:spPr bwMode="hidden">
              <a:xfrm flipH="1">
                <a:off x="3821" y="170"/>
                <a:ext cx="163"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9" name="Freeform 149"/>
              <p:cNvSpPr>
                <a:spLocks/>
              </p:cNvSpPr>
              <p:nvPr/>
            </p:nvSpPr>
            <p:spPr bwMode="hidden">
              <a:xfrm>
                <a:off x="4840" y="895"/>
                <a:ext cx="396" cy="62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0" name="Freeform 150"/>
              <p:cNvSpPr>
                <a:spLocks/>
              </p:cNvSpPr>
              <p:nvPr/>
            </p:nvSpPr>
            <p:spPr bwMode="hidden">
              <a:xfrm>
                <a:off x="4635" y="574"/>
                <a:ext cx="595" cy="41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1" name="Freeform 151"/>
              <p:cNvSpPr>
                <a:spLocks/>
              </p:cNvSpPr>
              <p:nvPr/>
            </p:nvSpPr>
            <p:spPr bwMode="hidden">
              <a:xfrm>
                <a:off x="4659" y="132"/>
                <a:ext cx="257" cy="56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2" name="Freeform 152"/>
              <p:cNvSpPr>
                <a:spLocks/>
              </p:cNvSpPr>
              <p:nvPr/>
            </p:nvSpPr>
            <p:spPr bwMode="hidden">
              <a:xfrm rot="-1346631">
                <a:off x="4402" y="598"/>
                <a:ext cx="174"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3" name="Freeform 153"/>
              <p:cNvSpPr>
                <a:spLocks/>
              </p:cNvSpPr>
              <p:nvPr/>
            </p:nvSpPr>
            <p:spPr bwMode="hidden">
              <a:xfrm rot="1346631" flipH="1">
                <a:off x="3783" y="589"/>
                <a:ext cx="174"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grpSp>
        <p:nvGrpSpPr>
          <p:cNvPr id="3081" name="Group 154"/>
          <p:cNvGrpSpPr>
            <a:grpSpLocks/>
          </p:cNvGrpSpPr>
          <p:nvPr userDrawn="1"/>
        </p:nvGrpSpPr>
        <p:grpSpPr bwMode="auto">
          <a:xfrm>
            <a:off x="8229600" y="4629150"/>
            <a:ext cx="914400" cy="571500"/>
            <a:chOff x="3115" y="0"/>
            <a:chExt cx="2170" cy="2486"/>
          </a:xfrm>
        </p:grpSpPr>
        <p:grpSp>
          <p:nvGrpSpPr>
            <p:cNvPr id="3083" name="Group 155"/>
            <p:cNvGrpSpPr>
              <a:grpSpLocks/>
            </p:cNvGrpSpPr>
            <p:nvPr/>
          </p:nvGrpSpPr>
          <p:grpSpPr bwMode="auto">
            <a:xfrm>
              <a:off x="4080" y="1910"/>
              <a:ext cx="768" cy="576"/>
              <a:chOff x="0" y="0"/>
              <a:chExt cx="768" cy="576"/>
            </a:xfrm>
          </p:grpSpPr>
          <p:sp>
            <p:nvSpPr>
              <p:cNvPr id="3214" name="Oval 156"/>
              <p:cNvSpPr>
                <a:spLocks noChangeArrowheads="1"/>
              </p:cNvSpPr>
              <p:nvPr/>
            </p:nvSpPr>
            <p:spPr bwMode="hidden">
              <a:xfrm>
                <a:off x="-1" y="1"/>
                <a:ext cx="769" cy="575"/>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15" name="Oval 157"/>
              <p:cNvSpPr>
                <a:spLocks noChangeArrowheads="1"/>
              </p:cNvSpPr>
              <p:nvPr/>
            </p:nvSpPr>
            <p:spPr bwMode="hidden">
              <a:xfrm>
                <a:off x="274" y="255"/>
                <a:ext cx="185" cy="104"/>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4" name="Group 158"/>
            <p:cNvGrpSpPr>
              <a:grpSpLocks/>
            </p:cNvGrpSpPr>
            <p:nvPr/>
          </p:nvGrpSpPr>
          <p:grpSpPr bwMode="auto">
            <a:xfrm>
              <a:off x="4257" y="1103"/>
              <a:ext cx="768" cy="576"/>
              <a:chOff x="0" y="0"/>
              <a:chExt cx="768" cy="576"/>
            </a:xfrm>
          </p:grpSpPr>
          <p:sp>
            <p:nvSpPr>
              <p:cNvPr id="3212" name="Oval 159"/>
              <p:cNvSpPr>
                <a:spLocks noChangeArrowheads="1"/>
              </p:cNvSpPr>
              <p:nvPr/>
            </p:nvSpPr>
            <p:spPr bwMode="hidden">
              <a:xfrm>
                <a:off x="0" y="0"/>
                <a:ext cx="769" cy="575"/>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13" name="Oval 160"/>
              <p:cNvSpPr>
                <a:spLocks noChangeArrowheads="1"/>
              </p:cNvSpPr>
              <p:nvPr/>
            </p:nvSpPr>
            <p:spPr bwMode="hidden">
              <a:xfrm>
                <a:off x="275" y="254"/>
                <a:ext cx="185" cy="104"/>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5" name="Group 161"/>
            <p:cNvGrpSpPr>
              <a:grpSpLocks/>
            </p:cNvGrpSpPr>
            <p:nvPr/>
          </p:nvGrpSpPr>
          <p:grpSpPr bwMode="auto">
            <a:xfrm>
              <a:off x="3134" y="0"/>
              <a:ext cx="768" cy="576"/>
              <a:chOff x="0" y="0"/>
              <a:chExt cx="768" cy="576"/>
            </a:xfrm>
          </p:grpSpPr>
          <p:sp>
            <p:nvSpPr>
              <p:cNvPr id="3210" name="Oval 162"/>
              <p:cNvSpPr>
                <a:spLocks noChangeArrowheads="1"/>
              </p:cNvSpPr>
              <p:nvPr/>
            </p:nvSpPr>
            <p:spPr bwMode="hidden">
              <a:xfrm>
                <a:off x="0" y="0"/>
                <a:ext cx="769" cy="575"/>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11" name="Oval 163"/>
              <p:cNvSpPr>
                <a:spLocks noChangeArrowheads="1"/>
              </p:cNvSpPr>
              <p:nvPr/>
            </p:nvSpPr>
            <p:spPr bwMode="hidden">
              <a:xfrm>
                <a:off x="275" y="254"/>
                <a:ext cx="185" cy="104"/>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6" name="Group 164"/>
            <p:cNvGrpSpPr>
              <a:grpSpLocks/>
            </p:cNvGrpSpPr>
            <p:nvPr/>
          </p:nvGrpSpPr>
          <p:grpSpPr bwMode="auto">
            <a:xfrm>
              <a:off x="3115" y="0"/>
              <a:ext cx="2170" cy="1702"/>
              <a:chOff x="3115" y="0"/>
              <a:chExt cx="2170" cy="1702"/>
            </a:xfrm>
          </p:grpSpPr>
          <p:grpSp>
            <p:nvGrpSpPr>
              <p:cNvPr id="3087" name="Group 165"/>
              <p:cNvGrpSpPr>
                <a:grpSpLocks/>
              </p:cNvGrpSpPr>
              <p:nvPr/>
            </p:nvGrpSpPr>
            <p:grpSpPr bwMode="auto">
              <a:xfrm>
                <a:off x="3640" y="308"/>
                <a:ext cx="1145" cy="844"/>
                <a:chOff x="1265" y="814"/>
                <a:chExt cx="2919" cy="2151"/>
              </a:xfrm>
            </p:grpSpPr>
            <p:sp>
              <p:nvSpPr>
                <p:cNvPr id="3208" name="Oval 166"/>
                <p:cNvSpPr>
                  <a:spLocks noChangeArrowheads="1"/>
                </p:cNvSpPr>
                <p:nvPr/>
              </p:nvSpPr>
              <p:spPr bwMode="hidden">
                <a:xfrm>
                  <a:off x="1262" y="1230"/>
                  <a:ext cx="2920" cy="2152"/>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09" name="Oval 167"/>
                <p:cNvSpPr>
                  <a:spLocks noChangeArrowheads="1"/>
                </p:cNvSpPr>
                <p:nvPr/>
              </p:nvSpPr>
              <p:spPr bwMode="hidden">
                <a:xfrm>
                  <a:off x="2376" y="2022"/>
                  <a:ext cx="576" cy="396"/>
                </a:xfrm>
                <a:prstGeom prst="ellipse">
                  <a:avLst/>
                </a:prstGeom>
                <a:gradFill rotWithShape="0">
                  <a:gsLst>
                    <a:gs pos="0">
                      <a:schemeClr val="accent2"/>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8" name="Group 168"/>
              <p:cNvGrpSpPr>
                <a:grpSpLocks/>
              </p:cNvGrpSpPr>
              <p:nvPr/>
            </p:nvGrpSpPr>
            <p:grpSpPr bwMode="auto">
              <a:xfrm>
                <a:off x="3115" y="0"/>
                <a:ext cx="2145" cy="1702"/>
                <a:chOff x="3115" y="0"/>
                <a:chExt cx="2145" cy="1702"/>
              </a:xfrm>
            </p:grpSpPr>
            <p:grpSp>
              <p:nvGrpSpPr>
                <p:cNvPr id="3111" name="Group 169"/>
                <p:cNvGrpSpPr>
                  <a:grpSpLocks/>
                </p:cNvGrpSpPr>
                <p:nvPr/>
              </p:nvGrpSpPr>
              <p:grpSpPr bwMode="auto">
                <a:xfrm>
                  <a:off x="4505" y="589"/>
                  <a:ext cx="493" cy="912"/>
                  <a:chOff x="3471" y="1530"/>
                  <a:chExt cx="1258" cy="2327"/>
                </a:xfrm>
              </p:grpSpPr>
              <p:sp>
                <p:nvSpPr>
                  <p:cNvPr id="3206" name="Freeform 170"/>
                  <p:cNvSpPr>
                    <a:spLocks/>
                  </p:cNvSpPr>
                  <p:nvPr/>
                </p:nvSpPr>
                <p:spPr bwMode="hidden">
                  <a:xfrm rot="2711884">
                    <a:off x="2766" y="2239"/>
                    <a:ext cx="1718" cy="30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7" name="Freeform 171"/>
                  <p:cNvSpPr>
                    <a:spLocks/>
                  </p:cNvSpPr>
                  <p:nvPr/>
                </p:nvSpPr>
                <p:spPr bwMode="hidden">
                  <a:xfrm rot="2711884">
                    <a:off x="3864" y="3301"/>
                    <a:ext cx="925" cy="19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2" name="Group 172"/>
                <p:cNvGrpSpPr>
                  <a:grpSpLocks/>
                </p:cNvGrpSpPr>
                <p:nvPr/>
              </p:nvGrpSpPr>
              <p:grpSpPr bwMode="auto">
                <a:xfrm>
                  <a:off x="4267" y="781"/>
                  <a:ext cx="966" cy="522"/>
                  <a:chOff x="2864" y="2019"/>
                  <a:chExt cx="2463" cy="1332"/>
                </a:xfrm>
              </p:grpSpPr>
              <p:sp>
                <p:nvSpPr>
                  <p:cNvPr id="3204" name="Freeform 173"/>
                  <p:cNvSpPr>
                    <a:spLocks/>
                  </p:cNvSpPr>
                  <p:nvPr/>
                </p:nvSpPr>
                <p:spPr bwMode="hidden">
                  <a:xfrm rot="2104081">
                    <a:off x="2866" y="2022"/>
                    <a:ext cx="1815" cy="3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5" name="Freeform 174"/>
                  <p:cNvSpPr>
                    <a:spLocks/>
                  </p:cNvSpPr>
                  <p:nvPr/>
                </p:nvSpPr>
                <p:spPr bwMode="hidden">
                  <a:xfrm rot="2104081">
                    <a:off x="4355" y="2815"/>
                    <a:ext cx="970" cy="5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3" name="Group 175"/>
                <p:cNvGrpSpPr>
                  <a:grpSpLocks/>
                </p:cNvGrpSpPr>
                <p:nvPr/>
              </p:nvGrpSpPr>
              <p:grpSpPr bwMode="auto">
                <a:xfrm>
                  <a:off x="4280" y="707"/>
                  <a:ext cx="971" cy="417"/>
                  <a:chOff x="2897" y="1832"/>
                  <a:chExt cx="2477" cy="1064"/>
                </a:xfrm>
              </p:grpSpPr>
              <p:sp>
                <p:nvSpPr>
                  <p:cNvPr id="3202" name="Freeform 176"/>
                  <p:cNvSpPr>
                    <a:spLocks/>
                  </p:cNvSpPr>
                  <p:nvPr/>
                </p:nvSpPr>
                <p:spPr bwMode="hidden">
                  <a:xfrm rot="1582915">
                    <a:off x="2895" y="1865"/>
                    <a:ext cx="1739" cy="27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3" name="Freeform 177"/>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4" name="Group 178"/>
                <p:cNvGrpSpPr>
                  <a:grpSpLocks/>
                </p:cNvGrpSpPr>
                <p:nvPr/>
              </p:nvGrpSpPr>
              <p:grpSpPr bwMode="auto">
                <a:xfrm>
                  <a:off x="4291" y="630"/>
                  <a:ext cx="969" cy="364"/>
                  <a:chOff x="2924" y="1636"/>
                  <a:chExt cx="2472" cy="927"/>
                </a:xfrm>
              </p:grpSpPr>
              <p:sp>
                <p:nvSpPr>
                  <p:cNvPr id="3200" name="Freeform 179"/>
                  <p:cNvSpPr>
                    <a:spLocks/>
                  </p:cNvSpPr>
                  <p:nvPr/>
                </p:nvSpPr>
                <p:spPr bwMode="hidden">
                  <a:xfrm rot="1080363">
                    <a:off x="2923" y="1641"/>
                    <a:ext cx="1672" cy="33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1" name="Freeform 180"/>
                  <p:cNvSpPr>
                    <a:spLocks/>
                  </p:cNvSpPr>
                  <p:nvPr/>
                </p:nvSpPr>
                <p:spPr bwMode="hidden">
                  <a:xfrm rot="1080363">
                    <a:off x="4489" y="2036"/>
                    <a:ext cx="903" cy="52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5" name="Group 181"/>
                <p:cNvGrpSpPr>
                  <a:grpSpLocks/>
                </p:cNvGrpSpPr>
                <p:nvPr/>
              </p:nvGrpSpPr>
              <p:grpSpPr bwMode="auto">
                <a:xfrm>
                  <a:off x="4304" y="543"/>
                  <a:ext cx="918" cy="258"/>
                  <a:chOff x="2958" y="1414"/>
                  <a:chExt cx="2342" cy="657"/>
                </a:xfrm>
              </p:grpSpPr>
              <p:sp>
                <p:nvSpPr>
                  <p:cNvPr id="3198" name="Freeform 182"/>
                  <p:cNvSpPr>
                    <a:spLocks/>
                  </p:cNvSpPr>
                  <p:nvPr/>
                </p:nvSpPr>
                <p:spPr bwMode="hidden">
                  <a:xfrm rot="463793">
                    <a:off x="2654" y="1416"/>
                    <a:ext cx="1845" cy="3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9" name="Freeform 183"/>
                  <p:cNvSpPr>
                    <a:spLocks/>
                  </p:cNvSpPr>
                  <p:nvPr/>
                </p:nvSpPr>
                <p:spPr bwMode="hidden">
                  <a:xfrm rot="463793">
                    <a:off x="4471" y="1588"/>
                    <a:ext cx="827"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6" name="Group 184"/>
                <p:cNvGrpSpPr>
                  <a:grpSpLocks/>
                </p:cNvGrpSpPr>
                <p:nvPr/>
              </p:nvGrpSpPr>
              <p:grpSpPr bwMode="auto">
                <a:xfrm>
                  <a:off x="4314" y="487"/>
                  <a:ext cx="843" cy="134"/>
                  <a:chOff x="2983" y="1269"/>
                  <a:chExt cx="2150" cy="343"/>
                </a:xfrm>
              </p:grpSpPr>
              <p:sp>
                <p:nvSpPr>
                  <p:cNvPr id="3196" name="Freeform 185"/>
                  <p:cNvSpPr>
                    <a:spLocks/>
                  </p:cNvSpPr>
                  <p:nvPr/>
                </p:nvSpPr>
                <p:spPr bwMode="hidden">
                  <a:xfrm rot="-84182">
                    <a:off x="2981" y="1295"/>
                    <a:ext cx="1403"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7" name="Freeform 186"/>
                  <p:cNvSpPr>
                    <a:spLocks/>
                  </p:cNvSpPr>
                  <p:nvPr/>
                </p:nvSpPr>
                <p:spPr bwMode="hidden">
                  <a:xfrm rot="-84182">
                    <a:off x="4374" y="1269"/>
                    <a:ext cx="759"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7" name="Group 187"/>
                <p:cNvGrpSpPr>
                  <a:grpSpLocks/>
                </p:cNvGrpSpPr>
                <p:nvPr/>
              </p:nvGrpSpPr>
              <p:grpSpPr bwMode="auto">
                <a:xfrm>
                  <a:off x="4296" y="349"/>
                  <a:ext cx="737" cy="167"/>
                  <a:chOff x="2938" y="917"/>
                  <a:chExt cx="1879" cy="427"/>
                </a:xfrm>
              </p:grpSpPr>
              <p:sp>
                <p:nvSpPr>
                  <p:cNvPr id="3194" name="Freeform 188"/>
                  <p:cNvSpPr>
                    <a:spLocks/>
                  </p:cNvSpPr>
                  <p:nvPr/>
                </p:nvSpPr>
                <p:spPr bwMode="hidden">
                  <a:xfrm rot="-802576">
                    <a:off x="2924" y="1124"/>
                    <a:ext cx="1249" cy="22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5" name="Freeform 189"/>
                  <p:cNvSpPr>
                    <a:spLocks/>
                  </p:cNvSpPr>
                  <p:nvPr/>
                </p:nvSpPr>
                <p:spPr bwMode="hidden">
                  <a:xfrm rot="-802576">
                    <a:off x="4153" y="912"/>
                    <a:ext cx="663"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8" name="Group 190"/>
                <p:cNvGrpSpPr>
                  <a:grpSpLocks/>
                </p:cNvGrpSpPr>
                <p:nvPr/>
              </p:nvGrpSpPr>
              <p:grpSpPr bwMode="auto">
                <a:xfrm>
                  <a:off x="3394" y="637"/>
                  <a:ext cx="493" cy="912"/>
                  <a:chOff x="637" y="1653"/>
                  <a:chExt cx="1257" cy="2326"/>
                </a:xfrm>
              </p:grpSpPr>
              <p:sp>
                <p:nvSpPr>
                  <p:cNvPr id="3192" name="Freeform 191"/>
                  <p:cNvSpPr>
                    <a:spLocks/>
                  </p:cNvSpPr>
                  <p:nvPr/>
                </p:nvSpPr>
                <p:spPr bwMode="hidden">
                  <a:xfrm rot="18888116" flipH="1">
                    <a:off x="878" y="2353"/>
                    <a:ext cx="1717" cy="3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3" name="Freeform 192"/>
                  <p:cNvSpPr>
                    <a:spLocks/>
                  </p:cNvSpPr>
                  <p:nvPr/>
                </p:nvSpPr>
                <p:spPr bwMode="hidden">
                  <a:xfrm rot="18888116" flipH="1">
                    <a:off x="419" y="3271"/>
                    <a:ext cx="925"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9" name="Group 193"/>
                <p:cNvGrpSpPr>
                  <a:grpSpLocks/>
                </p:cNvGrpSpPr>
                <p:nvPr/>
              </p:nvGrpSpPr>
              <p:grpSpPr bwMode="auto">
                <a:xfrm>
                  <a:off x="3142" y="850"/>
                  <a:ext cx="966" cy="522"/>
                  <a:chOff x="-5" y="2196"/>
                  <a:chExt cx="2463" cy="1332"/>
                </a:xfrm>
              </p:grpSpPr>
              <p:sp>
                <p:nvSpPr>
                  <p:cNvPr id="3190" name="Freeform 194"/>
                  <p:cNvSpPr>
                    <a:spLocks/>
                  </p:cNvSpPr>
                  <p:nvPr/>
                </p:nvSpPr>
                <p:spPr bwMode="hidden">
                  <a:xfrm rot="19495919" flipH="1">
                    <a:off x="637" y="2194"/>
                    <a:ext cx="1595" cy="3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1" name="Freeform 195"/>
                  <p:cNvSpPr>
                    <a:spLocks/>
                  </p:cNvSpPr>
                  <p:nvPr/>
                </p:nvSpPr>
                <p:spPr bwMode="hidden">
                  <a:xfrm rot="19495919" flipH="1">
                    <a:off x="-7" y="2987"/>
                    <a:ext cx="970" cy="5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0" name="Group 196"/>
                <p:cNvGrpSpPr>
                  <a:grpSpLocks/>
                </p:cNvGrpSpPr>
                <p:nvPr/>
              </p:nvGrpSpPr>
              <p:grpSpPr bwMode="auto">
                <a:xfrm>
                  <a:off x="3124" y="777"/>
                  <a:ext cx="971" cy="417"/>
                  <a:chOff x="-52" y="2009"/>
                  <a:chExt cx="2477" cy="1064"/>
                </a:xfrm>
              </p:grpSpPr>
              <p:sp>
                <p:nvSpPr>
                  <p:cNvPr id="3188" name="Freeform 197"/>
                  <p:cNvSpPr>
                    <a:spLocks/>
                  </p:cNvSpPr>
                  <p:nvPr/>
                </p:nvSpPr>
                <p:spPr bwMode="hidden">
                  <a:xfrm rot="20017085" flipH="1">
                    <a:off x="684" y="2009"/>
                    <a:ext cx="1739"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9" name="Freeform 198"/>
                  <p:cNvSpPr>
                    <a:spLocks/>
                  </p:cNvSpPr>
                  <p:nvPr/>
                </p:nvSpPr>
                <p:spPr bwMode="hidden">
                  <a:xfrm rot="20017085" flipH="1">
                    <a:off x="-56" y="2603"/>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1" name="Group 199"/>
                <p:cNvGrpSpPr>
                  <a:grpSpLocks/>
                </p:cNvGrpSpPr>
                <p:nvPr/>
              </p:nvGrpSpPr>
              <p:grpSpPr bwMode="auto">
                <a:xfrm>
                  <a:off x="3115" y="700"/>
                  <a:ext cx="969" cy="363"/>
                  <a:chOff x="-74" y="1813"/>
                  <a:chExt cx="2472" cy="927"/>
                </a:xfrm>
              </p:grpSpPr>
              <p:sp>
                <p:nvSpPr>
                  <p:cNvPr id="3186" name="Freeform 200"/>
                  <p:cNvSpPr>
                    <a:spLocks/>
                  </p:cNvSpPr>
                  <p:nvPr/>
                </p:nvSpPr>
                <p:spPr bwMode="hidden">
                  <a:xfrm rot="20519637" flipH="1">
                    <a:off x="724" y="1811"/>
                    <a:ext cx="1672" cy="33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7" name="Freeform 201"/>
                  <p:cNvSpPr>
                    <a:spLocks/>
                  </p:cNvSpPr>
                  <p:nvPr/>
                </p:nvSpPr>
                <p:spPr bwMode="hidden">
                  <a:xfrm rot="20519637" flipH="1">
                    <a:off x="-74" y="2208"/>
                    <a:ext cx="903" cy="5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2" name="Group 202"/>
                <p:cNvGrpSpPr>
                  <a:grpSpLocks/>
                </p:cNvGrpSpPr>
                <p:nvPr/>
              </p:nvGrpSpPr>
              <p:grpSpPr bwMode="auto">
                <a:xfrm>
                  <a:off x="3153" y="613"/>
                  <a:ext cx="918" cy="257"/>
                  <a:chOff x="22" y="1591"/>
                  <a:chExt cx="2342" cy="657"/>
                </a:xfrm>
              </p:grpSpPr>
              <p:sp>
                <p:nvSpPr>
                  <p:cNvPr id="3184" name="Freeform 203"/>
                  <p:cNvSpPr>
                    <a:spLocks/>
                  </p:cNvSpPr>
                  <p:nvPr/>
                </p:nvSpPr>
                <p:spPr bwMode="hidden">
                  <a:xfrm rot="21136207" flipH="1">
                    <a:off x="819" y="1586"/>
                    <a:ext cx="1547" cy="3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5" name="Freeform 204"/>
                  <p:cNvSpPr>
                    <a:spLocks/>
                  </p:cNvSpPr>
                  <p:nvPr/>
                </p:nvSpPr>
                <p:spPr bwMode="hidden">
                  <a:xfrm rot="21136207" flipH="1">
                    <a:off x="21" y="1758"/>
                    <a:ext cx="827"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3" name="Group 205"/>
                <p:cNvGrpSpPr>
                  <a:grpSpLocks/>
                </p:cNvGrpSpPr>
                <p:nvPr/>
              </p:nvGrpSpPr>
              <p:grpSpPr bwMode="auto">
                <a:xfrm>
                  <a:off x="3218" y="556"/>
                  <a:ext cx="843" cy="134"/>
                  <a:chOff x="189" y="1446"/>
                  <a:chExt cx="2150" cy="343"/>
                </a:xfrm>
              </p:grpSpPr>
              <p:sp>
                <p:nvSpPr>
                  <p:cNvPr id="3182" name="Freeform 206"/>
                  <p:cNvSpPr>
                    <a:spLocks/>
                  </p:cNvSpPr>
                  <p:nvPr/>
                </p:nvSpPr>
                <p:spPr bwMode="hidden">
                  <a:xfrm rot="84182" flipH="1">
                    <a:off x="935" y="1468"/>
                    <a:ext cx="1403"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3" name="Freeform 207"/>
                  <p:cNvSpPr>
                    <a:spLocks/>
                  </p:cNvSpPr>
                  <p:nvPr/>
                </p:nvSpPr>
                <p:spPr bwMode="hidden">
                  <a:xfrm rot="84182" flipH="1">
                    <a:off x="186" y="1441"/>
                    <a:ext cx="759"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4" name="Group 208"/>
                <p:cNvGrpSpPr>
                  <a:grpSpLocks/>
                </p:cNvGrpSpPr>
                <p:nvPr/>
              </p:nvGrpSpPr>
              <p:grpSpPr bwMode="auto">
                <a:xfrm>
                  <a:off x="3342" y="418"/>
                  <a:ext cx="737" cy="167"/>
                  <a:chOff x="505" y="1094"/>
                  <a:chExt cx="1879" cy="427"/>
                </a:xfrm>
              </p:grpSpPr>
              <p:sp>
                <p:nvSpPr>
                  <p:cNvPr id="3180" name="Freeform 209"/>
                  <p:cNvSpPr>
                    <a:spLocks/>
                  </p:cNvSpPr>
                  <p:nvPr/>
                </p:nvSpPr>
                <p:spPr bwMode="hidden">
                  <a:xfrm rot="802576" flipH="1">
                    <a:off x="1146" y="1310"/>
                    <a:ext cx="1239"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1" name="Freeform 210"/>
                  <p:cNvSpPr>
                    <a:spLocks/>
                  </p:cNvSpPr>
                  <p:nvPr/>
                </p:nvSpPr>
                <p:spPr bwMode="hidden">
                  <a:xfrm rot="802576" flipH="1">
                    <a:off x="503" y="1098"/>
                    <a:ext cx="663" cy="33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5" name="Group 211"/>
                <p:cNvGrpSpPr>
                  <a:grpSpLocks/>
                </p:cNvGrpSpPr>
                <p:nvPr/>
              </p:nvGrpSpPr>
              <p:grpSpPr bwMode="auto">
                <a:xfrm>
                  <a:off x="3386" y="341"/>
                  <a:ext cx="725" cy="218"/>
                  <a:chOff x="616" y="899"/>
                  <a:chExt cx="1850" cy="554"/>
                </a:xfrm>
              </p:grpSpPr>
              <p:sp>
                <p:nvSpPr>
                  <p:cNvPr id="3178" name="Freeform 212"/>
                  <p:cNvSpPr>
                    <a:spLocks/>
                  </p:cNvSpPr>
                  <p:nvPr/>
                </p:nvSpPr>
                <p:spPr bwMode="hidden">
                  <a:xfrm rot="1277471" flipH="1">
                    <a:off x="1232" y="1243"/>
                    <a:ext cx="1230"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9" name="Freeform 213"/>
                  <p:cNvSpPr>
                    <a:spLocks/>
                  </p:cNvSpPr>
                  <p:nvPr/>
                </p:nvSpPr>
                <p:spPr bwMode="hidden">
                  <a:xfrm rot="1277471" flipH="1">
                    <a:off x="617" y="901"/>
                    <a:ext cx="663"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6" name="Group 214"/>
                <p:cNvGrpSpPr>
                  <a:grpSpLocks/>
                </p:cNvGrpSpPr>
                <p:nvPr/>
              </p:nvGrpSpPr>
              <p:grpSpPr bwMode="auto">
                <a:xfrm>
                  <a:off x="3472" y="231"/>
                  <a:ext cx="693" cy="291"/>
                  <a:chOff x="3472" y="231"/>
                  <a:chExt cx="693" cy="291"/>
                </a:xfrm>
              </p:grpSpPr>
              <p:sp>
                <p:nvSpPr>
                  <p:cNvPr id="3176" name="Freeform 215"/>
                  <p:cNvSpPr>
                    <a:spLocks/>
                  </p:cNvSpPr>
                  <p:nvPr/>
                </p:nvSpPr>
                <p:spPr bwMode="hidden">
                  <a:xfrm rot="2028410" flipH="1">
                    <a:off x="3680" y="440"/>
                    <a:ext cx="486" cy="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7" name="Freeform 216"/>
                  <p:cNvSpPr>
                    <a:spLocks/>
                  </p:cNvSpPr>
                  <p:nvPr/>
                </p:nvSpPr>
                <p:spPr bwMode="hidden">
                  <a:xfrm rot="2028410" flipH="1">
                    <a:off x="3473" y="233"/>
                    <a:ext cx="260" cy="1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7" name="Group 217"/>
                <p:cNvGrpSpPr>
                  <a:grpSpLocks/>
                </p:cNvGrpSpPr>
                <p:nvPr/>
              </p:nvGrpSpPr>
              <p:grpSpPr bwMode="auto">
                <a:xfrm>
                  <a:off x="3554" y="118"/>
                  <a:ext cx="664" cy="349"/>
                  <a:chOff x="3554" y="118"/>
                  <a:chExt cx="664" cy="349"/>
                </a:xfrm>
              </p:grpSpPr>
              <p:sp>
                <p:nvSpPr>
                  <p:cNvPr id="3174" name="Freeform 218"/>
                  <p:cNvSpPr>
                    <a:spLocks/>
                  </p:cNvSpPr>
                  <p:nvPr/>
                </p:nvSpPr>
                <p:spPr bwMode="hidden">
                  <a:xfrm rot="2664424" flipH="1">
                    <a:off x="3725" y="383"/>
                    <a:ext cx="494" cy="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5" name="Freeform 219"/>
                  <p:cNvSpPr>
                    <a:spLocks/>
                  </p:cNvSpPr>
                  <p:nvPr/>
                </p:nvSpPr>
                <p:spPr bwMode="hidden">
                  <a:xfrm rot="2664424" flipH="1">
                    <a:off x="3541" y="119"/>
                    <a:ext cx="275" cy="1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8" name="Group 220"/>
                <p:cNvGrpSpPr>
                  <a:grpSpLocks/>
                </p:cNvGrpSpPr>
                <p:nvPr/>
              </p:nvGrpSpPr>
              <p:grpSpPr bwMode="auto">
                <a:xfrm>
                  <a:off x="3784" y="30"/>
                  <a:ext cx="305" cy="593"/>
                  <a:chOff x="1633" y="104"/>
                  <a:chExt cx="778" cy="1512"/>
                </a:xfrm>
              </p:grpSpPr>
              <p:sp>
                <p:nvSpPr>
                  <p:cNvPr id="3172" name="Freeform 221"/>
                  <p:cNvSpPr>
                    <a:spLocks/>
                  </p:cNvSpPr>
                  <p:nvPr/>
                </p:nvSpPr>
                <p:spPr bwMode="hidden">
                  <a:xfrm rot="3473776" flipH="1">
                    <a:off x="1454" y="958"/>
                    <a:ext cx="1096"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3" name="Freeform 222"/>
                  <p:cNvSpPr>
                    <a:spLocks/>
                  </p:cNvSpPr>
                  <p:nvPr/>
                </p:nvSpPr>
                <p:spPr bwMode="hidden">
                  <a:xfrm rot="3473776" flipH="1">
                    <a:off x="1201" y="236"/>
                    <a:ext cx="594" cy="33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9" name="Group 223"/>
                <p:cNvGrpSpPr>
                  <a:grpSpLocks/>
                </p:cNvGrpSpPr>
                <p:nvPr/>
              </p:nvGrpSpPr>
              <p:grpSpPr bwMode="auto">
                <a:xfrm>
                  <a:off x="3903" y="0"/>
                  <a:ext cx="248" cy="601"/>
                  <a:chOff x="1935" y="28"/>
                  <a:chExt cx="634" cy="1534"/>
                </a:xfrm>
              </p:grpSpPr>
              <p:sp>
                <p:nvSpPr>
                  <p:cNvPr id="3170" name="Freeform 224"/>
                  <p:cNvSpPr>
                    <a:spLocks/>
                  </p:cNvSpPr>
                  <p:nvPr/>
                </p:nvSpPr>
                <p:spPr bwMode="hidden">
                  <a:xfrm rot="4126480" flipH="1">
                    <a:off x="1934" y="927"/>
                    <a:ext cx="1058"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1" name="Freeform 225"/>
                  <p:cNvSpPr>
                    <a:spLocks/>
                  </p:cNvSpPr>
                  <p:nvPr/>
                </p:nvSpPr>
                <p:spPr bwMode="hidden">
                  <a:xfrm rot="4126480" flipH="1">
                    <a:off x="1818" y="144"/>
                    <a:ext cx="568"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0" name="Group 226"/>
                <p:cNvGrpSpPr>
                  <a:grpSpLocks/>
                </p:cNvGrpSpPr>
                <p:nvPr/>
              </p:nvGrpSpPr>
              <p:grpSpPr bwMode="auto">
                <a:xfrm>
                  <a:off x="4251" y="252"/>
                  <a:ext cx="723" cy="222"/>
                  <a:chOff x="2822" y="672"/>
                  <a:chExt cx="1845" cy="566"/>
                </a:xfrm>
              </p:grpSpPr>
              <p:sp>
                <p:nvSpPr>
                  <p:cNvPr id="3168" name="Freeform 227"/>
                  <p:cNvSpPr>
                    <a:spLocks/>
                  </p:cNvSpPr>
                  <p:nvPr/>
                </p:nvSpPr>
                <p:spPr bwMode="hidden">
                  <a:xfrm rot="-1325434">
                    <a:off x="2798" y="1033"/>
                    <a:ext cx="1240"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9" name="Freeform 228"/>
                  <p:cNvSpPr>
                    <a:spLocks/>
                  </p:cNvSpPr>
                  <p:nvPr/>
                </p:nvSpPr>
                <p:spPr bwMode="hidden">
                  <a:xfrm rot="-1325434">
                    <a:off x="3990" y="677"/>
                    <a:ext cx="663" cy="34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1" name="Group 229"/>
                <p:cNvGrpSpPr>
                  <a:grpSpLocks/>
                </p:cNvGrpSpPr>
                <p:nvPr/>
              </p:nvGrpSpPr>
              <p:grpSpPr bwMode="auto">
                <a:xfrm>
                  <a:off x="4196" y="163"/>
                  <a:ext cx="699" cy="282"/>
                  <a:chOff x="2683" y="445"/>
                  <a:chExt cx="1781" cy="717"/>
                </a:xfrm>
              </p:grpSpPr>
              <p:sp>
                <p:nvSpPr>
                  <p:cNvPr id="3166" name="Freeform 230"/>
                  <p:cNvSpPr>
                    <a:spLocks/>
                  </p:cNvSpPr>
                  <p:nvPr/>
                </p:nvSpPr>
                <p:spPr bwMode="hidden">
                  <a:xfrm rot="-1921064">
                    <a:off x="2684" y="952"/>
                    <a:ext cx="1229"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7" name="Freeform 231"/>
                  <p:cNvSpPr>
                    <a:spLocks/>
                  </p:cNvSpPr>
                  <p:nvPr/>
                </p:nvSpPr>
                <p:spPr bwMode="hidden">
                  <a:xfrm rot="-1921064">
                    <a:off x="3797" y="478"/>
                    <a:ext cx="653" cy="30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sp>
              <p:nvSpPr>
                <p:cNvPr id="5" name="Freeform 232"/>
                <p:cNvSpPr>
                  <a:spLocks/>
                </p:cNvSpPr>
                <p:nvPr/>
              </p:nvSpPr>
              <p:spPr bwMode="hidden">
                <a:xfrm rot="4578755" flipH="1">
                  <a:off x="3966" y="371"/>
                  <a:ext cx="404"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32" name="Freeform 233"/>
                <p:cNvSpPr>
                  <a:spLocks/>
                </p:cNvSpPr>
                <p:nvPr/>
              </p:nvSpPr>
              <p:spPr bwMode="hidden">
                <a:xfrm rot="4578755" flipH="1">
                  <a:off x="3977" y="77"/>
                  <a:ext cx="212" cy="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nvGrpSpPr>
                <p:cNvPr id="3134" name="Group 234"/>
                <p:cNvGrpSpPr>
                  <a:grpSpLocks/>
                </p:cNvGrpSpPr>
                <p:nvPr/>
              </p:nvGrpSpPr>
              <p:grpSpPr bwMode="auto">
                <a:xfrm>
                  <a:off x="4242" y="5"/>
                  <a:ext cx="251" cy="596"/>
                  <a:chOff x="2800" y="41"/>
                  <a:chExt cx="640" cy="1520"/>
                </a:xfrm>
              </p:grpSpPr>
              <p:sp>
                <p:nvSpPr>
                  <p:cNvPr id="3164" name="Freeform 235"/>
                  <p:cNvSpPr>
                    <a:spLocks/>
                  </p:cNvSpPr>
                  <p:nvPr/>
                </p:nvSpPr>
                <p:spPr bwMode="hidden">
                  <a:xfrm rot="-3857755">
                    <a:off x="2361" y="941"/>
                    <a:ext cx="1057" cy="1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5" name="Freeform 236"/>
                  <p:cNvSpPr>
                    <a:spLocks/>
                  </p:cNvSpPr>
                  <p:nvPr/>
                </p:nvSpPr>
                <p:spPr bwMode="hidden">
                  <a:xfrm rot="-3857755">
                    <a:off x="3014" y="181"/>
                    <a:ext cx="568"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5" name="Group 237"/>
                <p:cNvGrpSpPr>
                  <a:grpSpLocks/>
                </p:cNvGrpSpPr>
                <p:nvPr/>
              </p:nvGrpSpPr>
              <p:grpSpPr bwMode="auto">
                <a:xfrm>
                  <a:off x="4295" y="53"/>
                  <a:ext cx="398" cy="574"/>
                  <a:chOff x="2934" y="163"/>
                  <a:chExt cx="1017" cy="1464"/>
                </a:xfrm>
              </p:grpSpPr>
              <p:sp>
                <p:nvSpPr>
                  <p:cNvPr id="3162" name="Freeform 238"/>
                  <p:cNvSpPr>
                    <a:spLocks/>
                  </p:cNvSpPr>
                  <p:nvPr/>
                </p:nvSpPr>
                <p:spPr bwMode="hidden">
                  <a:xfrm rot="-2777260">
                    <a:off x="2485" y="910"/>
                    <a:ext cx="1162"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3" name="Freeform 239"/>
                  <p:cNvSpPr>
                    <a:spLocks/>
                  </p:cNvSpPr>
                  <p:nvPr/>
                </p:nvSpPr>
                <p:spPr bwMode="hidden">
                  <a:xfrm rot="-2777260">
                    <a:off x="3430" y="259"/>
                    <a:ext cx="621" cy="42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6" name="Group 240"/>
                <p:cNvGrpSpPr>
                  <a:grpSpLocks/>
                </p:cNvGrpSpPr>
                <p:nvPr/>
              </p:nvGrpSpPr>
              <p:grpSpPr bwMode="auto">
                <a:xfrm>
                  <a:off x="4215" y="2"/>
                  <a:ext cx="95" cy="567"/>
                  <a:chOff x="2730" y="32"/>
                  <a:chExt cx="243" cy="1448"/>
                </a:xfrm>
              </p:grpSpPr>
              <p:sp>
                <p:nvSpPr>
                  <p:cNvPr id="3160" name="Freeform 241"/>
                  <p:cNvSpPr>
                    <a:spLocks/>
                  </p:cNvSpPr>
                  <p:nvPr/>
                </p:nvSpPr>
                <p:spPr bwMode="hidden">
                  <a:xfrm rot="-4903748">
                    <a:off x="2297" y="962"/>
                    <a:ext cx="952"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1" name="Freeform 242"/>
                  <p:cNvSpPr>
                    <a:spLocks/>
                  </p:cNvSpPr>
                  <p:nvPr/>
                </p:nvSpPr>
                <p:spPr bwMode="hidden">
                  <a:xfrm rot="-4903748">
                    <a:off x="2646" y="217"/>
                    <a:ext cx="516" cy="1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7" name="Group 243"/>
                <p:cNvGrpSpPr>
                  <a:grpSpLocks/>
                </p:cNvGrpSpPr>
                <p:nvPr/>
              </p:nvGrpSpPr>
              <p:grpSpPr bwMode="auto">
                <a:xfrm>
                  <a:off x="3514" y="683"/>
                  <a:ext cx="425" cy="960"/>
                  <a:chOff x="943" y="1769"/>
                  <a:chExt cx="1085" cy="2450"/>
                </a:xfrm>
              </p:grpSpPr>
              <p:sp>
                <p:nvSpPr>
                  <p:cNvPr id="3158" name="Freeform 244"/>
                  <p:cNvSpPr>
                    <a:spLocks/>
                  </p:cNvSpPr>
                  <p:nvPr/>
                </p:nvSpPr>
                <p:spPr bwMode="hidden">
                  <a:xfrm rot="18335692" flipH="1">
                    <a:off x="806" y="2687"/>
                    <a:ext cx="2141" cy="30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9" name="Freeform 245"/>
                  <p:cNvSpPr>
                    <a:spLocks/>
                  </p:cNvSpPr>
                  <p:nvPr/>
                </p:nvSpPr>
                <p:spPr bwMode="hidden">
                  <a:xfrm rot="18335692" flipH="1">
                    <a:off x="727" y="3931"/>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8" name="Group 246"/>
                <p:cNvGrpSpPr>
                  <a:grpSpLocks/>
                </p:cNvGrpSpPr>
                <p:nvPr/>
              </p:nvGrpSpPr>
              <p:grpSpPr bwMode="auto">
                <a:xfrm>
                  <a:off x="3715" y="748"/>
                  <a:ext cx="300" cy="930"/>
                  <a:chOff x="1455" y="1936"/>
                  <a:chExt cx="766" cy="2373"/>
                </a:xfrm>
              </p:grpSpPr>
              <p:sp>
                <p:nvSpPr>
                  <p:cNvPr id="3156" name="Freeform 247"/>
                  <p:cNvSpPr>
                    <a:spLocks/>
                  </p:cNvSpPr>
                  <p:nvPr/>
                </p:nvSpPr>
                <p:spPr bwMode="hidden">
                  <a:xfrm rot="17542885" flipH="1">
                    <a:off x="1310" y="2617"/>
                    <a:ext cx="1507" cy="3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7" name="Freeform 248"/>
                  <p:cNvSpPr>
                    <a:spLocks/>
                  </p:cNvSpPr>
                  <p:nvPr/>
                </p:nvSpPr>
                <p:spPr bwMode="hidden">
                  <a:xfrm rot="17542885" flipH="1">
                    <a:off x="1268" y="3634"/>
                    <a:ext cx="859"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9" name="Group 249"/>
                <p:cNvGrpSpPr>
                  <a:grpSpLocks/>
                </p:cNvGrpSpPr>
                <p:nvPr/>
              </p:nvGrpSpPr>
              <p:grpSpPr bwMode="auto">
                <a:xfrm rot="88588">
                  <a:off x="3923" y="769"/>
                  <a:ext cx="180" cy="913"/>
                  <a:chOff x="1956" y="1990"/>
                  <a:chExt cx="492" cy="2604"/>
                </a:xfrm>
              </p:grpSpPr>
              <p:sp>
                <p:nvSpPr>
                  <p:cNvPr id="3154" name="Freeform 250"/>
                  <p:cNvSpPr>
                    <a:spLocks/>
                  </p:cNvSpPr>
                  <p:nvPr/>
                </p:nvSpPr>
                <p:spPr bwMode="hidden">
                  <a:xfrm rot="16782062" flipH="1">
                    <a:off x="1164" y="2691"/>
                    <a:ext cx="1610"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5" name="Freeform 251"/>
                  <p:cNvSpPr>
                    <a:spLocks/>
                  </p:cNvSpPr>
                  <p:nvPr/>
                </p:nvSpPr>
                <p:spPr bwMode="hidden">
                  <a:xfrm rot="16782062" flipH="1">
                    <a:off x="1426" y="3834"/>
                    <a:ext cx="872" cy="47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0" name="Group 252"/>
                <p:cNvGrpSpPr>
                  <a:grpSpLocks/>
                </p:cNvGrpSpPr>
                <p:nvPr/>
              </p:nvGrpSpPr>
              <p:grpSpPr bwMode="auto">
                <a:xfrm>
                  <a:off x="4451" y="662"/>
                  <a:ext cx="442" cy="951"/>
                  <a:chOff x="3334" y="1717"/>
                  <a:chExt cx="1125" cy="2426"/>
                </a:xfrm>
              </p:grpSpPr>
              <p:sp>
                <p:nvSpPr>
                  <p:cNvPr id="3152" name="Freeform 253"/>
                  <p:cNvSpPr>
                    <a:spLocks/>
                  </p:cNvSpPr>
                  <p:nvPr/>
                </p:nvSpPr>
                <p:spPr bwMode="hidden">
                  <a:xfrm rot="3144576">
                    <a:off x="2466" y="2285"/>
                    <a:ext cx="1744" cy="6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3" name="Freeform 254"/>
                  <p:cNvSpPr>
                    <a:spLocks/>
                  </p:cNvSpPr>
                  <p:nvPr/>
                </p:nvSpPr>
                <p:spPr bwMode="hidden">
                  <a:xfrm rot="3144576">
                    <a:off x="3548" y="3648"/>
                    <a:ext cx="133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1" name="Group 255"/>
                <p:cNvGrpSpPr>
                  <a:grpSpLocks/>
                </p:cNvGrpSpPr>
                <p:nvPr/>
              </p:nvGrpSpPr>
              <p:grpSpPr bwMode="auto">
                <a:xfrm>
                  <a:off x="4391" y="721"/>
                  <a:ext cx="347" cy="951"/>
                  <a:chOff x="3181" y="1866"/>
                  <a:chExt cx="883" cy="2426"/>
                </a:xfrm>
              </p:grpSpPr>
              <p:sp>
                <p:nvSpPr>
                  <p:cNvPr id="3150" name="Freeform 256"/>
                  <p:cNvSpPr>
                    <a:spLocks/>
                  </p:cNvSpPr>
                  <p:nvPr/>
                </p:nvSpPr>
                <p:spPr bwMode="hidden">
                  <a:xfrm rot="3745735">
                    <a:off x="2349" y="2392"/>
                    <a:ext cx="1652" cy="59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1" name="Freeform 257"/>
                  <p:cNvSpPr>
                    <a:spLocks/>
                  </p:cNvSpPr>
                  <p:nvPr/>
                </p:nvSpPr>
                <p:spPr bwMode="hidden">
                  <a:xfrm rot="3745735">
                    <a:off x="3388" y="3617"/>
                    <a:ext cx="885" cy="47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2" name="Group 258"/>
                <p:cNvGrpSpPr>
                  <a:grpSpLocks/>
                </p:cNvGrpSpPr>
                <p:nvPr/>
              </p:nvGrpSpPr>
              <p:grpSpPr bwMode="auto">
                <a:xfrm>
                  <a:off x="4323" y="767"/>
                  <a:ext cx="243" cy="935"/>
                  <a:chOff x="3006" y="1983"/>
                  <a:chExt cx="619" cy="2386"/>
                </a:xfrm>
              </p:grpSpPr>
              <p:sp>
                <p:nvSpPr>
                  <p:cNvPr id="3148" name="Freeform 259"/>
                  <p:cNvSpPr>
                    <a:spLocks/>
                  </p:cNvSpPr>
                  <p:nvPr/>
                </p:nvSpPr>
                <p:spPr bwMode="hidden">
                  <a:xfrm rot="4286818">
                    <a:off x="2176" y="2508"/>
                    <a:ext cx="1599" cy="5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49" name="Freeform 260"/>
                  <p:cNvSpPr>
                    <a:spLocks/>
                  </p:cNvSpPr>
                  <p:nvPr/>
                </p:nvSpPr>
                <p:spPr bwMode="hidden">
                  <a:xfrm rot="4286818">
                    <a:off x="2997" y="3748"/>
                    <a:ext cx="859" cy="39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3" name="Group 261"/>
                <p:cNvGrpSpPr>
                  <a:grpSpLocks/>
                </p:cNvGrpSpPr>
                <p:nvPr/>
              </p:nvGrpSpPr>
              <p:grpSpPr bwMode="auto">
                <a:xfrm>
                  <a:off x="4249" y="813"/>
                  <a:ext cx="159" cy="870"/>
                  <a:chOff x="2819" y="2101"/>
                  <a:chExt cx="405" cy="2219"/>
                </a:xfrm>
              </p:grpSpPr>
              <p:sp>
                <p:nvSpPr>
                  <p:cNvPr id="3146" name="Freeform 262"/>
                  <p:cNvSpPr>
                    <a:spLocks/>
                  </p:cNvSpPr>
                  <p:nvPr/>
                </p:nvSpPr>
                <p:spPr bwMode="hidden">
                  <a:xfrm rot="4898956">
                    <a:off x="2211" y="2710"/>
                    <a:ext cx="1466" cy="24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47" name="Freeform 263"/>
                  <p:cNvSpPr>
                    <a:spLocks/>
                  </p:cNvSpPr>
                  <p:nvPr/>
                </p:nvSpPr>
                <p:spPr bwMode="hidden">
                  <a:xfrm rot="4898956">
                    <a:off x="2634" y="3732"/>
                    <a:ext cx="793" cy="38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4" name="Group 264"/>
                <p:cNvGrpSpPr>
                  <a:grpSpLocks/>
                </p:cNvGrpSpPr>
                <p:nvPr/>
              </p:nvGrpSpPr>
              <p:grpSpPr bwMode="auto">
                <a:xfrm>
                  <a:off x="4045" y="826"/>
                  <a:ext cx="167" cy="857"/>
                  <a:chOff x="2287" y="2135"/>
                  <a:chExt cx="426" cy="2185"/>
                </a:xfrm>
              </p:grpSpPr>
              <p:sp>
                <p:nvSpPr>
                  <p:cNvPr id="6" name="Freeform 265"/>
                  <p:cNvSpPr>
                    <a:spLocks/>
                  </p:cNvSpPr>
                  <p:nvPr/>
                </p:nvSpPr>
                <p:spPr bwMode="hidden">
                  <a:xfrm rot="5755659">
                    <a:off x="1913" y="2783"/>
                    <a:ext cx="1413" cy="1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45" name="Freeform 266"/>
                  <p:cNvSpPr>
                    <a:spLocks/>
                  </p:cNvSpPr>
                  <p:nvPr/>
                </p:nvSpPr>
                <p:spPr bwMode="hidden">
                  <a:xfrm rot="5755659">
                    <a:off x="2050" y="3793"/>
                    <a:ext cx="766"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sp>
            <p:nvSpPr>
              <p:cNvPr id="7" name="Freeform 267"/>
              <p:cNvSpPr>
                <a:spLocks/>
              </p:cNvSpPr>
              <p:nvPr/>
            </p:nvSpPr>
            <p:spPr bwMode="hidden">
              <a:xfrm flipH="1">
                <a:off x="3872" y="937"/>
                <a:ext cx="192"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89" name="Arc 268"/>
              <p:cNvSpPr>
                <a:spLocks/>
              </p:cNvSpPr>
              <p:nvPr/>
            </p:nvSpPr>
            <p:spPr bwMode="hidden">
              <a:xfrm flipH="1">
                <a:off x="3529" y="725"/>
                <a:ext cx="833" cy="906"/>
              </a:xfrm>
              <a:custGeom>
                <a:avLst/>
                <a:gdLst>
                  <a:gd name="T0" fmla="*/ 211 w 21600"/>
                  <a:gd name="T1" fmla="*/ 0 h 21602"/>
                  <a:gd name="T2" fmla="*/ 833 w 21600"/>
                  <a:gd name="T3" fmla="*/ 906 h 21602"/>
                  <a:gd name="T4" fmla="*/ 0 w 21600"/>
                  <a:gd name="T5" fmla="*/ 876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0" name="Arc 269"/>
              <p:cNvSpPr>
                <a:spLocks/>
              </p:cNvSpPr>
              <p:nvPr/>
            </p:nvSpPr>
            <p:spPr bwMode="hidden">
              <a:xfrm flipV="1">
                <a:off x="4279" y="181"/>
                <a:ext cx="1006" cy="803"/>
              </a:xfrm>
              <a:custGeom>
                <a:avLst/>
                <a:gdLst>
                  <a:gd name="T0" fmla="*/ 1006 w 36729"/>
                  <a:gd name="T1" fmla="*/ 389 h 21600"/>
                  <a:gd name="T2" fmla="*/ 0 w 36729"/>
                  <a:gd name="T3" fmla="*/ 453 h 21600"/>
                  <a:gd name="T4" fmla="*/ 488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600"/>
                    </a:cubicBezTo>
                    <a:cubicBezTo>
                      <a:pt x="10696" y="21600"/>
                      <a:pt x="4025" y="18081"/>
                      <a:pt x="-1" y="12197"/>
                    </a:cubicBezTo>
                  </a:path>
                  <a:path w="36729" h="21600" stroke="0" extrusionOk="0">
                    <a:moveTo>
                      <a:pt x="36729" y="10451"/>
                    </a:moveTo>
                    <a:cubicBezTo>
                      <a:pt x="32926" y="17330"/>
                      <a:pt x="25686" y="21599"/>
                      <a:pt x="17826" y="21600"/>
                    </a:cubicBezTo>
                    <a:cubicBezTo>
                      <a:pt x="10696" y="21600"/>
                      <a:pt x="4025" y="18081"/>
                      <a:pt x="-1" y="12197"/>
                    </a:cubicBezTo>
                    <a:lnTo>
                      <a:pt x="17826" y="0"/>
                    </a:lnTo>
                    <a:lnTo>
                      <a:pt x="36729" y="1045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1" name="Arc 270"/>
              <p:cNvSpPr>
                <a:spLocks/>
              </p:cNvSpPr>
              <p:nvPr/>
            </p:nvSpPr>
            <p:spPr bwMode="hidden">
              <a:xfrm flipH="1">
                <a:off x="3612" y="580"/>
                <a:ext cx="486" cy="932"/>
              </a:xfrm>
              <a:custGeom>
                <a:avLst/>
                <a:gdLst>
                  <a:gd name="T0" fmla="*/ 0 w 28940"/>
                  <a:gd name="T1" fmla="*/ 54 h 22305"/>
                  <a:gd name="T2" fmla="*/ 486 w 28940"/>
                  <a:gd name="T3" fmla="*/ 932 h 22305"/>
                  <a:gd name="T4" fmla="*/ 123 w 28940"/>
                  <a:gd name="T5" fmla="*/ 903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2" name="Arc 271"/>
              <p:cNvSpPr>
                <a:spLocks/>
              </p:cNvSpPr>
              <p:nvPr/>
            </p:nvSpPr>
            <p:spPr bwMode="hidden">
              <a:xfrm flipH="1">
                <a:off x="3266" y="627"/>
                <a:ext cx="791" cy="937"/>
              </a:xfrm>
              <a:custGeom>
                <a:avLst/>
                <a:gdLst>
                  <a:gd name="T0" fmla="*/ 0 w 30473"/>
                  <a:gd name="T1" fmla="*/ 80 h 22305"/>
                  <a:gd name="T2" fmla="*/ 791 w 30473"/>
                  <a:gd name="T3" fmla="*/ 937 h 22305"/>
                  <a:gd name="T4" fmla="*/ 230 w 30473"/>
                  <a:gd name="T5" fmla="*/ 907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3" name="Arc 272"/>
              <p:cNvSpPr>
                <a:spLocks/>
              </p:cNvSpPr>
              <p:nvPr/>
            </p:nvSpPr>
            <p:spPr bwMode="hidden">
              <a:xfrm flipH="1">
                <a:off x="3198" y="461"/>
                <a:ext cx="931" cy="932"/>
              </a:xfrm>
              <a:custGeom>
                <a:avLst/>
                <a:gdLst>
                  <a:gd name="T0" fmla="*/ 0 w 34455"/>
                  <a:gd name="T1" fmla="*/ 177 h 22305"/>
                  <a:gd name="T2" fmla="*/ 931 w 34455"/>
                  <a:gd name="T3" fmla="*/ 932 h 22305"/>
                  <a:gd name="T4" fmla="*/ 347 w 34455"/>
                  <a:gd name="T5" fmla="*/ 903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4" name="Arc 273"/>
              <p:cNvSpPr>
                <a:spLocks/>
              </p:cNvSpPr>
              <p:nvPr/>
            </p:nvSpPr>
            <p:spPr bwMode="hidden">
              <a:xfrm>
                <a:off x="4230" y="590"/>
                <a:ext cx="147" cy="932"/>
              </a:xfrm>
              <a:custGeom>
                <a:avLst/>
                <a:gdLst>
                  <a:gd name="T0" fmla="*/ 0 w 34812"/>
                  <a:gd name="T1" fmla="*/ 189 h 22305"/>
                  <a:gd name="T2" fmla="*/ 147 w 34812"/>
                  <a:gd name="T3" fmla="*/ 932 h 22305"/>
                  <a:gd name="T4" fmla="*/ 56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5" name="Arc 274"/>
              <p:cNvSpPr>
                <a:spLocks/>
              </p:cNvSpPr>
              <p:nvPr/>
            </p:nvSpPr>
            <p:spPr bwMode="hidden">
              <a:xfrm>
                <a:off x="4268" y="585"/>
                <a:ext cx="396" cy="932"/>
              </a:xfrm>
              <a:custGeom>
                <a:avLst/>
                <a:gdLst>
                  <a:gd name="T0" fmla="*/ 0 w 34812"/>
                  <a:gd name="T1" fmla="*/ 189 h 22305"/>
                  <a:gd name="T2" fmla="*/ 396 w 34812"/>
                  <a:gd name="T3" fmla="*/ 932 h 22305"/>
                  <a:gd name="T4" fmla="*/ 150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6" name="Arc 275"/>
              <p:cNvSpPr>
                <a:spLocks/>
              </p:cNvSpPr>
              <p:nvPr/>
            </p:nvSpPr>
            <p:spPr bwMode="hidden">
              <a:xfrm>
                <a:off x="4302" y="461"/>
                <a:ext cx="561" cy="937"/>
              </a:xfrm>
              <a:custGeom>
                <a:avLst/>
                <a:gdLst>
                  <a:gd name="T0" fmla="*/ 0 w 34812"/>
                  <a:gd name="T1" fmla="*/ 190 h 22305"/>
                  <a:gd name="T2" fmla="*/ 561 w 34812"/>
                  <a:gd name="T3" fmla="*/ 937 h 22305"/>
                  <a:gd name="T4" fmla="*/ 213 w 34812"/>
                  <a:gd name="T5" fmla="*/ 907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7" name="Freeform 276"/>
              <p:cNvSpPr>
                <a:spLocks/>
              </p:cNvSpPr>
              <p:nvPr/>
            </p:nvSpPr>
            <p:spPr bwMode="hidden">
              <a:xfrm>
                <a:off x="4411" y="1036"/>
                <a:ext cx="188"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8" name="Freeform 277"/>
              <p:cNvSpPr>
                <a:spLocks/>
              </p:cNvSpPr>
              <p:nvPr/>
            </p:nvSpPr>
            <p:spPr bwMode="hidden">
              <a:xfrm rot="19660755" flipV="1">
                <a:off x="4113" y="844"/>
                <a:ext cx="173" cy="32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9" name="Arc 278"/>
              <p:cNvSpPr>
                <a:spLocks/>
              </p:cNvSpPr>
              <p:nvPr/>
            </p:nvSpPr>
            <p:spPr bwMode="hidden">
              <a:xfrm flipH="1">
                <a:off x="3145" y="321"/>
                <a:ext cx="995" cy="932"/>
              </a:xfrm>
              <a:custGeom>
                <a:avLst/>
                <a:gdLst>
                  <a:gd name="T0" fmla="*/ 0 w 36830"/>
                  <a:gd name="T1" fmla="*/ 263 h 22305"/>
                  <a:gd name="T2" fmla="*/ 995 w 36830"/>
                  <a:gd name="T3" fmla="*/ 932 h 22305"/>
                  <a:gd name="T4" fmla="*/ 411 w 36830"/>
                  <a:gd name="T5" fmla="*/ 903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0" name="Arc 279"/>
              <p:cNvSpPr>
                <a:spLocks/>
              </p:cNvSpPr>
              <p:nvPr/>
            </p:nvSpPr>
            <p:spPr bwMode="hidden">
              <a:xfrm flipH="1">
                <a:off x="3424" y="124"/>
                <a:ext cx="727" cy="901"/>
              </a:xfrm>
              <a:custGeom>
                <a:avLst/>
                <a:gdLst>
                  <a:gd name="T0" fmla="*/ 0 w 31881"/>
                  <a:gd name="T1" fmla="*/ 418 h 21600"/>
                  <a:gd name="T2" fmla="*/ 727 w 31881"/>
                  <a:gd name="T3" fmla="*/ 203 h 21600"/>
                  <a:gd name="T4" fmla="*/ 416 w 31881"/>
                  <a:gd name="T5" fmla="*/ 901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0"/>
                    </a:cubicBezTo>
                    <a:cubicBezTo>
                      <a:pt x="23204" y="0"/>
                      <a:pt x="28026" y="1716"/>
                      <a:pt x="31881" y="4859"/>
                    </a:cubicBezTo>
                  </a:path>
                  <a:path w="31881" h="21600" stroke="0" extrusionOk="0">
                    <a:moveTo>
                      <a:pt x="-1" y="10015"/>
                    </a:moveTo>
                    <a:cubicBezTo>
                      <a:pt x="3963" y="3778"/>
                      <a:pt x="10840" y="-1"/>
                      <a:pt x="18231" y="0"/>
                    </a:cubicBezTo>
                    <a:cubicBezTo>
                      <a:pt x="23204" y="0"/>
                      <a:pt x="28026" y="1716"/>
                      <a:pt x="31881" y="4859"/>
                    </a:cubicBezTo>
                    <a:lnTo>
                      <a:pt x="18231" y="21600"/>
                    </a:lnTo>
                    <a:lnTo>
                      <a:pt x="-1" y="1001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1" name="Arc 280"/>
              <p:cNvSpPr>
                <a:spLocks/>
              </p:cNvSpPr>
              <p:nvPr/>
            </p:nvSpPr>
            <p:spPr bwMode="hidden">
              <a:xfrm>
                <a:off x="4200" y="502"/>
                <a:ext cx="298" cy="906"/>
              </a:xfrm>
              <a:custGeom>
                <a:avLst/>
                <a:gdLst>
                  <a:gd name="T0" fmla="*/ 0 w 31146"/>
                  <a:gd name="T1" fmla="*/ 189 h 21600"/>
                  <a:gd name="T2" fmla="*/ 298 w 31146"/>
                  <a:gd name="T3" fmla="*/ 401 h 21600"/>
                  <a:gd name="T4" fmla="*/ 126 w 31146"/>
                  <a:gd name="T5" fmla="*/ 906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0"/>
                    </a:cubicBezTo>
                    <a:cubicBezTo>
                      <a:pt x="20409" y="0"/>
                      <a:pt x="27134" y="3585"/>
                      <a:pt x="31145" y="9561"/>
                    </a:cubicBezTo>
                  </a:path>
                  <a:path w="31146" h="21600" stroke="0" extrusionOk="0">
                    <a:moveTo>
                      <a:pt x="-1" y="4511"/>
                    </a:moveTo>
                    <a:cubicBezTo>
                      <a:pt x="3783" y="1586"/>
                      <a:pt x="8429" y="-1"/>
                      <a:pt x="13212" y="0"/>
                    </a:cubicBezTo>
                    <a:cubicBezTo>
                      <a:pt x="20409" y="0"/>
                      <a:pt x="27134" y="3585"/>
                      <a:pt x="31145" y="9561"/>
                    </a:cubicBezTo>
                    <a:lnTo>
                      <a:pt x="13212" y="21600"/>
                    </a:lnTo>
                    <a:lnTo>
                      <a:pt x="-1" y="4511"/>
                    </a:lnTo>
                    <a:close/>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2" name="Freeform 281"/>
              <p:cNvSpPr>
                <a:spLocks/>
              </p:cNvSpPr>
              <p:nvPr/>
            </p:nvSpPr>
            <p:spPr bwMode="hidden">
              <a:xfrm flipH="1">
                <a:off x="3307" y="984"/>
                <a:ext cx="426" cy="59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3" name="Freeform 282"/>
              <p:cNvSpPr>
                <a:spLocks/>
              </p:cNvSpPr>
              <p:nvPr/>
            </p:nvSpPr>
            <p:spPr bwMode="hidden">
              <a:xfrm flipH="1">
                <a:off x="3507" y="352"/>
                <a:ext cx="275" cy="59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4" name="Freeform 283"/>
              <p:cNvSpPr>
                <a:spLocks/>
              </p:cNvSpPr>
              <p:nvPr/>
            </p:nvSpPr>
            <p:spPr bwMode="hidden">
              <a:xfrm flipH="1">
                <a:off x="3819" y="171"/>
                <a:ext cx="166" cy="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5" name="Freeform 284"/>
              <p:cNvSpPr>
                <a:spLocks/>
              </p:cNvSpPr>
              <p:nvPr/>
            </p:nvSpPr>
            <p:spPr bwMode="hidden">
              <a:xfrm>
                <a:off x="4840" y="896"/>
                <a:ext cx="396" cy="6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6" name="Freeform 285"/>
              <p:cNvSpPr>
                <a:spLocks/>
              </p:cNvSpPr>
              <p:nvPr/>
            </p:nvSpPr>
            <p:spPr bwMode="hidden">
              <a:xfrm>
                <a:off x="4637" y="575"/>
                <a:ext cx="595" cy="42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7" name="Freeform 286"/>
              <p:cNvSpPr>
                <a:spLocks/>
              </p:cNvSpPr>
              <p:nvPr/>
            </p:nvSpPr>
            <p:spPr bwMode="hidden">
              <a:xfrm>
                <a:off x="4660" y="135"/>
                <a:ext cx="260" cy="55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8" name="Freeform 287"/>
              <p:cNvSpPr>
                <a:spLocks/>
              </p:cNvSpPr>
              <p:nvPr/>
            </p:nvSpPr>
            <p:spPr bwMode="hidden">
              <a:xfrm rot="-1346631">
                <a:off x="4400" y="601"/>
                <a:ext cx="177" cy="32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9" name="Freeform 288"/>
              <p:cNvSpPr>
                <a:spLocks/>
              </p:cNvSpPr>
              <p:nvPr/>
            </p:nvSpPr>
            <p:spPr bwMode="hidden">
              <a:xfrm rot="1346631" flipH="1">
                <a:off x="3782" y="590"/>
                <a:ext cx="173" cy="33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sp>
        <p:nvSpPr>
          <p:cNvPr id="284" name="Rectangle 6"/>
          <p:cNvSpPr txBox="1">
            <a:spLocks noChangeArrowheads="1"/>
          </p:cNvSpPr>
          <p:nvPr userDrawn="1"/>
        </p:nvSpPr>
        <p:spPr>
          <a:xfrm>
            <a:off x="7029450" y="4991101"/>
            <a:ext cx="2133600" cy="230981"/>
          </a:xfrm>
          <a:prstGeom prst="rect">
            <a:avLst/>
          </a:prstGeom>
          <a:ln/>
        </p:spPr>
        <p:txBody>
          <a:bodyPr/>
          <a:lstStyle/>
          <a:p>
            <a:pPr algn="r" defTabSz="685800" fontAlgn="base">
              <a:spcBef>
                <a:spcPct val="0"/>
              </a:spcBef>
              <a:spcAft>
                <a:spcPct val="0"/>
              </a:spcAft>
              <a:defRPr/>
            </a:pPr>
            <a:r>
              <a:rPr lang="en-US" sz="675" dirty="0" err="1">
                <a:solidFill>
                  <a:srgbClr val="FF66FF"/>
                </a:solidFill>
                <a:latin typeface="VNI-Ariston" pitchFamily="2" charset="0"/>
                <a:cs typeface="ShelleyAllegro" pitchFamily="2" charset="0"/>
              </a:rPr>
              <a:t>Ñoã</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Thò</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Thanh</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Haø</a:t>
            </a:r>
            <a:endParaRPr lang="en-US" sz="675" dirty="0">
              <a:solidFill>
                <a:srgbClr val="FF66FF"/>
              </a:solidFill>
              <a:latin typeface="VNI-Ariston" pitchFamily="2" charset="0"/>
              <a:cs typeface="ShelleyAllegro" pitchFamily="2" charset="0"/>
            </a:endParaRPr>
          </a:p>
        </p:txBody>
      </p:sp>
    </p:spTree>
    <p:extLst>
      <p:ext uri="{BB962C8B-B14F-4D97-AF65-F5344CB8AC3E}">
        <p14:creationId xmlns:p14="http://schemas.microsoft.com/office/powerpoint/2010/main" val="3230524438"/>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Lst>
  <p:timing>
    <p:tnLst>
      <p:par>
        <p:cTn id="1" dur="indefinite" restart="never" nodeType="tmRoot"/>
      </p:par>
    </p:tnLst>
  </p:timing>
  <p:txStyles>
    <p:titleStyle>
      <a:lvl1pPr algn="l" rtl="0" eaLnBrk="0" fontAlgn="base" hangingPunct="0">
        <a:spcBef>
          <a:spcPct val="0"/>
        </a:spcBef>
        <a:spcAft>
          <a:spcPct val="0"/>
        </a:spcAft>
        <a:defRPr sz="1800">
          <a:solidFill>
            <a:schemeClr val="tx2"/>
          </a:solidFill>
          <a:latin typeface="+mj-lt"/>
          <a:ea typeface="+mj-ea"/>
          <a:cs typeface="+mj-cs"/>
        </a:defRPr>
      </a:lvl1pPr>
      <a:lvl2pPr algn="l" rtl="0" eaLnBrk="0" fontAlgn="base" hangingPunct="0">
        <a:spcBef>
          <a:spcPct val="0"/>
        </a:spcBef>
        <a:spcAft>
          <a:spcPct val="0"/>
        </a:spcAft>
        <a:defRPr sz="1800">
          <a:solidFill>
            <a:schemeClr val="tx2"/>
          </a:solidFill>
          <a:latin typeface="Times New Roman" pitchFamily="18" charset="0"/>
        </a:defRPr>
      </a:lvl2pPr>
      <a:lvl3pPr algn="l" rtl="0" eaLnBrk="0" fontAlgn="base" hangingPunct="0">
        <a:spcBef>
          <a:spcPct val="0"/>
        </a:spcBef>
        <a:spcAft>
          <a:spcPct val="0"/>
        </a:spcAft>
        <a:defRPr sz="1800">
          <a:solidFill>
            <a:schemeClr val="tx2"/>
          </a:solidFill>
          <a:latin typeface="Times New Roman" pitchFamily="18" charset="0"/>
        </a:defRPr>
      </a:lvl3pPr>
      <a:lvl4pPr algn="l" rtl="0" eaLnBrk="0" fontAlgn="base" hangingPunct="0">
        <a:spcBef>
          <a:spcPct val="0"/>
        </a:spcBef>
        <a:spcAft>
          <a:spcPct val="0"/>
        </a:spcAft>
        <a:defRPr sz="1800">
          <a:solidFill>
            <a:schemeClr val="tx2"/>
          </a:solidFill>
          <a:latin typeface="Times New Roman" pitchFamily="18" charset="0"/>
        </a:defRPr>
      </a:lvl4pPr>
      <a:lvl5pPr algn="l" rtl="0" eaLnBrk="0" fontAlgn="base" hangingPunct="0">
        <a:spcBef>
          <a:spcPct val="0"/>
        </a:spcBef>
        <a:spcAft>
          <a:spcPct val="0"/>
        </a:spcAft>
        <a:defRPr sz="1800">
          <a:solidFill>
            <a:schemeClr val="tx2"/>
          </a:solidFill>
          <a:latin typeface="Times New Roman" pitchFamily="18" charset="0"/>
        </a:defRPr>
      </a:lvl5pPr>
      <a:lvl6pPr marL="342900" algn="l" rtl="0" fontAlgn="base">
        <a:spcBef>
          <a:spcPct val="0"/>
        </a:spcBef>
        <a:spcAft>
          <a:spcPct val="0"/>
        </a:spcAft>
        <a:defRPr sz="1800">
          <a:solidFill>
            <a:schemeClr val="tx2"/>
          </a:solidFill>
          <a:latin typeface="Times New Roman" pitchFamily="18" charset="0"/>
        </a:defRPr>
      </a:lvl6pPr>
      <a:lvl7pPr marL="685800" algn="l" rtl="0" fontAlgn="base">
        <a:spcBef>
          <a:spcPct val="0"/>
        </a:spcBef>
        <a:spcAft>
          <a:spcPct val="0"/>
        </a:spcAft>
        <a:defRPr sz="1800">
          <a:solidFill>
            <a:schemeClr val="tx2"/>
          </a:solidFill>
          <a:latin typeface="Times New Roman" pitchFamily="18" charset="0"/>
        </a:defRPr>
      </a:lvl7pPr>
      <a:lvl8pPr marL="1028700" algn="l" rtl="0" fontAlgn="base">
        <a:spcBef>
          <a:spcPct val="0"/>
        </a:spcBef>
        <a:spcAft>
          <a:spcPct val="0"/>
        </a:spcAft>
        <a:defRPr sz="1800">
          <a:solidFill>
            <a:schemeClr val="tx2"/>
          </a:solidFill>
          <a:latin typeface="Times New Roman" pitchFamily="18" charset="0"/>
        </a:defRPr>
      </a:lvl8pPr>
      <a:lvl9pPr marL="1371600" algn="l" rtl="0" fontAlgn="base">
        <a:spcBef>
          <a:spcPct val="0"/>
        </a:spcBef>
        <a:spcAft>
          <a:spcPct val="0"/>
        </a:spcAft>
        <a:defRPr sz="1800">
          <a:solidFill>
            <a:schemeClr val="tx2"/>
          </a:solidFill>
          <a:latin typeface="Times New Roman" pitchFamily="18" charset="0"/>
        </a:defRPr>
      </a:lvl9pPr>
    </p:titleStyle>
    <p:bodyStyle>
      <a:lvl1pPr marL="257175" indent="-257175" algn="l" rtl="0" eaLnBrk="0" fontAlgn="base" hangingPunct="0">
        <a:spcBef>
          <a:spcPct val="20000"/>
        </a:spcBef>
        <a:spcAft>
          <a:spcPct val="0"/>
        </a:spcAft>
        <a:buClr>
          <a:schemeClr val="accent1"/>
        </a:buClr>
        <a:buFont typeface="Wingdings" panose="05000000000000000000" pitchFamily="2" charset="2"/>
        <a:buChar char="•"/>
        <a:defRPr sz="1800">
          <a:solidFill>
            <a:schemeClr val="tx1"/>
          </a:solidFill>
          <a:latin typeface="+mn-lt"/>
          <a:ea typeface="+mn-ea"/>
          <a:cs typeface="+mn-cs"/>
        </a:defRPr>
      </a:lvl1pPr>
      <a:lvl2pPr marL="557213" indent="-214313" algn="l" rtl="0" eaLnBrk="0" fontAlgn="base" hangingPunct="0">
        <a:spcBef>
          <a:spcPct val="20000"/>
        </a:spcBef>
        <a:spcAft>
          <a:spcPct val="0"/>
        </a:spcAft>
        <a:buClr>
          <a:schemeClr val="accent1"/>
        </a:buClr>
        <a:buFont typeface="Wingdings" panose="05000000000000000000" pitchFamily="2" charset="2"/>
        <a:buChar char="¡"/>
        <a:defRPr sz="1800">
          <a:solidFill>
            <a:schemeClr val="tx1"/>
          </a:solidFill>
          <a:latin typeface="+mn-lt"/>
        </a:defRPr>
      </a:lvl2pPr>
      <a:lvl3pPr marL="857250" indent="-171450" algn="l" rtl="0" eaLnBrk="0" fontAlgn="base" hangingPunct="0">
        <a:spcBef>
          <a:spcPct val="20000"/>
        </a:spcBef>
        <a:spcAft>
          <a:spcPct val="0"/>
        </a:spcAft>
        <a:buClr>
          <a:schemeClr val="accent1"/>
        </a:buClr>
        <a:buFont typeface="Wingdings" panose="05000000000000000000" pitchFamily="2" charset="2"/>
        <a:buChar char="l"/>
        <a:defRPr sz="1800">
          <a:solidFill>
            <a:schemeClr val="tx1"/>
          </a:solidFill>
          <a:latin typeface="+mn-lt"/>
        </a:defRPr>
      </a:lvl3pPr>
      <a:lvl4pPr marL="1200150" indent="-171450" algn="l" rtl="0" eaLnBrk="0" fontAlgn="base" hangingPunct="0">
        <a:spcBef>
          <a:spcPct val="20000"/>
        </a:spcBef>
        <a:spcAft>
          <a:spcPct val="0"/>
        </a:spcAft>
        <a:buClr>
          <a:schemeClr val="accent1"/>
        </a:buClr>
        <a:buChar char="•"/>
        <a:defRPr sz="1800">
          <a:solidFill>
            <a:schemeClr val="tx1"/>
          </a:solidFill>
          <a:latin typeface="+mn-lt"/>
        </a:defRPr>
      </a:lvl4pPr>
      <a:lvl5pPr marL="1543050" indent="-171450" algn="l" rtl="0" eaLnBrk="0" fontAlgn="base" hangingPunct="0">
        <a:spcBef>
          <a:spcPct val="20000"/>
        </a:spcBef>
        <a:spcAft>
          <a:spcPct val="0"/>
        </a:spcAft>
        <a:buClr>
          <a:schemeClr val="accent1"/>
        </a:buClr>
        <a:buFont typeface="Wingdings" panose="05000000000000000000" pitchFamily="2" charset="2"/>
        <a:buChar char=""/>
        <a:defRPr sz="1800">
          <a:solidFill>
            <a:schemeClr val="tx1"/>
          </a:solidFill>
          <a:latin typeface="+mn-lt"/>
        </a:defRPr>
      </a:lvl5pPr>
      <a:lvl6pPr marL="18859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6pPr>
      <a:lvl7pPr marL="22288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7pPr>
      <a:lvl8pPr marL="25717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8pPr>
      <a:lvl9pPr marL="29146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 xmlns:a16="http://schemas.microsoft.com/office/drawing/2014/main" id="{6C1E8F00-807C-D811-6B82-E1B59312C424}"/>
              </a:ext>
            </a:extLst>
          </p:cNvPr>
          <p:cNvSpPr>
            <a:spLocks noGrp="1" noChangeArrowheads="1"/>
          </p:cNvSpPr>
          <p:nvPr>
            <p:ph type="title"/>
          </p:nvPr>
        </p:nvSpPr>
        <p:spPr bwMode="auto">
          <a:xfrm>
            <a:off x="628650" y="273844"/>
            <a:ext cx="7886700" cy="994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 xmlns:a16="http://schemas.microsoft.com/office/drawing/2014/main" id="{DE783FB1-8ACE-FBDB-FBCD-85D4930B4015}"/>
              </a:ext>
            </a:extLst>
          </p:cNvPr>
          <p:cNvSpPr>
            <a:spLocks noGrp="1" noChangeArrowheads="1"/>
          </p:cNvSpPr>
          <p:nvPr>
            <p:ph type="body" idx="1"/>
          </p:nvPr>
        </p:nvSpPr>
        <p:spPr bwMode="auto">
          <a:xfrm>
            <a:off x="628650" y="1369219"/>
            <a:ext cx="7886700" cy="3263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 xmlns:a16="http://schemas.microsoft.com/office/drawing/2014/main" id="{1D426BAA-F952-91E4-405E-F94A50594D18}"/>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eaLnBrk="1" fontAlgn="auto" hangingPunct="1">
              <a:spcBef>
                <a:spcPts val="0"/>
              </a:spcBef>
              <a:spcAft>
                <a:spcPts val="0"/>
              </a:spcAft>
              <a:defRPr sz="900">
                <a:solidFill>
                  <a:schemeClr val="tx1">
                    <a:tint val="75000"/>
                  </a:schemeClr>
                </a:solidFill>
                <a:latin typeface="+mn-lt"/>
              </a:defRPr>
            </a:lvl1pPr>
          </a:lstStyle>
          <a:p>
            <a:pPr>
              <a:defRPr/>
            </a:pPr>
            <a:endParaRPr lang="en-US"/>
          </a:p>
        </p:txBody>
      </p:sp>
      <p:sp>
        <p:nvSpPr>
          <p:cNvPr id="5" name="Footer Placeholder 4">
            <a:extLst>
              <a:ext uri="{FF2B5EF4-FFF2-40B4-BE49-F238E27FC236}">
                <a16:creationId xmlns="" xmlns:a16="http://schemas.microsoft.com/office/drawing/2014/main" id="{5D3E4EBE-5CFB-7CBF-2772-F8A0EA554D2D}"/>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eaLnBrk="1" fontAlgn="auto" hangingPunct="1">
              <a:spcBef>
                <a:spcPts val="0"/>
              </a:spcBef>
              <a:spcAft>
                <a:spcPts val="0"/>
              </a:spcAft>
              <a:defRPr sz="900">
                <a:solidFill>
                  <a:schemeClr val="tx1">
                    <a:tint val="75000"/>
                  </a:schemeClr>
                </a:solidFill>
                <a:latin typeface="+mn-lt"/>
              </a:defRPr>
            </a:lvl1pPr>
          </a:lstStyle>
          <a:p>
            <a:pPr>
              <a:defRPr/>
            </a:pPr>
            <a:endParaRPr lang="en-US"/>
          </a:p>
        </p:txBody>
      </p:sp>
      <p:sp>
        <p:nvSpPr>
          <p:cNvPr id="6" name="Slide Number Placeholder 5">
            <a:extLst>
              <a:ext uri="{FF2B5EF4-FFF2-40B4-BE49-F238E27FC236}">
                <a16:creationId xmlns="" xmlns:a16="http://schemas.microsoft.com/office/drawing/2014/main" id="{4CFC298B-097E-ECA9-894D-E05DA5C01B8A}"/>
              </a:ext>
            </a:extLst>
          </p:cNvPr>
          <p:cNvSpPr>
            <a:spLocks noGrp="1"/>
          </p:cNvSpPr>
          <p:nvPr>
            <p:ph type="sldNum" sz="quarter" idx="4"/>
          </p:nvPr>
        </p:nvSpPr>
        <p:spPr>
          <a:xfrm>
            <a:off x="6457950" y="4767263"/>
            <a:ext cx="2057400" cy="273844"/>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900">
                <a:solidFill>
                  <a:srgbClr val="898989"/>
                </a:solidFill>
              </a:defRPr>
            </a:lvl1pPr>
          </a:lstStyle>
          <a:p>
            <a:fld id="{04B4C405-874D-4002-9CCA-5B57E11E8A0E}" type="slidenum">
              <a:rPr lang="en-US" altLang="en-US"/>
              <a:pPr/>
              <a:t>‹#›</a:t>
            </a:fld>
            <a:endParaRPr lang="en-US" altLang="en-US"/>
          </a:p>
        </p:txBody>
      </p:sp>
    </p:spTree>
    <p:extLst>
      <p:ext uri="{BB962C8B-B14F-4D97-AF65-F5344CB8AC3E}">
        <p14:creationId xmlns:p14="http://schemas.microsoft.com/office/powerpoint/2010/main" val="1058232601"/>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ransition spd="slow">
    <p:wheel spokes="8"/>
  </p:transition>
  <p:timing>
    <p:tnLst>
      <p:par>
        <p:cTn id="1" dur="indefinite" restart="never" nodeType="tmRoot"/>
      </p:par>
    </p:tnLst>
  </p:timing>
  <p:txStyles>
    <p:titleStyle>
      <a:lvl1pPr algn="l"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rtl="0" eaLnBrk="0" fontAlgn="base" hangingPunct="0">
        <a:lnSpc>
          <a:spcPct val="90000"/>
        </a:lnSpc>
        <a:spcBef>
          <a:spcPct val="0"/>
        </a:spcBef>
        <a:spcAft>
          <a:spcPct val="0"/>
        </a:spcAft>
        <a:defRPr sz="3300">
          <a:solidFill>
            <a:schemeClr val="tx1"/>
          </a:solidFill>
          <a:latin typeface="Calibri Light" pitchFamily="34" charset="0"/>
        </a:defRPr>
      </a:lvl2pPr>
      <a:lvl3pPr algn="l" rtl="0" eaLnBrk="0" fontAlgn="base" hangingPunct="0">
        <a:lnSpc>
          <a:spcPct val="90000"/>
        </a:lnSpc>
        <a:spcBef>
          <a:spcPct val="0"/>
        </a:spcBef>
        <a:spcAft>
          <a:spcPct val="0"/>
        </a:spcAft>
        <a:defRPr sz="3300">
          <a:solidFill>
            <a:schemeClr val="tx1"/>
          </a:solidFill>
          <a:latin typeface="Calibri Light" pitchFamily="34" charset="0"/>
        </a:defRPr>
      </a:lvl3pPr>
      <a:lvl4pPr algn="l" rtl="0" eaLnBrk="0" fontAlgn="base" hangingPunct="0">
        <a:lnSpc>
          <a:spcPct val="90000"/>
        </a:lnSpc>
        <a:spcBef>
          <a:spcPct val="0"/>
        </a:spcBef>
        <a:spcAft>
          <a:spcPct val="0"/>
        </a:spcAft>
        <a:defRPr sz="3300">
          <a:solidFill>
            <a:schemeClr val="tx1"/>
          </a:solidFill>
          <a:latin typeface="Calibri Light" pitchFamily="34" charset="0"/>
        </a:defRPr>
      </a:lvl4pPr>
      <a:lvl5pPr algn="l" rtl="0" eaLnBrk="0" fontAlgn="base" hangingPunct="0">
        <a:lnSpc>
          <a:spcPct val="90000"/>
        </a:lnSpc>
        <a:spcBef>
          <a:spcPct val="0"/>
        </a:spcBef>
        <a:spcAft>
          <a:spcPct val="0"/>
        </a:spcAft>
        <a:defRPr sz="3300">
          <a:solidFill>
            <a:schemeClr val="tx1"/>
          </a:solidFill>
          <a:latin typeface="Calibri Light" pitchFamily="34" charset="0"/>
        </a:defRPr>
      </a:lvl5pPr>
      <a:lvl6pPr marL="342900" algn="l" rtl="0" fontAlgn="base">
        <a:lnSpc>
          <a:spcPct val="90000"/>
        </a:lnSpc>
        <a:spcBef>
          <a:spcPct val="0"/>
        </a:spcBef>
        <a:spcAft>
          <a:spcPct val="0"/>
        </a:spcAft>
        <a:defRPr sz="3300">
          <a:solidFill>
            <a:schemeClr val="tx1"/>
          </a:solidFill>
          <a:latin typeface="Calibri Light" pitchFamily="34" charset="0"/>
        </a:defRPr>
      </a:lvl6pPr>
      <a:lvl7pPr marL="685800" algn="l" rtl="0" fontAlgn="base">
        <a:lnSpc>
          <a:spcPct val="90000"/>
        </a:lnSpc>
        <a:spcBef>
          <a:spcPct val="0"/>
        </a:spcBef>
        <a:spcAft>
          <a:spcPct val="0"/>
        </a:spcAft>
        <a:defRPr sz="3300">
          <a:solidFill>
            <a:schemeClr val="tx1"/>
          </a:solidFill>
          <a:latin typeface="Calibri Light" pitchFamily="34" charset="0"/>
        </a:defRPr>
      </a:lvl7pPr>
      <a:lvl8pPr marL="1028700" algn="l" rtl="0" fontAlgn="base">
        <a:lnSpc>
          <a:spcPct val="90000"/>
        </a:lnSpc>
        <a:spcBef>
          <a:spcPct val="0"/>
        </a:spcBef>
        <a:spcAft>
          <a:spcPct val="0"/>
        </a:spcAft>
        <a:defRPr sz="3300">
          <a:solidFill>
            <a:schemeClr val="tx1"/>
          </a:solidFill>
          <a:latin typeface="Calibri Light" pitchFamily="34" charset="0"/>
        </a:defRPr>
      </a:lvl8pPr>
      <a:lvl9pPr marL="1371600" algn="l" rtl="0" fontAlgn="base">
        <a:lnSpc>
          <a:spcPct val="90000"/>
        </a:lnSpc>
        <a:spcBef>
          <a:spcPct val="0"/>
        </a:spcBef>
        <a:spcAft>
          <a:spcPct val="0"/>
        </a:spcAft>
        <a:defRPr sz="3300">
          <a:solidFill>
            <a:schemeClr val="tx1"/>
          </a:solidFill>
          <a:latin typeface="Calibri Light" pitchFamily="34" charset="0"/>
        </a:defRPr>
      </a:lvl9pPr>
    </p:titleStyle>
    <p:bodyStyle>
      <a:lvl1pPr marL="171450" indent="-171450" algn="l"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n-ea"/>
          <a:cs typeface="+mn-cs"/>
        </a:defRPr>
      </a:lvl1pPr>
      <a:lvl2pPr marL="514350" indent="-171450" algn="l" rtl="0" eaLnBrk="0" fontAlgn="base" hangingPunct="0">
        <a:lnSpc>
          <a:spcPct val="90000"/>
        </a:lnSpc>
        <a:spcBef>
          <a:spcPts val="375"/>
        </a:spcBef>
        <a:spcAft>
          <a:spcPct val="0"/>
        </a:spcAft>
        <a:buFont typeface="Arial" panose="020B0604020202020204" pitchFamily="34" charset="0"/>
        <a:buChar char="•"/>
        <a:defRPr sz="1800" kern="1200">
          <a:solidFill>
            <a:schemeClr val="tx1"/>
          </a:solidFill>
          <a:latin typeface="+mn-lt"/>
          <a:ea typeface="+mn-ea"/>
          <a:cs typeface="+mn-cs"/>
        </a:defRPr>
      </a:lvl2pPr>
      <a:lvl3pPr marL="857250" indent="-171450" algn="l"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n-ea"/>
          <a:cs typeface="+mn-cs"/>
        </a:defRPr>
      </a:lvl3pPr>
      <a:lvl4pPr marL="1200150" indent="-171450" algn="l"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n-ea"/>
          <a:cs typeface="+mn-cs"/>
        </a:defRPr>
      </a:lvl4pPr>
      <a:lvl5pPr marL="1543050" indent="-171450" algn="l"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endParaRPr lang="vi-VN" altLang="en-US" smtClean="0"/>
          </a:p>
        </p:txBody>
      </p:sp>
      <p:sp>
        <p:nvSpPr>
          <p:cNvPr id="1027" name="Text Placeholder 2"/>
          <p:cNvSpPr>
            <a:spLocks noGrp="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vi-VN" altLang="en-US" smtClean="0"/>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eaLnBrk="1" hangingPunct="1">
              <a:defRPr sz="900">
                <a:solidFill>
                  <a:schemeClr val="tx1">
                    <a:tint val="75000"/>
                  </a:schemeClr>
                </a:solidFill>
                <a:latin typeface="Arial" charset="0"/>
                <a:cs typeface="Arial" charset="0"/>
              </a:defRPr>
            </a:lvl1pPr>
          </a:lstStyle>
          <a:p>
            <a:pPr fontAlgn="base">
              <a:spcBef>
                <a:spcPct val="0"/>
              </a:spcBef>
              <a:spcAft>
                <a:spcPct val="0"/>
              </a:spcAft>
              <a:defRPr/>
            </a:pPr>
            <a:fld id="{D346B57D-3876-4B7F-BEE3-AAB48FD17D5D}" type="datetimeFigureOut">
              <a:rPr lang="en-US" smtClean="0">
                <a:solidFill>
                  <a:prstClr val="black">
                    <a:tint val="75000"/>
                  </a:prstClr>
                </a:solidFill>
              </a:rPr>
              <a:pPr fontAlgn="base">
                <a:spcBef>
                  <a:spcPct val="0"/>
                </a:spcBef>
                <a:spcAft>
                  <a:spcPct val="0"/>
                </a:spcAft>
                <a:defRPr/>
              </a:pPr>
              <a:t>5/11/2024</a:t>
            </a:fld>
            <a:endParaRPr lang="en-US">
              <a:solidFill>
                <a:prstClr val="black">
                  <a:tint val="75000"/>
                </a:prstClr>
              </a:solidFill>
            </a:endParaRPr>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eaLnBrk="1" hangingPunct="1">
              <a:defRPr sz="900">
                <a:solidFill>
                  <a:schemeClr val="tx1">
                    <a:tint val="75000"/>
                  </a:schemeClr>
                </a:solidFill>
                <a:latin typeface="Arial" charset="0"/>
                <a:cs typeface="Arial" charset="0"/>
              </a:defRPr>
            </a:lvl1pPr>
          </a:lstStyle>
          <a:p>
            <a:pPr fontAlgn="base">
              <a:spcBef>
                <a:spcPct val="0"/>
              </a:spcBef>
              <a:spcAft>
                <a:spcPct val="0"/>
              </a:spcAft>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900">
                <a:solidFill>
                  <a:srgbClr val="898989"/>
                </a:solidFill>
              </a:defRPr>
            </a:lvl1pPr>
          </a:lstStyle>
          <a:p>
            <a:pPr fontAlgn="base">
              <a:spcBef>
                <a:spcPct val="0"/>
              </a:spcBef>
              <a:spcAft>
                <a:spcPct val="0"/>
              </a:spcAft>
              <a:defRPr/>
            </a:pPr>
            <a:fld id="{524F438E-DC87-43FB-B4B0-427B2C85C9AF}" type="slidenum">
              <a:rPr lang="en-US" altLang="en-US" smtClean="0">
                <a:latin typeface="Arial" panose="020B0604020202020204" pitchFamily="34" charset="0"/>
                <a:cs typeface="Arial" panose="020B0604020202020204" pitchFamily="34" charset="0"/>
              </a:rPr>
              <a:pPr fontAlgn="base">
                <a:spcBef>
                  <a:spcPct val="0"/>
                </a:spcBef>
                <a:spcAft>
                  <a:spcPct val="0"/>
                </a:spcAft>
                <a:defRPr/>
              </a:pPr>
              <a:t>‹#›</a:t>
            </a:fld>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70325968"/>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Lst>
  <p:timing>
    <p:tnLst>
      <p:par>
        <p:cTn id="1" dur="indefinite" restart="never" nodeType="tmRoot"/>
      </p:par>
    </p:tnLst>
  </p:timing>
  <p:txStyles>
    <p:titleStyle>
      <a:lvl1pPr algn="ctr" rtl="0" eaLnBrk="0" fontAlgn="base" hangingPunct="0">
        <a:spcBef>
          <a:spcPct val="0"/>
        </a:spcBef>
        <a:spcAft>
          <a:spcPct val="0"/>
        </a:spcAft>
        <a:defRPr sz="3300" kern="1200">
          <a:solidFill>
            <a:schemeClr val="tx1"/>
          </a:solidFill>
          <a:latin typeface="+mj-lt"/>
          <a:ea typeface="+mj-ea"/>
          <a:cs typeface="+mj-cs"/>
        </a:defRPr>
      </a:lvl1pPr>
      <a:lvl2pPr algn="ctr" rtl="0" eaLnBrk="0" fontAlgn="base" hangingPunct="0">
        <a:spcBef>
          <a:spcPct val="0"/>
        </a:spcBef>
        <a:spcAft>
          <a:spcPct val="0"/>
        </a:spcAft>
        <a:defRPr sz="3300">
          <a:solidFill>
            <a:schemeClr val="tx1"/>
          </a:solidFill>
          <a:latin typeface="Calibri" pitchFamily="34" charset="0"/>
        </a:defRPr>
      </a:lvl2pPr>
      <a:lvl3pPr algn="ctr" rtl="0" eaLnBrk="0" fontAlgn="base" hangingPunct="0">
        <a:spcBef>
          <a:spcPct val="0"/>
        </a:spcBef>
        <a:spcAft>
          <a:spcPct val="0"/>
        </a:spcAft>
        <a:defRPr sz="3300">
          <a:solidFill>
            <a:schemeClr val="tx1"/>
          </a:solidFill>
          <a:latin typeface="Calibri" pitchFamily="34" charset="0"/>
        </a:defRPr>
      </a:lvl3pPr>
      <a:lvl4pPr algn="ctr" rtl="0" eaLnBrk="0" fontAlgn="base" hangingPunct="0">
        <a:spcBef>
          <a:spcPct val="0"/>
        </a:spcBef>
        <a:spcAft>
          <a:spcPct val="0"/>
        </a:spcAft>
        <a:defRPr sz="3300">
          <a:solidFill>
            <a:schemeClr val="tx1"/>
          </a:solidFill>
          <a:latin typeface="Calibri" pitchFamily="34" charset="0"/>
        </a:defRPr>
      </a:lvl4pPr>
      <a:lvl5pPr algn="ctr" rtl="0" eaLnBrk="0" fontAlgn="base" hangingPunct="0">
        <a:spcBef>
          <a:spcPct val="0"/>
        </a:spcBef>
        <a:spcAft>
          <a:spcPct val="0"/>
        </a:spcAft>
        <a:defRPr sz="3300">
          <a:solidFill>
            <a:schemeClr val="tx1"/>
          </a:solidFill>
          <a:latin typeface="Calibri" pitchFamily="34" charset="0"/>
        </a:defRPr>
      </a:lvl5pPr>
      <a:lvl6pPr marL="342900" algn="ctr" rtl="0" fontAlgn="base">
        <a:spcBef>
          <a:spcPct val="0"/>
        </a:spcBef>
        <a:spcAft>
          <a:spcPct val="0"/>
        </a:spcAft>
        <a:defRPr sz="3300">
          <a:solidFill>
            <a:schemeClr val="tx1"/>
          </a:solidFill>
          <a:latin typeface="Calibri" pitchFamily="34" charset="0"/>
        </a:defRPr>
      </a:lvl6pPr>
      <a:lvl7pPr marL="685800" algn="ctr" rtl="0" fontAlgn="base">
        <a:spcBef>
          <a:spcPct val="0"/>
        </a:spcBef>
        <a:spcAft>
          <a:spcPct val="0"/>
        </a:spcAft>
        <a:defRPr sz="3300">
          <a:solidFill>
            <a:schemeClr val="tx1"/>
          </a:solidFill>
          <a:latin typeface="Calibri" pitchFamily="34" charset="0"/>
        </a:defRPr>
      </a:lvl7pPr>
      <a:lvl8pPr marL="1028700" algn="ctr" rtl="0" fontAlgn="base">
        <a:spcBef>
          <a:spcPct val="0"/>
        </a:spcBef>
        <a:spcAft>
          <a:spcPct val="0"/>
        </a:spcAft>
        <a:defRPr sz="3300">
          <a:solidFill>
            <a:schemeClr val="tx1"/>
          </a:solidFill>
          <a:latin typeface="Calibri" pitchFamily="34" charset="0"/>
        </a:defRPr>
      </a:lvl8pPr>
      <a:lvl9pPr marL="1371600" algn="ctr" rtl="0" fontAlgn="base">
        <a:spcBef>
          <a:spcPct val="0"/>
        </a:spcBef>
        <a:spcAft>
          <a:spcPct val="0"/>
        </a:spcAft>
        <a:defRPr sz="3300">
          <a:solidFill>
            <a:schemeClr val="tx1"/>
          </a:solidFill>
          <a:latin typeface="Calibri" pitchFamily="34" charset="0"/>
        </a:defRPr>
      </a:lvl9pPr>
    </p:titleStyle>
    <p:bodyStyle>
      <a:lvl1pPr marL="257175" indent="-257175"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1pPr>
      <a:lvl2pPr marL="557213" indent="-214313" algn="l"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anose="020B0604020202020204"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50">
                <a:latin typeface="Arial" charset="0"/>
              </a:defRPr>
            </a:lvl1pPr>
          </a:lstStyle>
          <a:p>
            <a:pPr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4683919"/>
            <a:ext cx="2895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50">
                <a:latin typeface="Arial" charset="0"/>
              </a:defRPr>
            </a:lvl1pPr>
          </a:lstStyle>
          <a:p>
            <a:pPr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50">
                <a:latin typeface="Arial" panose="020B0604020202020204" pitchFamily="34" charset="0"/>
              </a:defRPr>
            </a:lvl1pPr>
          </a:lstStyle>
          <a:p>
            <a:pPr fontAlgn="base">
              <a:spcBef>
                <a:spcPct val="0"/>
              </a:spcBef>
              <a:spcAft>
                <a:spcPct val="0"/>
              </a:spcAft>
              <a:defRPr/>
            </a:pPr>
            <a:fld id="{A0392301-8028-423B-8CD8-036049B2251E}" type="slidenum">
              <a:rPr lang="en-US" altLang="en-US" smtClean="0">
                <a:solidFill>
                  <a:srgbClr val="000000"/>
                </a:solidFill>
              </a:rPr>
              <a:pPr fontAlgn="base">
                <a:spcBef>
                  <a:spcPct val="0"/>
                </a:spcBef>
                <a:spcAft>
                  <a:spcPct val="0"/>
                </a:spcAft>
                <a:defRPr/>
              </a:pPr>
              <a:t>‹#›</a:t>
            </a:fld>
            <a:endParaRPr lang="en-US" altLang="en-US">
              <a:solidFill>
                <a:srgbClr val="000000"/>
              </a:solidFill>
            </a:endParaRPr>
          </a:p>
        </p:txBody>
      </p:sp>
      <p:sp>
        <p:nvSpPr>
          <p:cNvPr id="1031" name="Rectangle 6"/>
          <p:cNvSpPr txBox="1">
            <a:spLocks noChangeArrowheads="1"/>
          </p:cNvSpPr>
          <p:nvPr userDrawn="1"/>
        </p:nvSpPr>
        <p:spPr bwMode="auto">
          <a:xfrm>
            <a:off x="7029450" y="5005388"/>
            <a:ext cx="2133600" cy="230981"/>
          </a:xfrm>
          <a:prstGeom prst="rect">
            <a:avLst/>
          </a:prstGeom>
          <a:noFill/>
          <a:ln>
            <a:noFill/>
          </a:ln>
        </p:spPr>
        <p:txBody>
          <a:bodyPr/>
          <a:lstStyle>
            <a:lvl1pPr eaLnBrk="0" hangingPunct="0">
              <a:defRPr>
                <a:solidFill>
                  <a:schemeClr val="tx1"/>
                </a:solidFill>
                <a:latin typeface="Times New Roman" pitchFamily="18" charset="0"/>
              </a:defRPr>
            </a:lvl1pPr>
            <a:lvl2pPr marL="742950" indent="-285750" eaLnBrk="0" hangingPunct="0">
              <a:defRPr>
                <a:solidFill>
                  <a:schemeClr val="tx1"/>
                </a:solidFill>
                <a:latin typeface="Times New Roman" pitchFamily="18" charset="0"/>
              </a:defRPr>
            </a:lvl2pPr>
            <a:lvl3pPr marL="1143000" indent="-228600" eaLnBrk="0" hangingPunct="0">
              <a:defRPr>
                <a:solidFill>
                  <a:schemeClr val="tx1"/>
                </a:solidFill>
                <a:latin typeface="Times New Roman" pitchFamily="18" charset="0"/>
              </a:defRPr>
            </a:lvl3pPr>
            <a:lvl4pPr marL="1600200" indent="-228600" eaLnBrk="0" hangingPunct="0">
              <a:defRPr>
                <a:solidFill>
                  <a:schemeClr val="tx1"/>
                </a:solidFill>
                <a:latin typeface="Times New Roman" pitchFamily="18" charset="0"/>
              </a:defRPr>
            </a:lvl4pPr>
            <a:lvl5pPr marL="2057400" indent="-228600" eaLnBrk="0" hangingPunct="0">
              <a:defRPr>
                <a:solidFill>
                  <a:schemeClr val="tx1"/>
                </a:solidFill>
                <a:latin typeface="Times New Roman" pitchFamily="18" charset="0"/>
              </a:defRPr>
            </a:lvl5pPr>
            <a:lvl6pPr marL="2514600" indent="-228600" eaLnBrk="0" fontAlgn="base" hangingPunct="0">
              <a:spcBef>
                <a:spcPct val="0"/>
              </a:spcBef>
              <a:spcAft>
                <a:spcPct val="0"/>
              </a:spcAft>
              <a:defRPr>
                <a:solidFill>
                  <a:schemeClr val="tx1"/>
                </a:solidFill>
                <a:latin typeface="Times New Roman" pitchFamily="18" charset="0"/>
              </a:defRPr>
            </a:lvl6pPr>
            <a:lvl7pPr marL="2971800" indent="-228600" eaLnBrk="0" fontAlgn="base" hangingPunct="0">
              <a:spcBef>
                <a:spcPct val="0"/>
              </a:spcBef>
              <a:spcAft>
                <a:spcPct val="0"/>
              </a:spcAft>
              <a:defRPr>
                <a:solidFill>
                  <a:schemeClr val="tx1"/>
                </a:solidFill>
                <a:latin typeface="Times New Roman" pitchFamily="18" charset="0"/>
              </a:defRPr>
            </a:lvl7pPr>
            <a:lvl8pPr marL="3429000" indent="-228600" eaLnBrk="0" fontAlgn="base" hangingPunct="0">
              <a:spcBef>
                <a:spcPct val="0"/>
              </a:spcBef>
              <a:spcAft>
                <a:spcPct val="0"/>
              </a:spcAft>
              <a:defRPr>
                <a:solidFill>
                  <a:schemeClr val="tx1"/>
                </a:solidFill>
                <a:latin typeface="Times New Roman" pitchFamily="18" charset="0"/>
              </a:defRPr>
            </a:lvl8pPr>
            <a:lvl9pPr marL="3886200" indent="-228600" eaLnBrk="0" fontAlgn="base" hangingPunct="0">
              <a:spcBef>
                <a:spcPct val="0"/>
              </a:spcBef>
              <a:spcAft>
                <a:spcPct val="0"/>
              </a:spcAft>
              <a:defRPr>
                <a:solidFill>
                  <a:schemeClr val="tx1"/>
                </a:solidFill>
                <a:latin typeface="Times New Roman" pitchFamily="18" charset="0"/>
              </a:defRPr>
            </a:lvl9pPr>
          </a:lstStyle>
          <a:p>
            <a:pPr algn="r" defTabSz="685800" eaLnBrk="1" fontAlgn="base" hangingPunct="1">
              <a:spcBef>
                <a:spcPct val="0"/>
              </a:spcBef>
              <a:spcAft>
                <a:spcPct val="0"/>
              </a:spcAft>
              <a:defRPr/>
            </a:pPr>
            <a:r>
              <a:rPr lang="en-US" sz="675">
                <a:solidFill>
                  <a:srgbClr val="FF66FF"/>
                </a:solidFill>
                <a:latin typeface="VNI-Ariston" pitchFamily="2" charset="0"/>
                <a:ea typeface="ShelleyAllegro"/>
                <a:cs typeface="ShelleyAllegro"/>
              </a:rPr>
              <a:t>Ñoã Thò Thanh Haø</a:t>
            </a:r>
          </a:p>
        </p:txBody>
      </p:sp>
    </p:spTree>
    <p:extLst>
      <p:ext uri="{BB962C8B-B14F-4D97-AF65-F5344CB8AC3E}">
        <p14:creationId xmlns:p14="http://schemas.microsoft.com/office/powerpoint/2010/main" val="289494300"/>
      </p:ext>
    </p:extLst>
  </p:cSld>
  <p:clrMap bg1="lt1" tx1="dk1" bg2="lt2" tx2="dk2" accent1="accent1" accent2="accent2" accent3="accent3" accent4="accent4" accent5="accent5" accent6="accent6" hlink="hlink" folHlink="folHlink"/>
  <p:sldLayoutIdLst>
    <p:sldLayoutId id="2147483702" r:id="rId1"/>
    <p:sldLayoutId id="2147483703" r:id="rId2"/>
    <p:sldLayoutId id="2147483704" r:id="rId3"/>
    <p:sldLayoutId id="2147483705" r:id="rId4"/>
    <p:sldLayoutId id="2147483706" r:id="rId5"/>
    <p:sldLayoutId id="2147483707" r:id="rId6"/>
    <p:sldLayoutId id="2147483708" r:id="rId7"/>
    <p:sldLayoutId id="2147483709" r:id="rId8"/>
    <p:sldLayoutId id="2147483710" r:id="rId9"/>
    <p:sldLayoutId id="2147483711" r:id="rId10"/>
    <p:sldLayoutId id="2147483712" r:id="rId11"/>
    <p:sldLayoutId id="2147483713" r:id="rId12"/>
  </p:sldLayoutIdLst>
  <p:transition/>
  <p:timing>
    <p:tnLst>
      <p:par>
        <p:cTn id="1" dur="indefinite" restart="never" nodeType="tmRoot"/>
      </p:par>
    </p:tnLst>
  </p:timing>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Times New Roman" pitchFamily="18" charset="0"/>
        </a:defRPr>
      </a:lvl2pPr>
      <a:lvl3pPr algn="ctr" rtl="0" eaLnBrk="0" fontAlgn="base" hangingPunct="0">
        <a:spcBef>
          <a:spcPct val="0"/>
        </a:spcBef>
        <a:spcAft>
          <a:spcPct val="0"/>
        </a:spcAft>
        <a:defRPr sz="3300">
          <a:solidFill>
            <a:schemeClr val="tx2"/>
          </a:solidFill>
          <a:latin typeface="Times New Roman" pitchFamily="18" charset="0"/>
        </a:defRPr>
      </a:lvl3pPr>
      <a:lvl4pPr algn="ctr" rtl="0" eaLnBrk="0" fontAlgn="base" hangingPunct="0">
        <a:spcBef>
          <a:spcPct val="0"/>
        </a:spcBef>
        <a:spcAft>
          <a:spcPct val="0"/>
        </a:spcAft>
        <a:defRPr sz="3300">
          <a:solidFill>
            <a:schemeClr val="tx2"/>
          </a:solidFill>
          <a:latin typeface="Times New Roman" pitchFamily="18" charset="0"/>
        </a:defRPr>
      </a:lvl4pPr>
      <a:lvl5pPr algn="ctr" rtl="0" eaLnBrk="0" fontAlgn="base" hangingPunct="0">
        <a:spcBef>
          <a:spcPct val="0"/>
        </a:spcBef>
        <a:spcAft>
          <a:spcPct val="0"/>
        </a:spcAft>
        <a:defRPr sz="3300">
          <a:solidFill>
            <a:schemeClr val="tx2"/>
          </a:solidFill>
          <a:latin typeface="Times New Roman" pitchFamily="18" charset="0"/>
        </a:defRPr>
      </a:lvl5pPr>
      <a:lvl6pPr marL="342900" algn="ctr" rtl="0" fontAlgn="base">
        <a:spcBef>
          <a:spcPct val="0"/>
        </a:spcBef>
        <a:spcAft>
          <a:spcPct val="0"/>
        </a:spcAft>
        <a:defRPr sz="3300">
          <a:solidFill>
            <a:schemeClr val="tx2"/>
          </a:solidFill>
          <a:latin typeface="Times New Roman" pitchFamily="18" charset="0"/>
        </a:defRPr>
      </a:lvl6pPr>
      <a:lvl7pPr marL="685800" algn="ctr" rtl="0" fontAlgn="base">
        <a:spcBef>
          <a:spcPct val="0"/>
        </a:spcBef>
        <a:spcAft>
          <a:spcPct val="0"/>
        </a:spcAft>
        <a:defRPr sz="3300">
          <a:solidFill>
            <a:schemeClr val="tx2"/>
          </a:solidFill>
          <a:latin typeface="Times New Roman" pitchFamily="18" charset="0"/>
        </a:defRPr>
      </a:lvl7pPr>
      <a:lvl8pPr marL="1028700" algn="ctr" rtl="0" fontAlgn="base">
        <a:spcBef>
          <a:spcPct val="0"/>
        </a:spcBef>
        <a:spcAft>
          <a:spcPct val="0"/>
        </a:spcAft>
        <a:defRPr sz="3300">
          <a:solidFill>
            <a:schemeClr val="tx2"/>
          </a:solidFill>
          <a:latin typeface="Times New Roman" pitchFamily="18" charset="0"/>
        </a:defRPr>
      </a:lvl8pPr>
      <a:lvl9pPr marL="1371600" algn="ctr" rtl="0" fontAlgn="base">
        <a:spcBef>
          <a:spcPct val="0"/>
        </a:spcBef>
        <a:spcAft>
          <a:spcPct val="0"/>
        </a:spcAft>
        <a:defRPr sz="3300">
          <a:solidFill>
            <a:schemeClr val="tx2"/>
          </a:solidFill>
          <a:latin typeface="Times New Roman" pitchFamily="18"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051" name="Text Placeholder 2"/>
          <p:cNvSpPr>
            <a:spLocks noGrp="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900">
                <a:solidFill>
                  <a:prstClr val="black">
                    <a:tint val="75000"/>
                  </a:prstClr>
                </a:solidFill>
                <a:latin typeface="Garamond" panose="02020404030301010803" pitchFamily="18" charset="0"/>
                <a:cs typeface="Arial" charset="0"/>
              </a:defRPr>
            </a:lvl1pPr>
          </a:lstStyle>
          <a:p>
            <a:pPr eaLnBrk="0" fontAlgn="base" hangingPunct="0">
              <a:spcBef>
                <a:spcPct val="0"/>
              </a:spcBef>
              <a:spcAft>
                <a:spcPct val="0"/>
              </a:spcAft>
              <a:defRPr/>
            </a:pPr>
            <a:fld id="{ADE230B1-A737-4328-B948-A0695BC85077}" type="datetimeFigureOut">
              <a:rPr lang="en-US" smtClean="0"/>
              <a:pPr eaLnBrk="0" fontAlgn="base" hangingPunct="0">
                <a:spcBef>
                  <a:spcPct val="0"/>
                </a:spcBef>
                <a:spcAft>
                  <a:spcPct val="0"/>
                </a:spcAft>
                <a:defRPr/>
              </a:pPr>
              <a:t>5/11/2024</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900">
                <a:solidFill>
                  <a:prstClr val="black">
                    <a:tint val="75000"/>
                  </a:prstClr>
                </a:solidFill>
                <a:latin typeface="Garamond" panose="02020404030301010803" pitchFamily="18" charset="0"/>
                <a:cs typeface="Arial" charset="0"/>
              </a:defRPr>
            </a:lvl1pPr>
          </a:lstStyle>
          <a:p>
            <a:pPr eaLnBrk="0" fontAlgn="base" hangingPunct="0">
              <a:spcBef>
                <a:spcPct val="0"/>
              </a:spcBef>
              <a:spcAft>
                <a:spcPct val="0"/>
              </a:spcAft>
              <a:defRPr/>
            </a:pPr>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wrap="square" lIns="91440" tIns="45720" rIns="91440" bIns="45720" numCol="1" anchor="ctr" anchorCtr="0" compatLnSpc="1">
            <a:prstTxWarp prst="textNoShape">
              <a:avLst/>
            </a:prstTxWarp>
          </a:bodyPr>
          <a:lstStyle>
            <a:lvl1pPr algn="r">
              <a:defRPr sz="900">
                <a:solidFill>
                  <a:srgbClr val="898989"/>
                </a:solidFill>
                <a:latin typeface="Garamond" panose="02020404030301010803" pitchFamily="18" charset="0"/>
                <a:cs typeface="Arial" panose="020B0604020202020204" pitchFamily="34" charset="0"/>
              </a:defRPr>
            </a:lvl1pPr>
          </a:lstStyle>
          <a:p>
            <a:pPr eaLnBrk="0" fontAlgn="base" hangingPunct="0">
              <a:spcBef>
                <a:spcPct val="0"/>
              </a:spcBef>
              <a:spcAft>
                <a:spcPct val="0"/>
              </a:spcAft>
              <a:defRPr/>
            </a:pPr>
            <a:fld id="{60ECE421-1122-4663-AE5C-BFCC8E5D46BF}" type="slidenum">
              <a:rPr lang="en-US" altLang="en-US" smtClean="0"/>
              <a:pPr eaLnBrk="0" fontAlgn="base" hangingPunct="0">
                <a:spcBef>
                  <a:spcPct val="0"/>
                </a:spcBef>
                <a:spcAft>
                  <a:spcPct val="0"/>
                </a:spcAft>
                <a:defRPr/>
              </a:pPr>
              <a:t>‹#›</a:t>
            </a:fld>
            <a:endParaRPr lang="en-US" altLang="en-US"/>
          </a:p>
        </p:txBody>
      </p:sp>
    </p:spTree>
    <p:extLst>
      <p:ext uri="{BB962C8B-B14F-4D97-AF65-F5344CB8AC3E}">
        <p14:creationId xmlns:p14="http://schemas.microsoft.com/office/powerpoint/2010/main" val="321026390"/>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Lst>
  <p:transition>
    <p:random/>
  </p:transition>
  <p:timing>
    <p:tnLst>
      <p:par>
        <p:cTn id="1" dur="indefinite" restart="never" nodeType="tmRoot"/>
      </p:par>
    </p:tnLst>
  </p:timing>
  <p:txStyles>
    <p:titleStyle>
      <a:lvl1pPr algn="ctr" rtl="0" eaLnBrk="0" fontAlgn="base" hangingPunct="0">
        <a:spcBef>
          <a:spcPct val="0"/>
        </a:spcBef>
        <a:spcAft>
          <a:spcPct val="0"/>
        </a:spcAft>
        <a:defRPr sz="3300" kern="1200">
          <a:solidFill>
            <a:schemeClr val="tx1"/>
          </a:solidFill>
          <a:latin typeface="+mj-lt"/>
          <a:ea typeface="+mj-ea"/>
          <a:cs typeface="+mj-cs"/>
        </a:defRPr>
      </a:lvl1pPr>
      <a:lvl2pPr algn="ctr" rtl="0" eaLnBrk="0" fontAlgn="base" hangingPunct="0">
        <a:spcBef>
          <a:spcPct val="0"/>
        </a:spcBef>
        <a:spcAft>
          <a:spcPct val="0"/>
        </a:spcAft>
        <a:defRPr sz="3300">
          <a:solidFill>
            <a:schemeClr val="tx1"/>
          </a:solidFill>
          <a:latin typeface="Calibri" pitchFamily="34" charset="0"/>
        </a:defRPr>
      </a:lvl2pPr>
      <a:lvl3pPr algn="ctr" rtl="0" eaLnBrk="0" fontAlgn="base" hangingPunct="0">
        <a:spcBef>
          <a:spcPct val="0"/>
        </a:spcBef>
        <a:spcAft>
          <a:spcPct val="0"/>
        </a:spcAft>
        <a:defRPr sz="3300">
          <a:solidFill>
            <a:schemeClr val="tx1"/>
          </a:solidFill>
          <a:latin typeface="Calibri" pitchFamily="34" charset="0"/>
        </a:defRPr>
      </a:lvl3pPr>
      <a:lvl4pPr algn="ctr" rtl="0" eaLnBrk="0" fontAlgn="base" hangingPunct="0">
        <a:spcBef>
          <a:spcPct val="0"/>
        </a:spcBef>
        <a:spcAft>
          <a:spcPct val="0"/>
        </a:spcAft>
        <a:defRPr sz="3300">
          <a:solidFill>
            <a:schemeClr val="tx1"/>
          </a:solidFill>
          <a:latin typeface="Calibri" pitchFamily="34" charset="0"/>
        </a:defRPr>
      </a:lvl4pPr>
      <a:lvl5pPr algn="ctr" rtl="0" eaLnBrk="0" fontAlgn="base" hangingPunct="0">
        <a:spcBef>
          <a:spcPct val="0"/>
        </a:spcBef>
        <a:spcAft>
          <a:spcPct val="0"/>
        </a:spcAft>
        <a:defRPr sz="3300">
          <a:solidFill>
            <a:schemeClr val="tx1"/>
          </a:solidFill>
          <a:latin typeface="Calibri" pitchFamily="34" charset="0"/>
        </a:defRPr>
      </a:lvl5pPr>
      <a:lvl6pPr marL="342900" algn="ctr" rtl="0" fontAlgn="base">
        <a:spcBef>
          <a:spcPct val="0"/>
        </a:spcBef>
        <a:spcAft>
          <a:spcPct val="0"/>
        </a:spcAft>
        <a:defRPr sz="3300">
          <a:solidFill>
            <a:schemeClr val="tx1"/>
          </a:solidFill>
          <a:latin typeface="Calibri" pitchFamily="34" charset="0"/>
        </a:defRPr>
      </a:lvl6pPr>
      <a:lvl7pPr marL="685800" algn="ctr" rtl="0" fontAlgn="base">
        <a:spcBef>
          <a:spcPct val="0"/>
        </a:spcBef>
        <a:spcAft>
          <a:spcPct val="0"/>
        </a:spcAft>
        <a:defRPr sz="3300">
          <a:solidFill>
            <a:schemeClr val="tx1"/>
          </a:solidFill>
          <a:latin typeface="Calibri" pitchFamily="34" charset="0"/>
        </a:defRPr>
      </a:lvl7pPr>
      <a:lvl8pPr marL="1028700" algn="ctr" rtl="0" fontAlgn="base">
        <a:spcBef>
          <a:spcPct val="0"/>
        </a:spcBef>
        <a:spcAft>
          <a:spcPct val="0"/>
        </a:spcAft>
        <a:defRPr sz="3300">
          <a:solidFill>
            <a:schemeClr val="tx1"/>
          </a:solidFill>
          <a:latin typeface="Calibri" pitchFamily="34" charset="0"/>
        </a:defRPr>
      </a:lvl8pPr>
      <a:lvl9pPr marL="1371600" algn="ctr" rtl="0" fontAlgn="base">
        <a:spcBef>
          <a:spcPct val="0"/>
        </a:spcBef>
        <a:spcAft>
          <a:spcPct val="0"/>
        </a:spcAft>
        <a:defRPr sz="3300">
          <a:solidFill>
            <a:schemeClr val="tx1"/>
          </a:solidFill>
          <a:latin typeface="Calibri" pitchFamily="34" charset="0"/>
        </a:defRPr>
      </a:lvl9pPr>
    </p:titleStyle>
    <p:bodyStyle>
      <a:lvl1pPr marL="257175" indent="-257175"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1pPr>
      <a:lvl2pPr marL="557213" indent="-214313" algn="l"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2pPr>
      <a:lvl3pPr marL="857250" indent="-171450" algn="l" rtl="0" eaLnBrk="0" fontAlgn="base" hangingPunct="0">
        <a:spcBef>
          <a:spcPct val="20000"/>
        </a:spcBef>
        <a:spcAft>
          <a:spcPct val="0"/>
        </a:spcAft>
        <a:buFont typeface="Arial" panose="020B0604020202020204" pitchFamily="34" charset="0"/>
        <a:buChar char="•"/>
        <a:defRPr sz="1800" kern="1200">
          <a:solidFill>
            <a:schemeClr val="tx1"/>
          </a:solidFill>
          <a:latin typeface="+mn-lt"/>
          <a:ea typeface="+mn-ea"/>
          <a:cs typeface="+mn-cs"/>
        </a:defRPr>
      </a:lvl3pPr>
      <a:lvl4pPr marL="12001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4pPr>
      <a:lvl5pPr marL="1543050" indent="-171450" algn="l" rtl="0" eaLnBrk="0" fontAlgn="base" hangingPunct="0">
        <a:spcBef>
          <a:spcPct val="20000"/>
        </a:spcBef>
        <a:spcAft>
          <a:spcPct val="0"/>
        </a:spcAft>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50">
                <a:latin typeface="Arial" charset="0"/>
              </a:defRPr>
            </a:lvl1pPr>
          </a:lstStyle>
          <a:p>
            <a:pPr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4683919"/>
            <a:ext cx="2895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50">
                <a:latin typeface="Arial" charset="0"/>
              </a:defRPr>
            </a:lvl1pPr>
          </a:lstStyle>
          <a:p>
            <a:pPr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50">
                <a:latin typeface="Arial" panose="020B0604020202020204" pitchFamily="34" charset="0"/>
              </a:defRPr>
            </a:lvl1pPr>
          </a:lstStyle>
          <a:p>
            <a:pPr fontAlgn="base">
              <a:spcBef>
                <a:spcPct val="0"/>
              </a:spcBef>
              <a:spcAft>
                <a:spcPct val="0"/>
              </a:spcAft>
              <a:defRPr/>
            </a:pPr>
            <a:fld id="{A0392301-8028-423B-8CD8-036049B2251E}" type="slidenum">
              <a:rPr lang="en-US" altLang="en-US" smtClean="0">
                <a:solidFill>
                  <a:srgbClr val="000000"/>
                </a:solidFill>
              </a:rPr>
              <a:pPr fontAlgn="base">
                <a:spcBef>
                  <a:spcPct val="0"/>
                </a:spcBef>
                <a:spcAft>
                  <a:spcPct val="0"/>
                </a:spcAft>
                <a:defRPr/>
              </a:pPr>
              <a:t>‹#›</a:t>
            </a:fld>
            <a:endParaRPr lang="en-US" altLang="en-US">
              <a:solidFill>
                <a:srgbClr val="000000"/>
              </a:solidFill>
            </a:endParaRPr>
          </a:p>
        </p:txBody>
      </p:sp>
      <p:sp>
        <p:nvSpPr>
          <p:cNvPr id="1031" name="Rectangle 6"/>
          <p:cNvSpPr txBox="1">
            <a:spLocks noChangeArrowheads="1"/>
          </p:cNvSpPr>
          <p:nvPr userDrawn="1"/>
        </p:nvSpPr>
        <p:spPr bwMode="auto">
          <a:xfrm>
            <a:off x="7029450" y="5005388"/>
            <a:ext cx="2133600" cy="230981"/>
          </a:xfrm>
          <a:prstGeom prst="rect">
            <a:avLst/>
          </a:prstGeom>
          <a:noFill/>
          <a:ln>
            <a:noFill/>
          </a:ln>
        </p:spPr>
        <p:txBody>
          <a:bodyPr/>
          <a:lstStyle>
            <a:lvl1pPr eaLnBrk="0" hangingPunct="0">
              <a:defRPr>
                <a:solidFill>
                  <a:schemeClr val="tx1"/>
                </a:solidFill>
                <a:latin typeface="Times New Roman" pitchFamily="18" charset="0"/>
              </a:defRPr>
            </a:lvl1pPr>
            <a:lvl2pPr marL="742950" indent="-285750" eaLnBrk="0" hangingPunct="0">
              <a:defRPr>
                <a:solidFill>
                  <a:schemeClr val="tx1"/>
                </a:solidFill>
                <a:latin typeface="Times New Roman" pitchFamily="18" charset="0"/>
              </a:defRPr>
            </a:lvl2pPr>
            <a:lvl3pPr marL="1143000" indent="-228600" eaLnBrk="0" hangingPunct="0">
              <a:defRPr>
                <a:solidFill>
                  <a:schemeClr val="tx1"/>
                </a:solidFill>
                <a:latin typeface="Times New Roman" pitchFamily="18" charset="0"/>
              </a:defRPr>
            </a:lvl3pPr>
            <a:lvl4pPr marL="1600200" indent="-228600" eaLnBrk="0" hangingPunct="0">
              <a:defRPr>
                <a:solidFill>
                  <a:schemeClr val="tx1"/>
                </a:solidFill>
                <a:latin typeface="Times New Roman" pitchFamily="18" charset="0"/>
              </a:defRPr>
            </a:lvl4pPr>
            <a:lvl5pPr marL="2057400" indent="-228600" eaLnBrk="0" hangingPunct="0">
              <a:defRPr>
                <a:solidFill>
                  <a:schemeClr val="tx1"/>
                </a:solidFill>
                <a:latin typeface="Times New Roman" pitchFamily="18" charset="0"/>
              </a:defRPr>
            </a:lvl5pPr>
            <a:lvl6pPr marL="2514600" indent="-228600" eaLnBrk="0" fontAlgn="base" hangingPunct="0">
              <a:spcBef>
                <a:spcPct val="0"/>
              </a:spcBef>
              <a:spcAft>
                <a:spcPct val="0"/>
              </a:spcAft>
              <a:defRPr>
                <a:solidFill>
                  <a:schemeClr val="tx1"/>
                </a:solidFill>
                <a:latin typeface="Times New Roman" pitchFamily="18" charset="0"/>
              </a:defRPr>
            </a:lvl6pPr>
            <a:lvl7pPr marL="2971800" indent="-228600" eaLnBrk="0" fontAlgn="base" hangingPunct="0">
              <a:spcBef>
                <a:spcPct val="0"/>
              </a:spcBef>
              <a:spcAft>
                <a:spcPct val="0"/>
              </a:spcAft>
              <a:defRPr>
                <a:solidFill>
                  <a:schemeClr val="tx1"/>
                </a:solidFill>
                <a:latin typeface="Times New Roman" pitchFamily="18" charset="0"/>
              </a:defRPr>
            </a:lvl7pPr>
            <a:lvl8pPr marL="3429000" indent="-228600" eaLnBrk="0" fontAlgn="base" hangingPunct="0">
              <a:spcBef>
                <a:spcPct val="0"/>
              </a:spcBef>
              <a:spcAft>
                <a:spcPct val="0"/>
              </a:spcAft>
              <a:defRPr>
                <a:solidFill>
                  <a:schemeClr val="tx1"/>
                </a:solidFill>
                <a:latin typeface="Times New Roman" pitchFamily="18" charset="0"/>
              </a:defRPr>
            </a:lvl8pPr>
            <a:lvl9pPr marL="3886200" indent="-228600" eaLnBrk="0" fontAlgn="base" hangingPunct="0">
              <a:spcBef>
                <a:spcPct val="0"/>
              </a:spcBef>
              <a:spcAft>
                <a:spcPct val="0"/>
              </a:spcAft>
              <a:defRPr>
                <a:solidFill>
                  <a:schemeClr val="tx1"/>
                </a:solidFill>
                <a:latin typeface="Times New Roman" pitchFamily="18" charset="0"/>
              </a:defRPr>
            </a:lvl9pPr>
          </a:lstStyle>
          <a:p>
            <a:pPr algn="r" defTabSz="685800" eaLnBrk="1" fontAlgn="base" hangingPunct="1">
              <a:spcBef>
                <a:spcPct val="0"/>
              </a:spcBef>
              <a:spcAft>
                <a:spcPct val="0"/>
              </a:spcAft>
              <a:defRPr/>
            </a:pPr>
            <a:r>
              <a:rPr lang="en-US" sz="675">
                <a:solidFill>
                  <a:srgbClr val="FF66FF"/>
                </a:solidFill>
                <a:latin typeface="VNI-Ariston" pitchFamily="2" charset="0"/>
                <a:ea typeface="ShelleyAllegro"/>
                <a:cs typeface="ShelleyAllegro"/>
              </a:rPr>
              <a:t>Ñoã Thò Thanh Haø</a:t>
            </a:r>
          </a:p>
        </p:txBody>
      </p:sp>
    </p:spTree>
    <p:extLst>
      <p:ext uri="{BB962C8B-B14F-4D97-AF65-F5344CB8AC3E}">
        <p14:creationId xmlns:p14="http://schemas.microsoft.com/office/powerpoint/2010/main" val="2510667072"/>
      </p:ext>
    </p:extLst>
  </p:cSld>
  <p:clrMap bg1="lt1" tx1="dk1" bg2="lt2" tx2="dk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 id="2147483739" r:id="rId12"/>
  </p:sldLayoutIdLst>
  <p:transition/>
  <p:timing>
    <p:tnLst>
      <p:par>
        <p:cTn id="1" dur="indefinite" restart="never" nodeType="tmRoot"/>
      </p:par>
    </p:tnLst>
  </p:timing>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Times New Roman" pitchFamily="18" charset="0"/>
        </a:defRPr>
      </a:lvl2pPr>
      <a:lvl3pPr algn="ctr" rtl="0" eaLnBrk="0" fontAlgn="base" hangingPunct="0">
        <a:spcBef>
          <a:spcPct val="0"/>
        </a:spcBef>
        <a:spcAft>
          <a:spcPct val="0"/>
        </a:spcAft>
        <a:defRPr sz="3300">
          <a:solidFill>
            <a:schemeClr val="tx2"/>
          </a:solidFill>
          <a:latin typeface="Times New Roman" pitchFamily="18" charset="0"/>
        </a:defRPr>
      </a:lvl3pPr>
      <a:lvl4pPr algn="ctr" rtl="0" eaLnBrk="0" fontAlgn="base" hangingPunct="0">
        <a:spcBef>
          <a:spcPct val="0"/>
        </a:spcBef>
        <a:spcAft>
          <a:spcPct val="0"/>
        </a:spcAft>
        <a:defRPr sz="3300">
          <a:solidFill>
            <a:schemeClr val="tx2"/>
          </a:solidFill>
          <a:latin typeface="Times New Roman" pitchFamily="18" charset="0"/>
        </a:defRPr>
      </a:lvl4pPr>
      <a:lvl5pPr algn="ctr" rtl="0" eaLnBrk="0" fontAlgn="base" hangingPunct="0">
        <a:spcBef>
          <a:spcPct val="0"/>
        </a:spcBef>
        <a:spcAft>
          <a:spcPct val="0"/>
        </a:spcAft>
        <a:defRPr sz="3300">
          <a:solidFill>
            <a:schemeClr val="tx2"/>
          </a:solidFill>
          <a:latin typeface="Times New Roman" pitchFamily="18" charset="0"/>
        </a:defRPr>
      </a:lvl5pPr>
      <a:lvl6pPr marL="342900" algn="ctr" rtl="0" fontAlgn="base">
        <a:spcBef>
          <a:spcPct val="0"/>
        </a:spcBef>
        <a:spcAft>
          <a:spcPct val="0"/>
        </a:spcAft>
        <a:defRPr sz="3300">
          <a:solidFill>
            <a:schemeClr val="tx2"/>
          </a:solidFill>
          <a:latin typeface="Times New Roman" pitchFamily="18" charset="0"/>
        </a:defRPr>
      </a:lvl6pPr>
      <a:lvl7pPr marL="685800" algn="ctr" rtl="0" fontAlgn="base">
        <a:spcBef>
          <a:spcPct val="0"/>
        </a:spcBef>
        <a:spcAft>
          <a:spcPct val="0"/>
        </a:spcAft>
        <a:defRPr sz="3300">
          <a:solidFill>
            <a:schemeClr val="tx2"/>
          </a:solidFill>
          <a:latin typeface="Times New Roman" pitchFamily="18" charset="0"/>
        </a:defRPr>
      </a:lvl7pPr>
      <a:lvl8pPr marL="1028700" algn="ctr" rtl="0" fontAlgn="base">
        <a:spcBef>
          <a:spcPct val="0"/>
        </a:spcBef>
        <a:spcAft>
          <a:spcPct val="0"/>
        </a:spcAft>
        <a:defRPr sz="3300">
          <a:solidFill>
            <a:schemeClr val="tx2"/>
          </a:solidFill>
          <a:latin typeface="Times New Roman" pitchFamily="18" charset="0"/>
        </a:defRPr>
      </a:lvl8pPr>
      <a:lvl9pPr marL="1371600" algn="ctr" rtl="0" fontAlgn="base">
        <a:spcBef>
          <a:spcPct val="0"/>
        </a:spcBef>
        <a:spcAft>
          <a:spcPct val="0"/>
        </a:spcAft>
        <a:defRPr sz="3300">
          <a:solidFill>
            <a:schemeClr val="tx2"/>
          </a:solidFill>
          <a:latin typeface="Times New Roman" pitchFamily="18"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8"/>
          <p:cNvSpPr>
            <a:spLocks noGrp="1" noChangeArrowheads="1"/>
          </p:cNvSpPr>
          <p:nvPr>
            <p:ph type="body" idx="1"/>
          </p:nvPr>
        </p:nvSpPr>
        <p:spPr bwMode="auto">
          <a:xfrm>
            <a:off x="457200" y="1200150"/>
            <a:ext cx="8229600" cy="3398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p:txBody>
      </p:sp>
      <p:sp>
        <p:nvSpPr>
          <p:cNvPr id="183305" name="Rectangle 9"/>
          <p:cNvSpPr>
            <a:spLocks noGrp="1" noChangeArrowheads="1"/>
          </p:cNvSpPr>
          <p:nvPr>
            <p:ph type="dt" sz="half" idx="2"/>
          </p:nvPr>
        </p:nvSpPr>
        <p:spPr bwMode="auto">
          <a:xfrm>
            <a:off x="457200" y="4686300"/>
            <a:ext cx="2133600" cy="342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800"/>
            </a:lvl1pPr>
          </a:lstStyle>
          <a:p>
            <a:pPr fontAlgn="base">
              <a:spcBef>
                <a:spcPct val="0"/>
              </a:spcBef>
              <a:spcAft>
                <a:spcPct val="0"/>
              </a:spcAft>
              <a:defRPr/>
            </a:pPr>
            <a:endParaRPr lang="en-US">
              <a:solidFill>
                <a:srgbClr val="000000"/>
              </a:solidFill>
            </a:endParaRPr>
          </a:p>
        </p:txBody>
      </p:sp>
      <p:sp>
        <p:nvSpPr>
          <p:cNvPr id="183306" name="Rectangle 10"/>
          <p:cNvSpPr>
            <a:spLocks noGrp="1" noChangeArrowheads="1"/>
          </p:cNvSpPr>
          <p:nvPr>
            <p:ph type="ftr" sz="quarter" idx="3"/>
          </p:nvPr>
        </p:nvSpPr>
        <p:spPr bwMode="auto">
          <a:xfrm>
            <a:off x="3124200" y="4686300"/>
            <a:ext cx="2895600" cy="342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800"/>
            </a:lvl1pPr>
          </a:lstStyle>
          <a:p>
            <a:pPr fontAlgn="base">
              <a:spcBef>
                <a:spcPct val="0"/>
              </a:spcBef>
              <a:spcAft>
                <a:spcPct val="0"/>
              </a:spcAft>
              <a:defRPr/>
            </a:pPr>
            <a:endParaRPr lang="en-US">
              <a:solidFill>
                <a:srgbClr val="000000"/>
              </a:solidFill>
            </a:endParaRPr>
          </a:p>
        </p:txBody>
      </p:sp>
      <p:sp>
        <p:nvSpPr>
          <p:cNvPr id="183307" name="Rectangle 11"/>
          <p:cNvSpPr>
            <a:spLocks noGrp="1" noChangeArrowheads="1"/>
          </p:cNvSpPr>
          <p:nvPr>
            <p:ph type="sldNum" sz="quarter" idx="4"/>
          </p:nvPr>
        </p:nvSpPr>
        <p:spPr bwMode="auto">
          <a:xfrm>
            <a:off x="6553200" y="4686300"/>
            <a:ext cx="2133600" cy="342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800"/>
            </a:lvl1pPr>
          </a:lstStyle>
          <a:p>
            <a:pPr fontAlgn="base">
              <a:spcBef>
                <a:spcPct val="0"/>
              </a:spcBef>
              <a:spcAft>
                <a:spcPct val="0"/>
              </a:spcAft>
            </a:pPr>
            <a:fld id="{E2781E26-2247-4470-86D0-F98285541E6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
        <p:nvSpPr>
          <p:cNvPr id="3078" name="Rectangle 12"/>
          <p:cNvSpPr>
            <a:spLocks noGrp="1" noChangeArrowheads="1"/>
          </p:cNvSpPr>
          <p:nvPr>
            <p:ph type="title"/>
          </p:nvPr>
        </p:nvSpPr>
        <p:spPr bwMode="auto">
          <a:xfrm>
            <a:off x="457200" y="285750"/>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grpSp>
        <p:nvGrpSpPr>
          <p:cNvPr id="3079" name="Group 13"/>
          <p:cNvGrpSpPr>
            <a:grpSpLocks/>
          </p:cNvGrpSpPr>
          <p:nvPr userDrawn="1"/>
        </p:nvGrpSpPr>
        <p:grpSpPr bwMode="auto">
          <a:xfrm>
            <a:off x="0" y="57150"/>
            <a:ext cx="9144000" cy="400050"/>
            <a:chOff x="675" y="192"/>
            <a:chExt cx="4797" cy="697"/>
          </a:xfrm>
        </p:grpSpPr>
        <p:sp>
          <p:nvSpPr>
            <p:cNvPr id="3350" name="Oval 14"/>
            <p:cNvSpPr>
              <a:spLocks noChangeArrowheads="1"/>
            </p:cNvSpPr>
            <p:nvPr/>
          </p:nvSpPr>
          <p:spPr bwMode="hidden">
            <a:xfrm flipH="1">
              <a:off x="3067" y="192"/>
              <a:ext cx="696" cy="697"/>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1" name="Oval 15"/>
            <p:cNvSpPr>
              <a:spLocks noChangeArrowheads="1"/>
            </p:cNvSpPr>
            <p:nvPr/>
          </p:nvSpPr>
          <p:spPr bwMode="hidden">
            <a:xfrm flipH="1">
              <a:off x="4777" y="192"/>
              <a:ext cx="695" cy="697"/>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2" name="Oval 16"/>
            <p:cNvSpPr>
              <a:spLocks noChangeArrowheads="1"/>
            </p:cNvSpPr>
            <p:nvPr/>
          </p:nvSpPr>
          <p:spPr bwMode="hidden">
            <a:xfrm flipH="1">
              <a:off x="675" y="192"/>
              <a:ext cx="695" cy="697"/>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3" name="Oval 17"/>
            <p:cNvSpPr>
              <a:spLocks noChangeArrowheads="1"/>
            </p:cNvSpPr>
            <p:nvPr/>
          </p:nvSpPr>
          <p:spPr bwMode="hidden">
            <a:xfrm flipH="1">
              <a:off x="3984" y="192"/>
              <a:ext cx="695" cy="697"/>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4" name="Oval 18"/>
            <p:cNvSpPr>
              <a:spLocks noChangeArrowheads="1"/>
            </p:cNvSpPr>
            <p:nvPr/>
          </p:nvSpPr>
          <p:spPr bwMode="hidden">
            <a:xfrm flipH="1">
              <a:off x="1486" y="192"/>
              <a:ext cx="695" cy="697"/>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grpSp>
      <p:grpSp>
        <p:nvGrpSpPr>
          <p:cNvPr id="3080" name="Group 19"/>
          <p:cNvGrpSpPr>
            <a:grpSpLocks/>
          </p:cNvGrpSpPr>
          <p:nvPr userDrawn="1"/>
        </p:nvGrpSpPr>
        <p:grpSpPr bwMode="auto">
          <a:xfrm>
            <a:off x="0" y="4572000"/>
            <a:ext cx="990600" cy="628650"/>
            <a:chOff x="3115" y="0"/>
            <a:chExt cx="2170" cy="2486"/>
          </a:xfrm>
        </p:grpSpPr>
        <p:grpSp>
          <p:nvGrpSpPr>
            <p:cNvPr id="3217" name="Group 20"/>
            <p:cNvGrpSpPr>
              <a:grpSpLocks/>
            </p:cNvGrpSpPr>
            <p:nvPr/>
          </p:nvGrpSpPr>
          <p:grpSpPr bwMode="auto">
            <a:xfrm>
              <a:off x="4080" y="1910"/>
              <a:ext cx="768" cy="576"/>
              <a:chOff x="0" y="0"/>
              <a:chExt cx="768" cy="576"/>
            </a:xfrm>
          </p:grpSpPr>
          <p:sp>
            <p:nvSpPr>
              <p:cNvPr id="3348" name="Oval 21"/>
              <p:cNvSpPr>
                <a:spLocks noChangeArrowheads="1"/>
              </p:cNvSpPr>
              <p:nvPr/>
            </p:nvSpPr>
            <p:spPr bwMode="hidden">
              <a:xfrm>
                <a:off x="-5" y="2"/>
                <a:ext cx="772" cy="574"/>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9" name="Oval 22"/>
              <p:cNvSpPr>
                <a:spLocks noChangeArrowheads="1"/>
              </p:cNvSpPr>
              <p:nvPr/>
            </p:nvSpPr>
            <p:spPr bwMode="hidden">
              <a:xfrm>
                <a:off x="273" y="251"/>
                <a:ext cx="188" cy="108"/>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18" name="Group 23"/>
            <p:cNvGrpSpPr>
              <a:grpSpLocks/>
            </p:cNvGrpSpPr>
            <p:nvPr/>
          </p:nvGrpSpPr>
          <p:grpSpPr bwMode="auto">
            <a:xfrm>
              <a:off x="4257" y="1103"/>
              <a:ext cx="768" cy="576"/>
              <a:chOff x="0" y="0"/>
              <a:chExt cx="768" cy="576"/>
            </a:xfrm>
          </p:grpSpPr>
          <p:sp>
            <p:nvSpPr>
              <p:cNvPr id="3346" name="Oval 24"/>
              <p:cNvSpPr>
                <a:spLocks noChangeArrowheads="1"/>
              </p:cNvSpPr>
              <p:nvPr/>
            </p:nvSpPr>
            <p:spPr bwMode="hidden">
              <a:xfrm>
                <a:off x="-1" y="-1"/>
                <a:ext cx="769" cy="579"/>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7" name="Oval 25"/>
              <p:cNvSpPr>
                <a:spLocks noChangeArrowheads="1"/>
              </p:cNvSpPr>
              <p:nvPr/>
            </p:nvSpPr>
            <p:spPr bwMode="hidden">
              <a:xfrm>
                <a:off x="273" y="253"/>
                <a:ext cx="188" cy="108"/>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19" name="Group 26"/>
            <p:cNvGrpSpPr>
              <a:grpSpLocks/>
            </p:cNvGrpSpPr>
            <p:nvPr/>
          </p:nvGrpSpPr>
          <p:grpSpPr bwMode="auto">
            <a:xfrm>
              <a:off x="3134" y="0"/>
              <a:ext cx="768" cy="576"/>
              <a:chOff x="0" y="0"/>
              <a:chExt cx="768" cy="576"/>
            </a:xfrm>
          </p:grpSpPr>
          <p:sp>
            <p:nvSpPr>
              <p:cNvPr id="3344" name="Oval 27"/>
              <p:cNvSpPr>
                <a:spLocks noChangeArrowheads="1"/>
              </p:cNvSpPr>
              <p:nvPr/>
            </p:nvSpPr>
            <p:spPr bwMode="hidden">
              <a:xfrm>
                <a:off x="-5" y="0"/>
                <a:ext cx="772" cy="574"/>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5" name="Oval 28"/>
              <p:cNvSpPr>
                <a:spLocks noChangeArrowheads="1"/>
              </p:cNvSpPr>
              <p:nvPr/>
            </p:nvSpPr>
            <p:spPr bwMode="hidden">
              <a:xfrm>
                <a:off x="273" y="250"/>
                <a:ext cx="188" cy="108"/>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20" name="Group 29"/>
            <p:cNvGrpSpPr>
              <a:grpSpLocks/>
            </p:cNvGrpSpPr>
            <p:nvPr/>
          </p:nvGrpSpPr>
          <p:grpSpPr bwMode="auto">
            <a:xfrm>
              <a:off x="3115" y="0"/>
              <a:ext cx="2170" cy="1702"/>
              <a:chOff x="3115" y="0"/>
              <a:chExt cx="2170" cy="1702"/>
            </a:xfrm>
          </p:grpSpPr>
          <p:grpSp>
            <p:nvGrpSpPr>
              <p:cNvPr id="3221" name="Group 30"/>
              <p:cNvGrpSpPr>
                <a:grpSpLocks/>
              </p:cNvGrpSpPr>
              <p:nvPr/>
            </p:nvGrpSpPr>
            <p:grpSpPr bwMode="auto">
              <a:xfrm>
                <a:off x="3640" y="308"/>
                <a:ext cx="1145" cy="844"/>
                <a:chOff x="1265" y="814"/>
                <a:chExt cx="2919" cy="2151"/>
              </a:xfrm>
            </p:grpSpPr>
            <p:sp>
              <p:nvSpPr>
                <p:cNvPr id="3342" name="Oval 31"/>
                <p:cNvSpPr>
                  <a:spLocks noChangeArrowheads="1"/>
                </p:cNvSpPr>
                <p:nvPr/>
              </p:nvSpPr>
              <p:spPr bwMode="hidden">
                <a:xfrm>
                  <a:off x="1265" y="809"/>
                  <a:ext cx="2917" cy="1776"/>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3" name="Oval 32"/>
                <p:cNvSpPr>
                  <a:spLocks noChangeArrowheads="1"/>
                </p:cNvSpPr>
                <p:nvPr/>
              </p:nvSpPr>
              <p:spPr bwMode="hidden">
                <a:xfrm>
                  <a:off x="2382" y="1529"/>
                  <a:ext cx="576" cy="96"/>
                </a:xfrm>
                <a:prstGeom prst="ellipse">
                  <a:avLst/>
                </a:prstGeom>
                <a:gradFill rotWithShape="0">
                  <a:gsLst>
                    <a:gs pos="0">
                      <a:schemeClr val="accent2"/>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22" name="Group 33"/>
              <p:cNvGrpSpPr>
                <a:grpSpLocks/>
              </p:cNvGrpSpPr>
              <p:nvPr/>
            </p:nvGrpSpPr>
            <p:grpSpPr bwMode="auto">
              <a:xfrm>
                <a:off x="3115" y="0"/>
                <a:ext cx="2145" cy="1702"/>
                <a:chOff x="3115" y="0"/>
                <a:chExt cx="2145" cy="1702"/>
              </a:xfrm>
            </p:grpSpPr>
            <p:grpSp>
              <p:nvGrpSpPr>
                <p:cNvPr id="3245" name="Group 34"/>
                <p:cNvGrpSpPr>
                  <a:grpSpLocks/>
                </p:cNvGrpSpPr>
                <p:nvPr/>
              </p:nvGrpSpPr>
              <p:grpSpPr bwMode="auto">
                <a:xfrm>
                  <a:off x="4505" y="589"/>
                  <a:ext cx="493" cy="912"/>
                  <a:chOff x="3471" y="1530"/>
                  <a:chExt cx="1258" cy="2327"/>
                </a:xfrm>
              </p:grpSpPr>
              <p:sp>
                <p:nvSpPr>
                  <p:cNvPr id="3340" name="Freeform 35"/>
                  <p:cNvSpPr>
                    <a:spLocks/>
                  </p:cNvSpPr>
                  <p:nvPr/>
                </p:nvSpPr>
                <p:spPr bwMode="hidden">
                  <a:xfrm rot="2711884">
                    <a:off x="2890" y="2112"/>
                    <a:ext cx="1478"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41" name="Freeform 36"/>
                  <p:cNvSpPr>
                    <a:spLocks/>
                  </p:cNvSpPr>
                  <p:nvPr/>
                </p:nvSpPr>
                <p:spPr bwMode="hidden">
                  <a:xfrm rot="2711884">
                    <a:off x="4206" y="2806"/>
                    <a:ext cx="709" cy="63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6" name="Group 37"/>
                <p:cNvGrpSpPr>
                  <a:grpSpLocks/>
                </p:cNvGrpSpPr>
                <p:nvPr/>
              </p:nvGrpSpPr>
              <p:grpSpPr bwMode="auto">
                <a:xfrm>
                  <a:off x="4267" y="781"/>
                  <a:ext cx="966" cy="522"/>
                  <a:chOff x="2864" y="2019"/>
                  <a:chExt cx="2463" cy="1332"/>
                </a:xfrm>
              </p:grpSpPr>
              <p:sp>
                <p:nvSpPr>
                  <p:cNvPr id="3338" name="Freeform 38"/>
                  <p:cNvSpPr>
                    <a:spLocks/>
                  </p:cNvSpPr>
                  <p:nvPr/>
                </p:nvSpPr>
                <p:spPr bwMode="hidden">
                  <a:xfrm rot="2104081">
                    <a:off x="2862" y="2020"/>
                    <a:ext cx="1818"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9" name="Freeform 39"/>
                  <p:cNvSpPr>
                    <a:spLocks/>
                  </p:cNvSpPr>
                  <p:nvPr/>
                </p:nvSpPr>
                <p:spPr bwMode="hidden">
                  <a:xfrm rot="2104081">
                    <a:off x="4351" y="2801"/>
                    <a:ext cx="975" cy="1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7" name="Group 40"/>
                <p:cNvGrpSpPr>
                  <a:grpSpLocks/>
                </p:cNvGrpSpPr>
                <p:nvPr/>
              </p:nvGrpSpPr>
              <p:grpSpPr bwMode="auto">
                <a:xfrm>
                  <a:off x="4280" y="707"/>
                  <a:ext cx="971" cy="417"/>
                  <a:chOff x="2897" y="1832"/>
                  <a:chExt cx="2477" cy="1064"/>
                </a:xfrm>
              </p:grpSpPr>
              <p:sp>
                <p:nvSpPr>
                  <p:cNvPr id="3336" name="Freeform 41"/>
                  <p:cNvSpPr>
                    <a:spLocks/>
                  </p:cNvSpPr>
                  <p:nvPr/>
                </p:nvSpPr>
                <p:spPr bwMode="hidden">
                  <a:xfrm rot="1582915">
                    <a:off x="2897" y="1830"/>
                    <a:ext cx="1739" cy="30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7" name="Freeform 42"/>
                  <p:cNvSpPr>
                    <a:spLocks/>
                  </p:cNvSpPr>
                  <p:nvPr/>
                </p:nvSpPr>
                <p:spPr bwMode="hidden">
                  <a:xfrm rot="1582915">
                    <a:off x="4441" y="2419"/>
                    <a:ext cx="931" cy="9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8" name="Group 43"/>
                <p:cNvGrpSpPr>
                  <a:grpSpLocks/>
                </p:cNvGrpSpPr>
                <p:nvPr/>
              </p:nvGrpSpPr>
              <p:grpSpPr bwMode="auto">
                <a:xfrm>
                  <a:off x="4291" y="630"/>
                  <a:ext cx="969" cy="364"/>
                  <a:chOff x="2924" y="1636"/>
                  <a:chExt cx="2472" cy="927"/>
                </a:xfrm>
              </p:grpSpPr>
              <p:sp>
                <p:nvSpPr>
                  <p:cNvPr id="3334" name="Freeform 44"/>
                  <p:cNvSpPr>
                    <a:spLocks/>
                  </p:cNvSpPr>
                  <p:nvPr/>
                </p:nvSpPr>
                <p:spPr bwMode="hidden">
                  <a:xfrm rot="1080363">
                    <a:off x="2923" y="1638"/>
                    <a:ext cx="1677" cy="33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5" name="Freeform 45"/>
                  <p:cNvSpPr>
                    <a:spLocks/>
                  </p:cNvSpPr>
                  <p:nvPr/>
                </p:nvSpPr>
                <p:spPr bwMode="hidden">
                  <a:xfrm rot="1080363">
                    <a:off x="4493" y="2034"/>
                    <a:ext cx="905" cy="52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9" name="Group 46"/>
                <p:cNvGrpSpPr>
                  <a:grpSpLocks/>
                </p:cNvGrpSpPr>
                <p:nvPr/>
              </p:nvGrpSpPr>
              <p:grpSpPr bwMode="auto">
                <a:xfrm>
                  <a:off x="4304" y="543"/>
                  <a:ext cx="918" cy="258"/>
                  <a:chOff x="2958" y="1414"/>
                  <a:chExt cx="2342" cy="657"/>
                </a:xfrm>
              </p:grpSpPr>
              <p:sp>
                <p:nvSpPr>
                  <p:cNvPr id="3332" name="Freeform 47"/>
                  <p:cNvSpPr>
                    <a:spLocks/>
                  </p:cNvSpPr>
                  <p:nvPr/>
                </p:nvSpPr>
                <p:spPr bwMode="hidden">
                  <a:xfrm rot="463793">
                    <a:off x="2959" y="1410"/>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3" name="Freeform 48"/>
                  <p:cNvSpPr>
                    <a:spLocks/>
                  </p:cNvSpPr>
                  <p:nvPr/>
                </p:nvSpPr>
                <p:spPr bwMode="hidden">
                  <a:xfrm rot="463793">
                    <a:off x="4467" y="1578"/>
                    <a:ext cx="834" cy="49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0" name="Group 49"/>
                <p:cNvGrpSpPr>
                  <a:grpSpLocks/>
                </p:cNvGrpSpPr>
                <p:nvPr/>
              </p:nvGrpSpPr>
              <p:grpSpPr bwMode="auto">
                <a:xfrm>
                  <a:off x="4314" y="487"/>
                  <a:ext cx="843" cy="134"/>
                  <a:chOff x="2983" y="1269"/>
                  <a:chExt cx="2150" cy="343"/>
                </a:xfrm>
              </p:grpSpPr>
              <p:sp>
                <p:nvSpPr>
                  <p:cNvPr id="3330" name="Freeform 50"/>
                  <p:cNvSpPr>
                    <a:spLocks/>
                  </p:cNvSpPr>
                  <p:nvPr/>
                </p:nvSpPr>
                <p:spPr bwMode="hidden">
                  <a:xfrm rot="-84182">
                    <a:off x="2985" y="1288"/>
                    <a:ext cx="14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1" name="Freeform 51"/>
                  <p:cNvSpPr>
                    <a:spLocks/>
                  </p:cNvSpPr>
                  <p:nvPr/>
                </p:nvSpPr>
                <p:spPr bwMode="hidden">
                  <a:xfrm rot="-84182">
                    <a:off x="4377" y="1264"/>
                    <a:ext cx="754" cy="34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1" name="Group 52"/>
                <p:cNvGrpSpPr>
                  <a:grpSpLocks/>
                </p:cNvGrpSpPr>
                <p:nvPr/>
              </p:nvGrpSpPr>
              <p:grpSpPr bwMode="auto">
                <a:xfrm>
                  <a:off x="4296" y="349"/>
                  <a:ext cx="737" cy="167"/>
                  <a:chOff x="2938" y="917"/>
                  <a:chExt cx="1879" cy="427"/>
                </a:xfrm>
              </p:grpSpPr>
              <p:sp>
                <p:nvSpPr>
                  <p:cNvPr id="3328" name="Freeform 53"/>
                  <p:cNvSpPr>
                    <a:spLocks/>
                  </p:cNvSpPr>
                  <p:nvPr/>
                </p:nvSpPr>
                <p:spPr bwMode="hidden">
                  <a:xfrm rot="-802576">
                    <a:off x="2941" y="1120"/>
                    <a:ext cx="1232" cy="9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9" name="Freeform 54"/>
                  <p:cNvSpPr>
                    <a:spLocks/>
                  </p:cNvSpPr>
                  <p:nvPr/>
                </p:nvSpPr>
                <p:spPr bwMode="hidden">
                  <a:xfrm rot="-802576">
                    <a:off x="4156" y="916"/>
                    <a:ext cx="665"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2" name="Group 55"/>
                <p:cNvGrpSpPr>
                  <a:grpSpLocks/>
                </p:cNvGrpSpPr>
                <p:nvPr/>
              </p:nvGrpSpPr>
              <p:grpSpPr bwMode="auto">
                <a:xfrm>
                  <a:off x="3394" y="637"/>
                  <a:ext cx="493" cy="912"/>
                  <a:chOff x="637" y="1653"/>
                  <a:chExt cx="1257" cy="2326"/>
                </a:xfrm>
              </p:grpSpPr>
              <p:sp>
                <p:nvSpPr>
                  <p:cNvPr id="3326" name="Freeform 56"/>
                  <p:cNvSpPr>
                    <a:spLocks/>
                  </p:cNvSpPr>
                  <p:nvPr/>
                </p:nvSpPr>
                <p:spPr bwMode="hidden">
                  <a:xfrm rot="18888116" flipH="1">
                    <a:off x="874" y="2359"/>
                    <a:ext cx="1729" cy="31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7" name="Freeform 57"/>
                  <p:cNvSpPr>
                    <a:spLocks/>
                  </p:cNvSpPr>
                  <p:nvPr/>
                </p:nvSpPr>
                <p:spPr bwMode="hidden">
                  <a:xfrm rot="18888116" flipH="1">
                    <a:off x="416" y="3273"/>
                    <a:ext cx="925"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3" name="Group 58"/>
                <p:cNvGrpSpPr>
                  <a:grpSpLocks/>
                </p:cNvGrpSpPr>
                <p:nvPr/>
              </p:nvGrpSpPr>
              <p:grpSpPr bwMode="auto">
                <a:xfrm>
                  <a:off x="3142" y="850"/>
                  <a:ext cx="966" cy="522"/>
                  <a:chOff x="-5" y="2196"/>
                  <a:chExt cx="2463" cy="1332"/>
                </a:xfrm>
              </p:grpSpPr>
              <p:sp>
                <p:nvSpPr>
                  <p:cNvPr id="3324" name="Freeform 59"/>
                  <p:cNvSpPr>
                    <a:spLocks/>
                  </p:cNvSpPr>
                  <p:nvPr/>
                </p:nvSpPr>
                <p:spPr bwMode="hidden">
                  <a:xfrm rot="19495919" flipH="1">
                    <a:off x="644" y="1817"/>
                    <a:ext cx="1818" cy="72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5" name="Freeform 60"/>
                  <p:cNvSpPr>
                    <a:spLocks/>
                  </p:cNvSpPr>
                  <p:nvPr/>
                </p:nvSpPr>
                <p:spPr bwMode="hidden">
                  <a:xfrm rot="19495919" flipH="1">
                    <a:off x="-3" y="2983"/>
                    <a:ext cx="975" cy="54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4" name="Group 61"/>
                <p:cNvGrpSpPr>
                  <a:grpSpLocks/>
                </p:cNvGrpSpPr>
                <p:nvPr/>
              </p:nvGrpSpPr>
              <p:grpSpPr bwMode="auto">
                <a:xfrm>
                  <a:off x="3124" y="777"/>
                  <a:ext cx="971" cy="417"/>
                  <a:chOff x="-52" y="2009"/>
                  <a:chExt cx="2477" cy="1064"/>
                </a:xfrm>
              </p:grpSpPr>
              <p:sp>
                <p:nvSpPr>
                  <p:cNvPr id="3322" name="Freeform 62"/>
                  <p:cNvSpPr>
                    <a:spLocks/>
                  </p:cNvSpPr>
                  <p:nvPr/>
                </p:nvSpPr>
                <p:spPr bwMode="hidden">
                  <a:xfrm rot="20017085" flipH="1">
                    <a:off x="688" y="2009"/>
                    <a:ext cx="1739" cy="30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3" name="Freeform 63"/>
                  <p:cNvSpPr>
                    <a:spLocks/>
                  </p:cNvSpPr>
                  <p:nvPr/>
                </p:nvSpPr>
                <p:spPr bwMode="hidden">
                  <a:xfrm rot="20017085" flipH="1">
                    <a:off x="-48" y="2597"/>
                    <a:ext cx="931" cy="20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5" name="Group 64"/>
                <p:cNvGrpSpPr>
                  <a:grpSpLocks/>
                </p:cNvGrpSpPr>
                <p:nvPr/>
              </p:nvGrpSpPr>
              <p:grpSpPr bwMode="auto">
                <a:xfrm>
                  <a:off x="3115" y="700"/>
                  <a:ext cx="969" cy="363"/>
                  <a:chOff x="-74" y="1813"/>
                  <a:chExt cx="2472" cy="927"/>
                </a:xfrm>
              </p:grpSpPr>
              <p:sp>
                <p:nvSpPr>
                  <p:cNvPr id="3320" name="Freeform 65"/>
                  <p:cNvSpPr>
                    <a:spLocks/>
                  </p:cNvSpPr>
                  <p:nvPr/>
                </p:nvSpPr>
                <p:spPr bwMode="hidden">
                  <a:xfrm rot="20519637" flipH="1">
                    <a:off x="724" y="1432"/>
                    <a:ext cx="1677" cy="33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1" name="Freeform 66"/>
                  <p:cNvSpPr>
                    <a:spLocks/>
                  </p:cNvSpPr>
                  <p:nvPr/>
                </p:nvSpPr>
                <p:spPr bwMode="hidden">
                  <a:xfrm rot="20519637" flipH="1">
                    <a:off x="-74" y="1829"/>
                    <a:ext cx="905" cy="5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6" name="Group 67"/>
                <p:cNvGrpSpPr>
                  <a:grpSpLocks/>
                </p:cNvGrpSpPr>
                <p:nvPr/>
              </p:nvGrpSpPr>
              <p:grpSpPr bwMode="auto">
                <a:xfrm>
                  <a:off x="3153" y="613"/>
                  <a:ext cx="918" cy="257"/>
                  <a:chOff x="22" y="1591"/>
                  <a:chExt cx="2342" cy="657"/>
                </a:xfrm>
              </p:grpSpPr>
              <p:sp>
                <p:nvSpPr>
                  <p:cNvPr id="3318" name="Freeform 68"/>
                  <p:cNvSpPr>
                    <a:spLocks/>
                  </p:cNvSpPr>
                  <p:nvPr/>
                </p:nvSpPr>
                <p:spPr bwMode="hidden">
                  <a:xfrm rot="21136207" flipH="1">
                    <a:off x="821"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9" name="Freeform 69"/>
                  <p:cNvSpPr>
                    <a:spLocks/>
                  </p:cNvSpPr>
                  <p:nvPr/>
                </p:nvSpPr>
                <p:spPr bwMode="hidden">
                  <a:xfrm rot="21136207" flipH="1">
                    <a:off x="23" y="1757"/>
                    <a:ext cx="834" cy="4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7" name="Group 70"/>
                <p:cNvGrpSpPr>
                  <a:grpSpLocks/>
                </p:cNvGrpSpPr>
                <p:nvPr/>
              </p:nvGrpSpPr>
              <p:grpSpPr bwMode="auto">
                <a:xfrm>
                  <a:off x="3218" y="556"/>
                  <a:ext cx="843" cy="134"/>
                  <a:chOff x="189" y="1446"/>
                  <a:chExt cx="2150" cy="343"/>
                </a:xfrm>
              </p:grpSpPr>
              <p:sp>
                <p:nvSpPr>
                  <p:cNvPr id="3316" name="Freeform 71"/>
                  <p:cNvSpPr>
                    <a:spLocks/>
                  </p:cNvSpPr>
                  <p:nvPr/>
                </p:nvSpPr>
                <p:spPr bwMode="hidden">
                  <a:xfrm rot="84182" flipH="1">
                    <a:off x="937" y="1469"/>
                    <a:ext cx="14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7" name="Freeform 72"/>
                  <p:cNvSpPr>
                    <a:spLocks/>
                  </p:cNvSpPr>
                  <p:nvPr/>
                </p:nvSpPr>
                <p:spPr bwMode="hidden">
                  <a:xfrm rot="84182" flipH="1">
                    <a:off x="192" y="1445"/>
                    <a:ext cx="754" cy="2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8" name="Group 73"/>
                <p:cNvGrpSpPr>
                  <a:grpSpLocks/>
                </p:cNvGrpSpPr>
                <p:nvPr/>
              </p:nvGrpSpPr>
              <p:grpSpPr bwMode="auto">
                <a:xfrm>
                  <a:off x="3342" y="418"/>
                  <a:ext cx="737" cy="167"/>
                  <a:chOff x="505" y="1094"/>
                  <a:chExt cx="1879" cy="427"/>
                </a:xfrm>
              </p:grpSpPr>
              <p:sp>
                <p:nvSpPr>
                  <p:cNvPr id="3314" name="Freeform 74"/>
                  <p:cNvSpPr>
                    <a:spLocks/>
                  </p:cNvSpPr>
                  <p:nvPr/>
                </p:nvSpPr>
                <p:spPr bwMode="hidden">
                  <a:xfrm rot="802576" flipH="1">
                    <a:off x="1150" y="1301"/>
                    <a:ext cx="1232"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5" name="Freeform 75"/>
                  <p:cNvSpPr>
                    <a:spLocks/>
                  </p:cNvSpPr>
                  <p:nvPr/>
                </p:nvSpPr>
                <p:spPr bwMode="hidden">
                  <a:xfrm rot="802576" flipH="1">
                    <a:off x="503" y="1097"/>
                    <a:ext cx="665"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9" name="Group 76"/>
                <p:cNvGrpSpPr>
                  <a:grpSpLocks/>
                </p:cNvGrpSpPr>
                <p:nvPr/>
              </p:nvGrpSpPr>
              <p:grpSpPr bwMode="auto">
                <a:xfrm>
                  <a:off x="3386" y="341"/>
                  <a:ext cx="725" cy="218"/>
                  <a:chOff x="616" y="899"/>
                  <a:chExt cx="1850" cy="554"/>
                </a:xfrm>
              </p:grpSpPr>
              <p:sp>
                <p:nvSpPr>
                  <p:cNvPr id="3312" name="Freeform 77"/>
                  <p:cNvSpPr>
                    <a:spLocks/>
                  </p:cNvSpPr>
                  <p:nvPr/>
                </p:nvSpPr>
                <p:spPr bwMode="hidden">
                  <a:xfrm rot="1277471" flipH="1">
                    <a:off x="1229" y="1241"/>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3" name="Freeform 78"/>
                  <p:cNvSpPr>
                    <a:spLocks/>
                  </p:cNvSpPr>
                  <p:nvPr/>
                </p:nvSpPr>
                <p:spPr bwMode="hidden">
                  <a:xfrm rot="1277471" flipH="1">
                    <a:off x="617" y="894"/>
                    <a:ext cx="657" cy="34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0" name="Group 79"/>
                <p:cNvGrpSpPr>
                  <a:grpSpLocks/>
                </p:cNvGrpSpPr>
                <p:nvPr/>
              </p:nvGrpSpPr>
              <p:grpSpPr bwMode="auto">
                <a:xfrm>
                  <a:off x="3472" y="231"/>
                  <a:ext cx="693" cy="291"/>
                  <a:chOff x="3472" y="231"/>
                  <a:chExt cx="693" cy="291"/>
                </a:xfrm>
              </p:grpSpPr>
              <p:sp>
                <p:nvSpPr>
                  <p:cNvPr id="3310" name="Freeform 80"/>
                  <p:cNvSpPr>
                    <a:spLocks/>
                  </p:cNvSpPr>
                  <p:nvPr/>
                </p:nvSpPr>
                <p:spPr bwMode="hidden">
                  <a:xfrm rot="2028410" flipH="1">
                    <a:off x="3682" y="438"/>
                    <a:ext cx="483" cy="8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1" name="Freeform 81"/>
                  <p:cNvSpPr>
                    <a:spLocks/>
                  </p:cNvSpPr>
                  <p:nvPr/>
                </p:nvSpPr>
                <p:spPr bwMode="hidden">
                  <a:xfrm rot="2028410" flipH="1">
                    <a:off x="3473" y="231"/>
                    <a:ext cx="261"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1" name="Group 82"/>
                <p:cNvGrpSpPr>
                  <a:grpSpLocks/>
                </p:cNvGrpSpPr>
                <p:nvPr/>
              </p:nvGrpSpPr>
              <p:grpSpPr bwMode="auto">
                <a:xfrm>
                  <a:off x="3554" y="118"/>
                  <a:ext cx="664" cy="349"/>
                  <a:chOff x="3554" y="118"/>
                  <a:chExt cx="664" cy="349"/>
                </a:xfrm>
              </p:grpSpPr>
              <p:sp>
                <p:nvSpPr>
                  <p:cNvPr id="3308" name="Freeform 83"/>
                  <p:cNvSpPr>
                    <a:spLocks/>
                  </p:cNvSpPr>
                  <p:nvPr/>
                </p:nvSpPr>
                <p:spPr bwMode="hidden">
                  <a:xfrm rot="2664424" flipH="1">
                    <a:off x="3727" y="381"/>
                    <a:ext cx="490" cy="8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9" name="Freeform 84"/>
                  <p:cNvSpPr>
                    <a:spLocks/>
                  </p:cNvSpPr>
                  <p:nvPr/>
                </p:nvSpPr>
                <p:spPr bwMode="hidden">
                  <a:xfrm rot="2664424" flipH="1">
                    <a:off x="3553" y="118"/>
                    <a:ext cx="264"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2" name="Group 85"/>
                <p:cNvGrpSpPr>
                  <a:grpSpLocks/>
                </p:cNvGrpSpPr>
                <p:nvPr/>
              </p:nvGrpSpPr>
              <p:grpSpPr bwMode="auto">
                <a:xfrm>
                  <a:off x="3784" y="30"/>
                  <a:ext cx="305" cy="593"/>
                  <a:chOff x="1633" y="104"/>
                  <a:chExt cx="778" cy="1512"/>
                </a:xfrm>
              </p:grpSpPr>
              <p:sp>
                <p:nvSpPr>
                  <p:cNvPr id="3306" name="Freeform 86"/>
                  <p:cNvSpPr>
                    <a:spLocks/>
                  </p:cNvSpPr>
                  <p:nvPr/>
                </p:nvSpPr>
                <p:spPr bwMode="hidden">
                  <a:xfrm rot="3473776" flipH="1">
                    <a:off x="1752" y="953"/>
                    <a:ext cx="1104" cy="2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7" name="Freeform 87"/>
                  <p:cNvSpPr>
                    <a:spLocks/>
                  </p:cNvSpPr>
                  <p:nvPr/>
                </p:nvSpPr>
                <p:spPr bwMode="hidden">
                  <a:xfrm rot="3473776" flipH="1">
                    <a:off x="1504" y="225"/>
                    <a:ext cx="588"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3" name="Group 88"/>
                <p:cNvGrpSpPr>
                  <a:grpSpLocks/>
                </p:cNvGrpSpPr>
                <p:nvPr/>
              </p:nvGrpSpPr>
              <p:grpSpPr bwMode="auto">
                <a:xfrm>
                  <a:off x="3903" y="0"/>
                  <a:ext cx="248" cy="601"/>
                  <a:chOff x="1935" y="28"/>
                  <a:chExt cx="634" cy="1534"/>
                </a:xfrm>
              </p:grpSpPr>
              <p:sp>
                <p:nvSpPr>
                  <p:cNvPr id="3304" name="Freeform 89"/>
                  <p:cNvSpPr>
                    <a:spLocks/>
                  </p:cNvSpPr>
                  <p:nvPr/>
                </p:nvSpPr>
                <p:spPr bwMode="hidden">
                  <a:xfrm rot="4126480" flipH="1">
                    <a:off x="2085" y="769"/>
                    <a:ext cx="757" cy="2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5" name="Freeform 90"/>
                  <p:cNvSpPr>
                    <a:spLocks/>
                  </p:cNvSpPr>
                  <p:nvPr/>
                </p:nvSpPr>
                <p:spPr bwMode="hidden">
                  <a:xfrm rot="4126480" flipH="1">
                    <a:off x="1825" y="142"/>
                    <a:ext cx="565"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4" name="Group 91"/>
                <p:cNvGrpSpPr>
                  <a:grpSpLocks/>
                </p:cNvGrpSpPr>
                <p:nvPr/>
              </p:nvGrpSpPr>
              <p:grpSpPr bwMode="auto">
                <a:xfrm>
                  <a:off x="4251" y="252"/>
                  <a:ext cx="723" cy="222"/>
                  <a:chOff x="2822" y="672"/>
                  <a:chExt cx="1845" cy="566"/>
                </a:xfrm>
              </p:grpSpPr>
              <p:sp>
                <p:nvSpPr>
                  <p:cNvPr id="3302" name="Freeform 92"/>
                  <p:cNvSpPr>
                    <a:spLocks/>
                  </p:cNvSpPr>
                  <p:nvPr/>
                </p:nvSpPr>
                <p:spPr bwMode="hidden">
                  <a:xfrm rot="-1325434">
                    <a:off x="2825" y="1026"/>
                    <a:ext cx="1234"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3" name="Freeform 93"/>
                  <p:cNvSpPr>
                    <a:spLocks/>
                  </p:cNvSpPr>
                  <p:nvPr/>
                </p:nvSpPr>
                <p:spPr bwMode="hidden">
                  <a:xfrm rot="-1325434">
                    <a:off x="4005" y="294"/>
                    <a:ext cx="666" cy="72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5" name="Group 94"/>
                <p:cNvGrpSpPr>
                  <a:grpSpLocks/>
                </p:cNvGrpSpPr>
                <p:nvPr/>
              </p:nvGrpSpPr>
              <p:grpSpPr bwMode="auto">
                <a:xfrm>
                  <a:off x="4196" y="163"/>
                  <a:ext cx="699" cy="282"/>
                  <a:chOff x="2683" y="445"/>
                  <a:chExt cx="1781" cy="717"/>
                </a:xfrm>
              </p:grpSpPr>
              <p:sp>
                <p:nvSpPr>
                  <p:cNvPr id="3300" name="Freeform 95"/>
                  <p:cNvSpPr>
                    <a:spLocks/>
                  </p:cNvSpPr>
                  <p:nvPr/>
                </p:nvSpPr>
                <p:spPr bwMode="hidden">
                  <a:xfrm rot="-1921064">
                    <a:off x="2684" y="940"/>
                    <a:ext cx="1232" cy="2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1" name="Freeform 96"/>
                  <p:cNvSpPr>
                    <a:spLocks/>
                  </p:cNvSpPr>
                  <p:nvPr/>
                </p:nvSpPr>
                <p:spPr bwMode="hidden">
                  <a:xfrm rot="-1921064">
                    <a:off x="3801" y="450"/>
                    <a:ext cx="665"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sp>
              <p:nvSpPr>
                <p:cNvPr id="2" name="Freeform 97"/>
                <p:cNvSpPr>
                  <a:spLocks/>
                </p:cNvSpPr>
                <p:nvPr/>
              </p:nvSpPr>
              <p:spPr bwMode="hidden">
                <a:xfrm rot="4578755" flipH="1">
                  <a:off x="3968" y="371"/>
                  <a:ext cx="405" cy="5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66" name="Freeform 98"/>
                <p:cNvSpPr>
                  <a:spLocks/>
                </p:cNvSpPr>
                <p:nvPr/>
              </p:nvSpPr>
              <p:spPr bwMode="hidden">
                <a:xfrm rot="4578755" flipH="1">
                  <a:off x="3977" y="77"/>
                  <a:ext cx="217" cy="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nvGrpSpPr>
                <p:cNvPr id="3268" name="Group 99"/>
                <p:cNvGrpSpPr>
                  <a:grpSpLocks/>
                </p:cNvGrpSpPr>
                <p:nvPr/>
              </p:nvGrpSpPr>
              <p:grpSpPr bwMode="auto">
                <a:xfrm>
                  <a:off x="4242" y="5"/>
                  <a:ext cx="251" cy="596"/>
                  <a:chOff x="2800" y="41"/>
                  <a:chExt cx="640" cy="1520"/>
                </a:xfrm>
              </p:grpSpPr>
              <p:sp>
                <p:nvSpPr>
                  <p:cNvPr id="3298" name="Freeform 100"/>
                  <p:cNvSpPr>
                    <a:spLocks/>
                  </p:cNvSpPr>
                  <p:nvPr/>
                </p:nvSpPr>
                <p:spPr bwMode="hidden">
                  <a:xfrm rot="-3857755">
                    <a:off x="2550" y="746"/>
                    <a:ext cx="684"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9" name="Freeform 101"/>
                  <p:cNvSpPr>
                    <a:spLocks/>
                  </p:cNvSpPr>
                  <p:nvPr/>
                </p:nvSpPr>
                <p:spPr bwMode="hidden">
                  <a:xfrm rot="-3857755">
                    <a:off x="3009" y="176"/>
                    <a:ext cx="564" cy="29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9" name="Group 102"/>
                <p:cNvGrpSpPr>
                  <a:grpSpLocks/>
                </p:cNvGrpSpPr>
                <p:nvPr/>
              </p:nvGrpSpPr>
              <p:grpSpPr bwMode="auto">
                <a:xfrm>
                  <a:off x="4295" y="53"/>
                  <a:ext cx="398" cy="574"/>
                  <a:chOff x="2934" y="163"/>
                  <a:chExt cx="1017" cy="1464"/>
                </a:xfrm>
              </p:grpSpPr>
              <p:sp>
                <p:nvSpPr>
                  <p:cNvPr id="3296" name="Freeform 103"/>
                  <p:cNvSpPr>
                    <a:spLocks/>
                  </p:cNvSpPr>
                  <p:nvPr/>
                </p:nvSpPr>
                <p:spPr bwMode="hidden">
                  <a:xfrm rot="-2777260">
                    <a:off x="2492" y="911"/>
                    <a:ext cx="1153" cy="27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7" name="Freeform 104"/>
                  <p:cNvSpPr>
                    <a:spLocks/>
                  </p:cNvSpPr>
                  <p:nvPr/>
                </p:nvSpPr>
                <p:spPr bwMode="hidden">
                  <a:xfrm rot="-2777260">
                    <a:off x="3428" y="259"/>
                    <a:ext cx="624" cy="4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0" name="Group 105"/>
                <p:cNvGrpSpPr>
                  <a:grpSpLocks/>
                </p:cNvGrpSpPr>
                <p:nvPr/>
              </p:nvGrpSpPr>
              <p:grpSpPr bwMode="auto">
                <a:xfrm>
                  <a:off x="4215" y="2"/>
                  <a:ext cx="95" cy="567"/>
                  <a:chOff x="2730" y="32"/>
                  <a:chExt cx="243" cy="1448"/>
                </a:xfrm>
              </p:grpSpPr>
              <p:sp>
                <p:nvSpPr>
                  <p:cNvPr id="3294" name="Freeform 106"/>
                  <p:cNvSpPr>
                    <a:spLocks/>
                  </p:cNvSpPr>
                  <p:nvPr/>
                </p:nvSpPr>
                <p:spPr bwMode="hidden">
                  <a:xfrm rot="-4903748">
                    <a:off x="2291" y="956"/>
                    <a:ext cx="962" cy="8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5" name="Freeform 107"/>
                  <p:cNvSpPr>
                    <a:spLocks/>
                  </p:cNvSpPr>
                  <p:nvPr/>
                </p:nvSpPr>
                <p:spPr bwMode="hidden">
                  <a:xfrm rot="-4903748">
                    <a:off x="2460" y="28"/>
                    <a:ext cx="890" cy="1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1" name="Group 108"/>
                <p:cNvGrpSpPr>
                  <a:grpSpLocks/>
                </p:cNvGrpSpPr>
                <p:nvPr/>
              </p:nvGrpSpPr>
              <p:grpSpPr bwMode="auto">
                <a:xfrm>
                  <a:off x="3514" y="683"/>
                  <a:ext cx="425" cy="960"/>
                  <a:chOff x="943" y="1769"/>
                  <a:chExt cx="1085" cy="2450"/>
                </a:xfrm>
              </p:grpSpPr>
              <p:sp>
                <p:nvSpPr>
                  <p:cNvPr id="3292" name="Freeform 109"/>
                  <p:cNvSpPr>
                    <a:spLocks/>
                  </p:cNvSpPr>
                  <p:nvPr/>
                </p:nvSpPr>
                <p:spPr bwMode="hidden">
                  <a:xfrm rot="18335692" flipH="1">
                    <a:off x="1176" y="2310"/>
                    <a:ext cx="139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3" name="Freeform 110"/>
                  <p:cNvSpPr>
                    <a:spLocks/>
                  </p:cNvSpPr>
                  <p:nvPr/>
                </p:nvSpPr>
                <p:spPr bwMode="hidden">
                  <a:xfrm rot="18335692" flipH="1">
                    <a:off x="727" y="3128"/>
                    <a:ext cx="925"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2" name="Group 111"/>
                <p:cNvGrpSpPr>
                  <a:grpSpLocks/>
                </p:cNvGrpSpPr>
                <p:nvPr/>
              </p:nvGrpSpPr>
              <p:grpSpPr bwMode="auto">
                <a:xfrm>
                  <a:off x="3715" y="748"/>
                  <a:ext cx="300" cy="930"/>
                  <a:chOff x="1455" y="1936"/>
                  <a:chExt cx="766" cy="2373"/>
                </a:xfrm>
              </p:grpSpPr>
              <p:sp>
                <p:nvSpPr>
                  <p:cNvPr id="3290" name="Freeform 112"/>
                  <p:cNvSpPr>
                    <a:spLocks/>
                  </p:cNvSpPr>
                  <p:nvPr/>
                </p:nvSpPr>
                <p:spPr bwMode="hidden">
                  <a:xfrm rot="17542885" flipH="1">
                    <a:off x="1274" y="2575"/>
                    <a:ext cx="1586"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1" name="Freeform 113"/>
                  <p:cNvSpPr>
                    <a:spLocks/>
                  </p:cNvSpPr>
                  <p:nvPr/>
                </p:nvSpPr>
                <p:spPr bwMode="hidden">
                  <a:xfrm rot="17542885" flipH="1">
                    <a:off x="1281" y="3638"/>
                    <a:ext cx="853" cy="47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3" name="Group 114"/>
                <p:cNvGrpSpPr>
                  <a:grpSpLocks/>
                </p:cNvGrpSpPr>
                <p:nvPr/>
              </p:nvGrpSpPr>
              <p:grpSpPr bwMode="auto">
                <a:xfrm rot="88588">
                  <a:off x="3923" y="769"/>
                  <a:ext cx="180" cy="913"/>
                  <a:chOff x="1956" y="1990"/>
                  <a:chExt cx="492" cy="2604"/>
                </a:xfrm>
              </p:grpSpPr>
              <p:sp>
                <p:nvSpPr>
                  <p:cNvPr id="3288" name="Freeform 115"/>
                  <p:cNvSpPr>
                    <a:spLocks/>
                  </p:cNvSpPr>
                  <p:nvPr/>
                </p:nvSpPr>
                <p:spPr bwMode="hidden">
                  <a:xfrm rot="16782062" flipH="1">
                    <a:off x="1205" y="2327"/>
                    <a:ext cx="1732" cy="36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9" name="Freeform 116"/>
                  <p:cNvSpPr>
                    <a:spLocks/>
                  </p:cNvSpPr>
                  <p:nvPr/>
                </p:nvSpPr>
                <p:spPr bwMode="hidden">
                  <a:xfrm rot="16782062" flipH="1">
                    <a:off x="1470" y="3444"/>
                    <a:ext cx="913" cy="5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4" name="Group 117"/>
                <p:cNvGrpSpPr>
                  <a:grpSpLocks/>
                </p:cNvGrpSpPr>
                <p:nvPr/>
              </p:nvGrpSpPr>
              <p:grpSpPr bwMode="auto">
                <a:xfrm>
                  <a:off x="4451" y="662"/>
                  <a:ext cx="442" cy="951"/>
                  <a:chOff x="3334" y="1717"/>
                  <a:chExt cx="1125" cy="2426"/>
                </a:xfrm>
              </p:grpSpPr>
              <p:sp>
                <p:nvSpPr>
                  <p:cNvPr id="3286" name="Freeform 118"/>
                  <p:cNvSpPr>
                    <a:spLocks/>
                  </p:cNvSpPr>
                  <p:nvPr/>
                </p:nvSpPr>
                <p:spPr bwMode="hidden">
                  <a:xfrm rot="3144576">
                    <a:off x="2623" y="2047"/>
                    <a:ext cx="1730" cy="31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7" name="Freeform 119"/>
                  <p:cNvSpPr>
                    <a:spLocks/>
                  </p:cNvSpPr>
                  <p:nvPr/>
                </p:nvSpPr>
                <p:spPr bwMode="hidden">
                  <a:xfrm rot="3144576">
                    <a:off x="3751" y="3058"/>
                    <a:ext cx="925" cy="48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5" name="Group 120"/>
                <p:cNvGrpSpPr>
                  <a:grpSpLocks/>
                </p:cNvGrpSpPr>
                <p:nvPr/>
              </p:nvGrpSpPr>
              <p:grpSpPr bwMode="auto">
                <a:xfrm>
                  <a:off x="4391" y="721"/>
                  <a:ext cx="347" cy="951"/>
                  <a:chOff x="3181" y="1866"/>
                  <a:chExt cx="883" cy="2426"/>
                </a:xfrm>
              </p:grpSpPr>
              <p:sp>
                <p:nvSpPr>
                  <p:cNvPr id="3284" name="Freeform 121"/>
                  <p:cNvSpPr>
                    <a:spLocks/>
                  </p:cNvSpPr>
                  <p:nvPr/>
                </p:nvSpPr>
                <p:spPr bwMode="hidden">
                  <a:xfrm rot="3745735">
                    <a:off x="2509" y="2537"/>
                    <a:ext cx="1645"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5" name="Freeform 122"/>
                  <p:cNvSpPr>
                    <a:spLocks/>
                  </p:cNvSpPr>
                  <p:nvPr/>
                </p:nvSpPr>
                <p:spPr bwMode="hidden">
                  <a:xfrm rot="3745735">
                    <a:off x="3388" y="3612"/>
                    <a:ext cx="889"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6" name="Group 123"/>
                <p:cNvGrpSpPr>
                  <a:grpSpLocks/>
                </p:cNvGrpSpPr>
                <p:nvPr/>
              </p:nvGrpSpPr>
              <p:grpSpPr bwMode="auto">
                <a:xfrm>
                  <a:off x="4323" y="767"/>
                  <a:ext cx="243" cy="935"/>
                  <a:chOff x="3006" y="1983"/>
                  <a:chExt cx="619" cy="2386"/>
                </a:xfrm>
              </p:grpSpPr>
              <p:sp>
                <p:nvSpPr>
                  <p:cNvPr id="3282" name="Freeform 124"/>
                  <p:cNvSpPr>
                    <a:spLocks/>
                  </p:cNvSpPr>
                  <p:nvPr/>
                </p:nvSpPr>
                <p:spPr bwMode="hidden">
                  <a:xfrm rot="4286818">
                    <a:off x="2328" y="2659"/>
                    <a:ext cx="1598" cy="2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3" name="Freeform 125"/>
                  <p:cNvSpPr>
                    <a:spLocks/>
                  </p:cNvSpPr>
                  <p:nvPr/>
                </p:nvSpPr>
                <p:spPr bwMode="hidden">
                  <a:xfrm rot="4286818">
                    <a:off x="3001" y="3742"/>
                    <a:ext cx="853" cy="3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7" name="Group 126"/>
                <p:cNvGrpSpPr>
                  <a:grpSpLocks/>
                </p:cNvGrpSpPr>
                <p:nvPr/>
              </p:nvGrpSpPr>
              <p:grpSpPr bwMode="auto">
                <a:xfrm>
                  <a:off x="4249" y="813"/>
                  <a:ext cx="159" cy="870"/>
                  <a:chOff x="2819" y="2101"/>
                  <a:chExt cx="405" cy="2219"/>
                </a:xfrm>
              </p:grpSpPr>
              <p:sp>
                <p:nvSpPr>
                  <p:cNvPr id="3280" name="Freeform 127"/>
                  <p:cNvSpPr>
                    <a:spLocks/>
                  </p:cNvSpPr>
                  <p:nvPr/>
                </p:nvSpPr>
                <p:spPr bwMode="hidden">
                  <a:xfrm rot="4898956">
                    <a:off x="2204" y="2335"/>
                    <a:ext cx="1477" cy="2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1" name="Freeform 128"/>
                  <p:cNvSpPr>
                    <a:spLocks/>
                  </p:cNvSpPr>
                  <p:nvPr/>
                </p:nvSpPr>
                <p:spPr bwMode="hidden">
                  <a:xfrm rot="4898956">
                    <a:off x="2634" y="3351"/>
                    <a:ext cx="793" cy="3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8" name="Group 129"/>
                <p:cNvGrpSpPr>
                  <a:grpSpLocks/>
                </p:cNvGrpSpPr>
                <p:nvPr/>
              </p:nvGrpSpPr>
              <p:grpSpPr bwMode="auto">
                <a:xfrm>
                  <a:off x="4045" y="826"/>
                  <a:ext cx="167" cy="857"/>
                  <a:chOff x="2287" y="2135"/>
                  <a:chExt cx="426" cy="2185"/>
                </a:xfrm>
              </p:grpSpPr>
              <p:sp>
                <p:nvSpPr>
                  <p:cNvPr id="3" name="Freeform 130"/>
                  <p:cNvSpPr>
                    <a:spLocks/>
                  </p:cNvSpPr>
                  <p:nvPr/>
                </p:nvSpPr>
                <p:spPr bwMode="hidden">
                  <a:xfrm rot="5755659">
                    <a:off x="2179" y="2757"/>
                    <a:ext cx="144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79" name="Freeform 131"/>
                  <p:cNvSpPr>
                    <a:spLocks/>
                  </p:cNvSpPr>
                  <p:nvPr/>
                </p:nvSpPr>
                <p:spPr bwMode="hidden">
                  <a:xfrm rot="5755659">
                    <a:off x="2054" y="3784"/>
                    <a:ext cx="768" cy="29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sp>
            <p:nvSpPr>
              <p:cNvPr id="4" name="Freeform 132"/>
              <p:cNvSpPr>
                <a:spLocks/>
              </p:cNvSpPr>
              <p:nvPr/>
            </p:nvSpPr>
            <p:spPr bwMode="hidden">
              <a:xfrm flipH="1">
                <a:off x="3873" y="932"/>
                <a:ext cx="191" cy="57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3" name="Arc 133"/>
              <p:cNvSpPr>
                <a:spLocks/>
              </p:cNvSpPr>
              <p:nvPr/>
            </p:nvSpPr>
            <p:spPr bwMode="hidden">
              <a:xfrm flipH="1">
                <a:off x="3529" y="725"/>
                <a:ext cx="831" cy="904"/>
              </a:xfrm>
              <a:custGeom>
                <a:avLst/>
                <a:gdLst>
                  <a:gd name="T0" fmla="*/ 210 w 21600"/>
                  <a:gd name="T1" fmla="*/ 0 h 21602"/>
                  <a:gd name="T2" fmla="*/ 831 w 21600"/>
                  <a:gd name="T3" fmla="*/ 904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4" name="Arc 134"/>
              <p:cNvSpPr>
                <a:spLocks/>
              </p:cNvSpPr>
              <p:nvPr/>
            </p:nvSpPr>
            <p:spPr bwMode="hidden">
              <a:xfrm flipV="1">
                <a:off x="4277" y="179"/>
                <a:ext cx="1008" cy="800"/>
              </a:xfrm>
              <a:custGeom>
                <a:avLst/>
                <a:gdLst>
                  <a:gd name="T0" fmla="*/ 1008 w 36729"/>
                  <a:gd name="T1" fmla="*/ 387 h 21600"/>
                  <a:gd name="T2" fmla="*/ 0 w 36729"/>
                  <a:gd name="T3" fmla="*/ 452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600"/>
                    </a:cubicBezTo>
                    <a:cubicBezTo>
                      <a:pt x="10696" y="21600"/>
                      <a:pt x="4025" y="18081"/>
                      <a:pt x="-1" y="12197"/>
                    </a:cubicBezTo>
                  </a:path>
                  <a:path w="36729" h="21600" stroke="0" extrusionOk="0">
                    <a:moveTo>
                      <a:pt x="36729" y="10451"/>
                    </a:moveTo>
                    <a:cubicBezTo>
                      <a:pt x="32926" y="17330"/>
                      <a:pt x="25686" y="21599"/>
                      <a:pt x="17826" y="21600"/>
                    </a:cubicBezTo>
                    <a:cubicBezTo>
                      <a:pt x="10696" y="21600"/>
                      <a:pt x="4025" y="18081"/>
                      <a:pt x="-1" y="12197"/>
                    </a:cubicBezTo>
                    <a:lnTo>
                      <a:pt x="17826" y="0"/>
                    </a:lnTo>
                    <a:lnTo>
                      <a:pt x="36729" y="1045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5" name="Arc 135"/>
              <p:cNvSpPr>
                <a:spLocks/>
              </p:cNvSpPr>
              <p:nvPr/>
            </p:nvSpPr>
            <p:spPr bwMode="hidden">
              <a:xfrm flipH="1">
                <a:off x="3612" y="579"/>
                <a:ext cx="487" cy="928"/>
              </a:xfrm>
              <a:custGeom>
                <a:avLst/>
                <a:gdLst>
                  <a:gd name="T0" fmla="*/ 0 w 28940"/>
                  <a:gd name="T1" fmla="*/ 53 h 22305"/>
                  <a:gd name="T2" fmla="*/ 487 w 28940"/>
                  <a:gd name="T3" fmla="*/ 928 h 22305"/>
                  <a:gd name="T4" fmla="*/ 124 w 28940"/>
                  <a:gd name="T5" fmla="*/ 899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6" name="Arc 136"/>
              <p:cNvSpPr>
                <a:spLocks/>
              </p:cNvSpPr>
              <p:nvPr/>
            </p:nvSpPr>
            <p:spPr bwMode="hidden">
              <a:xfrm flipH="1">
                <a:off x="3268" y="626"/>
                <a:ext cx="789" cy="928"/>
              </a:xfrm>
              <a:custGeom>
                <a:avLst/>
                <a:gdLst>
                  <a:gd name="T0" fmla="*/ 0 w 30473"/>
                  <a:gd name="T1" fmla="*/ 79 h 22305"/>
                  <a:gd name="T2" fmla="*/ 789 w 30473"/>
                  <a:gd name="T3" fmla="*/ 928 h 22305"/>
                  <a:gd name="T4" fmla="*/ 230 w 30473"/>
                  <a:gd name="T5" fmla="*/ 899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7" name="Arc 137"/>
              <p:cNvSpPr>
                <a:spLocks/>
              </p:cNvSpPr>
              <p:nvPr/>
            </p:nvSpPr>
            <p:spPr bwMode="hidden">
              <a:xfrm flipH="1">
                <a:off x="3198" y="457"/>
                <a:ext cx="932" cy="932"/>
              </a:xfrm>
              <a:custGeom>
                <a:avLst/>
                <a:gdLst>
                  <a:gd name="T0" fmla="*/ 0 w 34455"/>
                  <a:gd name="T1" fmla="*/ 177 h 22305"/>
                  <a:gd name="T2" fmla="*/ 932 w 34455"/>
                  <a:gd name="T3" fmla="*/ 932 h 22305"/>
                  <a:gd name="T4" fmla="*/ 348 w 34455"/>
                  <a:gd name="T5" fmla="*/ 903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8" name="Arc 138"/>
              <p:cNvSpPr>
                <a:spLocks/>
              </p:cNvSpPr>
              <p:nvPr/>
            </p:nvSpPr>
            <p:spPr bwMode="hidden">
              <a:xfrm>
                <a:off x="4228" y="589"/>
                <a:ext cx="150" cy="932"/>
              </a:xfrm>
              <a:custGeom>
                <a:avLst/>
                <a:gdLst>
                  <a:gd name="T0" fmla="*/ 0 w 34812"/>
                  <a:gd name="T1" fmla="*/ 189 h 22305"/>
                  <a:gd name="T2" fmla="*/ 150 w 34812"/>
                  <a:gd name="T3" fmla="*/ 932 h 22305"/>
                  <a:gd name="T4" fmla="*/ 57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9" name="Arc 139"/>
              <p:cNvSpPr>
                <a:spLocks/>
              </p:cNvSpPr>
              <p:nvPr/>
            </p:nvSpPr>
            <p:spPr bwMode="hidden">
              <a:xfrm>
                <a:off x="4270" y="584"/>
                <a:ext cx="393" cy="932"/>
              </a:xfrm>
              <a:custGeom>
                <a:avLst/>
                <a:gdLst>
                  <a:gd name="T0" fmla="*/ 0 w 34812"/>
                  <a:gd name="T1" fmla="*/ 189 h 22305"/>
                  <a:gd name="T2" fmla="*/ 393 w 34812"/>
                  <a:gd name="T3" fmla="*/ 932 h 22305"/>
                  <a:gd name="T4" fmla="*/ 149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0" name="Arc 140"/>
              <p:cNvSpPr>
                <a:spLocks/>
              </p:cNvSpPr>
              <p:nvPr/>
            </p:nvSpPr>
            <p:spPr bwMode="hidden">
              <a:xfrm>
                <a:off x="4304" y="461"/>
                <a:ext cx="556" cy="928"/>
              </a:xfrm>
              <a:custGeom>
                <a:avLst/>
                <a:gdLst>
                  <a:gd name="T0" fmla="*/ 0 w 34812"/>
                  <a:gd name="T1" fmla="*/ 188 h 22305"/>
                  <a:gd name="T2" fmla="*/ 556 w 34812"/>
                  <a:gd name="T3" fmla="*/ 928 h 22305"/>
                  <a:gd name="T4" fmla="*/ 211 w 34812"/>
                  <a:gd name="T5" fmla="*/ 899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1" name="Freeform 141"/>
              <p:cNvSpPr>
                <a:spLocks/>
              </p:cNvSpPr>
              <p:nvPr/>
            </p:nvSpPr>
            <p:spPr bwMode="hidden">
              <a:xfrm>
                <a:off x="4409" y="1031"/>
                <a:ext cx="191" cy="57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2" name="Freeform 142"/>
              <p:cNvSpPr>
                <a:spLocks/>
              </p:cNvSpPr>
              <p:nvPr/>
            </p:nvSpPr>
            <p:spPr bwMode="hidden">
              <a:xfrm rot="19660755" flipV="1">
                <a:off x="4113" y="843"/>
                <a:ext cx="174" cy="325"/>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3" name="Arc 143"/>
              <p:cNvSpPr>
                <a:spLocks/>
              </p:cNvSpPr>
              <p:nvPr/>
            </p:nvSpPr>
            <p:spPr bwMode="hidden">
              <a:xfrm flipH="1">
                <a:off x="3143" y="320"/>
                <a:ext cx="998" cy="932"/>
              </a:xfrm>
              <a:custGeom>
                <a:avLst/>
                <a:gdLst>
                  <a:gd name="T0" fmla="*/ 0 w 36830"/>
                  <a:gd name="T1" fmla="*/ 263 h 22305"/>
                  <a:gd name="T2" fmla="*/ 998 w 36830"/>
                  <a:gd name="T3" fmla="*/ 932 h 22305"/>
                  <a:gd name="T4" fmla="*/ 413 w 36830"/>
                  <a:gd name="T5" fmla="*/ 903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4" name="Arc 144"/>
              <p:cNvSpPr>
                <a:spLocks/>
              </p:cNvSpPr>
              <p:nvPr/>
            </p:nvSpPr>
            <p:spPr bwMode="hidden">
              <a:xfrm flipH="1">
                <a:off x="3425" y="122"/>
                <a:ext cx="727" cy="904"/>
              </a:xfrm>
              <a:custGeom>
                <a:avLst/>
                <a:gdLst>
                  <a:gd name="T0" fmla="*/ 0 w 31881"/>
                  <a:gd name="T1" fmla="*/ 419 h 21600"/>
                  <a:gd name="T2" fmla="*/ 727 w 31881"/>
                  <a:gd name="T3" fmla="*/ 203 h 21600"/>
                  <a:gd name="T4" fmla="*/ 416 w 31881"/>
                  <a:gd name="T5" fmla="*/ 9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0"/>
                    </a:cubicBezTo>
                    <a:cubicBezTo>
                      <a:pt x="23204" y="0"/>
                      <a:pt x="28026" y="1716"/>
                      <a:pt x="31881" y="4859"/>
                    </a:cubicBezTo>
                  </a:path>
                  <a:path w="31881" h="21600" stroke="0" extrusionOk="0">
                    <a:moveTo>
                      <a:pt x="-1" y="10015"/>
                    </a:moveTo>
                    <a:cubicBezTo>
                      <a:pt x="3963" y="3778"/>
                      <a:pt x="10840" y="-1"/>
                      <a:pt x="18231" y="0"/>
                    </a:cubicBezTo>
                    <a:cubicBezTo>
                      <a:pt x="23204" y="0"/>
                      <a:pt x="28026" y="1716"/>
                      <a:pt x="31881" y="4859"/>
                    </a:cubicBezTo>
                    <a:lnTo>
                      <a:pt x="18231" y="21600"/>
                    </a:lnTo>
                    <a:lnTo>
                      <a:pt x="-1" y="1001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5" name="Arc 145"/>
              <p:cNvSpPr>
                <a:spLocks/>
              </p:cNvSpPr>
              <p:nvPr/>
            </p:nvSpPr>
            <p:spPr bwMode="hidden">
              <a:xfrm>
                <a:off x="4200" y="499"/>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0"/>
                    </a:cubicBezTo>
                    <a:cubicBezTo>
                      <a:pt x="20409" y="0"/>
                      <a:pt x="27134" y="3585"/>
                      <a:pt x="31145" y="9561"/>
                    </a:cubicBezTo>
                  </a:path>
                  <a:path w="31146" h="21600" stroke="0" extrusionOk="0">
                    <a:moveTo>
                      <a:pt x="-1" y="4511"/>
                    </a:moveTo>
                    <a:cubicBezTo>
                      <a:pt x="3783" y="1586"/>
                      <a:pt x="8429" y="-1"/>
                      <a:pt x="13212" y="0"/>
                    </a:cubicBezTo>
                    <a:cubicBezTo>
                      <a:pt x="20409" y="0"/>
                      <a:pt x="27134" y="3585"/>
                      <a:pt x="31145" y="9561"/>
                    </a:cubicBezTo>
                    <a:lnTo>
                      <a:pt x="13212" y="21600"/>
                    </a:lnTo>
                    <a:lnTo>
                      <a:pt x="-1" y="4511"/>
                    </a:lnTo>
                    <a:close/>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6" name="Freeform 146"/>
              <p:cNvSpPr>
                <a:spLocks/>
              </p:cNvSpPr>
              <p:nvPr/>
            </p:nvSpPr>
            <p:spPr bwMode="hidden">
              <a:xfrm flipH="1">
                <a:off x="3306" y="979"/>
                <a:ext cx="424" cy="58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7" name="Freeform 147"/>
              <p:cNvSpPr>
                <a:spLocks/>
              </p:cNvSpPr>
              <p:nvPr/>
            </p:nvSpPr>
            <p:spPr bwMode="hidden">
              <a:xfrm flipH="1">
                <a:off x="3508" y="348"/>
                <a:ext cx="271"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8" name="Freeform 148"/>
              <p:cNvSpPr>
                <a:spLocks/>
              </p:cNvSpPr>
              <p:nvPr/>
            </p:nvSpPr>
            <p:spPr bwMode="hidden">
              <a:xfrm flipH="1">
                <a:off x="3821" y="170"/>
                <a:ext cx="163"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9" name="Freeform 149"/>
              <p:cNvSpPr>
                <a:spLocks/>
              </p:cNvSpPr>
              <p:nvPr/>
            </p:nvSpPr>
            <p:spPr bwMode="hidden">
              <a:xfrm>
                <a:off x="4840" y="895"/>
                <a:ext cx="396" cy="62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0" name="Freeform 150"/>
              <p:cNvSpPr>
                <a:spLocks/>
              </p:cNvSpPr>
              <p:nvPr/>
            </p:nvSpPr>
            <p:spPr bwMode="hidden">
              <a:xfrm>
                <a:off x="4635" y="574"/>
                <a:ext cx="595" cy="41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1" name="Freeform 151"/>
              <p:cNvSpPr>
                <a:spLocks/>
              </p:cNvSpPr>
              <p:nvPr/>
            </p:nvSpPr>
            <p:spPr bwMode="hidden">
              <a:xfrm>
                <a:off x="4659" y="132"/>
                <a:ext cx="257" cy="56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2" name="Freeform 152"/>
              <p:cNvSpPr>
                <a:spLocks/>
              </p:cNvSpPr>
              <p:nvPr/>
            </p:nvSpPr>
            <p:spPr bwMode="hidden">
              <a:xfrm rot="-1346631">
                <a:off x="4402" y="598"/>
                <a:ext cx="174"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3" name="Freeform 153"/>
              <p:cNvSpPr>
                <a:spLocks/>
              </p:cNvSpPr>
              <p:nvPr/>
            </p:nvSpPr>
            <p:spPr bwMode="hidden">
              <a:xfrm rot="1346631" flipH="1">
                <a:off x="3783" y="589"/>
                <a:ext cx="174"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grpSp>
        <p:nvGrpSpPr>
          <p:cNvPr id="3081" name="Group 154"/>
          <p:cNvGrpSpPr>
            <a:grpSpLocks/>
          </p:cNvGrpSpPr>
          <p:nvPr userDrawn="1"/>
        </p:nvGrpSpPr>
        <p:grpSpPr bwMode="auto">
          <a:xfrm>
            <a:off x="8229600" y="4629150"/>
            <a:ext cx="914400" cy="571500"/>
            <a:chOff x="3115" y="0"/>
            <a:chExt cx="2170" cy="2486"/>
          </a:xfrm>
        </p:grpSpPr>
        <p:grpSp>
          <p:nvGrpSpPr>
            <p:cNvPr id="3083" name="Group 155"/>
            <p:cNvGrpSpPr>
              <a:grpSpLocks/>
            </p:cNvGrpSpPr>
            <p:nvPr/>
          </p:nvGrpSpPr>
          <p:grpSpPr bwMode="auto">
            <a:xfrm>
              <a:off x="4080" y="1910"/>
              <a:ext cx="768" cy="576"/>
              <a:chOff x="0" y="0"/>
              <a:chExt cx="768" cy="576"/>
            </a:xfrm>
          </p:grpSpPr>
          <p:sp>
            <p:nvSpPr>
              <p:cNvPr id="3214" name="Oval 156"/>
              <p:cNvSpPr>
                <a:spLocks noChangeArrowheads="1"/>
              </p:cNvSpPr>
              <p:nvPr/>
            </p:nvSpPr>
            <p:spPr bwMode="hidden">
              <a:xfrm>
                <a:off x="-1" y="1"/>
                <a:ext cx="769" cy="575"/>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15" name="Oval 157"/>
              <p:cNvSpPr>
                <a:spLocks noChangeArrowheads="1"/>
              </p:cNvSpPr>
              <p:nvPr/>
            </p:nvSpPr>
            <p:spPr bwMode="hidden">
              <a:xfrm>
                <a:off x="274" y="255"/>
                <a:ext cx="185" cy="104"/>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4" name="Group 158"/>
            <p:cNvGrpSpPr>
              <a:grpSpLocks/>
            </p:cNvGrpSpPr>
            <p:nvPr/>
          </p:nvGrpSpPr>
          <p:grpSpPr bwMode="auto">
            <a:xfrm>
              <a:off x="4257" y="1103"/>
              <a:ext cx="768" cy="576"/>
              <a:chOff x="0" y="0"/>
              <a:chExt cx="768" cy="576"/>
            </a:xfrm>
          </p:grpSpPr>
          <p:sp>
            <p:nvSpPr>
              <p:cNvPr id="3212" name="Oval 159"/>
              <p:cNvSpPr>
                <a:spLocks noChangeArrowheads="1"/>
              </p:cNvSpPr>
              <p:nvPr/>
            </p:nvSpPr>
            <p:spPr bwMode="hidden">
              <a:xfrm>
                <a:off x="0" y="0"/>
                <a:ext cx="769" cy="575"/>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13" name="Oval 160"/>
              <p:cNvSpPr>
                <a:spLocks noChangeArrowheads="1"/>
              </p:cNvSpPr>
              <p:nvPr/>
            </p:nvSpPr>
            <p:spPr bwMode="hidden">
              <a:xfrm>
                <a:off x="275" y="254"/>
                <a:ext cx="185" cy="104"/>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5" name="Group 161"/>
            <p:cNvGrpSpPr>
              <a:grpSpLocks/>
            </p:cNvGrpSpPr>
            <p:nvPr/>
          </p:nvGrpSpPr>
          <p:grpSpPr bwMode="auto">
            <a:xfrm>
              <a:off x="3134" y="0"/>
              <a:ext cx="768" cy="576"/>
              <a:chOff x="0" y="0"/>
              <a:chExt cx="768" cy="576"/>
            </a:xfrm>
          </p:grpSpPr>
          <p:sp>
            <p:nvSpPr>
              <p:cNvPr id="3210" name="Oval 162"/>
              <p:cNvSpPr>
                <a:spLocks noChangeArrowheads="1"/>
              </p:cNvSpPr>
              <p:nvPr/>
            </p:nvSpPr>
            <p:spPr bwMode="hidden">
              <a:xfrm>
                <a:off x="0" y="0"/>
                <a:ext cx="769" cy="575"/>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11" name="Oval 163"/>
              <p:cNvSpPr>
                <a:spLocks noChangeArrowheads="1"/>
              </p:cNvSpPr>
              <p:nvPr/>
            </p:nvSpPr>
            <p:spPr bwMode="hidden">
              <a:xfrm>
                <a:off x="275" y="254"/>
                <a:ext cx="185" cy="104"/>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6" name="Group 164"/>
            <p:cNvGrpSpPr>
              <a:grpSpLocks/>
            </p:cNvGrpSpPr>
            <p:nvPr/>
          </p:nvGrpSpPr>
          <p:grpSpPr bwMode="auto">
            <a:xfrm>
              <a:off x="3115" y="0"/>
              <a:ext cx="2170" cy="1702"/>
              <a:chOff x="3115" y="0"/>
              <a:chExt cx="2170" cy="1702"/>
            </a:xfrm>
          </p:grpSpPr>
          <p:grpSp>
            <p:nvGrpSpPr>
              <p:cNvPr id="3087" name="Group 165"/>
              <p:cNvGrpSpPr>
                <a:grpSpLocks/>
              </p:cNvGrpSpPr>
              <p:nvPr/>
            </p:nvGrpSpPr>
            <p:grpSpPr bwMode="auto">
              <a:xfrm>
                <a:off x="3640" y="308"/>
                <a:ext cx="1145" cy="844"/>
                <a:chOff x="1265" y="814"/>
                <a:chExt cx="2919" cy="2151"/>
              </a:xfrm>
            </p:grpSpPr>
            <p:sp>
              <p:nvSpPr>
                <p:cNvPr id="3208" name="Oval 166"/>
                <p:cNvSpPr>
                  <a:spLocks noChangeArrowheads="1"/>
                </p:cNvSpPr>
                <p:nvPr/>
              </p:nvSpPr>
              <p:spPr bwMode="hidden">
                <a:xfrm>
                  <a:off x="1262" y="1230"/>
                  <a:ext cx="2920" cy="2152"/>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09" name="Oval 167"/>
                <p:cNvSpPr>
                  <a:spLocks noChangeArrowheads="1"/>
                </p:cNvSpPr>
                <p:nvPr/>
              </p:nvSpPr>
              <p:spPr bwMode="hidden">
                <a:xfrm>
                  <a:off x="2376" y="2022"/>
                  <a:ext cx="576" cy="396"/>
                </a:xfrm>
                <a:prstGeom prst="ellipse">
                  <a:avLst/>
                </a:prstGeom>
                <a:gradFill rotWithShape="0">
                  <a:gsLst>
                    <a:gs pos="0">
                      <a:schemeClr val="accent2"/>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8" name="Group 168"/>
              <p:cNvGrpSpPr>
                <a:grpSpLocks/>
              </p:cNvGrpSpPr>
              <p:nvPr/>
            </p:nvGrpSpPr>
            <p:grpSpPr bwMode="auto">
              <a:xfrm>
                <a:off x="3115" y="0"/>
                <a:ext cx="2145" cy="1702"/>
                <a:chOff x="3115" y="0"/>
                <a:chExt cx="2145" cy="1702"/>
              </a:xfrm>
            </p:grpSpPr>
            <p:grpSp>
              <p:nvGrpSpPr>
                <p:cNvPr id="3111" name="Group 169"/>
                <p:cNvGrpSpPr>
                  <a:grpSpLocks/>
                </p:cNvGrpSpPr>
                <p:nvPr/>
              </p:nvGrpSpPr>
              <p:grpSpPr bwMode="auto">
                <a:xfrm>
                  <a:off x="4505" y="589"/>
                  <a:ext cx="493" cy="912"/>
                  <a:chOff x="3471" y="1530"/>
                  <a:chExt cx="1258" cy="2327"/>
                </a:xfrm>
              </p:grpSpPr>
              <p:sp>
                <p:nvSpPr>
                  <p:cNvPr id="3206" name="Freeform 170"/>
                  <p:cNvSpPr>
                    <a:spLocks/>
                  </p:cNvSpPr>
                  <p:nvPr/>
                </p:nvSpPr>
                <p:spPr bwMode="hidden">
                  <a:xfrm rot="2711884">
                    <a:off x="2766" y="2239"/>
                    <a:ext cx="1718" cy="30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7" name="Freeform 171"/>
                  <p:cNvSpPr>
                    <a:spLocks/>
                  </p:cNvSpPr>
                  <p:nvPr/>
                </p:nvSpPr>
                <p:spPr bwMode="hidden">
                  <a:xfrm rot="2711884">
                    <a:off x="3864" y="3301"/>
                    <a:ext cx="925" cy="19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2" name="Group 172"/>
                <p:cNvGrpSpPr>
                  <a:grpSpLocks/>
                </p:cNvGrpSpPr>
                <p:nvPr/>
              </p:nvGrpSpPr>
              <p:grpSpPr bwMode="auto">
                <a:xfrm>
                  <a:off x="4267" y="781"/>
                  <a:ext cx="966" cy="522"/>
                  <a:chOff x="2864" y="2019"/>
                  <a:chExt cx="2463" cy="1332"/>
                </a:xfrm>
              </p:grpSpPr>
              <p:sp>
                <p:nvSpPr>
                  <p:cNvPr id="3204" name="Freeform 173"/>
                  <p:cNvSpPr>
                    <a:spLocks/>
                  </p:cNvSpPr>
                  <p:nvPr/>
                </p:nvSpPr>
                <p:spPr bwMode="hidden">
                  <a:xfrm rot="2104081">
                    <a:off x="2866" y="2022"/>
                    <a:ext cx="1815" cy="3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5" name="Freeform 174"/>
                  <p:cNvSpPr>
                    <a:spLocks/>
                  </p:cNvSpPr>
                  <p:nvPr/>
                </p:nvSpPr>
                <p:spPr bwMode="hidden">
                  <a:xfrm rot="2104081">
                    <a:off x="4355" y="2815"/>
                    <a:ext cx="970" cy="5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3" name="Group 175"/>
                <p:cNvGrpSpPr>
                  <a:grpSpLocks/>
                </p:cNvGrpSpPr>
                <p:nvPr/>
              </p:nvGrpSpPr>
              <p:grpSpPr bwMode="auto">
                <a:xfrm>
                  <a:off x="4280" y="707"/>
                  <a:ext cx="971" cy="417"/>
                  <a:chOff x="2897" y="1832"/>
                  <a:chExt cx="2477" cy="1064"/>
                </a:xfrm>
              </p:grpSpPr>
              <p:sp>
                <p:nvSpPr>
                  <p:cNvPr id="3202" name="Freeform 176"/>
                  <p:cNvSpPr>
                    <a:spLocks/>
                  </p:cNvSpPr>
                  <p:nvPr/>
                </p:nvSpPr>
                <p:spPr bwMode="hidden">
                  <a:xfrm rot="1582915">
                    <a:off x="2895" y="1865"/>
                    <a:ext cx="1739" cy="27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3" name="Freeform 177"/>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4" name="Group 178"/>
                <p:cNvGrpSpPr>
                  <a:grpSpLocks/>
                </p:cNvGrpSpPr>
                <p:nvPr/>
              </p:nvGrpSpPr>
              <p:grpSpPr bwMode="auto">
                <a:xfrm>
                  <a:off x="4291" y="630"/>
                  <a:ext cx="969" cy="364"/>
                  <a:chOff x="2924" y="1636"/>
                  <a:chExt cx="2472" cy="927"/>
                </a:xfrm>
              </p:grpSpPr>
              <p:sp>
                <p:nvSpPr>
                  <p:cNvPr id="3200" name="Freeform 179"/>
                  <p:cNvSpPr>
                    <a:spLocks/>
                  </p:cNvSpPr>
                  <p:nvPr/>
                </p:nvSpPr>
                <p:spPr bwMode="hidden">
                  <a:xfrm rot="1080363">
                    <a:off x="2923" y="1641"/>
                    <a:ext cx="1672" cy="33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1" name="Freeform 180"/>
                  <p:cNvSpPr>
                    <a:spLocks/>
                  </p:cNvSpPr>
                  <p:nvPr/>
                </p:nvSpPr>
                <p:spPr bwMode="hidden">
                  <a:xfrm rot="1080363">
                    <a:off x="4489" y="2036"/>
                    <a:ext cx="903" cy="52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5" name="Group 181"/>
                <p:cNvGrpSpPr>
                  <a:grpSpLocks/>
                </p:cNvGrpSpPr>
                <p:nvPr/>
              </p:nvGrpSpPr>
              <p:grpSpPr bwMode="auto">
                <a:xfrm>
                  <a:off x="4304" y="543"/>
                  <a:ext cx="918" cy="258"/>
                  <a:chOff x="2958" y="1414"/>
                  <a:chExt cx="2342" cy="657"/>
                </a:xfrm>
              </p:grpSpPr>
              <p:sp>
                <p:nvSpPr>
                  <p:cNvPr id="3198" name="Freeform 182"/>
                  <p:cNvSpPr>
                    <a:spLocks/>
                  </p:cNvSpPr>
                  <p:nvPr/>
                </p:nvSpPr>
                <p:spPr bwMode="hidden">
                  <a:xfrm rot="463793">
                    <a:off x="2654" y="1416"/>
                    <a:ext cx="1845" cy="3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9" name="Freeform 183"/>
                  <p:cNvSpPr>
                    <a:spLocks/>
                  </p:cNvSpPr>
                  <p:nvPr/>
                </p:nvSpPr>
                <p:spPr bwMode="hidden">
                  <a:xfrm rot="463793">
                    <a:off x="4471" y="1588"/>
                    <a:ext cx="827"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6" name="Group 184"/>
                <p:cNvGrpSpPr>
                  <a:grpSpLocks/>
                </p:cNvGrpSpPr>
                <p:nvPr/>
              </p:nvGrpSpPr>
              <p:grpSpPr bwMode="auto">
                <a:xfrm>
                  <a:off x="4314" y="487"/>
                  <a:ext cx="843" cy="134"/>
                  <a:chOff x="2983" y="1269"/>
                  <a:chExt cx="2150" cy="343"/>
                </a:xfrm>
              </p:grpSpPr>
              <p:sp>
                <p:nvSpPr>
                  <p:cNvPr id="3196" name="Freeform 185"/>
                  <p:cNvSpPr>
                    <a:spLocks/>
                  </p:cNvSpPr>
                  <p:nvPr/>
                </p:nvSpPr>
                <p:spPr bwMode="hidden">
                  <a:xfrm rot="-84182">
                    <a:off x="2981" y="1295"/>
                    <a:ext cx="1403"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7" name="Freeform 186"/>
                  <p:cNvSpPr>
                    <a:spLocks/>
                  </p:cNvSpPr>
                  <p:nvPr/>
                </p:nvSpPr>
                <p:spPr bwMode="hidden">
                  <a:xfrm rot="-84182">
                    <a:off x="4374" y="1269"/>
                    <a:ext cx="759"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7" name="Group 187"/>
                <p:cNvGrpSpPr>
                  <a:grpSpLocks/>
                </p:cNvGrpSpPr>
                <p:nvPr/>
              </p:nvGrpSpPr>
              <p:grpSpPr bwMode="auto">
                <a:xfrm>
                  <a:off x="4296" y="349"/>
                  <a:ext cx="737" cy="167"/>
                  <a:chOff x="2938" y="917"/>
                  <a:chExt cx="1879" cy="427"/>
                </a:xfrm>
              </p:grpSpPr>
              <p:sp>
                <p:nvSpPr>
                  <p:cNvPr id="3194" name="Freeform 188"/>
                  <p:cNvSpPr>
                    <a:spLocks/>
                  </p:cNvSpPr>
                  <p:nvPr/>
                </p:nvSpPr>
                <p:spPr bwMode="hidden">
                  <a:xfrm rot="-802576">
                    <a:off x="2924" y="1124"/>
                    <a:ext cx="1249" cy="22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5" name="Freeform 189"/>
                  <p:cNvSpPr>
                    <a:spLocks/>
                  </p:cNvSpPr>
                  <p:nvPr/>
                </p:nvSpPr>
                <p:spPr bwMode="hidden">
                  <a:xfrm rot="-802576">
                    <a:off x="4153" y="912"/>
                    <a:ext cx="663"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8" name="Group 190"/>
                <p:cNvGrpSpPr>
                  <a:grpSpLocks/>
                </p:cNvGrpSpPr>
                <p:nvPr/>
              </p:nvGrpSpPr>
              <p:grpSpPr bwMode="auto">
                <a:xfrm>
                  <a:off x="3394" y="637"/>
                  <a:ext cx="493" cy="912"/>
                  <a:chOff x="637" y="1653"/>
                  <a:chExt cx="1257" cy="2326"/>
                </a:xfrm>
              </p:grpSpPr>
              <p:sp>
                <p:nvSpPr>
                  <p:cNvPr id="3192" name="Freeform 191"/>
                  <p:cNvSpPr>
                    <a:spLocks/>
                  </p:cNvSpPr>
                  <p:nvPr/>
                </p:nvSpPr>
                <p:spPr bwMode="hidden">
                  <a:xfrm rot="18888116" flipH="1">
                    <a:off x="878" y="2353"/>
                    <a:ext cx="1717" cy="3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3" name="Freeform 192"/>
                  <p:cNvSpPr>
                    <a:spLocks/>
                  </p:cNvSpPr>
                  <p:nvPr/>
                </p:nvSpPr>
                <p:spPr bwMode="hidden">
                  <a:xfrm rot="18888116" flipH="1">
                    <a:off x="419" y="3271"/>
                    <a:ext cx="925"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9" name="Group 193"/>
                <p:cNvGrpSpPr>
                  <a:grpSpLocks/>
                </p:cNvGrpSpPr>
                <p:nvPr/>
              </p:nvGrpSpPr>
              <p:grpSpPr bwMode="auto">
                <a:xfrm>
                  <a:off x="3142" y="850"/>
                  <a:ext cx="966" cy="522"/>
                  <a:chOff x="-5" y="2196"/>
                  <a:chExt cx="2463" cy="1332"/>
                </a:xfrm>
              </p:grpSpPr>
              <p:sp>
                <p:nvSpPr>
                  <p:cNvPr id="3190" name="Freeform 194"/>
                  <p:cNvSpPr>
                    <a:spLocks/>
                  </p:cNvSpPr>
                  <p:nvPr/>
                </p:nvSpPr>
                <p:spPr bwMode="hidden">
                  <a:xfrm rot="19495919" flipH="1">
                    <a:off x="637" y="2194"/>
                    <a:ext cx="1595" cy="3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1" name="Freeform 195"/>
                  <p:cNvSpPr>
                    <a:spLocks/>
                  </p:cNvSpPr>
                  <p:nvPr/>
                </p:nvSpPr>
                <p:spPr bwMode="hidden">
                  <a:xfrm rot="19495919" flipH="1">
                    <a:off x="-7" y="2987"/>
                    <a:ext cx="970" cy="5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0" name="Group 196"/>
                <p:cNvGrpSpPr>
                  <a:grpSpLocks/>
                </p:cNvGrpSpPr>
                <p:nvPr/>
              </p:nvGrpSpPr>
              <p:grpSpPr bwMode="auto">
                <a:xfrm>
                  <a:off x="3124" y="777"/>
                  <a:ext cx="971" cy="417"/>
                  <a:chOff x="-52" y="2009"/>
                  <a:chExt cx="2477" cy="1064"/>
                </a:xfrm>
              </p:grpSpPr>
              <p:sp>
                <p:nvSpPr>
                  <p:cNvPr id="3188" name="Freeform 197"/>
                  <p:cNvSpPr>
                    <a:spLocks/>
                  </p:cNvSpPr>
                  <p:nvPr/>
                </p:nvSpPr>
                <p:spPr bwMode="hidden">
                  <a:xfrm rot="20017085" flipH="1">
                    <a:off x="684" y="2009"/>
                    <a:ext cx="1739"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9" name="Freeform 198"/>
                  <p:cNvSpPr>
                    <a:spLocks/>
                  </p:cNvSpPr>
                  <p:nvPr/>
                </p:nvSpPr>
                <p:spPr bwMode="hidden">
                  <a:xfrm rot="20017085" flipH="1">
                    <a:off x="-56" y="2603"/>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1" name="Group 199"/>
                <p:cNvGrpSpPr>
                  <a:grpSpLocks/>
                </p:cNvGrpSpPr>
                <p:nvPr/>
              </p:nvGrpSpPr>
              <p:grpSpPr bwMode="auto">
                <a:xfrm>
                  <a:off x="3115" y="700"/>
                  <a:ext cx="969" cy="363"/>
                  <a:chOff x="-74" y="1813"/>
                  <a:chExt cx="2472" cy="927"/>
                </a:xfrm>
              </p:grpSpPr>
              <p:sp>
                <p:nvSpPr>
                  <p:cNvPr id="3186" name="Freeform 200"/>
                  <p:cNvSpPr>
                    <a:spLocks/>
                  </p:cNvSpPr>
                  <p:nvPr/>
                </p:nvSpPr>
                <p:spPr bwMode="hidden">
                  <a:xfrm rot="20519637" flipH="1">
                    <a:off x="724" y="1811"/>
                    <a:ext cx="1672" cy="33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7" name="Freeform 201"/>
                  <p:cNvSpPr>
                    <a:spLocks/>
                  </p:cNvSpPr>
                  <p:nvPr/>
                </p:nvSpPr>
                <p:spPr bwMode="hidden">
                  <a:xfrm rot="20519637" flipH="1">
                    <a:off x="-74" y="2208"/>
                    <a:ext cx="903" cy="5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2" name="Group 202"/>
                <p:cNvGrpSpPr>
                  <a:grpSpLocks/>
                </p:cNvGrpSpPr>
                <p:nvPr/>
              </p:nvGrpSpPr>
              <p:grpSpPr bwMode="auto">
                <a:xfrm>
                  <a:off x="3153" y="613"/>
                  <a:ext cx="918" cy="257"/>
                  <a:chOff x="22" y="1591"/>
                  <a:chExt cx="2342" cy="657"/>
                </a:xfrm>
              </p:grpSpPr>
              <p:sp>
                <p:nvSpPr>
                  <p:cNvPr id="3184" name="Freeform 203"/>
                  <p:cNvSpPr>
                    <a:spLocks/>
                  </p:cNvSpPr>
                  <p:nvPr/>
                </p:nvSpPr>
                <p:spPr bwMode="hidden">
                  <a:xfrm rot="21136207" flipH="1">
                    <a:off x="819" y="1586"/>
                    <a:ext cx="1547" cy="3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5" name="Freeform 204"/>
                  <p:cNvSpPr>
                    <a:spLocks/>
                  </p:cNvSpPr>
                  <p:nvPr/>
                </p:nvSpPr>
                <p:spPr bwMode="hidden">
                  <a:xfrm rot="21136207" flipH="1">
                    <a:off x="21" y="1758"/>
                    <a:ext cx="827"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3" name="Group 205"/>
                <p:cNvGrpSpPr>
                  <a:grpSpLocks/>
                </p:cNvGrpSpPr>
                <p:nvPr/>
              </p:nvGrpSpPr>
              <p:grpSpPr bwMode="auto">
                <a:xfrm>
                  <a:off x="3218" y="556"/>
                  <a:ext cx="843" cy="134"/>
                  <a:chOff x="189" y="1446"/>
                  <a:chExt cx="2150" cy="343"/>
                </a:xfrm>
              </p:grpSpPr>
              <p:sp>
                <p:nvSpPr>
                  <p:cNvPr id="3182" name="Freeform 206"/>
                  <p:cNvSpPr>
                    <a:spLocks/>
                  </p:cNvSpPr>
                  <p:nvPr/>
                </p:nvSpPr>
                <p:spPr bwMode="hidden">
                  <a:xfrm rot="84182" flipH="1">
                    <a:off x="935" y="1468"/>
                    <a:ext cx="1403"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3" name="Freeform 207"/>
                  <p:cNvSpPr>
                    <a:spLocks/>
                  </p:cNvSpPr>
                  <p:nvPr/>
                </p:nvSpPr>
                <p:spPr bwMode="hidden">
                  <a:xfrm rot="84182" flipH="1">
                    <a:off x="186" y="1441"/>
                    <a:ext cx="759"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4" name="Group 208"/>
                <p:cNvGrpSpPr>
                  <a:grpSpLocks/>
                </p:cNvGrpSpPr>
                <p:nvPr/>
              </p:nvGrpSpPr>
              <p:grpSpPr bwMode="auto">
                <a:xfrm>
                  <a:off x="3342" y="418"/>
                  <a:ext cx="737" cy="167"/>
                  <a:chOff x="505" y="1094"/>
                  <a:chExt cx="1879" cy="427"/>
                </a:xfrm>
              </p:grpSpPr>
              <p:sp>
                <p:nvSpPr>
                  <p:cNvPr id="3180" name="Freeform 209"/>
                  <p:cNvSpPr>
                    <a:spLocks/>
                  </p:cNvSpPr>
                  <p:nvPr/>
                </p:nvSpPr>
                <p:spPr bwMode="hidden">
                  <a:xfrm rot="802576" flipH="1">
                    <a:off x="1146" y="1310"/>
                    <a:ext cx="1239"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1" name="Freeform 210"/>
                  <p:cNvSpPr>
                    <a:spLocks/>
                  </p:cNvSpPr>
                  <p:nvPr/>
                </p:nvSpPr>
                <p:spPr bwMode="hidden">
                  <a:xfrm rot="802576" flipH="1">
                    <a:off x="503" y="1098"/>
                    <a:ext cx="663" cy="33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5" name="Group 211"/>
                <p:cNvGrpSpPr>
                  <a:grpSpLocks/>
                </p:cNvGrpSpPr>
                <p:nvPr/>
              </p:nvGrpSpPr>
              <p:grpSpPr bwMode="auto">
                <a:xfrm>
                  <a:off x="3386" y="341"/>
                  <a:ext cx="725" cy="218"/>
                  <a:chOff x="616" y="899"/>
                  <a:chExt cx="1850" cy="554"/>
                </a:xfrm>
              </p:grpSpPr>
              <p:sp>
                <p:nvSpPr>
                  <p:cNvPr id="3178" name="Freeform 212"/>
                  <p:cNvSpPr>
                    <a:spLocks/>
                  </p:cNvSpPr>
                  <p:nvPr/>
                </p:nvSpPr>
                <p:spPr bwMode="hidden">
                  <a:xfrm rot="1277471" flipH="1">
                    <a:off x="1232" y="1243"/>
                    <a:ext cx="1230"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9" name="Freeform 213"/>
                  <p:cNvSpPr>
                    <a:spLocks/>
                  </p:cNvSpPr>
                  <p:nvPr/>
                </p:nvSpPr>
                <p:spPr bwMode="hidden">
                  <a:xfrm rot="1277471" flipH="1">
                    <a:off x="617" y="901"/>
                    <a:ext cx="663"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6" name="Group 214"/>
                <p:cNvGrpSpPr>
                  <a:grpSpLocks/>
                </p:cNvGrpSpPr>
                <p:nvPr/>
              </p:nvGrpSpPr>
              <p:grpSpPr bwMode="auto">
                <a:xfrm>
                  <a:off x="3472" y="231"/>
                  <a:ext cx="693" cy="291"/>
                  <a:chOff x="3472" y="231"/>
                  <a:chExt cx="693" cy="291"/>
                </a:xfrm>
              </p:grpSpPr>
              <p:sp>
                <p:nvSpPr>
                  <p:cNvPr id="3176" name="Freeform 215"/>
                  <p:cNvSpPr>
                    <a:spLocks/>
                  </p:cNvSpPr>
                  <p:nvPr/>
                </p:nvSpPr>
                <p:spPr bwMode="hidden">
                  <a:xfrm rot="2028410" flipH="1">
                    <a:off x="3680" y="440"/>
                    <a:ext cx="486" cy="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7" name="Freeform 216"/>
                  <p:cNvSpPr>
                    <a:spLocks/>
                  </p:cNvSpPr>
                  <p:nvPr/>
                </p:nvSpPr>
                <p:spPr bwMode="hidden">
                  <a:xfrm rot="2028410" flipH="1">
                    <a:off x="3473" y="233"/>
                    <a:ext cx="260" cy="1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7" name="Group 217"/>
                <p:cNvGrpSpPr>
                  <a:grpSpLocks/>
                </p:cNvGrpSpPr>
                <p:nvPr/>
              </p:nvGrpSpPr>
              <p:grpSpPr bwMode="auto">
                <a:xfrm>
                  <a:off x="3554" y="118"/>
                  <a:ext cx="664" cy="349"/>
                  <a:chOff x="3554" y="118"/>
                  <a:chExt cx="664" cy="349"/>
                </a:xfrm>
              </p:grpSpPr>
              <p:sp>
                <p:nvSpPr>
                  <p:cNvPr id="3174" name="Freeform 218"/>
                  <p:cNvSpPr>
                    <a:spLocks/>
                  </p:cNvSpPr>
                  <p:nvPr/>
                </p:nvSpPr>
                <p:spPr bwMode="hidden">
                  <a:xfrm rot="2664424" flipH="1">
                    <a:off x="3725" y="383"/>
                    <a:ext cx="494" cy="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5" name="Freeform 219"/>
                  <p:cNvSpPr>
                    <a:spLocks/>
                  </p:cNvSpPr>
                  <p:nvPr/>
                </p:nvSpPr>
                <p:spPr bwMode="hidden">
                  <a:xfrm rot="2664424" flipH="1">
                    <a:off x="3541" y="119"/>
                    <a:ext cx="275" cy="1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8" name="Group 220"/>
                <p:cNvGrpSpPr>
                  <a:grpSpLocks/>
                </p:cNvGrpSpPr>
                <p:nvPr/>
              </p:nvGrpSpPr>
              <p:grpSpPr bwMode="auto">
                <a:xfrm>
                  <a:off x="3784" y="30"/>
                  <a:ext cx="305" cy="593"/>
                  <a:chOff x="1633" y="104"/>
                  <a:chExt cx="778" cy="1512"/>
                </a:xfrm>
              </p:grpSpPr>
              <p:sp>
                <p:nvSpPr>
                  <p:cNvPr id="3172" name="Freeform 221"/>
                  <p:cNvSpPr>
                    <a:spLocks/>
                  </p:cNvSpPr>
                  <p:nvPr/>
                </p:nvSpPr>
                <p:spPr bwMode="hidden">
                  <a:xfrm rot="3473776" flipH="1">
                    <a:off x="1454" y="958"/>
                    <a:ext cx="1096"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3" name="Freeform 222"/>
                  <p:cNvSpPr>
                    <a:spLocks/>
                  </p:cNvSpPr>
                  <p:nvPr/>
                </p:nvSpPr>
                <p:spPr bwMode="hidden">
                  <a:xfrm rot="3473776" flipH="1">
                    <a:off x="1201" y="236"/>
                    <a:ext cx="594" cy="33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9" name="Group 223"/>
                <p:cNvGrpSpPr>
                  <a:grpSpLocks/>
                </p:cNvGrpSpPr>
                <p:nvPr/>
              </p:nvGrpSpPr>
              <p:grpSpPr bwMode="auto">
                <a:xfrm>
                  <a:off x="3903" y="0"/>
                  <a:ext cx="248" cy="601"/>
                  <a:chOff x="1935" y="28"/>
                  <a:chExt cx="634" cy="1534"/>
                </a:xfrm>
              </p:grpSpPr>
              <p:sp>
                <p:nvSpPr>
                  <p:cNvPr id="3170" name="Freeform 224"/>
                  <p:cNvSpPr>
                    <a:spLocks/>
                  </p:cNvSpPr>
                  <p:nvPr/>
                </p:nvSpPr>
                <p:spPr bwMode="hidden">
                  <a:xfrm rot="4126480" flipH="1">
                    <a:off x="1934" y="927"/>
                    <a:ext cx="1058"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1" name="Freeform 225"/>
                  <p:cNvSpPr>
                    <a:spLocks/>
                  </p:cNvSpPr>
                  <p:nvPr/>
                </p:nvSpPr>
                <p:spPr bwMode="hidden">
                  <a:xfrm rot="4126480" flipH="1">
                    <a:off x="1818" y="144"/>
                    <a:ext cx="568"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0" name="Group 226"/>
                <p:cNvGrpSpPr>
                  <a:grpSpLocks/>
                </p:cNvGrpSpPr>
                <p:nvPr/>
              </p:nvGrpSpPr>
              <p:grpSpPr bwMode="auto">
                <a:xfrm>
                  <a:off x="4251" y="252"/>
                  <a:ext cx="723" cy="222"/>
                  <a:chOff x="2822" y="672"/>
                  <a:chExt cx="1845" cy="566"/>
                </a:xfrm>
              </p:grpSpPr>
              <p:sp>
                <p:nvSpPr>
                  <p:cNvPr id="3168" name="Freeform 227"/>
                  <p:cNvSpPr>
                    <a:spLocks/>
                  </p:cNvSpPr>
                  <p:nvPr/>
                </p:nvSpPr>
                <p:spPr bwMode="hidden">
                  <a:xfrm rot="-1325434">
                    <a:off x="2798" y="1033"/>
                    <a:ext cx="1240"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9" name="Freeform 228"/>
                  <p:cNvSpPr>
                    <a:spLocks/>
                  </p:cNvSpPr>
                  <p:nvPr/>
                </p:nvSpPr>
                <p:spPr bwMode="hidden">
                  <a:xfrm rot="-1325434">
                    <a:off x="3990" y="677"/>
                    <a:ext cx="663" cy="34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1" name="Group 229"/>
                <p:cNvGrpSpPr>
                  <a:grpSpLocks/>
                </p:cNvGrpSpPr>
                <p:nvPr/>
              </p:nvGrpSpPr>
              <p:grpSpPr bwMode="auto">
                <a:xfrm>
                  <a:off x="4196" y="163"/>
                  <a:ext cx="699" cy="282"/>
                  <a:chOff x="2683" y="445"/>
                  <a:chExt cx="1781" cy="717"/>
                </a:xfrm>
              </p:grpSpPr>
              <p:sp>
                <p:nvSpPr>
                  <p:cNvPr id="3166" name="Freeform 230"/>
                  <p:cNvSpPr>
                    <a:spLocks/>
                  </p:cNvSpPr>
                  <p:nvPr/>
                </p:nvSpPr>
                <p:spPr bwMode="hidden">
                  <a:xfrm rot="-1921064">
                    <a:off x="2684" y="952"/>
                    <a:ext cx="1229"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7" name="Freeform 231"/>
                  <p:cNvSpPr>
                    <a:spLocks/>
                  </p:cNvSpPr>
                  <p:nvPr/>
                </p:nvSpPr>
                <p:spPr bwMode="hidden">
                  <a:xfrm rot="-1921064">
                    <a:off x="3797" y="478"/>
                    <a:ext cx="653" cy="30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sp>
              <p:nvSpPr>
                <p:cNvPr id="5" name="Freeform 232"/>
                <p:cNvSpPr>
                  <a:spLocks/>
                </p:cNvSpPr>
                <p:nvPr/>
              </p:nvSpPr>
              <p:spPr bwMode="hidden">
                <a:xfrm rot="4578755" flipH="1">
                  <a:off x="3966" y="371"/>
                  <a:ext cx="404"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32" name="Freeform 233"/>
                <p:cNvSpPr>
                  <a:spLocks/>
                </p:cNvSpPr>
                <p:nvPr/>
              </p:nvSpPr>
              <p:spPr bwMode="hidden">
                <a:xfrm rot="4578755" flipH="1">
                  <a:off x="3977" y="77"/>
                  <a:ext cx="212" cy="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nvGrpSpPr>
                <p:cNvPr id="3134" name="Group 234"/>
                <p:cNvGrpSpPr>
                  <a:grpSpLocks/>
                </p:cNvGrpSpPr>
                <p:nvPr/>
              </p:nvGrpSpPr>
              <p:grpSpPr bwMode="auto">
                <a:xfrm>
                  <a:off x="4242" y="5"/>
                  <a:ext cx="251" cy="596"/>
                  <a:chOff x="2800" y="41"/>
                  <a:chExt cx="640" cy="1520"/>
                </a:xfrm>
              </p:grpSpPr>
              <p:sp>
                <p:nvSpPr>
                  <p:cNvPr id="3164" name="Freeform 235"/>
                  <p:cNvSpPr>
                    <a:spLocks/>
                  </p:cNvSpPr>
                  <p:nvPr/>
                </p:nvSpPr>
                <p:spPr bwMode="hidden">
                  <a:xfrm rot="-3857755">
                    <a:off x="2361" y="941"/>
                    <a:ext cx="1057" cy="1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5" name="Freeform 236"/>
                  <p:cNvSpPr>
                    <a:spLocks/>
                  </p:cNvSpPr>
                  <p:nvPr/>
                </p:nvSpPr>
                <p:spPr bwMode="hidden">
                  <a:xfrm rot="-3857755">
                    <a:off x="3014" y="181"/>
                    <a:ext cx="568"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5" name="Group 237"/>
                <p:cNvGrpSpPr>
                  <a:grpSpLocks/>
                </p:cNvGrpSpPr>
                <p:nvPr/>
              </p:nvGrpSpPr>
              <p:grpSpPr bwMode="auto">
                <a:xfrm>
                  <a:off x="4295" y="53"/>
                  <a:ext cx="398" cy="574"/>
                  <a:chOff x="2934" y="163"/>
                  <a:chExt cx="1017" cy="1464"/>
                </a:xfrm>
              </p:grpSpPr>
              <p:sp>
                <p:nvSpPr>
                  <p:cNvPr id="3162" name="Freeform 238"/>
                  <p:cNvSpPr>
                    <a:spLocks/>
                  </p:cNvSpPr>
                  <p:nvPr/>
                </p:nvSpPr>
                <p:spPr bwMode="hidden">
                  <a:xfrm rot="-2777260">
                    <a:off x="2485" y="910"/>
                    <a:ext cx="1162"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3" name="Freeform 239"/>
                  <p:cNvSpPr>
                    <a:spLocks/>
                  </p:cNvSpPr>
                  <p:nvPr/>
                </p:nvSpPr>
                <p:spPr bwMode="hidden">
                  <a:xfrm rot="-2777260">
                    <a:off x="3430" y="259"/>
                    <a:ext cx="621" cy="42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6" name="Group 240"/>
                <p:cNvGrpSpPr>
                  <a:grpSpLocks/>
                </p:cNvGrpSpPr>
                <p:nvPr/>
              </p:nvGrpSpPr>
              <p:grpSpPr bwMode="auto">
                <a:xfrm>
                  <a:off x="4215" y="2"/>
                  <a:ext cx="95" cy="567"/>
                  <a:chOff x="2730" y="32"/>
                  <a:chExt cx="243" cy="1448"/>
                </a:xfrm>
              </p:grpSpPr>
              <p:sp>
                <p:nvSpPr>
                  <p:cNvPr id="3160" name="Freeform 241"/>
                  <p:cNvSpPr>
                    <a:spLocks/>
                  </p:cNvSpPr>
                  <p:nvPr/>
                </p:nvSpPr>
                <p:spPr bwMode="hidden">
                  <a:xfrm rot="-4903748">
                    <a:off x="2297" y="962"/>
                    <a:ext cx="952"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1" name="Freeform 242"/>
                  <p:cNvSpPr>
                    <a:spLocks/>
                  </p:cNvSpPr>
                  <p:nvPr/>
                </p:nvSpPr>
                <p:spPr bwMode="hidden">
                  <a:xfrm rot="-4903748">
                    <a:off x="2646" y="217"/>
                    <a:ext cx="516" cy="1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7" name="Group 243"/>
                <p:cNvGrpSpPr>
                  <a:grpSpLocks/>
                </p:cNvGrpSpPr>
                <p:nvPr/>
              </p:nvGrpSpPr>
              <p:grpSpPr bwMode="auto">
                <a:xfrm>
                  <a:off x="3514" y="683"/>
                  <a:ext cx="425" cy="960"/>
                  <a:chOff x="943" y="1769"/>
                  <a:chExt cx="1085" cy="2450"/>
                </a:xfrm>
              </p:grpSpPr>
              <p:sp>
                <p:nvSpPr>
                  <p:cNvPr id="3158" name="Freeform 244"/>
                  <p:cNvSpPr>
                    <a:spLocks/>
                  </p:cNvSpPr>
                  <p:nvPr/>
                </p:nvSpPr>
                <p:spPr bwMode="hidden">
                  <a:xfrm rot="18335692" flipH="1">
                    <a:off x="806" y="2687"/>
                    <a:ext cx="2141" cy="30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9" name="Freeform 245"/>
                  <p:cNvSpPr>
                    <a:spLocks/>
                  </p:cNvSpPr>
                  <p:nvPr/>
                </p:nvSpPr>
                <p:spPr bwMode="hidden">
                  <a:xfrm rot="18335692" flipH="1">
                    <a:off x="727" y="3931"/>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8" name="Group 246"/>
                <p:cNvGrpSpPr>
                  <a:grpSpLocks/>
                </p:cNvGrpSpPr>
                <p:nvPr/>
              </p:nvGrpSpPr>
              <p:grpSpPr bwMode="auto">
                <a:xfrm>
                  <a:off x="3715" y="748"/>
                  <a:ext cx="300" cy="930"/>
                  <a:chOff x="1455" y="1936"/>
                  <a:chExt cx="766" cy="2373"/>
                </a:xfrm>
              </p:grpSpPr>
              <p:sp>
                <p:nvSpPr>
                  <p:cNvPr id="3156" name="Freeform 247"/>
                  <p:cNvSpPr>
                    <a:spLocks/>
                  </p:cNvSpPr>
                  <p:nvPr/>
                </p:nvSpPr>
                <p:spPr bwMode="hidden">
                  <a:xfrm rot="17542885" flipH="1">
                    <a:off x="1310" y="2617"/>
                    <a:ext cx="1507" cy="3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7" name="Freeform 248"/>
                  <p:cNvSpPr>
                    <a:spLocks/>
                  </p:cNvSpPr>
                  <p:nvPr/>
                </p:nvSpPr>
                <p:spPr bwMode="hidden">
                  <a:xfrm rot="17542885" flipH="1">
                    <a:off x="1268" y="3634"/>
                    <a:ext cx="859"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9" name="Group 249"/>
                <p:cNvGrpSpPr>
                  <a:grpSpLocks/>
                </p:cNvGrpSpPr>
                <p:nvPr/>
              </p:nvGrpSpPr>
              <p:grpSpPr bwMode="auto">
                <a:xfrm rot="88588">
                  <a:off x="3923" y="769"/>
                  <a:ext cx="180" cy="913"/>
                  <a:chOff x="1956" y="1990"/>
                  <a:chExt cx="492" cy="2604"/>
                </a:xfrm>
              </p:grpSpPr>
              <p:sp>
                <p:nvSpPr>
                  <p:cNvPr id="3154" name="Freeform 250"/>
                  <p:cNvSpPr>
                    <a:spLocks/>
                  </p:cNvSpPr>
                  <p:nvPr/>
                </p:nvSpPr>
                <p:spPr bwMode="hidden">
                  <a:xfrm rot="16782062" flipH="1">
                    <a:off x="1164" y="2691"/>
                    <a:ext cx="1610"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5" name="Freeform 251"/>
                  <p:cNvSpPr>
                    <a:spLocks/>
                  </p:cNvSpPr>
                  <p:nvPr/>
                </p:nvSpPr>
                <p:spPr bwMode="hidden">
                  <a:xfrm rot="16782062" flipH="1">
                    <a:off x="1426" y="3834"/>
                    <a:ext cx="872" cy="47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0" name="Group 252"/>
                <p:cNvGrpSpPr>
                  <a:grpSpLocks/>
                </p:cNvGrpSpPr>
                <p:nvPr/>
              </p:nvGrpSpPr>
              <p:grpSpPr bwMode="auto">
                <a:xfrm>
                  <a:off x="4451" y="662"/>
                  <a:ext cx="442" cy="951"/>
                  <a:chOff x="3334" y="1717"/>
                  <a:chExt cx="1125" cy="2426"/>
                </a:xfrm>
              </p:grpSpPr>
              <p:sp>
                <p:nvSpPr>
                  <p:cNvPr id="3152" name="Freeform 253"/>
                  <p:cNvSpPr>
                    <a:spLocks/>
                  </p:cNvSpPr>
                  <p:nvPr/>
                </p:nvSpPr>
                <p:spPr bwMode="hidden">
                  <a:xfrm rot="3144576">
                    <a:off x="2466" y="2285"/>
                    <a:ext cx="1744" cy="6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3" name="Freeform 254"/>
                  <p:cNvSpPr>
                    <a:spLocks/>
                  </p:cNvSpPr>
                  <p:nvPr/>
                </p:nvSpPr>
                <p:spPr bwMode="hidden">
                  <a:xfrm rot="3144576">
                    <a:off x="3548" y="3648"/>
                    <a:ext cx="133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1" name="Group 255"/>
                <p:cNvGrpSpPr>
                  <a:grpSpLocks/>
                </p:cNvGrpSpPr>
                <p:nvPr/>
              </p:nvGrpSpPr>
              <p:grpSpPr bwMode="auto">
                <a:xfrm>
                  <a:off x="4391" y="721"/>
                  <a:ext cx="347" cy="951"/>
                  <a:chOff x="3181" y="1866"/>
                  <a:chExt cx="883" cy="2426"/>
                </a:xfrm>
              </p:grpSpPr>
              <p:sp>
                <p:nvSpPr>
                  <p:cNvPr id="3150" name="Freeform 256"/>
                  <p:cNvSpPr>
                    <a:spLocks/>
                  </p:cNvSpPr>
                  <p:nvPr/>
                </p:nvSpPr>
                <p:spPr bwMode="hidden">
                  <a:xfrm rot="3745735">
                    <a:off x="2349" y="2392"/>
                    <a:ext cx="1652" cy="59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1" name="Freeform 257"/>
                  <p:cNvSpPr>
                    <a:spLocks/>
                  </p:cNvSpPr>
                  <p:nvPr/>
                </p:nvSpPr>
                <p:spPr bwMode="hidden">
                  <a:xfrm rot="3745735">
                    <a:off x="3388" y="3617"/>
                    <a:ext cx="885" cy="47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2" name="Group 258"/>
                <p:cNvGrpSpPr>
                  <a:grpSpLocks/>
                </p:cNvGrpSpPr>
                <p:nvPr/>
              </p:nvGrpSpPr>
              <p:grpSpPr bwMode="auto">
                <a:xfrm>
                  <a:off x="4323" y="767"/>
                  <a:ext cx="243" cy="935"/>
                  <a:chOff x="3006" y="1983"/>
                  <a:chExt cx="619" cy="2386"/>
                </a:xfrm>
              </p:grpSpPr>
              <p:sp>
                <p:nvSpPr>
                  <p:cNvPr id="3148" name="Freeform 259"/>
                  <p:cNvSpPr>
                    <a:spLocks/>
                  </p:cNvSpPr>
                  <p:nvPr/>
                </p:nvSpPr>
                <p:spPr bwMode="hidden">
                  <a:xfrm rot="4286818">
                    <a:off x="2176" y="2508"/>
                    <a:ext cx="1599" cy="5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49" name="Freeform 260"/>
                  <p:cNvSpPr>
                    <a:spLocks/>
                  </p:cNvSpPr>
                  <p:nvPr/>
                </p:nvSpPr>
                <p:spPr bwMode="hidden">
                  <a:xfrm rot="4286818">
                    <a:off x="2997" y="3748"/>
                    <a:ext cx="859" cy="39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3" name="Group 261"/>
                <p:cNvGrpSpPr>
                  <a:grpSpLocks/>
                </p:cNvGrpSpPr>
                <p:nvPr/>
              </p:nvGrpSpPr>
              <p:grpSpPr bwMode="auto">
                <a:xfrm>
                  <a:off x="4249" y="813"/>
                  <a:ext cx="159" cy="870"/>
                  <a:chOff x="2819" y="2101"/>
                  <a:chExt cx="405" cy="2219"/>
                </a:xfrm>
              </p:grpSpPr>
              <p:sp>
                <p:nvSpPr>
                  <p:cNvPr id="3146" name="Freeform 262"/>
                  <p:cNvSpPr>
                    <a:spLocks/>
                  </p:cNvSpPr>
                  <p:nvPr/>
                </p:nvSpPr>
                <p:spPr bwMode="hidden">
                  <a:xfrm rot="4898956">
                    <a:off x="2211" y="2710"/>
                    <a:ext cx="1466" cy="24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47" name="Freeform 263"/>
                  <p:cNvSpPr>
                    <a:spLocks/>
                  </p:cNvSpPr>
                  <p:nvPr/>
                </p:nvSpPr>
                <p:spPr bwMode="hidden">
                  <a:xfrm rot="4898956">
                    <a:off x="2634" y="3732"/>
                    <a:ext cx="793" cy="38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4" name="Group 264"/>
                <p:cNvGrpSpPr>
                  <a:grpSpLocks/>
                </p:cNvGrpSpPr>
                <p:nvPr/>
              </p:nvGrpSpPr>
              <p:grpSpPr bwMode="auto">
                <a:xfrm>
                  <a:off x="4045" y="826"/>
                  <a:ext cx="167" cy="857"/>
                  <a:chOff x="2287" y="2135"/>
                  <a:chExt cx="426" cy="2185"/>
                </a:xfrm>
              </p:grpSpPr>
              <p:sp>
                <p:nvSpPr>
                  <p:cNvPr id="6" name="Freeform 265"/>
                  <p:cNvSpPr>
                    <a:spLocks/>
                  </p:cNvSpPr>
                  <p:nvPr/>
                </p:nvSpPr>
                <p:spPr bwMode="hidden">
                  <a:xfrm rot="5755659">
                    <a:off x="1913" y="2783"/>
                    <a:ext cx="1413" cy="1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45" name="Freeform 266"/>
                  <p:cNvSpPr>
                    <a:spLocks/>
                  </p:cNvSpPr>
                  <p:nvPr/>
                </p:nvSpPr>
                <p:spPr bwMode="hidden">
                  <a:xfrm rot="5755659">
                    <a:off x="2050" y="3793"/>
                    <a:ext cx="766"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sp>
            <p:nvSpPr>
              <p:cNvPr id="7" name="Freeform 267"/>
              <p:cNvSpPr>
                <a:spLocks/>
              </p:cNvSpPr>
              <p:nvPr/>
            </p:nvSpPr>
            <p:spPr bwMode="hidden">
              <a:xfrm flipH="1">
                <a:off x="3872" y="937"/>
                <a:ext cx="192"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89" name="Arc 268"/>
              <p:cNvSpPr>
                <a:spLocks/>
              </p:cNvSpPr>
              <p:nvPr/>
            </p:nvSpPr>
            <p:spPr bwMode="hidden">
              <a:xfrm flipH="1">
                <a:off x="3529" y="725"/>
                <a:ext cx="833" cy="906"/>
              </a:xfrm>
              <a:custGeom>
                <a:avLst/>
                <a:gdLst>
                  <a:gd name="T0" fmla="*/ 211 w 21600"/>
                  <a:gd name="T1" fmla="*/ 0 h 21602"/>
                  <a:gd name="T2" fmla="*/ 833 w 21600"/>
                  <a:gd name="T3" fmla="*/ 906 h 21602"/>
                  <a:gd name="T4" fmla="*/ 0 w 21600"/>
                  <a:gd name="T5" fmla="*/ 876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0" name="Arc 269"/>
              <p:cNvSpPr>
                <a:spLocks/>
              </p:cNvSpPr>
              <p:nvPr/>
            </p:nvSpPr>
            <p:spPr bwMode="hidden">
              <a:xfrm flipV="1">
                <a:off x="4279" y="181"/>
                <a:ext cx="1006" cy="803"/>
              </a:xfrm>
              <a:custGeom>
                <a:avLst/>
                <a:gdLst>
                  <a:gd name="T0" fmla="*/ 1006 w 36729"/>
                  <a:gd name="T1" fmla="*/ 389 h 21600"/>
                  <a:gd name="T2" fmla="*/ 0 w 36729"/>
                  <a:gd name="T3" fmla="*/ 453 h 21600"/>
                  <a:gd name="T4" fmla="*/ 488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600"/>
                    </a:cubicBezTo>
                    <a:cubicBezTo>
                      <a:pt x="10696" y="21600"/>
                      <a:pt x="4025" y="18081"/>
                      <a:pt x="-1" y="12197"/>
                    </a:cubicBezTo>
                  </a:path>
                  <a:path w="36729" h="21600" stroke="0" extrusionOk="0">
                    <a:moveTo>
                      <a:pt x="36729" y="10451"/>
                    </a:moveTo>
                    <a:cubicBezTo>
                      <a:pt x="32926" y="17330"/>
                      <a:pt x="25686" y="21599"/>
                      <a:pt x="17826" y="21600"/>
                    </a:cubicBezTo>
                    <a:cubicBezTo>
                      <a:pt x="10696" y="21600"/>
                      <a:pt x="4025" y="18081"/>
                      <a:pt x="-1" y="12197"/>
                    </a:cubicBezTo>
                    <a:lnTo>
                      <a:pt x="17826" y="0"/>
                    </a:lnTo>
                    <a:lnTo>
                      <a:pt x="36729" y="1045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1" name="Arc 270"/>
              <p:cNvSpPr>
                <a:spLocks/>
              </p:cNvSpPr>
              <p:nvPr/>
            </p:nvSpPr>
            <p:spPr bwMode="hidden">
              <a:xfrm flipH="1">
                <a:off x="3612" y="580"/>
                <a:ext cx="486" cy="932"/>
              </a:xfrm>
              <a:custGeom>
                <a:avLst/>
                <a:gdLst>
                  <a:gd name="T0" fmla="*/ 0 w 28940"/>
                  <a:gd name="T1" fmla="*/ 54 h 22305"/>
                  <a:gd name="T2" fmla="*/ 486 w 28940"/>
                  <a:gd name="T3" fmla="*/ 932 h 22305"/>
                  <a:gd name="T4" fmla="*/ 123 w 28940"/>
                  <a:gd name="T5" fmla="*/ 903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2" name="Arc 271"/>
              <p:cNvSpPr>
                <a:spLocks/>
              </p:cNvSpPr>
              <p:nvPr/>
            </p:nvSpPr>
            <p:spPr bwMode="hidden">
              <a:xfrm flipH="1">
                <a:off x="3266" y="627"/>
                <a:ext cx="791" cy="937"/>
              </a:xfrm>
              <a:custGeom>
                <a:avLst/>
                <a:gdLst>
                  <a:gd name="T0" fmla="*/ 0 w 30473"/>
                  <a:gd name="T1" fmla="*/ 80 h 22305"/>
                  <a:gd name="T2" fmla="*/ 791 w 30473"/>
                  <a:gd name="T3" fmla="*/ 937 h 22305"/>
                  <a:gd name="T4" fmla="*/ 230 w 30473"/>
                  <a:gd name="T5" fmla="*/ 907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3" name="Arc 272"/>
              <p:cNvSpPr>
                <a:spLocks/>
              </p:cNvSpPr>
              <p:nvPr/>
            </p:nvSpPr>
            <p:spPr bwMode="hidden">
              <a:xfrm flipH="1">
                <a:off x="3198" y="461"/>
                <a:ext cx="931" cy="932"/>
              </a:xfrm>
              <a:custGeom>
                <a:avLst/>
                <a:gdLst>
                  <a:gd name="T0" fmla="*/ 0 w 34455"/>
                  <a:gd name="T1" fmla="*/ 177 h 22305"/>
                  <a:gd name="T2" fmla="*/ 931 w 34455"/>
                  <a:gd name="T3" fmla="*/ 932 h 22305"/>
                  <a:gd name="T4" fmla="*/ 347 w 34455"/>
                  <a:gd name="T5" fmla="*/ 903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4" name="Arc 273"/>
              <p:cNvSpPr>
                <a:spLocks/>
              </p:cNvSpPr>
              <p:nvPr/>
            </p:nvSpPr>
            <p:spPr bwMode="hidden">
              <a:xfrm>
                <a:off x="4230" y="590"/>
                <a:ext cx="147" cy="932"/>
              </a:xfrm>
              <a:custGeom>
                <a:avLst/>
                <a:gdLst>
                  <a:gd name="T0" fmla="*/ 0 w 34812"/>
                  <a:gd name="T1" fmla="*/ 189 h 22305"/>
                  <a:gd name="T2" fmla="*/ 147 w 34812"/>
                  <a:gd name="T3" fmla="*/ 932 h 22305"/>
                  <a:gd name="T4" fmla="*/ 56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5" name="Arc 274"/>
              <p:cNvSpPr>
                <a:spLocks/>
              </p:cNvSpPr>
              <p:nvPr/>
            </p:nvSpPr>
            <p:spPr bwMode="hidden">
              <a:xfrm>
                <a:off x="4268" y="585"/>
                <a:ext cx="396" cy="932"/>
              </a:xfrm>
              <a:custGeom>
                <a:avLst/>
                <a:gdLst>
                  <a:gd name="T0" fmla="*/ 0 w 34812"/>
                  <a:gd name="T1" fmla="*/ 189 h 22305"/>
                  <a:gd name="T2" fmla="*/ 396 w 34812"/>
                  <a:gd name="T3" fmla="*/ 932 h 22305"/>
                  <a:gd name="T4" fmla="*/ 150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6" name="Arc 275"/>
              <p:cNvSpPr>
                <a:spLocks/>
              </p:cNvSpPr>
              <p:nvPr/>
            </p:nvSpPr>
            <p:spPr bwMode="hidden">
              <a:xfrm>
                <a:off x="4302" y="461"/>
                <a:ext cx="561" cy="937"/>
              </a:xfrm>
              <a:custGeom>
                <a:avLst/>
                <a:gdLst>
                  <a:gd name="T0" fmla="*/ 0 w 34812"/>
                  <a:gd name="T1" fmla="*/ 190 h 22305"/>
                  <a:gd name="T2" fmla="*/ 561 w 34812"/>
                  <a:gd name="T3" fmla="*/ 937 h 22305"/>
                  <a:gd name="T4" fmla="*/ 213 w 34812"/>
                  <a:gd name="T5" fmla="*/ 907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7" name="Freeform 276"/>
              <p:cNvSpPr>
                <a:spLocks/>
              </p:cNvSpPr>
              <p:nvPr/>
            </p:nvSpPr>
            <p:spPr bwMode="hidden">
              <a:xfrm>
                <a:off x="4411" y="1036"/>
                <a:ext cx="188"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8" name="Freeform 277"/>
              <p:cNvSpPr>
                <a:spLocks/>
              </p:cNvSpPr>
              <p:nvPr/>
            </p:nvSpPr>
            <p:spPr bwMode="hidden">
              <a:xfrm rot="19660755" flipV="1">
                <a:off x="4113" y="844"/>
                <a:ext cx="173" cy="32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9" name="Arc 278"/>
              <p:cNvSpPr>
                <a:spLocks/>
              </p:cNvSpPr>
              <p:nvPr/>
            </p:nvSpPr>
            <p:spPr bwMode="hidden">
              <a:xfrm flipH="1">
                <a:off x="3145" y="321"/>
                <a:ext cx="995" cy="932"/>
              </a:xfrm>
              <a:custGeom>
                <a:avLst/>
                <a:gdLst>
                  <a:gd name="T0" fmla="*/ 0 w 36830"/>
                  <a:gd name="T1" fmla="*/ 263 h 22305"/>
                  <a:gd name="T2" fmla="*/ 995 w 36830"/>
                  <a:gd name="T3" fmla="*/ 932 h 22305"/>
                  <a:gd name="T4" fmla="*/ 411 w 36830"/>
                  <a:gd name="T5" fmla="*/ 903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0" name="Arc 279"/>
              <p:cNvSpPr>
                <a:spLocks/>
              </p:cNvSpPr>
              <p:nvPr/>
            </p:nvSpPr>
            <p:spPr bwMode="hidden">
              <a:xfrm flipH="1">
                <a:off x="3424" y="124"/>
                <a:ext cx="727" cy="901"/>
              </a:xfrm>
              <a:custGeom>
                <a:avLst/>
                <a:gdLst>
                  <a:gd name="T0" fmla="*/ 0 w 31881"/>
                  <a:gd name="T1" fmla="*/ 418 h 21600"/>
                  <a:gd name="T2" fmla="*/ 727 w 31881"/>
                  <a:gd name="T3" fmla="*/ 203 h 21600"/>
                  <a:gd name="T4" fmla="*/ 416 w 31881"/>
                  <a:gd name="T5" fmla="*/ 901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0"/>
                    </a:cubicBezTo>
                    <a:cubicBezTo>
                      <a:pt x="23204" y="0"/>
                      <a:pt x="28026" y="1716"/>
                      <a:pt x="31881" y="4859"/>
                    </a:cubicBezTo>
                  </a:path>
                  <a:path w="31881" h="21600" stroke="0" extrusionOk="0">
                    <a:moveTo>
                      <a:pt x="-1" y="10015"/>
                    </a:moveTo>
                    <a:cubicBezTo>
                      <a:pt x="3963" y="3778"/>
                      <a:pt x="10840" y="-1"/>
                      <a:pt x="18231" y="0"/>
                    </a:cubicBezTo>
                    <a:cubicBezTo>
                      <a:pt x="23204" y="0"/>
                      <a:pt x="28026" y="1716"/>
                      <a:pt x="31881" y="4859"/>
                    </a:cubicBezTo>
                    <a:lnTo>
                      <a:pt x="18231" y="21600"/>
                    </a:lnTo>
                    <a:lnTo>
                      <a:pt x="-1" y="1001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1" name="Arc 280"/>
              <p:cNvSpPr>
                <a:spLocks/>
              </p:cNvSpPr>
              <p:nvPr/>
            </p:nvSpPr>
            <p:spPr bwMode="hidden">
              <a:xfrm>
                <a:off x="4200" y="502"/>
                <a:ext cx="298" cy="906"/>
              </a:xfrm>
              <a:custGeom>
                <a:avLst/>
                <a:gdLst>
                  <a:gd name="T0" fmla="*/ 0 w 31146"/>
                  <a:gd name="T1" fmla="*/ 189 h 21600"/>
                  <a:gd name="T2" fmla="*/ 298 w 31146"/>
                  <a:gd name="T3" fmla="*/ 401 h 21600"/>
                  <a:gd name="T4" fmla="*/ 126 w 31146"/>
                  <a:gd name="T5" fmla="*/ 906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0"/>
                    </a:cubicBezTo>
                    <a:cubicBezTo>
                      <a:pt x="20409" y="0"/>
                      <a:pt x="27134" y="3585"/>
                      <a:pt x="31145" y="9561"/>
                    </a:cubicBezTo>
                  </a:path>
                  <a:path w="31146" h="21600" stroke="0" extrusionOk="0">
                    <a:moveTo>
                      <a:pt x="-1" y="4511"/>
                    </a:moveTo>
                    <a:cubicBezTo>
                      <a:pt x="3783" y="1586"/>
                      <a:pt x="8429" y="-1"/>
                      <a:pt x="13212" y="0"/>
                    </a:cubicBezTo>
                    <a:cubicBezTo>
                      <a:pt x="20409" y="0"/>
                      <a:pt x="27134" y="3585"/>
                      <a:pt x="31145" y="9561"/>
                    </a:cubicBezTo>
                    <a:lnTo>
                      <a:pt x="13212" y="21600"/>
                    </a:lnTo>
                    <a:lnTo>
                      <a:pt x="-1" y="4511"/>
                    </a:lnTo>
                    <a:close/>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2" name="Freeform 281"/>
              <p:cNvSpPr>
                <a:spLocks/>
              </p:cNvSpPr>
              <p:nvPr/>
            </p:nvSpPr>
            <p:spPr bwMode="hidden">
              <a:xfrm flipH="1">
                <a:off x="3307" y="984"/>
                <a:ext cx="426" cy="59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3" name="Freeform 282"/>
              <p:cNvSpPr>
                <a:spLocks/>
              </p:cNvSpPr>
              <p:nvPr/>
            </p:nvSpPr>
            <p:spPr bwMode="hidden">
              <a:xfrm flipH="1">
                <a:off x="3507" y="352"/>
                <a:ext cx="275" cy="59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4" name="Freeform 283"/>
              <p:cNvSpPr>
                <a:spLocks/>
              </p:cNvSpPr>
              <p:nvPr/>
            </p:nvSpPr>
            <p:spPr bwMode="hidden">
              <a:xfrm flipH="1">
                <a:off x="3819" y="171"/>
                <a:ext cx="166" cy="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5" name="Freeform 284"/>
              <p:cNvSpPr>
                <a:spLocks/>
              </p:cNvSpPr>
              <p:nvPr/>
            </p:nvSpPr>
            <p:spPr bwMode="hidden">
              <a:xfrm>
                <a:off x="4840" y="896"/>
                <a:ext cx="396" cy="6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6" name="Freeform 285"/>
              <p:cNvSpPr>
                <a:spLocks/>
              </p:cNvSpPr>
              <p:nvPr/>
            </p:nvSpPr>
            <p:spPr bwMode="hidden">
              <a:xfrm>
                <a:off x="4637" y="575"/>
                <a:ext cx="595" cy="42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7" name="Freeform 286"/>
              <p:cNvSpPr>
                <a:spLocks/>
              </p:cNvSpPr>
              <p:nvPr/>
            </p:nvSpPr>
            <p:spPr bwMode="hidden">
              <a:xfrm>
                <a:off x="4660" y="135"/>
                <a:ext cx="260" cy="55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8" name="Freeform 287"/>
              <p:cNvSpPr>
                <a:spLocks/>
              </p:cNvSpPr>
              <p:nvPr/>
            </p:nvSpPr>
            <p:spPr bwMode="hidden">
              <a:xfrm rot="-1346631">
                <a:off x="4400" y="601"/>
                <a:ext cx="177" cy="32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9" name="Freeform 288"/>
              <p:cNvSpPr>
                <a:spLocks/>
              </p:cNvSpPr>
              <p:nvPr/>
            </p:nvSpPr>
            <p:spPr bwMode="hidden">
              <a:xfrm rot="1346631" flipH="1">
                <a:off x="3782" y="590"/>
                <a:ext cx="173" cy="33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sp>
        <p:nvSpPr>
          <p:cNvPr id="284" name="Rectangle 6"/>
          <p:cNvSpPr txBox="1">
            <a:spLocks noChangeArrowheads="1"/>
          </p:cNvSpPr>
          <p:nvPr userDrawn="1"/>
        </p:nvSpPr>
        <p:spPr>
          <a:xfrm>
            <a:off x="7029450" y="4991101"/>
            <a:ext cx="2133600" cy="230981"/>
          </a:xfrm>
          <a:prstGeom prst="rect">
            <a:avLst/>
          </a:prstGeom>
          <a:ln/>
        </p:spPr>
        <p:txBody>
          <a:bodyPr/>
          <a:lstStyle/>
          <a:p>
            <a:pPr algn="r" defTabSz="685800" fontAlgn="base">
              <a:spcBef>
                <a:spcPct val="0"/>
              </a:spcBef>
              <a:spcAft>
                <a:spcPct val="0"/>
              </a:spcAft>
              <a:defRPr/>
            </a:pPr>
            <a:r>
              <a:rPr lang="en-US" sz="675" dirty="0" err="1">
                <a:solidFill>
                  <a:srgbClr val="FF66FF"/>
                </a:solidFill>
                <a:latin typeface="VNI-Ariston" pitchFamily="2" charset="0"/>
                <a:cs typeface="ShelleyAllegro" pitchFamily="2" charset="0"/>
              </a:rPr>
              <a:t>Ñoã</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Thò</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Thanh</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Haø</a:t>
            </a:r>
            <a:endParaRPr lang="en-US" sz="675" dirty="0">
              <a:solidFill>
                <a:srgbClr val="FF66FF"/>
              </a:solidFill>
              <a:latin typeface="VNI-Ariston" pitchFamily="2" charset="0"/>
              <a:cs typeface="ShelleyAllegro" pitchFamily="2" charset="0"/>
            </a:endParaRPr>
          </a:p>
        </p:txBody>
      </p:sp>
    </p:spTree>
    <p:extLst>
      <p:ext uri="{BB962C8B-B14F-4D97-AF65-F5344CB8AC3E}">
        <p14:creationId xmlns:p14="http://schemas.microsoft.com/office/powerpoint/2010/main" val="2741616435"/>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Lst>
  <p:timing>
    <p:tnLst>
      <p:par>
        <p:cTn id="1" dur="indefinite" restart="never" nodeType="tmRoot"/>
      </p:par>
    </p:tnLst>
  </p:timing>
  <p:txStyles>
    <p:titleStyle>
      <a:lvl1pPr algn="l" rtl="0" eaLnBrk="0" fontAlgn="base" hangingPunct="0">
        <a:spcBef>
          <a:spcPct val="0"/>
        </a:spcBef>
        <a:spcAft>
          <a:spcPct val="0"/>
        </a:spcAft>
        <a:defRPr sz="1800">
          <a:solidFill>
            <a:schemeClr val="tx2"/>
          </a:solidFill>
          <a:latin typeface="+mj-lt"/>
          <a:ea typeface="+mj-ea"/>
          <a:cs typeface="+mj-cs"/>
        </a:defRPr>
      </a:lvl1pPr>
      <a:lvl2pPr algn="l" rtl="0" eaLnBrk="0" fontAlgn="base" hangingPunct="0">
        <a:spcBef>
          <a:spcPct val="0"/>
        </a:spcBef>
        <a:spcAft>
          <a:spcPct val="0"/>
        </a:spcAft>
        <a:defRPr sz="1800">
          <a:solidFill>
            <a:schemeClr val="tx2"/>
          </a:solidFill>
          <a:latin typeface="Times New Roman" pitchFamily="18" charset="0"/>
        </a:defRPr>
      </a:lvl2pPr>
      <a:lvl3pPr algn="l" rtl="0" eaLnBrk="0" fontAlgn="base" hangingPunct="0">
        <a:spcBef>
          <a:spcPct val="0"/>
        </a:spcBef>
        <a:spcAft>
          <a:spcPct val="0"/>
        </a:spcAft>
        <a:defRPr sz="1800">
          <a:solidFill>
            <a:schemeClr val="tx2"/>
          </a:solidFill>
          <a:latin typeface="Times New Roman" pitchFamily="18" charset="0"/>
        </a:defRPr>
      </a:lvl3pPr>
      <a:lvl4pPr algn="l" rtl="0" eaLnBrk="0" fontAlgn="base" hangingPunct="0">
        <a:spcBef>
          <a:spcPct val="0"/>
        </a:spcBef>
        <a:spcAft>
          <a:spcPct val="0"/>
        </a:spcAft>
        <a:defRPr sz="1800">
          <a:solidFill>
            <a:schemeClr val="tx2"/>
          </a:solidFill>
          <a:latin typeface="Times New Roman" pitchFamily="18" charset="0"/>
        </a:defRPr>
      </a:lvl4pPr>
      <a:lvl5pPr algn="l" rtl="0" eaLnBrk="0" fontAlgn="base" hangingPunct="0">
        <a:spcBef>
          <a:spcPct val="0"/>
        </a:spcBef>
        <a:spcAft>
          <a:spcPct val="0"/>
        </a:spcAft>
        <a:defRPr sz="1800">
          <a:solidFill>
            <a:schemeClr val="tx2"/>
          </a:solidFill>
          <a:latin typeface="Times New Roman" pitchFamily="18" charset="0"/>
        </a:defRPr>
      </a:lvl5pPr>
      <a:lvl6pPr marL="342900" algn="l" rtl="0" fontAlgn="base">
        <a:spcBef>
          <a:spcPct val="0"/>
        </a:spcBef>
        <a:spcAft>
          <a:spcPct val="0"/>
        </a:spcAft>
        <a:defRPr sz="1800">
          <a:solidFill>
            <a:schemeClr val="tx2"/>
          </a:solidFill>
          <a:latin typeface="Times New Roman" pitchFamily="18" charset="0"/>
        </a:defRPr>
      </a:lvl6pPr>
      <a:lvl7pPr marL="685800" algn="l" rtl="0" fontAlgn="base">
        <a:spcBef>
          <a:spcPct val="0"/>
        </a:spcBef>
        <a:spcAft>
          <a:spcPct val="0"/>
        </a:spcAft>
        <a:defRPr sz="1800">
          <a:solidFill>
            <a:schemeClr val="tx2"/>
          </a:solidFill>
          <a:latin typeface="Times New Roman" pitchFamily="18" charset="0"/>
        </a:defRPr>
      </a:lvl7pPr>
      <a:lvl8pPr marL="1028700" algn="l" rtl="0" fontAlgn="base">
        <a:spcBef>
          <a:spcPct val="0"/>
        </a:spcBef>
        <a:spcAft>
          <a:spcPct val="0"/>
        </a:spcAft>
        <a:defRPr sz="1800">
          <a:solidFill>
            <a:schemeClr val="tx2"/>
          </a:solidFill>
          <a:latin typeface="Times New Roman" pitchFamily="18" charset="0"/>
        </a:defRPr>
      </a:lvl8pPr>
      <a:lvl9pPr marL="1371600" algn="l" rtl="0" fontAlgn="base">
        <a:spcBef>
          <a:spcPct val="0"/>
        </a:spcBef>
        <a:spcAft>
          <a:spcPct val="0"/>
        </a:spcAft>
        <a:defRPr sz="1800">
          <a:solidFill>
            <a:schemeClr val="tx2"/>
          </a:solidFill>
          <a:latin typeface="Times New Roman" pitchFamily="18" charset="0"/>
        </a:defRPr>
      </a:lvl9pPr>
    </p:titleStyle>
    <p:bodyStyle>
      <a:lvl1pPr marL="257175" indent="-257175" algn="l" rtl="0" eaLnBrk="0" fontAlgn="base" hangingPunct="0">
        <a:spcBef>
          <a:spcPct val="20000"/>
        </a:spcBef>
        <a:spcAft>
          <a:spcPct val="0"/>
        </a:spcAft>
        <a:buClr>
          <a:schemeClr val="accent1"/>
        </a:buClr>
        <a:buFont typeface="Wingdings" panose="05000000000000000000" pitchFamily="2" charset="2"/>
        <a:buChar char="•"/>
        <a:defRPr sz="1800">
          <a:solidFill>
            <a:schemeClr val="tx1"/>
          </a:solidFill>
          <a:latin typeface="+mn-lt"/>
          <a:ea typeface="+mn-ea"/>
          <a:cs typeface="+mn-cs"/>
        </a:defRPr>
      </a:lvl1pPr>
      <a:lvl2pPr marL="557213" indent="-214313" algn="l" rtl="0" eaLnBrk="0" fontAlgn="base" hangingPunct="0">
        <a:spcBef>
          <a:spcPct val="20000"/>
        </a:spcBef>
        <a:spcAft>
          <a:spcPct val="0"/>
        </a:spcAft>
        <a:buClr>
          <a:schemeClr val="accent1"/>
        </a:buClr>
        <a:buFont typeface="Wingdings" panose="05000000000000000000" pitchFamily="2" charset="2"/>
        <a:buChar char="¡"/>
        <a:defRPr sz="1800">
          <a:solidFill>
            <a:schemeClr val="tx1"/>
          </a:solidFill>
          <a:latin typeface="+mn-lt"/>
        </a:defRPr>
      </a:lvl2pPr>
      <a:lvl3pPr marL="857250" indent="-171450" algn="l" rtl="0" eaLnBrk="0" fontAlgn="base" hangingPunct="0">
        <a:spcBef>
          <a:spcPct val="20000"/>
        </a:spcBef>
        <a:spcAft>
          <a:spcPct val="0"/>
        </a:spcAft>
        <a:buClr>
          <a:schemeClr val="accent1"/>
        </a:buClr>
        <a:buFont typeface="Wingdings" panose="05000000000000000000" pitchFamily="2" charset="2"/>
        <a:buChar char="l"/>
        <a:defRPr sz="1800">
          <a:solidFill>
            <a:schemeClr val="tx1"/>
          </a:solidFill>
          <a:latin typeface="+mn-lt"/>
        </a:defRPr>
      </a:lvl3pPr>
      <a:lvl4pPr marL="1200150" indent="-171450" algn="l" rtl="0" eaLnBrk="0" fontAlgn="base" hangingPunct="0">
        <a:spcBef>
          <a:spcPct val="20000"/>
        </a:spcBef>
        <a:spcAft>
          <a:spcPct val="0"/>
        </a:spcAft>
        <a:buClr>
          <a:schemeClr val="accent1"/>
        </a:buClr>
        <a:buChar char="•"/>
        <a:defRPr sz="1800">
          <a:solidFill>
            <a:schemeClr val="tx1"/>
          </a:solidFill>
          <a:latin typeface="+mn-lt"/>
        </a:defRPr>
      </a:lvl4pPr>
      <a:lvl5pPr marL="1543050" indent="-171450" algn="l" rtl="0" eaLnBrk="0" fontAlgn="base" hangingPunct="0">
        <a:spcBef>
          <a:spcPct val="20000"/>
        </a:spcBef>
        <a:spcAft>
          <a:spcPct val="0"/>
        </a:spcAft>
        <a:buClr>
          <a:schemeClr val="accent1"/>
        </a:buClr>
        <a:buFont typeface="Wingdings" panose="05000000000000000000" pitchFamily="2" charset="2"/>
        <a:buChar char=""/>
        <a:defRPr sz="1800">
          <a:solidFill>
            <a:schemeClr val="tx1"/>
          </a:solidFill>
          <a:latin typeface="+mn-lt"/>
        </a:defRPr>
      </a:lvl5pPr>
      <a:lvl6pPr marL="18859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6pPr>
      <a:lvl7pPr marL="22288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7pPr>
      <a:lvl8pPr marL="25717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8pPr>
      <a:lvl9pPr marL="29146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50">
                <a:latin typeface="Arial" charset="0"/>
              </a:defRPr>
            </a:lvl1pPr>
          </a:lstStyle>
          <a:p>
            <a:pPr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4683919"/>
            <a:ext cx="2895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50">
                <a:latin typeface="Arial" charset="0"/>
              </a:defRPr>
            </a:lvl1pPr>
          </a:lstStyle>
          <a:p>
            <a:pPr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50">
                <a:latin typeface="Arial" panose="020B0604020202020204" pitchFamily="34" charset="0"/>
              </a:defRPr>
            </a:lvl1pPr>
          </a:lstStyle>
          <a:p>
            <a:pPr fontAlgn="base">
              <a:spcBef>
                <a:spcPct val="0"/>
              </a:spcBef>
              <a:spcAft>
                <a:spcPct val="0"/>
              </a:spcAft>
            </a:pPr>
            <a:fld id="{3C34588E-3266-4EE3-9960-E742483D415C}"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
        <p:nvSpPr>
          <p:cNvPr id="7" name="Rectangle 6"/>
          <p:cNvSpPr txBox="1">
            <a:spLocks noChangeArrowheads="1"/>
          </p:cNvSpPr>
          <p:nvPr userDrawn="1"/>
        </p:nvSpPr>
        <p:spPr>
          <a:xfrm>
            <a:off x="7029450" y="5005388"/>
            <a:ext cx="2133600" cy="230981"/>
          </a:xfrm>
          <a:prstGeom prst="rect">
            <a:avLst/>
          </a:prstGeom>
          <a:ln/>
        </p:spPr>
        <p:txBody>
          <a:bodyPr/>
          <a:lstStyle/>
          <a:p>
            <a:pPr algn="r" defTabSz="685800" fontAlgn="base">
              <a:spcBef>
                <a:spcPct val="0"/>
              </a:spcBef>
              <a:spcAft>
                <a:spcPct val="0"/>
              </a:spcAft>
              <a:defRPr/>
            </a:pPr>
            <a:r>
              <a:rPr lang="en-US" sz="675" dirty="0" err="1">
                <a:solidFill>
                  <a:srgbClr val="FF66FF"/>
                </a:solidFill>
                <a:latin typeface="VNI-Ariston" pitchFamily="2" charset="0"/>
                <a:cs typeface="ShelleyAllegro" pitchFamily="2" charset="0"/>
              </a:rPr>
              <a:t>Ñoã</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Thò</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Thanh</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Haø</a:t>
            </a:r>
            <a:endParaRPr lang="en-US" sz="675" dirty="0">
              <a:solidFill>
                <a:srgbClr val="FF66FF"/>
              </a:solidFill>
              <a:latin typeface="VNI-Ariston" pitchFamily="2" charset="0"/>
              <a:cs typeface="ShelleyAllegro" pitchFamily="2" charset="0"/>
            </a:endParaRPr>
          </a:p>
        </p:txBody>
      </p:sp>
    </p:spTree>
    <p:extLst>
      <p:ext uri="{BB962C8B-B14F-4D97-AF65-F5344CB8AC3E}">
        <p14:creationId xmlns:p14="http://schemas.microsoft.com/office/powerpoint/2010/main" val="2321146147"/>
      </p:ext>
    </p:extLst>
  </p:cSld>
  <p:clrMap bg1="lt1" tx1="dk1" bg2="lt2" tx2="dk2" accent1="accent1" accent2="accent2" accent3="accent3" accent4="accent4" accent5="accent5" accent6="accent6" hlink="hlink" folHlink="folHlink"/>
  <p:sldLayoutIdLst>
    <p:sldLayoutId id="2147483753" r:id="rId1"/>
    <p:sldLayoutId id="2147483754" r:id="rId2"/>
    <p:sldLayoutId id="2147483755" r:id="rId3"/>
    <p:sldLayoutId id="2147483756" r:id="rId4"/>
    <p:sldLayoutId id="2147483757" r:id="rId5"/>
    <p:sldLayoutId id="2147483758" r:id="rId6"/>
    <p:sldLayoutId id="2147483759" r:id="rId7"/>
    <p:sldLayoutId id="2147483760" r:id="rId8"/>
    <p:sldLayoutId id="2147483761" r:id="rId9"/>
    <p:sldLayoutId id="2147483762" r:id="rId10"/>
    <p:sldLayoutId id="2147483763" r:id="rId11"/>
    <p:sldLayoutId id="2147483764" r:id="rId12"/>
  </p:sldLayoutIdLst>
  <p:transition/>
  <p:timing>
    <p:tnLst>
      <p:par>
        <p:cTn id="1" dur="indefinite" restart="never" nodeType="tmRoot"/>
      </p:par>
    </p:tnLst>
  </p:timing>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Times New Roman" pitchFamily="18" charset="0"/>
        </a:defRPr>
      </a:lvl2pPr>
      <a:lvl3pPr algn="ctr" rtl="0" eaLnBrk="0" fontAlgn="base" hangingPunct="0">
        <a:spcBef>
          <a:spcPct val="0"/>
        </a:spcBef>
        <a:spcAft>
          <a:spcPct val="0"/>
        </a:spcAft>
        <a:defRPr sz="3300">
          <a:solidFill>
            <a:schemeClr val="tx2"/>
          </a:solidFill>
          <a:latin typeface="Times New Roman" pitchFamily="18" charset="0"/>
        </a:defRPr>
      </a:lvl3pPr>
      <a:lvl4pPr algn="ctr" rtl="0" eaLnBrk="0" fontAlgn="base" hangingPunct="0">
        <a:spcBef>
          <a:spcPct val="0"/>
        </a:spcBef>
        <a:spcAft>
          <a:spcPct val="0"/>
        </a:spcAft>
        <a:defRPr sz="3300">
          <a:solidFill>
            <a:schemeClr val="tx2"/>
          </a:solidFill>
          <a:latin typeface="Times New Roman" pitchFamily="18" charset="0"/>
        </a:defRPr>
      </a:lvl4pPr>
      <a:lvl5pPr algn="ctr" rtl="0" eaLnBrk="0" fontAlgn="base" hangingPunct="0">
        <a:spcBef>
          <a:spcPct val="0"/>
        </a:spcBef>
        <a:spcAft>
          <a:spcPct val="0"/>
        </a:spcAft>
        <a:defRPr sz="3300">
          <a:solidFill>
            <a:schemeClr val="tx2"/>
          </a:solidFill>
          <a:latin typeface="Times New Roman" pitchFamily="18" charset="0"/>
        </a:defRPr>
      </a:lvl5pPr>
      <a:lvl6pPr marL="342900" algn="ctr" rtl="0" fontAlgn="base">
        <a:spcBef>
          <a:spcPct val="0"/>
        </a:spcBef>
        <a:spcAft>
          <a:spcPct val="0"/>
        </a:spcAft>
        <a:defRPr sz="3300">
          <a:solidFill>
            <a:schemeClr val="tx2"/>
          </a:solidFill>
          <a:latin typeface="Times New Roman" pitchFamily="18" charset="0"/>
        </a:defRPr>
      </a:lvl6pPr>
      <a:lvl7pPr marL="685800" algn="ctr" rtl="0" fontAlgn="base">
        <a:spcBef>
          <a:spcPct val="0"/>
        </a:spcBef>
        <a:spcAft>
          <a:spcPct val="0"/>
        </a:spcAft>
        <a:defRPr sz="3300">
          <a:solidFill>
            <a:schemeClr val="tx2"/>
          </a:solidFill>
          <a:latin typeface="Times New Roman" pitchFamily="18" charset="0"/>
        </a:defRPr>
      </a:lvl7pPr>
      <a:lvl8pPr marL="1028700" algn="ctr" rtl="0" fontAlgn="base">
        <a:spcBef>
          <a:spcPct val="0"/>
        </a:spcBef>
        <a:spcAft>
          <a:spcPct val="0"/>
        </a:spcAft>
        <a:defRPr sz="3300">
          <a:solidFill>
            <a:schemeClr val="tx2"/>
          </a:solidFill>
          <a:latin typeface="Times New Roman" pitchFamily="18" charset="0"/>
        </a:defRPr>
      </a:lvl8pPr>
      <a:lvl9pPr marL="1371600" algn="ctr" rtl="0" fontAlgn="base">
        <a:spcBef>
          <a:spcPct val="0"/>
        </a:spcBef>
        <a:spcAft>
          <a:spcPct val="0"/>
        </a:spcAft>
        <a:defRPr sz="3300">
          <a:solidFill>
            <a:schemeClr val="tx2"/>
          </a:solidFill>
          <a:latin typeface="Times New Roman" pitchFamily="18"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8"/>
          <p:cNvSpPr>
            <a:spLocks noGrp="1" noChangeArrowheads="1"/>
          </p:cNvSpPr>
          <p:nvPr>
            <p:ph type="body" idx="1"/>
          </p:nvPr>
        </p:nvSpPr>
        <p:spPr bwMode="auto">
          <a:xfrm>
            <a:off x="457200" y="1200150"/>
            <a:ext cx="8229600" cy="3398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p:txBody>
      </p:sp>
      <p:sp>
        <p:nvSpPr>
          <p:cNvPr id="183305" name="Rectangle 9"/>
          <p:cNvSpPr>
            <a:spLocks noGrp="1" noChangeArrowheads="1"/>
          </p:cNvSpPr>
          <p:nvPr>
            <p:ph type="dt" sz="half" idx="2"/>
          </p:nvPr>
        </p:nvSpPr>
        <p:spPr bwMode="auto">
          <a:xfrm>
            <a:off x="457200" y="4686300"/>
            <a:ext cx="2133600" cy="342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800"/>
            </a:lvl1pPr>
          </a:lstStyle>
          <a:p>
            <a:pPr fontAlgn="base">
              <a:spcBef>
                <a:spcPct val="0"/>
              </a:spcBef>
              <a:spcAft>
                <a:spcPct val="0"/>
              </a:spcAft>
              <a:defRPr/>
            </a:pPr>
            <a:endParaRPr lang="en-US">
              <a:solidFill>
                <a:srgbClr val="000000"/>
              </a:solidFill>
            </a:endParaRPr>
          </a:p>
        </p:txBody>
      </p:sp>
      <p:sp>
        <p:nvSpPr>
          <p:cNvPr id="183306" name="Rectangle 10"/>
          <p:cNvSpPr>
            <a:spLocks noGrp="1" noChangeArrowheads="1"/>
          </p:cNvSpPr>
          <p:nvPr>
            <p:ph type="ftr" sz="quarter" idx="3"/>
          </p:nvPr>
        </p:nvSpPr>
        <p:spPr bwMode="auto">
          <a:xfrm>
            <a:off x="3124200" y="4686300"/>
            <a:ext cx="2895600" cy="342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800"/>
            </a:lvl1pPr>
          </a:lstStyle>
          <a:p>
            <a:pPr fontAlgn="base">
              <a:spcBef>
                <a:spcPct val="0"/>
              </a:spcBef>
              <a:spcAft>
                <a:spcPct val="0"/>
              </a:spcAft>
              <a:defRPr/>
            </a:pPr>
            <a:endParaRPr lang="en-US">
              <a:solidFill>
                <a:srgbClr val="000000"/>
              </a:solidFill>
            </a:endParaRPr>
          </a:p>
        </p:txBody>
      </p:sp>
      <p:sp>
        <p:nvSpPr>
          <p:cNvPr id="183307" name="Rectangle 11"/>
          <p:cNvSpPr>
            <a:spLocks noGrp="1" noChangeArrowheads="1"/>
          </p:cNvSpPr>
          <p:nvPr>
            <p:ph type="sldNum" sz="quarter" idx="4"/>
          </p:nvPr>
        </p:nvSpPr>
        <p:spPr bwMode="auto">
          <a:xfrm>
            <a:off x="6553200" y="4686300"/>
            <a:ext cx="2133600" cy="342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800"/>
            </a:lvl1pPr>
          </a:lstStyle>
          <a:p>
            <a:pPr fontAlgn="base">
              <a:spcBef>
                <a:spcPct val="0"/>
              </a:spcBef>
              <a:spcAft>
                <a:spcPct val="0"/>
              </a:spcAft>
            </a:pPr>
            <a:fld id="{E2781E26-2247-4470-86D0-F98285541E6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
        <p:nvSpPr>
          <p:cNvPr id="3078" name="Rectangle 12"/>
          <p:cNvSpPr>
            <a:spLocks noGrp="1" noChangeArrowheads="1"/>
          </p:cNvSpPr>
          <p:nvPr>
            <p:ph type="title"/>
          </p:nvPr>
        </p:nvSpPr>
        <p:spPr bwMode="auto">
          <a:xfrm>
            <a:off x="457200" y="285750"/>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grpSp>
        <p:nvGrpSpPr>
          <p:cNvPr id="3079" name="Group 13"/>
          <p:cNvGrpSpPr>
            <a:grpSpLocks/>
          </p:cNvGrpSpPr>
          <p:nvPr userDrawn="1"/>
        </p:nvGrpSpPr>
        <p:grpSpPr bwMode="auto">
          <a:xfrm>
            <a:off x="0" y="57150"/>
            <a:ext cx="9144000" cy="400050"/>
            <a:chOff x="675" y="192"/>
            <a:chExt cx="4797" cy="697"/>
          </a:xfrm>
        </p:grpSpPr>
        <p:sp>
          <p:nvSpPr>
            <p:cNvPr id="3350" name="Oval 14"/>
            <p:cNvSpPr>
              <a:spLocks noChangeArrowheads="1"/>
            </p:cNvSpPr>
            <p:nvPr/>
          </p:nvSpPr>
          <p:spPr bwMode="hidden">
            <a:xfrm flipH="1">
              <a:off x="3067" y="192"/>
              <a:ext cx="696" cy="697"/>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1" name="Oval 15"/>
            <p:cNvSpPr>
              <a:spLocks noChangeArrowheads="1"/>
            </p:cNvSpPr>
            <p:nvPr/>
          </p:nvSpPr>
          <p:spPr bwMode="hidden">
            <a:xfrm flipH="1">
              <a:off x="4777" y="192"/>
              <a:ext cx="695" cy="697"/>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2" name="Oval 16"/>
            <p:cNvSpPr>
              <a:spLocks noChangeArrowheads="1"/>
            </p:cNvSpPr>
            <p:nvPr/>
          </p:nvSpPr>
          <p:spPr bwMode="hidden">
            <a:xfrm flipH="1">
              <a:off x="675" y="192"/>
              <a:ext cx="695" cy="697"/>
            </a:xfrm>
            <a:prstGeom prst="ellipse">
              <a:avLst/>
            </a:prstGeom>
            <a:solidFill>
              <a:schemeClr val="accent2"/>
            </a:solidFill>
            <a:ln w="28575">
              <a:no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3" name="Oval 17"/>
            <p:cNvSpPr>
              <a:spLocks noChangeArrowheads="1"/>
            </p:cNvSpPr>
            <p:nvPr/>
          </p:nvSpPr>
          <p:spPr bwMode="hidden">
            <a:xfrm flipH="1">
              <a:off x="3984" y="192"/>
              <a:ext cx="695" cy="697"/>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sp>
          <p:nvSpPr>
            <p:cNvPr id="3354" name="Oval 18"/>
            <p:cNvSpPr>
              <a:spLocks noChangeArrowheads="1"/>
            </p:cNvSpPr>
            <p:nvPr/>
          </p:nvSpPr>
          <p:spPr bwMode="hidden">
            <a:xfrm flipH="1">
              <a:off x="1486" y="192"/>
              <a:ext cx="695" cy="697"/>
            </a:xfrm>
            <a:prstGeom prst="ellipse">
              <a:avLst/>
            </a:prstGeom>
            <a:noFill/>
            <a:ln w="28575">
              <a:solidFill>
                <a:schemeClr val="accent2"/>
              </a:solidFill>
              <a:round/>
              <a:headEnd/>
              <a:tailEnd/>
            </a:ln>
          </p:spPr>
          <p:txBody>
            <a:bodyPr wrap="none" anchor="ctr"/>
            <a:lstStyle/>
            <a:p>
              <a:pPr algn="ctr" defTabSz="685800" fontAlgn="base">
                <a:spcBef>
                  <a:spcPct val="0"/>
                </a:spcBef>
                <a:spcAft>
                  <a:spcPct val="0"/>
                </a:spcAft>
                <a:defRPr/>
              </a:pPr>
              <a:endParaRPr lang="vi-VN" sz="1800">
                <a:solidFill>
                  <a:srgbClr val="000000"/>
                </a:solidFill>
              </a:endParaRPr>
            </a:p>
          </p:txBody>
        </p:sp>
      </p:grpSp>
      <p:grpSp>
        <p:nvGrpSpPr>
          <p:cNvPr id="3080" name="Group 19"/>
          <p:cNvGrpSpPr>
            <a:grpSpLocks/>
          </p:cNvGrpSpPr>
          <p:nvPr userDrawn="1"/>
        </p:nvGrpSpPr>
        <p:grpSpPr bwMode="auto">
          <a:xfrm>
            <a:off x="0" y="4572000"/>
            <a:ext cx="990600" cy="628650"/>
            <a:chOff x="3115" y="0"/>
            <a:chExt cx="2170" cy="2486"/>
          </a:xfrm>
        </p:grpSpPr>
        <p:grpSp>
          <p:nvGrpSpPr>
            <p:cNvPr id="3217" name="Group 20"/>
            <p:cNvGrpSpPr>
              <a:grpSpLocks/>
            </p:cNvGrpSpPr>
            <p:nvPr/>
          </p:nvGrpSpPr>
          <p:grpSpPr bwMode="auto">
            <a:xfrm>
              <a:off x="4080" y="1910"/>
              <a:ext cx="768" cy="576"/>
              <a:chOff x="0" y="0"/>
              <a:chExt cx="768" cy="576"/>
            </a:xfrm>
          </p:grpSpPr>
          <p:sp>
            <p:nvSpPr>
              <p:cNvPr id="3348" name="Oval 21"/>
              <p:cNvSpPr>
                <a:spLocks noChangeArrowheads="1"/>
              </p:cNvSpPr>
              <p:nvPr/>
            </p:nvSpPr>
            <p:spPr bwMode="hidden">
              <a:xfrm>
                <a:off x="-5" y="2"/>
                <a:ext cx="772" cy="574"/>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9" name="Oval 22"/>
              <p:cNvSpPr>
                <a:spLocks noChangeArrowheads="1"/>
              </p:cNvSpPr>
              <p:nvPr/>
            </p:nvSpPr>
            <p:spPr bwMode="hidden">
              <a:xfrm>
                <a:off x="273" y="251"/>
                <a:ext cx="188" cy="108"/>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18" name="Group 23"/>
            <p:cNvGrpSpPr>
              <a:grpSpLocks/>
            </p:cNvGrpSpPr>
            <p:nvPr/>
          </p:nvGrpSpPr>
          <p:grpSpPr bwMode="auto">
            <a:xfrm>
              <a:off x="4257" y="1103"/>
              <a:ext cx="768" cy="576"/>
              <a:chOff x="0" y="0"/>
              <a:chExt cx="768" cy="576"/>
            </a:xfrm>
          </p:grpSpPr>
          <p:sp>
            <p:nvSpPr>
              <p:cNvPr id="3346" name="Oval 24"/>
              <p:cNvSpPr>
                <a:spLocks noChangeArrowheads="1"/>
              </p:cNvSpPr>
              <p:nvPr/>
            </p:nvSpPr>
            <p:spPr bwMode="hidden">
              <a:xfrm>
                <a:off x="-1" y="-1"/>
                <a:ext cx="769" cy="579"/>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7" name="Oval 25"/>
              <p:cNvSpPr>
                <a:spLocks noChangeArrowheads="1"/>
              </p:cNvSpPr>
              <p:nvPr/>
            </p:nvSpPr>
            <p:spPr bwMode="hidden">
              <a:xfrm>
                <a:off x="273" y="253"/>
                <a:ext cx="188" cy="108"/>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19" name="Group 26"/>
            <p:cNvGrpSpPr>
              <a:grpSpLocks/>
            </p:cNvGrpSpPr>
            <p:nvPr/>
          </p:nvGrpSpPr>
          <p:grpSpPr bwMode="auto">
            <a:xfrm>
              <a:off x="3134" y="0"/>
              <a:ext cx="768" cy="576"/>
              <a:chOff x="0" y="0"/>
              <a:chExt cx="768" cy="576"/>
            </a:xfrm>
          </p:grpSpPr>
          <p:sp>
            <p:nvSpPr>
              <p:cNvPr id="3344" name="Oval 27"/>
              <p:cNvSpPr>
                <a:spLocks noChangeArrowheads="1"/>
              </p:cNvSpPr>
              <p:nvPr/>
            </p:nvSpPr>
            <p:spPr bwMode="hidden">
              <a:xfrm>
                <a:off x="-5" y="0"/>
                <a:ext cx="772" cy="574"/>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5" name="Oval 28"/>
              <p:cNvSpPr>
                <a:spLocks noChangeArrowheads="1"/>
              </p:cNvSpPr>
              <p:nvPr/>
            </p:nvSpPr>
            <p:spPr bwMode="hidden">
              <a:xfrm>
                <a:off x="273" y="250"/>
                <a:ext cx="188" cy="108"/>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20" name="Group 29"/>
            <p:cNvGrpSpPr>
              <a:grpSpLocks/>
            </p:cNvGrpSpPr>
            <p:nvPr/>
          </p:nvGrpSpPr>
          <p:grpSpPr bwMode="auto">
            <a:xfrm>
              <a:off x="3115" y="0"/>
              <a:ext cx="2170" cy="1702"/>
              <a:chOff x="3115" y="0"/>
              <a:chExt cx="2170" cy="1702"/>
            </a:xfrm>
          </p:grpSpPr>
          <p:grpSp>
            <p:nvGrpSpPr>
              <p:cNvPr id="3221" name="Group 30"/>
              <p:cNvGrpSpPr>
                <a:grpSpLocks/>
              </p:cNvGrpSpPr>
              <p:nvPr/>
            </p:nvGrpSpPr>
            <p:grpSpPr bwMode="auto">
              <a:xfrm>
                <a:off x="3640" y="308"/>
                <a:ext cx="1145" cy="844"/>
                <a:chOff x="1265" y="814"/>
                <a:chExt cx="2919" cy="2151"/>
              </a:xfrm>
            </p:grpSpPr>
            <p:sp>
              <p:nvSpPr>
                <p:cNvPr id="3342" name="Oval 31"/>
                <p:cNvSpPr>
                  <a:spLocks noChangeArrowheads="1"/>
                </p:cNvSpPr>
                <p:nvPr/>
              </p:nvSpPr>
              <p:spPr bwMode="hidden">
                <a:xfrm>
                  <a:off x="1265" y="809"/>
                  <a:ext cx="2917" cy="1776"/>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343" name="Oval 32"/>
                <p:cNvSpPr>
                  <a:spLocks noChangeArrowheads="1"/>
                </p:cNvSpPr>
                <p:nvPr/>
              </p:nvSpPr>
              <p:spPr bwMode="hidden">
                <a:xfrm>
                  <a:off x="2382" y="1529"/>
                  <a:ext cx="576" cy="96"/>
                </a:xfrm>
                <a:prstGeom prst="ellipse">
                  <a:avLst/>
                </a:prstGeom>
                <a:gradFill rotWithShape="0">
                  <a:gsLst>
                    <a:gs pos="0">
                      <a:schemeClr val="accent2"/>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222" name="Group 33"/>
              <p:cNvGrpSpPr>
                <a:grpSpLocks/>
              </p:cNvGrpSpPr>
              <p:nvPr/>
            </p:nvGrpSpPr>
            <p:grpSpPr bwMode="auto">
              <a:xfrm>
                <a:off x="3115" y="0"/>
                <a:ext cx="2145" cy="1702"/>
                <a:chOff x="3115" y="0"/>
                <a:chExt cx="2145" cy="1702"/>
              </a:xfrm>
            </p:grpSpPr>
            <p:grpSp>
              <p:nvGrpSpPr>
                <p:cNvPr id="3245" name="Group 34"/>
                <p:cNvGrpSpPr>
                  <a:grpSpLocks/>
                </p:cNvGrpSpPr>
                <p:nvPr/>
              </p:nvGrpSpPr>
              <p:grpSpPr bwMode="auto">
                <a:xfrm>
                  <a:off x="4505" y="589"/>
                  <a:ext cx="493" cy="912"/>
                  <a:chOff x="3471" y="1530"/>
                  <a:chExt cx="1258" cy="2327"/>
                </a:xfrm>
              </p:grpSpPr>
              <p:sp>
                <p:nvSpPr>
                  <p:cNvPr id="3340" name="Freeform 35"/>
                  <p:cNvSpPr>
                    <a:spLocks/>
                  </p:cNvSpPr>
                  <p:nvPr/>
                </p:nvSpPr>
                <p:spPr bwMode="hidden">
                  <a:xfrm rot="2711884">
                    <a:off x="2890" y="2112"/>
                    <a:ext cx="1478"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41" name="Freeform 36"/>
                  <p:cNvSpPr>
                    <a:spLocks/>
                  </p:cNvSpPr>
                  <p:nvPr/>
                </p:nvSpPr>
                <p:spPr bwMode="hidden">
                  <a:xfrm rot="2711884">
                    <a:off x="4206" y="2806"/>
                    <a:ext cx="709" cy="63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6" name="Group 37"/>
                <p:cNvGrpSpPr>
                  <a:grpSpLocks/>
                </p:cNvGrpSpPr>
                <p:nvPr/>
              </p:nvGrpSpPr>
              <p:grpSpPr bwMode="auto">
                <a:xfrm>
                  <a:off x="4267" y="781"/>
                  <a:ext cx="966" cy="522"/>
                  <a:chOff x="2864" y="2019"/>
                  <a:chExt cx="2463" cy="1332"/>
                </a:xfrm>
              </p:grpSpPr>
              <p:sp>
                <p:nvSpPr>
                  <p:cNvPr id="3338" name="Freeform 38"/>
                  <p:cNvSpPr>
                    <a:spLocks/>
                  </p:cNvSpPr>
                  <p:nvPr/>
                </p:nvSpPr>
                <p:spPr bwMode="hidden">
                  <a:xfrm rot="2104081">
                    <a:off x="2862" y="2020"/>
                    <a:ext cx="1818"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9" name="Freeform 39"/>
                  <p:cNvSpPr>
                    <a:spLocks/>
                  </p:cNvSpPr>
                  <p:nvPr/>
                </p:nvSpPr>
                <p:spPr bwMode="hidden">
                  <a:xfrm rot="2104081">
                    <a:off x="4351" y="2801"/>
                    <a:ext cx="975" cy="1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7" name="Group 40"/>
                <p:cNvGrpSpPr>
                  <a:grpSpLocks/>
                </p:cNvGrpSpPr>
                <p:nvPr/>
              </p:nvGrpSpPr>
              <p:grpSpPr bwMode="auto">
                <a:xfrm>
                  <a:off x="4280" y="707"/>
                  <a:ext cx="971" cy="417"/>
                  <a:chOff x="2897" y="1832"/>
                  <a:chExt cx="2477" cy="1064"/>
                </a:xfrm>
              </p:grpSpPr>
              <p:sp>
                <p:nvSpPr>
                  <p:cNvPr id="3336" name="Freeform 41"/>
                  <p:cNvSpPr>
                    <a:spLocks/>
                  </p:cNvSpPr>
                  <p:nvPr/>
                </p:nvSpPr>
                <p:spPr bwMode="hidden">
                  <a:xfrm rot="1582915">
                    <a:off x="2897" y="1830"/>
                    <a:ext cx="1739" cy="30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7" name="Freeform 42"/>
                  <p:cNvSpPr>
                    <a:spLocks/>
                  </p:cNvSpPr>
                  <p:nvPr/>
                </p:nvSpPr>
                <p:spPr bwMode="hidden">
                  <a:xfrm rot="1582915">
                    <a:off x="4441" y="2419"/>
                    <a:ext cx="931" cy="9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8" name="Group 43"/>
                <p:cNvGrpSpPr>
                  <a:grpSpLocks/>
                </p:cNvGrpSpPr>
                <p:nvPr/>
              </p:nvGrpSpPr>
              <p:grpSpPr bwMode="auto">
                <a:xfrm>
                  <a:off x="4291" y="630"/>
                  <a:ext cx="969" cy="364"/>
                  <a:chOff x="2924" y="1636"/>
                  <a:chExt cx="2472" cy="927"/>
                </a:xfrm>
              </p:grpSpPr>
              <p:sp>
                <p:nvSpPr>
                  <p:cNvPr id="3334" name="Freeform 44"/>
                  <p:cNvSpPr>
                    <a:spLocks/>
                  </p:cNvSpPr>
                  <p:nvPr/>
                </p:nvSpPr>
                <p:spPr bwMode="hidden">
                  <a:xfrm rot="1080363">
                    <a:off x="2923" y="1638"/>
                    <a:ext cx="1677" cy="33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5" name="Freeform 45"/>
                  <p:cNvSpPr>
                    <a:spLocks/>
                  </p:cNvSpPr>
                  <p:nvPr/>
                </p:nvSpPr>
                <p:spPr bwMode="hidden">
                  <a:xfrm rot="1080363">
                    <a:off x="4493" y="2034"/>
                    <a:ext cx="905" cy="52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49" name="Group 46"/>
                <p:cNvGrpSpPr>
                  <a:grpSpLocks/>
                </p:cNvGrpSpPr>
                <p:nvPr/>
              </p:nvGrpSpPr>
              <p:grpSpPr bwMode="auto">
                <a:xfrm>
                  <a:off x="4304" y="543"/>
                  <a:ext cx="918" cy="258"/>
                  <a:chOff x="2958" y="1414"/>
                  <a:chExt cx="2342" cy="657"/>
                </a:xfrm>
              </p:grpSpPr>
              <p:sp>
                <p:nvSpPr>
                  <p:cNvPr id="3332" name="Freeform 47"/>
                  <p:cNvSpPr>
                    <a:spLocks/>
                  </p:cNvSpPr>
                  <p:nvPr/>
                </p:nvSpPr>
                <p:spPr bwMode="hidden">
                  <a:xfrm rot="463793">
                    <a:off x="2959" y="1410"/>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3" name="Freeform 48"/>
                  <p:cNvSpPr>
                    <a:spLocks/>
                  </p:cNvSpPr>
                  <p:nvPr/>
                </p:nvSpPr>
                <p:spPr bwMode="hidden">
                  <a:xfrm rot="463793">
                    <a:off x="4467" y="1578"/>
                    <a:ext cx="834" cy="49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0" name="Group 49"/>
                <p:cNvGrpSpPr>
                  <a:grpSpLocks/>
                </p:cNvGrpSpPr>
                <p:nvPr/>
              </p:nvGrpSpPr>
              <p:grpSpPr bwMode="auto">
                <a:xfrm>
                  <a:off x="4314" y="487"/>
                  <a:ext cx="843" cy="134"/>
                  <a:chOff x="2983" y="1269"/>
                  <a:chExt cx="2150" cy="343"/>
                </a:xfrm>
              </p:grpSpPr>
              <p:sp>
                <p:nvSpPr>
                  <p:cNvPr id="3330" name="Freeform 50"/>
                  <p:cNvSpPr>
                    <a:spLocks/>
                  </p:cNvSpPr>
                  <p:nvPr/>
                </p:nvSpPr>
                <p:spPr bwMode="hidden">
                  <a:xfrm rot="-84182">
                    <a:off x="2985" y="1288"/>
                    <a:ext cx="14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31" name="Freeform 51"/>
                  <p:cNvSpPr>
                    <a:spLocks/>
                  </p:cNvSpPr>
                  <p:nvPr/>
                </p:nvSpPr>
                <p:spPr bwMode="hidden">
                  <a:xfrm rot="-84182">
                    <a:off x="4377" y="1264"/>
                    <a:ext cx="754" cy="34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1" name="Group 52"/>
                <p:cNvGrpSpPr>
                  <a:grpSpLocks/>
                </p:cNvGrpSpPr>
                <p:nvPr/>
              </p:nvGrpSpPr>
              <p:grpSpPr bwMode="auto">
                <a:xfrm>
                  <a:off x="4296" y="349"/>
                  <a:ext cx="737" cy="167"/>
                  <a:chOff x="2938" y="917"/>
                  <a:chExt cx="1879" cy="427"/>
                </a:xfrm>
              </p:grpSpPr>
              <p:sp>
                <p:nvSpPr>
                  <p:cNvPr id="3328" name="Freeform 53"/>
                  <p:cNvSpPr>
                    <a:spLocks/>
                  </p:cNvSpPr>
                  <p:nvPr/>
                </p:nvSpPr>
                <p:spPr bwMode="hidden">
                  <a:xfrm rot="-802576">
                    <a:off x="2941" y="1120"/>
                    <a:ext cx="1232" cy="9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9" name="Freeform 54"/>
                  <p:cNvSpPr>
                    <a:spLocks/>
                  </p:cNvSpPr>
                  <p:nvPr/>
                </p:nvSpPr>
                <p:spPr bwMode="hidden">
                  <a:xfrm rot="-802576">
                    <a:off x="4156" y="916"/>
                    <a:ext cx="665"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2" name="Group 55"/>
                <p:cNvGrpSpPr>
                  <a:grpSpLocks/>
                </p:cNvGrpSpPr>
                <p:nvPr/>
              </p:nvGrpSpPr>
              <p:grpSpPr bwMode="auto">
                <a:xfrm>
                  <a:off x="3394" y="637"/>
                  <a:ext cx="493" cy="912"/>
                  <a:chOff x="637" y="1653"/>
                  <a:chExt cx="1257" cy="2326"/>
                </a:xfrm>
              </p:grpSpPr>
              <p:sp>
                <p:nvSpPr>
                  <p:cNvPr id="3326" name="Freeform 56"/>
                  <p:cNvSpPr>
                    <a:spLocks/>
                  </p:cNvSpPr>
                  <p:nvPr/>
                </p:nvSpPr>
                <p:spPr bwMode="hidden">
                  <a:xfrm rot="18888116" flipH="1">
                    <a:off x="874" y="2359"/>
                    <a:ext cx="1729" cy="31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7" name="Freeform 57"/>
                  <p:cNvSpPr>
                    <a:spLocks/>
                  </p:cNvSpPr>
                  <p:nvPr/>
                </p:nvSpPr>
                <p:spPr bwMode="hidden">
                  <a:xfrm rot="18888116" flipH="1">
                    <a:off x="416" y="3273"/>
                    <a:ext cx="925"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3" name="Group 58"/>
                <p:cNvGrpSpPr>
                  <a:grpSpLocks/>
                </p:cNvGrpSpPr>
                <p:nvPr/>
              </p:nvGrpSpPr>
              <p:grpSpPr bwMode="auto">
                <a:xfrm>
                  <a:off x="3142" y="850"/>
                  <a:ext cx="966" cy="522"/>
                  <a:chOff x="-5" y="2196"/>
                  <a:chExt cx="2463" cy="1332"/>
                </a:xfrm>
              </p:grpSpPr>
              <p:sp>
                <p:nvSpPr>
                  <p:cNvPr id="3324" name="Freeform 59"/>
                  <p:cNvSpPr>
                    <a:spLocks/>
                  </p:cNvSpPr>
                  <p:nvPr/>
                </p:nvSpPr>
                <p:spPr bwMode="hidden">
                  <a:xfrm rot="19495919" flipH="1">
                    <a:off x="644" y="1817"/>
                    <a:ext cx="1818" cy="72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5" name="Freeform 60"/>
                  <p:cNvSpPr>
                    <a:spLocks/>
                  </p:cNvSpPr>
                  <p:nvPr/>
                </p:nvSpPr>
                <p:spPr bwMode="hidden">
                  <a:xfrm rot="19495919" flipH="1">
                    <a:off x="-3" y="2983"/>
                    <a:ext cx="975" cy="54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4" name="Group 61"/>
                <p:cNvGrpSpPr>
                  <a:grpSpLocks/>
                </p:cNvGrpSpPr>
                <p:nvPr/>
              </p:nvGrpSpPr>
              <p:grpSpPr bwMode="auto">
                <a:xfrm>
                  <a:off x="3124" y="777"/>
                  <a:ext cx="971" cy="417"/>
                  <a:chOff x="-52" y="2009"/>
                  <a:chExt cx="2477" cy="1064"/>
                </a:xfrm>
              </p:grpSpPr>
              <p:sp>
                <p:nvSpPr>
                  <p:cNvPr id="3322" name="Freeform 62"/>
                  <p:cNvSpPr>
                    <a:spLocks/>
                  </p:cNvSpPr>
                  <p:nvPr/>
                </p:nvSpPr>
                <p:spPr bwMode="hidden">
                  <a:xfrm rot="20017085" flipH="1">
                    <a:off x="688" y="2009"/>
                    <a:ext cx="1739" cy="30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3" name="Freeform 63"/>
                  <p:cNvSpPr>
                    <a:spLocks/>
                  </p:cNvSpPr>
                  <p:nvPr/>
                </p:nvSpPr>
                <p:spPr bwMode="hidden">
                  <a:xfrm rot="20017085" flipH="1">
                    <a:off x="-48" y="2597"/>
                    <a:ext cx="931" cy="20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5" name="Group 64"/>
                <p:cNvGrpSpPr>
                  <a:grpSpLocks/>
                </p:cNvGrpSpPr>
                <p:nvPr/>
              </p:nvGrpSpPr>
              <p:grpSpPr bwMode="auto">
                <a:xfrm>
                  <a:off x="3115" y="700"/>
                  <a:ext cx="969" cy="363"/>
                  <a:chOff x="-74" y="1813"/>
                  <a:chExt cx="2472" cy="927"/>
                </a:xfrm>
              </p:grpSpPr>
              <p:sp>
                <p:nvSpPr>
                  <p:cNvPr id="3320" name="Freeform 65"/>
                  <p:cNvSpPr>
                    <a:spLocks/>
                  </p:cNvSpPr>
                  <p:nvPr/>
                </p:nvSpPr>
                <p:spPr bwMode="hidden">
                  <a:xfrm rot="20519637" flipH="1">
                    <a:off x="724" y="1432"/>
                    <a:ext cx="1677" cy="33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21" name="Freeform 66"/>
                  <p:cNvSpPr>
                    <a:spLocks/>
                  </p:cNvSpPr>
                  <p:nvPr/>
                </p:nvSpPr>
                <p:spPr bwMode="hidden">
                  <a:xfrm rot="20519637" flipH="1">
                    <a:off x="-74" y="1829"/>
                    <a:ext cx="905" cy="5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6" name="Group 67"/>
                <p:cNvGrpSpPr>
                  <a:grpSpLocks/>
                </p:cNvGrpSpPr>
                <p:nvPr/>
              </p:nvGrpSpPr>
              <p:grpSpPr bwMode="auto">
                <a:xfrm>
                  <a:off x="3153" y="613"/>
                  <a:ext cx="918" cy="257"/>
                  <a:chOff x="22" y="1591"/>
                  <a:chExt cx="2342" cy="657"/>
                </a:xfrm>
              </p:grpSpPr>
              <p:sp>
                <p:nvSpPr>
                  <p:cNvPr id="3318" name="Freeform 68"/>
                  <p:cNvSpPr>
                    <a:spLocks/>
                  </p:cNvSpPr>
                  <p:nvPr/>
                </p:nvSpPr>
                <p:spPr bwMode="hidden">
                  <a:xfrm rot="21136207" flipH="1">
                    <a:off x="821"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9" name="Freeform 69"/>
                  <p:cNvSpPr>
                    <a:spLocks/>
                  </p:cNvSpPr>
                  <p:nvPr/>
                </p:nvSpPr>
                <p:spPr bwMode="hidden">
                  <a:xfrm rot="21136207" flipH="1">
                    <a:off x="23" y="1757"/>
                    <a:ext cx="834" cy="4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7" name="Group 70"/>
                <p:cNvGrpSpPr>
                  <a:grpSpLocks/>
                </p:cNvGrpSpPr>
                <p:nvPr/>
              </p:nvGrpSpPr>
              <p:grpSpPr bwMode="auto">
                <a:xfrm>
                  <a:off x="3218" y="556"/>
                  <a:ext cx="843" cy="134"/>
                  <a:chOff x="189" y="1446"/>
                  <a:chExt cx="2150" cy="343"/>
                </a:xfrm>
              </p:grpSpPr>
              <p:sp>
                <p:nvSpPr>
                  <p:cNvPr id="3316" name="Freeform 71"/>
                  <p:cNvSpPr>
                    <a:spLocks/>
                  </p:cNvSpPr>
                  <p:nvPr/>
                </p:nvSpPr>
                <p:spPr bwMode="hidden">
                  <a:xfrm rot="84182" flipH="1">
                    <a:off x="937" y="1469"/>
                    <a:ext cx="14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7" name="Freeform 72"/>
                  <p:cNvSpPr>
                    <a:spLocks/>
                  </p:cNvSpPr>
                  <p:nvPr/>
                </p:nvSpPr>
                <p:spPr bwMode="hidden">
                  <a:xfrm rot="84182" flipH="1">
                    <a:off x="192" y="1445"/>
                    <a:ext cx="754" cy="2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8" name="Group 73"/>
                <p:cNvGrpSpPr>
                  <a:grpSpLocks/>
                </p:cNvGrpSpPr>
                <p:nvPr/>
              </p:nvGrpSpPr>
              <p:grpSpPr bwMode="auto">
                <a:xfrm>
                  <a:off x="3342" y="418"/>
                  <a:ext cx="737" cy="167"/>
                  <a:chOff x="505" y="1094"/>
                  <a:chExt cx="1879" cy="427"/>
                </a:xfrm>
              </p:grpSpPr>
              <p:sp>
                <p:nvSpPr>
                  <p:cNvPr id="3314" name="Freeform 74"/>
                  <p:cNvSpPr>
                    <a:spLocks/>
                  </p:cNvSpPr>
                  <p:nvPr/>
                </p:nvSpPr>
                <p:spPr bwMode="hidden">
                  <a:xfrm rot="802576" flipH="1">
                    <a:off x="1150" y="1301"/>
                    <a:ext cx="1232"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5" name="Freeform 75"/>
                  <p:cNvSpPr>
                    <a:spLocks/>
                  </p:cNvSpPr>
                  <p:nvPr/>
                </p:nvSpPr>
                <p:spPr bwMode="hidden">
                  <a:xfrm rot="802576" flipH="1">
                    <a:off x="503" y="1097"/>
                    <a:ext cx="665"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59" name="Group 76"/>
                <p:cNvGrpSpPr>
                  <a:grpSpLocks/>
                </p:cNvGrpSpPr>
                <p:nvPr/>
              </p:nvGrpSpPr>
              <p:grpSpPr bwMode="auto">
                <a:xfrm>
                  <a:off x="3386" y="341"/>
                  <a:ext cx="725" cy="218"/>
                  <a:chOff x="616" y="899"/>
                  <a:chExt cx="1850" cy="554"/>
                </a:xfrm>
              </p:grpSpPr>
              <p:sp>
                <p:nvSpPr>
                  <p:cNvPr id="3312" name="Freeform 77"/>
                  <p:cNvSpPr>
                    <a:spLocks/>
                  </p:cNvSpPr>
                  <p:nvPr/>
                </p:nvSpPr>
                <p:spPr bwMode="hidden">
                  <a:xfrm rot="1277471" flipH="1">
                    <a:off x="1229" y="1241"/>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3" name="Freeform 78"/>
                  <p:cNvSpPr>
                    <a:spLocks/>
                  </p:cNvSpPr>
                  <p:nvPr/>
                </p:nvSpPr>
                <p:spPr bwMode="hidden">
                  <a:xfrm rot="1277471" flipH="1">
                    <a:off x="617" y="894"/>
                    <a:ext cx="657" cy="34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0" name="Group 79"/>
                <p:cNvGrpSpPr>
                  <a:grpSpLocks/>
                </p:cNvGrpSpPr>
                <p:nvPr/>
              </p:nvGrpSpPr>
              <p:grpSpPr bwMode="auto">
                <a:xfrm>
                  <a:off x="3472" y="231"/>
                  <a:ext cx="693" cy="291"/>
                  <a:chOff x="3472" y="231"/>
                  <a:chExt cx="693" cy="291"/>
                </a:xfrm>
              </p:grpSpPr>
              <p:sp>
                <p:nvSpPr>
                  <p:cNvPr id="3310" name="Freeform 80"/>
                  <p:cNvSpPr>
                    <a:spLocks/>
                  </p:cNvSpPr>
                  <p:nvPr/>
                </p:nvSpPr>
                <p:spPr bwMode="hidden">
                  <a:xfrm rot="2028410" flipH="1">
                    <a:off x="3682" y="438"/>
                    <a:ext cx="483" cy="8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11" name="Freeform 81"/>
                  <p:cNvSpPr>
                    <a:spLocks/>
                  </p:cNvSpPr>
                  <p:nvPr/>
                </p:nvSpPr>
                <p:spPr bwMode="hidden">
                  <a:xfrm rot="2028410" flipH="1">
                    <a:off x="3473" y="231"/>
                    <a:ext cx="261"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1" name="Group 82"/>
                <p:cNvGrpSpPr>
                  <a:grpSpLocks/>
                </p:cNvGrpSpPr>
                <p:nvPr/>
              </p:nvGrpSpPr>
              <p:grpSpPr bwMode="auto">
                <a:xfrm>
                  <a:off x="3554" y="118"/>
                  <a:ext cx="664" cy="349"/>
                  <a:chOff x="3554" y="118"/>
                  <a:chExt cx="664" cy="349"/>
                </a:xfrm>
              </p:grpSpPr>
              <p:sp>
                <p:nvSpPr>
                  <p:cNvPr id="3308" name="Freeform 83"/>
                  <p:cNvSpPr>
                    <a:spLocks/>
                  </p:cNvSpPr>
                  <p:nvPr/>
                </p:nvSpPr>
                <p:spPr bwMode="hidden">
                  <a:xfrm rot="2664424" flipH="1">
                    <a:off x="3727" y="381"/>
                    <a:ext cx="490" cy="8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9" name="Freeform 84"/>
                  <p:cNvSpPr>
                    <a:spLocks/>
                  </p:cNvSpPr>
                  <p:nvPr/>
                </p:nvSpPr>
                <p:spPr bwMode="hidden">
                  <a:xfrm rot="2664424" flipH="1">
                    <a:off x="3553" y="118"/>
                    <a:ext cx="264"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2" name="Group 85"/>
                <p:cNvGrpSpPr>
                  <a:grpSpLocks/>
                </p:cNvGrpSpPr>
                <p:nvPr/>
              </p:nvGrpSpPr>
              <p:grpSpPr bwMode="auto">
                <a:xfrm>
                  <a:off x="3784" y="30"/>
                  <a:ext cx="305" cy="593"/>
                  <a:chOff x="1633" y="104"/>
                  <a:chExt cx="778" cy="1512"/>
                </a:xfrm>
              </p:grpSpPr>
              <p:sp>
                <p:nvSpPr>
                  <p:cNvPr id="3306" name="Freeform 86"/>
                  <p:cNvSpPr>
                    <a:spLocks/>
                  </p:cNvSpPr>
                  <p:nvPr/>
                </p:nvSpPr>
                <p:spPr bwMode="hidden">
                  <a:xfrm rot="3473776" flipH="1">
                    <a:off x="1752" y="953"/>
                    <a:ext cx="1104" cy="2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7" name="Freeform 87"/>
                  <p:cNvSpPr>
                    <a:spLocks/>
                  </p:cNvSpPr>
                  <p:nvPr/>
                </p:nvSpPr>
                <p:spPr bwMode="hidden">
                  <a:xfrm rot="3473776" flipH="1">
                    <a:off x="1504" y="225"/>
                    <a:ext cx="588"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3" name="Group 88"/>
                <p:cNvGrpSpPr>
                  <a:grpSpLocks/>
                </p:cNvGrpSpPr>
                <p:nvPr/>
              </p:nvGrpSpPr>
              <p:grpSpPr bwMode="auto">
                <a:xfrm>
                  <a:off x="3903" y="0"/>
                  <a:ext cx="248" cy="601"/>
                  <a:chOff x="1935" y="28"/>
                  <a:chExt cx="634" cy="1534"/>
                </a:xfrm>
              </p:grpSpPr>
              <p:sp>
                <p:nvSpPr>
                  <p:cNvPr id="3304" name="Freeform 89"/>
                  <p:cNvSpPr>
                    <a:spLocks/>
                  </p:cNvSpPr>
                  <p:nvPr/>
                </p:nvSpPr>
                <p:spPr bwMode="hidden">
                  <a:xfrm rot="4126480" flipH="1">
                    <a:off x="2085" y="769"/>
                    <a:ext cx="757" cy="2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5" name="Freeform 90"/>
                  <p:cNvSpPr>
                    <a:spLocks/>
                  </p:cNvSpPr>
                  <p:nvPr/>
                </p:nvSpPr>
                <p:spPr bwMode="hidden">
                  <a:xfrm rot="4126480" flipH="1">
                    <a:off x="1825" y="142"/>
                    <a:ext cx="565"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4" name="Group 91"/>
                <p:cNvGrpSpPr>
                  <a:grpSpLocks/>
                </p:cNvGrpSpPr>
                <p:nvPr/>
              </p:nvGrpSpPr>
              <p:grpSpPr bwMode="auto">
                <a:xfrm>
                  <a:off x="4251" y="252"/>
                  <a:ext cx="723" cy="222"/>
                  <a:chOff x="2822" y="672"/>
                  <a:chExt cx="1845" cy="566"/>
                </a:xfrm>
              </p:grpSpPr>
              <p:sp>
                <p:nvSpPr>
                  <p:cNvPr id="3302" name="Freeform 92"/>
                  <p:cNvSpPr>
                    <a:spLocks/>
                  </p:cNvSpPr>
                  <p:nvPr/>
                </p:nvSpPr>
                <p:spPr bwMode="hidden">
                  <a:xfrm rot="-1325434">
                    <a:off x="2825" y="1026"/>
                    <a:ext cx="1234"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3" name="Freeform 93"/>
                  <p:cNvSpPr>
                    <a:spLocks/>
                  </p:cNvSpPr>
                  <p:nvPr/>
                </p:nvSpPr>
                <p:spPr bwMode="hidden">
                  <a:xfrm rot="-1325434">
                    <a:off x="4005" y="294"/>
                    <a:ext cx="666" cy="72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5" name="Group 94"/>
                <p:cNvGrpSpPr>
                  <a:grpSpLocks/>
                </p:cNvGrpSpPr>
                <p:nvPr/>
              </p:nvGrpSpPr>
              <p:grpSpPr bwMode="auto">
                <a:xfrm>
                  <a:off x="4196" y="163"/>
                  <a:ext cx="699" cy="282"/>
                  <a:chOff x="2683" y="445"/>
                  <a:chExt cx="1781" cy="717"/>
                </a:xfrm>
              </p:grpSpPr>
              <p:sp>
                <p:nvSpPr>
                  <p:cNvPr id="3300" name="Freeform 95"/>
                  <p:cNvSpPr>
                    <a:spLocks/>
                  </p:cNvSpPr>
                  <p:nvPr/>
                </p:nvSpPr>
                <p:spPr bwMode="hidden">
                  <a:xfrm rot="-1921064">
                    <a:off x="2684" y="940"/>
                    <a:ext cx="1232" cy="2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301" name="Freeform 96"/>
                  <p:cNvSpPr>
                    <a:spLocks/>
                  </p:cNvSpPr>
                  <p:nvPr/>
                </p:nvSpPr>
                <p:spPr bwMode="hidden">
                  <a:xfrm rot="-1921064">
                    <a:off x="3801" y="450"/>
                    <a:ext cx="665"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sp>
              <p:nvSpPr>
                <p:cNvPr id="2" name="Freeform 97"/>
                <p:cNvSpPr>
                  <a:spLocks/>
                </p:cNvSpPr>
                <p:nvPr/>
              </p:nvSpPr>
              <p:spPr bwMode="hidden">
                <a:xfrm rot="4578755" flipH="1">
                  <a:off x="3968" y="371"/>
                  <a:ext cx="405" cy="5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66" name="Freeform 98"/>
                <p:cNvSpPr>
                  <a:spLocks/>
                </p:cNvSpPr>
                <p:nvPr/>
              </p:nvSpPr>
              <p:spPr bwMode="hidden">
                <a:xfrm rot="4578755" flipH="1">
                  <a:off x="3977" y="77"/>
                  <a:ext cx="217" cy="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nvGrpSpPr>
                <p:cNvPr id="3268" name="Group 99"/>
                <p:cNvGrpSpPr>
                  <a:grpSpLocks/>
                </p:cNvGrpSpPr>
                <p:nvPr/>
              </p:nvGrpSpPr>
              <p:grpSpPr bwMode="auto">
                <a:xfrm>
                  <a:off x="4242" y="5"/>
                  <a:ext cx="251" cy="596"/>
                  <a:chOff x="2800" y="41"/>
                  <a:chExt cx="640" cy="1520"/>
                </a:xfrm>
              </p:grpSpPr>
              <p:sp>
                <p:nvSpPr>
                  <p:cNvPr id="3298" name="Freeform 100"/>
                  <p:cNvSpPr>
                    <a:spLocks/>
                  </p:cNvSpPr>
                  <p:nvPr/>
                </p:nvSpPr>
                <p:spPr bwMode="hidden">
                  <a:xfrm rot="-3857755">
                    <a:off x="2550" y="746"/>
                    <a:ext cx="684"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9" name="Freeform 101"/>
                  <p:cNvSpPr>
                    <a:spLocks/>
                  </p:cNvSpPr>
                  <p:nvPr/>
                </p:nvSpPr>
                <p:spPr bwMode="hidden">
                  <a:xfrm rot="-3857755">
                    <a:off x="3009" y="176"/>
                    <a:ext cx="564" cy="29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69" name="Group 102"/>
                <p:cNvGrpSpPr>
                  <a:grpSpLocks/>
                </p:cNvGrpSpPr>
                <p:nvPr/>
              </p:nvGrpSpPr>
              <p:grpSpPr bwMode="auto">
                <a:xfrm>
                  <a:off x="4295" y="53"/>
                  <a:ext cx="398" cy="574"/>
                  <a:chOff x="2934" y="163"/>
                  <a:chExt cx="1017" cy="1464"/>
                </a:xfrm>
              </p:grpSpPr>
              <p:sp>
                <p:nvSpPr>
                  <p:cNvPr id="3296" name="Freeform 103"/>
                  <p:cNvSpPr>
                    <a:spLocks/>
                  </p:cNvSpPr>
                  <p:nvPr/>
                </p:nvSpPr>
                <p:spPr bwMode="hidden">
                  <a:xfrm rot="-2777260">
                    <a:off x="2492" y="911"/>
                    <a:ext cx="1153" cy="27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7" name="Freeform 104"/>
                  <p:cNvSpPr>
                    <a:spLocks/>
                  </p:cNvSpPr>
                  <p:nvPr/>
                </p:nvSpPr>
                <p:spPr bwMode="hidden">
                  <a:xfrm rot="-2777260">
                    <a:off x="3428" y="259"/>
                    <a:ext cx="624" cy="4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0" name="Group 105"/>
                <p:cNvGrpSpPr>
                  <a:grpSpLocks/>
                </p:cNvGrpSpPr>
                <p:nvPr/>
              </p:nvGrpSpPr>
              <p:grpSpPr bwMode="auto">
                <a:xfrm>
                  <a:off x="4215" y="2"/>
                  <a:ext cx="95" cy="567"/>
                  <a:chOff x="2730" y="32"/>
                  <a:chExt cx="243" cy="1448"/>
                </a:xfrm>
              </p:grpSpPr>
              <p:sp>
                <p:nvSpPr>
                  <p:cNvPr id="3294" name="Freeform 106"/>
                  <p:cNvSpPr>
                    <a:spLocks/>
                  </p:cNvSpPr>
                  <p:nvPr/>
                </p:nvSpPr>
                <p:spPr bwMode="hidden">
                  <a:xfrm rot="-4903748">
                    <a:off x="2291" y="956"/>
                    <a:ext cx="962" cy="8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5" name="Freeform 107"/>
                  <p:cNvSpPr>
                    <a:spLocks/>
                  </p:cNvSpPr>
                  <p:nvPr/>
                </p:nvSpPr>
                <p:spPr bwMode="hidden">
                  <a:xfrm rot="-4903748">
                    <a:off x="2460" y="28"/>
                    <a:ext cx="890" cy="1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1" name="Group 108"/>
                <p:cNvGrpSpPr>
                  <a:grpSpLocks/>
                </p:cNvGrpSpPr>
                <p:nvPr/>
              </p:nvGrpSpPr>
              <p:grpSpPr bwMode="auto">
                <a:xfrm>
                  <a:off x="3514" y="683"/>
                  <a:ext cx="425" cy="960"/>
                  <a:chOff x="943" y="1769"/>
                  <a:chExt cx="1085" cy="2450"/>
                </a:xfrm>
              </p:grpSpPr>
              <p:sp>
                <p:nvSpPr>
                  <p:cNvPr id="3292" name="Freeform 109"/>
                  <p:cNvSpPr>
                    <a:spLocks/>
                  </p:cNvSpPr>
                  <p:nvPr/>
                </p:nvSpPr>
                <p:spPr bwMode="hidden">
                  <a:xfrm rot="18335692" flipH="1">
                    <a:off x="1176" y="2310"/>
                    <a:ext cx="139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3" name="Freeform 110"/>
                  <p:cNvSpPr>
                    <a:spLocks/>
                  </p:cNvSpPr>
                  <p:nvPr/>
                </p:nvSpPr>
                <p:spPr bwMode="hidden">
                  <a:xfrm rot="18335692" flipH="1">
                    <a:off x="727" y="3128"/>
                    <a:ext cx="925"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2" name="Group 111"/>
                <p:cNvGrpSpPr>
                  <a:grpSpLocks/>
                </p:cNvGrpSpPr>
                <p:nvPr/>
              </p:nvGrpSpPr>
              <p:grpSpPr bwMode="auto">
                <a:xfrm>
                  <a:off x="3715" y="748"/>
                  <a:ext cx="300" cy="930"/>
                  <a:chOff x="1455" y="1936"/>
                  <a:chExt cx="766" cy="2373"/>
                </a:xfrm>
              </p:grpSpPr>
              <p:sp>
                <p:nvSpPr>
                  <p:cNvPr id="3290" name="Freeform 112"/>
                  <p:cNvSpPr>
                    <a:spLocks/>
                  </p:cNvSpPr>
                  <p:nvPr/>
                </p:nvSpPr>
                <p:spPr bwMode="hidden">
                  <a:xfrm rot="17542885" flipH="1">
                    <a:off x="1274" y="2575"/>
                    <a:ext cx="1586"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91" name="Freeform 113"/>
                  <p:cNvSpPr>
                    <a:spLocks/>
                  </p:cNvSpPr>
                  <p:nvPr/>
                </p:nvSpPr>
                <p:spPr bwMode="hidden">
                  <a:xfrm rot="17542885" flipH="1">
                    <a:off x="1281" y="3638"/>
                    <a:ext cx="853" cy="47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3" name="Group 114"/>
                <p:cNvGrpSpPr>
                  <a:grpSpLocks/>
                </p:cNvGrpSpPr>
                <p:nvPr/>
              </p:nvGrpSpPr>
              <p:grpSpPr bwMode="auto">
                <a:xfrm rot="88588">
                  <a:off x="3923" y="769"/>
                  <a:ext cx="180" cy="913"/>
                  <a:chOff x="1956" y="1990"/>
                  <a:chExt cx="492" cy="2604"/>
                </a:xfrm>
              </p:grpSpPr>
              <p:sp>
                <p:nvSpPr>
                  <p:cNvPr id="3288" name="Freeform 115"/>
                  <p:cNvSpPr>
                    <a:spLocks/>
                  </p:cNvSpPr>
                  <p:nvPr/>
                </p:nvSpPr>
                <p:spPr bwMode="hidden">
                  <a:xfrm rot="16782062" flipH="1">
                    <a:off x="1205" y="2327"/>
                    <a:ext cx="1732" cy="36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9" name="Freeform 116"/>
                  <p:cNvSpPr>
                    <a:spLocks/>
                  </p:cNvSpPr>
                  <p:nvPr/>
                </p:nvSpPr>
                <p:spPr bwMode="hidden">
                  <a:xfrm rot="16782062" flipH="1">
                    <a:off x="1470" y="3444"/>
                    <a:ext cx="913" cy="5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4" name="Group 117"/>
                <p:cNvGrpSpPr>
                  <a:grpSpLocks/>
                </p:cNvGrpSpPr>
                <p:nvPr/>
              </p:nvGrpSpPr>
              <p:grpSpPr bwMode="auto">
                <a:xfrm>
                  <a:off x="4451" y="662"/>
                  <a:ext cx="442" cy="951"/>
                  <a:chOff x="3334" y="1717"/>
                  <a:chExt cx="1125" cy="2426"/>
                </a:xfrm>
              </p:grpSpPr>
              <p:sp>
                <p:nvSpPr>
                  <p:cNvPr id="3286" name="Freeform 118"/>
                  <p:cNvSpPr>
                    <a:spLocks/>
                  </p:cNvSpPr>
                  <p:nvPr/>
                </p:nvSpPr>
                <p:spPr bwMode="hidden">
                  <a:xfrm rot="3144576">
                    <a:off x="2623" y="2047"/>
                    <a:ext cx="1730" cy="31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7" name="Freeform 119"/>
                  <p:cNvSpPr>
                    <a:spLocks/>
                  </p:cNvSpPr>
                  <p:nvPr/>
                </p:nvSpPr>
                <p:spPr bwMode="hidden">
                  <a:xfrm rot="3144576">
                    <a:off x="3751" y="3058"/>
                    <a:ext cx="925" cy="48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5" name="Group 120"/>
                <p:cNvGrpSpPr>
                  <a:grpSpLocks/>
                </p:cNvGrpSpPr>
                <p:nvPr/>
              </p:nvGrpSpPr>
              <p:grpSpPr bwMode="auto">
                <a:xfrm>
                  <a:off x="4391" y="721"/>
                  <a:ext cx="347" cy="951"/>
                  <a:chOff x="3181" y="1866"/>
                  <a:chExt cx="883" cy="2426"/>
                </a:xfrm>
              </p:grpSpPr>
              <p:sp>
                <p:nvSpPr>
                  <p:cNvPr id="3284" name="Freeform 121"/>
                  <p:cNvSpPr>
                    <a:spLocks/>
                  </p:cNvSpPr>
                  <p:nvPr/>
                </p:nvSpPr>
                <p:spPr bwMode="hidden">
                  <a:xfrm rot="3745735">
                    <a:off x="2509" y="2537"/>
                    <a:ext cx="1645"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5" name="Freeform 122"/>
                  <p:cNvSpPr>
                    <a:spLocks/>
                  </p:cNvSpPr>
                  <p:nvPr/>
                </p:nvSpPr>
                <p:spPr bwMode="hidden">
                  <a:xfrm rot="3745735">
                    <a:off x="3388" y="3612"/>
                    <a:ext cx="889"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6" name="Group 123"/>
                <p:cNvGrpSpPr>
                  <a:grpSpLocks/>
                </p:cNvGrpSpPr>
                <p:nvPr/>
              </p:nvGrpSpPr>
              <p:grpSpPr bwMode="auto">
                <a:xfrm>
                  <a:off x="4323" y="767"/>
                  <a:ext cx="243" cy="935"/>
                  <a:chOff x="3006" y="1983"/>
                  <a:chExt cx="619" cy="2386"/>
                </a:xfrm>
              </p:grpSpPr>
              <p:sp>
                <p:nvSpPr>
                  <p:cNvPr id="3282" name="Freeform 124"/>
                  <p:cNvSpPr>
                    <a:spLocks/>
                  </p:cNvSpPr>
                  <p:nvPr/>
                </p:nvSpPr>
                <p:spPr bwMode="hidden">
                  <a:xfrm rot="4286818">
                    <a:off x="2328" y="2659"/>
                    <a:ext cx="1598" cy="2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3" name="Freeform 125"/>
                  <p:cNvSpPr>
                    <a:spLocks/>
                  </p:cNvSpPr>
                  <p:nvPr/>
                </p:nvSpPr>
                <p:spPr bwMode="hidden">
                  <a:xfrm rot="4286818">
                    <a:off x="3001" y="3742"/>
                    <a:ext cx="853" cy="3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7" name="Group 126"/>
                <p:cNvGrpSpPr>
                  <a:grpSpLocks/>
                </p:cNvGrpSpPr>
                <p:nvPr/>
              </p:nvGrpSpPr>
              <p:grpSpPr bwMode="auto">
                <a:xfrm>
                  <a:off x="4249" y="813"/>
                  <a:ext cx="159" cy="870"/>
                  <a:chOff x="2819" y="2101"/>
                  <a:chExt cx="405" cy="2219"/>
                </a:xfrm>
              </p:grpSpPr>
              <p:sp>
                <p:nvSpPr>
                  <p:cNvPr id="3280" name="Freeform 127"/>
                  <p:cNvSpPr>
                    <a:spLocks/>
                  </p:cNvSpPr>
                  <p:nvPr/>
                </p:nvSpPr>
                <p:spPr bwMode="hidden">
                  <a:xfrm rot="4898956">
                    <a:off x="2204" y="2335"/>
                    <a:ext cx="1477" cy="2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81" name="Freeform 128"/>
                  <p:cNvSpPr>
                    <a:spLocks/>
                  </p:cNvSpPr>
                  <p:nvPr/>
                </p:nvSpPr>
                <p:spPr bwMode="hidden">
                  <a:xfrm rot="4898956">
                    <a:off x="2634" y="3351"/>
                    <a:ext cx="793" cy="3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278" name="Group 129"/>
                <p:cNvGrpSpPr>
                  <a:grpSpLocks/>
                </p:cNvGrpSpPr>
                <p:nvPr/>
              </p:nvGrpSpPr>
              <p:grpSpPr bwMode="auto">
                <a:xfrm>
                  <a:off x="4045" y="826"/>
                  <a:ext cx="167" cy="857"/>
                  <a:chOff x="2287" y="2135"/>
                  <a:chExt cx="426" cy="2185"/>
                </a:xfrm>
              </p:grpSpPr>
              <p:sp>
                <p:nvSpPr>
                  <p:cNvPr id="3" name="Freeform 130"/>
                  <p:cNvSpPr>
                    <a:spLocks/>
                  </p:cNvSpPr>
                  <p:nvPr/>
                </p:nvSpPr>
                <p:spPr bwMode="hidden">
                  <a:xfrm rot="5755659">
                    <a:off x="2179" y="2757"/>
                    <a:ext cx="144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79" name="Freeform 131"/>
                  <p:cNvSpPr>
                    <a:spLocks/>
                  </p:cNvSpPr>
                  <p:nvPr/>
                </p:nvSpPr>
                <p:spPr bwMode="hidden">
                  <a:xfrm rot="5755659">
                    <a:off x="2054" y="3784"/>
                    <a:ext cx="768" cy="29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sp>
            <p:nvSpPr>
              <p:cNvPr id="4" name="Freeform 132"/>
              <p:cNvSpPr>
                <a:spLocks/>
              </p:cNvSpPr>
              <p:nvPr/>
            </p:nvSpPr>
            <p:spPr bwMode="hidden">
              <a:xfrm flipH="1">
                <a:off x="3873" y="932"/>
                <a:ext cx="191" cy="57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3" name="Arc 133"/>
              <p:cNvSpPr>
                <a:spLocks/>
              </p:cNvSpPr>
              <p:nvPr/>
            </p:nvSpPr>
            <p:spPr bwMode="hidden">
              <a:xfrm flipH="1">
                <a:off x="3529" y="725"/>
                <a:ext cx="831" cy="904"/>
              </a:xfrm>
              <a:custGeom>
                <a:avLst/>
                <a:gdLst>
                  <a:gd name="T0" fmla="*/ 210 w 21600"/>
                  <a:gd name="T1" fmla="*/ 0 h 21602"/>
                  <a:gd name="T2" fmla="*/ 831 w 21600"/>
                  <a:gd name="T3" fmla="*/ 904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4" name="Arc 134"/>
              <p:cNvSpPr>
                <a:spLocks/>
              </p:cNvSpPr>
              <p:nvPr/>
            </p:nvSpPr>
            <p:spPr bwMode="hidden">
              <a:xfrm flipV="1">
                <a:off x="4277" y="179"/>
                <a:ext cx="1008" cy="800"/>
              </a:xfrm>
              <a:custGeom>
                <a:avLst/>
                <a:gdLst>
                  <a:gd name="T0" fmla="*/ 1008 w 36729"/>
                  <a:gd name="T1" fmla="*/ 387 h 21600"/>
                  <a:gd name="T2" fmla="*/ 0 w 36729"/>
                  <a:gd name="T3" fmla="*/ 452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600"/>
                    </a:cubicBezTo>
                    <a:cubicBezTo>
                      <a:pt x="10696" y="21600"/>
                      <a:pt x="4025" y="18081"/>
                      <a:pt x="-1" y="12197"/>
                    </a:cubicBezTo>
                  </a:path>
                  <a:path w="36729" h="21600" stroke="0" extrusionOk="0">
                    <a:moveTo>
                      <a:pt x="36729" y="10451"/>
                    </a:moveTo>
                    <a:cubicBezTo>
                      <a:pt x="32926" y="17330"/>
                      <a:pt x="25686" y="21599"/>
                      <a:pt x="17826" y="21600"/>
                    </a:cubicBezTo>
                    <a:cubicBezTo>
                      <a:pt x="10696" y="21600"/>
                      <a:pt x="4025" y="18081"/>
                      <a:pt x="-1" y="12197"/>
                    </a:cubicBezTo>
                    <a:lnTo>
                      <a:pt x="17826" y="0"/>
                    </a:lnTo>
                    <a:lnTo>
                      <a:pt x="36729" y="1045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5" name="Arc 135"/>
              <p:cNvSpPr>
                <a:spLocks/>
              </p:cNvSpPr>
              <p:nvPr/>
            </p:nvSpPr>
            <p:spPr bwMode="hidden">
              <a:xfrm flipH="1">
                <a:off x="3612" y="579"/>
                <a:ext cx="487" cy="928"/>
              </a:xfrm>
              <a:custGeom>
                <a:avLst/>
                <a:gdLst>
                  <a:gd name="T0" fmla="*/ 0 w 28940"/>
                  <a:gd name="T1" fmla="*/ 53 h 22305"/>
                  <a:gd name="T2" fmla="*/ 487 w 28940"/>
                  <a:gd name="T3" fmla="*/ 928 h 22305"/>
                  <a:gd name="T4" fmla="*/ 124 w 28940"/>
                  <a:gd name="T5" fmla="*/ 899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6" name="Arc 136"/>
              <p:cNvSpPr>
                <a:spLocks/>
              </p:cNvSpPr>
              <p:nvPr/>
            </p:nvSpPr>
            <p:spPr bwMode="hidden">
              <a:xfrm flipH="1">
                <a:off x="3268" y="626"/>
                <a:ext cx="789" cy="928"/>
              </a:xfrm>
              <a:custGeom>
                <a:avLst/>
                <a:gdLst>
                  <a:gd name="T0" fmla="*/ 0 w 30473"/>
                  <a:gd name="T1" fmla="*/ 79 h 22305"/>
                  <a:gd name="T2" fmla="*/ 789 w 30473"/>
                  <a:gd name="T3" fmla="*/ 928 h 22305"/>
                  <a:gd name="T4" fmla="*/ 230 w 30473"/>
                  <a:gd name="T5" fmla="*/ 899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7" name="Arc 137"/>
              <p:cNvSpPr>
                <a:spLocks/>
              </p:cNvSpPr>
              <p:nvPr/>
            </p:nvSpPr>
            <p:spPr bwMode="hidden">
              <a:xfrm flipH="1">
                <a:off x="3198" y="457"/>
                <a:ext cx="932" cy="932"/>
              </a:xfrm>
              <a:custGeom>
                <a:avLst/>
                <a:gdLst>
                  <a:gd name="T0" fmla="*/ 0 w 34455"/>
                  <a:gd name="T1" fmla="*/ 177 h 22305"/>
                  <a:gd name="T2" fmla="*/ 932 w 34455"/>
                  <a:gd name="T3" fmla="*/ 932 h 22305"/>
                  <a:gd name="T4" fmla="*/ 348 w 34455"/>
                  <a:gd name="T5" fmla="*/ 903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8" name="Arc 138"/>
              <p:cNvSpPr>
                <a:spLocks/>
              </p:cNvSpPr>
              <p:nvPr/>
            </p:nvSpPr>
            <p:spPr bwMode="hidden">
              <a:xfrm>
                <a:off x="4228" y="589"/>
                <a:ext cx="150" cy="932"/>
              </a:xfrm>
              <a:custGeom>
                <a:avLst/>
                <a:gdLst>
                  <a:gd name="T0" fmla="*/ 0 w 34812"/>
                  <a:gd name="T1" fmla="*/ 189 h 22305"/>
                  <a:gd name="T2" fmla="*/ 150 w 34812"/>
                  <a:gd name="T3" fmla="*/ 932 h 22305"/>
                  <a:gd name="T4" fmla="*/ 57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29" name="Arc 139"/>
              <p:cNvSpPr>
                <a:spLocks/>
              </p:cNvSpPr>
              <p:nvPr/>
            </p:nvSpPr>
            <p:spPr bwMode="hidden">
              <a:xfrm>
                <a:off x="4270" y="584"/>
                <a:ext cx="393" cy="932"/>
              </a:xfrm>
              <a:custGeom>
                <a:avLst/>
                <a:gdLst>
                  <a:gd name="T0" fmla="*/ 0 w 34812"/>
                  <a:gd name="T1" fmla="*/ 189 h 22305"/>
                  <a:gd name="T2" fmla="*/ 393 w 34812"/>
                  <a:gd name="T3" fmla="*/ 932 h 22305"/>
                  <a:gd name="T4" fmla="*/ 149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0" name="Arc 140"/>
              <p:cNvSpPr>
                <a:spLocks/>
              </p:cNvSpPr>
              <p:nvPr/>
            </p:nvSpPr>
            <p:spPr bwMode="hidden">
              <a:xfrm>
                <a:off x="4304" y="461"/>
                <a:ext cx="556" cy="928"/>
              </a:xfrm>
              <a:custGeom>
                <a:avLst/>
                <a:gdLst>
                  <a:gd name="T0" fmla="*/ 0 w 34812"/>
                  <a:gd name="T1" fmla="*/ 188 h 22305"/>
                  <a:gd name="T2" fmla="*/ 556 w 34812"/>
                  <a:gd name="T3" fmla="*/ 928 h 22305"/>
                  <a:gd name="T4" fmla="*/ 211 w 34812"/>
                  <a:gd name="T5" fmla="*/ 899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1" name="Freeform 141"/>
              <p:cNvSpPr>
                <a:spLocks/>
              </p:cNvSpPr>
              <p:nvPr/>
            </p:nvSpPr>
            <p:spPr bwMode="hidden">
              <a:xfrm>
                <a:off x="4409" y="1031"/>
                <a:ext cx="191" cy="57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2" name="Freeform 142"/>
              <p:cNvSpPr>
                <a:spLocks/>
              </p:cNvSpPr>
              <p:nvPr/>
            </p:nvSpPr>
            <p:spPr bwMode="hidden">
              <a:xfrm rot="19660755" flipV="1">
                <a:off x="4113" y="843"/>
                <a:ext cx="174" cy="325"/>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3" name="Arc 143"/>
              <p:cNvSpPr>
                <a:spLocks/>
              </p:cNvSpPr>
              <p:nvPr/>
            </p:nvSpPr>
            <p:spPr bwMode="hidden">
              <a:xfrm flipH="1">
                <a:off x="3143" y="320"/>
                <a:ext cx="998" cy="932"/>
              </a:xfrm>
              <a:custGeom>
                <a:avLst/>
                <a:gdLst>
                  <a:gd name="T0" fmla="*/ 0 w 36830"/>
                  <a:gd name="T1" fmla="*/ 263 h 22305"/>
                  <a:gd name="T2" fmla="*/ 998 w 36830"/>
                  <a:gd name="T3" fmla="*/ 932 h 22305"/>
                  <a:gd name="T4" fmla="*/ 413 w 36830"/>
                  <a:gd name="T5" fmla="*/ 903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4" name="Arc 144"/>
              <p:cNvSpPr>
                <a:spLocks/>
              </p:cNvSpPr>
              <p:nvPr/>
            </p:nvSpPr>
            <p:spPr bwMode="hidden">
              <a:xfrm flipH="1">
                <a:off x="3425" y="122"/>
                <a:ext cx="727" cy="904"/>
              </a:xfrm>
              <a:custGeom>
                <a:avLst/>
                <a:gdLst>
                  <a:gd name="T0" fmla="*/ 0 w 31881"/>
                  <a:gd name="T1" fmla="*/ 419 h 21600"/>
                  <a:gd name="T2" fmla="*/ 727 w 31881"/>
                  <a:gd name="T3" fmla="*/ 203 h 21600"/>
                  <a:gd name="T4" fmla="*/ 416 w 31881"/>
                  <a:gd name="T5" fmla="*/ 9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0"/>
                    </a:cubicBezTo>
                    <a:cubicBezTo>
                      <a:pt x="23204" y="0"/>
                      <a:pt x="28026" y="1716"/>
                      <a:pt x="31881" y="4859"/>
                    </a:cubicBezTo>
                  </a:path>
                  <a:path w="31881" h="21600" stroke="0" extrusionOk="0">
                    <a:moveTo>
                      <a:pt x="-1" y="10015"/>
                    </a:moveTo>
                    <a:cubicBezTo>
                      <a:pt x="3963" y="3778"/>
                      <a:pt x="10840" y="-1"/>
                      <a:pt x="18231" y="0"/>
                    </a:cubicBezTo>
                    <a:cubicBezTo>
                      <a:pt x="23204" y="0"/>
                      <a:pt x="28026" y="1716"/>
                      <a:pt x="31881" y="4859"/>
                    </a:cubicBezTo>
                    <a:lnTo>
                      <a:pt x="18231" y="21600"/>
                    </a:lnTo>
                    <a:lnTo>
                      <a:pt x="-1" y="1001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5" name="Arc 145"/>
              <p:cNvSpPr>
                <a:spLocks/>
              </p:cNvSpPr>
              <p:nvPr/>
            </p:nvSpPr>
            <p:spPr bwMode="hidden">
              <a:xfrm>
                <a:off x="4200" y="499"/>
                <a:ext cx="299" cy="904"/>
              </a:xfrm>
              <a:custGeom>
                <a:avLst/>
                <a:gdLst>
                  <a:gd name="T0" fmla="*/ 0 w 31146"/>
                  <a:gd name="T1" fmla="*/ 189 h 21600"/>
                  <a:gd name="T2" fmla="*/ 299 w 31146"/>
                  <a:gd name="T3" fmla="*/ 400 h 21600"/>
                  <a:gd name="T4" fmla="*/ 127 w 31146"/>
                  <a:gd name="T5" fmla="*/ 9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0"/>
                    </a:cubicBezTo>
                    <a:cubicBezTo>
                      <a:pt x="20409" y="0"/>
                      <a:pt x="27134" y="3585"/>
                      <a:pt x="31145" y="9561"/>
                    </a:cubicBezTo>
                  </a:path>
                  <a:path w="31146" h="21600" stroke="0" extrusionOk="0">
                    <a:moveTo>
                      <a:pt x="-1" y="4511"/>
                    </a:moveTo>
                    <a:cubicBezTo>
                      <a:pt x="3783" y="1586"/>
                      <a:pt x="8429" y="-1"/>
                      <a:pt x="13212" y="0"/>
                    </a:cubicBezTo>
                    <a:cubicBezTo>
                      <a:pt x="20409" y="0"/>
                      <a:pt x="27134" y="3585"/>
                      <a:pt x="31145" y="9561"/>
                    </a:cubicBezTo>
                    <a:lnTo>
                      <a:pt x="13212" y="21600"/>
                    </a:lnTo>
                    <a:lnTo>
                      <a:pt x="-1" y="4511"/>
                    </a:lnTo>
                    <a:close/>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6" name="Freeform 146"/>
              <p:cNvSpPr>
                <a:spLocks/>
              </p:cNvSpPr>
              <p:nvPr/>
            </p:nvSpPr>
            <p:spPr bwMode="hidden">
              <a:xfrm flipH="1">
                <a:off x="3306" y="979"/>
                <a:ext cx="424" cy="58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7" name="Freeform 147"/>
              <p:cNvSpPr>
                <a:spLocks/>
              </p:cNvSpPr>
              <p:nvPr/>
            </p:nvSpPr>
            <p:spPr bwMode="hidden">
              <a:xfrm flipH="1">
                <a:off x="3508" y="348"/>
                <a:ext cx="271"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8" name="Freeform 148"/>
              <p:cNvSpPr>
                <a:spLocks/>
              </p:cNvSpPr>
              <p:nvPr/>
            </p:nvSpPr>
            <p:spPr bwMode="hidden">
              <a:xfrm flipH="1">
                <a:off x="3821" y="170"/>
                <a:ext cx="163"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39" name="Freeform 149"/>
              <p:cNvSpPr>
                <a:spLocks/>
              </p:cNvSpPr>
              <p:nvPr/>
            </p:nvSpPr>
            <p:spPr bwMode="hidden">
              <a:xfrm>
                <a:off x="4840" y="895"/>
                <a:ext cx="396" cy="62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0" name="Freeform 150"/>
              <p:cNvSpPr>
                <a:spLocks/>
              </p:cNvSpPr>
              <p:nvPr/>
            </p:nvSpPr>
            <p:spPr bwMode="hidden">
              <a:xfrm>
                <a:off x="4635" y="574"/>
                <a:ext cx="595" cy="41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1" name="Freeform 151"/>
              <p:cNvSpPr>
                <a:spLocks/>
              </p:cNvSpPr>
              <p:nvPr/>
            </p:nvSpPr>
            <p:spPr bwMode="hidden">
              <a:xfrm>
                <a:off x="4659" y="132"/>
                <a:ext cx="257" cy="56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2" name="Freeform 152"/>
              <p:cNvSpPr>
                <a:spLocks/>
              </p:cNvSpPr>
              <p:nvPr/>
            </p:nvSpPr>
            <p:spPr bwMode="hidden">
              <a:xfrm rot="-1346631">
                <a:off x="4402" y="598"/>
                <a:ext cx="174"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43" name="Freeform 153"/>
              <p:cNvSpPr>
                <a:spLocks/>
              </p:cNvSpPr>
              <p:nvPr/>
            </p:nvSpPr>
            <p:spPr bwMode="hidden">
              <a:xfrm rot="1346631" flipH="1">
                <a:off x="3783" y="589"/>
                <a:ext cx="174"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grpSp>
        <p:nvGrpSpPr>
          <p:cNvPr id="3081" name="Group 154"/>
          <p:cNvGrpSpPr>
            <a:grpSpLocks/>
          </p:cNvGrpSpPr>
          <p:nvPr userDrawn="1"/>
        </p:nvGrpSpPr>
        <p:grpSpPr bwMode="auto">
          <a:xfrm>
            <a:off x="8229600" y="4629150"/>
            <a:ext cx="914400" cy="571500"/>
            <a:chOff x="3115" y="0"/>
            <a:chExt cx="2170" cy="2486"/>
          </a:xfrm>
        </p:grpSpPr>
        <p:grpSp>
          <p:nvGrpSpPr>
            <p:cNvPr id="3083" name="Group 155"/>
            <p:cNvGrpSpPr>
              <a:grpSpLocks/>
            </p:cNvGrpSpPr>
            <p:nvPr/>
          </p:nvGrpSpPr>
          <p:grpSpPr bwMode="auto">
            <a:xfrm>
              <a:off x="4080" y="1910"/>
              <a:ext cx="768" cy="576"/>
              <a:chOff x="0" y="0"/>
              <a:chExt cx="768" cy="576"/>
            </a:xfrm>
          </p:grpSpPr>
          <p:sp>
            <p:nvSpPr>
              <p:cNvPr id="3214" name="Oval 156"/>
              <p:cNvSpPr>
                <a:spLocks noChangeArrowheads="1"/>
              </p:cNvSpPr>
              <p:nvPr/>
            </p:nvSpPr>
            <p:spPr bwMode="hidden">
              <a:xfrm>
                <a:off x="-1" y="1"/>
                <a:ext cx="769" cy="575"/>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15" name="Oval 157"/>
              <p:cNvSpPr>
                <a:spLocks noChangeArrowheads="1"/>
              </p:cNvSpPr>
              <p:nvPr/>
            </p:nvSpPr>
            <p:spPr bwMode="hidden">
              <a:xfrm>
                <a:off x="274" y="255"/>
                <a:ext cx="185" cy="104"/>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4" name="Group 158"/>
            <p:cNvGrpSpPr>
              <a:grpSpLocks/>
            </p:cNvGrpSpPr>
            <p:nvPr/>
          </p:nvGrpSpPr>
          <p:grpSpPr bwMode="auto">
            <a:xfrm>
              <a:off x="4257" y="1103"/>
              <a:ext cx="768" cy="576"/>
              <a:chOff x="0" y="0"/>
              <a:chExt cx="768" cy="576"/>
            </a:xfrm>
          </p:grpSpPr>
          <p:sp>
            <p:nvSpPr>
              <p:cNvPr id="3212" name="Oval 159"/>
              <p:cNvSpPr>
                <a:spLocks noChangeArrowheads="1"/>
              </p:cNvSpPr>
              <p:nvPr/>
            </p:nvSpPr>
            <p:spPr bwMode="hidden">
              <a:xfrm>
                <a:off x="0" y="0"/>
                <a:ext cx="769" cy="575"/>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13" name="Oval 160"/>
              <p:cNvSpPr>
                <a:spLocks noChangeArrowheads="1"/>
              </p:cNvSpPr>
              <p:nvPr/>
            </p:nvSpPr>
            <p:spPr bwMode="hidden">
              <a:xfrm>
                <a:off x="275" y="254"/>
                <a:ext cx="185" cy="104"/>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5" name="Group 161"/>
            <p:cNvGrpSpPr>
              <a:grpSpLocks/>
            </p:cNvGrpSpPr>
            <p:nvPr/>
          </p:nvGrpSpPr>
          <p:grpSpPr bwMode="auto">
            <a:xfrm>
              <a:off x="3134" y="0"/>
              <a:ext cx="768" cy="576"/>
              <a:chOff x="0" y="0"/>
              <a:chExt cx="768" cy="576"/>
            </a:xfrm>
          </p:grpSpPr>
          <p:sp>
            <p:nvSpPr>
              <p:cNvPr id="3210" name="Oval 162"/>
              <p:cNvSpPr>
                <a:spLocks noChangeArrowheads="1"/>
              </p:cNvSpPr>
              <p:nvPr/>
            </p:nvSpPr>
            <p:spPr bwMode="hidden">
              <a:xfrm>
                <a:off x="0" y="0"/>
                <a:ext cx="769" cy="575"/>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11" name="Oval 163"/>
              <p:cNvSpPr>
                <a:spLocks noChangeArrowheads="1"/>
              </p:cNvSpPr>
              <p:nvPr/>
            </p:nvSpPr>
            <p:spPr bwMode="hidden">
              <a:xfrm>
                <a:off x="275" y="254"/>
                <a:ext cx="185" cy="104"/>
              </a:xfrm>
              <a:prstGeom prst="ellipse">
                <a:avLst/>
              </a:prstGeom>
              <a:gradFill rotWithShape="0">
                <a:gsLst>
                  <a:gs pos="0">
                    <a:schemeClr val="accent1"/>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6" name="Group 164"/>
            <p:cNvGrpSpPr>
              <a:grpSpLocks/>
            </p:cNvGrpSpPr>
            <p:nvPr/>
          </p:nvGrpSpPr>
          <p:grpSpPr bwMode="auto">
            <a:xfrm>
              <a:off x="3115" y="0"/>
              <a:ext cx="2170" cy="1702"/>
              <a:chOff x="3115" y="0"/>
              <a:chExt cx="2170" cy="1702"/>
            </a:xfrm>
          </p:grpSpPr>
          <p:grpSp>
            <p:nvGrpSpPr>
              <p:cNvPr id="3087" name="Group 165"/>
              <p:cNvGrpSpPr>
                <a:grpSpLocks/>
              </p:cNvGrpSpPr>
              <p:nvPr/>
            </p:nvGrpSpPr>
            <p:grpSpPr bwMode="auto">
              <a:xfrm>
                <a:off x="3640" y="308"/>
                <a:ext cx="1145" cy="844"/>
                <a:chOff x="1265" y="814"/>
                <a:chExt cx="2919" cy="2151"/>
              </a:xfrm>
            </p:grpSpPr>
            <p:sp>
              <p:nvSpPr>
                <p:cNvPr id="3208" name="Oval 166"/>
                <p:cNvSpPr>
                  <a:spLocks noChangeArrowheads="1"/>
                </p:cNvSpPr>
                <p:nvPr/>
              </p:nvSpPr>
              <p:spPr bwMode="hidden">
                <a:xfrm>
                  <a:off x="1262" y="1230"/>
                  <a:ext cx="2920" cy="2152"/>
                </a:xfrm>
                <a:prstGeom prst="ellipse">
                  <a:avLst/>
                </a:prstGeom>
                <a:gradFill rotWithShape="0">
                  <a:gsLst>
                    <a:gs pos="0">
                      <a:schemeClr val="bg2"/>
                    </a:gs>
                    <a:gs pos="100000">
                      <a:schemeClr val="bg1"/>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sp>
              <p:nvSpPr>
                <p:cNvPr id="3209" name="Oval 167"/>
                <p:cNvSpPr>
                  <a:spLocks noChangeArrowheads="1"/>
                </p:cNvSpPr>
                <p:nvPr/>
              </p:nvSpPr>
              <p:spPr bwMode="hidden">
                <a:xfrm>
                  <a:off x="2376" y="2022"/>
                  <a:ext cx="576" cy="396"/>
                </a:xfrm>
                <a:prstGeom prst="ellipse">
                  <a:avLst/>
                </a:prstGeom>
                <a:gradFill rotWithShape="0">
                  <a:gsLst>
                    <a:gs pos="0">
                      <a:schemeClr val="accent2"/>
                    </a:gs>
                    <a:gs pos="100000">
                      <a:schemeClr val="bg2"/>
                    </a:gs>
                  </a:gsLst>
                  <a:path path="shape">
                    <a:fillToRect l="50000" t="50000" r="50000" b="50000"/>
                  </a:path>
                </a:gradFill>
                <a:ln w="9525">
                  <a:noFill/>
                  <a:round/>
                  <a:headEnd/>
                  <a:tailEnd/>
                </a:ln>
              </p:spPr>
              <p:txBody>
                <a:bodyPr wrap="none" anchor="ctr"/>
                <a:lstStyle/>
                <a:p>
                  <a:pPr defTabSz="685800" fontAlgn="base">
                    <a:spcBef>
                      <a:spcPct val="0"/>
                    </a:spcBef>
                    <a:spcAft>
                      <a:spcPct val="0"/>
                    </a:spcAft>
                    <a:defRPr/>
                  </a:pPr>
                  <a:endParaRPr lang="vi-VN" sz="1350">
                    <a:solidFill>
                      <a:srgbClr val="000000"/>
                    </a:solidFill>
                  </a:endParaRPr>
                </a:p>
              </p:txBody>
            </p:sp>
          </p:grpSp>
          <p:grpSp>
            <p:nvGrpSpPr>
              <p:cNvPr id="3088" name="Group 168"/>
              <p:cNvGrpSpPr>
                <a:grpSpLocks/>
              </p:cNvGrpSpPr>
              <p:nvPr/>
            </p:nvGrpSpPr>
            <p:grpSpPr bwMode="auto">
              <a:xfrm>
                <a:off x="3115" y="0"/>
                <a:ext cx="2145" cy="1702"/>
                <a:chOff x="3115" y="0"/>
                <a:chExt cx="2145" cy="1702"/>
              </a:xfrm>
            </p:grpSpPr>
            <p:grpSp>
              <p:nvGrpSpPr>
                <p:cNvPr id="3111" name="Group 169"/>
                <p:cNvGrpSpPr>
                  <a:grpSpLocks/>
                </p:cNvGrpSpPr>
                <p:nvPr/>
              </p:nvGrpSpPr>
              <p:grpSpPr bwMode="auto">
                <a:xfrm>
                  <a:off x="4505" y="589"/>
                  <a:ext cx="493" cy="912"/>
                  <a:chOff x="3471" y="1530"/>
                  <a:chExt cx="1258" cy="2327"/>
                </a:xfrm>
              </p:grpSpPr>
              <p:sp>
                <p:nvSpPr>
                  <p:cNvPr id="3206" name="Freeform 170"/>
                  <p:cNvSpPr>
                    <a:spLocks/>
                  </p:cNvSpPr>
                  <p:nvPr/>
                </p:nvSpPr>
                <p:spPr bwMode="hidden">
                  <a:xfrm rot="2711884">
                    <a:off x="2766" y="2239"/>
                    <a:ext cx="1718" cy="30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7" name="Freeform 171"/>
                  <p:cNvSpPr>
                    <a:spLocks/>
                  </p:cNvSpPr>
                  <p:nvPr/>
                </p:nvSpPr>
                <p:spPr bwMode="hidden">
                  <a:xfrm rot="2711884">
                    <a:off x="3864" y="3301"/>
                    <a:ext cx="925" cy="19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2" name="Group 172"/>
                <p:cNvGrpSpPr>
                  <a:grpSpLocks/>
                </p:cNvGrpSpPr>
                <p:nvPr/>
              </p:nvGrpSpPr>
              <p:grpSpPr bwMode="auto">
                <a:xfrm>
                  <a:off x="4267" y="781"/>
                  <a:ext cx="966" cy="522"/>
                  <a:chOff x="2864" y="2019"/>
                  <a:chExt cx="2463" cy="1332"/>
                </a:xfrm>
              </p:grpSpPr>
              <p:sp>
                <p:nvSpPr>
                  <p:cNvPr id="3204" name="Freeform 173"/>
                  <p:cNvSpPr>
                    <a:spLocks/>
                  </p:cNvSpPr>
                  <p:nvPr/>
                </p:nvSpPr>
                <p:spPr bwMode="hidden">
                  <a:xfrm rot="2104081">
                    <a:off x="2866" y="2022"/>
                    <a:ext cx="1815" cy="3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5" name="Freeform 174"/>
                  <p:cNvSpPr>
                    <a:spLocks/>
                  </p:cNvSpPr>
                  <p:nvPr/>
                </p:nvSpPr>
                <p:spPr bwMode="hidden">
                  <a:xfrm rot="2104081">
                    <a:off x="4355" y="2815"/>
                    <a:ext cx="970" cy="5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3" name="Group 175"/>
                <p:cNvGrpSpPr>
                  <a:grpSpLocks/>
                </p:cNvGrpSpPr>
                <p:nvPr/>
              </p:nvGrpSpPr>
              <p:grpSpPr bwMode="auto">
                <a:xfrm>
                  <a:off x="4280" y="707"/>
                  <a:ext cx="971" cy="417"/>
                  <a:chOff x="2897" y="1832"/>
                  <a:chExt cx="2477" cy="1064"/>
                </a:xfrm>
              </p:grpSpPr>
              <p:sp>
                <p:nvSpPr>
                  <p:cNvPr id="3202" name="Freeform 176"/>
                  <p:cNvSpPr>
                    <a:spLocks/>
                  </p:cNvSpPr>
                  <p:nvPr/>
                </p:nvSpPr>
                <p:spPr bwMode="hidden">
                  <a:xfrm rot="1582915">
                    <a:off x="2895" y="1865"/>
                    <a:ext cx="1739" cy="27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3" name="Freeform 177"/>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4" name="Group 178"/>
                <p:cNvGrpSpPr>
                  <a:grpSpLocks/>
                </p:cNvGrpSpPr>
                <p:nvPr/>
              </p:nvGrpSpPr>
              <p:grpSpPr bwMode="auto">
                <a:xfrm>
                  <a:off x="4291" y="630"/>
                  <a:ext cx="969" cy="364"/>
                  <a:chOff x="2924" y="1636"/>
                  <a:chExt cx="2472" cy="927"/>
                </a:xfrm>
              </p:grpSpPr>
              <p:sp>
                <p:nvSpPr>
                  <p:cNvPr id="3200" name="Freeform 179"/>
                  <p:cNvSpPr>
                    <a:spLocks/>
                  </p:cNvSpPr>
                  <p:nvPr/>
                </p:nvSpPr>
                <p:spPr bwMode="hidden">
                  <a:xfrm rot="1080363">
                    <a:off x="2923" y="1641"/>
                    <a:ext cx="1672" cy="33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201" name="Freeform 180"/>
                  <p:cNvSpPr>
                    <a:spLocks/>
                  </p:cNvSpPr>
                  <p:nvPr/>
                </p:nvSpPr>
                <p:spPr bwMode="hidden">
                  <a:xfrm rot="1080363">
                    <a:off x="4489" y="2036"/>
                    <a:ext cx="903" cy="52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5" name="Group 181"/>
                <p:cNvGrpSpPr>
                  <a:grpSpLocks/>
                </p:cNvGrpSpPr>
                <p:nvPr/>
              </p:nvGrpSpPr>
              <p:grpSpPr bwMode="auto">
                <a:xfrm>
                  <a:off x="4304" y="543"/>
                  <a:ext cx="918" cy="258"/>
                  <a:chOff x="2958" y="1414"/>
                  <a:chExt cx="2342" cy="657"/>
                </a:xfrm>
              </p:grpSpPr>
              <p:sp>
                <p:nvSpPr>
                  <p:cNvPr id="3198" name="Freeform 182"/>
                  <p:cNvSpPr>
                    <a:spLocks/>
                  </p:cNvSpPr>
                  <p:nvPr/>
                </p:nvSpPr>
                <p:spPr bwMode="hidden">
                  <a:xfrm rot="463793">
                    <a:off x="2654" y="1416"/>
                    <a:ext cx="1845" cy="3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9" name="Freeform 183"/>
                  <p:cNvSpPr>
                    <a:spLocks/>
                  </p:cNvSpPr>
                  <p:nvPr/>
                </p:nvSpPr>
                <p:spPr bwMode="hidden">
                  <a:xfrm rot="463793">
                    <a:off x="4471" y="1588"/>
                    <a:ext cx="827"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6" name="Group 184"/>
                <p:cNvGrpSpPr>
                  <a:grpSpLocks/>
                </p:cNvGrpSpPr>
                <p:nvPr/>
              </p:nvGrpSpPr>
              <p:grpSpPr bwMode="auto">
                <a:xfrm>
                  <a:off x="4314" y="487"/>
                  <a:ext cx="843" cy="134"/>
                  <a:chOff x="2983" y="1269"/>
                  <a:chExt cx="2150" cy="343"/>
                </a:xfrm>
              </p:grpSpPr>
              <p:sp>
                <p:nvSpPr>
                  <p:cNvPr id="3196" name="Freeform 185"/>
                  <p:cNvSpPr>
                    <a:spLocks/>
                  </p:cNvSpPr>
                  <p:nvPr/>
                </p:nvSpPr>
                <p:spPr bwMode="hidden">
                  <a:xfrm rot="-84182">
                    <a:off x="2981" y="1295"/>
                    <a:ext cx="1403"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7" name="Freeform 186"/>
                  <p:cNvSpPr>
                    <a:spLocks/>
                  </p:cNvSpPr>
                  <p:nvPr/>
                </p:nvSpPr>
                <p:spPr bwMode="hidden">
                  <a:xfrm rot="-84182">
                    <a:off x="4374" y="1269"/>
                    <a:ext cx="759"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7" name="Group 187"/>
                <p:cNvGrpSpPr>
                  <a:grpSpLocks/>
                </p:cNvGrpSpPr>
                <p:nvPr/>
              </p:nvGrpSpPr>
              <p:grpSpPr bwMode="auto">
                <a:xfrm>
                  <a:off x="4296" y="349"/>
                  <a:ext cx="737" cy="167"/>
                  <a:chOff x="2938" y="917"/>
                  <a:chExt cx="1879" cy="427"/>
                </a:xfrm>
              </p:grpSpPr>
              <p:sp>
                <p:nvSpPr>
                  <p:cNvPr id="3194" name="Freeform 188"/>
                  <p:cNvSpPr>
                    <a:spLocks/>
                  </p:cNvSpPr>
                  <p:nvPr/>
                </p:nvSpPr>
                <p:spPr bwMode="hidden">
                  <a:xfrm rot="-802576">
                    <a:off x="2924" y="1124"/>
                    <a:ext cx="1249" cy="22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5" name="Freeform 189"/>
                  <p:cNvSpPr>
                    <a:spLocks/>
                  </p:cNvSpPr>
                  <p:nvPr/>
                </p:nvSpPr>
                <p:spPr bwMode="hidden">
                  <a:xfrm rot="-802576">
                    <a:off x="4153" y="912"/>
                    <a:ext cx="663"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8" name="Group 190"/>
                <p:cNvGrpSpPr>
                  <a:grpSpLocks/>
                </p:cNvGrpSpPr>
                <p:nvPr/>
              </p:nvGrpSpPr>
              <p:grpSpPr bwMode="auto">
                <a:xfrm>
                  <a:off x="3394" y="637"/>
                  <a:ext cx="493" cy="912"/>
                  <a:chOff x="637" y="1653"/>
                  <a:chExt cx="1257" cy="2326"/>
                </a:xfrm>
              </p:grpSpPr>
              <p:sp>
                <p:nvSpPr>
                  <p:cNvPr id="3192" name="Freeform 191"/>
                  <p:cNvSpPr>
                    <a:spLocks/>
                  </p:cNvSpPr>
                  <p:nvPr/>
                </p:nvSpPr>
                <p:spPr bwMode="hidden">
                  <a:xfrm rot="18888116" flipH="1">
                    <a:off x="878" y="2353"/>
                    <a:ext cx="1717" cy="3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3" name="Freeform 192"/>
                  <p:cNvSpPr>
                    <a:spLocks/>
                  </p:cNvSpPr>
                  <p:nvPr/>
                </p:nvSpPr>
                <p:spPr bwMode="hidden">
                  <a:xfrm rot="18888116" flipH="1">
                    <a:off x="419" y="3271"/>
                    <a:ext cx="925"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19" name="Group 193"/>
                <p:cNvGrpSpPr>
                  <a:grpSpLocks/>
                </p:cNvGrpSpPr>
                <p:nvPr/>
              </p:nvGrpSpPr>
              <p:grpSpPr bwMode="auto">
                <a:xfrm>
                  <a:off x="3142" y="850"/>
                  <a:ext cx="966" cy="522"/>
                  <a:chOff x="-5" y="2196"/>
                  <a:chExt cx="2463" cy="1332"/>
                </a:xfrm>
              </p:grpSpPr>
              <p:sp>
                <p:nvSpPr>
                  <p:cNvPr id="3190" name="Freeform 194"/>
                  <p:cNvSpPr>
                    <a:spLocks/>
                  </p:cNvSpPr>
                  <p:nvPr/>
                </p:nvSpPr>
                <p:spPr bwMode="hidden">
                  <a:xfrm rot="19495919" flipH="1">
                    <a:off x="637" y="2194"/>
                    <a:ext cx="1595" cy="3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91" name="Freeform 195"/>
                  <p:cNvSpPr>
                    <a:spLocks/>
                  </p:cNvSpPr>
                  <p:nvPr/>
                </p:nvSpPr>
                <p:spPr bwMode="hidden">
                  <a:xfrm rot="19495919" flipH="1">
                    <a:off x="-7" y="2987"/>
                    <a:ext cx="970" cy="5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0" name="Group 196"/>
                <p:cNvGrpSpPr>
                  <a:grpSpLocks/>
                </p:cNvGrpSpPr>
                <p:nvPr/>
              </p:nvGrpSpPr>
              <p:grpSpPr bwMode="auto">
                <a:xfrm>
                  <a:off x="3124" y="777"/>
                  <a:ext cx="971" cy="417"/>
                  <a:chOff x="-52" y="2009"/>
                  <a:chExt cx="2477" cy="1064"/>
                </a:xfrm>
              </p:grpSpPr>
              <p:sp>
                <p:nvSpPr>
                  <p:cNvPr id="3188" name="Freeform 197"/>
                  <p:cNvSpPr>
                    <a:spLocks/>
                  </p:cNvSpPr>
                  <p:nvPr/>
                </p:nvSpPr>
                <p:spPr bwMode="hidden">
                  <a:xfrm rot="20017085" flipH="1">
                    <a:off x="684" y="2009"/>
                    <a:ext cx="1739"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9" name="Freeform 198"/>
                  <p:cNvSpPr>
                    <a:spLocks/>
                  </p:cNvSpPr>
                  <p:nvPr/>
                </p:nvSpPr>
                <p:spPr bwMode="hidden">
                  <a:xfrm rot="20017085" flipH="1">
                    <a:off x="-56" y="2603"/>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1" name="Group 199"/>
                <p:cNvGrpSpPr>
                  <a:grpSpLocks/>
                </p:cNvGrpSpPr>
                <p:nvPr/>
              </p:nvGrpSpPr>
              <p:grpSpPr bwMode="auto">
                <a:xfrm>
                  <a:off x="3115" y="700"/>
                  <a:ext cx="969" cy="363"/>
                  <a:chOff x="-74" y="1813"/>
                  <a:chExt cx="2472" cy="927"/>
                </a:xfrm>
              </p:grpSpPr>
              <p:sp>
                <p:nvSpPr>
                  <p:cNvPr id="3186" name="Freeform 200"/>
                  <p:cNvSpPr>
                    <a:spLocks/>
                  </p:cNvSpPr>
                  <p:nvPr/>
                </p:nvSpPr>
                <p:spPr bwMode="hidden">
                  <a:xfrm rot="20519637" flipH="1">
                    <a:off x="724" y="1811"/>
                    <a:ext cx="1672" cy="33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7" name="Freeform 201"/>
                  <p:cNvSpPr>
                    <a:spLocks/>
                  </p:cNvSpPr>
                  <p:nvPr/>
                </p:nvSpPr>
                <p:spPr bwMode="hidden">
                  <a:xfrm rot="20519637" flipH="1">
                    <a:off x="-74" y="2208"/>
                    <a:ext cx="903" cy="5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2" name="Group 202"/>
                <p:cNvGrpSpPr>
                  <a:grpSpLocks/>
                </p:cNvGrpSpPr>
                <p:nvPr/>
              </p:nvGrpSpPr>
              <p:grpSpPr bwMode="auto">
                <a:xfrm>
                  <a:off x="3153" y="613"/>
                  <a:ext cx="918" cy="257"/>
                  <a:chOff x="22" y="1591"/>
                  <a:chExt cx="2342" cy="657"/>
                </a:xfrm>
              </p:grpSpPr>
              <p:sp>
                <p:nvSpPr>
                  <p:cNvPr id="3184" name="Freeform 203"/>
                  <p:cNvSpPr>
                    <a:spLocks/>
                  </p:cNvSpPr>
                  <p:nvPr/>
                </p:nvSpPr>
                <p:spPr bwMode="hidden">
                  <a:xfrm rot="21136207" flipH="1">
                    <a:off x="819" y="1586"/>
                    <a:ext cx="1547" cy="3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5" name="Freeform 204"/>
                  <p:cNvSpPr>
                    <a:spLocks/>
                  </p:cNvSpPr>
                  <p:nvPr/>
                </p:nvSpPr>
                <p:spPr bwMode="hidden">
                  <a:xfrm rot="21136207" flipH="1">
                    <a:off x="21" y="1758"/>
                    <a:ext cx="827"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3" name="Group 205"/>
                <p:cNvGrpSpPr>
                  <a:grpSpLocks/>
                </p:cNvGrpSpPr>
                <p:nvPr/>
              </p:nvGrpSpPr>
              <p:grpSpPr bwMode="auto">
                <a:xfrm>
                  <a:off x="3218" y="556"/>
                  <a:ext cx="843" cy="134"/>
                  <a:chOff x="189" y="1446"/>
                  <a:chExt cx="2150" cy="343"/>
                </a:xfrm>
              </p:grpSpPr>
              <p:sp>
                <p:nvSpPr>
                  <p:cNvPr id="3182" name="Freeform 206"/>
                  <p:cNvSpPr>
                    <a:spLocks/>
                  </p:cNvSpPr>
                  <p:nvPr/>
                </p:nvSpPr>
                <p:spPr bwMode="hidden">
                  <a:xfrm rot="84182" flipH="1">
                    <a:off x="935" y="1468"/>
                    <a:ext cx="1403"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3" name="Freeform 207"/>
                  <p:cNvSpPr>
                    <a:spLocks/>
                  </p:cNvSpPr>
                  <p:nvPr/>
                </p:nvSpPr>
                <p:spPr bwMode="hidden">
                  <a:xfrm rot="84182" flipH="1">
                    <a:off x="186" y="1441"/>
                    <a:ext cx="759"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4" name="Group 208"/>
                <p:cNvGrpSpPr>
                  <a:grpSpLocks/>
                </p:cNvGrpSpPr>
                <p:nvPr/>
              </p:nvGrpSpPr>
              <p:grpSpPr bwMode="auto">
                <a:xfrm>
                  <a:off x="3342" y="418"/>
                  <a:ext cx="737" cy="167"/>
                  <a:chOff x="505" y="1094"/>
                  <a:chExt cx="1879" cy="427"/>
                </a:xfrm>
              </p:grpSpPr>
              <p:sp>
                <p:nvSpPr>
                  <p:cNvPr id="3180" name="Freeform 209"/>
                  <p:cNvSpPr>
                    <a:spLocks/>
                  </p:cNvSpPr>
                  <p:nvPr/>
                </p:nvSpPr>
                <p:spPr bwMode="hidden">
                  <a:xfrm rot="802576" flipH="1">
                    <a:off x="1146" y="1310"/>
                    <a:ext cx="1239"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81" name="Freeform 210"/>
                  <p:cNvSpPr>
                    <a:spLocks/>
                  </p:cNvSpPr>
                  <p:nvPr/>
                </p:nvSpPr>
                <p:spPr bwMode="hidden">
                  <a:xfrm rot="802576" flipH="1">
                    <a:off x="503" y="1098"/>
                    <a:ext cx="663" cy="33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5" name="Group 211"/>
                <p:cNvGrpSpPr>
                  <a:grpSpLocks/>
                </p:cNvGrpSpPr>
                <p:nvPr/>
              </p:nvGrpSpPr>
              <p:grpSpPr bwMode="auto">
                <a:xfrm>
                  <a:off x="3386" y="341"/>
                  <a:ext cx="725" cy="218"/>
                  <a:chOff x="616" y="899"/>
                  <a:chExt cx="1850" cy="554"/>
                </a:xfrm>
              </p:grpSpPr>
              <p:sp>
                <p:nvSpPr>
                  <p:cNvPr id="3178" name="Freeform 212"/>
                  <p:cNvSpPr>
                    <a:spLocks/>
                  </p:cNvSpPr>
                  <p:nvPr/>
                </p:nvSpPr>
                <p:spPr bwMode="hidden">
                  <a:xfrm rot="1277471" flipH="1">
                    <a:off x="1232" y="1243"/>
                    <a:ext cx="1230"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9" name="Freeform 213"/>
                  <p:cNvSpPr>
                    <a:spLocks/>
                  </p:cNvSpPr>
                  <p:nvPr/>
                </p:nvSpPr>
                <p:spPr bwMode="hidden">
                  <a:xfrm rot="1277471" flipH="1">
                    <a:off x="617" y="901"/>
                    <a:ext cx="663"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6" name="Group 214"/>
                <p:cNvGrpSpPr>
                  <a:grpSpLocks/>
                </p:cNvGrpSpPr>
                <p:nvPr/>
              </p:nvGrpSpPr>
              <p:grpSpPr bwMode="auto">
                <a:xfrm>
                  <a:off x="3472" y="231"/>
                  <a:ext cx="693" cy="291"/>
                  <a:chOff x="3472" y="231"/>
                  <a:chExt cx="693" cy="291"/>
                </a:xfrm>
              </p:grpSpPr>
              <p:sp>
                <p:nvSpPr>
                  <p:cNvPr id="3176" name="Freeform 215"/>
                  <p:cNvSpPr>
                    <a:spLocks/>
                  </p:cNvSpPr>
                  <p:nvPr/>
                </p:nvSpPr>
                <p:spPr bwMode="hidden">
                  <a:xfrm rot="2028410" flipH="1">
                    <a:off x="3680" y="440"/>
                    <a:ext cx="486" cy="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7" name="Freeform 216"/>
                  <p:cNvSpPr>
                    <a:spLocks/>
                  </p:cNvSpPr>
                  <p:nvPr/>
                </p:nvSpPr>
                <p:spPr bwMode="hidden">
                  <a:xfrm rot="2028410" flipH="1">
                    <a:off x="3473" y="233"/>
                    <a:ext cx="260" cy="1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7" name="Group 217"/>
                <p:cNvGrpSpPr>
                  <a:grpSpLocks/>
                </p:cNvGrpSpPr>
                <p:nvPr/>
              </p:nvGrpSpPr>
              <p:grpSpPr bwMode="auto">
                <a:xfrm>
                  <a:off x="3554" y="118"/>
                  <a:ext cx="664" cy="349"/>
                  <a:chOff x="3554" y="118"/>
                  <a:chExt cx="664" cy="349"/>
                </a:xfrm>
              </p:grpSpPr>
              <p:sp>
                <p:nvSpPr>
                  <p:cNvPr id="3174" name="Freeform 218"/>
                  <p:cNvSpPr>
                    <a:spLocks/>
                  </p:cNvSpPr>
                  <p:nvPr/>
                </p:nvSpPr>
                <p:spPr bwMode="hidden">
                  <a:xfrm rot="2664424" flipH="1">
                    <a:off x="3725" y="383"/>
                    <a:ext cx="494" cy="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5" name="Freeform 219"/>
                  <p:cNvSpPr>
                    <a:spLocks/>
                  </p:cNvSpPr>
                  <p:nvPr/>
                </p:nvSpPr>
                <p:spPr bwMode="hidden">
                  <a:xfrm rot="2664424" flipH="1">
                    <a:off x="3541" y="119"/>
                    <a:ext cx="275" cy="1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8" name="Group 220"/>
                <p:cNvGrpSpPr>
                  <a:grpSpLocks/>
                </p:cNvGrpSpPr>
                <p:nvPr/>
              </p:nvGrpSpPr>
              <p:grpSpPr bwMode="auto">
                <a:xfrm>
                  <a:off x="3784" y="30"/>
                  <a:ext cx="305" cy="593"/>
                  <a:chOff x="1633" y="104"/>
                  <a:chExt cx="778" cy="1512"/>
                </a:xfrm>
              </p:grpSpPr>
              <p:sp>
                <p:nvSpPr>
                  <p:cNvPr id="3172" name="Freeform 221"/>
                  <p:cNvSpPr>
                    <a:spLocks/>
                  </p:cNvSpPr>
                  <p:nvPr/>
                </p:nvSpPr>
                <p:spPr bwMode="hidden">
                  <a:xfrm rot="3473776" flipH="1">
                    <a:off x="1454" y="958"/>
                    <a:ext cx="1096"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3" name="Freeform 222"/>
                  <p:cNvSpPr>
                    <a:spLocks/>
                  </p:cNvSpPr>
                  <p:nvPr/>
                </p:nvSpPr>
                <p:spPr bwMode="hidden">
                  <a:xfrm rot="3473776" flipH="1">
                    <a:off x="1201" y="236"/>
                    <a:ext cx="594" cy="33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29" name="Group 223"/>
                <p:cNvGrpSpPr>
                  <a:grpSpLocks/>
                </p:cNvGrpSpPr>
                <p:nvPr/>
              </p:nvGrpSpPr>
              <p:grpSpPr bwMode="auto">
                <a:xfrm>
                  <a:off x="3903" y="0"/>
                  <a:ext cx="248" cy="601"/>
                  <a:chOff x="1935" y="28"/>
                  <a:chExt cx="634" cy="1534"/>
                </a:xfrm>
              </p:grpSpPr>
              <p:sp>
                <p:nvSpPr>
                  <p:cNvPr id="3170" name="Freeform 224"/>
                  <p:cNvSpPr>
                    <a:spLocks/>
                  </p:cNvSpPr>
                  <p:nvPr/>
                </p:nvSpPr>
                <p:spPr bwMode="hidden">
                  <a:xfrm rot="4126480" flipH="1">
                    <a:off x="1934" y="927"/>
                    <a:ext cx="1058" cy="2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71" name="Freeform 225"/>
                  <p:cNvSpPr>
                    <a:spLocks/>
                  </p:cNvSpPr>
                  <p:nvPr/>
                </p:nvSpPr>
                <p:spPr bwMode="hidden">
                  <a:xfrm rot="4126480" flipH="1">
                    <a:off x="1818" y="144"/>
                    <a:ext cx="568"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0" name="Group 226"/>
                <p:cNvGrpSpPr>
                  <a:grpSpLocks/>
                </p:cNvGrpSpPr>
                <p:nvPr/>
              </p:nvGrpSpPr>
              <p:grpSpPr bwMode="auto">
                <a:xfrm>
                  <a:off x="4251" y="252"/>
                  <a:ext cx="723" cy="222"/>
                  <a:chOff x="2822" y="672"/>
                  <a:chExt cx="1845" cy="566"/>
                </a:xfrm>
              </p:grpSpPr>
              <p:sp>
                <p:nvSpPr>
                  <p:cNvPr id="3168" name="Freeform 227"/>
                  <p:cNvSpPr>
                    <a:spLocks/>
                  </p:cNvSpPr>
                  <p:nvPr/>
                </p:nvSpPr>
                <p:spPr bwMode="hidden">
                  <a:xfrm rot="-1325434">
                    <a:off x="2798" y="1033"/>
                    <a:ext cx="1240"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9" name="Freeform 228"/>
                  <p:cNvSpPr>
                    <a:spLocks/>
                  </p:cNvSpPr>
                  <p:nvPr/>
                </p:nvSpPr>
                <p:spPr bwMode="hidden">
                  <a:xfrm rot="-1325434">
                    <a:off x="3990" y="677"/>
                    <a:ext cx="663" cy="34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1" name="Group 229"/>
                <p:cNvGrpSpPr>
                  <a:grpSpLocks/>
                </p:cNvGrpSpPr>
                <p:nvPr/>
              </p:nvGrpSpPr>
              <p:grpSpPr bwMode="auto">
                <a:xfrm>
                  <a:off x="4196" y="163"/>
                  <a:ext cx="699" cy="282"/>
                  <a:chOff x="2683" y="445"/>
                  <a:chExt cx="1781" cy="717"/>
                </a:xfrm>
              </p:grpSpPr>
              <p:sp>
                <p:nvSpPr>
                  <p:cNvPr id="3166" name="Freeform 230"/>
                  <p:cNvSpPr>
                    <a:spLocks/>
                  </p:cNvSpPr>
                  <p:nvPr/>
                </p:nvSpPr>
                <p:spPr bwMode="hidden">
                  <a:xfrm rot="-1921064">
                    <a:off x="2684" y="952"/>
                    <a:ext cx="1229" cy="2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7" name="Freeform 231"/>
                  <p:cNvSpPr>
                    <a:spLocks/>
                  </p:cNvSpPr>
                  <p:nvPr/>
                </p:nvSpPr>
                <p:spPr bwMode="hidden">
                  <a:xfrm rot="-1921064">
                    <a:off x="3797" y="478"/>
                    <a:ext cx="653" cy="30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sp>
              <p:nvSpPr>
                <p:cNvPr id="5" name="Freeform 232"/>
                <p:cNvSpPr>
                  <a:spLocks/>
                </p:cNvSpPr>
                <p:nvPr/>
              </p:nvSpPr>
              <p:spPr bwMode="hidden">
                <a:xfrm rot="4578755" flipH="1">
                  <a:off x="3966" y="371"/>
                  <a:ext cx="404"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32" name="Freeform 233"/>
                <p:cNvSpPr>
                  <a:spLocks/>
                </p:cNvSpPr>
                <p:nvPr/>
              </p:nvSpPr>
              <p:spPr bwMode="hidden">
                <a:xfrm rot="4578755" flipH="1">
                  <a:off x="3977" y="77"/>
                  <a:ext cx="212" cy="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nvGrpSpPr>
                <p:cNvPr id="3134" name="Group 234"/>
                <p:cNvGrpSpPr>
                  <a:grpSpLocks/>
                </p:cNvGrpSpPr>
                <p:nvPr/>
              </p:nvGrpSpPr>
              <p:grpSpPr bwMode="auto">
                <a:xfrm>
                  <a:off x="4242" y="5"/>
                  <a:ext cx="251" cy="596"/>
                  <a:chOff x="2800" y="41"/>
                  <a:chExt cx="640" cy="1520"/>
                </a:xfrm>
              </p:grpSpPr>
              <p:sp>
                <p:nvSpPr>
                  <p:cNvPr id="3164" name="Freeform 235"/>
                  <p:cNvSpPr>
                    <a:spLocks/>
                  </p:cNvSpPr>
                  <p:nvPr/>
                </p:nvSpPr>
                <p:spPr bwMode="hidden">
                  <a:xfrm rot="-3857755">
                    <a:off x="2361" y="941"/>
                    <a:ext cx="1057" cy="1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5" name="Freeform 236"/>
                  <p:cNvSpPr>
                    <a:spLocks/>
                  </p:cNvSpPr>
                  <p:nvPr/>
                </p:nvSpPr>
                <p:spPr bwMode="hidden">
                  <a:xfrm rot="-3857755">
                    <a:off x="3014" y="181"/>
                    <a:ext cx="568"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5" name="Group 237"/>
                <p:cNvGrpSpPr>
                  <a:grpSpLocks/>
                </p:cNvGrpSpPr>
                <p:nvPr/>
              </p:nvGrpSpPr>
              <p:grpSpPr bwMode="auto">
                <a:xfrm>
                  <a:off x="4295" y="53"/>
                  <a:ext cx="398" cy="574"/>
                  <a:chOff x="2934" y="163"/>
                  <a:chExt cx="1017" cy="1464"/>
                </a:xfrm>
              </p:grpSpPr>
              <p:sp>
                <p:nvSpPr>
                  <p:cNvPr id="3162" name="Freeform 238"/>
                  <p:cNvSpPr>
                    <a:spLocks/>
                  </p:cNvSpPr>
                  <p:nvPr/>
                </p:nvSpPr>
                <p:spPr bwMode="hidden">
                  <a:xfrm rot="-2777260">
                    <a:off x="2485" y="910"/>
                    <a:ext cx="1162"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3" name="Freeform 239"/>
                  <p:cNvSpPr>
                    <a:spLocks/>
                  </p:cNvSpPr>
                  <p:nvPr/>
                </p:nvSpPr>
                <p:spPr bwMode="hidden">
                  <a:xfrm rot="-2777260">
                    <a:off x="3430" y="259"/>
                    <a:ext cx="621" cy="42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6" name="Group 240"/>
                <p:cNvGrpSpPr>
                  <a:grpSpLocks/>
                </p:cNvGrpSpPr>
                <p:nvPr/>
              </p:nvGrpSpPr>
              <p:grpSpPr bwMode="auto">
                <a:xfrm>
                  <a:off x="4215" y="2"/>
                  <a:ext cx="95" cy="567"/>
                  <a:chOff x="2730" y="32"/>
                  <a:chExt cx="243" cy="1448"/>
                </a:xfrm>
              </p:grpSpPr>
              <p:sp>
                <p:nvSpPr>
                  <p:cNvPr id="3160" name="Freeform 241"/>
                  <p:cNvSpPr>
                    <a:spLocks/>
                  </p:cNvSpPr>
                  <p:nvPr/>
                </p:nvSpPr>
                <p:spPr bwMode="hidden">
                  <a:xfrm rot="-4903748">
                    <a:off x="2297" y="962"/>
                    <a:ext cx="952"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61" name="Freeform 242"/>
                  <p:cNvSpPr>
                    <a:spLocks/>
                  </p:cNvSpPr>
                  <p:nvPr/>
                </p:nvSpPr>
                <p:spPr bwMode="hidden">
                  <a:xfrm rot="-4903748">
                    <a:off x="2646" y="217"/>
                    <a:ext cx="516" cy="1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7" name="Group 243"/>
                <p:cNvGrpSpPr>
                  <a:grpSpLocks/>
                </p:cNvGrpSpPr>
                <p:nvPr/>
              </p:nvGrpSpPr>
              <p:grpSpPr bwMode="auto">
                <a:xfrm>
                  <a:off x="3514" y="683"/>
                  <a:ext cx="425" cy="960"/>
                  <a:chOff x="943" y="1769"/>
                  <a:chExt cx="1085" cy="2450"/>
                </a:xfrm>
              </p:grpSpPr>
              <p:sp>
                <p:nvSpPr>
                  <p:cNvPr id="3158" name="Freeform 244"/>
                  <p:cNvSpPr>
                    <a:spLocks/>
                  </p:cNvSpPr>
                  <p:nvPr/>
                </p:nvSpPr>
                <p:spPr bwMode="hidden">
                  <a:xfrm rot="18335692" flipH="1">
                    <a:off x="806" y="2687"/>
                    <a:ext cx="2141" cy="30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9" name="Freeform 245"/>
                  <p:cNvSpPr>
                    <a:spLocks/>
                  </p:cNvSpPr>
                  <p:nvPr/>
                </p:nvSpPr>
                <p:spPr bwMode="hidden">
                  <a:xfrm rot="18335692" flipH="1">
                    <a:off x="727" y="3931"/>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8" name="Group 246"/>
                <p:cNvGrpSpPr>
                  <a:grpSpLocks/>
                </p:cNvGrpSpPr>
                <p:nvPr/>
              </p:nvGrpSpPr>
              <p:grpSpPr bwMode="auto">
                <a:xfrm>
                  <a:off x="3715" y="748"/>
                  <a:ext cx="300" cy="930"/>
                  <a:chOff x="1455" y="1936"/>
                  <a:chExt cx="766" cy="2373"/>
                </a:xfrm>
              </p:grpSpPr>
              <p:sp>
                <p:nvSpPr>
                  <p:cNvPr id="3156" name="Freeform 247"/>
                  <p:cNvSpPr>
                    <a:spLocks/>
                  </p:cNvSpPr>
                  <p:nvPr/>
                </p:nvSpPr>
                <p:spPr bwMode="hidden">
                  <a:xfrm rot="17542885" flipH="1">
                    <a:off x="1310" y="2617"/>
                    <a:ext cx="1507" cy="3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7" name="Freeform 248"/>
                  <p:cNvSpPr>
                    <a:spLocks/>
                  </p:cNvSpPr>
                  <p:nvPr/>
                </p:nvSpPr>
                <p:spPr bwMode="hidden">
                  <a:xfrm rot="17542885" flipH="1">
                    <a:off x="1268" y="3634"/>
                    <a:ext cx="859"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39" name="Group 249"/>
                <p:cNvGrpSpPr>
                  <a:grpSpLocks/>
                </p:cNvGrpSpPr>
                <p:nvPr/>
              </p:nvGrpSpPr>
              <p:grpSpPr bwMode="auto">
                <a:xfrm rot="88588">
                  <a:off x="3923" y="769"/>
                  <a:ext cx="180" cy="913"/>
                  <a:chOff x="1956" y="1990"/>
                  <a:chExt cx="492" cy="2604"/>
                </a:xfrm>
              </p:grpSpPr>
              <p:sp>
                <p:nvSpPr>
                  <p:cNvPr id="3154" name="Freeform 250"/>
                  <p:cNvSpPr>
                    <a:spLocks/>
                  </p:cNvSpPr>
                  <p:nvPr/>
                </p:nvSpPr>
                <p:spPr bwMode="hidden">
                  <a:xfrm rot="16782062" flipH="1">
                    <a:off x="1164" y="2691"/>
                    <a:ext cx="1610"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5" name="Freeform 251"/>
                  <p:cNvSpPr>
                    <a:spLocks/>
                  </p:cNvSpPr>
                  <p:nvPr/>
                </p:nvSpPr>
                <p:spPr bwMode="hidden">
                  <a:xfrm rot="16782062" flipH="1">
                    <a:off x="1426" y="3834"/>
                    <a:ext cx="872" cy="47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0" name="Group 252"/>
                <p:cNvGrpSpPr>
                  <a:grpSpLocks/>
                </p:cNvGrpSpPr>
                <p:nvPr/>
              </p:nvGrpSpPr>
              <p:grpSpPr bwMode="auto">
                <a:xfrm>
                  <a:off x="4451" y="662"/>
                  <a:ext cx="442" cy="951"/>
                  <a:chOff x="3334" y="1717"/>
                  <a:chExt cx="1125" cy="2426"/>
                </a:xfrm>
              </p:grpSpPr>
              <p:sp>
                <p:nvSpPr>
                  <p:cNvPr id="3152" name="Freeform 253"/>
                  <p:cNvSpPr>
                    <a:spLocks/>
                  </p:cNvSpPr>
                  <p:nvPr/>
                </p:nvSpPr>
                <p:spPr bwMode="hidden">
                  <a:xfrm rot="3144576">
                    <a:off x="2466" y="2285"/>
                    <a:ext cx="1744" cy="6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3" name="Freeform 254"/>
                  <p:cNvSpPr>
                    <a:spLocks/>
                  </p:cNvSpPr>
                  <p:nvPr/>
                </p:nvSpPr>
                <p:spPr bwMode="hidden">
                  <a:xfrm rot="3144576">
                    <a:off x="3548" y="3648"/>
                    <a:ext cx="133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1" name="Group 255"/>
                <p:cNvGrpSpPr>
                  <a:grpSpLocks/>
                </p:cNvGrpSpPr>
                <p:nvPr/>
              </p:nvGrpSpPr>
              <p:grpSpPr bwMode="auto">
                <a:xfrm>
                  <a:off x="4391" y="721"/>
                  <a:ext cx="347" cy="951"/>
                  <a:chOff x="3181" y="1866"/>
                  <a:chExt cx="883" cy="2426"/>
                </a:xfrm>
              </p:grpSpPr>
              <p:sp>
                <p:nvSpPr>
                  <p:cNvPr id="3150" name="Freeform 256"/>
                  <p:cNvSpPr>
                    <a:spLocks/>
                  </p:cNvSpPr>
                  <p:nvPr/>
                </p:nvSpPr>
                <p:spPr bwMode="hidden">
                  <a:xfrm rot="3745735">
                    <a:off x="2349" y="2392"/>
                    <a:ext cx="1652" cy="59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51" name="Freeform 257"/>
                  <p:cNvSpPr>
                    <a:spLocks/>
                  </p:cNvSpPr>
                  <p:nvPr/>
                </p:nvSpPr>
                <p:spPr bwMode="hidden">
                  <a:xfrm rot="3745735">
                    <a:off x="3388" y="3617"/>
                    <a:ext cx="885" cy="47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cap="flat" cmpd="sng">
                    <a:noFill/>
                    <a:prstDash val="solid"/>
                    <a:round/>
                    <a:headEnd type="none" w="med" len="med"/>
                    <a:tailEnd type="none" w="med" len="me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2" name="Group 258"/>
                <p:cNvGrpSpPr>
                  <a:grpSpLocks/>
                </p:cNvGrpSpPr>
                <p:nvPr/>
              </p:nvGrpSpPr>
              <p:grpSpPr bwMode="auto">
                <a:xfrm>
                  <a:off x="4323" y="767"/>
                  <a:ext cx="243" cy="935"/>
                  <a:chOff x="3006" y="1983"/>
                  <a:chExt cx="619" cy="2386"/>
                </a:xfrm>
              </p:grpSpPr>
              <p:sp>
                <p:nvSpPr>
                  <p:cNvPr id="3148" name="Freeform 259"/>
                  <p:cNvSpPr>
                    <a:spLocks/>
                  </p:cNvSpPr>
                  <p:nvPr/>
                </p:nvSpPr>
                <p:spPr bwMode="hidden">
                  <a:xfrm rot="4286818">
                    <a:off x="2176" y="2508"/>
                    <a:ext cx="1599" cy="5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49" name="Freeform 260"/>
                  <p:cNvSpPr>
                    <a:spLocks/>
                  </p:cNvSpPr>
                  <p:nvPr/>
                </p:nvSpPr>
                <p:spPr bwMode="hidden">
                  <a:xfrm rot="4286818">
                    <a:off x="2997" y="3748"/>
                    <a:ext cx="859" cy="39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3" name="Group 261"/>
                <p:cNvGrpSpPr>
                  <a:grpSpLocks/>
                </p:cNvGrpSpPr>
                <p:nvPr/>
              </p:nvGrpSpPr>
              <p:grpSpPr bwMode="auto">
                <a:xfrm>
                  <a:off x="4249" y="813"/>
                  <a:ext cx="159" cy="870"/>
                  <a:chOff x="2819" y="2101"/>
                  <a:chExt cx="405" cy="2219"/>
                </a:xfrm>
              </p:grpSpPr>
              <p:sp>
                <p:nvSpPr>
                  <p:cNvPr id="3146" name="Freeform 262"/>
                  <p:cNvSpPr>
                    <a:spLocks/>
                  </p:cNvSpPr>
                  <p:nvPr/>
                </p:nvSpPr>
                <p:spPr bwMode="hidden">
                  <a:xfrm rot="4898956">
                    <a:off x="2211" y="2710"/>
                    <a:ext cx="1466" cy="24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47" name="Freeform 263"/>
                  <p:cNvSpPr>
                    <a:spLocks/>
                  </p:cNvSpPr>
                  <p:nvPr/>
                </p:nvSpPr>
                <p:spPr bwMode="hidden">
                  <a:xfrm rot="4898956">
                    <a:off x="2634" y="3732"/>
                    <a:ext cx="793" cy="38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nvGrpSpPr>
                <p:cNvPr id="3144" name="Group 264"/>
                <p:cNvGrpSpPr>
                  <a:grpSpLocks/>
                </p:cNvGrpSpPr>
                <p:nvPr/>
              </p:nvGrpSpPr>
              <p:grpSpPr bwMode="auto">
                <a:xfrm>
                  <a:off x="4045" y="826"/>
                  <a:ext cx="167" cy="857"/>
                  <a:chOff x="2287" y="2135"/>
                  <a:chExt cx="426" cy="2185"/>
                </a:xfrm>
              </p:grpSpPr>
              <p:sp>
                <p:nvSpPr>
                  <p:cNvPr id="6" name="Freeform 265"/>
                  <p:cNvSpPr>
                    <a:spLocks/>
                  </p:cNvSpPr>
                  <p:nvPr/>
                </p:nvSpPr>
                <p:spPr bwMode="hidden">
                  <a:xfrm rot="5755659">
                    <a:off x="1913" y="2783"/>
                    <a:ext cx="1413" cy="18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45" name="Freeform 266"/>
                  <p:cNvSpPr>
                    <a:spLocks/>
                  </p:cNvSpPr>
                  <p:nvPr/>
                </p:nvSpPr>
                <p:spPr bwMode="hidden">
                  <a:xfrm rot="5755659">
                    <a:off x="2050" y="3793"/>
                    <a:ext cx="766"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w="9525">
                    <a:no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sp>
            <p:nvSpPr>
              <p:cNvPr id="7" name="Freeform 267"/>
              <p:cNvSpPr>
                <a:spLocks/>
              </p:cNvSpPr>
              <p:nvPr/>
            </p:nvSpPr>
            <p:spPr bwMode="hidden">
              <a:xfrm flipH="1">
                <a:off x="3872" y="937"/>
                <a:ext cx="192"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89" name="Arc 268"/>
              <p:cNvSpPr>
                <a:spLocks/>
              </p:cNvSpPr>
              <p:nvPr/>
            </p:nvSpPr>
            <p:spPr bwMode="hidden">
              <a:xfrm flipH="1">
                <a:off x="3529" y="725"/>
                <a:ext cx="833" cy="906"/>
              </a:xfrm>
              <a:custGeom>
                <a:avLst/>
                <a:gdLst>
                  <a:gd name="T0" fmla="*/ 211 w 21600"/>
                  <a:gd name="T1" fmla="*/ 0 h 21602"/>
                  <a:gd name="T2" fmla="*/ 833 w 21600"/>
                  <a:gd name="T3" fmla="*/ 906 h 21602"/>
                  <a:gd name="T4" fmla="*/ 0 w 21600"/>
                  <a:gd name="T5" fmla="*/ 876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0" name="Arc 269"/>
              <p:cNvSpPr>
                <a:spLocks/>
              </p:cNvSpPr>
              <p:nvPr/>
            </p:nvSpPr>
            <p:spPr bwMode="hidden">
              <a:xfrm flipV="1">
                <a:off x="4279" y="181"/>
                <a:ext cx="1006" cy="803"/>
              </a:xfrm>
              <a:custGeom>
                <a:avLst/>
                <a:gdLst>
                  <a:gd name="T0" fmla="*/ 1006 w 36729"/>
                  <a:gd name="T1" fmla="*/ 389 h 21600"/>
                  <a:gd name="T2" fmla="*/ 0 w 36729"/>
                  <a:gd name="T3" fmla="*/ 453 h 21600"/>
                  <a:gd name="T4" fmla="*/ 488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600"/>
                    </a:cubicBezTo>
                    <a:cubicBezTo>
                      <a:pt x="10696" y="21600"/>
                      <a:pt x="4025" y="18081"/>
                      <a:pt x="-1" y="12197"/>
                    </a:cubicBezTo>
                  </a:path>
                  <a:path w="36729" h="21600" stroke="0" extrusionOk="0">
                    <a:moveTo>
                      <a:pt x="36729" y="10451"/>
                    </a:moveTo>
                    <a:cubicBezTo>
                      <a:pt x="32926" y="17330"/>
                      <a:pt x="25686" y="21599"/>
                      <a:pt x="17826" y="21600"/>
                    </a:cubicBezTo>
                    <a:cubicBezTo>
                      <a:pt x="10696" y="21600"/>
                      <a:pt x="4025" y="18081"/>
                      <a:pt x="-1" y="12197"/>
                    </a:cubicBezTo>
                    <a:lnTo>
                      <a:pt x="17826" y="0"/>
                    </a:lnTo>
                    <a:lnTo>
                      <a:pt x="36729" y="1045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1" name="Arc 270"/>
              <p:cNvSpPr>
                <a:spLocks/>
              </p:cNvSpPr>
              <p:nvPr/>
            </p:nvSpPr>
            <p:spPr bwMode="hidden">
              <a:xfrm flipH="1">
                <a:off x="3612" y="580"/>
                <a:ext cx="486" cy="932"/>
              </a:xfrm>
              <a:custGeom>
                <a:avLst/>
                <a:gdLst>
                  <a:gd name="T0" fmla="*/ 0 w 28940"/>
                  <a:gd name="T1" fmla="*/ 54 h 22305"/>
                  <a:gd name="T2" fmla="*/ 486 w 28940"/>
                  <a:gd name="T3" fmla="*/ 932 h 22305"/>
                  <a:gd name="T4" fmla="*/ 123 w 28940"/>
                  <a:gd name="T5" fmla="*/ 903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0"/>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0"/>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2" name="Arc 271"/>
              <p:cNvSpPr>
                <a:spLocks/>
              </p:cNvSpPr>
              <p:nvPr/>
            </p:nvSpPr>
            <p:spPr bwMode="hidden">
              <a:xfrm flipH="1">
                <a:off x="3266" y="627"/>
                <a:ext cx="791" cy="937"/>
              </a:xfrm>
              <a:custGeom>
                <a:avLst/>
                <a:gdLst>
                  <a:gd name="T0" fmla="*/ 0 w 30473"/>
                  <a:gd name="T1" fmla="*/ 80 h 22305"/>
                  <a:gd name="T2" fmla="*/ 791 w 30473"/>
                  <a:gd name="T3" fmla="*/ 937 h 22305"/>
                  <a:gd name="T4" fmla="*/ 230 w 30473"/>
                  <a:gd name="T5" fmla="*/ 907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0"/>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0"/>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3" name="Arc 272"/>
              <p:cNvSpPr>
                <a:spLocks/>
              </p:cNvSpPr>
              <p:nvPr/>
            </p:nvSpPr>
            <p:spPr bwMode="hidden">
              <a:xfrm flipH="1">
                <a:off x="3198" y="461"/>
                <a:ext cx="931" cy="932"/>
              </a:xfrm>
              <a:custGeom>
                <a:avLst/>
                <a:gdLst>
                  <a:gd name="T0" fmla="*/ 0 w 34455"/>
                  <a:gd name="T1" fmla="*/ 177 h 22305"/>
                  <a:gd name="T2" fmla="*/ 931 w 34455"/>
                  <a:gd name="T3" fmla="*/ 932 h 22305"/>
                  <a:gd name="T4" fmla="*/ 347 w 34455"/>
                  <a:gd name="T5" fmla="*/ 903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0"/>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0"/>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4" name="Arc 273"/>
              <p:cNvSpPr>
                <a:spLocks/>
              </p:cNvSpPr>
              <p:nvPr/>
            </p:nvSpPr>
            <p:spPr bwMode="hidden">
              <a:xfrm>
                <a:off x="4230" y="590"/>
                <a:ext cx="147" cy="932"/>
              </a:xfrm>
              <a:custGeom>
                <a:avLst/>
                <a:gdLst>
                  <a:gd name="T0" fmla="*/ 0 w 34812"/>
                  <a:gd name="T1" fmla="*/ 189 h 22305"/>
                  <a:gd name="T2" fmla="*/ 147 w 34812"/>
                  <a:gd name="T3" fmla="*/ 932 h 22305"/>
                  <a:gd name="T4" fmla="*/ 56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5" name="Arc 274"/>
              <p:cNvSpPr>
                <a:spLocks/>
              </p:cNvSpPr>
              <p:nvPr/>
            </p:nvSpPr>
            <p:spPr bwMode="hidden">
              <a:xfrm>
                <a:off x="4268" y="585"/>
                <a:ext cx="396" cy="932"/>
              </a:xfrm>
              <a:custGeom>
                <a:avLst/>
                <a:gdLst>
                  <a:gd name="T0" fmla="*/ 0 w 34812"/>
                  <a:gd name="T1" fmla="*/ 189 h 22305"/>
                  <a:gd name="T2" fmla="*/ 396 w 34812"/>
                  <a:gd name="T3" fmla="*/ 932 h 22305"/>
                  <a:gd name="T4" fmla="*/ 150 w 34812"/>
                  <a:gd name="T5" fmla="*/ 903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6" name="Arc 275"/>
              <p:cNvSpPr>
                <a:spLocks/>
              </p:cNvSpPr>
              <p:nvPr/>
            </p:nvSpPr>
            <p:spPr bwMode="hidden">
              <a:xfrm>
                <a:off x="4302" y="461"/>
                <a:ext cx="561" cy="937"/>
              </a:xfrm>
              <a:custGeom>
                <a:avLst/>
                <a:gdLst>
                  <a:gd name="T0" fmla="*/ 0 w 34812"/>
                  <a:gd name="T1" fmla="*/ 190 h 22305"/>
                  <a:gd name="T2" fmla="*/ 561 w 34812"/>
                  <a:gd name="T3" fmla="*/ 937 h 22305"/>
                  <a:gd name="T4" fmla="*/ 213 w 34812"/>
                  <a:gd name="T5" fmla="*/ 907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0"/>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0"/>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7" name="Freeform 276"/>
              <p:cNvSpPr>
                <a:spLocks/>
              </p:cNvSpPr>
              <p:nvPr/>
            </p:nvSpPr>
            <p:spPr bwMode="hidden">
              <a:xfrm>
                <a:off x="4411" y="1036"/>
                <a:ext cx="188"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8" name="Freeform 277"/>
              <p:cNvSpPr>
                <a:spLocks/>
              </p:cNvSpPr>
              <p:nvPr/>
            </p:nvSpPr>
            <p:spPr bwMode="hidden">
              <a:xfrm rot="19660755" flipV="1">
                <a:off x="4113" y="844"/>
                <a:ext cx="173" cy="32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099" name="Arc 278"/>
              <p:cNvSpPr>
                <a:spLocks/>
              </p:cNvSpPr>
              <p:nvPr/>
            </p:nvSpPr>
            <p:spPr bwMode="hidden">
              <a:xfrm flipH="1">
                <a:off x="3145" y="321"/>
                <a:ext cx="995" cy="932"/>
              </a:xfrm>
              <a:custGeom>
                <a:avLst/>
                <a:gdLst>
                  <a:gd name="T0" fmla="*/ 0 w 36830"/>
                  <a:gd name="T1" fmla="*/ 263 h 22305"/>
                  <a:gd name="T2" fmla="*/ 995 w 36830"/>
                  <a:gd name="T3" fmla="*/ 932 h 22305"/>
                  <a:gd name="T4" fmla="*/ 411 w 36830"/>
                  <a:gd name="T5" fmla="*/ 903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0"/>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0"/>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0" name="Arc 279"/>
              <p:cNvSpPr>
                <a:spLocks/>
              </p:cNvSpPr>
              <p:nvPr/>
            </p:nvSpPr>
            <p:spPr bwMode="hidden">
              <a:xfrm flipH="1">
                <a:off x="3424" y="124"/>
                <a:ext cx="727" cy="901"/>
              </a:xfrm>
              <a:custGeom>
                <a:avLst/>
                <a:gdLst>
                  <a:gd name="T0" fmla="*/ 0 w 31881"/>
                  <a:gd name="T1" fmla="*/ 418 h 21600"/>
                  <a:gd name="T2" fmla="*/ 727 w 31881"/>
                  <a:gd name="T3" fmla="*/ 203 h 21600"/>
                  <a:gd name="T4" fmla="*/ 416 w 31881"/>
                  <a:gd name="T5" fmla="*/ 901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0"/>
                    </a:cubicBezTo>
                    <a:cubicBezTo>
                      <a:pt x="23204" y="0"/>
                      <a:pt x="28026" y="1716"/>
                      <a:pt x="31881" y="4859"/>
                    </a:cubicBezTo>
                  </a:path>
                  <a:path w="31881" h="21600" stroke="0" extrusionOk="0">
                    <a:moveTo>
                      <a:pt x="-1" y="10015"/>
                    </a:moveTo>
                    <a:cubicBezTo>
                      <a:pt x="3963" y="3778"/>
                      <a:pt x="10840" y="-1"/>
                      <a:pt x="18231" y="0"/>
                    </a:cubicBezTo>
                    <a:cubicBezTo>
                      <a:pt x="23204" y="0"/>
                      <a:pt x="28026" y="1716"/>
                      <a:pt x="31881" y="4859"/>
                    </a:cubicBezTo>
                    <a:lnTo>
                      <a:pt x="18231" y="21600"/>
                    </a:lnTo>
                    <a:lnTo>
                      <a:pt x="-1" y="10015"/>
                    </a:lnTo>
                    <a:close/>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1" name="Arc 280"/>
              <p:cNvSpPr>
                <a:spLocks/>
              </p:cNvSpPr>
              <p:nvPr/>
            </p:nvSpPr>
            <p:spPr bwMode="hidden">
              <a:xfrm>
                <a:off x="4200" y="502"/>
                <a:ext cx="298" cy="906"/>
              </a:xfrm>
              <a:custGeom>
                <a:avLst/>
                <a:gdLst>
                  <a:gd name="T0" fmla="*/ 0 w 31146"/>
                  <a:gd name="T1" fmla="*/ 189 h 21600"/>
                  <a:gd name="T2" fmla="*/ 298 w 31146"/>
                  <a:gd name="T3" fmla="*/ 401 h 21600"/>
                  <a:gd name="T4" fmla="*/ 126 w 31146"/>
                  <a:gd name="T5" fmla="*/ 906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0"/>
                    </a:cubicBezTo>
                    <a:cubicBezTo>
                      <a:pt x="20409" y="0"/>
                      <a:pt x="27134" y="3585"/>
                      <a:pt x="31145" y="9561"/>
                    </a:cubicBezTo>
                  </a:path>
                  <a:path w="31146" h="21600" stroke="0" extrusionOk="0">
                    <a:moveTo>
                      <a:pt x="-1" y="4511"/>
                    </a:moveTo>
                    <a:cubicBezTo>
                      <a:pt x="3783" y="1586"/>
                      <a:pt x="8429" y="-1"/>
                      <a:pt x="13212" y="0"/>
                    </a:cubicBezTo>
                    <a:cubicBezTo>
                      <a:pt x="20409" y="0"/>
                      <a:pt x="27134" y="3585"/>
                      <a:pt x="31145" y="9561"/>
                    </a:cubicBezTo>
                    <a:lnTo>
                      <a:pt x="13212" y="21600"/>
                    </a:lnTo>
                    <a:lnTo>
                      <a:pt x="-1" y="4511"/>
                    </a:lnTo>
                    <a:close/>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2" name="Freeform 281"/>
              <p:cNvSpPr>
                <a:spLocks/>
              </p:cNvSpPr>
              <p:nvPr/>
            </p:nvSpPr>
            <p:spPr bwMode="hidden">
              <a:xfrm flipH="1">
                <a:off x="3307" y="984"/>
                <a:ext cx="426" cy="59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3" name="Freeform 282"/>
              <p:cNvSpPr>
                <a:spLocks/>
              </p:cNvSpPr>
              <p:nvPr/>
            </p:nvSpPr>
            <p:spPr bwMode="hidden">
              <a:xfrm flipH="1">
                <a:off x="3507" y="352"/>
                <a:ext cx="275" cy="59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4" name="Freeform 283"/>
              <p:cNvSpPr>
                <a:spLocks/>
              </p:cNvSpPr>
              <p:nvPr/>
            </p:nvSpPr>
            <p:spPr bwMode="hidden">
              <a:xfrm flipH="1">
                <a:off x="3819" y="171"/>
                <a:ext cx="166" cy="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5" name="Freeform 284"/>
              <p:cNvSpPr>
                <a:spLocks/>
              </p:cNvSpPr>
              <p:nvPr/>
            </p:nvSpPr>
            <p:spPr bwMode="hidden">
              <a:xfrm>
                <a:off x="4840" y="896"/>
                <a:ext cx="396" cy="6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6" name="Freeform 285"/>
              <p:cNvSpPr>
                <a:spLocks/>
              </p:cNvSpPr>
              <p:nvPr/>
            </p:nvSpPr>
            <p:spPr bwMode="hidden">
              <a:xfrm>
                <a:off x="4637" y="575"/>
                <a:ext cx="595" cy="42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7" name="Freeform 286"/>
              <p:cNvSpPr>
                <a:spLocks/>
              </p:cNvSpPr>
              <p:nvPr/>
            </p:nvSpPr>
            <p:spPr bwMode="hidden">
              <a:xfrm>
                <a:off x="4660" y="135"/>
                <a:ext cx="260" cy="55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8" name="Freeform 287"/>
              <p:cNvSpPr>
                <a:spLocks/>
              </p:cNvSpPr>
              <p:nvPr/>
            </p:nvSpPr>
            <p:spPr bwMode="hidden">
              <a:xfrm rot="-1346631">
                <a:off x="4400" y="601"/>
                <a:ext cx="177" cy="326"/>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sp>
            <p:nvSpPr>
              <p:cNvPr id="3109" name="Freeform 288"/>
              <p:cNvSpPr>
                <a:spLocks/>
              </p:cNvSpPr>
              <p:nvPr/>
            </p:nvSpPr>
            <p:spPr bwMode="hidden">
              <a:xfrm rot="1346631" flipH="1">
                <a:off x="3782" y="590"/>
                <a:ext cx="173" cy="33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p:spPr>
            <p:txBody>
              <a:bodyPr wrap="none" anchor="ctr"/>
              <a:lstStyle/>
              <a:p>
                <a:pPr defTabSz="685800" fontAlgn="base">
                  <a:spcBef>
                    <a:spcPct val="0"/>
                  </a:spcBef>
                  <a:spcAft>
                    <a:spcPct val="0"/>
                  </a:spcAft>
                  <a:defRPr/>
                </a:pPr>
                <a:endParaRPr lang="en-US" sz="1350">
                  <a:solidFill>
                    <a:srgbClr val="000000"/>
                  </a:solidFill>
                </a:endParaRPr>
              </a:p>
            </p:txBody>
          </p:sp>
        </p:grpSp>
      </p:grpSp>
      <p:sp>
        <p:nvSpPr>
          <p:cNvPr id="284" name="Rectangle 6"/>
          <p:cNvSpPr txBox="1">
            <a:spLocks noChangeArrowheads="1"/>
          </p:cNvSpPr>
          <p:nvPr userDrawn="1"/>
        </p:nvSpPr>
        <p:spPr>
          <a:xfrm>
            <a:off x="7029450" y="4991101"/>
            <a:ext cx="2133600" cy="230981"/>
          </a:xfrm>
          <a:prstGeom prst="rect">
            <a:avLst/>
          </a:prstGeom>
          <a:ln/>
        </p:spPr>
        <p:txBody>
          <a:bodyPr/>
          <a:lstStyle/>
          <a:p>
            <a:pPr algn="r" defTabSz="685800" fontAlgn="base">
              <a:spcBef>
                <a:spcPct val="0"/>
              </a:spcBef>
              <a:spcAft>
                <a:spcPct val="0"/>
              </a:spcAft>
              <a:defRPr/>
            </a:pPr>
            <a:r>
              <a:rPr lang="en-US" sz="675" dirty="0" err="1">
                <a:solidFill>
                  <a:srgbClr val="FF66FF"/>
                </a:solidFill>
                <a:latin typeface="VNI-Ariston" pitchFamily="2" charset="0"/>
                <a:cs typeface="ShelleyAllegro" pitchFamily="2" charset="0"/>
              </a:rPr>
              <a:t>Ñoã</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Thò</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Thanh</a:t>
            </a:r>
            <a:r>
              <a:rPr lang="en-US" sz="675" dirty="0">
                <a:solidFill>
                  <a:srgbClr val="FF66FF"/>
                </a:solidFill>
                <a:latin typeface="VNI-Ariston" pitchFamily="2" charset="0"/>
                <a:cs typeface="ShelleyAllegro" pitchFamily="2" charset="0"/>
              </a:rPr>
              <a:t> </a:t>
            </a:r>
            <a:r>
              <a:rPr lang="en-US" sz="675" dirty="0" err="1">
                <a:solidFill>
                  <a:srgbClr val="FF66FF"/>
                </a:solidFill>
                <a:latin typeface="VNI-Ariston" pitchFamily="2" charset="0"/>
                <a:cs typeface="ShelleyAllegro" pitchFamily="2" charset="0"/>
              </a:rPr>
              <a:t>Haø</a:t>
            </a:r>
            <a:endParaRPr lang="en-US" sz="675" dirty="0">
              <a:solidFill>
                <a:srgbClr val="FF66FF"/>
              </a:solidFill>
              <a:latin typeface="VNI-Ariston" pitchFamily="2" charset="0"/>
              <a:cs typeface="ShelleyAllegro" pitchFamily="2" charset="0"/>
            </a:endParaRPr>
          </a:p>
        </p:txBody>
      </p:sp>
    </p:spTree>
    <p:extLst>
      <p:ext uri="{BB962C8B-B14F-4D97-AF65-F5344CB8AC3E}">
        <p14:creationId xmlns:p14="http://schemas.microsoft.com/office/powerpoint/2010/main" val="2518799211"/>
      </p:ext>
    </p:extLst>
  </p:cSld>
  <p:clrMap bg1="lt1" tx1="dk1" bg2="lt2" tx2="dk2" accent1="accent1" accent2="accent2" accent3="accent3" accent4="accent4" accent5="accent5" accent6="accent6" hlink="hlink" folHlink="folHlink"/>
  <p:sldLayoutIdLst>
    <p:sldLayoutId id="2147483766" r:id="rId1"/>
    <p:sldLayoutId id="2147483767" r:id="rId2"/>
    <p:sldLayoutId id="2147483768" r:id="rId3"/>
    <p:sldLayoutId id="2147483769" r:id="rId4"/>
    <p:sldLayoutId id="2147483770" r:id="rId5"/>
    <p:sldLayoutId id="2147483771" r:id="rId6"/>
    <p:sldLayoutId id="2147483772" r:id="rId7"/>
    <p:sldLayoutId id="2147483773" r:id="rId8"/>
    <p:sldLayoutId id="2147483774" r:id="rId9"/>
    <p:sldLayoutId id="2147483775" r:id="rId10"/>
    <p:sldLayoutId id="2147483776" r:id="rId11"/>
  </p:sldLayoutIdLst>
  <p:timing>
    <p:tnLst>
      <p:par>
        <p:cTn id="1" dur="indefinite" restart="never" nodeType="tmRoot"/>
      </p:par>
    </p:tnLst>
  </p:timing>
  <p:txStyles>
    <p:titleStyle>
      <a:lvl1pPr algn="l" rtl="0" eaLnBrk="0" fontAlgn="base" hangingPunct="0">
        <a:spcBef>
          <a:spcPct val="0"/>
        </a:spcBef>
        <a:spcAft>
          <a:spcPct val="0"/>
        </a:spcAft>
        <a:defRPr sz="1800">
          <a:solidFill>
            <a:schemeClr val="tx2"/>
          </a:solidFill>
          <a:latin typeface="+mj-lt"/>
          <a:ea typeface="+mj-ea"/>
          <a:cs typeface="+mj-cs"/>
        </a:defRPr>
      </a:lvl1pPr>
      <a:lvl2pPr algn="l" rtl="0" eaLnBrk="0" fontAlgn="base" hangingPunct="0">
        <a:spcBef>
          <a:spcPct val="0"/>
        </a:spcBef>
        <a:spcAft>
          <a:spcPct val="0"/>
        </a:spcAft>
        <a:defRPr sz="1800">
          <a:solidFill>
            <a:schemeClr val="tx2"/>
          </a:solidFill>
          <a:latin typeface="Times New Roman" pitchFamily="18" charset="0"/>
        </a:defRPr>
      </a:lvl2pPr>
      <a:lvl3pPr algn="l" rtl="0" eaLnBrk="0" fontAlgn="base" hangingPunct="0">
        <a:spcBef>
          <a:spcPct val="0"/>
        </a:spcBef>
        <a:spcAft>
          <a:spcPct val="0"/>
        </a:spcAft>
        <a:defRPr sz="1800">
          <a:solidFill>
            <a:schemeClr val="tx2"/>
          </a:solidFill>
          <a:latin typeface="Times New Roman" pitchFamily="18" charset="0"/>
        </a:defRPr>
      </a:lvl3pPr>
      <a:lvl4pPr algn="l" rtl="0" eaLnBrk="0" fontAlgn="base" hangingPunct="0">
        <a:spcBef>
          <a:spcPct val="0"/>
        </a:spcBef>
        <a:spcAft>
          <a:spcPct val="0"/>
        </a:spcAft>
        <a:defRPr sz="1800">
          <a:solidFill>
            <a:schemeClr val="tx2"/>
          </a:solidFill>
          <a:latin typeface="Times New Roman" pitchFamily="18" charset="0"/>
        </a:defRPr>
      </a:lvl4pPr>
      <a:lvl5pPr algn="l" rtl="0" eaLnBrk="0" fontAlgn="base" hangingPunct="0">
        <a:spcBef>
          <a:spcPct val="0"/>
        </a:spcBef>
        <a:spcAft>
          <a:spcPct val="0"/>
        </a:spcAft>
        <a:defRPr sz="1800">
          <a:solidFill>
            <a:schemeClr val="tx2"/>
          </a:solidFill>
          <a:latin typeface="Times New Roman" pitchFamily="18" charset="0"/>
        </a:defRPr>
      </a:lvl5pPr>
      <a:lvl6pPr marL="342900" algn="l" rtl="0" fontAlgn="base">
        <a:spcBef>
          <a:spcPct val="0"/>
        </a:spcBef>
        <a:spcAft>
          <a:spcPct val="0"/>
        </a:spcAft>
        <a:defRPr sz="1800">
          <a:solidFill>
            <a:schemeClr val="tx2"/>
          </a:solidFill>
          <a:latin typeface="Times New Roman" pitchFamily="18" charset="0"/>
        </a:defRPr>
      </a:lvl6pPr>
      <a:lvl7pPr marL="685800" algn="l" rtl="0" fontAlgn="base">
        <a:spcBef>
          <a:spcPct val="0"/>
        </a:spcBef>
        <a:spcAft>
          <a:spcPct val="0"/>
        </a:spcAft>
        <a:defRPr sz="1800">
          <a:solidFill>
            <a:schemeClr val="tx2"/>
          </a:solidFill>
          <a:latin typeface="Times New Roman" pitchFamily="18" charset="0"/>
        </a:defRPr>
      </a:lvl7pPr>
      <a:lvl8pPr marL="1028700" algn="l" rtl="0" fontAlgn="base">
        <a:spcBef>
          <a:spcPct val="0"/>
        </a:spcBef>
        <a:spcAft>
          <a:spcPct val="0"/>
        </a:spcAft>
        <a:defRPr sz="1800">
          <a:solidFill>
            <a:schemeClr val="tx2"/>
          </a:solidFill>
          <a:latin typeface="Times New Roman" pitchFamily="18" charset="0"/>
        </a:defRPr>
      </a:lvl8pPr>
      <a:lvl9pPr marL="1371600" algn="l" rtl="0" fontAlgn="base">
        <a:spcBef>
          <a:spcPct val="0"/>
        </a:spcBef>
        <a:spcAft>
          <a:spcPct val="0"/>
        </a:spcAft>
        <a:defRPr sz="1800">
          <a:solidFill>
            <a:schemeClr val="tx2"/>
          </a:solidFill>
          <a:latin typeface="Times New Roman" pitchFamily="18" charset="0"/>
        </a:defRPr>
      </a:lvl9pPr>
    </p:titleStyle>
    <p:bodyStyle>
      <a:lvl1pPr marL="257175" indent="-257175" algn="l" rtl="0" eaLnBrk="0" fontAlgn="base" hangingPunct="0">
        <a:spcBef>
          <a:spcPct val="20000"/>
        </a:spcBef>
        <a:spcAft>
          <a:spcPct val="0"/>
        </a:spcAft>
        <a:buClr>
          <a:schemeClr val="accent1"/>
        </a:buClr>
        <a:buFont typeface="Wingdings" panose="05000000000000000000" pitchFamily="2" charset="2"/>
        <a:buChar char="•"/>
        <a:defRPr sz="1800">
          <a:solidFill>
            <a:schemeClr val="tx1"/>
          </a:solidFill>
          <a:latin typeface="+mn-lt"/>
          <a:ea typeface="+mn-ea"/>
          <a:cs typeface="+mn-cs"/>
        </a:defRPr>
      </a:lvl1pPr>
      <a:lvl2pPr marL="557213" indent="-214313" algn="l" rtl="0" eaLnBrk="0" fontAlgn="base" hangingPunct="0">
        <a:spcBef>
          <a:spcPct val="20000"/>
        </a:spcBef>
        <a:spcAft>
          <a:spcPct val="0"/>
        </a:spcAft>
        <a:buClr>
          <a:schemeClr val="accent1"/>
        </a:buClr>
        <a:buFont typeface="Wingdings" panose="05000000000000000000" pitchFamily="2" charset="2"/>
        <a:buChar char="¡"/>
        <a:defRPr sz="1800">
          <a:solidFill>
            <a:schemeClr val="tx1"/>
          </a:solidFill>
          <a:latin typeface="+mn-lt"/>
        </a:defRPr>
      </a:lvl2pPr>
      <a:lvl3pPr marL="857250" indent="-171450" algn="l" rtl="0" eaLnBrk="0" fontAlgn="base" hangingPunct="0">
        <a:spcBef>
          <a:spcPct val="20000"/>
        </a:spcBef>
        <a:spcAft>
          <a:spcPct val="0"/>
        </a:spcAft>
        <a:buClr>
          <a:schemeClr val="accent1"/>
        </a:buClr>
        <a:buFont typeface="Wingdings" panose="05000000000000000000" pitchFamily="2" charset="2"/>
        <a:buChar char="l"/>
        <a:defRPr sz="1800">
          <a:solidFill>
            <a:schemeClr val="tx1"/>
          </a:solidFill>
          <a:latin typeface="+mn-lt"/>
        </a:defRPr>
      </a:lvl3pPr>
      <a:lvl4pPr marL="1200150" indent="-171450" algn="l" rtl="0" eaLnBrk="0" fontAlgn="base" hangingPunct="0">
        <a:spcBef>
          <a:spcPct val="20000"/>
        </a:spcBef>
        <a:spcAft>
          <a:spcPct val="0"/>
        </a:spcAft>
        <a:buClr>
          <a:schemeClr val="accent1"/>
        </a:buClr>
        <a:buChar char="•"/>
        <a:defRPr sz="1800">
          <a:solidFill>
            <a:schemeClr val="tx1"/>
          </a:solidFill>
          <a:latin typeface="+mn-lt"/>
        </a:defRPr>
      </a:lvl4pPr>
      <a:lvl5pPr marL="1543050" indent="-171450" algn="l" rtl="0" eaLnBrk="0" fontAlgn="base" hangingPunct="0">
        <a:spcBef>
          <a:spcPct val="20000"/>
        </a:spcBef>
        <a:spcAft>
          <a:spcPct val="0"/>
        </a:spcAft>
        <a:buClr>
          <a:schemeClr val="accent1"/>
        </a:buClr>
        <a:buFont typeface="Wingdings" panose="05000000000000000000" pitchFamily="2" charset="2"/>
        <a:buChar char=""/>
        <a:defRPr sz="1800">
          <a:solidFill>
            <a:schemeClr val="tx1"/>
          </a:solidFill>
          <a:latin typeface="+mn-lt"/>
        </a:defRPr>
      </a:lvl5pPr>
      <a:lvl6pPr marL="18859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6pPr>
      <a:lvl7pPr marL="22288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7pPr>
      <a:lvl8pPr marL="25717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8pPr>
      <a:lvl9pPr marL="2914650" indent="-171450" algn="l" rtl="0" fontAlgn="base">
        <a:spcBef>
          <a:spcPct val="20000"/>
        </a:spcBef>
        <a:spcAft>
          <a:spcPct val="0"/>
        </a:spcAft>
        <a:buClr>
          <a:schemeClr val="accent1"/>
        </a:buClr>
        <a:buFont typeface="Wingdings" pitchFamily="2" charset="2"/>
        <a:buChar char=""/>
        <a:defRPr sz="1800">
          <a:solidFill>
            <a:schemeClr val="tx1"/>
          </a:solidFill>
          <a:latin typeface="+mn-lt"/>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8.xml"/><Relationship Id="rId1" Type="http://schemas.openxmlformats.org/officeDocument/2006/relationships/tags" Target="../tags/tag2.xml"/><Relationship Id="rId4" Type="http://schemas.openxmlformats.org/officeDocument/2006/relationships/image" Target="../media/image7.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45.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57.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57.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3.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3.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3.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7" Type="http://schemas.openxmlformats.org/officeDocument/2006/relationships/image" Target="../media/image25.jpeg"/><Relationship Id="rId2" Type="http://schemas.openxmlformats.org/officeDocument/2006/relationships/slideLayout" Target="../slideLayouts/slideLayout63.xml"/><Relationship Id="rId1" Type="http://schemas.openxmlformats.org/officeDocument/2006/relationships/tags" Target="../tags/tag18.xml"/><Relationship Id="rId6" Type="http://schemas.openxmlformats.org/officeDocument/2006/relationships/image" Target="../media/image24.jpeg"/><Relationship Id="rId5" Type="http://schemas.openxmlformats.org/officeDocument/2006/relationships/image" Target="../media/image23.jpeg"/><Relationship Id="rId4" Type="http://schemas.openxmlformats.org/officeDocument/2006/relationships/image" Target="../media/image22.jpe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notesSlide" Target="../notesSlides/notesSlide2.xml"/><Relationship Id="rId7" Type="http://schemas.openxmlformats.org/officeDocument/2006/relationships/image" Target="../media/image11.png"/><Relationship Id="rId2" Type="http://schemas.openxmlformats.org/officeDocument/2006/relationships/slideLayout" Target="../slideLayouts/slideLayout27.xml"/><Relationship Id="rId1" Type="http://schemas.openxmlformats.org/officeDocument/2006/relationships/tags" Target="../tags/tag3.xml"/><Relationship Id="rId6" Type="http://schemas.openxmlformats.org/officeDocument/2006/relationships/image" Target="../media/image10.png"/><Relationship Id="rId5" Type="http://schemas.openxmlformats.org/officeDocument/2006/relationships/image" Target="../media/image9.png"/><Relationship Id="rId10"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3.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3.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tags" Target="../tags/tag25.xml"/><Relationship Id="rId5" Type="http://schemas.openxmlformats.org/officeDocument/2006/relationships/image" Target="../media/image27.png"/><Relationship Id="rId4" Type="http://schemas.openxmlformats.org/officeDocument/2006/relationships/image" Target="../media/image26.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tags" Target="../tags/tag2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76.xml"/><Relationship Id="rId1" Type="http://schemas.openxmlformats.org/officeDocument/2006/relationships/tags" Target="../tags/tag4.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audio" Target="../media/audio1.wav"/></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7" Type="http://schemas.openxmlformats.org/officeDocument/2006/relationships/image" Target="../media/image16.jpeg"/><Relationship Id="rId2" Type="http://schemas.openxmlformats.org/officeDocument/2006/relationships/slideLayout" Target="../slideLayouts/slideLayout92.xml"/><Relationship Id="rId1" Type="http://schemas.openxmlformats.org/officeDocument/2006/relationships/tags" Target="../tags/tag5.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17.jpe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99.xml"/><Relationship Id="rId1" Type="http://schemas.openxmlformats.org/officeDocument/2006/relationships/tags" Target="../tags/tag6.xml"/><Relationship Id="rId5" Type="http://schemas.openxmlformats.org/officeDocument/2006/relationships/image" Target="../media/image18.jpeg"/><Relationship Id="rId4" Type="http://schemas.openxmlformats.org/officeDocument/2006/relationships/image" Target="../media/image20.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15.xml"/><Relationship Id="rId1" Type="http://schemas.openxmlformats.org/officeDocument/2006/relationships/tags" Target="../tags/tag7.xml"/><Relationship Id="rId6" Type="http://schemas.openxmlformats.org/officeDocument/2006/relationships/image" Target="../media/image16.jpeg"/><Relationship Id="rId5" Type="http://schemas.openxmlformats.org/officeDocument/2006/relationships/image" Target="../media/image19.jpeg"/><Relationship Id="rId4" Type="http://schemas.openxmlformats.org/officeDocument/2006/relationships/image" Target="../media/image17.jpe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27.xml"/><Relationship Id="rId1" Type="http://schemas.openxmlformats.org/officeDocument/2006/relationships/tags" Target="../tags/tag8.xml"/><Relationship Id="rId5" Type="http://schemas.openxmlformats.org/officeDocument/2006/relationships/image" Target="../media/image19.jpe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5.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45.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TextBox 159"/>
          <p:cNvSpPr txBox="1"/>
          <p:nvPr/>
        </p:nvSpPr>
        <p:spPr>
          <a:xfrm>
            <a:off x="7197145" y="3081347"/>
            <a:ext cx="138564" cy="830997"/>
          </a:xfrm>
          <a:prstGeom prst="rect">
            <a:avLst/>
          </a:prstGeom>
          <a:noFill/>
        </p:spPr>
        <p:txBody>
          <a:bodyPr wrap="none" lIns="68580" tIns="34290" rIns="68580" bIns="34290" rtlCol="0">
            <a:spAutoFit/>
          </a:bodyPr>
          <a:lstStyle/>
          <a:p>
            <a:pPr>
              <a:defRPr/>
            </a:pPr>
            <a:endParaRPr lang="en-GB" sz="4950">
              <a:ln>
                <a:solidFill>
                  <a:sysClr val="windowText" lastClr="000000"/>
                </a:solidFill>
              </a:ln>
              <a:solidFill>
                <a:prstClr val="white"/>
              </a:solidFill>
              <a:latin typeface="iCiel Cadena" panose="02000503000000020004" pitchFamily="2" charset="0"/>
            </a:endParaRPr>
          </a:p>
        </p:txBody>
      </p:sp>
      <p:pic>
        <p:nvPicPr>
          <p:cNvPr id="18" name="Picture 17"/>
          <p:cNvPicPr>
            <a:picLocks noChangeAspect="1"/>
          </p:cNvPicPr>
          <p:nvPr/>
        </p:nvPicPr>
        <p:blipFill rotWithShape="1">
          <a:blip r:embed="rId4">
            <a:extLst>
              <a:ext uri="{28A0092B-C50C-407E-A947-70E740481C1C}">
                <a14:useLocalDpi xmlns:a14="http://schemas.microsoft.com/office/drawing/2010/main" val="0"/>
              </a:ext>
            </a:extLst>
          </a:blip>
          <a:srcRect b="9974"/>
          <a:stretch>
            <a:fillRect/>
          </a:stretch>
        </p:blipFill>
        <p:spPr>
          <a:xfrm>
            <a:off x="9525" y="0"/>
            <a:ext cx="9134475" cy="5138142"/>
          </a:xfrm>
          <a:prstGeom prst="rect">
            <a:avLst/>
          </a:prstGeom>
        </p:spPr>
      </p:pic>
      <p:sp>
        <p:nvSpPr>
          <p:cNvPr id="24" name="Rectangle 23"/>
          <p:cNvSpPr/>
          <p:nvPr/>
        </p:nvSpPr>
        <p:spPr>
          <a:xfrm>
            <a:off x="4204020" y="1903276"/>
            <a:ext cx="92398" cy="461665"/>
          </a:xfrm>
          <a:prstGeom prst="rect">
            <a:avLst/>
          </a:prstGeom>
          <a:noFill/>
        </p:spPr>
        <p:txBody>
          <a:bodyPr wrap="none" lIns="45720" tIns="22860" rIns="45720" bIns="22860">
            <a:spAutoFit/>
          </a:bodyPr>
          <a:lstStyle/>
          <a:p>
            <a:pPr algn="ctr"/>
            <a:endParaRPr lang="en-US" sz="2700" b="1" dirty="0">
              <a:ln w="0"/>
              <a:solidFill>
                <a:srgbClr val="0000CC"/>
              </a:solidFill>
              <a:effectLst>
                <a:outerShdw blurRad="38100" dist="25400" dir="5400000" algn="ctr" rotWithShape="0">
                  <a:srgbClr val="6E747A">
                    <a:alpha val="43000"/>
                  </a:srgbClr>
                </a:outerShdw>
              </a:effectLst>
              <a:latin typeface="HP001 5 hàng" panose="020B0603050302020204" pitchFamily="34" charset="0"/>
              <a:cs typeface="Times New Roman" panose="02020603050405020304" pitchFamily="18" charset="0"/>
            </a:endParaRPr>
          </a:p>
        </p:txBody>
      </p:sp>
      <p:sp>
        <p:nvSpPr>
          <p:cNvPr id="25" name="Rectangle 24"/>
          <p:cNvSpPr/>
          <p:nvPr/>
        </p:nvSpPr>
        <p:spPr>
          <a:xfrm>
            <a:off x="2590155" y="3912344"/>
            <a:ext cx="3916072" cy="353943"/>
          </a:xfrm>
          <a:prstGeom prst="rect">
            <a:avLst/>
          </a:prstGeom>
          <a:noFill/>
        </p:spPr>
        <p:txBody>
          <a:bodyPr wrap="none" lIns="45720" tIns="22860" rIns="45720" bIns="22860">
            <a:spAutoFit/>
          </a:bodyPr>
          <a:lstStyle/>
          <a:p>
            <a:pPr algn="ctr"/>
            <a:r>
              <a:rPr lang="en-US" sz="2000" b="1" dirty="0" err="1">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Giáo</a:t>
            </a:r>
            <a:r>
              <a:rPr lang="en-US" sz="2000" b="1" dirty="0">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000" b="1" dirty="0" err="1">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viên</a:t>
            </a:r>
            <a:r>
              <a:rPr lang="en-US" sz="2000" b="1" dirty="0">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000" b="1" dirty="0" err="1">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Nguyễn</a:t>
            </a:r>
            <a:r>
              <a:rPr lang="en-US" sz="2000" b="1" dirty="0">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000" b="1" dirty="0" err="1" smtClean="0">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Thị</a:t>
            </a:r>
            <a:r>
              <a:rPr lang="en-US" sz="2000" b="1" dirty="0" smtClean="0">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000" b="1" dirty="0" err="1" smtClean="0">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Bích</a:t>
            </a:r>
            <a:r>
              <a:rPr lang="en-US" sz="2000" b="1" dirty="0" smtClean="0">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US" sz="2000" b="1" dirty="0" err="1" smtClean="0">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Trâm</a:t>
            </a:r>
            <a:endParaRPr lang="en-US" sz="2000" b="1" dirty="0">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p:txBody>
      </p:sp>
      <p:sp>
        <p:nvSpPr>
          <p:cNvPr id="28" name="Rectangle 27"/>
          <p:cNvSpPr/>
          <p:nvPr/>
        </p:nvSpPr>
        <p:spPr>
          <a:xfrm>
            <a:off x="4620697" y="1772253"/>
            <a:ext cx="92398" cy="415498"/>
          </a:xfrm>
          <a:prstGeom prst="rect">
            <a:avLst/>
          </a:prstGeom>
          <a:noFill/>
        </p:spPr>
        <p:txBody>
          <a:bodyPr wrap="none" lIns="45720" tIns="22860" rIns="45720" bIns="22860">
            <a:spAutoFit/>
          </a:bodyPr>
          <a:lstStyle/>
          <a:p>
            <a:pPr algn="ctr"/>
            <a:endParaRPr lang="en-US" sz="2400" b="1" dirty="0">
              <a:ln w="0"/>
              <a:solidFill>
                <a:srgbClr val="0000CC"/>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p:txBody>
      </p:sp>
      <p:sp>
        <p:nvSpPr>
          <p:cNvPr id="12" name="Text Box 3"/>
          <p:cNvSpPr txBox="1">
            <a:spLocks noChangeArrowheads="1"/>
          </p:cNvSpPr>
          <p:nvPr/>
        </p:nvSpPr>
        <p:spPr bwMode="auto">
          <a:xfrm>
            <a:off x="1889315" y="1066075"/>
            <a:ext cx="5018630" cy="380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1845" tIns="35922" rIns="71845" bIns="35922">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spcBef>
                <a:spcPct val="50000"/>
              </a:spcBef>
            </a:pPr>
            <a:r>
              <a:rPr lang="en-US" altLang="en-US" sz="2000" b="1" dirty="0">
                <a:latin typeface="Times New Roman" pitchFamily="18" charset="0"/>
              </a:rPr>
              <a:t>TRƯỜNG TIỂU HỌC ĐẠI QUANG</a:t>
            </a:r>
          </a:p>
        </p:txBody>
      </p:sp>
      <p:sp>
        <p:nvSpPr>
          <p:cNvPr id="13" name="Text Box 14"/>
          <p:cNvSpPr txBox="1">
            <a:spLocks noChangeArrowheads="1"/>
          </p:cNvSpPr>
          <p:nvPr/>
        </p:nvSpPr>
        <p:spPr bwMode="auto">
          <a:xfrm>
            <a:off x="1146854" y="2661762"/>
            <a:ext cx="6750050" cy="564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1845" tIns="35922" rIns="71845" bIns="3592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spcBef>
                <a:spcPts val="900"/>
              </a:spcBef>
              <a:defRPr/>
            </a:pPr>
            <a:r>
              <a:rPr lang="en-US" sz="3200" b="1" dirty="0" smtClean="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200" b="1" dirty="0" err="1" smtClean="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Luyện</a:t>
            </a:r>
            <a:r>
              <a:rPr lang="en-US" sz="3200" b="1" dirty="0" smtClean="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200" b="1" dirty="0" err="1" smtClean="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từ</a:t>
            </a:r>
            <a:r>
              <a:rPr lang="en-US" sz="3200" b="1" dirty="0" smtClean="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200" b="1" dirty="0" err="1" smtClean="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và</a:t>
            </a:r>
            <a:r>
              <a:rPr lang="en-US" sz="3200" b="1" dirty="0" smtClean="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200" b="1" dirty="0" err="1" smtClean="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câu</a:t>
            </a:r>
            <a:endParaRPr lang="en-US" sz="32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4" name="Text Box 17"/>
          <p:cNvSpPr txBox="1">
            <a:spLocks noChangeArrowheads="1"/>
          </p:cNvSpPr>
          <p:nvPr/>
        </p:nvSpPr>
        <p:spPr bwMode="auto">
          <a:xfrm>
            <a:off x="1410429" y="1875899"/>
            <a:ext cx="6420535" cy="441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1845" tIns="35922" rIns="71845" bIns="3592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US" sz="2400" b="1" dirty="0">
                <a:solidFill>
                  <a:srgbClr val="0000CC"/>
                </a:solidFill>
                <a:effectLst>
                  <a:outerShdw blurRad="38100" dist="38100" dir="2700000" algn="tl">
                    <a:srgbClr val="000000">
                      <a:alpha val="43137"/>
                    </a:srgbClr>
                  </a:outerShdw>
                </a:effectLst>
                <a:latin typeface="Times New Roman" pitchFamily="18" charset="0"/>
              </a:rPr>
              <a:t>CHÀO MỪNG </a:t>
            </a:r>
            <a:r>
              <a:rPr lang="vi-VN" sz="2400" b="1" dirty="0" smtClean="0">
                <a:solidFill>
                  <a:srgbClr val="0000CC"/>
                </a:solidFill>
                <a:effectLst>
                  <a:outerShdw blurRad="38100" dist="38100" dir="2700000" algn="tl">
                    <a:srgbClr val="000000">
                      <a:alpha val="43137"/>
                    </a:srgbClr>
                  </a:outerShdw>
                </a:effectLst>
                <a:latin typeface="Times New Roman" pitchFamily="18" charset="0"/>
              </a:rPr>
              <a:t>CÁC EM ĐẾN VỚI TIẾT HỌC </a:t>
            </a:r>
            <a:endParaRPr lang="en-US" sz="2400" b="1" dirty="0">
              <a:solidFill>
                <a:srgbClr val="0000CC"/>
              </a:solidFill>
              <a:effectLst>
                <a:outerShdw blurRad="38100" dist="38100" dir="2700000" algn="tl">
                  <a:srgbClr val="000000">
                    <a:alpha val="43137"/>
                  </a:srgbClr>
                </a:outerShdw>
              </a:effectLst>
              <a:latin typeface="Times New Roman" pitchFamily="18" charset="0"/>
            </a:endParaRPr>
          </a:p>
        </p:txBody>
      </p:sp>
    </p:spTree>
    <p:custDataLst>
      <p:tags r:id="rId1"/>
    </p:custDataLst>
    <p:extLst>
      <p:ext uri="{BB962C8B-B14F-4D97-AF65-F5344CB8AC3E}">
        <p14:creationId xmlns:p14="http://schemas.microsoft.com/office/powerpoint/2010/main" val="1801294750"/>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nvSpPr>
        <p:spPr bwMode="auto">
          <a:xfrm>
            <a:off x="210064" y="105576"/>
            <a:ext cx="804424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180000" fontAlgn="base">
              <a:spcBef>
                <a:spcPct val="0"/>
              </a:spcBef>
              <a:spcAft>
                <a:spcPct val="0"/>
              </a:spcAft>
              <a:buNone/>
            </a:pPr>
            <a:r>
              <a:rPr lang="vi-VN" altLang="en-US" sz="2800" b="1" dirty="0" smtClean="0">
                <a:latin typeface="+mn-lt"/>
                <a:cs typeface="Arial" panose="020B0604020202020204" pitchFamily="34" charset="0"/>
              </a:rPr>
              <a:t>1</a:t>
            </a:r>
            <a:r>
              <a:rPr lang="vi-VN" altLang="en-US" sz="2800" dirty="0">
                <a:latin typeface="+mn-lt"/>
                <a:cs typeface="Arial" panose="020B0604020202020204" pitchFamily="34" charset="0"/>
              </a:rPr>
              <a:t>. Các từ in đậm dưới đây được dùng để làm gì?</a:t>
            </a:r>
          </a:p>
        </p:txBody>
      </p:sp>
      <p:sp>
        <p:nvSpPr>
          <p:cNvPr id="4" name="Rectangle 3"/>
          <p:cNvSpPr/>
          <p:nvPr/>
        </p:nvSpPr>
        <p:spPr>
          <a:xfrm>
            <a:off x="236377" y="555870"/>
            <a:ext cx="8439665" cy="1384995"/>
          </a:xfrm>
          <a:prstGeom prst="rect">
            <a:avLst/>
          </a:prstGeom>
        </p:spPr>
        <p:txBody>
          <a:bodyPr wrap="square">
            <a:spAutoFit/>
          </a:bodyPr>
          <a:lstStyle/>
          <a:p>
            <a:pPr algn="just" fontAlgn="base">
              <a:spcBef>
                <a:spcPct val="0"/>
              </a:spcBef>
              <a:spcAft>
                <a:spcPct val="0"/>
              </a:spcAft>
              <a:defRPr/>
            </a:pPr>
            <a:r>
              <a:rPr lang="en-US" altLang="en-US" sz="2800" dirty="0">
                <a:solidFill>
                  <a:srgbClr val="000000"/>
                </a:solidFill>
                <a:cs typeface="Arial" pitchFamily="34" charset="0"/>
              </a:rPr>
              <a:t>a) </a:t>
            </a:r>
            <a:r>
              <a:rPr lang="vi-VN" altLang="en-US" sz="2800" dirty="0">
                <a:solidFill>
                  <a:srgbClr val="000000"/>
                </a:solidFill>
                <a:cs typeface="Arial" pitchFamily="34" charset="0"/>
              </a:rPr>
              <a:t>Hùng nói: “Theo</a:t>
            </a:r>
            <a:r>
              <a:rPr lang="vi-VN" altLang="en-US" sz="2800" b="1" dirty="0">
                <a:solidFill>
                  <a:srgbClr val="000000"/>
                </a:solidFill>
                <a:cs typeface="Arial" pitchFamily="34" charset="0"/>
              </a:rPr>
              <a:t> tớ, </a:t>
            </a:r>
            <a:r>
              <a:rPr lang="vi-VN" altLang="en-US" sz="2800" dirty="0">
                <a:solidFill>
                  <a:srgbClr val="000000"/>
                </a:solidFill>
                <a:cs typeface="Arial" pitchFamily="34" charset="0"/>
              </a:rPr>
              <a:t>quý nhất là lúa gạo. Các </a:t>
            </a:r>
            <a:r>
              <a:rPr lang="vi-VN" altLang="en-US" sz="2800" b="1" dirty="0">
                <a:solidFill>
                  <a:srgbClr val="000000"/>
                </a:solidFill>
                <a:cs typeface="Arial" pitchFamily="34" charset="0"/>
              </a:rPr>
              <a:t>cậu</a:t>
            </a:r>
            <a:r>
              <a:rPr lang="vi-VN" altLang="en-US" sz="2800" dirty="0">
                <a:solidFill>
                  <a:srgbClr val="000000"/>
                </a:solidFill>
                <a:cs typeface="Arial" pitchFamily="34" charset="0"/>
              </a:rPr>
              <a:t> có thấy ai không ăn mà sống được không?”</a:t>
            </a:r>
            <a:r>
              <a:rPr lang="en-US" altLang="en-US" sz="2800" dirty="0">
                <a:solidFill>
                  <a:srgbClr val="000000"/>
                </a:solidFill>
                <a:cs typeface="Arial" pitchFamily="34" charset="0"/>
              </a:rPr>
              <a:t> </a:t>
            </a:r>
          </a:p>
          <a:p>
            <a:pPr marL="257175" indent="-257175" algn="just" fontAlgn="base">
              <a:spcBef>
                <a:spcPct val="0"/>
              </a:spcBef>
              <a:spcAft>
                <a:spcPct val="0"/>
              </a:spcAft>
              <a:defRPr/>
            </a:pPr>
            <a:r>
              <a:rPr lang="en-US" altLang="en-US" sz="2800" dirty="0">
                <a:solidFill>
                  <a:srgbClr val="000000"/>
                </a:solidFill>
                <a:cs typeface="Arial" pitchFamily="34" charset="0"/>
              </a:rPr>
              <a:t>    </a:t>
            </a:r>
            <a:r>
              <a:rPr lang="en-US" altLang="en-US" sz="2800" dirty="0" err="1">
                <a:solidFill>
                  <a:srgbClr val="000000"/>
                </a:solidFill>
                <a:cs typeface="Arial" pitchFamily="34" charset="0"/>
              </a:rPr>
              <a:t>Quý</a:t>
            </a:r>
            <a:r>
              <a:rPr lang="en-US" altLang="en-US" sz="2800" dirty="0">
                <a:solidFill>
                  <a:srgbClr val="000000"/>
                </a:solidFill>
                <a:cs typeface="Arial" pitchFamily="34" charset="0"/>
              </a:rPr>
              <a:t> </a:t>
            </a:r>
            <a:r>
              <a:rPr lang="en-US" altLang="en-US" sz="2800" dirty="0" err="1">
                <a:solidFill>
                  <a:srgbClr val="000000"/>
                </a:solidFill>
                <a:cs typeface="Arial" pitchFamily="34" charset="0"/>
              </a:rPr>
              <a:t>và</a:t>
            </a:r>
            <a:r>
              <a:rPr lang="en-US" altLang="en-US" sz="2800" dirty="0">
                <a:solidFill>
                  <a:srgbClr val="000000"/>
                </a:solidFill>
                <a:cs typeface="Arial" pitchFamily="34" charset="0"/>
              </a:rPr>
              <a:t> Nam </a:t>
            </a:r>
            <a:r>
              <a:rPr lang="en-US" altLang="en-US" sz="2800" dirty="0" err="1">
                <a:solidFill>
                  <a:srgbClr val="000000"/>
                </a:solidFill>
                <a:cs typeface="Arial" pitchFamily="34" charset="0"/>
              </a:rPr>
              <a:t>cho</a:t>
            </a:r>
            <a:r>
              <a:rPr lang="en-US" altLang="en-US" sz="2800" dirty="0">
                <a:solidFill>
                  <a:srgbClr val="000000"/>
                </a:solidFill>
                <a:cs typeface="Arial" pitchFamily="34" charset="0"/>
              </a:rPr>
              <a:t> </a:t>
            </a:r>
            <a:r>
              <a:rPr lang="en-US" altLang="en-US" sz="2800" dirty="0" err="1">
                <a:solidFill>
                  <a:srgbClr val="000000"/>
                </a:solidFill>
                <a:cs typeface="Arial" pitchFamily="34" charset="0"/>
              </a:rPr>
              <a:t>là</a:t>
            </a:r>
            <a:r>
              <a:rPr lang="en-US" altLang="en-US" sz="2800" dirty="0">
                <a:solidFill>
                  <a:srgbClr val="000000"/>
                </a:solidFill>
                <a:cs typeface="Arial" pitchFamily="34" charset="0"/>
              </a:rPr>
              <a:t> </a:t>
            </a:r>
            <a:r>
              <a:rPr lang="en-US" altLang="en-US" sz="2800" dirty="0" err="1">
                <a:solidFill>
                  <a:srgbClr val="000000"/>
                </a:solidFill>
                <a:cs typeface="Arial" pitchFamily="34" charset="0"/>
              </a:rPr>
              <a:t>có</a:t>
            </a:r>
            <a:r>
              <a:rPr lang="en-US" altLang="en-US" sz="2800" dirty="0">
                <a:solidFill>
                  <a:srgbClr val="000000"/>
                </a:solidFill>
                <a:cs typeface="Arial" pitchFamily="34" charset="0"/>
              </a:rPr>
              <a:t> </a:t>
            </a:r>
            <a:r>
              <a:rPr lang="en-US" altLang="en-US" sz="2800" dirty="0" err="1">
                <a:solidFill>
                  <a:srgbClr val="000000"/>
                </a:solidFill>
                <a:cs typeface="Arial" pitchFamily="34" charset="0"/>
              </a:rPr>
              <a:t>lí</a:t>
            </a:r>
            <a:r>
              <a:rPr lang="en-US" altLang="en-US" sz="2800" dirty="0">
                <a:solidFill>
                  <a:srgbClr val="000000"/>
                </a:solidFill>
                <a:cs typeface="Arial" pitchFamily="34" charset="0"/>
              </a:rPr>
              <a:t>.</a:t>
            </a:r>
          </a:p>
        </p:txBody>
      </p:sp>
      <p:sp>
        <p:nvSpPr>
          <p:cNvPr id="5" name="Rectangle 4"/>
          <p:cNvSpPr>
            <a:spLocks noChangeArrowheads="1"/>
          </p:cNvSpPr>
          <p:nvPr/>
        </p:nvSpPr>
        <p:spPr bwMode="auto">
          <a:xfrm>
            <a:off x="210064" y="1646022"/>
            <a:ext cx="873622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fontAlgn="base">
              <a:lnSpc>
                <a:spcPct val="150000"/>
              </a:lnSpc>
              <a:spcBef>
                <a:spcPct val="0"/>
              </a:spcBef>
              <a:spcAft>
                <a:spcPct val="0"/>
              </a:spcAft>
              <a:buNone/>
            </a:pPr>
            <a:r>
              <a:rPr lang="vi-VN" altLang="en-US" sz="2800" dirty="0">
                <a:solidFill>
                  <a:srgbClr val="000000"/>
                </a:solidFill>
                <a:latin typeface="+mj-lt"/>
                <a:cs typeface="Arial" panose="020B0604020202020204" pitchFamily="34" charset="0"/>
              </a:rPr>
              <a:t>b) Chích bông sà xuống vườn cải. </a:t>
            </a:r>
            <a:r>
              <a:rPr lang="vi-VN" altLang="en-US" sz="2800" b="1" dirty="0">
                <a:solidFill>
                  <a:srgbClr val="000000"/>
                </a:solidFill>
                <a:latin typeface="+mj-lt"/>
                <a:cs typeface="Arial" panose="020B0604020202020204" pitchFamily="34" charset="0"/>
              </a:rPr>
              <a:t>Nó </a:t>
            </a:r>
            <a:r>
              <a:rPr lang="vi-VN" altLang="en-US" sz="2800" dirty="0">
                <a:solidFill>
                  <a:srgbClr val="000000"/>
                </a:solidFill>
                <a:latin typeface="+mj-lt"/>
                <a:cs typeface="Arial" panose="020B0604020202020204" pitchFamily="34" charset="0"/>
              </a:rPr>
              <a:t>tìm bắt sâu bọ.</a:t>
            </a:r>
            <a:endParaRPr lang="en-US" altLang="en-US" sz="2800" dirty="0">
              <a:solidFill>
                <a:srgbClr val="000000"/>
              </a:solidFill>
              <a:latin typeface="+mj-lt"/>
              <a:cs typeface="Arial" panose="020B0604020202020204" pitchFamily="34" charset="0"/>
            </a:endParaRPr>
          </a:p>
        </p:txBody>
      </p:sp>
      <p:sp>
        <p:nvSpPr>
          <p:cNvPr id="6" name="TextBox 5"/>
          <p:cNvSpPr txBox="1"/>
          <p:nvPr/>
        </p:nvSpPr>
        <p:spPr>
          <a:xfrm>
            <a:off x="1251346" y="2418160"/>
            <a:ext cx="577454" cy="461665"/>
          </a:xfrm>
          <a:prstGeom prst="rect">
            <a:avLst/>
          </a:prstGeom>
        </p:spPr>
        <p:style>
          <a:lnRef idx="1">
            <a:schemeClr val="dk1"/>
          </a:lnRef>
          <a:fillRef idx="2">
            <a:schemeClr val="dk1"/>
          </a:fillRef>
          <a:effectRef idx="1">
            <a:schemeClr val="dk1"/>
          </a:effectRef>
          <a:fontRef idx="minor">
            <a:schemeClr val="dk1"/>
          </a:fontRef>
        </p:style>
        <p:txBody>
          <a:bodyPr wrap="square">
            <a:spAutoFit/>
          </a:bodyPr>
          <a:lstStyle/>
          <a:p>
            <a:pPr algn="ctr" eaLnBrk="0" fontAlgn="base" hangingPunct="0">
              <a:spcBef>
                <a:spcPct val="0"/>
              </a:spcBef>
              <a:spcAft>
                <a:spcPct val="0"/>
              </a:spcAft>
              <a:defRPr/>
            </a:pPr>
            <a:r>
              <a:rPr lang="en-US" sz="2400" b="1" dirty="0" err="1">
                <a:solidFill>
                  <a:srgbClr val="0000FF"/>
                </a:solidFill>
                <a:latin typeface="Arial" pitchFamily="34" charset="0"/>
                <a:cs typeface="Arial" pitchFamily="34" charset="0"/>
              </a:rPr>
              <a:t>tớ</a:t>
            </a:r>
            <a:endParaRPr lang="en-US" sz="2400" b="1" dirty="0">
              <a:solidFill>
                <a:srgbClr val="0000FF"/>
              </a:solidFill>
              <a:latin typeface="Arial" pitchFamily="34" charset="0"/>
              <a:cs typeface="Arial" pitchFamily="34" charset="0"/>
            </a:endParaRPr>
          </a:p>
        </p:txBody>
      </p:sp>
      <p:sp>
        <p:nvSpPr>
          <p:cNvPr id="7" name="TextBox 6"/>
          <p:cNvSpPr txBox="1"/>
          <p:nvPr/>
        </p:nvSpPr>
        <p:spPr>
          <a:xfrm>
            <a:off x="1026773" y="3139781"/>
            <a:ext cx="776288" cy="461665"/>
          </a:xfrm>
          <a:prstGeom prst="rect">
            <a:avLst/>
          </a:prstGeom>
        </p:spPr>
        <p:style>
          <a:lnRef idx="1">
            <a:schemeClr val="accent5"/>
          </a:lnRef>
          <a:fillRef idx="3">
            <a:schemeClr val="accent5"/>
          </a:fillRef>
          <a:effectRef idx="2">
            <a:schemeClr val="accent5"/>
          </a:effectRef>
          <a:fontRef idx="minor">
            <a:schemeClr val="lt1"/>
          </a:fontRef>
        </p:style>
        <p:txBody>
          <a:bodyPr>
            <a:spAutoFit/>
          </a:bodyPr>
          <a:lstStyle/>
          <a:p>
            <a:pPr algn="ctr" eaLnBrk="0" fontAlgn="base" hangingPunct="0">
              <a:spcBef>
                <a:spcPct val="0"/>
              </a:spcBef>
              <a:spcAft>
                <a:spcPct val="0"/>
              </a:spcAft>
              <a:defRPr/>
            </a:pPr>
            <a:r>
              <a:rPr lang="en-US" sz="2400" b="1" dirty="0" err="1">
                <a:solidFill>
                  <a:srgbClr val="0000FF"/>
                </a:solidFill>
                <a:latin typeface="Arial" pitchFamily="34" charset="0"/>
                <a:cs typeface="Arial" pitchFamily="34" charset="0"/>
              </a:rPr>
              <a:t>cậu</a:t>
            </a:r>
            <a:endParaRPr lang="en-US" sz="2400" b="1" dirty="0">
              <a:solidFill>
                <a:srgbClr val="0000FF"/>
              </a:solidFill>
              <a:latin typeface="Arial" pitchFamily="34" charset="0"/>
              <a:cs typeface="Arial" pitchFamily="34" charset="0"/>
            </a:endParaRPr>
          </a:p>
        </p:txBody>
      </p:sp>
      <p:sp>
        <p:nvSpPr>
          <p:cNvPr id="8" name="TextBox 7"/>
          <p:cNvSpPr txBox="1"/>
          <p:nvPr/>
        </p:nvSpPr>
        <p:spPr>
          <a:xfrm>
            <a:off x="1302544" y="3918348"/>
            <a:ext cx="594122" cy="461665"/>
          </a:xfrm>
          <a:prstGeom prst="rect">
            <a:avLst/>
          </a:prstGeom>
        </p:spPr>
        <p:style>
          <a:lnRef idx="3">
            <a:schemeClr val="lt1"/>
          </a:lnRef>
          <a:fillRef idx="1">
            <a:schemeClr val="accent1"/>
          </a:fillRef>
          <a:effectRef idx="1">
            <a:schemeClr val="accent1"/>
          </a:effectRef>
          <a:fontRef idx="minor">
            <a:schemeClr val="lt1"/>
          </a:fontRef>
        </p:style>
        <p:txBody>
          <a:bodyPr>
            <a:spAutoFit/>
          </a:bodyPr>
          <a:lstStyle/>
          <a:p>
            <a:pPr algn="ctr" eaLnBrk="0" fontAlgn="base" hangingPunct="0">
              <a:spcBef>
                <a:spcPct val="0"/>
              </a:spcBef>
              <a:spcAft>
                <a:spcPct val="0"/>
              </a:spcAft>
              <a:defRPr/>
            </a:pPr>
            <a:r>
              <a:rPr lang="en-US" sz="2400" b="1" dirty="0" err="1">
                <a:solidFill>
                  <a:srgbClr val="0000FF"/>
                </a:solidFill>
                <a:latin typeface="Arial" pitchFamily="34" charset="0"/>
                <a:cs typeface="Arial" pitchFamily="34" charset="0"/>
              </a:rPr>
              <a:t>nó</a:t>
            </a:r>
            <a:endParaRPr lang="en-US" sz="2400" b="1" dirty="0">
              <a:solidFill>
                <a:srgbClr val="0000FF"/>
              </a:solidFill>
              <a:latin typeface="Arial" pitchFamily="34" charset="0"/>
              <a:cs typeface="Arial" pitchFamily="34" charset="0"/>
            </a:endParaRPr>
          </a:p>
        </p:txBody>
      </p:sp>
      <p:sp>
        <p:nvSpPr>
          <p:cNvPr id="9" name="TextBox 8"/>
          <p:cNvSpPr txBox="1"/>
          <p:nvPr/>
        </p:nvSpPr>
        <p:spPr>
          <a:xfrm>
            <a:off x="2450306" y="2320529"/>
            <a:ext cx="933450" cy="830997"/>
          </a:xfrm>
          <a:prstGeom prst="rect">
            <a:avLst/>
          </a:prstGeom>
        </p:spPr>
        <p:style>
          <a:lnRef idx="1">
            <a:schemeClr val="accent1"/>
          </a:lnRef>
          <a:fillRef idx="2">
            <a:schemeClr val="accent1"/>
          </a:fillRef>
          <a:effectRef idx="1">
            <a:schemeClr val="accent1"/>
          </a:effectRef>
          <a:fontRef idx="minor">
            <a:schemeClr val="dk1"/>
          </a:fontRef>
        </p:style>
        <p:txBody>
          <a:bodyPr wrap="square">
            <a:spAutoFit/>
          </a:bodyPr>
          <a:lstStyle/>
          <a:p>
            <a:pPr algn="ctr" eaLnBrk="0" fontAlgn="base" hangingPunct="0">
              <a:spcBef>
                <a:spcPct val="0"/>
              </a:spcBef>
              <a:spcAft>
                <a:spcPct val="0"/>
              </a:spcAft>
              <a:defRPr/>
            </a:pPr>
            <a:r>
              <a:rPr lang="en-US" sz="2400" dirty="0" err="1">
                <a:solidFill>
                  <a:srgbClr val="FF0066"/>
                </a:solidFill>
                <a:latin typeface="Arial" pitchFamily="34" charset="0"/>
                <a:cs typeface="Arial" pitchFamily="34" charset="0"/>
              </a:rPr>
              <a:t>xưng</a:t>
            </a:r>
            <a:r>
              <a:rPr lang="en-US" sz="2400" dirty="0">
                <a:solidFill>
                  <a:srgbClr val="FF0066"/>
                </a:solidFill>
                <a:latin typeface="Arial" pitchFamily="34" charset="0"/>
                <a:cs typeface="Arial" pitchFamily="34" charset="0"/>
              </a:rPr>
              <a:t> </a:t>
            </a:r>
            <a:r>
              <a:rPr lang="en-US" sz="2400" dirty="0" err="1">
                <a:solidFill>
                  <a:srgbClr val="FF0066"/>
                </a:solidFill>
                <a:latin typeface="Arial" pitchFamily="34" charset="0"/>
                <a:cs typeface="Arial" pitchFamily="34" charset="0"/>
              </a:rPr>
              <a:t>hô</a:t>
            </a:r>
            <a:endParaRPr lang="en-US" sz="2400" dirty="0">
              <a:solidFill>
                <a:srgbClr val="FF0066"/>
              </a:solidFill>
              <a:latin typeface="Arial" pitchFamily="34" charset="0"/>
              <a:cs typeface="Arial" pitchFamily="34" charset="0"/>
            </a:endParaRPr>
          </a:p>
        </p:txBody>
      </p:sp>
      <p:sp>
        <p:nvSpPr>
          <p:cNvPr id="10" name="TextBox 9"/>
          <p:cNvSpPr txBox="1"/>
          <p:nvPr/>
        </p:nvSpPr>
        <p:spPr>
          <a:xfrm>
            <a:off x="3935016" y="2320529"/>
            <a:ext cx="914400" cy="4616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spAutoFit/>
          </a:bodyPr>
          <a:lstStyle/>
          <a:p>
            <a:pPr algn="ctr" eaLnBrk="0" fontAlgn="base" hangingPunct="0">
              <a:spcBef>
                <a:spcPct val="0"/>
              </a:spcBef>
              <a:spcAft>
                <a:spcPct val="0"/>
              </a:spcAft>
              <a:defRPr/>
            </a:pPr>
            <a:r>
              <a:rPr lang="en-US" sz="2400" dirty="0" err="1">
                <a:solidFill>
                  <a:srgbClr val="002060"/>
                </a:solidFill>
                <a:latin typeface="Arial" pitchFamily="34" charset="0"/>
                <a:cs typeface="Arial" pitchFamily="34" charset="0"/>
              </a:rPr>
              <a:t>Hùng</a:t>
            </a:r>
            <a:endParaRPr lang="en-US" sz="2400" dirty="0">
              <a:solidFill>
                <a:srgbClr val="002060"/>
              </a:solidFill>
              <a:latin typeface="Arial" pitchFamily="34" charset="0"/>
              <a:cs typeface="Arial" pitchFamily="34" charset="0"/>
            </a:endParaRPr>
          </a:p>
        </p:txBody>
      </p:sp>
      <p:sp>
        <p:nvSpPr>
          <p:cNvPr id="11" name="TextBox 10"/>
          <p:cNvSpPr txBox="1"/>
          <p:nvPr/>
        </p:nvSpPr>
        <p:spPr>
          <a:xfrm>
            <a:off x="3692128" y="2914650"/>
            <a:ext cx="1832372" cy="830997"/>
          </a:xfrm>
          <a:prstGeom prst="rect">
            <a:avLst/>
          </a:prstGeom>
        </p:spPr>
        <p:style>
          <a:lnRef idx="1">
            <a:schemeClr val="accent5"/>
          </a:lnRef>
          <a:fillRef idx="2">
            <a:schemeClr val="accent5"/>
          </a:fillRef>
          <a:effectRef idx="1">
            <a:schemeClr val="accent5"/>
          </a:effectRef>
          <a:fontRef idx="minor">
            <a:schemeClr val="dk1"/>
          </a:fontRef>
        </p:style>
        <p:txBody>
          <a:bodyPr>
            <a:spAutoFit/>
          </a:bodyPr>
          <a:lstStyle/>
          <a:p>
            <a:pPr algn="ctr" eaLnBrk="0" fontAlgn="base" hangingPunct="0">
              <a:spcBef>
                <a:spcPct val="0"/>
              </a:spcBef>
              <a:spcAft>
                <a:spcPct val="0"/>
              </a:spcAft>
              <a:defRPr/>
            </a:pPr>
            <a:r>
              <a:rPr lang="en-US" sz="2400" dirty="0" err="1">
                <a:solidFill>
                  <a:srgbClr val="002060"/>
                </a:solidFill>
                <a:latin typeface="Arial" pitchFamily="34" charset="0"/>
                <a:cs typeface="Arial" pitchFamily="34" charset="0"/>
              </a:rPr>
              <a:t>Quý</a:t>
            </a:r>
            <a:r>
              <a:rPr lang="en-US" sz="2400" dirty="0">
                <a:solidFill>
                  <a:srgbClr val="002060"/>
                </a:solidFill>
                <a:latin typeface="Arial" pitchFamily="34" charset="0"/>
                <a:cs typeface="Arial" pitchFamily="34" charset="0"/>
              </a:rPr>
              <a:t> </a:t>
            </a:r>
            <a:r>
              <a:rPr lang="en-US" sz="2400" dirty="0" err="1">
                <a:solidFill>
                  <a:srgbClr val="002060"/>
                </a:solidFill>
                <a:latin typeface="Arial" pitchFamily="34" charset="0"/>
                <a:cs typeface="Arial" pitchFamily="34" charset="0"/>
              </a:rPr>
              <a:t>và</a:t>
            </a:r>
            <a:r>
              <a:rPr lang="en-US" sz="2400" dirty="0">
                <a:solidFill>
                  <a:srgbClr val="002060"/>
                </a:solidFill>
                <a:latin typeface="Arial" pitchFamily="34" charset="0"/>
                <a:cs typeface="Arial" pitchFamily="34" charset="0"/>
              </a:rPr>
              <a:t> Nam</a:t>
            </a:r>
          </a:p>
        </p:txBody>
      </p:sp>
      <p:sp>
        <p:nvSpPr>
          <p:cNvPr id="12" name="TextBox 11"/>
          <p:cNvSpPr txBox="1"/>
          <p:nvPr/>
        </p:nvSpPr>
        <p:spPr>
          <a:xfrm>
            <a:off x="3610690" y="3852863"/>
            <a:ext cx="1714500" cy="830997"/>
          </a:xfrm>
          <a:prstGeom prst="rect">
            <a:avLst/>
          </a:prstGeom>
        </p:spPr>
        <p:style>
          <a:lnRef idx="1">
            <a:schemeClr val="accent6"/>
          </a:lnRef>
          <a:fillRef idx="2">
            <a:schemeClr val="accent6"/>
          </a:fillRef>
          <a:effectRef idx="1">
            <a:schemeClr val="accent6"/>
          </a:effectRef>
          <a:fontRef idx="minor">
            <a:schemeClr val="dk1"/>
          </a:fontRef>
        </p:style>
        <p:txBody>
          <a:bodyPr>
            <a:spAutoFit/>
          </a:bodyPr>
          <a:lstStyle/>
          <a:p>
            <a:pPr algn="ctr" eaLnBrk="0" fontAlgn="base" hangingPunct="0">
              <a:spcBef>
                <a:spcPct val="0"/>
              </a:spcBef>
              <a:spcAft>
                <a:spcPct val="0"/>
              </a:spcAft>
              <a:defRPr/>
            </a:pPr>
            <a:r>
              <a:rPr lang="en-US" sz="2400" dirty="0" err="1">
                <a:solidFill>
                  <a:srgbClr val="002060"/>
                </a:solidFill>
                <a:latin typeface="Arial" pitchFamily="34" charset="0"/>
                <a:cs typeface="Arial" pitchFamily="34" charset="0"/>
              </a:rPr>
              <a:t>Chích</a:t>
            </a:r>
            <a:r>
              <a:rPr lang="en-US" sz="2400" dirty="0">
                <a:solidFill>
                  <a:srgbClr val="002060"/>
                </a:solidFill>
                <a:latin typeface="Arial" pitchFamily="34" charset="0"/>
                <a:cs typeface="Arial" pitchFamily="34" charset="0"/>
              </a:rPr>
              <a:t> </a:t>
            </a:r>
            <a:r>
              <a:rPr lang="en-US" sz="2400" dirty="0" err="1">
                <a:solidFill>
                  <a:srgbClr val="002060"/>
                </a:solidFill>
                <a:latin typeface="Arial" pitchFamily="34" charset="0"/>
                <a:cs typeface="Arial" pitchFamily="34" charset="0"/>
              </a:rPr>
              <a:t>bông</a:t>
            </a:r>
            <a:endParaRPr lang="en-US" sz="2400" dirty="0">
              <a:solidFill>
                <a:srgbClr val="002060"/>
              </a:solidFill>
              <a:latin typeface="Arial" pitchFamily="34" charset="0"/>
              <a:cs typeface="Arial" pitchFamily="34" charset="0"/>
            </a:endParaRPr>
          </a:p>
        </p:txBody>
      </p:sp>
      <p:sp>
        <p:nvSpPr>
          <p:cNvPr id="13" name="TextBox 12"/>
          <p:cNvSpPr txBox="1"/>
          <p:nvPr/>
        </p:nvSpPr>
        <p:spPr>
          <a:xfrm>
            <a:off x="5514975" y="2308623"/>
            <a:ext cx="1257300" cy="461665"/>
          </a:xfrm>
          <a:prstGeom prst="rect">
            <a:avLst/>
          </a:prstGeom>
        </p:spPr>
        <p:style>
          <a:lnRef idx="1">
            <a:schemeClr val="accent2"/>
          </a:lnRef>
          <a:fillRef idx="2">
            <a:schemeClr val="accent2"/>
          </a:fillRef>
          <a:effectRef idx="1">
            <a:schemeClr val="accent2"/>
          </a:effectRef>
          <a:fontRef idx="minor">
            <a:schemeClr val="dk1"/>
          </a:fontRef>
        </p:style>
        <p:txBody>
          <a:bodyPr>
            <a:spAutoFit/>
          </a:bodyPr>
          <a:lstStyle/>
          <a:p>
            <a:pPr algn="ctr" eaLnBrk="0" fontAlgn="base" hangingPunct="0">
              <a:spcBef>
                <a:spcPct val="0"/>
              </a:spcBef>
              <a:spcAft>
                <a:spcPct val="0"/>
              </a:spcAft>
              <a:defRPr/>
            </a:pPr>
            <a:r>
              <a:rPr lang="en-US" sz="2400" dirty="0" err="1">
                <a:solidFill>
                  <a:srgbClr val="000000"/>
                </a:solidFill>
                <a:latin typeface="Arial" pitchFamily="34" charset="0"/>
                <a:cs typeface="Arial" pitchFamily="34" charset="0"/>
              </a:rPr>
              <a:t>danh</a:t>
            </a:r>
            <a:r>
              <a:rPr lang="en-US" sz="2400" dirty="0">
                <a:solidFill>
                  <a:srgbClr val="000000"/>
                </a:solidFill>
                <a:latin typeface="Arial" pitchFamily="34" charset="0"/>
                <a:cs typeface="Arial" pitchFamily="34" charset="0"/>
              </a:rPr>
              <a:t> </a:t>
            </a:r>
            <a:r>
              <a:rPr lang="en-US" sz="2400" dirty="0" err="1">
                <a:solidFill>
                  <a:srgbClr val="000000"/>
                </a:solidFill>
                <a:latin typeface="Arial" pitchFamily="34" charset="0"/>
                <a:cs typeface="Arial" pitchFamily="34" charset="0"/>
              </a:rPr>
              <a:t>từ</a:t>
            </a:r>
            <a:endParaRPr lang="en-US" sz="2400" dirty="0">
              <a:solidFill>
                <a:srgbClr val="000000"/>
              </a:solidFill>
              <a:latin typeface="Arial" pitchFamily="34" charset="0"/>
              <a:cs typeface="Arial" pitchFamily="34" charset="0"/>
            </a:endParaRPr>
          </a:p>
        </p:txBody>
      </p:sp>
      <p:sp>
        <p:nvSpPr>
          <p:cNvPr id="14" name="TextBox 13"/>
          <p:cNvSpPr txBox="1"/>
          <p:nvPr/>
        </p:nvSpPr>
        <p:spPr>
          <a:xfrm>
            <a:off x="5754291" y="2855119"/>
            <a:ext cx="1200150" cy="1200329"/>
          </a:xfrm>
          <a:prstGeom prst="rect">
            <a:avLst/>
          </a:prstGeom>
        </p:spPr>
        <p:style>
          <a:lnRef idx="1">
            <a:schemeClr val="accent5"/>
          </a:lnRef>
          <a:fillRef idx="2">
            <a:schemeClr val="accent5"/>
          </a:fillRef>
          <a:effectRef idx="1">
            <a:schemeClr val="accent5"/>
          </a:effectRef>
          <a:fontRef idx="minor">
            <a:schemeClr val="dk1"/>
          </a:fontRef>
        </p:style>
        <p:txBody>
          <a:bodyPr>
            <a:spAutoFit/>
          </a:bodyPr>
          <a:lstStyle/>
          <a:p>
            <a:pPr algn="ctr" eaLnBrk="0" fontAlgn="base" hangingPunct="0">
              <a:spcBef>
                <a:spcPct val="0"/>
              </a:spcBef>
              <a:spcAft>
                <a:spcPct val="0"/>
              </a:spcAft>
              <a:defRPr/>
            </a:pPr>
            <a:r>
              <a:rPr lang="en-US" sz="2400" dirty="0" err="1">
                <a:solidFill>
                  <a:srgbClr val="000000"/>
                </a:solidFill>
                <a:latin typeface="Arial" pitchFamily="34" charset="0"/>
                <a:cs typeface="Arial" pitchFamily="34" charset="0"/>
              </a:rPr>
              <a:t>Cụm</a:t>
            </a:r>
            <a:r>
              <a:rPr lang="en-US" sz="2400" dirty="0">
                <a:solidFill>
                  <a:srgbClr val="000000"/>
                </a:solidFill>
                <a:latin typeface="Arial" pitchFamily="34" charset="0"/>
                <a:cs typeface="Arial" pitchFamily="34" charset="0"/>
              </a:rPr>
              <a:t> </a:t>
            </a:r>
            <a:r>
              <a:rPr lang="en-US" sz="2400" dirty="0" err="1">
                <a:solidFill>
                  <a:srgbClr val="000000"/>
                </a:solidFill>
                <a:latin typeface="Arial" pitchFamily="34" charset="0"/>
                <a:cs typeface="Arial" pitchFamily="34" charset="0"/>
              </a:rPr>
              <a:t>danh</a:t>
            </a:r>
            <a:r>
              <a:rPr lang="en-US" sz="2400" dirty="0">
                <a:solidFill>
                  <a:srgbClr val="000000"/>
                </a:solidFill>
                <a:latin typeface="Arial" pitchFamily="34" charset="0"/>
                <a:cs typeface="Arial" pitchFamily="34" charset="0"/>
              </a:rPr>
              <a:t> </a:t>
            </a:r>
            <a:r>
              <a:rPr lang="en-US" sz="2400" dirty="0" err="1">
                <a:solidFill>
                  <a:srgbClr val="000000"/>
                </a:solidFill>
                <a:latin typeface="Arial" pitchFamily="34" charset="0"/>
                <a:cs typeface="Arial" pitchFamily="34" charset="0"/>
              </a:rPr>
              <a:t>từ</a:t>
            </a:r>
            <a:endParaRPr lang="en-US" sz="2400" dirty="0">
              <a:solidFill>
                <a:srgbClr val="000000"/>
              </a:solidFill>
              <a:latin typeface="Arial" pitchFamily="34" charset="0"/>
              <a:cs typeface="Arial" pitchFamily="34" charset="0"/>
            </a:endParaRPr>
          </a:p>
        </p:txBody>
      </p:sp>
      <p:sp>
        <p:nvSpPr>
          <p:cNvPr id="15" name="TextBox 14"/>
          <p:cNvSpPr txBox="1"/>
          <p:nvPr/>
        </p:nvSpPr>
        <p:spPr>
          <a:xfrm>
            <a:off x="5709047" y="4079320"/>
            <a:ext cx="1257300" cy="461665"/>
          </a:xfrm>
          <a:prstGeom prst="rect">
            <a:avLst/>
          </a:prstGeom>
        </p:spPr>
        <p:style>
          <a:lnRef idx="1">
            <a:schemeClr val="accent2"/>
          </a:lnRef>
          <a:fillRef idx="2">
            <a:schemeClr val="accent2"/>
          </a:fillRef>
          <a:effectRef idx="1">
            <a:schemeClr val="accent2"/>
          </a:effectRef>
          <a:fontRef idx="minor">
            <a:schemeClr val="dk1"/>
          </a:fontRef>
        </p:style>
        <p:txBody>
          <a:bodyPr>
            <a:spAutoFit/>
          </a:bodyPr>
          <a:lstStyle/>
          <a:p>
            <a:pPr algn="ctr" eaLnBrk="0" fontAlgn="base" hangingPunct="0">
              <a:spcBef>
                <a:spcPct val="0"/>
              </a:spcBef>
              <a:spcAft>
                <a:spcPct val="0"/>
              </a:spcAft>
              <a:defRPr/>
            </a:pPr>
            <a:r>
              <a:rPr lang="en-US" sz="2400" dirty="0" err="1">
                <a:solidFill>
                  <a:srgbClr val="000000"/>
                </a:solidFill>
                <a:latin typeface="Arial" pitchFamily="34" charset="0"/>
                <a:cs typeface="Arial" pitchFamily="34" charset="0"/>
              </a:rPr>
              <a:t>danh</a:t>
            </a:r>
            <a:r>
              <a:rPr lang="en-US" sz="2400" dirty="0">
                <a:solidFill>
                  <a:srgbClr val="000000"/>
                </a:solidFill>
                <a:latin typeface="Arial" pitchFamily="34" charset="0"/>
                <a:cs typeface="Arial" pitchFamily="34" charset="0"/>
              </a:rPr>
              <a:t> </a:t>
            </a:r>
            <a:r>
              <a:rPr lang="en-US" sz="2400" dirty="0" err="1">
                <a:solidFill>
                  <a:srgbClr val="000000"/>
                </a:solidFill>
                <a:latin typeface="Arial" pitchFamily="34" charset="0"/>
                <a:cs typeface="Arial" pitchFamily="34" charset="0"/>
              </a:rPr>
              <a:t>từ</a:t>
            </a:r>
            <a:endParaRPr lang="en-US" sz="2400" dirty="0">
              <a:solidFill>
                <a:srgbClr val="000000"/>
              </a:solidFill>
              <a:latin typeface="Arial" pitchFamily="34" charset="0"/>
              <a:cs typeface="Arial" pitchFamily="34" charset="0"/>
            </a:endParaRPr>
          </a:p>
        </p:txBody>
      </p:sp>
      <p:sp>
        <p:nvSpPr>
          <p:cNvPr id="16" name="TextBox 15"/>
          <p:cNvSpPr txBox="1"/>
          <p:nvPr/>
        </p:nvSpPr>
        <p:spPr>
          <a:xfrm>
            <a:off x="7702154" y="2855119"/>
            <a:ext cx="685800" cy="830997"/>
          </a:xfrm>
          <a:prstGeom prst="rect">
            <a:avLst/>
          </a:prstGeom>
        </p:spPr>
        <p:style>
          <a:lnRef idx="1">
            <a:schemeClr val="accent6"/>
          </a:lnRef>
          <a:fillRef idx="2">
            <a:schemeClr val="accent6"/>
          </a:fillRef>
          <a:effectRef idx="1">
            <a:schemeClr val="accent6"/>
          </a:effectRef>
          <a:fontRef idx="minor">
            <a:schemeClr val="dk1"/>
          </a:fontRef>
        </p:style>
        <p:txBody>
          <a:bodyPr>
            <a:spAutoFit/>
          </a:bodyPr>
          <a:lstStyle/>
          <a:p>
            <a:pPr algn="ctr" eaLnBrk="0" fontAlgn="base" hangingPunct="0">
              <a:spcBef>
                <a:spcPct val="0"/>
              </a:spcBef>
              <a:spcAft>
                <a:spcPct val="0"/>
              </a:spcAft>
              <a:defRPr/>
            </a:pPr>
            <a:r>
              <a:rPr lang="en-US" sz="2400" b="1" dirty="0" err="1">
                <a:solidFill>
                  <a:srgbClr val="FF0066"/>
                </a:solidFill>
                <a:latin typeface="Arial" pitchFamily="34" charset="0"/>
                <a:cs typeface="Arial" pitchFamily="34" charset="0"/>
              </a:rPr>
              <a:t>Đại</a:t>
            </a:r>
            <a:r>
              <a:rPr lang="en-US" sz="2400" b="1" dirty="0">
                <a:solidFill>
                  <a:srgbClr val="FF0066"/>
                </a:solidFill>
                <a:latin typeface="Arial" pitchFamily="34" charset="0"/>
                <a:cs typeface="Arial" pitchFamily="34" charset="0"/>
              </a:rPr>
              <a:t> </a:t>
            </a:r>
            <a:r>
              <a:rPr lang="en-US" sz="2400" b="1" dirty="0" err="1">
                <a:solidFill>
                  <a:srgbClr val="FF0066"/>
                </a:solidFill>
                <a:latin typeface="Arial" pitchFamily="34" charset="0"/>
                <a:cs typeface="Arial" pitchFamily="34" charset="0"/>
              </a:rPr>
              <a:t>từ</a:t>
            </a:r>
            <a:endParaRPr lang="en-US" sz="2400" b="1" dirty="0">
              <a:solidFill>
                <a:srgbClr val="FF0066"/>
              </a:solidFill>
              <a:latin typeface="Arial" pitchFamily="34" charset="0"/>
              <a:cs typeface="Arial" pitchFamily="34" charset="0"/>
            </a:endParaRPr>
          </a:p>
        </p:txBody>
      </p:sp>
      <p:sp>
        <p:nvSpPr>
          <p:cNvPr id="17" name="TextBox 16"/>
          <p:cNvSpPr txBox="1"/>
          <p:nvPr/>
        </p:nvSpPr>
        <p:spPr>
          <a:xfrm>
            <a:off x="2480072" y="3511154"/>
            <a:ext cx="857250" cy="830997"/>
          </a:xfrm>
          <a:prstGeom prst="rect">
            <a:avLst/>
          </a:prstGeom>
        </p:spPr>
        <p:style>
          <a:lnRef idx="1">
            <a:schemeClr val="accent2"/>
          </a:lnRef>
          <a:fillRef idx="2">
            <a:schemeClr val="accent2"/>
          </a:fillRef>
          <a:effectRef idx="1">
            <a:schemeClr val="accent2"/>
          </a:effectRef>
          <a:fontRef idx="minor">
            <a:schemeClr val="dk1"/>
          </a:fontRef>
        </p:style>
        <p:txBody>
          <a:bodyPr>
            <a:spAutoFit/>
          </a:bodyPr>
          <a:lstStyle/>
          <a:p>
            <a:pPr algn="ctr" eaLnBrk="0" fontAlgn="base" hangingPunct="0">
              <a:spcBef>
                <a:spcPct val="0"/>
              </a:spcBef>
              <a:spcAft>
                <a:spcPct val="0"/>
              </a:spcAft>
              <a:defRPr/>
            </a:pPr>
            <a:r>
              <a:rPr lang="en-US" sz="2400" dirty="0" err="1">
                <a:solidFill>
                  <a:srgbClr val="FF0066"/>
                </a:solidFill>
                <a:latin typeface="Arial" pitchFamily="34" charset="0"/>
                <a:cs typeface="Arial" pitchFamily="34" charset="0"/>
              </a:rPr>
              <a:t>thay</a:t>
            </a:r>
            <a:r>
              <a:rPr lang="en-US" sz="2400" dirty="0">
                <a:solidFill>
                  <a:srgbClr val="FF0066"/>
                </a:solidFill>
                <a:latin typeface="Arial" pitchFamily="34" charset="0"/>
                <a:cs typeface="Arial" pitchFamily="34" charset="0"/>
              </a:rPr>
              <a:t> </a:t>
            </a:r>
            <a:r>
              <a:rPr lang="en-US" sz="2400" dirty="0" err="1">
                <a:solidFill>
                  <a:srgbClr val="FF0066"/>
                </a:solidFill>
                <a:latin typeface="Arial" pitchFamily="34" charset="0"/>
                <a:cs typeface="Arial" pitchFamily="34" charset="0"/>
              </a:rPr>
              <a:t>thế</a:t>
            </a:r>
            <a:endParaRPr lang="en-US" sz="2400" dirty="0">
              <a:solidFill>
                <a:srgbClr val="FF0066"/>
              </a:solidFill>
              <a:latin typeface="Arial" pitchFamily="34" charset="0"/>
              <a:cs typeface="Arial" pitchFamily="34" charset="0"/>
            </a:endParaRPr>
          </a:p>
        </p:txBody>
      </p:sp>
      <p:cxnSp>
        <p:nvCxnSpPr>
          <p:cNvPr id="21" name="Straight Arrow Connector 20"/>
          <p:cNvCxnSpPr/>
          <p:nvPr/>
        </p:nvCxnSpPr>
        <p:spPr>
          <a:xfrm>
            <a:off x="1828801" y="2634854"/>
            <a:ext cx="651272"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a:stCxn id="6" idx="3"/>
          </p:cNvCxnSpPr>
          <p:nvPr/>
        </p:nvCxnSpPr>
        <p:spPr>
          <a:xfrm>
            <a:off x="1828800" y="2648993"/>
            <a:ext cx="559594" cy="98122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a:endCxn id="10" idx="1"/>
          </p:cNvCxnSpPr>
          <p:nvPr/>
        </p:nvCxnSpPr>
        <p:spPr>
          <a:xfrm flipV="1">
            <a:off x="3307557" y="2551362"/>
            <a:ext cx="627459" cy="95979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a:stCxn id="10" idx="3"/>
          </p:cNvCxnSpPr>
          <p:nvPr/>
        </p:nvCxnSpPr>
        <p:spPr>
          <a:xfrm flipV="1">
            <a:off x="4849416" y="2539604"/>
            <a:ext cx="689372" cy="1175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stCxn id="7" idx="3"/>
            <a:endCxn id="9" idx="1"/>
          </p:cNvCxnSpPr>
          <p:nvPr/>
        </p:nvCxnSpPr>
        <p:spPr>
          <a:xfrm flipV="1">
            <a:off x="1803061" y="2736028"/>
            <a:ext cx="647245" cy="634586"/>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a:stCxn id="7" idx="3"/>
            <a:endCxn id="17" idx="1"/>
          </p:cNvCxnSpPr>
          <p:nvPr/>
        </p:nvCxnSpPr>
        <p:spPr>
          <a:xfrm>
            <a:off x="1803061" y="3370614"/>
            <a:ext cx="677011" cy="556039"/>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flipV="1">
            <a:off x="3337323" y="3298032"/>
            <a:ext cx="350044" cy="51316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a:endCxn id="14" idx="1"/>
          </p:cNvCxnSpPr>
          <p:nvPr/>
        </p:nvCxnSpPr>
        <p:spPr>
          <a:xfrm>
            <a:off x="5538787" y="3245645"/>
            <a:ext cx="215504" cy="209639"/>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flipV="1">
            <a:off x="1858566" y="3133725"/>
            <a:ext cx="657225" cy="1004888"/>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a:off x="1863328" y="4119563"/>
            <a:ext cx="652463" cy="0"/>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a:endCxn id="12" idx="1"/>
          </p:cNvCxnSpPr>
          <p:nvPr/>
        </p:nvCxnSpPr>
        <p:spPr>
          <a:xfrm>
            <a:off x="3307557" y="4055448"/>
            <a:ext cx="303133" cy="212914"/>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12" idx="3"/>
            <a:endCxn id="15" idx="1"/>
          </p:cNvCxnSpPr>
          <p:nvPr/>
        </p:nvCxnSpPr>
        <p:spPr>
          <a:xfrm>
            <a:off x="5325190" y="4268362"/>
            <a:ext cx="383857" cy="41791"/>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a:off x="6769299" y="2392084"/>
            <a:ext cx="921543" cy="760525"/>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a:stCxn id="15" idx="3"/>
          </p:cNvCxnSpPr>
          <p:nvPr/>
        </p:nvCxnSpPr>
        <p:spPr>
          <a:xfrm flipV="1">
            <a:off x="6966347" y="3568107"/>
            <a:ext cx="735807" cy="742046"/>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a:endCxn id="16" idx="1"/>
          </p:cNvCxnSpPr>
          <p:nvPr/>
        </p:nvCxnSpPr>
        <p:spPr>
          <a:xfrm>
            <a:off x="6975574" y="3270617"/>
            <a:ext cx="726580" cy="1"/>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1344216" y="4663440"/>
            <a:ext cx="2343150" cy="461665"/>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lgn="ctr" eaLnBrk="0" fontAlgn="base" hangingPunct="0">
              <a:spcBef>
                <a:spcPct val="0"/>
              </a:spcBef>
              <a:spcAft>
                <a:spcPct val="0"/>
              </a:spcAft>
              <a:defRPr/>
            </a:pPr>
            <a:r>
              <a:rPr lang="en-US" sz="2400" b="1" dirty="0" err="1">
                <a:solidFill>
                  <a:srgbClr val="0000FF"/>
                </a:solidFill>
                <a:latin typeface="Arial" pitchFamily="34" charset="0"/>
                <a:cs typeface="Arial" pitchFamily="34" charset="0"/>
              </a:rPr>
              <a:t>tớ</a:t>
            </a:r>
            <a:r>
              <a:rPr lang="en-US" sz="2400" b="1" dirty="0">
                <a:solidFill>
                  <a:srgbClr val="0000FF"/>
                </a:solidFill>
                <a:latin typeface="Arial" pitchFamily="34" charset="0"/>
                <a:cs typeface="Arial" pitchFamily="34" charset="0"/>
              </a:rPr>
              <a:t>, </a:t>
            </a:r>
            <a:r>
              <a:rPr lang="en-US" sz="2400" b="1" dirty="0" err="1">
                <a:solidFill>
                  <a:srgbClr val="0000FF"/>
                </a:solidFill>
                <a:latin typeface="Arial" pitchFamily="34" charset="0"/>
                <a:cs typeface="Arial" pitchFamily="34" charset="0"/>
              </a:rPr>
              <a:t>cậu</a:t>
            </a:r>
            <a:r>
              <a:rPr lang="en-US" sz="2400" b="1" dirty="0">
                <a:solidFill>
                  <a:srgbClr val="0000FF"/>
                </a:solidFill>
                <a:latin typeface="Arial" pitchFamily="34" charset="0"/>
                <a:cs typeface="Arial" pitchFamily="34" charset="0"/>
              </a:rPr>
              <a:t>, </a:t>
            </a:r>
            <a:r>
              <a:rPr lang="en-US" sz="2400" b="1" dirty="0" err="1">
                <a:solidFill>
                  <a:srgbClr val="0000FF"/>
                </a:solidFill>
                <a:latin typeface="Arial" pitchFamily="34" charset="0"/>
                <a:cs typeface="Arial" pitchFamily="34" charset="0"/>
              </a:rPr>
              <a:t>nó</a:t>
            </a:r>
            <a:endParaRPr lang="en-US" sz="2400" b="1" dirty="0">
              <a:solidFill>
                <a:srgbClr val="0000FF"/>
              </a:solidFill>
              <a:latin typeface="Arial" pitchFamily="34" charset="0"/>
              <a:cs typeface="Arial" pitchFamily="34" charset="0"/>
            </a:endParaRPr>
          </a:p>
        </p:txBody>
      </p:sp>
      <p:sp>
        <p:nvSpPr>
          <p:cNvPr id="94" name="TextBox 93"/>
          <p:cNvSpPr txBox="1"/>
          <p:nvPr/>
        </p:nvSpPr>
        <p:spPr>
          <a:xfrm>
            <a:off x="5473304" y="4647248"/>
            <a:ext cx="1287065" cy="461665"/>
          </a:xfrm>
          <a:prstGeom prst="rect">
            <a:avLst/>
          </a:prstGeom>
        </p:spPr>
        <p:style>
          <a:lnRef idx="1">
            <a:schemeClr val="accent6"/>
          </a:lnRef>
          <a:fillRef idx="2">
            <a:schemeClr val="accent6"/>
          </a:fillRef>
          <a:effectRef idx="1">
            <a:schemeClr val="accent6"/>
          </a:effectRef>
          <a:fontRef idx="minor">
            <a:schemeClr val="dk1"/>
          </a:fontRef>
        </p:style>
        <p:txBody>
          <a:bodyPr>
            <a:spAutoFit/>
          </a:bodyPr>
          <a:lstStyle/>
          <a:p>
            <a:pPr algn="ctr" eaLnBrk="0" fontAlgn="base" hangingPunct="0">
              <a:spcBef>
                <a:spcPct val="0"/>
              </a:spcBef>
              <a:spcAft>
                <a:spcPct val="0"/>
              </a:spcAft>
              <a:defRPr/>
            </a:pPr>
            <a:r>
              <a:rPr lang="en-US" sz="2400" b="1" dirty="0" err="1">
                <a:solidFill>
                  <a:srgbClr val="FF0066"/>
                </a:solidFill>
                <a:latin typeface="Arial" pitchFamily="34" charset="0"/>
                <a:cs typeface="Arial" pitchFamily="34" charset="0"/>
              </a:rPr>
              <a:t>Đại</a:t>
            </a:r>
            <a:r>
              <a:rPr lang="en-US" sz="2400" b="1" dirty="0">
                <a:solidFill>
                  <a:srgbClr val="FF0066"/>
                </a:solidFill>
                <a:latin typeface="Arial" pitchFamily="34" charset="0"/>
                <a:cs typeface="Arial" pitchFamily="34" charset="0"/>
              </a:rPr>
              <a:t> </a:t>
            </a:r>
            <a:r>
              <a:rPr lang="en-US" sz="2400" b="1" dirty="0" err="1">
                <a:solidFill>
                  <a:srgbClr val="FF0066"/>
                </a:solidFill>
                <a:latin typeface="Arial" pitchFamily="34" charset="0"/>
                <a:cs typeface="Arial" pitchFamily="34" charset="0"/>
              </a:rPr>
              <a:t>từ</a:t>
            </a:r>
            <a:endParaRPr lang="en-US" sz="2400" b="1" dirty="0">
              <a:solidFill>
                <a:srgbClr val="FF0066"/>
              </a:solidFill>
              <a:latin typeface="Arial" pitchFamily="34" charset="0"/>
              <a:cs typeface="Arial" pitchFamily="34" charset="0"/>
            </a:endParaRPr>
          </a:p>
        </p:txBody>
      </p:sp>
      <p:cxnSp>
        <p:nvCxnSpPr>
          <p:cNvPr id="95" name="Straight Arrow Connector 94"/>
          <p:cNvCxnSpPr/>
          <p:nvPr/>
        </p:nvCxnSpPr>
        <p:spPr>
          <a:xfrm flipV="1">
            <a:off x="3687366" y="4900941"/>
            <a:ext cx="1785938" cy="16192"/>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5085564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6" presetClass="entr" presetSubtype="21" fill="hold" nodeType="click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barn(inVertical)">
                                      <p:cBhvr>
                                        <p:cTn id="24" dur="500"/>
                                        <p:tgtEl>
                                          <p:spTgt spid="21"/>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barn(inVertical)">
                                      <p:cBhvr>
                                        <p:cTn id="27" dur="500"/>
                                        <p:tgtEl>
                                          <p:spTgt spid="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6" presetClass="entr" presetSubtype="21" fill="hold"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barn(inVertical)">
                                      <p:cBhvr>
                                        <p:cTn id="32" dur="500"/>
                                        <p:tgtEl>
                                          <p:spTgt spid="22"/>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barn(inVertical)">
                                      <p:cBhvr>
                                        <p:cTn id="35" dur="500"/>
                                        <p:tgtEl>
                                          <p:spTgt spid="17"/>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6" presetClass="entr" presetSubtype="16" fill="hold" nodeType="click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circle(in)">
                                      <p:cBhvr>
                                        <p:cTn id="40" dur="2000"/>
                                        <p:tgtEl>
                                          <p:spTgt spid="24"/>
                                        </p:tgtEl>
                                      </p:cBhvr>
                                    </p:animEffect>
                                  </p:childTnLst>
                                </p:cTn>
                              </p:par>
                              <p:par>
                                <p:cTn id="41" presetID="6" presetClass="entr" presetSubtype="16"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circle(in)">
                                      <p:cBhvr>
                                        <p:cTn id="43" dur="2000"/>
                                        <p:tgtEl>
                                          <p:spTgt spid="10"/>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6" presetClass="entr" presetSubtype="21" fill="hold" nodeType="click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barn(inVertical)">
                                      <p:cBhvr>
                                        <p:cTn id="48" dur="500"/>
                                        <p:tgtEl>
                                          <p:spTgt spid="28"/>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6" presetClass="entr" presetSubtype="21" fill="hold" nodeType="click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barn(inVertical)">
                                      <p:cBhvr>
                                        <p:cTn id="53" dur="500"/>
                                        <p:tgtEl>
                                          <p:spTgt spid="30"/>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6" presetClass="entr" presetSubtype="16" fill="hold" nodeType="clickEffect">
                                  <p:stCondLst>
                                    <p:cond delay="0"/>
                                  </p:stCondLst>
                                  <p:childTnLst>
                                    <p:set>
                                      <p:cBhvr>
                                        <p:cTn id="57" dur="1" fill="hold">
                                          <p:stCondLst>
                                            <p:cond delay="0"/>
                                          </p:stCondLst>
                                        </p:cTn>
                                        <p:tgtEl>
                                          <p:spTgt spid="33"/>
                                        </p:tgtEl>
                                        <p:attrNameLst>
                                          <p:attrName>style.visibility</p:attrName>
                                        </p:attrNameLst>
                                      </p:cBhvr>
                                      <p:to>
                                        <p:strVal val="visible"/>
                                      </p:to>
                                    </p:set>
                                    <p:animEffect transition="in" filter="circle(in)">
                                      <p:cBhvr>
                                        <p:cTn id="58" dur="2000"/>
                                        <p:tgtEl>
                                          <p:spTgt spid="33"/>
                                        </p:tgtEl>
                                      </p:cBhvr>
                                    </p:animEffect>
                                  </p:childTnLst>
                                </p:cTn>
                              </p:par>
                              <p:par>
                                <p:cTn id="59" presetID="6" presetClass="entr" presetSubtype="16" fill="hold" grpId="0" nodeType="with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circle(in)">
                                      <p:cBhvr>
                                        <p:cTn id="61" dur="2000"/>
                                        <p:tgtEl>
                                          <p:spTgt spid="11"/>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nodeType="click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circle(in)">
                                      <p:cBhvr>
                                        <p:cTn id="66" dur="2000"/>
                                        <p:tgtEl>
                                          <p:spTgt spid="26"/>
                                        </p:tgtEl>
                                      </p:cBhvr>
                                    </p:animEffect>
                                  </p:childTnLst>
                                </p:cTn>
                              </p:par>
                              <p:par>
                                <p:cTn id="67" presetID="6" presetClass="entr" presetSubtype="16" fill="hold" grpId="0" nodeType="withEffect">
                                  <p:stCondLst>
                                    <p:cond delay="0"/>
                                  </p:stCondLst>
                                  <p:childTnLst>
                                    <p:set>
                                      <p:cBhvr>
                                        <p:cTn id="68" dur="1" fill="hold">
                                          <p:stCondLst>
                                            <p:cond delay="0"/>
                                          </p:stCondLst>
                                        </p:cTn>
                                        <p:tgtEl>
                                          <p:spTgt spid="13"/>
                                        </p:tgtEl>
                                        <p:attrNameLst>
                                          <p:attrName>style.visibility</p:attrName>
                                        </p:attrNameLst>
                                      </p:cBhvr>
                                      <p:to>
                                        <p:strVal val="visible"/>
                                      </p:to>
                                    </p:set>
                                    <p:animEffect transition="in" filter="circle(in)">
                                      <p:cBhvr>
                                        <p:cTn id="69" dur="2000"/>
                                        <p:tgtEl>
                                          <p:spTgt spid="13"/>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22" presetClass="entr" presetSubtype="4" fill="hold" nodeType="clickEffect">
                                  <p:stCondLst>
                                    <p:cond delay="0"/>
                                  </p:stCondLst>
                                  <p:childTnLst>
                                    <p:set>
                                      <p:cBhvr>
                                        <p:cTn id="73" dur="1" fill="hold">
                                          <p:stCondLst>
                                            <p:cond delay="0"/>
                                          </p:stCondLst>
                                        </p:cTn>
                                        <p:tgtEl>
                                          <p:spTgt spid="35"/>
                                        </p:tgtEl>
                                        <p:attrNameLst>
                                          <p:attrName>style.visibility</p:attrName>
                                        </p:attrNameLst>
                                      </p:cBhvr>
                                      <p:to>
                                        <p:strVal val="visible"/>
                                      </p:to>
                                    </p:set>
                                    <p:animEffect transition="in" filter="wipe(down)">
                                      <p:cBhvr>
                                        <p:cTn id="74" dur="500"/>
                                        <p:tgtEl>
                                          <p:spTgt spid="35"/>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wipe(down)">
                                      <p:cBhvr>
                                        <p:cTn id="77" dur="500"/>
                                        <p:tgtEl>
                                          <p:spTgt spid="14"/>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1" nodeType="clickEffect">
                                  <p:stCondLst>
                                    <p:cond delay="0"/>
                                  </p:stCondLst>
                                  <p:childTnLst>
                                    <p:set>
                                      <p:cBhvr>
                                        <p:cTn id="81" dur="1" fill="hold">
                                          <p:stCondLst>
                                            <p:cond delay="0"/>
                                          </p:stCondLst>
                                        </p:cTn>
                                        <p:tgtEl>
                                          <p:spTgt spid="5"/>
                                        </p:tgtEl>
                                        <p:attrNameLst>
                                          <p:attrName>style.visibility</p:attrName>
                                        </p:attrNameLst>
                                      </p:cBhvr>
                                      <p:to>
                                        <p:strVal val="visible"/>
                                      </p:to>
                                    </p:set>
                                    <p:anim calcmode="lin" valueType="num">
                                      <p:cBhvr additive="base">
                                        <p:cTn id="82" dur="500" fill="hold"/>
                                        <p:tgtEl>
                                          <p:spTgt spid="5"/>
                                        </p:tgtEl>
                                        <p:attrNameLst>
                                          <p:attrName>ppt_x</p:attrName>
                                        </p:attrNameLst>
                                      </p:cBhvr>
                                      <p:tavLst>
                                        <p:tav tm="0">
                                          <p:val>
                                            <p:strVal val="#ppt_x"/>
                                          </p:val>
                                        </p:tav>
                                        <p:tav tm="100000">
                                          <p:val>
                                            <p:strVal val="#ppt_x"/>
                                          </p:val>
                                        </p:tav>
                                      </p:tavLst>
                                    </p:anim>
                                    <p:anim calcmode="lin" valueType="num">
                                      <p:cBhvr additive="base">
                                        <p:cTn id="8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2" presetClass="entr" presetSubtype="4" fill="hold" grpId="0" nodeType="click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wipe(down)">
                                      <p:cBhvr>
                                        <p:cTn id="88" dur="500"/>
                                        <p:tgtEl>
                                          <p:spTgt spid="8"/>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4" fill="hold" nodeType="click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down)">
                                      <p:cBhvr>
                                        <p:cTn id="93" dur="500"/>
                                        <p:tgtEl>
                                          <p:spTgt spid="39"/>
                                        </p:tgtEl>
                                      </p:cBhvr>
                                    </p:animEffect>
                                  </p:childTnLst>
                                </p:cTn>
                              </p:par>
                              <p:par>
                                <p:cTn id="94" presetID="16" presetClass="entr" presetSubtype="21" fill="hold" nodeType="withEffect">
                                  <p:stCondLst>
                                    <p:cond delay="0"/>
                                  </p:stCondLst>
                                  <p:childTnLst>
                                    <p:set>
                                      <p:cBhvr>
                                        <p:cTn id="95" dur="1" fill="hold">
                                          <p:stCondLst>
                                            <p:cond delay="0"/>
                                          </p:stCondLst>
                                        </p:cTn>
                                        <p:tgtEl>
                                          <p:spTgt spid="37"/>
                                        </p:tgtEl>
                                        <p:attrNameLst>
                                          <p:attrName>style.visibility</p:attrName>
                                        </p:attrNameLst>
                                      </p:cBhvr>
                                      <p:to>
                                        <p:strVal val="visible"/>
                                      </p:to>
                                    </p:set>
                                    <p:animEffect transition="in" filter="barn(inVertical)">
                                      <p:cBhvr>
                                        <p:cTn id="96" dur="500"/>
                                        <p:tgtEl>
                                          <p:spTgt spid="37"/>
                                        </p:tgtEl>
                                      </p:cBhvr>
                                    </p:animEffect>
                                  </p:childTnLst>
                                </p:cTn>
                              </p:par>
                            </p:childTnLst>
                          </p:cTn>
                        </p:par>
                      </p:childTnLst>
                    </p:cTn>
                  </p:par>
                  <p:par>
                    <p:cTn id="97" fill="hold">
                      <p:stCondLst>
                        <p:cond delay="indefinite"/>
                      </p:stCondLst>
                      <p:childTnLst>
                        <p:par>
                          <p:cTn id="98" fill="hold">
                            <p:stCondLst>
                              <p:cond delay="0"/>
                            </p:stCondLst>
                            <p:childTnLst>
                              <p:par>
                                <p:cTn id="99" presetID="6" presetClass="entr" presetSubtype="16" fill="hold" nodeType="clickEffect">
                                  <p:stCondLst>
                                    <p:cond delay="0"/>
                                  </p:stCondLst>
                                  <p:childTnLst>
                                    <p:set>
                                      <p:cBhvr>
                                        <p:cTn id="100" dur="1" fill="hold">
                                          <p:stCondLst>
                                            <p:cond delay="0"/>
                                          </p:stCondLst>
                                        </p:cTn>
                                        <p:tgtEl>
                                          <p:spTgt spid="41"/>
                                        </p:tgtEl>
                                        <p:attrNameLst>
                                          <p:attrName>style.visibility</p:attrName>
                                        </p:attrNameLst>
                                      </p:cBhvr>
                                      <p:to>
                                        <p:strVal val="visible"/>
                                      </p:to>
                                    </p:set>
                                    <p:animEffect transition="in" filter="circle(in)">
                                      <p:cBhvr>
                                        <p:cTn id="101" dur="2000"/>
                                        <p:tgtEl>
                                          <p:spTgt spid="41"/>
                                        </p:tgtEl>
                                      </p:cBhvr>
                                    </p:animEffect>
                                  </p:childTnLst>
                                </p:cTn>
                              </p:par>
                              <p:par>
                                <p:cTn id="102" presetID="6" presetClass="entr" presetSubtype="16" fill="hold" grpId="0" nodeType="withEffect">
                                  <p:stCondLst>
                                    <p:cond delay="0"/>
                                  </p:stCondLst>
                                  <p:childTnLst>
                                    <p:set>
                                      <p:cBhvr>
                                        <p:cTn id="103" dur="1" fill="hold">
                                          <p:stCondLst>
                                            <p:cond delay="0"/>
                                          </p:stCondLst>
                                        </p:cTn>
                                        <p:tgtEl>
                                          <p:spTgt spid="12"/>
                                        </p:tgtEl>
                                        <p:attrNameLst>
                                          <p:attrName>style.visibility</p:attrName>
                                        </p:attrNameLst>
                                      </p:cBhvr>
                                      <p:to>
                                        <p:strVal val="visible"/>
                                      </p:to>
                                    </p:set>
                                    <p:animEffect transition="in" filter="circle(in)">
                                      <p:cBhvr>
                                        <p:cTn id="104" dur="2000"/>
                                        <p:tgtEl>
                                          <p:spTgt spid="12"/>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6" presetClass="entr" presetSubtype="16" fill="hold" nodeType="clickEffect">
                                  <p:stCondLst>
                                    <p:cond delay="0"/>
                                  </p:stCondLst>
                                  <p:childTnLst>
                                    <p:set>
                                      <p:cBhvr>
                                        <p:cTn id="108" dur="1" fill="hold">
                                          <p:stCondLst>
                                            <p:cond delay="0"/>
                                          </p:stCondLst>
                                        </p:cTn>
                                        <p:tgtEl>
                                          <p:spTgt spid="43"/>
                                        </p:tgtEl>
                                        <p:attrNameLst>
                                          <p:attrName>style.visibility</p:attrName>
                                        </p:attrNameLst>
                                      </p:cBhvr>
                                      <p:to>
                                        <p:strVal val="visible"/>
                                      </p:to>
                                    </p:set>
                                    <p:animEffect transition="in" filter="circle(in)">
                                      <p:cBhvr>
                                        <p:cTn id="109" dur="2000"/>
                                        <p:tgtEl>
                                          <p:spTgt spid="43"/>
                                        </p:tgtEl>
                                      </p:cBhvr>
                                    </p:animEffect>
                                  </p:childTnLst>
                                </p:cTn>
                              </p:par>
                              <p:par>
                                <p:cTn id="110" presetID="6" presetClass="entr" presetSubtype="16" fill="hold" grpId="0" nodeType="withEffect">
                                  <p:stCondLst>
                                    <p:cond delay="0"/>
                                  </p:stCondLst>
                                  <p:childTnLst>
                                    <p:set>
                                      <p:cBhvr>
                                        <p:cTn id="111" dur="1" fill="hold">
                                          <p:stCondLst>
                                            <p:cond delay="0"/>
                                          </p:stCondLst>
                                        </p:cTn>
                                        <p:tgtEl>
                                          <p:spTgt spid="15"/>
                                        </p:tgtEl>
                                        <p:attrNameLst>
                                          <p:attrName>style.visibility</p:attrName>
                                        </p:attrNameLst>
                                      </p:cBhvr>
                                      <p:to>
                                        <p:strVal val="visible"/>
                                      </p:to>
                                    </p:set>
                                    <p:animEffect transition="in" filter="circle(in)">
                                      <p:cBhvr>
                                        <p:cTn id="112" dur="2000"/>
                                        <p:tgtEl>
                                          <p:spTgt spid="15"/>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6" presetClass="entr" presetSubtype="16" fill="hold" nodeType="clickEffect">
                                  <p:stCondLst>
                                    <p:cond delay="0"/>
                                  </p:stCondLst>
                                  <p:childTnLst>
                                    <p:set>
                                      <p:cBhvr>
                                        <p:cTn id="116" dur="1" fill="hold">
                                          <p:stCondLst>
                                            <p:cond delay="0"/>
                                          </p:stCondLst>
                                        </p:cTn>
                                        <p:tgtEl>
                                          <p:spTgt spid="45"/>
                                        </p:tgtEl>
                                        <p:attrNameLst>
                                          <p:attrName>style.visibility</p:attrName>
                                        </p:attrNameLst>
                                      </p:cBhvr>
                                      <p:to>
                                        <p:strVal val="visible"/>
                                      </p:to>
                                    </p:set>
                                    <p:animEffect transition="in" filter="circle(in)">
                                      <p:cBhvr>
                                        <p:cTn id="117" dur="2000"/>
                                        <p:tgtEl>
                                          <p:spTgt spid="45"/>
                                        </p:tgtEl>
                                      </p:cBhvr>
                                    </p:animEffect>
                                  </p:childTnLst>
                                </p:cTn>
                              </p:par>
                              <p:par>
                                <p:cTn id="118" presetID="6" presetClass="entr" presetSubtype="16" fill="hold" nodeType="withEffect">
                                  <p:stCondLst>
                                    <p:cond delay="0"/>
                                  </p:stCondLst>
                                  <p:childTnLst>
                                    <p:set>
                                      <p:cBhvr>
                                        <p:cTn id="119" dur="1" fill="hold">
                                          <p:stCondLst>
                                            <p:cond delay="0"/>
                                          </p:stCondLst>
                                        </p:cTn>
                                        <p:tgtEl>
                                          <p:spTgt spid="48"/>
                                        </p:tgtEl>
                                        <p:attrNameLst>
                                          <p:attrName>style.visibility</p:attrName>
                                        </p:attrNameLst>
                                      </p:cBhvr>
                                      <p:to>
                                        <p:strVal val="visible"/>
                                      </p:to>
                                    </p:set>
                                    <p:animEffect transition="in" filter="circle(in)">
                                      <p:cBhvr>
                                        <p:cTn id="120" dur="2000"/>
                                        <p:tgtEl>
                                          <p:spTgt spid="48"/>
                                        </p:tgtEl>
                                      </p:cBhvr>
                                    </p:animEffect>
                                  </p:childTnLst>
                                </p:cTn>
                              </p:par>
                              <p:par>
                                <p:cTn id="121" presetID="6" presetClass="entr" presetSubtype="16" fill="hold" nodeType="withEffect">
                                  <p:stCondLst>
                                    <p:cond delay="0"/>
                                  </p:stCondLst>
                                  <p:childTnLst>
                                    <p:set>
                                      <p:cBhvr>
                                        <p:cTn id="122" dur="1" fill="hold">
                                          <p:stCondLst>
                                            <p:cond delay="0"/>
                                          </p:stCondLst>
                                        </p:cTn>
                                        <p:tgtEl>
                                          <p:spTgt spid="47"/>
                                        </p:tgtEl>
                                        <p:attrNameLst>
                                          <p:attrName>style.visibility</p:attrName>
                                        </p:attrNameLst>
                                      </p:cBhvr>
                                      <p:to>
                                        <p:strVal val="visible"/>
                                      </p:to>
                                    </p:set>
                                    <p:animEffect transition="in" filter="circle(in)">
                                      <p:cBhvr>
                                        <p:cTn id="123" dur="2000"/>
                                        <p:tgtEl>
                                          <p:spTgt spid="47"/>
                                        </p:tgtEl>
                                      </p:cBhvr>
                                    </p:animEffect>
                                  </p:childTnLst>
                                </p:cTn>
                              </p:par>
                              <p:par>
                                <p:cTn id="124" presetID="6" presetClass="entr" presetSubtype="16" fill="hold" grpId="0" nodeType="withEffect">
                                  <p:stCondLst>
                                    <p:cond delay="0"/>
                                  </p:stCondLst>
                                  <p:childTnLst>
                                    <p:set>
                                      <p:cBhvr>
                                        <p:cTn id="125" dur="1" fill="hold">
                                          <p:stCondLst>
                                            <p:cond delay="0"/>
                                          </p:stCondLst>
                                        </p:cTn>
                                        <p:tgtEl>
                                          <p:spTgt spid="16"/>
                                        </p:tgtEl>
                                        <p:attrNameLst>
                                          <p:attrName>style.visibility</p:attrName>
                                        </p:attrNameLst>
                                      </p:cBhvr>
                                      <p:to>
                                        <p:strVal val="visible"/>
                                      </p:to>
                                    </p:set>
                                    <p:animEffect transition="in" filter="circle(in)">
                                      <p:cBhvr>
                                        <p:cTn id="126" dur="2000"/>
                                        <p:tgtEl>
                                          <p:spTgt spid="16"/>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22" presetClass="entr" presetSubtype="4" fill="hold" grpId="0" nodeType="clickEffect">
                                  <p:stCondLst>
                                    <p:cond delay="0"/>
                                  </p:stCondLst>
                                  <p:childTnLst>
                                    <p:set>
                                      <p:cBhvr>
                                        <p:cTn id="130" dur="1" fill="hold">
                                          <p:stCondLst>
                                            <p:cond delay="0"/>
                                          </p:stCondLst>
                                        </p:cTn>
                                        <p:tgtEl>
                                          <p:spTgt spid="93"/>
                                        </p:tgtEl>
                                        <p:attrNameLst>
                                          <p:attrName>style.visibility</p:attrName>
                                        </p:attrNameLst>
                                      </p:cBhvr>
                                      <p:to>
                                        <p:strVal val="visible"/>
                                      </p:to>
                                    </p:set>
                                    <p:animEffect transition="in" filter="wipe(down)">
                                      <p:cBhvr>
                                        <p:cTn id="131" dur="500"/>
                                        <p:tgtEl>
                                          <p:spTgt spid="93"/>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6" presetClass="entr" presetSubtype="21" fill="hold" nodeType="clickEffect">
                                  <p:stCondLst>
                                    <p:cond delay="0"/>
                                  </p:stCondLst>
                                  <p:childTnLst>
                                    <p:set>
                                      <p:cBhvr>
                                        <p:cTn id="135" dur="1" fill="hold">
                                          <p:stCondLst>
                                            <p:cond delay="0"/>
                                          </p:stCondLst>
                                        </p:cTn>
                                        <p:tgtEl>
                                          <p:spTgt spid="95"/>
                                        </p:tgtEl>
                                        <p:attrNameLst>
                                          <p:attrName>style.visibility</p:attrName>
                                        </p:attrNameLst>
                                      </p:cBhvr>
                                      <p:to>
                                        <p:strVal val="visible"/>
                                      </p:to>
                                    </p:set>
                                    <p:animEffect transition="in" filter="barn(inVertical)">
                                      <p:cBhvr>
                                        <p:cTn id="136" dur="500"/>
                                        <p:tgtEl>
                                          <p:spTgt spid="95"/>
                                        </p:tgtEl>
                                      </p:cBhvr>
                                    </p:animEffect>
                                  </p:childTnLst>
                                </p:cTn>
                              </p:par>
                              <p:par>
                                <p:cTn id="137" presetID="16" presetClass="entr" presetSubtype="21" fill="hold" grpId="0" nodeType="withEffect">
                                  <p:stCondLst>
                                    <p:cond delay="0"/>
                                  </p:stCondLst>
                                  <p:childTnLst>
                                    <p:set>
                                      <p:cBhvr>
                                        <p:cTn id="138" dur="1" fill="hold">
                                          <p:stCondLst>
                                            <p:cond delay="0"/>
                                          </p:stCondLst>
                                        </p:cTn>
                                        <p:tgtEl>
                                          <p:spTgt spid="94"/>
                                        </p:tgtEl>
                                        <p:attrNameLst>
                                          <p:attrName>style.visibility</p:attrName>
                                        </p:attrNameLst>
                                      </p:cBhvr>
                                      <p:to>
                                        <p:strVal val="visible"/>
                                      </p:to>
                                    </p:set>
                                    <p:animEffect transition="in" filter="barn(inVertical)">
                                      <p:cBhvr>
                                        <p:cTn id="139"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93" grpId="0" animBg="1"/>
      <p:bldP spid="9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2" name="Text Box 4"/>
          <p:cNvSpPr txBox="1">
            <a:spLocks noChangeArrowheads="1"/>
          </p:cNvSpPr>
          <p:nvPr/>
        </p:nvSpPr>
        <p:spPr bwMode="auto">
          <a:xfrm>
            <a:off x="151304" y="214448"/>
            <a:ext cx="890125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indent="6858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vi-VN" altLang="en-US" sz="2800" dirty="0" smtClean="0">
                <a:solidFill>
                  <a:srgbClr val="000000"/>
                </a:solidFill>
                <a:latin typeface="Times New Roman" panose="02020603050405020304" pitchFamily="18" charset="0"/>
                <a:cs typeface="Arial" panose="020B0604020202020204" pitchFamily="34" charset="0"/>
              </a:rPr>
              <a:t>2. </a:t>
            </a:r>
            <a:r>
              <a:rPr lang="en-US" altLang="en-US" sz="2800" dirty="0" err="1" smtClean="0">
                <a:solidFill>
                  <a:srgbClr val="000000"/>
                </a:solidFill>
                <a:latin typeface="Times New Roman" panose="02020603050405020304" pitchFamily="18" charset="0"/>
                <a:cs typeface="Arial" panose="020B0604020202020204" pitchFamily="34" charset="0"/>
              </a:rPr>
              <a:t>Cách</a:t>
            </a:r>
            <a:r>
              <a:rPr lang="en-US" altLang="en-US" sz="2800" dirty="0" smtClean="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dùng</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những</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từ</a:t>
            </a:r>
            <a:r>
              <a:rPr lang="en-US" altLang="en-US" sz="2800" dirty="0">
                <a:solidFill>
                  <a:srgbClr val="000000"/>
                </a:solidFill>
                <a:latin typeface="Times New Roman" panose="02020603050405020304" pitchFamily="18" charset="0"/>
                <a:cs typeface="Arial" panose="020B0604020202020204" pitchFamily="34" charset="0"/>
              </a:rPr>
              <a:t> in </a:t>
            </a:r>
            <a:r>
              <a:rPr lang="en-US" altLang="en-US" sz="2800" dirty="0" err="1">
                <a:solidFill>
                  <a:srgbClr val="000000"/>
                </a:solidFill>
                <a:latin typeface="Times New Roman" panose="02020603050405020304" pitchFamily="18" charset="0"/>
                <a:cs typeface="Arial" panose="020B0604020202020204" pitchFamily="34" charset="0"/>
              </a:rPr>
              <a:t>đậm</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dưới</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đây</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có</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gì</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giống</a:t>
            </a:r>
            <a:r>
              <a:rPr lang="en-US" altLang="en-US" sz="2800" dirty="0">
                <a:solidFill>
                  <a:srgbClr val="000000"/>
                </a:solidFill>
                <a:latin typeface="Times New Roman" panose="02020603050405020304" pitchFamily="18" charset="0"/>
                <a:cs typeface="Arial" panose="020B0604020202020204" pitchFamily="34" charset="0"/>
              </a:rPr>
              <a:t> </a:t>
            </a:r>
            <a:endParaRPr lang="vi-VN" altLang="en-US" sz="2800" dirty="0" smtClean="0">
              <a:solidFill>
                <a:srgbClr val="000000"/>
              </a:solidFill>
              <a:latin typeface="Times New Roman" panose="02020603050405020304" pitchFamily="18" charset="0"/>
              <a:cs typeface="Arial" panose="020B0604020202020204" pitchFamily="34" charset="0"/>
            </a:endParaRPr>
          </a:p>
          <a:p>
            <a:pPr fontAlgn="base">
              <a:spcBef>
                <a:spcPct val="0"/>
              </a:spcBef>
              <a:spcAft>
                <a:spcPct val="0"/>
              </a:spcAft>
              <a:buNone/>
            </a:pPr>
            <a:r>
              <a:rPr lang="en-US" altLang="en-US" sz="2800" dirty="0" err="1" smtClean="0">
                <a:solidFill>
                  <a:srgbClr val="000000"/>
                </a:solidFill>
                <a:latin typeface="Times New Roman" panose="02020603050405020304" pitchFamily="18" charset="0"/>
                <a:cs typeface="Arial" panose="020B0604020202020204" pitchFamily="34" charset="0"/>
              </a:rPr>
              <a:t>cách</a:t>
            </a:r>
            <a:r>
              <a:rPr lang="en-US" altLang="en-US" sz="2800" dirty="0" smtClean="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dùng</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các</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từ</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nêu</a:t>
            </a:r>
            <a:r>
              <a:rPr lang="en-US" altLang="en-US" sz="2800" dirty="0">
                <a:solidFill>
                  <a:srgbClr val="000000"/>
                </a:solidFill>
                <a:latin typeface="Times New Roman" panose="02020603050405020304" pitchFamily="18" charset="0"/>
                <a:cs typeface="Arial" panose="020B0604020202020204" pitchFamily="34" charset="0"/>
              </a:rPr>
              <a:t> ở </a:t>
            </a:r>
            <a:r>
              <a:rPr lang="en-US" altLang="en-US" sz="2800" dirty="0" err="1">
                <a:solidFill>
                  <a:srgbClr val="000000"/>
                </a:solidFill>
                <a:latin typeface="Times New Roman" panose="02020603050405020304" pitchFamily="18" charset="0"/>
                <a:cs typeface="Arial" panose="020B0604020202020204" pitchFamily="34" charset="0"/>
              </a:rPr>
              <a:t>bài</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tập</a:t>
            </a:r>
            <a:r>
              <a:rPr lang="en-US" altLang="en-US" sz="2800" dirty="0">
                <a:solidFill>
                  <a:srgbClr val="000000"/>
                </a:solidFill>
                <a:latin typeface="Times New Roman" panose="02020603050405020304" pitchFamily="18" charset="0"/>
                <a:cs typeface="Arial" panose="020B0604020202020204" pitchFamily="34" charset="0"/>
              </a:rPr>
              <a:t> 1?</a:t>
            </a:r>
          </a:p>
        </p:txBody>
      </p:sp>
      <p:sp>
        <p:nvSpPr>
          <p:cNvPr id="37893" name="Line 5"/>
          <p:cNvSpPr>
            <a:spLocks noChangeShapeType="1"/>
          </p:cNvSpPr>
          <p:nvPr/>
        </p:nvSpPr>
        <p:spPr bwMode="auto">
          <a:xfrm>
            <a:off x="4061460" y="681514"/>
            <a:ext cx="1095375" cy="12682"/>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
        <p:nvSpPr>
          <p:cNvPr id="37894" name="Line 6"/>
          <p:cNvSpPr>
            <a:spLocks noChangeShapeType="1"/>
          </p:cNvSpPr>
          <p:nvPr/>
        </p:nvSpPr>
        <p:spPr bwMode="auto">
          <a:xfrm>
            <a:off x="7294657" y="689998"/>
            <a:ext cx="108585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
        <p:nvSpPr>
          <p:cNvPr id="37895" name="Line 7"/>
          <p:cNvSpPr>
            <a:spLocks noChangeShapeType="1"/>
          </p:cNvSpPr>
          <p:nvPr/>
        </p:nvSpPr>
        <p:spPr bwMode="auto">
          <a:xfrm flipV="1">
            <a:off x="1332923" y="682293"/>
            <a:ext cx="1334541" cy="12235"/>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
        <p:nvSpPr>
          <p:cNvPr id="37896" name="Line 8"/>
          <p:cNvSpPr>
            <a:spLocks noChangeShapeType="1"/>
          </p:cNvSpPr>
          <p:nvPr/>
        </p:nvSpPr>
        <p:spPr bwMode="auto">
          <a:xfrm flipV="1">
            <a:off x="1017270" y="1115044"/>
            <a:ext cx="1341120" cy="9749"/>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
        <p:nvSpPr>
          <p:cNvPr id="37897" name="Line 9"/>
          <p:cNvSpPr>
            <a:spLocks noChangeShapeType="1"/>
          </p:cNvSpPr>
          <p:nvPr/>
        </p:nvSpPr>
        <p:spPr bwMode="auto">
          <a:xfrm>
            <a:off x="2735686" y="1106196"/>
            <a:ext cx="2743200" cy="10626"/>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
        <p:nvSpPr>
          <p:cNvPr id="37898" name="Text Box 10"/>
          <p:cNvSpPr txBox="1">
            <a:spLocks noChangeArrowheads="1"/>
          </p:cNvSpPr>
          <p:nvPr/>
        </p:nvSpPr>
        <p:spPr bwMode="auto">
          <a:xfrm>
            <a:off x="578918" y="1241541"/>
            <a:ext cx="601574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a:solidFill>
                  <a:srgbClr val="000000"/>
                </a:solidFill>
                <a:latin typeface="Times New Roman" panose="02020603050405020304" pitchFamily="18" charset="0"/>
                <a:cs typeface="Arial" panose="020B0604020202020204" pitchFamily="34" charset="0"/>
              </a:rPr>
              <a:t>a/ </a:t>
            </a:r>
            <a:r>
              <a:rPr lang="en-US" altLang="en-US" sz="2800" dirty="0" err="1">
                <a:solidFill>
                  <a:srgbClr val="000000"/>
                </a:solidFill>
                <a:latin typeface="Times New Roman" panose="02020603050405020304" pitchFamily="18" charset="0"/>
                <a:cs typeface="Arial" panose="020B0604020202020204" pitchFamily="34" charset="0"/>
              </a:rPr>
              <a:t>Tôi</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rất</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thích</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thơ</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Em</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gái</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tôi</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cũng</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b="1" dirty="0" err="1">
                <a:latin typeface="Times New Roman" panose="02020603050405020304" pitchFamily="18" charset="0"/>
                <a:cs typeface="Arial" panose="020B0604020202020204" pitchFamily="34" charset="0"/>
              </a:rPr>
              <a:t>vậy</a:t>
            </a:r>
            <a:r>
              <a:rPr lang="en-US" altLang="en-US" sz="2800" b="1" dirty="0">
                <a:solidFill>
                  <a:srgbClr val="000000"/>
                </a:solidFill>
                <a:latin typeface="Times New Roman" panose="02020603050405020304" pitchFamily="18" charset="0"/>
                <a:cs typeface="Arial" panose="020B0604020202020204" pitchFamily="34" charset="0"/>
              </a:rPr>
              <a:t>.</a:t>
            </a:r>
          </a:p>
        </p:txBody>
      </p:sp>
      <p:sp>
        <p:nvSpPr>
          <p:cNvPr id="37899" name="Text Box 11"/>
          <p:cNvSpPr txBox="1">
            <a:spLocks noChangeArrowheads="1"/>
          </p:cNvSpPr>
          <p:nvPr/>
        </p:nvSpPr>
        <p:spPr bwMode="auto">
          <a:xfrm>
            <a:off x="580185" y="1733521"/>
            <a:ext cx="805792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a:solidFill>
                  <a:srgbClr val="000000"/>
                </a:solidFill>
                <a:latin typeface="Times New Roman" panose="02020603050405020304" pitchFamily="18" charset="0"/>
                <a:cs typeface="Arial" panose="020B0604020202020204" pitchFamily="34" charset="0"/>
              </a:rPr>
              <a:t>b/ </a:t>
            </a:r>
            <a:r>
              <a:rPr lang="en-US" altLang="en-US" sz="2800" dirty="0" err="1">
                <a:solidFill>
                  <a:srgbClr val="000000"/>
                </a:solidFill>
                <a:latin typeface="Times New Roman" panose="02020603050405020304" pitchFamily="18" charset="0"/>
                <a:cs typeface="Arial" panose="020B0604020202020204" pitchFamily="34" charset="0"/>
              </a:rPr>
              <a:t>Lúa</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gạo</a:t>
            </a:r>
            <a:r>
              <a:rPr lang="en-US" altLang="en-US" sz="2800" dirty="0">
                <a:solidFill>
                  <a:srgbClr val="000000"/>
                </a:solidFill>
                <a:latin typeface="Times New Roman" panose="02020603050405020304" pitchFamily="18" charset="0"/>
                <a:cs typeface="Arial" panose="020B0604020202020204" pitchFamily="34" charset="0"/>
              </a:rPr>
              <a:t> hay </a:t>
            </a:r>
            <a:r>
              <a:rPr lang="en-US" altLang="en-US" sz="2800" dirty="0" err="1">
                <a:solidFill>
                  <a:srgbClr val="000000"/>
                </a:solidFill>
                <a:latin typeface="Times New Roman" panose="02020603050405020304" pitchFamily="18" charset="0"/>
                <a:cs typeface="Arial" panose="020B0604020202020204" pitchFamily="34" charset="0"/>
              </a:rPr>
              <a:t>vàng</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đều</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rất</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quý</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Thời</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gian</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cũng</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b="1" dirty="0" err="1">
                <a:latin typeface="Times New Roman" panose="02020603050405020304" pitchFamily="18" charset="0"/>
                <a:cs typeface="Arial" panose="020B0604020202020204" pitchFamily="34" charset="0"/>
              </a:rPr>
              <a:t>thế</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Nhưng</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quý</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nhất</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là</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người</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lao</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động</a:t>
            </a:r>
            <a:r>
              <a:rPr lang="en-US" altLang="en-US" sz="2800" dirty="0">
                <a:solidFill>
                  <a:srgbClr val="000000"/>
                </a:solidFill>
                <a:latin typeface="Times New Roman" panose="02020603050405020304" pitchFamily="18" charset="0"/>
                <a:cs typeface="Arial" panose="020B0604020202020204" pitchFamily="34" charset="0"/>
              </a:rPr>
              <a:t>.</a:t>
            </a:r>
          </a:p>
        </p:txBody>
      </p:sp>
      <p:sp>
        <p:nvSpPr>
          <p:cNvPr id="97290" name="Text Box 12"/>
          <p:cNvSpPr txBox="1">
            <a:spLocks noChangeArrowheads="1"/>
          </p:cNvSpPr>
          <p:nvPr/>
        </p:nvSpPr>
        <p:spPr bwMode="auto">
          <a:xfrm>
            <a:off x="1473994" y="3364706"/>
            <a:ext cx="18473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endParaRPr lang="vi-VN" altLang="en-US" sz="2100" b="1">
              <a:solidFill>
                <a:srgbClr val="000000"/>
              </a:solidFill>
              <a:latin typeface="Times New Roman" panose="02020603050405020304" pitchFamily="18" charset="0"/>
              <a:cs typeface="Arial" panose="020B0604020202020204" pitchFamily="34" charset="0"/>
            </a:endParaRPr>
          </a:p>
        </p:txBody>
      </p:sp>
      <p:sp>
        <p:nvSpPr>
          <p:cNvPr id="37901" name="Text Box 13"/>
          <p:cNvSpPr txBox="1">
            <a:spLocks noChangeArrowheads="1"/>
          </p:cNvSpPr>
          <p:nvPr/>
        </p:nvSpPr>
        <p:spPr bwMode="auto">
          <a:xfrm>
            <a:off x="742950" y="2718108"/>
            <a:ext cx="11772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b="1" dirty="0" err="1">
                <a:solidFill>
                  <a:srgbClr val="FF0000"/>
                </a:solidFill>
                <a:latin typeface="Times New Roman" panose="02020603050405020304" pitchFamily="18" charset="0"/>
                <a:cs typeface="Arial" panose="020B0604020202020204" pitchFamily="34" charset="0"/>
              </a:rPr>
              <a:t>vậy</a:t>
            </a:r>
            <a:endParaRPr lang="en-US" altLang="en-US" sz="2800" b="1" dirty="0">
              <a:solidFill>
                <a:srgbClr val="FF0000"/>
              </a:solidFill>
              <a:latin typeface="Times New Roman" panose="02020603050405020304" pitchFamily="18" charset="0"/>
              <a:cs typeface="Arial" panose="020B0604020202020204" pitchFamily="34" charset="0"/>
            </a:endParaRPr>
          </a:p>
        </p:txBody>
      </p:sp>
      <p:sp>
        <p:nvSpPr>
          <p:cNvPr id="37902" name="Text Box 14"/>
          <p:cNvSpPr txBox="1">
            <a:spLocks noChangeArrowheads="1"/>
          </p:cNvSpPr>
          <p:nvPr/>
        </p:nvSpPr>
        <p:spPr bwMode="auto">
          <a:xfrm>
            <a:off x="3314700" y="2739554"/>
            <a:ext cx="12001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err="1">
                <a:solidFill>
                  <a:srgbClr val="000000"/>
                </a:solidFill>
                <a:latin typeface="Times New Roman" panose="02020603050405020304" pitchFamily="18" charset="0"/>
                <a:cs typeface="Arial" panose="020B0604020202020204" pitchFamily="34" charset="0"/>
              </a:rPr>
              <a:t>thích</a:t>
            </a:r>
            <a:endParaRPr lang="en-US" altLang="en-US" sz="2800" dirty="0">
              <a:solidFill>
                <a:srgbClr val="000000"/>
              </a:solidFill>
              <a:latin typeface="Times New Roman" panose="02020603050405020304" pitchFamily="18" charset="0"/>
              <a:cs typeface="Arial" panose="020B0604020202020204" pitchFamily="34" charset="0"/>
            </a:endParaRPr>
          </a:p>
        </p:txBody>
      </p:sp>
      <p:sp>
        <p:nvSpPr>
          <p:cNvPr id="37903" name="Text Box 15"/>
          <p:cNvSpPr txBox="1">
            <a:spLocks noChangeArrowheads="1"/>
          </p:cNvSpPr>
          <p:nvPr/>
        </p:nvSpPr>
        <p:spPr bwMode="auto">
          <a:xfrm>
            <a:off x="4229100" y="2702868"/>
            <a:ext cx="17716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a:solidFill>
                  <a:srgbClr val="000000"/>
                </a:solidFill>
                <a:latin typeface="Times New Roman" panose="02020603050405020304" pitchFamily="18" charset="0"/>
                <a:cs typeface="Arial" panose="020B0604020202020204" pitchFamily="34" charset="0"/>
              </a:rPr>
              <a:t>(</a:t>
            </a:r>
            <a:r>
              <a:rPr lang="en-US" altLang="en-US" sz="2800" dirty="0" err="1">
                <a:solidFill>
                  <a:srgbClr val="000000"/>
                </a:solidFill>
                <a:latin typeface="Times New Roman" panose="02020603050405020304" pitchFamily="18" charset="0"/>
                <a:cs typeface="Arial" panose="020B0604020202020204" pitchFamily="34" charset="0"/>
              </a:rPr>
              <a:t>động</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từ</a:t>
            </a:r>
            <a:r>
              <a:rPr lang="en-US" altLang="en-US" sz="2800" dirty="0">
                <a:solidFill>
                  <a:srgbClr val="000000"/>
                </a:solidFill>
                <a:latin typeface="Times New Roman" panose="02020603050405020304" pitchFamily="18" charset="0"/>
                <a:cs typeface="Arial" panose="020B0604020202020204" pitchFamily="34" charset="0"/>
              </a:rPr>
              <a:t>)</a:t>
            </a:r>
          </a:p>
        </p:txBody>
      </p:sp>
      <p:sp>
        <p:nvSpPr>
          <p:cNvPr id="37904" name="Line 16"/>
          <p:cNvSpPr>
            <a:spLocks noChangeShapeType="1"/>
          </p:cNvSpPr>
          <p:nvPr/>
        </p:nvSpPr>
        <p:spPr bwMode="auto">
          <a:xfrm>
            <a:off x="1827425" y="3104941"/>
            <a:ext cx="1169980" cy="655"/>
          </a:xfrm>
          <a:prstGeom prst="line">
            <a:avLst/>
          </a:prstGeom>
          <a:noFill/>
          <a:ln w="3810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
        <p:nvSpPr>
          <p:cNvPr id="37905" name="Text Box 17"/>
          <p:cNvSpPr txBox="1">
            <a:spLocks noChangeArrowheads="1"/>
          </p:cNvSpPr>
          <p:nvPr/>
        </p:nvSpPr>
        <p:spPr bwMode="auto">
          <a:xfrm>
            <a:off x="1657350" y="2582377"/>
            <a:ext cx="13292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err="1">
                <a:solidFill>
                  <a:srgbClr val="000000"/>
                </a:solidFill>
                <a:latin typeface="Times New Roman" panose="02020603050405020304" pitchFamily="18" charset="0"/>
                <a:cs typeface="Arial" panose="020B0604020202020204" pitchFamily="34" charset="0"/>
              </a:rPr>
              <a:t>thay</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thế</a:t>
            </a:r>
            <a:endParaRPr lang="en-US" altLang="en-US" sz="2800" dirty="0">
              <a:solidFill>
                <a:srgbClr val="000000"/>
              </a:solidFill>
              <a:latin typeface="Times New Roman" panose="02020603050405020304" pitchFamily="18" charset="0"/>
              <a:cs typeface="Arial" panose="020B0604020202020204" pitchFamily="34" charset="0"/>
            </a:endParaRPr>
          </a:p>
        </p:txBody>
      </p:sp>
      <p:sp>
        <p:nvSpPr>
          <p:cNvPr id="97296" name="Text Box 18"/>
          <p:cNvSpPr txBox="1">
            <a:spLocks noChangeArrowheads="1"/>
          </p:cNvSpPr>
          <p:nvPr/>
        </p:nvSpPr>
        <p:spPr bwMode="auto">
          <a:xfrm>
            <a:off x="1416844" y="4164806"/>
            <a:ext cx="18473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endParaRPr lang="vi-VN" altLang="en-US" sz="2100" b="1">
              <a:solidFill>
                <a:srgbClr val="000000"/>
              </a:solidFill>
              <a:latin typeface="Times New Roman" panose="02020603050405020304" pitchFamily="18" charset="0"/>
              <a:cs typeface="Arial" panose="020B0604020202020204" pitchFamily="34" charset="0"/>
            </a:endParaRPr>
          </a:p>
        </p:txBody>
      </p:sp>
      <p:sp>
        <p:nvSpPr>
          <p:cNvPr id="37907" name="Text Box 19"/>
          <p:cNvSpPr txBox="1">
            <a:spLocks noChangeArrowheads="1"/>
          </p:cNvSpPr>
          <p:nvPr/>
        </p:nvSpPr>
        <p:spPr bwMode="auto">
          <a:xfrm>
            <a:off x="720367" y="3455596"/>
            <a:ext cx="685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b="1" dirty="0" err="1">
                <a:solidFill>
                  <a:srgbClr val="FF0000"/>
                </a:solidFill>
                <a:latin typeface="Times New Roman" panose="02020603050405020304" pitchFamily="18" charset="0"/>
                <a:cs typeface="Arial" panose="020B0604020202020204" pitchFamily="34" charset="0"/>
              </a:rPr>
              <a:t>thế</a:t>
            </a:r>
            <a:endParaRPr lang="en-US" altLang="en-US" sz="2800" b="1" dirty="0">
              <a:solidFill>
                <a:srgbClr val="FF0000"/>
              </a:solidFill>
              <a:latin typeface="Times New Roman" panose="02020603050405020304" pitchFamily="18" charset="0"/>
              <a:cs typeface="Arial" panose="020B0604020202020204" pitchFamily="34" charset="0"/>
            </a:endParaRPr>
          </a:p>
        </p:txBody>
      </p:sp>
      <p:sp>
        <p:nvSpPr>
          <p:cNvPr id="37908" name="Text Box 20"/>
          <p:cNvSpPr txBox="1">
            <a:spLocks noChangeArrowheads="1"/>
          </p:cNvSpPr>
          <p:nvPr/>
        </p:nvSpPr>
        <p:spPr bwMode="auto">
          <a:xfrm>
            <a:off x="3200400" y="3362980"/>
            <a:ext cx="12001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quý</a:t>
            </a:r>
            <a:endParaRPr lang="en-US" altLang="en-US" sz="2800" dirty="0">
              <a:solidFill>
                <a:srgbClr val="000000"/>
              </a:solidFill>
              <a:latin typeface="Times New Roman" panose="02020603050405020304" pitchFamily="18" charset="0"/>
              <a:cs typeface="Arial" panose="020B0604020202020204" pitchFamily="34" charset="0"/>
            </a:endParaRPr>
          </a:p>
        </p:txBody>
      </p:sp>
      <p:sp>
        <p:nvSpPr>
          <p:cNvPr id="37909" name="Text Box 21"/>
          <p:cNvSpPr txBox="1">
            <a:spLocks noChangeArrowheads="1"/>
          </p:cNvSpPr>
          <p:nvPr/>
        </p:nvSpPr>
        <p:spPr bwMode="auto">
          <a:xfrm>
            <a:off x="4229100" y="3340388"/>
            <a:ext cx="17716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tính</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từ</a:t>
            </a:r>
            <a:r>
              <a:rPr lang="en-US" altLang="en-US" sz="2800" dirty="0">
                <a:solidFill>
                  <a:srgbClr val="000000"/>
                </a:solidFill>
                <a:latin typeface="Times New Roman" panose="02020603050405020304" pitchFamily="18" charset="0"/>
                <a:cs typeface="Arial" panose="020B0604020202020204" pitchFamily="34" charset="0"/>
              </a:rPr>
              <a:t>)</a:t>
            </a:r>
          </a:p>
        </p:txBody>
      </p:sp>
      <p:sp>
        <p:nvSpPr>
          <p:cNvPr id="37910" name="Line 22"/>
          <p:cNvSpPr>
            <a:spLocks noChangeShapeType="1"/>
          </p:cNvSpPr>
          <p:nvPr/>
        </p:nvSpPr>
        <p:spPr bwMode="auto">
          <a:xfrm flipV="1">
            <a:off x="1687830" y="3780204"/>
            <a:ext cx="1402926" cy="7620"/>
          </a:xfrm>
          <a:prstGeom prst="line">
            <a:avLst/>
          </a:prstGeom>
          <a:noFill/>
          <a:ln w="3810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
        <p:nvSpPr>
          <p:cNvPr id="37911" name="Text Box 23"/>
          <p:cNvSpPr txBox="1">
            <a:spLocks noChangeArrowheads="1"/>
          </p:cNvSpPr>
          <p:nvPr/>
        </p:nvSpPr>
        <p:spPr bwMode="auto">
          <a:xfrm>
            <a:off x="1712859" y="3285681"/>
            <a:ext cx="13292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err="1">
                <a:solidFill>
                  <a:srgbClr val="000000"/>
                </a:solidFill>
                <a:latin typeface="Times New Roman" panose="02020603050405020304" pitchFamily="18" charset="0"/>
                <a:cs typeface="Arial" panose="020B0604020202020204" pitchFamily="34" charset="0"/>
              </a:rPr>
              <a:t>thay</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thế</a:t>
            </a:r>
            <a:endParaRPr lang="en-US" altLang="en-US" sz="2800" dirty="0">
              <a:solidFill>
                <a:srgbClr val="000000"/>
              </a:solidFill>
              <a:latin typeface="Times New Roman" panose="02020603050405020304" pitchFamily="18" charset="0"/>
              <a:cs typeface="Arial" panose="020B0604020202020204" pitchFamily="34" charset="0"/>
            </a:endParaRPr>
          </a:p>
        </p:txBody>
      </p:sp>
      <p:sp>
        <p:nvSpPr>
          <p:cNvPr id="37912" name="Line 24"/>
          <p:cNvSpPr>
            <a:spLocks noChangeShapeType="1"/>
          </p:cNvSpPr>
          <p:nvPr/>
        </p:nvSpPr>
        <p:spPr bwMode="auto">
          <a:xfrm>
            <a:off x="2221336" y="1703070"/>
            <a:ext cx="51435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
        <p:nvSpPr>
          <p:cNvPr id="37913" name="Line 25"/>
          <p:cNvSpPr>
            <a:spLocks noChangeShapeType="1"/>
          </p:cNvSpPr>
          <p:nvPr/>
        </p:nvSpPr>
        <p:spPr bwMode="auto">
          <a:xfrm>
            <a:off x="4751070" y="2218530"/>
            <a:ext cx="556260" cy="15329"/>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
        <p:nvSpPr>
          <p:cNvPr id="37914" name="AutoShape 26"/>
          <p:cNvSpPr>
            <a:spLocks noChangeArrowheads="1"/>
          </p:cNvSpPr>
          <p:nvPr/>
        </p:nvSpPr>
        <p:spPr bwMode="auto">
          <a:xfrm>
            <a:off x="43194" y="4631382"/>
            <a:ext cx="400050" cy="228600"/>
          </a:xfrm>
          <a:prstGeom prst="rightArrow">
            <a:avLst>
              <a:gd name="adj1" fmla="val 50000"/>
              <a:gd name="adj2" fmla="val 43750"/>
            </a:avLst>
          </a:prstGeom>
          <a:solidFill>
            <a:schemeClr val="accent1"/>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endParaRPr lang="vi-VN" altLang="en-US" sz="1350">
              <a:solidFill>
                <a:srgbClr val="000000"/>
              </a:solidFill>
              <a:latin typeface="Garamond" panose="02020404030301010803" pitchFamily="18" charset="0"/>
              <a:cs typeface="Arial" panose="020B0604020202020204" pitchFamily="34" charset="0"/>
            </a:endParaRPr>
          </a:p>
        </p:txBody>
      </p:sp>
      <p:sp>
        <p:nvSpPr>
          <p:cNvPr id="37915" name="Text Box 27"/>
          <p:cNvSpPr txBox="1">
            <a:spLocks noChangeArrowheads="1"/>
          </p:cNvSpPr>
          <p:nvPr/>
        </p:nvSpPr>
        <p:spPr bwMode="auto">
          <a:xfrm>
            <a:off x="478693" y="4424690"/>
            <a:ext cx="84350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b="1" dirty="0" err="1">
                <a:solidFill>
                  <a:srgbClr val="FF0000"/>
                </a:solidFill>
                <a:latin typeface="Times New Roman" panose="02020603050405020304" pitchFamily="18" charset="0"/>
                <a:cs typeface="Arial" panose="020B0604020202020204" pitchFamily="34" charset="0"/>
              </a:rPr>
              <a:t>vậy</a:t>
            </a:r>
            <a:r>
              <a:rPr lang="en-US" altLang="en-US" sz="2800" b="1" dirty="0">
                <a:solidFill>
                  <a:srgbClr val="000000"/>
                </a:solidFill>
                <a:latin typeface="Times New Roman" panose="02020603050405020304" pitchFamily="18" charset="0"/>
                <a:cs typeface="Arial" panose="020B0604020202020204" pitchFamily="34" charset="0"/>
              </a:rPr>
              <a:t>;</a:t>
            </a:r>
          </a:p>
        </p:txBody>
      </p:sp>
      <p:sp>
        <p:nvSpPr>
          <p:cNvPr id="37916" name="Text Box 28"/>
          <p:cNvSpPr txBox="1">
            <a:spLocks noChangeArrowheads="1"/>
          </p:cNvSpPr>
          <p:nvPr/>
        </p:nvSpPr>
        <p:spPr bwMode="auto">
          <a:xfrm>
            <a:off x="1175756" y="4435929"/>
            <a:ext cx="6639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b="1" dirty="0" err="1">
                <a:solidFill>
                  <a:srgbClr val="FF0000"/>
                </a:solidFill>
                <a:latin typeface="Times New Roman" panose="02020603050405020304" pitchFamily="18" charset="0"/>
                <a:cs typeface="Arial" panose="020B0604020202020204" pitchFamily="34" charset="0"/>
              </a:rPr>
              <a:t>thế</a:t>
            </a:r>
            <a:endParaRPr lang="en-US" altLang="en-US" sz="2800" b="1" dirty="0">
              <a:solidFill>
                <a:srgbClr val="FF0000"/>
              </a:solidFill>
              <a:latin typeface="Times New Roman" panose="02020603050405020304" pitchFamily="18" charset="0"/>
              <a:cs typeface="Arial" panose="020B0604020202020204" pitchFamily="34" charset="0"/>
            </a:endParaRPr>
          </a:p>
        </p:txBody>
      </p:sp>
      <p:sp>
        <p:nvSpPr>
          <p:cNvPr id="37917" name="AutoShape 29"/>
          <p:cNvSpPr>
            <a:spLocks noChangeArrowheads="1"/>
          </p:cNvSpPr>
          <p:nvPr/>
        </p:nvSpPr>
        <p:spPr bwMode="auto">
          <a:xfrm>
            <a:off x="5968357" y="4598966"/>
            <a:ext cx="342900" cy="228600"/>
          </a:xfrm>
          <a:prstGeom prst="rightArrow">
            <a:avLst>
              <a:gd name="adj1" fmla="val 50000"/>
              <a:gd name="adj2" fmla="val 37500"/>
            </a:avLst>
          </a:prstGeom>
          <a:solidFill>
            <a:schemeClr val="accent1"/>
          </a:solidFill>
          <a:ln w="9525">
            <a:solidFill>
              <a:schemeClr val="tx1"/>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endParaRPr lang="vi-VN" altLang="en-US" sz="1350">
              <a:solidFill>
                <a:srgbClr val="000000"/>
              </a:solidFill>
              <a:latin typeface="Garamond" panose="02020404030301010803" pitchFamily="18" charset="0"/>
              <a:cs typeface="Arial" panose="020B0604020202020204" pitchFamily="34" charset="0"/>
            </a:endParaRPr>
          </a:p>
        </p:txBody>
      </p:sp>
      <p:sp>
        <p:nvSpPr>
          <p:cNvPr id="37918" name="Line 30"/>
          <p:cNvSpPr>
            <a:spLocks noChangeShapeType="1"/>
          </p:cNvSpPr>
          <p:nvPr/>
        </p:nvSpPr>
        <p:spPr bwMode="auto">
          <a:xfrm flipV="1">
            <a:off x="1867006" y="4768974"/>
            <a:ext cx="1223750" cy="10775"/>
          </a:xfrm>
          <a:prstGeom prst="line">
            <a:avLst/>
          </a:prstGeom>
          <a:noFill/>
          <a:ln w="3810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
        <p:nvSpPr>
          <p:cNvPr id="37919" name="Text Box 31"/>
          <p:cNvSpPr txBox="1">
            <a:spLocks noChangeArrowheads="1"/>
          </p:cNvSpPr>
          <p:nvPr/>
        </p:nvSpPr>
        <p:spPr bwMode="auto">
          <a:xfrm>
            <a:off x="1746893" y="4298304"/>
            <a:ext cx="13292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err="1">
                <a:solidFill>
                  <a:srgbClr val="000000"/>
                </a:solidFill>
                <a:latin typeface="Times New Roman" panose="02020603050405020304" pitchFamily="18" charset="0"/>
                <a:cs typeface="Arial" panose="020B0604020202020204" pitchFamily="34" charset="0"/>
              </a:rPr>
              <a:t>thay</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thế</a:t>
            </a:r>
            <a:endParaRPr lang="en-US" altLang="en-US" sz="2800" dirty="0">
              <a:solidFill>
                <a:srgbClr val="000000"/>
              </a:solidFill>
              <a:latin typeface="Times New Roman" panose="02020603050405020304" pitchFamily="18" charset="0"/>
              <a:cs typeface="Arial" panose="020B0604020202020204" pitchFamily="34" charset="0"/>
            </a:endParaRPr>
          </a:p>
        </p:txBody>
      </p:sp>
      <p:sp>
        <p:nvSpPr>
          <p:cNvPr id="37920" name="Text Box 32"/>
          <p:cNvSpPr txBox="1">
            <a:spLocks noChangeArrowheads="1"/>
          </p:cNvSpPr>
          <p:nvPr/>
        </p:nvSpPr>
        <p:spPr bwMode="auto">
          <a:xfrm>
            <a:off x="3090756" y="4435929"/>
            <a:ext cx="287760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err="1">
                <a:solidFill>
                  <a:srgbClr val="000000"/>
                </a:solidFill>
                <a:latin typeface="Times New Roman" panose="02020603050405020304" pitchFamily="18" charset="0"/>
                <a:cs typeface="Arial" panose="020B0604020202020204" pitchFamily="34" charset="0"/>
              </a:rPr>
              <a:t>động</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từ</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tính</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từ</a:t>
            </a:r>
            <a:endParaRPr lang="en-US" altLang="en-US" sz="2800" dirty="0">
              <a:solidFill>
                <a:srgbClr val="000000"/>
              </a:solidFill>
              <a:latin typeface="Times New Roman" panose="02020603050405020304" pitchFamily="18" charset="0"/>
              <a:cs typeface="Arial" panose="020B0604020202020204" pitchFamily="34" charset="0"/>
            </a:endParaRPr>
          </a:p>
        </p:txBody>
      </p:sp>
      <p:sp>
        <p:nvSpPr>
          <p:cNvPr id="37921" name="Text Box 33"/>
          <p:cNvSpPr txBox="1">
            <a:spLocks noChangeArrowheads="1"/>
          </p:cNvSpPr>
          <p:nvPr/>
        </p:nvSpPr>
        <p:spPr bwMode="auto">
          <a:xfrm>
            <a:off x="6448866" y="4328521"/>
            <a:ext cx="156164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4000" b="1" dirty="0" err="1">
                <a:solidFill>
                  <a:srgbClr val="FF0000"/>
                </a:solidFill>
                <a:latin typeface="Times New Roman" panose="02020603050405020304" pitchFamily="18" charset="0"/>
                <a:cs typeface="Arial" panose="020B0604020202020204" pitchFamily="34" charset="0"/>
              </a:rPr>
              <a:t>Đại</a:t>
            </a:r>
            <a:r>
              <a:rPr lang="en-US" altLang="en-US" sz="4000" b="1" dirty="0">
                <a:solidFill>
                  <a:srgbClr val="FF0000"/>
                </a:solidFill>
                <a:latin typeface="Times New Roman" panose="02020603050405020304" pitchFamily="18" charset="0"/>
                <a:cs typeface="Arial" panose="020B0604020202020204" pitchFamily="34" charset="0"/>
              </a:rPr>
              <a:t> </a:t>
            </a:r>
            <a:r>
              <a:rPr lang="en-US" altLang="en-US" sz="4000" b="1" dirty="0" err="1">
                <a:solidFill>
                  <a:srgbClr val="FF0000"/>
                </a:solidFill>
                <a:latin typeface="Times New Roman" panose="02020603050405020304" pitchFamily="18" charset="0"/>
                <a:cs typeface="Arial" panose="020B0604020202020204" pitchFamily="34" charset="0"/>
              </a:rPr>
              <a:t>từ</a:t>
            </a:r>
            <a:endParaRPr lang="en-US" altLang="en-US" sz="4000" b="1" dirty="0">
              <a:solidFill>
                <a:srgbClr val="FF0000"/>
              </a:solidFill>
              <a:latin typeface="Times New Roman" panose="02020603050405020304" pitchFamily="18" charset="0"/>
              <a:cs typeface="Arial" panose="020B0604020202020204" pitchFamily="34" charset="0"/>
            </a:endParaRPr>
          </a:p>
        </p:txBody>
      </p:sp>
      <p:sp>
        <p:nvSpPr>
          <p:cNvPr id="37922" name="Text Box 34"/>
          <p:cNvSpPr txBox="1">
            <a:spLocks noChangeArrowheads="1"/>
          </p:cNvSpPr>
          <p:nvPr/>
        </p:nvSpPr>
        <p:spPr bwMode="auto">
          <a:xfrm>
            <a:off x="95865" y="3882229"/>
            <a:ext cx="2111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err="1">
                <a:solidFill>
                  <a:srgbClr val="000000"/>
                </a:solidFill>
                <a:latin typeface="Times New Roman" panose="02020603050405020304" pitchFamily="18" charset="0"/>
                <a:cs typeface="Arial" panose="020B0604020202020204" pitchFamily="34" charset="0"/>
              </a:rPr>
              <a:t>Cách</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dùng</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từ</a:t>
            </a:r>
            <a:endParaRPr lang="en-US" altLang="en-US" sz="2800" dirty="0">
              <a:solidFill>
                <a:srgbClr val="000000"/>
              </a:solidFill>
              <a:latin typeface="Times New Roman" panose="02020603050405020304" pitchFamily="18" charset="0"/>
              <a:cs typeface="Arial" panose="020B0604020202020204" pitchFamily="34" charset="0"/>
            </a:endParaRPr>
          </a:p>
        </p:txBody>
      </p:sp>
      <p:sp>
        <p:nvSpPr>
          <p:cNvPr id="37924" name="Text Box 36"/>
          <p:cNvSpPr txBox="1">
            <a:spLocks noChangeArrowheads="1"/>
          </p:cNvSpPr>
          <p:nvPr/>
        </p:nvSpPr>
        <p:spPr bwMode="auto">
          <a:xfrm>
            <a:off x="2925182" y="3880336"/>
            <a:ext cx="178927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err="1">
                <a:solidFill>
                  <a:srgbClr val="000000"/>
                </a:solidFill>
                <a:latin typeface="Times New Roman" panose="02020603050405020304" pitchFamily="18" charset="0"/>
                <a:cs typeface="Arial" panose="020B0604020202020204" pitchFamily="34" charset="0"/>
              </a:rPr>
              <a:t>giống</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nhau</a:t>
            </a:r>
            <a:endParaRPr lang="en-US" altLang="en-US" sz="2800" dirty="0">
              <a:solidFill>
                <a:srgbClr val="000000"/>
              </a:solidFill>
              <a:latin typeface="Times New Roman" panose="02020603050405020304" pitchFamily="18" charset="0"/>
              <a:cs typeface="Arial" panose="020B0604020202020204" pitchFamily="34" charset="0"/>
            </a:endParaRPr>
          </a:p>
        </p:txBody>
      </p:sp>
      <p:sp>
        <p:nvSpPr>
          <p:cNvPr id="37925" name="Text Box 37"/>
          <p:cNvSpPr txBox="1">
            <a:spLocks noChangeArrowheads="1"/>
          </p:cNvSpPr>
          <p:nvPr/>
        </p:nvSpPr>
        <p:spPr bwMode="auto">
          <a:xfrm>
            <a:off x="5209095" y="3870373"/>
            <a:ext cx="41711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dirty="0" err="1">
                <a:solidFill>
                  <a:srgbClr val="000000"/>
                </a:solidFill>
                <a:latin typeface="Times New Roman" panose="02020603050405020304" pitchFamily="18" charset="0"/>
                <a:cs typeface="Arial" panose="020B0604020202020204" pitchFamily="34" charset="0"/>
              </a:rPr>
              <a:t>Thay</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thế</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để</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khỏi</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lặp</a:t>
            </a:r>
            <a:r>
              <a:rPr lang="en-US" altLang="en-US" sz="2800" dirty="0">
                <a:solidFill>
                  <a:srgbClr val="000000"/>
                </a:solidFill>
                <a:latin typeface="Times New Roman" panose="02020603050405020304" pitchFamily="18" charset="0"/>
                <a:cs typeface="Arial" panose="020B0604020202020204" pitchFamily="34" charset="0"/>
              </a:rPr>
              <a:t> </a:t>
            </a:r>
            <a:r>
              <a:rPr lang="en-US" altLang="en-US" sz="2800" dirty="0" err="1">
                <a:solidFill>
                  <a:srgbClr val="000000"/>
                </a:solidFill>
                <a:latin typeface="Times New Roman" panose="02020603050405020304" pitchFamily="18" charset="0"/>
                <a:cs typeface="Arial" panose="020B0604020202020204" pitchFamily="34" charset="0"/>
              </a:rPr>
              <a:t>từ</a:t>
            </a:r>
            <a:r>
              <a:rPr lang="en-US" altLang="en-US" sz="2800" dirty="0">
                <a:solidFill>
                  <a:srgbClr val="000000"/>
                </a:solidFill>
                <a:latin typeface="Times New Roman" panose="02020603050405020304" pitchFamily="18" charset="0"/>
                <a:cs typeface="Arial" panose="020B0604020202020204" pitchFamily="34" charset="0"/>
              </a:rPr>
              <a:t>.</a:t>
            </a:r>
          </a:p>
        </p:txBody>
      </p:sp>
      <p:sp>
        <p:nvSpPr>
          <p:cNvPr id="40" name="Line 16"/>
          <p:cNvSpPr>
            <a:spLocks noChangeShapeType="1"/>
          </p:cNvSpPr>
          <p:nvPr/>
        </p:nvSpPr>
        <p:spPr bwMode="auto">
          <a:xfrm>
            <a:off x="2276779" y="4194620"/>
            <a:ext cx="648403" cy="4792"/>
          </a:xfrm>
          <a:prstGeom prst="line">
            <a:avLst/>
          </a:prstGeom>
          <a:noFill/>
          <a:ln w="3810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
        <p:nvSpPr>
          <p:cNvPr id="41" name="Line 16"/>
          <p:cNvSpPr>
            <a:spLocks noChangeShapeType="1"/>
          </p:cNvSpPr>
          <p:nvPr/>
        </p:nvSpPr>
        <p:spPr bwMode="auto">
          <a:xfrm flipV="1">
            <a:off x="4790074" y="4194620"/>
            <a:ext cx="457121" cy="3073"/>
          </a:xfrm>
          <a:prstGeom prst="line">
            <a:avLst/>
          </a:prstGeom>
          <a:noFill/>
          <a:ln w="38100">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Times New Roman" panose="02020603050405020304" pitchFamily="18" charset="0"/>
            </a:endParaRPr>
          </a:p>
        </p:txBody>
      </p:sp>
    </p:spTree>
    <p:custDataLst>
      <p:tags r:id="rId1"/>
    </p:custDataLst>
    <p:extLst>
      <p:ext uri="{BB962C8B-B14F-4D97-AF65-F5344CB8AC3E}">
        <p14:creationId xmlns:p14="http://schemas.microsoft.com/office/powerpoint/2010/main" val="3569405929"/>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37892"/>
                                        </p:tgtEl>
                                        <p:attrNameLst>
                                          <p:attrName>style.visibility</p:attrName>
                                        </p:attrNameLst>
                                      </p:cBhvr>
                                      <p:to>
                                        <p:strVal val="visible"/>
                                      </p:to>
                                    </p:set>
                                    <p:anim calcmode="discrete" valueType="clr">
                                      <p:cBhvr override="childStyle">
                                        <p:cTn id="7" dur="80"/>
                                        <p:tgtEl>
                                          <p:spTgt spid="3789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37892"/>
                                        </p:tgtEl>
                                        <p:attrNameLst>
                                          <p:attrName>fillcolor</p:attrName>
                                        </p:attrNameLst>
                                      </p:cBhvr>
                                      <p:tavLst>
                                        <p:tav tm="0">
                                          <p:val>
                                            <p:clrVal>
                                              <a:schemeClr val="accent2"/>
                                            </p:clrVal>
                                          </p:val>
                                        </p:tav>
                                        <p:tav tm="50000">
                                          <p:val>
                                            <p:clrVal>
                                              <a:schemeClr val="hlink"/>
                                            </p:clrVal>
                                          </p:val>
                                        </p:tav>
                                      </p:tavLst>
                                    </p:anim>
                                    <p:set>
                                      <p:cBhvr>
                                        <p:cTn id="9" dur="80"/>
                                        <p:tgtEl>
                                          <p:spTgt spid="37892"/>
                                        </p:tgtEl>
                                        <p:attrNameLst>
                                          <p:attrName>fill.type</p:attrName>
                                        </p:attrNameLst>
                                      </p:cBhvr>
                                      <p:to>
                                        <p:strVal val="solid"/>
                                      </p:to>
                                    </p:set>
                                  </p:childTnLst>
                                </p:cTn>
                              </p:par>
                            </p:childTnLst>
                          </p:cTn>
                        </p:par>
                        <p:par>
                          <p:cTn id="10" fill="hold" nodeType="afterGroup">
                            <p:stCondLst>
                              <p:cond delay="2560"/>
                            </p:stCondLst>
                            <p:childTnLst>
                              <p:par>
                                <p:cTn id="11" presetID="27" presetClass="entr" presetSubtype="0" fill="hold" grpId="0" nodeType="afterEffect">
                                  <p:stCondLst>
                                    <p:cond delay="0"/>
                                  </p:stCondLst>
                                  <p:iterate type="lt">
                                    <p:tmPct val="50000"/>
                                  </p:iterate>
                                  <p:childTnLst>
                                    <p:set>
                                      <p:cBhvr>
                                        <p:cTn id="12" dur="1" fill="hold">
                                          <p:stCondLst>
                                            <p:cond delay="0"/>
                                          </p:stCondLst>
                                        </p:cTn>
                                        <p:tgtEl>
                                          <p:spTgt spid="37898"/>
                                        </p:tgtEl>
                                        <p:attrNameLst>
                                          <p:attrName>style.visibility</p:attrName>
                                        </p:attrNameLst>
                                      </p:cBhvr>
                                      <p:to>
                                        <p:strVal val="visible"/>
                                      </p:to>
                                    </p:set>
                                    <p:anim calcmode="discrete" valueType="clr">
                                      <p:cBhvr override="childStyle">
                                        <p:cTn id="13" dur="80"/>
                                        <p:tgtEl>
                                          <p:spTgt spid="37898"/>
                                        </p:tgtEl>
                                        <p:attrNameLst>
                                          <p:attrName>style.color</p:attrName>
                                        </p:attrNameLst>
                                      </p:cBhvr>
                                      <p:tavLst>
                                        <p:tav tm="0">
                                          <p:val>
                                            <p:clrVal>
                                              <a:schemeClr val="accent2"/>
                                            </p:clrVal>
                                          </p:val>
                                        </p:tav>
                                        <p:tav tm="50000">
                                          <p:val>
                                            <p:clrVal>
                                              <a:schemeClr val="hlink"/>
                                            </p:clrVal>
                                          </p:val>
                                        </p:tav>
                                      </p:tavLst>
                                    </p:anim>
                                    <p:anim calcmode="discrete" valueType="clr">
                                      <p:cBhvr>
                                        <p:cTn id="14" dur="80"/>
                                        <p:tgtEl>
                                          <p:spTgt spid="37898"/>
                                        </p:tgtEl>
                                        <p:attrNameLst>
                                          <p:attrName>fillcolor</p:attrName>
                                        </p:attrNameLst>
                                      </p:cBhvr>
                                      <p:tavLst>
                                        <p:tav tm="0">
                                          <p:val>
                                            <p:clrVal>
                                              <a:schemeClr val="accent2"/>
                                            </p:clrVal>
                                          </p:val>
                                        </p:tav>
                                        <p:tav tm="50000">
                                          <p:val>
                                            <p:clrVal>
                                              <a:schemeClr val="hlink"/>
                                            </p:clrVal>
                                          </p:val>
                                        </p:tav>
                                      </p:tavLst>
                                    </p:anim>
                                    <p:set>
                                      <p:cBhvr>
                                        <p:cTn id="15" dur="80"/>
                                        <p:tgtEl>
                                          <p:spTgt spid="37898"/>
                                        </p:tgtEl>
                                        <p:attrNameLst>
                                          <p:attrName>fill.type</p:attrName>
                                        </p:attrNameLst>
                                      </p:cBhvr>
                                      <p:to>
                                        <p:strVal val="solid"/>
                                      </p:to>
                                    </p:set>
                                  </p:childTnLst>
                                </p:cTn>
                              </p:par>
                            </p:childTnLst>
                          </p:cTn>
                        </p:par>
                        <p:par>
                          <p:cTn id="16" fill="hold" nodeType="afterGroup">
                            <p:stCondLst>
                              <p:cond delay="3920"/>
                            </p:stCondLst>
                            <p:childTnLst>
                              <p:par>
                                <p:cTn id="17" presetID="27" presetClass="entr" presetSubtype="0" fill="hold" grpId="0" nodeType="afterEffect">
                                  <p:stCondLst>
                                    <p:cond delay="0"/>
                                  </p:stCondLst>
                                  <p:iterate type="lt">
                                    <p:tmPct val="50000"/>
                                  </p:iterate>
                                  <p:childTnLst>
                                    <p:set>
                                      <p:cBhvr>
                                        <p:cTn id="18" dur="1" fill="hold">
                                          <p:stCondLst>
                                            <p:cond delay="0"/>
                                          </p:stCondLst>
                                        </p:cTn>
                                        <p:tgtEl>
                                          <p:spTgt spid="37899"/>
                                        </p:tgtEl>
                                        <p:attrNameLst>
                                          <p:attrName>style.visibility</p:attrName>
                                        </p:attrNameLst>
                                      </p:cBhvr>
                                      <p:to>
                                        <p:strVal val="visible"/>
                                      </p:to>
                                    </p:set>
                                    <p:anim calcmode="discrete" valueType="clr">
                                      <p:cBhvr override="childStyle">
                                        <p:cTn id="19" dur="80"/>
                                        <p:tgtEl>
                                          <p:spTgt spid="37899"/>
                                        </p:tgtEl>
                                        <p:attrNameLst>
                                          <p:attrName>style.color</p:attrName>
                                        </p:attrNameLst>
                                      </p:cBhvr>
                                      <p:tavLst>
                                        <p:tav tm="0">
                                          <p:val>
                                            <p:clrVal>
                                              <a:schemeClr val="accent2"/>
                                            </p:clrVal>
                                          </p:val>
                                        </p:tav>
                                        <p:tav tm="50000">
                                          <p:val>
                                            <p:clrVal>
                                              <a:schemeClr val="hlink"/>
                                            </p:clrVal>
                                          </p:val>
                                        </p:tav>
                                      </p:tavLst>
                                    </p:anim>
                                    <p:anim calcmode="discrete" valueType="clr">
                                      <p:cBhvr>
                                        <p:cTn id="20" dur="80"/>
                                        <p:tgtEl>
                                          <p:spTgt spid="37899"/>
                                        </p:tgtEl>
                                        <p:attrNameLst>
                                          <p:attrName>fillcolor</p:attrName>
                                        </p:attrNameLst>
                                      </p:cBhvr>
                                      <p:tavLst>
                                        <p:tav tm="0">
                                          <p:val>
                                            <p:clrVal>
                                              <a:schemeClr val="accent2"/>
                                            </p:clrVal>
                                          </p:val>
                                        </p:tav>
                                        <p:tav tm="50000">
                                          <p:val>
                                            <p:clrVal>
                                              <a:schemeClr val="hlink"/>
                                            </p:clrVal>
                                          </p:val>
                                        </p:tav>
                                      </p:tavLst>
                                    </p:anim>
                                    <p:set>
                                      <p:cBhvr>
                                        <p:cTn id="21" dur="80"/>
                                        <p:tgtEl>
                                          <p:spTgt spid="37899"/>
                                        </p:tgtEl>
                                        <p:attrNameLst>
                                          <p:attrName>fill.type</p:attrName>
                                        </p:attrNameLst>
                                      </p:cBhvr>
                                      <p:to>
                                        <p:strVal val="solid"/>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8" presetClass="entr" presetSubtype="16" fill="hold" grpId="0" nodeType="clickEffect">
                                  <p:stCondLst>
                                    <p:cond delay="0"/>
                                  </p:stCondLst>
                                  <p:childTnLst>
                                    <p:set>
                                      <p:cBhvr>
                                        <p:cTn id="25" dur="1" fill="hold">
                                          <p:stCondLst>
                                            <p:cond delay="0"/>
                                          </p:stCondLst>
                                        </p:cTn>
                                        <p:tgtEl>
                                          <p:spTgt spid="37893"/>
                                        </p:tgtEl>
                                        <p:attrNameLst>
                                          <p:attrName>style.visibility</p:attrName>
                                        </p:attrNameLst>
                                      </p:cBhvr>
                                      <p:to>
                                        <p:strVal val="visible"/>
                                      </p:to>
                                    </p:set>
                                    <p:animEffect transition="in" filter="diamond(in)">
                                      <p:cBhvr>
                                        <p:cTn id="26" dur="1000"/>
                                        <p:tgtEl>
                                          <p:spTgt spid="37893"/>
                                        </p:tgtEl>
                                      </p:cBhvr>
                                    </p:animEffect>
                                  </p:childTnLst>
                                </p:cTn>
                              </p:par>
                            </p:childTnLst>
                          </p:cTn>
                        </p:par>
                        <p:par>
                          <p:cTn id="27" fill="hold" nodeType="afterGroup">
                            <p:stCondLst>
                              <p:cond delay="1000"/>
                            </p:stCondLst>
                            <p:childTnLst>
                              <p:par>
                                <p:cTn id="28" presetID="8" presetClass="entr" presetSubtype="16" fill="hold" grpId="0" nodeType="afterEffect">
                                  <p:stCondLst>
                                    <p:cond delay="0"/>
                                  </p:stCondLst>
                                  <p:childTnLst>
                                    <p:set>
                                      <p:cBhvr>
                                        <p:cTn id="29" dur="1" fill="hold">
                                          <p:stCondLst>
                                            <p:cond delay="0"/>
                                          </p:stCondLst>
                                        </p:cTn>
                                        <p:tgtEl>
                                          <p:spTgt spid="37894"/>
                                        </p:tgtEl>
                                        <p:attrNameLst>
                                          <p:attrName>style.visibility</p:attrName>
                                        </p:attrNameLst>
                                      </p:cBhvr>
                                      <p:to>
                                        <p:strVal val="visible"/>
                                      </p:to>
                                    </p:set>
                                    <p:animEffect transition="in" filter="diamond(in)">
                                      <p:cBhvr>
                                        <p:cTn id="30" dur="1000"/>
                                        <p:tgtEl>
                                          <p:spTgt spid="37894"/>
                                        </p:tgtEl>
                                      </p:cBhvr>
                                    </p:animEffect>
                                  </p:childTnLst>
                                </p:cTn>
                              </p:par>
                            </p:childTnLst>
                          </p:cTn>
                        </p:par>
                        <p:par>
                          <p:cTn id="31" fill="hold" nodeType="afterGroup">
                            <p:stCondLst>
                              <p:cond delay="2000"/>
                            </p:stCondLst>
                            <p:childTnLst>
                              <p:par>
                                <p:cTn id="32" presetID="8" presetClass="entr" presetSubtype="16" fill="hold" grpId="0" nodeType="afterEffect">
                                  <p:stCondLst>
                                    <p:cond delay="0"/>
                                  </p:stCondLst>
                                  <p:childTnLst>
                                    <p:set>
                                      <p:cBhvr>
                                        <p:cTn id="33" dur="1" fill="hold">
                                          <p:stCondLst>
                                            <p:cond delay="0"/>
                                          </p:stCondLst>
                                        </p:cTn>
                                        <p:tgtEl>
                                          <p:spTgt spid="37895"/>
                                        </p:tgtEl>
                                        <p:attrNameLst>
                                          <p:attrName>style.visibility</p:attrName>
                                        </p:attrNameLst>
                                      </p:cBhvr>
                                      <p:to>
                                        <p:strVal val="visible"/>
                                      </p:to>
                                    </p:set>
                                    <p:animEffect transition="in" filter="diamond(in)">
                                      <p:cBhvr>
                                        <p:cTn id="34" dur="1000"/>
                                        <p:tgtEl>
                                          <p:spTgt spid="37895"/>
                                        </p:tgtEl>
                                      </p:cBhvr>
                                    </p:animEffect>
                                  </p:childTnLst>
                                </p:cTn>
                              </p:par>
                            </p:childTnLst>
                          </p:cTn>
                        </p:par>
                        <p:par>
                          <p:cTn id="35" fill="hold" nodeType="afterGroup">
                            <p:stCondLst>
                              <p:cond delay="3000"/>
                            </p:stCondLst>
                            <p:childTnLst>
                              <p:par>
                                <p:cTn id="36" presetID="8" presetClass="entr" presetSubtype="16" fill="hold" grpId="0" nodeType="afterEffect">
                                  <p:stCondLst>
                                    <p:cond delay="0"/>
                                  </p:stCondLst>
                                  <p:childTnLst>
                                    <p:set>
                                      <p:cBhvr>
                                        <p:cTn id="37" dur="1" fill="hold">
                                          <p:stCondLst>
                                            <p:cond delay="0"/>
                                          </p:stCondLst>
                                        </p:cTn>
                                        <p:tgtEl>
                                          <p:spTgt spid="37896"/>
                                        </p:tgtEl>
                                        <p:attrNameLst>
                                          <p:attrName>style.visibility</p:attrName>
                                        </p:attrNameLst>
                                      </p:cBhvr>
                                      <p:to>
                                        <p:strVal val="visible"/>
                                      </p:to>
                                    </p:set>
                                    <p:animEffect transition="in" filter="diamond(in)">
                                      <p:cBhvr>
                                        <p:cTn id="38" dur="1000"/>
                                        <p:tgtEl>
                                          <p:spTgt spid="37896"/>
                                        </p:tgtEl>
                                      </p:cBhvr>
                                    </p:animEffect>
                                  </p:childTnLst>
                                </p:cTn>
                              </p:par>
                            </p:childTnLst>
                          </p:cTn>
                        </p:par>
                        <p:par>
                          <p:cTn id="39" fill="hold" nodeType="afterGroup">
                            <p:stCondLst>
                              <p:cond delay="4000"/>
                            </p:stCondLst>
                            <p:childTnLst>
                              <p:par>
                                <p:cTn id="40" presetID="8" presetClass="entr" presetSubtype="16" fill="hold" grpId="0" nodeType="afterEffect">
                                  <p:stCondLst>
                                    <p:cond delay="0"/>
                                  </p:stCondLst>
                                  <p:childTnLst>
                                    <p:set>
                                      <p:cBhvr>
                                        <p:cTn id="41" dur="1" fill="hold">
                                          <p:stCondLst>
                                            <p:cond delay="0"/>
                                          </p:stCondLst>
                                        </p:cTn>
                                        <p:tgtEl>
                                          <p:spTgt spid="37897"/>
                                        </p:tgtEl>
                                        <p:attrNameLst>
                                          <p:attrName>style.visibility</p:attrName>
                                        </p:attrNameLst>
                                      </p:cBhvr>
                                      <p:to>
                                        <p:strVal val="visible"/>
                                      </p:to>
                                    </p:set>
                                    <p:animEffect transition="in" filter="diamond(in)">
                                      <p:cBhvr>
                                        <p:cTn id="42" dur="1000"/>
                                        <p:tgtEl>
                                          <p:spTgt spid="37897"/>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37901"/>
                                        </p:tgtEl>
                                        <p:attrNameLst>
                                          <p:attrName>style.visibility</p:attrName>
                                        </p:attrNameLst>
                                      </p:cBhvr>
                                      <p:to>
                                        <p:strVal val="visible"/>
                                      </p:to>
                                    </p:set>
                                    <p:animEffect transition="in" filter="diamond(in)">
                                      <p:cBhvr>
                                        <p:cTn id="47" dur="1000"/>
                                        <p:tgtEl>
                                          <p:spTgt spid="3790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37904"/>
                                        </p:tgtEl>
                                        <p:attrNameLst>
                                          <p:attrName>style.visibility</p:attrName>
                                        </p:attrNameLst>
                                      </p:cBhvr>
                                      <p:to>
                                        <p:strVal val="visible"/>
                                      </p:to>
                                    </p:set>
                                    <p:anim calcmode="lin" valueType="num">
                                      <p:cBhvr additive="base">
                                        <p:cTn id="52" dur="500" fill="hold"/>
                                        <p:tgtEl>
                                          <p:spTgt spid="37904"/>
                                        </p:tgtEl>
                                        <p:attrNameLst>
                                          <p:attrName>ppt_x</p:attrName>
                                        </p:attrNameLst>
                                      </p:cBhvr>
                                      <p:tavLst>
                                        <p:tav tm="0">
                                          <p:val>
                                            <p:strVal val="0-#ppt_w/2"/>
                                          </p:val>
                                        </p:tav>
                                        <p:tav tm="100000">
                                          <p:val>
                                            <p:strVal val="#ppt_x"/>
                                          </p:val>
                                        </p:tav>
                                      </p:tavLst>
                                    </p:anim>
                                    <p:anim calcmode="lin" valueType="num">
                                      <p:cBhvr additive="base">
                                        <p:cTn id="53" dur="500" fill="hold"/>
                                        <p:tgtEl>
                                          <p:spTgt spid="37904"/>
                                        </p:tgtEl>
                                        <p:attrNameLst>
                                          <p:attrName>ppt_y</p:attrName>
                                        </p:attrNameLst>
                                      </p:cBhvr>
                                      <p:tavLst>
                                        <p:tav tm="0">
                                          <p:val>
                                            <p:strVal val="#ppt_y"/>
                                          </p:val>
                                        </p:tav>
                                        <p:tav tm="100000">
                                          <p:val>
                                            <p:strVal val="#ppt_y"/>
                                          </p:val>
                                        </p:tav>
                                      </p:tavLst>
                                    </p:anim>
                                  </p:childTnLst>
                                </p:cTn>
                              </p:par>
                            </p:childTnLst>
                          </p:cTn>
                        </p:par>
                        <p:par>
                          <p:cTn id="54" fill="hold" nodeType="afterGroup">
                            <p:stCondLst>
                              <p:cond delay="500"/>
                            </p:stCondLst>
                            <p:childTnLst>
                              <p:par>
                                <p:cTn id="55" presetID="2" presetClass="entr" presetSubtype="8" fill="hold" grpId="0" nodeType="afterEffect">
                                  <p:stCondLst>
                                    <p:cond delay="0"/>
                                  </p:stCondLst>
                                  <p:childTnLst>
                                    <p:set>
                                      <p:cBhvr>
                                        <p:cTn id="56" dur="1" fill="hold">
                                          <p:stCondLst>
                                            <p:cond delay="0"/>
                                          </p:stCondLst>
                                        </p:cTn>
                                        <p:tgtEl>
                                          <p:spTgt spid="37905"/>
                                        </p:tgtEl>
                                        <p:attrNameLst>
                                          <p:attrName>style.visibility</p:attrName>
                                        </p:attrNameLst>
                                      </p:cBhvr>
                                      <p:to>
                                        <p:strVal val="visible"/>
                                      </p:to>
                                    </p:set>
                                    <p:anim calcmode="lin" valueType="num">
                                      <p:cBhvr additive="base">
                                        <p:cTn id="57" dur="1000" fill="hold"/>
                                        <p:tgtEl>
                                          <p:spTgt spid="37905"/>
                                        </p:tgtEl>
                                        <p:attrNameLst>
                                          <p:attrName>ppt_x</p:attrName>
                                        </p:attrNameLst>
                                      </p:cBhvr>
                                      <p:tavLst>
                                        <p:tav tm="0">
                                          <p:val>
                                            <p:strVal val="0-#ppt_w/2"/>
                                          </p:val>
                                        </p:tav>
                                        <p:tav tm="100000">
                                          <p:val>
                                            <p:strVal val="#ppt_x"/>
                                          </p:val>
                                        </p:tav>
                                      </p:tavLst>
                                    </p:anim>
                                    <p:anim calcmode="lin" valueType="num">
                                      <p:cBhvr additive="base">
                                        <p:cTn id="58" dur="1000" fill="hold"/>
                                        <p:tgtEl>
                                          <p:spTgt spid="37905"/>
                                        </p:tgtEl>
                                        <p:attrNameLst>
                                          <p:attrName>ppt_y</p:attrName>
                                        </p:attrNameLst>
                                      </p:cBhvr>
                                      <p:tavLst>
                                        <p:tav tm="0">
                                          <p:val>
                                            <p:strVal val="#ppt_y"/>
                                          </p:val>
                                        </p:tav>
                                        <p:tav tm="100000">
                                          <p:val>
                                            <p:strVal val="#ppt_y"/>
                                          </p:val>
                                        </p:tav>
                                      </p:tavLst>
                                    </p:anim>
                                  </p:childTnLst>
                                </p:cTn>
                              </p:par>
                            </p:childTnLst>
                          </p:cTn>
                        </p:par>
                        <p:par>
                          <p:cTn id="59" fill="hold" nodeType="afterGroup">
                            <p:stCondLst>
                              <p:cond delay="1500"/>
                            </p:stCondLst>
                            <p:childTnLst>
                              <p:par>
                                <p:cTn id="60" presetID="47" presetClass="entr" presetSubtype="0" fill="hold" grpId="0" nodeType="afterEffect">
                                  <p:stCondLst>
                                    <p:cond delay="0"/>
                                  </p:stCondLst>
                                  <p:childTnLst>
                                    <p:set>
                                      <p:cBhvr>
                                        <p:cTn id="61" dur="1" fill="hold">
                                          <p:stCondLst>
                                            <p:cond delay="0"/>
                                          </p:stCondLst>
                                        </p:cTn>
                                        <p:tgtEl>
                                          <p:spTgt spid="37902"/>
                                        </p:tgtEl>
                                        <p:attrNameLst>
                                          <p:attrName>style.visibility</p:attrName>
                                        </p:attrNameLst>
                                      </p:cBhvr>
                                      <p:to>
                                        <p:strVal val="visible"/>
                                      </p:to>
                                    </p:set>
                                    <p:animEffect transition="in" filter="fade">
                                      <p:cBhvr>
                                        <p:cTn id="62" dur="1000"/>
                                        <p:tgtEl>
                                          <p:spTgt spid="37902"/>
                                        </p:tgtEl>
                                      </p:cBhvr>
                                    </p:animEffect>
                                    <p:anim calcmode="lin" valueType="num">
                                      <p:cBhvr>
                                        <p:cTn id="63" dur="1000" fill="hold"/>
                                        <p:tgtEl>
                                          <p:spTgt spid="37902"/>
                                        </p:tgtEl>
                                        <p:attrNameLst>
                                          <p:attrName>ppt_x</p:attrName>
                                        </p:attrNameLst>
                                      </p:cBhvr>
                                      <p:tavLst>
                                        <p:tav tm="0">
                                          <p:val>
                                            <p:strVal val="#ppt_x"/>
                                          </p:val>
                                        </p:tav>
                                        <p:tav tm="100000">
                                          <p:val>
                                            <p:strVal val="#ppt_x"/>
                                          </p:val>
                                        </p:tav>
                                      </p:tavLst>
                                    </p:anim>
                                    <p:anim calcmode="lin" valueType="num">
                                      <p:cBhvr>
                                        <p:cTn id="64" dur="1000" fill="hold"/>
                                        <p:tgtEl>
                                          <p:spTgt spid="37902"/>
                                        </p:tgtEl>
                                        <p:attrNameLst>
                                          <p:attrName>ppt_y</p:attrName>
                                        </p:attrNameLst>
                                      </p:cBhvr>
                                      <p:tavLst>
                                        <p:tav tm="0">
                                          <p:val>
                                            <p:strVal val="#ppt_y-.1"/>
                                          </p:val>
                                        </p:tav>
                                        <p:tav tm="100000">
                                          <p:val>
                                            <p:strVal val="#ppt_y"/>
                                          </p:val>
                                        </p:tav>
                                      </p:tavLst>
                                    </p:anim>
                                  </p:childTnLst>
                                </p:cTn>
                              </p:par>
                            </p:childTnLst>
                          </p:cTn>
                        </p:par>
                        <p:par>
                          <p:cTn id="65" fill="hold" nodeType="afterGroup">
                            <p:stCondLst>
                              <p:cond delay="2500"/>
                            </p:stCondLst>
                            <p:childTnLst>
                              <p:par>
                                <p:cTn id="66" presetID="8" presetClass="entr" presetSubtype="16" fill="hold" grpId="0" nodeType="afterEffect">
                                  <p:stCondLst>
                                    <p:cond delay="0"/>
                                  </p:stCondLst>
                                  <p:childTnLst>
                                    <p:set>
                                      <p:cBhvr>
                                        <p:cTn id="67" dur="1" fill="hold">
                                          <p:stCondLst>
                                            <p:cond delay="0"/>
                                          </p:stCondLst>
                                        </p:cTn>
                                        <p:tgtEl>
                                          <p:spTgt spid="37912"/>
                                        </p:tgtEl>
                                        <p:attrNameLst>
                                          <p:attrName>style.visibility</p:attrName>
                                        </p:attrNameLst>
                                      </p:cBhvr>
                                      <p:to>
                                        <p:strVal val="visible"/>
                                      </p:to>
                                    </p:set>
                                    <p:animEffect transition="in" filter="diamond(in)">
                                      <p:cBhvr>
                                        <p:cTn id="68" dur="1000"/>
                                        <p:tgtEl>
                                          <p:spTgt spid="37912"/>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8" presetClass="entr" presetSubtype="16" fill="hold" grpId="0" nodeType="clickEffect">
                                  <p:stCondLst>
                                    <p:cond delay="0"/>
                                  </p:stCondLst>
                                  <p:childTnLst>
                                    <p:set>
                                      <p:cBhvr>
                                        <p:cTn id="72" dur="1" fill="hold">
                                          <p:stCondLst>
                                            <p:cond delay="0"/>
                                          </p:stCondLst>
                                        </p:cTn>
                                        <p:tgtEl>
                                          <p:spTgt spid="37907"/>
                                        </p:tgtEl>
                                        <p:attrNameLst>
                                          <p:attrName>style.visibility</p:attrName>
                                        </p:attrNameLst>
                                      </p:cBhvr>
                                      <p:to>
                                        <p:strVal val="visible"/>
                                      </p:to>
                                    </p:set>
                                    <p:animEffect transition="in" filter="diamond(in)">
                                      <p:cBhvr>
                                        <p:cTn id="73" dur="1000"/>
                                        <p:tgtEl>
                                          <p:spTgt spid="37907"/>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2" presetClass="entr" presetSubtype="8" fill="hold" grpId="0" nodeType="clickEffect">
                                  <p:stCondLst>
                                    <p:cond delay="0"/>
                                  </p:stCondLst>
                                  <p:childTnLst>
                                    <p:set>
                                      <p:cBhvr>
                                        <p:cTn id="77" dur="1" fill="hold">
                                          <p:stCondLst>
                                            <p:cond delay="0"/>
                                          </p:stCondLst>
                                        </p:cTn>
                                        <p:tgtEl>
                                          <p:spTgt spid="37910"/>
                                        </p:tgtEl>
                                        <p:attrNameLst>
                                          <p:attrName>style.visibility</p:attrName>
                                        </p:attrNameLst>
                                      </p:cBhvr>
                                      <p:to>
                                        <p:strVal val="visible"/>
                                      </p:to>
                                    </p:set>
                                    <p:anim calcmode="lin" valueType="num">
                                      <p:cBhvr additive="base">
                                        <p:cTn id="78" dur="500" fill="hold"/>
                                        <p:tgtEl>
                                          <p:spTgt spid="37910"/>
                                        </p:tgtEl>
                                        <p:attrNameLst>
                                          <p:attrName>ppt_x</p:attrName>
                                        </p:attrNameLst>
                                      </p:cBhvr>
                                      <p:tavLst>
                                        <p:tav tm="0">
                                          <p:val>
                                            <p:strVal val="0-#ppt_w/2"/>
                                          </p:val>
                                        </p:tav>
                                        <p:tav tm="100000">
                                          <p:val>
                                            <p:strVal val="#ppt_x"/>
                                          </p:val>
                                        </p:tav>
                                      </p:tavLst>
                                    </p:anim>
                                    <p:anim calcmode="lin" valueType="num">
                                      <p:cBhvr additive="base">
                                        <p:cTn id="79" dur="500" fill="hold"/>
                                        <p:tgtEl>
                                          <p:spTgt spid="37910"/>
                                        </p:tgtEl>
                                        <p:attrNameLst>
                                          <p:attrName>ppt_y</p:attrName>
                                        </p:attrNameLst>
                                      </p:cBhvr>
                                      <p:tavLst>
                                        <p:tav tm="0">
                                          <p:val>
                                            <p:strVal val="#ppt_y"/>
                                          </p:val>
                                        </p:tav>
                                        <p:tav tm="100000">
                                          <p:val>
                                            <p:strVal val="#ppt_y"/>
                                          </p:val>
                                        </p:tav>
                                      </p:tavLst>
                                    </p:anim>
                                  </p:childTnLst>
                                </p:cTn>
                              </p:par>
                            </p:childTnLst>
                          </p:cTn>
                        </p:par>
                        <p:par>
                          <p:cTn id="80" fill="hold" nodeType="afterGroup">
                            <p:stCondLst>
                              <p:cond delay="500"/>
                            </p:stCondLst>
                            <p:childTnLst>
                              <p:par>
                                <p:cTn id="81" presetID="2" presetClass="entr" presetSubtype="8" fill="hold" grpId="0" nodeType="afterEffect">
                                  <p:stCondLst>
                                    <p:cond delay="0"/>
                                  </p:stCondLst>
                                  <p:childTnLst>
                                    <p:set>
                                      <p:cBhvr>
                                        <p:cTn id="82" dur="1" fill="hold">
                                          <p:stCondLst>
                                            <p:cond delay="0"/>
                                          </p:stCondLst>
                                        </p:cTn>
                                        <p:tgtEl>
                                          <p:spTgt spid="37911"/>
                                        </p:tgtEl>
                                        <p:attrNameLst>
                                          <p:attrName>style.visibility</p:attrName>
                                        </p:attrNameLst>
                                      </p:cBhvr>
                                      <p:to>
                                        <p:strVal val="visible"/>
                                      </p:to>
                                    </p:set>
                                    <p:anim calcmode="lin" valueType="num">
                                      <p:cBhvr additive="base">
                                        <p:cTn id="83" dur="1000" fill="hold"/>
                                        <p:tgtEl>
                                          <p:spTgt spid="37911"/>
                                        </p:tgtEl>
                                        <p:attrNameLst>
                                          <p:attrName>ppt_x</p:attrName>
                                        </p:attrNameLst>
                                      </p:cBhvr>
                                      <p:tavLst>
                                        <p:tav tm="0">
                                          <p:val>
                                            <p:strVal val="0-#ppt_w/2"/>
                                          </p:val>
                                        </p:tav>
                                        <p:tav tm="100000">
                                          <p:val>
                                            <p:strVal val="#ppt_x"/>
                                          </p:val>
                                        </p:tav>
                                      </p:tavLst>
                                    </p:anim>
                                    <p:anim calcmode="lin" valueType="num">
                                      <p:cBhvr additive="base">
                                        <p:cTn id="84" dur="1000" fill="hold"/>
                                        <p:tgtEl>
                                          <p:spTgt spid="37911"/>
                                        </p:tgtEl>
                                        <p:attrNameLst>
                                          <p:attrName>ppt_y</p:attrName>
                                        </p:attrNameLst>
                                      </p:cBhvr>
                                      <p:tavLst>
                                        <p:tav tm="0">
                                          <p:val>
                                            <p:strVal val="#ppt_y"/>
                                          </p:val>
                                        </p:tav>
                                        <p:tav tm="100000">
                                          <p:val>
                                            <p:strVal val="#ppt_y"/>
                                          </p:val>
                                        </p:tav>
                                      </p:tavLst>
                                    </p:anim>
                                  </p:childTnLst>
                                </p:cTn>
                              </p:par>
                            </p:childTnLst>
                          </p:cTn>
                        </p:par>
                        <p:par>
                          <p:cTn id="85" fill="hold" nodeType="afterGroup">
                            <p:stCondLst>
                              <p:cond delay="1500"/>
                            </p:stCondLst>
                            <p:childTnLst>
                              <p:par>
                                <p:cTn id="86" presetID="47" presetClass="entr" presetSubtype="0" fill="hold" grpId="0" nodeType="afterEffect">
                                  <p:stCondLst>
                                    <p:cond delay="0"/>
                                  </p:stCondLst>
                                  <p:childTnLst>
                                    <p:set>
                                      <p:cBhvr>
                                        <p:cTn id="87" dur="1" fill="hold">
                                          <p:stCondLst>
                                            <p:cond delay="0"/>
                                          </p:stCondLst>
                                        </p:cTn>
                                        <p:tgtEl>
                                          <p:spTgt spid="37908"/>
                                        </p:tgtEl>
                                        <p:attrNameLst>
                                          <p:attrName>style.visibility</p:attrName>
                                        </p:attrNameLst>
                                      </p:cBhvr>
                                      <p:to>
                                        <p:strVal val="visible"/>
                                      </p:to>
                                    </p:set>
                                    <p:animEffect transition="in" filter="fade">
                                      <p:cBhvr>
                                        <p:cTn id="88" dur="1000"/>
                                        <p:tgtEl>
                                          <p:spTgt spid="37908"/>
                                        </p:tgtEl>
                                      </p:cBhvr>
                                    </p:animEffect>
                                    <p:anim calcmode="lin" valueType="num">
                                      <p:cBhvr>
                                        <p:cTn id="89" dur="1000" fill="hold"/>
                                        <p:tgtEl>
                                          <p:spTgt spid="37908"/>
                                        </p:tgtEl>
                                        <p:attrNameLst>
                                          <p:attrName>ppt_x</p:attrName>
                                        </p:attrNameLst>
                                      </p:cBhvr>
                                      <p:tavLst>
                                        <p:tav tm="0">
                                          <p:val>
                                            <p:strVal val="#ppt_x"/>
                                          </p:val>
                                        </p:tav>
                                        <p:tav tm="100000">
                                          <p:val>
                                            <p:strVal val="#ppt_x"/>
                                          </p:val>
                                        </p:tav>
                                      </p:tavLst>
                                    </p:anim>
                                    <p:anim calcmode="lin" valueType="num">
                                      <p:cBhvr>
                                        <p:cTn id="90" dur="1000" fill="hold"/>
                                        <p:tgtEl>
                                          <p:spTgt spid="37908"/>
                                        </p:tgtEl>
                                        <p:attrNameLst>
                                          <p:attrName>ppt_y</p:attrName>
                                        </p:attrNameLst>
                                      </p:cBhvr>
                                      <p:tavLst>
                                        <p:tav tm="0">
                                          <p:val>
                                            <p:strVal val="#ppt_y-.1"/>
                                          </p:val>
                                        </p:tav>
                                        <p:tav tm="100000">
                                          <p:val>
                                            <p:strVal val="#ppt_y"/>
                                          </p:val>
                                        </p:tav>
                                      </p:tavLst>
                                    </p:anim>
                                  </p:childTnLst>
                                </p:cTn>
                              </p:par>
                            </p:childTnLst>
                          </p:cTn>
                        </p:par>
                        <p:par>
                          <p:cTn id="91" fill="hold" nodeType="afterGroup">
                            <p:stCondLst>
                              <p:cond delay="2500"/>
                            </p:stCondLst>
                            <p:childTnLst>
                              <p:par>
                                <p:cTn id="92" presetID="8" presetClass="entr" presetSubtype="16" fill="hold" grpId="0" nodeType="afterEffect">
                                  <p:stCondLst>
                                    <p:cond delay="0"/>
                                  </p:stCondLst>
                                  <p:childTnLst>
                                    <p:set>
                                      <p:cBhvr>
                                        <p:cTn id="93" dur="1" fill="hold">
                                          <p:stCondLst>
                                            <p:cond delay="0"/>
                                          </p:stCondLst>
                                        </p:cTn>
                                        <p:tgtEl>
                                          <p:spTgt spid="37913"/>
                                        </p:tgtEl>
                                        <p:attrNameLst>
                                          <p:attrName>style.visibility</p:attrName>
                                        </p:attrNameLst>
                                      </p:cBhvr>
                                      <p:to>
                                        <p:strVal val="visible"/>
                                      </p:to>
                                    </p:set>
                                    <p:animEffect transition="in" filter="diamond(in)">
                                      <p:cBhvr>
                                        <p:cTn id="94" dur="1000"/>
                                        <p:tgtEl>
                                          <p:spTgt spid="37913"/>
                                        </p:tgtEl>
                                      </p:cBhvr>
                                    </p:animEffect>
                                  </p:childTnLst>
                                </p:cTn>
                              </p:par>
                            </p:childTnLst>
                          </p:cTn>
                        </p:par>
                      </p:childTnLst>
                    </p:cTn>
                  </p:par>
                  <p:par>
                    <p:cTn id="95" fill="hold">
                      <p:stCondLst>
                        <p:cond delay="indefinite"/>
                      </p:stCondLst>
                      <p:childTnLst>
                        <p:par>
                          <p:cTn id="96" fill="hold">
                            <p:stCondLst>
                              <p:cond delay="0"/>
                            </p:stCondLst>
                            <p:childTnLst>
                              <p:par>
                                <p:cTn id="97" presetID="47" presetClass="entr" presetSubtype="0" fill="hold" grpId="0" nodeType="clickEffect">
                                  <p:stCondLst>
                                    <p:cond delay="0"/>
                                  </p:stCondLst>
                                  <p:childTnLst>
                                    <p:set>
                                      <p:cBhvr>
                                        <p:cTn id="98" dur="1" fill="hold">
                                          <p:stCondLst>
                                            <p:cond delay="0"/>
                                          </p:stCondLst>
                                        </p:cTn>
                                        <p:tgtEl>
                                          <p:spTgt spid="37903"/>
                                        </p:tgtEl>
                                        <p:attrNameLst>
                                          <p:attrName>style.visibility</p:attrName>
                                        </p:attrNameLst>
                                      </p:cBhvr>
                                      <p:to>
                                        <p:strVal val="visible"/>
                                      </p:to>
                                    </p:set>
                                    <p:animEffect transition="in" filter="fade">
                                      <p:cBhvr>
                                        <p:cTn id="99" dur="1000"/>
                                        <p:tgtEl>
                                          <p:spTgt spid="37903"/>
                                        </p:tgtEl>
                                      </p:cBhvr>
                                    </p:animEffect>
                                    <p:anim calcmode="lin" valueType="num">
                                      <p:cBhvr>
                                        <p:cTn id="100" dur="1000" fill="hold"/>
                                        <p:tgtEl>
                                          <p:spTgt spid="37903"/>
                                        </p:tgtEl>
                                        <p:attrNameLst>
                                          <p:attrName>ppt_x</p:attrName>
                                        </p:attrNameLst>
                                      </p:cBhvr>
                                      <p:tavLst>
                                        <p:tav tm="0">
                                          <p:val>
                                            <p:strVal val="#ppt_x"/>
                                          </p:val>
                                        </p:tav>
                                        <p:tav tm="100000">
                                          <p:val>
                                            <p:strVal val="#ppt_x"/>
                                          </p:val>
                                        </p:tav>
                                      </p:tavLst>
                                    </p:anim>
                                    <p:anim calcmode="lin" valueType="num">
                                      <p:cBhvr>
                                        <p:cTn id="101" dur="1000" fill="hold"/>
                                        <p:tgtEl>
                                          <p:spTgt spid="37903"/>
                                        </p:tgtEl>
                                        <p:attrNameLst>
                                          <p:attrName>ppt_y</p:attrName>
                                        </p:attrNameLst>
                                      </p:cBhvr>
                                      <p:tavLst>
                                        <p:tav tm="0">
                                          <p:val>
                                            <p:strVal val="#ppt_y-.1"/>
                                          </p:val>
                                        </p:tav>
                                        <p:tav tm="100000">
                                          <p:val>
                                            <p:strVal val="#ppt_y"/>
                                          </p:val>
                                        </p:tav>
                                      </p:tavLst>
                                    </p:anim>
                                  </p:childTnLst>
                                </p:cTn>
                              </p:par>
                            </p:childTnLst>
                          </p:cTn>
                        </p:par>
                      </p:childTnLst>
                    </p:cTn>
                  </p:par>
                  <p:par>
                    <p:cTn id="102" fill="hold">
                      <p:stCondLst>
                        <p:cond delay="indefinite"/>
                      </p:stCondLst>
                      <p:childTnLst>
                        <p:par>
                          <p:cTn id="103" fill="hold">
                            <p:stCondLst>
                              <p:cond delay="0"/>
                            </p:stCondLst>
                            <p:childTnLst>
                              <p:par>
                                <p:cTn id="104" presetID="47" presetClass="entr" presetSubtype="0" fill="hold" grpId="0" nodeType="clickEffect">
                                  <p:stCondLst>
                                    <p:cond delay="0"/>
                                  </p:stCondLst>
                                  <p:childTnLst>
                                    <p:set>
                                      <p:cBhvr>
                                        <p:cTn id="105" dur="1" fill="hold">
                                          <p:stCondLst>
                                            <p:cond delay="0"/>
                                          </p:stCondLst>
                                        </p:cTn>
                                        <p:tgtEl>
                                          <p:spTgt spid="37909"/>
                                        </p:tgtEl>
                                        <p:attrNameLst>
                                          <p:attrName>style.visibility</p:attrName>
                                        </p:attrNameLst>
                                      </p:cBhvr>
                                      <p:to>
                                        <p:strVal val="visible"/>
                                      </p:to>
                                    </p:set>
                                    <p:animEffect transition="in" filter="fade">
                                      <p:cBhvr>
                                        <p:cTn id="106" dur="1000"/>
                                        <p:tgtEl>
                                          <p:spTgt spid="37909"/>
                                        </p:tgtEl>
                                      </p:cBhvr>
                                    </p:animEffect>
                                    <p:anim calcmode="lin" valueType="num">
                                      <p:cBhvr>
                                        <p:cTn id="107" dur="1000" fill="hold"/>
                                        <p:tgtEl>
                                          <p:spTgt spid="37909"/>
                                        </p:tgtEl>
                                        <p:attrNameLst>
                                          <p:attrName>ppt_x</p:attrName>
                                        </p:attrNameLst>
                                      </p:cBhvr>
                                      <p:tavLst>
                                        <p:tav tm="0">
                                          <p:val>
                                            <p:strVal val="#ppt_x"/>
                                          </p:val>
                                        </p:tav>
                                        <p:tav tm="100000">
                                          <p:val>
                                            <p:strVal val="#ppt_x"/>
                                          </p:val>
                                        </p:tav>
                                      </p:tavLst>
                                    </p:anim>
                                    <p:anim calcmode="lin" valueType="num">
                                      <p:cBhvr>
                                        <p:cTn id="108" dur="1000" fill="hold"/>
                                        <p:tgtEl>
                                          <p:spTgt spid="37909"/>
                                        </p:tgtEl>
                                        <p:attrNameLst>
                                          <p:attrName>ppt_y</p:attrName>
                                        </p:attrNameLst>
                                      </p:cBhvr>
                                      <p:tavLst>
                                        <p:tav tm="0">
                                          <p:val>
                                            <p:strVal val="#ppt_y-.1"/>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7" presetClass="entr" presetSubtype="0" fill="hold" grpId="0" nodeType="clickEffect">
                                  <p:stCondLst>
                                    <p:cond delay="0"/>
                                  </p:stCondLst>
                                  <p:iterate type="lt">
                                    <p:tmPct val="50000"/>
                                  </p:iterate>
                                  <p:childTnLst>
                                    <p:set>
                                      <p:cBhvr>
                                        <p:cTn id="112" dur="1" fill="hold">
                                          <p:stCondLst>
                                            <p:cond delay="0"/>
                                          </p:stCondLst>
                                        </p:cTn>
                                        <p:tgtEl>
                                          <p:spTgt spid="37922"/>
                                        </p:tgtEl>
                                        <p:attrNameLst>
                                          <p:attrName>style.visibility</p:attrName>
                                        </p:attrNameLst>
                                      </p:cBhvr>
                                      <p:to>
                                        <p:strVal val="visible"/>
                                      </p:to>
                                    </p:set>
                                    <p:anim calcmode="discrete" valueType="clr">
                                      <p:cBhvr override="childStyle">
                                        <p:cTn id="113" dur="80"/>
                                        <p:tgtEl>
                                          <p:spTgt spid="37922"/>
                                        </p:tgtEl>
                                        <p:attrNameLst>
                                          <p:attrName>style.color</p:attrName>
                                        </p:attrNameLst>
                                      </p:cBhvr>
                                      <p:tavLst>
                                        <p:tav tm="0">
                                          <p:val>
                                            <p:clrVal>
                                              <a:schemeClr val="accent2"/>
                                            </p:clrVal>
                                          </p:val>
                                        </p:tav>
                                        <p:tav tm="50000">
                                          <p:val>
                                            <p:clrVal>
                                              <a:schemeClr val="hlink"/>
                                            </p:clrVal>
                                          </p:val>
                                        </p:tav>
                                      </p:tavLst>
                                    </p:anim>
                                    <p:anim calcmode="discrete" valueType="clr">
                                      <p:cBhvr>
                                        <p:cTn id="114" dur="80"/>
                                        <p:tgtEl>
                                          <p:spTgt spid="37922"/>
                                        </p:tgtEl>
                                        <p:attrNameLst>
                                          <p:attrName>fillcolor</p:attrName>
                                        </p:attrNameLst>
                                      </p:cBhvr>
                                      <p:tavLst>
                                        <p:tav tm="0">
                                          <p:val>
                                            <p:clrVal>
                                              <a:schemeClr val="accent2"/>
                                            </p:clrVal>
                                          </p:val>
                                        </p:tav>
                                        <p:tav tm="50000">
                                          <p:val>
                                            <p:clrVal>
                                              <a:schemeClr val="hlink"/>
                                            </p:clrVal>
                                          </p:val>
                                        </p:tav>
                                      </p:tavLst>
                                    </p:anim>
                                    <p:set>
                                      <p:cBhvr>
                                        <p:cTn id="115" dur="80"/>
                                        <p:tgtEl>
                                          <p:spTgt spid="37922"/>
                                        </p:tgtEl>
                                        <p:attrNameLst>
                                          <p:attrName>fill.type</p:attrName>
                                        </p:attrNameLst>
                                      </p:cBhvr>
                                      <p:to>
                                        <p:strVal val="solid"/>
                                      </p:to>
                                    </p:set>
                                  </p:childTnLst>
                                </p:cTn>
                              </p:par>
                            </p:childTnLst>
                          </p:cTn>
                        </p:par>
                      </p:childTnLst>
                    </p:cTn>
                  </p:par>
                  <p:par>
                    <p:cTn id="116" fill="hold">
                      <p:stCondLst>
                        <p:cond delay="indefinite"/>
                      </p:stCondLst>
                      <p:childTnLst>
                        <p:par>
                          <p:cTn id="117" fill="hold" nodeType="afterGroup">
                            <p:stCondLst>
                              <p:cond delay="0"/>
                            </p:stCondLst>
                            <p:childTnLst>
                              <p:par>
                                <p:cTn id="118" presetID="2" presetClass="entr" presetSubtype="8" fill="hold" grpId="0" nodeType="clickEffect">
                                  <p:stCondLst>
                                    <p:cond delay="0"/>
                                  </p:stCondLst>
                                  <p:childTnLst>
                                    <p:set>
                                      <p:cBhvr>
                                        <p:cTn id="119" dur="1" fill="hold">
                                          <p:stCondLst>
                                            <p:cond delay="0"/>
                                          </p:stCondLst>
                                        </p:cTn>
                                        <p:tgtEl>
                                          <p:spTgt spid="40"/>
                                        </p:tgtEl>
                                        <p:attrNameLst>
                                          <p:attrName>style.visibility</p:attrName>
                                        </p:attrNameLst>
                                      </p:cBhvr>
                                      <p:to>
                                        <p:strVal val="visible"/>
                                      </p:to>
                                    </p:set>
                                    <p:anim calcmode="lin" valueType="num">
                                      <p:cBhvr additive="base">
                                        <p:cTn id="120" dur="500" fill="hold"/>
                                        <p:tgtEl>
                                          <p:spTgt spid="40"/>
                                        </p:tgtEl>
                                        <p:attrNameLst>
                                          <p:attrName>ppt_x</p:attrName>
                                        </p:attrNameLst>
                                      </p:cBhvr>
                                      <p:tavLst>
                                        <p:tav tm="0">
                                          <p:val>
                                            <p:strVal val="0-#ppt_w/2"/>
                                          </p:val>
                                        </p:tav>
                                        <p:tav tm="100000">
                                          <p:val>
                                            <p:strVal val="#ppt_x"/>
                                          </p:val>
                                        </p:tav>
                                      </p:tavLst>
                                    </p:anim>
                                    <p:anim calcmode="lin" valueType="num">
                                      <p:cBhvr additive="base">
                                        <p:cTn id="121"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122" fill="hold">
                      <p:stCondLst>
                        <p:cond delay="indefinite"/>
                      </p:stCondLst>
                      <p:childTnLst>
                        <p:par>
                          <p:cTn id="123" fill="hold">
                            <p:stCondLst>
                              <p:cond delay="0"/>
                            </p:stCondLst>
                            <p:childTnLst>
                              <p:par>
                                <p:cTn id="124" presetID="27" presetClass="entr" presetSubtype="0" fill="hold" grpId="0" nodeType="clickEffect">
                                  <p:stCondLst>
                                    <p:cond delay="0"/>
                                  </p:stCondLst>
                                  <p:iterate type="lt">
                                    <p:tmPct val="50000"/>
                                  </p:iterate>
                                  <p:childTnLst>
                                    <p:set>
                                      <p:cBhvr>
                                        <p:cTn id="125" dur="1" fill="hold">
                                          <p:stCondLst>
                                            <p:cond delay="0"/>
                                          </p:stCondLst>
                                        </p:cTn>
                                        <p:tgtEl>
                                          <p:spTgt spid="37924"/>
                                        </p:tgtEl>
                                        <p:attrNameLst>
                                          <p:attrName>style.visibility</p:attrName>
                                        </p:attrNameLst>
                                      </p:cBhvr>
                                      <p:to>
                                        <p:strVal val="visible"/>
                                      </p:to>
                                    </p:set>
                                    <p:anim calcmode="discrete" valueType="clr">
                                      <p:cBhvr override="childStyle">
                                        <p:cTn id="126" dur="80"/>
                                        <p:tgtEl>
                                          <p:spTgt spid="37924"/>
                                        </p:tgtEl>
                                        <p:attrNameLst>
                                          <p:attrName>style.color</p:attrName>
                                        </p:attrNameLst>
                                      </p:cBhvr>
                                      <p:tavLst>
                                        <p:tav tm="0">
                                          <p:val>
                                            <p:clrVal>
                                              <a:schemeClr val="accent2"/>
                                            </p:clrVal>
                                          </p:val>
                                        </p:tav>
                                        <p:tav tm="50000">
                                          <p:val>
                                            <p:clrVal>
                                              <a:schemeClr val="hlink"/>
                                            </p:clrVal>
                                          </p:val>
                                        </p:tav>
                                      </p:tavLst>
                                    </p:anim>
                                    <p:anim calcmode="discrete" valueType="clr">
                                      <p:cBhvr>
                                        <p:cTn id="127" dur="80"/>
                                        <p:tgtEl>
                                          <p:spTgt spid="37924"/>
                                        </p:tgtEl>
                                        <p:attrNameLst>
                                          <p:attrName>fillcolor</p:attrName>
                                        </p:attrNameLst>
                                      </p:cBhvr>
                                      <p:tavLst>
                                        <p:tav tm="0">
                                          <p:val>
                                            <p:clrVal>
                                              <a:schemeClr val="accent2"/>
                                            </p:clrVal>
                                          </p:val>
                                        </p:tav>
                                        <p:tav tm="50000">
                                          <p:val>
                                            <p:clrVal>
                                              <a:schemeClr val="hlink"/>
                                            </p:clrVal>
                                          </p:val>
                                        </p:tav>
                                      </p:tavLst>
                                    </p:anim>
                                    <p:set>
                                      <p:cBhvr>
                                        <p:cTn id="128" dur="80"/>
                                        <p:tgtEl>
                                          <p:spTgt spid="37924"/>
                                        </p:tgtEl>
                                        <p:attrNameLst>
                                          <p:attrName>fill.type</p:attrName>
                                        </p:attrNameLst>
                                      </p:cBhvr>
                                      <p:to>
                                        <p:strVal val="solid"/>
                                      </p:to>
                                    </p:set>
                                  </p:childTnLst>
                                </p:cTn>
                              </p:par>
                            </p:childTnLst>
                          </p:cTn>
                        </p:par>
                      </p:childTnLst>
                    </p:cTn>
                  </p:par>
                  <p:par>
                    <p:cTn id="129" fill="hold">
                      <p:stCondLst>
                        <p:cond delay="indefinite"/>
                      </p:stCondLst>
                      <p:childTnLst>
                        <p:par>
                          <p:cTn id="130" fill="hold" nodeType="afterGroup">
                            <p:stCondLst>
                              <p:cond delay="0"/>
                            </p:stCondLst>
                            <p:childTnLst>
                              <p:par>
                                <p:cTn id="131" presetID="2" presetClass="entr" presetSubtype="8" fill="hold" grpId="0" nodeType="clickEffect">
                                  <p:stCondLst>
                                    <p:cond delay="0"/>
                                  </p:stCondLst>
                                  <p:childTnLst>
                                    <p:set>
                                      <p:cBhvr>
                                        <p:cTn id="132" dur="1" fill="hold">
                                          <p:stCondLst>
                                            <p:cond delay="0"/>
                                          </p:stCondLst>
                                        </p:cTn>
                                        <p:tgtEl>
                                          <p:spTgt spid="41"/>
                                        </p:tgtEl>
                                        <p:attrNameLst>
                                          <p:attrName>style.visibility</p:attrName>
                                        </p:attrNameLst>
                                      </p:cBhvr>
                                      <p:to>
                                        <p:strVal val="visible"/>
                                      </p:to>
                                    </p:set>
                                    <p:anim calcmode="lin" valueType="num">
                                      <p:cBhvr additive="base">
                                        <p:cTn id="133" dur="500" fill="hold"/>
                                        <p:tgtEl>
                                          <p:spTgt spid="41"/>
                                        </p:tgtEl>
                                        <p:attrNameLst>
                                          <p:attrName>ppt_x</p:attrName>
                                        </p:attrNameLst>
                                      </p:cBhvr>
                                      <p:tavLst>
                                        <p:tav tm="0">
                                          <p:val>
                                            <p:strVal val="0-#ppt_w/2"/>
                                          </p:val>
                                        </p:tav>
                                        <p:tav tm="100000">
                                          <p:val>
                                            <p:strVal val="#ppt_x"/>
                                          </p:val>
                                        </p:tav>
                                      </p:tavLst>
                                    </p:anim>
                                    <p:anim calcmode="lin" valueType="num">
                                      <p:cBhvr additive="base">
                                        <p:cTn id="134"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7" presetClass="entr" presetSubtype="0" fill="hold" grpId="0" nodeType="clickEffect">
                                  <p:stCondLst>
                                    <p:cond delay="0"/>
                                  </p:stCondLst>
                                  <p:iterate type="lt">
                                    <p:tmPct val="50000"/>
                                  </p:iterate>
                                  <p:childTnLst>
                                    <p:set>
                                      <p:cBhvr>
                                        <p:cTn id="138" dur="1" fill="hold">
                                          <p:stCondLst>
                                            <p:cond delay="0"/>
                                          </p:stCondLst>
                                        </p:cTn>
                                        <p:tgtEl>
                                          <p:spTgt spid="37925"/>
                                        </p:tgtEl>
                                        <p:attrNameLst>
                                          <p:attrName>style.visibility</p:attrName>
                                        </p:attrNameLst>
                                      </p:cBhvr>
                                      <p:to>
                                        <p:strVal val="visible"/>
                                      </p:to>
                                    </p:set>
                                    <p:anim calcmode="discrete" valueType="clr">
                                      <p:cBhvr override="childStyle">
                                        <p:cTn id="139" dur="80"/>
                                        <p:tgtEl>
                                          <p:spTgt spid="37925"/>
                                        </p:tgtEl>
                                        <p:attrNameLst>
                                          <p:attrName>style.color</p:attrName>
                                        </p:attrNameLst>
                                      </p:cBhvr>
                                      <p:tavLst>
                                        <p:tav tm="0">
                                          <p:val>
                                            <p:clrVal>
                                              <a:schemeClr val="accent2"/>
                                            </p:clrVal>
                                          </p:val>
                                        </p:tav>
                                        <p:tav tm="50000">
                                          <p:val>
                                            <p:clrVal>
                                              <a:schemeClr val="hlink"/>
                                            </p:clrVal>
                                          </p:val>
                                        </p:tav>
                                      </p:tavLst>
                                    </p:anim>
                                    <p:anim calcmode="discrete" valueType="clr">
                                      <p:cBhvr>
                                        <p:cTn id="140" dur="80"/>
                                        <p:tgtEl>
                                          <p:spTgt spid="37925"/>
                                        </p:tgtEl>
                                        <p:attrNameLst>
                                          <p:attrName>fillcolor</p:attrName>
                                        </p:attrNameLst>
                                      </p:cBhvr>
                                      <p:tavLst>
                                        <p:tav tm="0">
                                          <p:val>
                                            <p:clrVal>
                                              <a:schemeClr val="accent2"/>
                                            </p:clrVal>
                                          </p:val>
                                        </p:tav>
                                        <p:tav tm="50000">
                                          <p:val>
                                            <p:clrVal>
                                              <a:schemeClr val="hlink"/>
                                            </p:clrVal>
                                          </p:val>
                                        </p:tav>
                                      </p:tavLst>
                                    </p:anim>
                                    <p:set>
                                      <p:cBhvr>
                                        <p:cTn id="141" dur="80"/>
                                        <p:tgtEl>
                                          <p:spTgt spid="37925"/>
                                        </p:tgtEl>
                                        <p:attrNameLst>
                                          <p:attrName>fill.type</p:attrName>
                                        </p:attrNameLst>
                                      </p:cBhvr>
                                      <p:to>
                                        <p:strVal val="solid"/>
                                      </p:to>
                                    </p:se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2" presetClass="entr" presetSubtype="8" fill="hold" grpId="0" nodeType="clickEffect">
                                  <p:stCondLst>
                                    <p:cond delay="0"/>
                                  </p:stCondLst>
                                  <p:childTnLst>
                                    <p:set>
                                      <p:cBhvr>
                                        <p:cTn id="145" dur="1" fill="hold">
                                          <p:stCondLst>
                                            <p:cond delay="0"/>
                                          </p:stCondLst>
                                        </p:cTn>
                                        <p:tgtEl>
                                          <p:spTgt spid="37914"/>
                                        </p:tgtEl>
                                        <p:attrNameLst>
                                          <p:attrName>style.visibility</p:attrName>
                                        </p:attrNameLst>
                                      </p:cBhvr>
                                      <p:to>
                                        <p:strVal val="visible"/>
                                      </p:to>
                                    </p:set>
                                    <p:anim calcmode="lin" valueType="num">
                                      <p:cBhvr additive="base">
                                        <p:cTn id="146" dur="1000" fill="hold"/>
                                        <p:tgtEl>
                                          <p:spTgt spid="37914"/>
                                        </p:tgtEl>
                                        <p:attrNameLst>
                                          <p:attrName>ppt_x</p:attrName>
                                        </p:attrNameLst>
                                      </p:cBhvr>
                                      <p:tavLst>
                                        <p:tav tm="0">
                                          <p:val>
                                            <p:strVal val="0-#ppt_w/2"/>
                                          </p:val>
                                        </p:tav>
                                        <p:tav tm="100000">
                                          <p:val>
                                            <p:strVal val="#ppt_x"/>
                                          </p:val>
                                        </p:tav>
                                      </p:tavLst>
                                    </p:anim>
                                    <p:anim calcmode="lin" valueType="num">
                                      <p:cBhvr additive="base">
                                        <p:cTn id="147" dur="1000" fill="hold"/>
                                        <p:tgtEl>
                                          <p:spTgt spid="37914"/>
                                        </p:tgtEl>
                                        <p:attrNameLst>
                                          <p:attrName>ppt_y</p:attrName>
                                        </p:attrNameLst>
                                      </p:cBhvr>
                                      <p:tavLst>
                                        <p:tav tm="0">
                                          <p:val>
                                            <p:strVal val="#ppt_y"/>
                                          </p:val>
                                        </p:tav>
                                        <p:tav tm="100000">
                                          <p:val>
                                            <p:strVal val="#ppt_y"/>
                                          </p:val>
                                        </p:tav>
                                      </p:tavLst>
                                    </p:anim>
                                  </p:childTnLst>
                                </p:cTn>
                              </p:par>
                            </p:childTnLst>
                          </p:cTn>
                        </p:par>
                        <p:par>
                          <p:cTn id="148" fill="hold" nodeType="afterGroup">
                            <p:stCondLst>
                              <p:cond delay="1000"/>
                            </p:stCondLst>
                            <p:childTnLst>
                              <p:par>
                                <p:cTn id="149" presetID="27" presetClass="entr" presetSubtype="0" fill="hold" grpId="0" nodeType="afterEffect">
                                  <p:stCondLst>
                                    <p:cond delay="0"/>
                                  </p:stCondLst>
                                  <p:iterate type="lt">
                                    <p:tmPct val="50000"/>
                                  </p:iterate>
                                  <p:childTnLst>
                                    <p:set>
                                      <p:cBhvr>
                                        <p:cTn id="150" dur="1" fill="hold">
                                          <p:stCondLst>
                                            <p:cond delay="0"/>
                                          </p:stCondLst>
                                        </p:cTn>
                                        <p:tgtEl>
                                          <p:spTgt spid="37915"/>
                                        </p:tgtEl>
                                        <p:attrNameLst>
                                          <p:attrName>style.visibility</p:attrName>
                                        </p:attrNameLst>
                                      </p:cBhvr>
                                      <p:to>
                                        <p:strVal val="visible"/>
                                      </p:to>
                                    </p:set>
                                    <p:anim calcmode="discrete" valueType="clr">
                                      <p:cBhvr override="childStyle">
                                        <p:cTn id="151" dur="80"/>
                                        <p:tgtEl>
                                          <p:spTgt spid="37915"/>
                                        </p:tgtEl>
                                        <p:attrNameLst>
                                          <p:attrName>style.color</p:attrName>
                                        </p:attrNameLst>
                                      </p:cBhvr>
                                      <p:tavLst>
                                        <p:tav tm="0">
                                          <p:val>
                                            <p:clrVal>
                                              <a:schemeClr val="accent2"/>
                                            </p:clrVal>
                                          </p:val>
                                        </p:tav>
                                        <p:tav tm="50000">
                                          <p:val>
                                            <p:clrVal>
                                              <a:schemeClr val="hlink"/>
                                            </p:clrVal>
                                          </p:val>
                                        </p:tav>
                                      </p:tavLst>
                                    </p:anim>
                                    <p:anim calcmode="discrete" valueType="clr">
                                      <p:cBhvr>
                                        <p:cTn id="152" dur="80"/>
                                        <p:tgtEl>
                                          <p:spTgt spid="37915"/>
                                        </p:tgtEl>
                                        <p:attrNameLst>
                                          <p:attrName>fillcolor</p:attrName>
                                        </p:attrNameLst>
                                      </p:cBhvr>
                                      <p:tavLst>
                                        <p:tav tm="0">
                                          <p:val>
                                            <p:clrVal>
                                              <a:schemeClr val="accent2"/>
                                            </p:clrVal>
                                          </p:val>
                                        </p:tav>
                                        <p:tav tm="50000">
                                          <p:val>
                                            <p:clrVal>
                                              <a:schemeClr val="hlink"/>
                                            </p:clrVal>
                                          </p:val>
                                        </p:tav>
                                      </p:tavLst>
                                    </p:anim>
                                    <p:set>
                                      <p:cBhvr>
                                        <p:cTn id="153" dur="80"/>
                                        <p:tgtEl>
                                          <p:spTgt spid="37915"/>
                                        </p:tgtEl>
                                        <p:attrNameLst>
                                          <p:attrName>fill.type</p:attrName>
                                        </p:attrNameLst>
                                      </p:cBhvr>
                                      <p:to>
                                        <p:strVal val="solid"/>
                                      </p:to>
                                    </p:set>
                                  </p:childTnLst>
                                </p:cTn>
                              </p:par>
                            </p:childTnLst>
                          </p:cTn>
                        </p:par>
                        <p:par>
                          <p:cTn id="154" fill="hold" nodeType="afterGroup">
                            <p:stCondLst>
                              <p:cond delay="1200"/>
                            </p:stCondLst>
                            <p:childTnLst>
                              <p:par>
                                <p:cTn id="155" presetID="27" presetClass="entr" presetSubtype="0" fill="hold" grpId="0" nodeType="afterEffect">
                                  <p:stCondLst>
                                    <p:cond delay="0"/>
                                  </p:stCondLst>
                                  <p:iterate type="lt">
                                    <p:tmPct val="50000"/>
                                  </p:iterate>
                                  <p:childTnLst>
                                    <p:set>
                                      <p:cBhvr>
                                        <p:cTn id="156" dur="1" fill="hold">
                                          <p:stCondLst>
                                            <p:cond delay="0"/>
                                          </p:stCondLst>
                                        </p:cTn>
                                        <p:tgtEl>
                                          <p:spTgt spid="37916"/>
                                        </p:tgtEl>
                                        <p:attrNameLst>
                                          <p:attrName>style.visibility</p:attrName>
                                        </p:attrNameLst>
                                      </p:cBhvr>
                                      <p:to>
                                        <p:strVal val="visible"/>
                                      </p:to>
                                    </p:set>
                                    <p:anim calcmode="discrete" valueType="clr">
                                      <p:cBhvr override="childStyle">
                                        <p:cTn id="157" dur="80"/>
                                        <p:tgtEl>
                                          <p:spTgt spid="37916"/>
                                        </p:tgtEl>
                                        <p:attrNameLst>
                                          <p:attrName>style.color</p:attrName>
                                        </p:attrNameLst>
                                      </p:cBhvr>
                                      <p:tavLst>
                                        <p:tav tm="0">
                                          <p:val>
                                            <p:clrVal>
                                              <a:schemeClr val="accent2"/>
                                            </p:clrVal>
                                          </p:val>
                                        </p:tav>
                                        <p:tav tm="50000">
                                          <p:val>
                                            <p:clrVal>
                                              <a:schemeClr val="hlink"/>
                                            </p:clrVal>
                                          </p:val>
                                        </p:tav>
                                      </p:tavLst>
                                    </p:anim>
                                    <p:anim calcmode="discrete" valueType="clr">
                                      <p:cBhvr>
                                        <p:cTn id="158" dur="80"/>
                                        <p:tgtEl>
                                          <p:spTgt spid="37916"/>
                                        </p:tgtEl>
                                        <p:attrNameLst>
                                          <p:attrName>fillcolor</p:attrName>
                                        </p:attrNameLst>
                                      </p:cBhvr>
                                      <p:tavLst>
                                        <p:tav tm="0">
                                          <p:val>
                                            <p:clrVal>
                                              <a:schemeClr val="accent2"/>
                                            </p:clrVal>
                                          </p:val>
                                        </p:tav>
                                        <p:tav tm="50000">
                                          <p:val>
                                            <p:clrVal>
                                              <a:schemeClr val="hlink"/>
                                            </p:clrVal>
                                          </p:val>
                                        </p:tav>
                                      </p:tavLst>
                                    </p:anim>
                                    <p:set>
                                      <p:cBhvr>
                                        <p:cTn id="159" dur="80"/>
                                        <p:tgtEl>
                                          <p:spTgt spid="37916"/>
                                        </p:tgtEl>
                                        <p:attrNameLst>
                                          <p:attrName>fill.type</p:attrName>
                                        </p:attrNameLst>
                                      </p:cBhvr>
                                      <p:to>
                                        <p:strVal val="solid"/>
                                      </p:to>
                                    </p:set>
                                  </p:childTnLst>
                                </p:cTn>
                              </p:par>
                            </p:childTnLst>
                          </p:cTn>
                        </p:par>
                        <p:par>
                          <p:cTn id="160" fill="hold" nodeType="afterGroup">
                            <p:stCondLst>
                              <p:cond delay="1360"/>
                            </p:stCondLst>
                            <p:childTnLst>
                              <p:par>
                                <p:cTn id="161" presetID="2" presetClass="entr" presetSubtype="8" fill="hold" grpId="0" nodeType="afterEffect">
                                  <p:stCondLst>
                                    <p:cond delay="0"/>
                                  </p:stCondLst>
                                  <p:childTnLst>
                                    <p:set>
                                      <p:cBhvr>
                                        <p:cTn id="162" dur="1" fill="hold">
                                          <p:stCondLst>
                                            <p:cond delay="0"/>
                                          </p:stCondLst>
                                        </p:cTn>
                                        <p:tgtEl>
                                          <p:spTgt spid="37918"/>
                                        </p:tgtEl>
                                        <p:attrNameLst>
                                          <p:attrName>style.visibility</p:attrName>
                                        </p:attrNameLst>
                                      </p:cBhvr>
                                      <p:to>
                                        <p:strVal val="visible"/>
                                      </p:to>
                                    </p:set>
                                    <p:anim calcmode="lin" valueType="num">
                                      <p:cBhvr additive="base">
                                        <p:cTn id="163" dur="1000" fill="hold"/>
                                        <p:tgtEl>
                                          <p:spTgt spid="37918"/>
                                        </p:tgtEl>
                                        <p:attrNameLst>
                                          <p:attrName>ppt_x</p:attrName>
                                        </p:attrNameLst>
                                      </p:cBhvr>
                                      <p:tavLst>
                                        <p:tav tm="0">
                                          <p:val>
                                            <p:strVal val="0-#ppt_w/2"/>
                                          </p:val>
                                        </p:tav>
                                        <p:tav tm="100000">
                                          <p:val>
                                            <p:strVal val="#ppt_x"/>
                                          </p:val>
                                        </p:tav>
                                      </p:tavLst>
                                    </p:anim>
                                    <p:anim calcmode="lin" valueType="num">
                                      <p:cBhvr additive="base">
                                        <p:cTn id="164" dur="1000" fill="hold"/>
                                        <p:tgtEl>
                                          <p:spTgt spid="37918"/>
                                        </p:tgtEl>
                                        <p:attrNameLst>
                                          <p:attrName>ppt_y</p:attrName>
                                        </p:attrNameLst>
                                      </p:cBhvr>
                                      <p:tavLst>
                                        <p:tav tm="0">
                                          <p:val>
                                            <p:strVal val="#ppt_y"/>
                                          </p:val>
                                        </p:tav>
                                        <p:tav tm="100000">
                                          <p:val>
                                            <p:strVal val="#ppt_y"/>
                                          </p:val>
                                        </p:tav>
                                      </p:tavLst>
                                    </p:anim>
                                  </p:childTnLst>
                                </p:cTn>
                              </p:par>
                            </p:childTnLst>
                          </p:cTn>
                        </p:par>
                        <p:par>
                          <p:cTn id="165" fill="hold" nodeType="afterGroup">
                            <p:stCondLst>
                              <p:cond delay="2360"/>
                            </p:stCondLst>
                            <p:childTnLst>
                              <p:par>
                                <p:cTn id="166" presetID="2" presetClass="entr" presetSubtype="8" fill="hold" grpId="0" nodeType="afterEffect">
                                  <p:stCondLst>
                                    <p:cond delay="0"/>
                                  </p:stCondLst>
                                  <p:childTnLst>
                                    <p:set>
                                      <p:cBhvr>
                                        <p:cTn id="167" dur="1" fill="hold">
                                          <p:stCondLst>
                                            <p:cond delay="0"/>
                                          </p:stCondLst>
                                        </p:cTn>
                                        <p:tgtEl>
                                          <p:spTgt spid="37919"/>
                                        </p:tgtEl>
                                        <p:attrNameLst>
                                          <p:attrName>style.visibility</p:attrName>
                                        </p:attrNameLst>
                                      </p:cBhvr>
                                      <p:to>
                                        <p:strVal val="visible"/>
                                      </p:to>
                                    </p:set>
                                    <p:anim calcmode="lin" valueType="num">
                                      <p:cBhvr additive="base">
                                        <p:cTn id="168" dur="1000" fill="hold"/>
                                        <p:tgtEl>
                                          <p:spTgt spid="37919"/>
                                        </p:tgtEl>
                                        <p:attrNameLst>
                                          <p:attrName>ppt_x</p:attrName>
                                        </p:attrNameLst>
                                      </p:cBhvr>
                                      <p:tavLst>
                                        <p:tav tm="0">
                                          <p:val>
                                            <p:strVal val="0-#ppt_w/2"/>
                                          </p:val>
                                        </p:tav>
                                        <p:tav tm="100000">
                                          <p:val>
                                            <p:strVal val="#ppt_x"/>
                                          </p:val>
                                        </p:tav>
                                      </p:tavLst>
                                    </p:anim>
                                    <p:anim calcmode="lin" valueType="num">
                                      <p:cBhvr additive="base">
                                        <p:cTn id="169" dur="1000" fill="hold"/>
                                        <p:tgtEl>
                                          <p:spTgt spid="37919"/>
                                        </p:tgtEl>
                                        <p:attrNameLst>
                                          <p:attrName>ppt_y</p:attrName>
                                        </p:attrNameLst>
                                      </p:cBhvr>
                                      <p:tavLst>
                                        <p:tav tm="0">
                                          <p:val>
                                            <p:strVal val="#ppt_y"/>
                                          </p:val>
                                        </p:tav>
                                        <p:tav tm="100000">
                                          <p:val>
                                            <p:strVal val="#ppt_y"/>
                                          </p:val>
                                        </p:tav>
                                      </p:tavLst>
                                    </p:anim>
                                  </p:childTnLst>
                                </p:cTn>
                              </p:par>
                            </p:childTnLst>
                          </p:cTn>
                        </p:par>
                      </p:childTnLst>
                    </p:cTn>
                  </p:par>
                  <p:par>
                    <p:cTn id="170" fill="hold" nodeType="clickPar">
                      <p:stCondLst>
                        <p:cond delay="indefinite"/>
                      </p:stCondLst>
                      <p:childTnLst>
                        <p:par>
                          <p:cTn id="171" fill="hold" nodeType="withGroup">
                            <p:stCondLst>
                              <p:cond delay="0"/>
                            </p:stCondLst>
                            <p:childTnLst>
                              <p:par>
                                <p:cTn id="172" presetID="47" presetClass="entr" presetSubtype="0" fill="hold" grpId="0" nodeType="clickEffect">
                                  <p:stCondLst>
                                    <p:cond delay="0"/>
                                  </p:stCondLst>
                                  <p:childTnLst>
                                    <p:set>
                                      <p:cBhvr>
                                        <p:cTn id="173" dur="1" fill="hold">
                                          <p:stCondLst>
                                            <p:cond delay="0"/>
                                          </p:stCondLst>
                                        </p:cTn>
                                        <p:tgtEl>
                                          <p:spTgt spid="37920"/>
                                        </p:tgtEl>
                                        <p:attrNameLst>
                                          <p:attrName>style.visibility</p:attrName>
                                        </p:attrNameLst>
                                      </p:cBhvr>
                                      <p:to>
                                        <p:strVal val="visible"/>
                                      </p:to>
                                    </p:set>
                                    <p:animEffect transition="in" filter="fade">
                                      <p:cBhvr>
                                        <p:cTn id="174" dur="1000"/>
                                        <p:tgtEl>
                                          <p:spTgt spid="37920"/>
                                        </p:tgtEl>
                                      </p:cBhvr>
                                    </p:animEffect>
                                    <p:anim calcmode="lin" valueType="num">
                                      <p:cBhvr>
                                        <p:cTn id="175" dur="1000" fill="hold"/>
                                        <p:tgtEl>
                                          <p:spTgt spid="37920"/>
                                        </p:tgtEl>
                                        <p:attrNameLst>
                                          <p:attrName>ppt_x</p:attrName>
                                        </p:attrNameLst>
                                      </p:cBhvr>
                                      <p:tavLst>
                                        <p:tav tm="0">
                                          <p:val>
                                            <p:strVal val="#ppt_x"/>
                                          </p:val>
                                        </p:tav>
                                        <p:tav tm="100000">
                                          <p:val>
                                            <p:strVal val="#ppt_x"/>
                                          </p:val>
                                        </p:tav>
                                      </p:tavLst>
                                    </p:anim>
                                    <p:anim calcmode="lin" valueType="num">
                                      <p:cBhvr>
                                        <p:cTn id="176" dur="1000" fill="hold"/>
                                        <p:tgtEl>
                                          <p:spTgt spid="37920"/>
                                        </p:tgtEl>
                                        <p:attrNameLst>
                                          <p:attrName>ppt_y</p:attrName>
                                        </p:attrNameLst>
                                      </p:cBhvr>
                                      <p:tavLst>
                                        <p:tav tm="0">
                                          <p:val>
                                            <p:strVal val="#ppt_y-.1"/>
                                          </p:val>
                                        </p:tav>
                                        <p:tav tm="100000">
                                          <p:val>
                                            <p:strVal val="#ppt_y"/>
                                          </p:val>
                                        </p:tav>
                                      </p:tavLst>
                                    </p:anim>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 presetClass="entr" presetSubtype="8" fill="hold" grpId="0" nodeType="clickEffect">
                                  <p:stCondLst>
                                    <p:cond delay="0"/>
                                  </p:stCondLst>
                                  <p:childTnLst>
                                    <p:set>
                                      <p:cBhvr>
                                        <p:cTn id="180" dur="1" fill="hold">
                                          <p:stCondLst>
                                            <p:cond delay="0"/>
                                          </p:stCondLst>
                                        </p:cTn>
                                        <p:tgtEl>
                                          <p:spTgt spid="37917"/>
                                        </p:tgtEl>
                                        <p:attrNameLst>
                                          <p:attrName>style.visibility</p:attrName>
                                        </p:attrNameLst>
                                      </p:cBhvr>
                                      <p:to>
                                        <p:strVal val="visible"/>
                                      </p:to>
                                    </p:set>
                                    <p:anim calcmode="lin" valueType="num">
                                      <p:cBhvr additive="base">
                                        <p:cTn id="181" dur="1000" fill="hold"/>
                                        <p:tgtEl>
                                          <p:spTgt spid="37917"/>
                                        </p:tgtEl>
                                        <p:attrNameLst>
                                          <p:attrName>ppt_x</p:attrName>
                                        </p:attrNameLst>
                                      </p:cBhvr>
                                      <p:tavLst>
                                        <p:tav tm="0">
                                          <p:val>
                                            <p:strVal val="0-#ppt_w/2"/>
                                          </p:val>
                                        </p:tav>
                                        <p:tav tm="100000">
                                          <p:val>
                                            <p:strVal val="#ppt_x"/>
                                          </p:val>
                                        </p:tav>
                                      </p:tavLst>
                                    </p:anim>
                                    <p:anim calcmode="lin" valueType="num">
                                      <p:cBhvr additive="base">
                                        <p:cTn id="182" dur="1000" fill="hold"/>
                                        <p:tgtEl>
                                          <p:spTgt spid="37917"/>
                                        </p:tgtEl>
                                        <p:attrNameLst>
                                          <p:attrName>ppt_y</p:attrName>
                                        </p:attrNameLst>
                                      </p:cBhvr>
                                      <p:tavLst>
                                        <p:tav tm="0">
                                          <p:val>
                                            <p:strVal val="#ppt_y"/>
                                          </p:val>
                                        </p:tav>
                                        <p:tav tm="100000">
                                          <p:val>
                                            <p:strVal val="#ppt_y"/>
                                          </p:val>
                                        </p:tav>
                                      </p:tavLst>
                                    </p:anim>
                                  </p:childTnLst>
                                </p:cTn>
                              </p:par>
                            </p:childTnLst>
                          </p:cTn>
                        </p:par>
                        <p:par>
                          <p:cTn id="183" fill="hold" nodeType="afterGroup">
                            <p:stCondLst>
                              <p:cond delay="1000"/>
                            </p:stCondLst>
                            <p:childTnLst>
                              <p:par>
                                <p:cTn id="184" presetID="8" presetClass="entr" presetSubtype="16" fill="hold" grpId="0" nodeType="afterEffect">
                                  <p:stCondLst>
                                    <p:cond delay="0"/>
                                  </p:stCondLst>
                                  <p:childTnLst>
                                    <p:set>
                                      <p:cBhvr>
                                        <p:cTn id="185" dur="1" fill="hold">
                                          <p:stCondLst>
                                            <p:cond delay="0"/>
                                          </p:stCondLst>
                                        </p:cTn>
                                        <p:tgtEl>
                                          <p:spTgt spid="37921"/>
                                        </p:tgtEl>
                                        <p:attrNameLst>
                                          <p:attrName>style.visibility</p:attrName>
                                        </p:attrNameLst>
                                      </p:cBhvr>
                                      <p:to>
                                        <p:strVal val="visible"/>
                                      </p:to>
                                    </p:set>
                                    <p:animEffect transition="in" filter="diamond(in)">
                                      <p:cBhvr>
                                        <p:cTn id="186" dur="1000"/>
                                        <p:tgtEl>
                                          <p:spTgt spid="37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p:bldP spid="37893" grpId="0" animBg="1"/>
      <p:bldP spid="37894" grpId="0" animBg="1"/>
      <p:bldP spid="37895" grpId="0" animBg="1"/>
      <p:bldP spid="37896" grpId="0" animBg="1"/>
      <p:bldP spid="37897" grpId="0" animBg="1"/>
      <p:bldP spid="37898" grpId="0"/>
      <p:bldP spid="37899" grpId="0"/>
      <p:bldP spid="37901" grpId="0"/>
      <p:bldP spid="37902" grpId="0"/>
      <p:bldP spid="37903" grpId="0"/>
      <p:bldP spid="37904" grpId="0" animBg="1"/>
      <p:bldP spid="37905" grpId="0"/>
      <p:bldP spid="37907" grpId="0"/>
      <p:bldP spid="37908" grpId="0"/>
      <p:bldP spid="37909" grpId="0"/>
      <p:bldP spid="37910" grpId="0" animBg="1"/>
      <p:bldP spid="37911" grpId="0"/>
      <p:bldP spid="37912" grpId="0" animBg="1"/>
      <p:bldP spid="37913" grpId="0" animBg="1"/>
      <p:bldP spid="37914" grpId="0" animBg="1"/>
      <p:bldP spid="37915" grpId="0"/>
      <p:bldP spid="37916" grpId="0"/>
      <p:bldP spid="37917" grpId="0" animBg="1"/>
      <p:bldP spid="37918" grpId="0" animBg="1"/>
      <p:bldP spid="37919" grpId="0"/>
      <p:bldP spid="37920" grpId="0"/>
      <p:bldP spid="37921" grpId="0"/>
      <p:bldP spid="37922" grpId="0"/>
      <p:bldP spid="37924" grpId="0"/>
      <p:bldP spid="37925" grpId="0"/>
      <p:bldP spid="40" grpId="0" animBg="1"/>
      <p:bldP spid="41"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32486" y="2103564"/>
            <a:ext cx="8192530" cy="1384995"/>
          </a:xfrm>
          <a:prstGeom prst="rect">
            <a:avLst/>
          </a:prstGeom>
        </p:spPr>
        <p:txBody>
          <a:bodyPr wrap="square">
            <a:spAutoFit/>
          </a:bodyPr>
          <a:lstStyle/>
          <a:p>
            <a:r>
              <a:rPr lang="vi-VN" altLang="en-US" sz="2800" dirty="0" smtClean="0">
                <a:solidFill>
                  <a:prstClr val="black"/>
                </a:solidFill>
                <a:latin typeface="+mj-lt"/>
                <a:cs typeface="Times New Roman" panose="02020603050405020304" pitchFamily="18" charset="0"/>
              </a:rPr>
              <a:t>	Đại </a:t>
            </a:r>
            <a:r>
              <a:rPr lang="vi-VN" altLang="en-US" sz="2800" dirty="0">
                <a:solidFill>
                  <a:prstClr val="black"/>
                </a:solidFill>
                <a:latin typeface="+mj-lt"/>
                <a:cs typeface="Times New Roman" panose="02020603050405020304" pitchFamily="18" charset="0"/>
              </a:rPr>
              <a:t>từ là từ dùng để xưng hô </a:t>
            </a:r>
            <a:r>
              <a:rPr lang="vi-VN" altLang="en-US" sz="2800" dirty="0" smtClean="0">
                <a:solidFill>
                  <a:prstClr val="black"/>
                </a:solidFill>
                <a:latin typeface="+mj-lt"/>
                <a:cs typeface="Times New Roman" panose="02020603050405020304" pitchFamily="18" charset="0"/>
              </a:rPr>
              <a:t> hay</a:t>
            </a:r>
            <a:r>
              <a:rPr lang="en-US" altLang="en-US" sz="2800" dirty="0" smtClean="0">
                <a:solidFill>
                  <a:prstClr val="black"/>
                </a:solidFill>
                <a:latin typeface="+mj-lt"/>
                <a:cs typeface="Times New Roman" panose="02020603050405020304" pitchFamily="18" charset="0"/>
              </a:rPr>
              <a:t> </a:t>
            </a:r>
            <a:r>
              <a:rPr lang="vi-VN" altLang="en-US" sz="2800" dirty="0">
                <a:solidFill>
                  <a:prstClr val="black"/>
                </a:solidFill>
                <a:latin typeface="+mj-lt"/>
                <a:cs typeface="Times New Roman" panose="02020603050405020304" pitchFamily="18" charset="0"/>
              </a:rPr>
              <a:t>để thay thế danh từ, </a:t>
            </a:r>
            <a:r>
              <a:rPr lang="en-US" altLang="en-US" sz="2800" dirty="0" err="1">
                <a:solidFill>
                  <a:prstClr val="black"/>
                </a:solidFill>
                <a:latin typeface="Times New Roman" panose="02020603050405020304" pitchFamily="18" charset="0"/>
                <a:cs typeface="Times New Roman" panose="02020603050405020304" pitchFamily="18" charset="0"/>
              </a:rPr>
              <a:t>động</a:t>
            </a:r>
            <a:r>
              <a:rPr lang="en-US" altLang="en-US" sz="2800" dirty="0">
                <a:solidFill>
                  <a:prstClr val="black"/>
                </a:solidFill>
                <a:latin typeface="Times New Roman" panose="02020603050405020304" pitchFamily="18" charset="0"/>
                <a:cs typeface="Times New Roman" panose="02020603050405020304" pitchFamily="18" charset="0"/>
              </a:rPr>
              <a:t> </a:t>
            </a:r>
            <a:r>
              <a:rPr lang="en-US" altLang="en-US" sz="2800" dirty="0" err="1">
                <a:solidFill>
                  <a:prstClr val="black"/>
                </a:solidFill>
                <a:latin typeface="Times New Roman" panose="02020603050405020304" pitchFamily="18" charset="0"/>
                <a:cs typeface="Times New Roman" panose="02020603050405020304" pitchFamily="18" charset="0"/>
              </a:rPr>
              <a:t>từ</a:t>
            </a:r>
            <a:r>
              <a:rPr lang="en-US" altLang="en-US" sz="2800" dirty="0">
                <a:solidFill>
                  <a:prstClr val="black"/>
                </a:solidFill>
                <a:latin typeface="+mj-lt"/>
                <a:cs typeface="Times New Roman" panose="02020603050405020304" pitchFamily="18" charset="0"/>
              </a:rPr>
              <a:t>, </a:t>
            </a:r>
            <a:r>
              <a:rPr lang="vi-VN" altLang="en-US" sz="2800" dirty="0">
                <a:solidFill>
                  <a:prstClr val="black"/>
                </a:solidFill>
                <a:latin typeface="+mj-lt"/>
                <a:cs typeface="Times New Roman" panose="02020603050405020304" pitchFamily="18" charset="0"/>
              </a:rPr>
              <a:t>tính từ </a:t>
            </a:r>
            <a:r>
              <a:rPr lang="en-US" altLang="en-US" sz="2800" dirty="0">
                <a:solidFill>
                  <a:prstClr val="black"/>
                </a:solidFill>
                <a:latin typeface="+mj-lt"/>
                <a:cs typeface="Times New Roman" panose="02020603050405020304" pitchFamily="18" charset="0"/>
              </a:rPr>
              <a:t>(</a:t>
            </a:r>
            <a:r>
              <a:rPr lang="vi-VN" altLang="en-US" sz="2800" dirty="0">
                <a:solidFill>
                  <a:prstClr val="black"/>
                </a:solidFill>
                <a:latin typeface="+mj-lt"/>
                <a:cs typeface="Times New Roman" panose="02020603050405020304" pitchFamily="18" charset="0"/>
              </a:rPr>
              <a:t>hoặc cụm danh từ,</a:t>
            </a:r>
            <a:r>
              <a:rPr lang="en-US" altLang="en-US" sz="2800" dirty="0">
                <a:solidFill>
                  <a:prstClr val="black"/>
                </a:solidFill>
                <a:latin typeface="+mj-lt"/>
                <a:cs typeface="Times New Roman" panose="02020603050405020304" pitchFamily="18" charset="0"/>
              </a:rPr>
              <a:t> </a:t>
            </a:r>
            <a:r>
              <a:rPr lang="vi-VN" altLang="en-US" sz="2800" dirty="0">
                <a:solidFill>
                  <a:prstClr val="black"/>
                </a:solidFill>
                <a:latin typeface="+mj-lt"/>
                <a:cs typeface="Times New Roman" panose="02020603050405020304" pitchFamily="18" charset="0"/>
              </a:rPr>
              <a:t>cụm động từ,</a:t>
            </a:r>
            <a:r>
              <a:rPr lang="en-US" altLang="en-US" sz="2800" dirty="0">
                <a:solidFill>
                  <a:prstClr val="black"/>
                </a:solidFill>
                <a:latin typeface="+mj-lt"/>
                <a:cs typeface="Times New Roman" panose="02020603050405020304" pitchFamily="18" charset="0"/>
              </a:rPr>
              <a:t> </a:t>
            </a:r>
            <a:r>
              <a:rPr lang="vi-VN" altLang="en-US" sz="2800" dirty="0">
                <a:solidFill>
                  <a:prstClr val="black"/>
                </a:solidFill>
                <a:latin typeface="+mj-lt"/>
                <a:cs typeface="Times New Roman" panose="02020603050405020304" pitchFamily="18" charset="0"/>
              </a:rPr>
              <a:t>cụm tính từ</a:t>
            </a:r>
            <a:r>
              <a:rPr lang="en-US" altLang="en-US" sz="2800" dirty="0">
                <a:solidFill>
                  <a:prstClr val="black"/>
                </a:solidFill>
                <a:latin typeface="+mj-lt"/>
                <a:cs typeface="Times New Roman" panose="02020603050405020304" pitchFamily="18" charset="0"/>
              </a:rPr>
              <a:t>)</a:t>
            </a:r>
            <a:r>
              <a:rPr lang="vi-VN" altLang="en-US" sz="2800" dirty="0">
                <a:solidFill>
                  <a:prstClr val="black"/>
                </a:solidFill>
                <a:latin typeface="+mj-lt"/>
                <a:cs typeface="Times New Roman" panose="02020603050405020304" pitchFamily="18" charset="0"/>
              </a:rPr>
              <a:t> trong câu cho khỏi</a:t>
            </a:r>
            <a:r>
              <a:rPr lang="en-US" altLang="en-US" sz="2800" dirty="0">
                <a:solidFill>
                  <a:prstClr val="black"/>
                </a:solidFill>
                <a:latin typeface="+mj-lt"/>
                <a:cs typeface="Times New Roman" panose="02020603050405020304" pitchFamily="18" charset="0"/>
              </a:rPr>
              <a:t> </a:t>
            </a:r>
            <a:r>
              <a:rPr lang="vi-VN" altLang="en-US" sz="2800" dirty="0">
                <a:solidFill>
                  <a:prstClr val="black"/>
                </a:solidFill>
                <a:latin typeface="+mj-lt"/>
                <a:cs typeface="Times New Roman" panose="02020603050405020304" pitchFamily="18" charset="0"/>
              </a:rPr>
              <a:t>lặp lại các từ ngữ ấy.</a:t>
            </a:r>
            <a:endParaRPr lang="en-US" sz="2800" dirty="0">
              <a:latin typeface="+mj-lt"/>
            </a:endParaRPr>
          </a:p>
        </p:txBody>
      </p:sp>
      <p:sp>
        <p:nvSpPr>
          <p:cNvPr id="3" name="TextBox 2"/>
          <p:cNvSpPr txBox="1"/>
          <p:nvPr/>
        </p:nvSpPr>
        <p:spPr>
          <a:xfrm>
            <a:off x="274638" y="679450"/>
            <a:ext cx="3287712" cy="831850"/>
          </a:xfrm>
          <a:prstGeom prst="rect">
            <a:avLst/>
          </a:prstGeom>
          <a:noFill/>
        </p:spPr>
        <p:txBody>
          <a:bodyPr>
            <a:spAutoFit/>
          </a:bodyPr>
          <a:lstStyle/>
          <a:p>
            <a:pPr algn="ctr" defTabSz="914377" eaLnBrk="1" fontAlgn="auto" hangingPunct="1">
              <a:spcBef>
                <a:spcPts val="0"/>
              </a:spcBef>
              <a:spcAft>
                <a:spcPts val="0"/>
              </a:spcAft>
              <a:defRPr/>
            </a:pPr>
            <a:r>
              <a:rPr lang="vi-VN" sz="4800" b="1" dirty="0">
                <a:solidFill>
                  <a:srgbClr val="50A941"/>
                </a:solidFill>
                <a:effectLst>
                  <a:outerShdw blurRad="38100" dist="38100" dir="2700000" algn="tl">
                    <a:srgbClr val="000000">
                      <a:alpha val="43137"/>
                    </a:srgbClr>
                  </a:outerShdw>
                </a:effectLst>
              </a:rPr>
              <a:t>II. Ghi nhớ</a:t>
            </a:r>
          </a:p>
        </p:txBody>
      </p:sp>
    </p:spTree>
    <p:custDataLst>
      <p:tags r:id="rId1"/>
    </p:custDataLst>
    <p:extLst>
      <p:ext uri="{BB962C8B-B14F-4D97-AF65-F5344CB8AC3E}">
        <p14:creationId xmlns:p14="http://schemas.microsoft.com/office/powerpoint/2010/main" val="2107593691"/>
      </p:ext>
    </p:extLst>
  </p:cSld>
  <p:clrMapOvr>
    <a:masterClrMapping/>
  </p:clrMapOvr>
  <mc:AlternateContent xmlns:mc="http://schemas.openxmlformats.org/markup-compatibility/2006">
    <mc:Choice xmlns:p14="http://schemas.microsoft.com/office/powerpoint/2010/main" Requires="p14">
      <p:transition spd="slow" p14:dur="2000">
        <p14:prism isContent="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组合 1"/>
          <p:cNvGrpSpPr/>
          <p:nvPr/>
        </p:nvGrpSpPr>
        <p:grpSpPr>
          <a:xfrm>
            <a:off x="1797052" y="1978227"/>
            <a:ext cx="346841" cy="346841"/>
            <a:chOff x="2188156" y="1991243"/>
            <a:chExt cx="346841" cy="346841"/>
          </a:xfrm>
        </p:grpSpPr>
        <p:sp>
          <p:nvSpPr>
            <p:cNvPr id="7" name="AutoShape 3"/>
            <p:cNvSpPr>
              <a:spLocks noChangeAspect="1" noChangeArrowheads="1" noTextEdit="1"/>
            </p:cNvSpPr>
            <p:nvPr/>
          </p:nvSpPr>
          <p:spPr bwMode="auto">
            <a:xfrm>
              <a:off x="2315858" y="2059690"/>
              <a:ext cx="45719" cy="47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8"/>
            <p:cNvGrpSpPr/>
            <p:nvPr/>
          </p:nvGrpSpPr>
          <p:grpSpPr>
            <a:xfrm>
              <a:off x="2188156" y="1991243"/>
              <a:ext cx="346841" cy="346841"/>
              <a:chOff x="1282317" y="2454183"/>
              <a:chExt cx="346841" cy="346841"/>
            </a:xfrm>
          </p:grpSpPr>
          <p:grpSp>
            <p:nvGrpSpPr>
              <p:cNvPr id="4" name="组合 17"/>
              <p:cNvGrpSpPr/>
              <p:nvPr/>
            </p:nvGrpSpPr>
            <p:grpSpPr>
              <a:xfrm>
                <a:off x="1282317" y="2454183"/>
                <a:ext cx="346841" cy="346841"/>
                <a:chOff x="1271753" y="2453562"/>
                <a:chExt cx="346841" cy="346841"/>
              </a:xfrm>
            </p:grpSpPr>
            <p:sp>
              <p:nvSpPr>
                <p:cNvPr id="10" name="椭圆 9"/>
                <p:cNvSpPr/>
                <p:nvPr/>
              </p:nvSpPr>
              <p:spPr>
                <a:xfrm>
                  <a:off x="1271753" y="2453562"/>
                  <a:ext cx="346841" cy="346841"/>
                </a:xfrm>
                <a:prstGeom prst="ellipse">
                  <a:avLst/>
                </a:prstGeom>
                <a:solidFill>
                  <a:schemeClr val="accent1"/>
                </a:solidFill>
                <a:ln>
                  <a:solidFill>
                    <a:schemeClr val="accent1">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弧形 16"/>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8"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 name="组合 33"/>
          <p:cNvGrpSpPr/>
          <p:nvPr/>
        </p:nvGrpSpPr>
        <p:grpSpPr>
          <a:xfrm>
            <a:off x="1757917" y="3241322"/>
            <a:ext cx="346841" cy="346841"/>
            <a:chOff x="1282317" y="2454183"/>
            <a:chExt cx="346841" cy="346841"/>
          </a:xfrm>
        </p:grpSpPr>
        <p:grpSp>
          <p:nvGrpSpPr>
            <p:cNvPr id="6" name="组合 34"/>
            <p:cNvGrpSpPr/>
            <p:nvPr/>
          </p:nvGrpSpPr>
          <p:grpSpPr>
            <a:xfrm>
              <a:off x="1282317" y="2454183"/>
              <a:ext cx="346841" cy="346841"/>
              <a:chOff x="1271753" y="2453562"/>
              <a:chExt cx="346841" cy="346841"/>
            </a:xfrm>
          </p:grpSpPr>
          <p:sp>
            <p:nvSpPr>
              <p:cNvPr id="37" name="椭圆 36"/>
              <p:cNvSpPr/>
              <p:nvPr/>
            </p:nvSpPr>
            <p:spPr>
              <a:xfrm>
                <a:off x="1271753" y="2453562"/>
                <a:ext cx="346841" cy="346841"/>
              </a:xfrm>
              <a:prstGeom prst="ellipse">
                <a:avLst/>
              </a:prstGeom>
              <a:solidFill>
                <a:srgbClr val="C2EEF9"/>
              </a:solidFill>
              <a:ln>
                <a:solidFill>
                  <a:srgbClr val="7BCCE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弧形 37"/>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36"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38"/>
          <p:cNvGrpSpPr/>
          <p:nvPr/>
        </p:nvGrpSpPr>
        <p:grpSpPr>
          <a:xfrm>
            <a:off x="5357600" y="3241322"/>
            <a:ext cx="346841" cy="346841"/>
            <a:chOff x="1282317" y="2454183"/>
            <a:chExt cx="346841" cy="346841"/>
          </a:xfrm>
        </p:grpSpPr>
        <p:grpSp>
          <p:nvGrpSpPr>
            <p:cNvPr id="11" name="组合 39"/>
            <p:cNvGrpSpPr/>
            <p:nvPr/>
          </p:nvGrpSpPr>
          <p:grpSpPr>
            <a:xfrm>
              <a:off x="1282317" y="2454183"/>
              <a:ext cx="346841" cy="346841"/>
              <a:chOff x="1271753" y="2453562"/>
              <a:chExt cx="346841" cy="346841"/>
            </a:xfrm>
          </p:grpSpPr>
          <p:sp>
            <p:nvSpPr>
              <p:cNvPr id="42" name="椭圆 41"/>
              <p:cNvSpPr/>
              <p:nvPr/>
            </p:nvSpPr>
            <p:spPr>
              <a:xfrm>
                <a:off x="1271753" y="2453562"/>
                <a:ext cx="346841" cy="346841"/>
              </a:xfrm>
              <a:prstGeom prst="ellipse">
                <a:avLst/>
              </a:prstGeom>
              <a:solidFill>
                <a:srgbClr val="60BFB4"/>
              </a:solidFill>
              <a:ln>
                <a:solidFill>
                  <a:srgbClr val="48B2A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弧形 42"/>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41"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43"/>
          <p:cNvGrpSpPr/>
          <p:nvPr/>
        </p:nvGrpSpPr>
        <p:grpSpPr>
          <a:xfrm>
            <a:off x="5178695" y="805410"/>
            <a:ext cx="346841" cy="346841"/>
            <a:chOff x="1282317" y="2454183"/>
            <a:chExt cx="346841" cy="346841"/>
          </a:xfrm>
        </p:grpSpPr>
        <p:grpSp>
          <p:nvGrpSpPr>
            <p:cNvPr id="13" name="组合 44"/>
            <p:cNvGrpSpPr/>
            <p:nvPr/>
          </p:nvGrpSpPr>
          <p:grpSpPr>
            <a:xfrm>
              <a:off x="1282317" y="2454183"/>
              <a:ext cx="346841" cy="346841"/>
              <a:chOff x="1271753" y="2453562"/>
              <a:chExt cx="346841" cy="346841"/>
            </a:xfrm>
          </p:grpSpPr>
          <p:sp>
            <p:nvSpPr>
              <p:cNvPr id="47" name="椭圆 46"/>
              <p:cNvSpPr/>
              <p:nvPr/>
            </p:nvSpPr>
            <p:spPr>
              <a:xfrm>
                <a:off x="1271753" y="2453562"/>
                <a:ext cx="346841" cy="346841"/>
              </a:xfrm>
              <a:prstGeom prst="ellipse">
                <a:avLst/>
              </a:prstGeom>
              <a:solidFill>
                <a:srgbClr val="FFF7BD"/>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弧形 47"/>
              <p:cNvSpPr/>
              <p:nvPr/>
            </p:nvSpPr>
            <p:spPr>
              <a:xfrm>
                <a:off x="1410545" y="2548971"/>
                <a:ext cx="156021" cy="156021"/>
              </a:xfrm>
              <a:prstGeom prst="arc">
                <a:avLst>
                  <a:gd name="adj1" fmla="val 16200000"/>
                  <a:gd name="adj2" fmla="val 20666359"/>
                </a:avLst>
              </a:prstGeom>
              <a:ln w="28575" cap="rnd">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46" name="Oval 5"/>
            <p:cNvSpPr>
              <a:spLocks noChangeArrowheads="1"/>
            </p:cNvSpPr>
            <p:nvPr/>
          </p:nvSpPr>
          <p:spPr bwMode="auto">
            <a:xfrm flipH="1">
              <a:off x="1422312" y="2518338"/>
              <a:ext cx="45719" cy="47351"/>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1707"/>
          <p:cNvGrpSpPr>
            <a:grpSpLocks noChangeAspect="1"/>
          </p:cNvGrpSpPr>
          <p:nvPr/>
        </p:nvGrpSpPr>
        <p:grpSpPr bwMode="auto">
          <a:xfrm>
            <a:off x="201613" y="3684589"/>
            <a:ext cx="1905000" cy="1538288"/>
            <a:chOff x="127" y="2321"/>
            <a:chExt cx="1200" cy="969"/>
          </a:xfrm>
        </p:grpSpPr>
        <p:grpSp>
          <p:nvGrpSpPr>
            <p:cNvPr id="15" name="Group 1908"/>
            <p:cNvGrpSpPr>
              <a:grpSpLocks/>
            </p:cNvGrpSpPr>
            <p:nvPr/>
          </p:nvGrpSpPr>
          <p:grpSpPr bwMode="auto">
            <a:xfrm>
              <a:off x="562" y="2666"/>
              <a:ext cx="765" cy="441"/>
              <a:chOff x="562" y="2666"/>
              <a:chExt cx="765" cy="441"/>
            </a:xfrm>
          </p:grpSpPr>
          <p:sp>
            <p:nvSpPr>
              <p:cNvPr id="2263" name="Freeform 1708"/>
              <p:cNvSpPr>
                <a:spLocks/>
              </p:cNvSpPr>
              <p:nvPr/>
            </p:nvSpPr>
            <p:spPr bwMode="auto">
              <a:xfrm>
                <a:off x="562" y="2821"/>
                <a:ext cx="200" cy="286"/>
              </a:xfrm>
              <a:custGeom>
                <a:avLst/>
                <a:gdLst>
                  <a:gd name="T0" fmla="*/ 2 w 84"/>
                  <a:gd name="T1" fmla="*/ 28 h 120"/>
                  <a:gd name="T2" fmla="*/ 1 w 84"/>
                  <a:gd name="T3" fmla="*/ 15 h 120"/>
                  <a:gd name="T4" fmla="*/ 1 w 84"/>
                  <a:gd name="T5" fmla="*/ 6 h 120"/>
                  <a:gd name="T6" fmla="*/ 25 w 84"/>
                  <a:gd name="T7" fmla="*/ 1 h 120"/>
                  <a:gd name="T8" fmla="*/ 54 w 84"/>
                  <a:gd name="T9" fmla="*/ 2 h 120"/>
                  <a:gd name="T10" fmla="*/ 77 w 84"/>
                  <a:gd name="T11" fmla="*/ 2 h 120"/>
                  <a:gd name="T12" fmla="*/ 83 w 84"/>
                  <a:gd name="T13" fmla="*/ 6 h 120"/>
                  <a:gd name="T14" fmla="*/ 83 w 84"/>
                  <a:gd name="T15" fmla="*/ 18 h 120"/>
                  <a:gd name="T16" fmla="*/ 80 w 84"/>
                  <a:gd name="T17" fmla="*/ 56 h 120"/>
                  <a:gd name="T18" fmla="*/ 76 w 84"/>
                  <a:gd name="T19" fmla="*/ 91 h 120"/>
                  <a:gd name="T20" fmla="*/ 73 w 84"/>
                  <a:gd name="T21" fmla="*/ 113 h 120"/>
                  <a:gd name="T22" fmla="*/ 46 w 84"/>
                  <a:gd name="T23" fmla="*/ 115 h 120"/>
                  <a:gd name="T24" fmla="*/ 18 w 84"/>
                  <a:gd name="T25" fmla="*/ 120 h 120"/>
                  <a:gd name="T26" fmla="*/ 22 w 84"/>
                  <a:gd name="T27" fmla="*/ 102 h 120"/>
                  <a:gd name="T28" fmla="*/ 9 w 84"/>
                  <a:gd name="T29" fmla="*/ 94 h 120"/>
                  <a:gd name="T30" fmla="*/ 8 w 84"/>
                  <a:gd name="T31" fmla="*/ 84 h 120"/>
                  <a:gd name="T32" fmla="*/ 16 w 84"/>
                  <a:gd name="T33" fmla="*/ 74 h 120"/>
                  <a:gd name="T34" fmla="*/ 27 w 84"/>
                  <a:gd name="T35" fmla="*/ 51 h 120"/>
                  <a:gd name="T36" fmla="*/ 9 w 84"/>
                  <a:gd name="T37" fmla="*/ 24 h 120"/>
                  <a:gd name="T38" fmla="*/ 4 w 84"/>
                  <a:gd name="T39" fmla="*/ 2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120">
                    <a:moveTo>
                      <a:pt x="2" y="28"/>
                    </a:moveTo>
                    <a:cubicBezTo>
                      <a:pt x="1" y="25"/>
                      <a:pt x="1" y="19"/>
                      <a:pt x="1" y="15"/>
                    </a:cubicBezTo>
                    <a:cubicBezTo>
                      <a:pt x="1" y="12"/>
                      <a:pt x="0" y="8"/>
                      <a:pt x="1" y="6"/>
                    </a:cubicBezTo>
                    <a:cubicBezTo>
                      <a:pt x="4" y="0"/>
                      <a:pt x="18" y="1"/>
                      <a:pt x="25" y="1"/>
                    </a:cubicBezTo>
                    <a:cubicBezTo>
                      <a:pt x="35" y="1"/>
                      <a:pt x="44" y="1"/>
                      <a:pt x="54" y="2"/>
                    </a:cubicBezTo>
                    <a:cubicBezTo>
                      <a:pt x="61" y="2"/>
                      <a:pt x="69" y="1"/>
                      <a:pt x="77" y="2"/>
                    </a:cubicBezTo>
                    <a:cubicBezTo>
                      <a:pt x="81" y="2"/>
                      <a:pt x="83" y="2"/>
                      <a:pt x="83" y="6"/>
                    </a:cubicBezTo>
                    <a:cubicBezTo>
                      <a:pt x="84" y="10"/>
                      <a:pt x="83" y="14"/>
                      <a:pt x="83" y="18"/>
                    </a:cubicBezTo>
                    <a:cubicBezTo>
                      <a:pt x="83" y="31"/>
                      <a:pt x="81" y="43"/>
                      <a:pt x="80" y="56"/>
                    </a:cubicBezTo>
                    <a:cubicBezTo>
                      <a:pt x="79" y="68"/>
                      <a:pt x="78" y="79"/>
                      <a:pt x="76" y="91"/>
                    </a:cubicBezTo>
                    <a:cubicBezTo>
                      <a:pt x="75" y="98"/>
                      <a:pt x="74" y="105"/>
                      <a:pt x="73" y="113"/>
                    </a:cubicBezTo>
                    <a:cubicBezTo>
                      <a:pt x="64" y="114"/>
                      <a:pt x="55" y="115"/>
                      <a:pt x="46" y="115"/>
                    </a:cubicBezTo>
                    <a:cubicBezTo>
                      <a:pt x="36" y="115"/>
                      <a:pt x="27" y="119"/>
                      <a:pt x="18" y="120"/>
                    </a:cubicBezTo>
                    <a:cubicBezTo>
                      <a:pt x="18" y="114"/>
                      <a:pt x="22" y="108"/>
                      <a:pt x="22" y="102"/>
                    </a:cubicBezTo>
                    <a:cubicBezTo>
                      <a:pt x="22" y="95"/>
                      <a:pt x="15" y="91"/>
                      <a:pt x="9" y="94"/>
                    </a:cubicBezTo>
                    <a:cubicBezTo>
                      <a:pt x="10" y="90"/>
                      <a:pt x="8" y="87"/>
                      <a:pt x="8" y="84"/>
                    </a:cubicBezTo>
                    <a:cubicBezTo>
                      <a:pt x="9" y="81"/>
                      <a:pt x="14" y="77"/>
                      <a:pt x="16" y="74"/>
                    </a:cubicBezTo>
                    <a:cubicBezTo>
                      <a:pt x="20" y="67"/>
                      <a:pt x="25" y="59"/>
                      <a:pt x="27" y="51"/>
                    </a:cubicBezTo>
                    <a:cubicBezTo>
                      <a:pt x="30" y="40"/>
                      <a:pt x="25" y="16"/>
                      <a:pt x="9" y="24"/>
                    </a:cubicBezTo>
                    <a:cubicBezTo>
                      <a:pt x="7" y="25"/>
                      <a:pt x="6" y="27"/>
                      <a:pt x="4" y="28"/>
                    </a:cubicBezTo>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4" name="Freeform 1709"/>
              <p:cNvSpPr>
                <a:spLocks/>
              </p:cNvSpPr>
              <p:nvPr/>
            </p:nvSpPr>
            <p:spPr bwMode="auto">
              <a:xfrm>
                <a:off x="1173" y="2747"/>
                <a:ext cx="7" cy="3"/>
              </a:xfrm>
              <a:custGeom>
                <a:avLst/>
                <a:gdLst>
                  <a:gd name="T0" fmla="*/ 0 w 7"/>
                  <a:gd name="T1" fmla="*/ 3 h 3"/>
                  <a:gd name="T2" fmla="*/ 5 w 7"/>
                  <a:gd name="T3" fmla="*/ 3 h 3"/>
                  <a:gd name="T4" fmla="*/ 7 w 7"/>
                  <a:gd name="T5" fmla="*/ 0 h 3"/>
                  <a:gd name="T6" fmla="*/ 0 w 7"/>
                  <a:gd name="T7" fmla="*/ 3 h 3"/>
                </a:gdLst>
                <a:ahLst/>
                <a:cxnLst>
                  <a:cxn ang="0">
                    <a:pos x="T0" y="T1"/>
                  </a:cxn>
                  <a:cxn ang="0">
                    <a:pos x="T2" y="T3"/>
                  </a:cxn>
                  <a:cxn ang="0">
                    <a:pos x="T4" y="T5"/>
                  </a:cxn>
                  <a:cxn ang="0">
                    <a:pos x="T6" y="T7"/>
                  </a:cxn>
                </a:cxnLst>
                <a:rect l="0" t="0" r="r" b="b"/>
                <a:pathLst>
                  <a:path w="7" h="3">
                    <a:moveTo>
                      <a:pt x="0" y="3"/>
                    </a:moveTo>
                    <a:lnTo>
                      <a:pt x="5" y="3"/>
                    </a:lnTo>
                    <a:lnTo>
                      <a:pt x="7" y="0"/>
                    </a:ln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5" name="Freeform 1710"/>
              <p:cNvSpPr>
                <a:spLocks/>
              </p:cNvSpPr>
              <p:nvPr/>
            </p:nvSpPr>
            <p:spPr bwMode="auto">
              <a:xfrm>
                <a:off x="1175" y="2735"/>
                <a:ext cx="22" cy="24"/>
              </a:xfrm>
              <a:custGeom>
                <a:avLst/>
                <a:gdLst>
                  <a:gd name="T0" fmla="*/ 5 w 9"/>
                  <a:gd name="T1" fmla="*/ 3 h 10"/>
                  <a:gd name="T2" fmla="*/ 1 w 9"/>
                  <a:gd name="T3" fmla="*/ 3 h 10"/>
                  <a:gd name="T4" fmla="*/ 6 w 9"/>
                  <a:gd name="T5" fmla="*/ 9 h 10"/>
                  <a:gd name="T6" fmla="*/ 2 w 9"/>
                  <a:gd name="T7" fmla="*/ 8 h 10"/>
                  <a:gd name="T8" fmla="*/ 6 w 9"/>
                  <a:gd name="T9" fmla="*/ 7 h 10"/>
                  <a:gd name="T10" fmla="*/ 3 w 9"/>
                  <a:gd name="T11" fmla="*/ 9 h 10"/>
                  <a:gd name="T12" fmla="*/ 6 w 9"/>
                  <a:gd name="T13" fmla="*/ 10 h 10"/>
                  <a:gd name="T14" fmla="*/ 6 w 9"/>
                  <a:gd name="T15" fmla="*/ 9 h 10"/>
                  <a:gd name="T16" fmla="*/ 6 w 9"/>
                  <a:gd name="T17" fmla="*/ 9 h 10"/>
                  <a:gd name="T18" fmla="*/ 7 w 9"/>
                  <a:gd name="T19" fmla="*/ 5 h 10"/>
                  <a:gd name="T20" fmla="*/ 7 w 9"/>
                  <a:gd name="T21" fmla="*/ 5 h 10"/>
                  <a:gd name="T22" fmla="*/ 6 w 9"/>
                  <a:gd name="T23" fmla="*/ 5 h 10"/>
                  <a:gd name="T24" fmla="*/ 4 w 9"/>
                  <a:gd name="T25" fmla="*/ 5 h 10"/>
                  <a:gd name="T26" fmla="*/ 5 w 9"/>
                  <a:gd name="T2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5" y="3"/>
                    </a:moveTo>
                    <a:cubicBezTo>
                      <a:pt x="1" y="3"/>
                      <a:pt x="1" y="3"/>
                      <a:pt x="1" y="3"/>
                    </a:cubicBezTo>
                    <a:cubicBezTo>
                      <a:pt x="3" y="7"/>
                      <a:pt x="0" y="6"/>
                      <a:pt x="6" y="9"/>
                    </a:cubicBezTo>
                    <a:cubicBezTo>
                      <a:pt x="9" y="3"/>
                      <a:pt x="0" y="8"/>
                      <a:pt x="2" y="8"/>
                    </a:cubicBezTo>
                    <a:cubicBezTo>
                      <a:pt x="2" y="7"/>
                      <a:pt x="7" y="8"/>
                      <a:pt x="6" y="7"/>
                    </a:cubicBezTo>
                    <a:cubicBezTo>
                      <a:pt x="8" y="9"/>
                      <a:pt x="4" y="7"/>
                      <a:pt x="3" y="9"/>
                    </a:cubicBezTo>
                    <a:cubicBezTo>
                      <a:pt x="5" y="10"/>
                      <a:pt x="5" y="10"/>
                      <a:pt x="6" y="10"/>
                    </a:cubicBezTo>
                    <a:cubicBezTo>
                      <a:pt x="6" y="9"/>
                      <a:pt x="6" y="9"/>
                      <a:pt x="6" y="9"/>
                    </a:cubicBezTo>
                    <a:cubicBezTo>
                      <a:pt x="6" y="9"/>
                      <a:pt x="6" y="9"/>
                      <a:pt x="6" y="9"/>
                    </a:cubicBezTo>
                    <a:cubicBezTo>
                      <a:pt x="7" y="0"/>
                      <a:pt x="7" y="7"/>
                      <a:pt x="7" y="5"/>
                    </a:cubicBezTo>
                    <a:cubicBezTo>
                      <a:pt x="7" y="5"/>
                      <a:pt x="7" y="5"/>
                      <a:pt x="7" y="5"/>
                    </a:cubicBezTo>
                    <a:cubicBezTo>
                      <a:pt x="6" y="5"/>
                      <a:pt x="6" y="5"/>
                      <a:pt x="6" y="5"/>
                    </a:cubicBezTo>
                    <a:cubicBezTo>
                      <a:pt x="6" y="5"/>
                      <a:pt x="5" y="5"/>
                      <a:pt x="4" y="5"/>
                    </a:cubicBezTo>
                    <a:lnTo>
                      <a:pt x="5"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6" name="Freeform 1711"/>
              <p:cNvSpPr>
                <a:spLocks/>
              </p:cNvSpPr>
              <p:nvPr/>
            </p:nvSpPr>
            <p:spPr bwMode="auto">
              <a:xfrm>
                <a:off x="1175" y="2743"/>
                <a:ext cx="3" cy="9"/>
              </a:xfrm>
              <a:custGeom>
                <a:avLst/>
                <a:gdLst>
                  <a:gd name="T0" fmla="*/ 0 w 1"/>
                  <a:gd name="T1" fmla="*/ 3 h 4"/>
                  <a:gd name="T2" fmla="*/ 1 w 1"/>
                  <a:gd name="T3" fmla="*/ 2 h 4"/>
                  <a:gd name="T4" fmla="*/ 0 w 1"/>
                  <a:gd name="T5" fmla="*/ 4 h 4"/>
                  <a:gd name="T6" fmla="*/ 0 w 1"/>
                  <a:gd name="T7" fmla="*/ 3 h 4"/>
                </a:gdLst>
                <a:ahLst/>
                <a:cxnLst>
                  <a:cxn ang="0">
                    <a:pos x="T0" y="T1"/>
                  </a:cxn>
                  <a:cxn ang="0">
                    <a:pos x="T2" y="T3"/>
                  </a:cxn>
                  <a:cxn ang="0">
                    <a:pos x="T4" y="T5"/>
                  </a:cxn>
                  <a:cxn ang="0">
                    <a:pos x="T6" y="T7"/>
                  </a:cxn>
                </a:cxnLst>
                <a:rect l="0" t="0" r="r" b="b"/>
                <a:pathLst>
                  <a:path w="1" h="4">
                    <a:moveTo>
                      <a:pt x="0" y="3"/>
                    </a:moveTo>
                    <a:cubicBezTo>
                      <a:pt x="0" y="3"/>
                      <a:pt x="1" y="2"/>
                      <a:pt x="1" y="2"/>
                    </a:cubicBezTo>
                    <a:cubicBezTo>
                      <a:pt x="1" y="3"/>
                      <a:pt x="0" y="0"/>
                      <a:pt x="0" y="4"/>
                    </a:cubicBezTo>
                    <a:cubicBezTo>
                      <a:pt x="0" y="4"/>
                      <a:pt x="0" y="4"/>
                      <a:pt x="0"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7" name="Freeform 1712"/>
              <p:cNvSpPr>
                <a:spLocks/>
              </p:cNvSpPr>
              <p:nvPr/>
            </p:nvSpPr>
            <p:spPr bwMode="auto">
              <a:xfrm>
                <a:off x="1180" y="2750"/>
                <a:ext cx="7" cy="4"/>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2" y="1"/>
                      <a:pt x="0" y="2"/>
                      <a:pt x="0" y="2"/>
                    </a:cubicBezTo>
                    <a:cubicBezTo>
                      <a:pt x="3" y="0"/>
                      <a:pt x="3" y="0"/>
                      <a:pt x="3" y="0"/>
                    </a:cubicBez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8" name="Freeform 1713"/>
              <p:cNvSpPr>
                <a:spLocks/>
              </p:cNvSpPr>
              <p:nvPr/>
            </p:nvSpPr>
            <p:spPr bwMode="auto">
              <a:xfrm>
                <a:off x="1180" y="2750"/>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9" name="Freeform 1714"/>
              <p:cNvSpPr>
                <a:spLocks/>
              </p:cNvSpPr>
              <p:nvPr/>
            </p:nvSpPr>
            <p:spPr bwMode="auto">
              <a:xfrm>
                <a:off x="1173" y="2735"/>
                <a:ext cx="24" cy="22"/>
              </a:xfrm>
              <a:custGeom>
                <a:avLst/>
                <a:gdLst>
                  <a:gd name="T0" fmla="*/ 0 w 10"/>
                  <a:gd name="T1" fmla="*/ 5 h 9"/>
                  <a:gd name="T2" fmla="*/ 3 w 10"/>
                  <a:gd name="T3" fmla="*/ 6 h 9"/>
                  <a:gd name="T4" fmla="*/ 3 w 10"/>
                  <a:gd name="T5" fmla="*/ 6 h 9"/>
                  <a:gd name="T6" fmla="*/ 6 w 10"/>
                  <a:gd name="T7" fmla="*/ 4 h 9"/>
                  <a:gd name="T8" fmla="*/ 8 w 10"/>
                  <a:gd name="T9" fmla="*/ 8 h 9"/>
                  <a:gd name="T10" fmla="*/ 9 w 10"/>
                  <a:gd name="T11" fmla="*/ 9 h 9"/>
                  <a:gd name="T12" fmla="*/ 9 w 10"/>
                  <a:gd name="T13" fmla="*/ 9 h 9"/>
                  <a:gd name="T14" fmla="*/ 9 w 10"/>
                  <a:gd name="T15" fmla="*/ 4 h 9"/>
                  <a:gd name="T16" fmla="*/ 9 w 10"/>
                  <a:gd name="T17" fmla="*/ 4 h 9"/>
                  <a:gd name="T18" fmla="*/ 7 w 10"/>
                  <a:gd name="T19" fmla="*/ 3 h 9"/>
                  <a:gd name="T20" fmla="*/ 0 w 10"/>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0" y="5"/>
                    </a:moveTo>
                    <a:cubicBezTo>
                      <a:pt x="0" y="6"/>
                      <a:pt x="2" y="6"/>
                      <a:pt x="3" y="6"/>
                    </a:cubicBezTo>
                    <a:cubicBezTo>
                      <a:pt x="3" y="6"/>
                      <a:pt x="3" y="6"/>
                      <a:pt x="3" y="6"/>
                    </a:cubicBezTo>
                    <a:cubicBezTo>
                      <a:pt x="2" y="5"/>
                      <a:pt x="4" y="4"/>
                      <a:pt x="6" y="4"/>
                    </a:cubicBezTo>
                    <a:cubicBezTo>
                      <a:pt x="7" y="6"/>
                      <a:pt x="10" y="3"/>
                      <a:pt x="8" y="8"/>
                    </a:cubicBezTo>
                    <a:cubicBezTo>
                      <a:pt x="9" y="9"/>
                      <a:pt x="9" y="9"/>
                      <a:pt x="9" y="9"/>
                    </a:cubicBezTo>
                    <a:cubicBezTo>
                      <a:pt x="9" y="9"/>
                      <a:pt x="9" y="9"/>
                      <a:pt x="9" y="9"/>
                    </a:cubicBezTo>
                    <a:cubicBezTo>
                      <a:pt x="9" y="0"/>
                      <a:pt x="9" y="6"/>
                      <a:pt x="9" y="4"/>
                    </a:cubicBezTo>
                    <a:cubicBezTo>
                      <a:pt x="9" y="4"/>
                      <a:pt x="9" y="4"/>
                      <a:pt x="9" y="4"/>
                    </a:cubicBezTo>
                    <a:cubicBezTo>
                      <a:pt x="7" y="3"/>
                      <a:pt x="7" y="3"/>
                      <a:pt x="7" y="3"/>
                    </a:cubicBezTo>
                    <a:cubicBezTo>
                      <a:pt x="4" y="3"/>
                      <a:pt x="1" y="5"/>
                      <a:pt x="0"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0" name="Freeform 1715"/>
              <p:cNvSpPr>
                <a:spLocks/>
              </p:cNvSpPr>
              <p:nvPr/>
            </p:nvSpPr>
            <p:spPr bwMode="auto">
              <a:xfrm>
                <a:off x="1185"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1" name="Rectangle 1716"/>
              <p:cNvSpPr>
                <a:spLocks noChangeArrowheads="1"/>
              </p:cNvSpPr>
              <p:nvPr/>
            </p:nvSpPr>
            <p:spPr bwMode="auto">
              <a:xfrm>
                <a:off x="1189" y="2752"/>
                <a:ext cx="3"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2" name="Freeform 1717"/>
              <p:cNvSpPr>
                <a:spLocks/>
              </p:cNvSpPr>
              <p:nvPr/>
            </p:nvSpPr>
            <p:spPr bwMode="auto">
              <a:xfrm>
                <a:off x="1144" y="2735"/>
                <a:ext cx="24" cy="12"/>
              </a:xfrm>
              <a:custGeom>
                <a:avLst/>
                <a:gdLst>
                  <a:gd name="T0" fmla="*/ 3 w 10"/>
                  <a:gd name="T1" fmla="*/ 4 h 5"/>
                  <a:gd name="T2" fmla="*/ 10 w 10"/>
                  <a:gd name="T3" fmla="*/ 4 h 5"/>
                  <a:gd name="T4" fmla="*/ 5 w 10"/>
                  <a:gd name="T5" fmla="*/ 0 h 5"/>
                  <a:gd name="T6" fmla="*/ 2 w 10"/>
                  <a:gd name="T7" fmla="*/ 0 h 5"/>
                  <a:gd name="T8" fmla="*/ 3 w 10"/>
                  <a:gd name="T9" fmla="*/ 4 h 5"/>
                </a:gdLst>
                <a:ahLst/>
                <a:cxnLst>
                  <a:cxn ang="0">
                    <a:pos x="T0" y="T1"/>
                  </a:cxn>
                  <a:cxn ang="0">
                    <a:pos x="T2" y="T3"/>
                  </a:cxn>
                  <a:cxn ang="0">
                    <a:pos x="T4" y="T5"/>
                  </a:cxn>
                  <a:cxn ang="0">
                    <a:pos x="T6" y="T7"/>
                  </a:cxn>
                  <a:cxn ang="0">
                    <a:pos x="T8" y="T9"/>
                  </a:cxn>
                </a:cxnLst>
                <a:rect l="0" t="0" r="r" b="b"/>
                <a:pathLst>
                  <a:path w="10" h="5">
                    <a:moveTo>
                      <a:pt x="3" y="4"/>
                    </a:moveTo>
                    <a:cubicBezTo>
                      <a:pt x="4" y="2"/>
                      <a:pt x="9" y="5"/>
                      <a:pt x="10" y="4"/>
                    </a:cubicBezTo>
                    <a:cubicBezTo>
                      <a:pt x="7" y="3"/>
                      <a:pt x="4" y="1"/>
                      <a:pt x="5" y="0"/>
                    </a:cubicBezTo>
                    <a:cubicBezTo>
                      <a:pt x="2" y="0"/>
                      <a:pt x="2" y="0"/>
                      <a:pt x="2" y="0"/>
                    </a:cubicBezTo>
                    <a:cubicBezTo>
                      <a:pt x="0" y="1"/>
                      <a:pt x="2" y="3"/>
                      <a:pt x="3"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3" name="Freeform 1718"/>
              <p:cNvSpPr>
                <a:spLocks/>
              </p:cNvSpPr>
              <p:nvPr/>
            </p:nvSpPr>
            <p:spPr bwMode="auto">
              <a:xfrm>
                <a:off x="1135"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4" name="Freeform 1719"/>
              <p:cNvSpPr>
                <a:spLocks/>
              </p:cNvSpPr>
              <p:nvPr/>
            </p:nvSpPr>
            <p:spPr bwMode="auto">
              <a:xfrm>
                <a:off x="1092" y="2723"/>
                <a:ext cx="50" cy="17"/>
              </a:xfrm>
              <a:custGeom>
                <a:avLst/>
                <a:gdLst>
                  <a:gd name="T0" fmla="*/ 0 w 21"/>
                  <a:gd name="T1" fmla="*/ 5 h 7"/>
                  <a:gd name="T2" fmla="*/ 9 w 21"/>
                  <a:gd name="T3" fmla="*/ 3 h 7"/>
                  <a:gd name="T4" fmla="*/ 6 w 21"/>
                  <a:gd name="T5" fmla="*/ 5 h 7"/>
                  <a:gd name="T6" fmla="*/ 14 w 21"/>
                  <a:gd name="T7" fmla="*/ 5 h 7"/>
                  <a:gd name="T8" fmla="*/ 10 w 21"/>
                  <a:gd name="T9" fmla="*/ 6 h 7"/>
                  <a:gd name="T10" fmla="*/ 17 w 21"/>
                  <a:gd name="T11" fmla="*/ 5 h 7"/>
                  <a:gd name="T12" fmla="*/ 21 w 21"/>
                  <a:gd name="T13" fmla="*/ 7 h 7"/>
                  <a:gd name="T14" fmla="*/ 20 w 21"/>
                  <a:gd name="T15" fmla="*/ 4 h 7"/>
                  <a:gd name="T16" fmla="*/ 16 w 21"/>
                  <a:gd name="T17" fmla="*/ 4 h 7"/>
                  <a:gd name="T18" fmla="*/ 18 w 21"/>
                  <a:gd name="T19" fmla="*/ 3 h 7"/>
                  <a:gd name="T20" fmla="*/ 7 w 21"/>
                  <a:gd name="T21" fmla="*/ 1 h 7"/>
                  <a:gd name="T22" fmla="*/ 0 w 21"/>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7">
                    <a:moveTo>
                      <a:pt x="0" y="5"/>
                    </a:moveTo>
                    <a:cubicBezTo>
                      <a:pt x="9" y="3"/>
                      <a:pt x="9" y="3"/>
                      <a:pt x="9" y="3"/>
                    </a:cubicBezTo>
                    <a:cubicBezTo>
                      <a:pt x="8" y="4"/>
                      <a:pt x="8" y="5"/>
                      <a:pt x="6" y="5"/>
                    </a:cubicBezTo>
                    <a:cubicBezTo>
                      <a:pt x="10" y="5"/>
                      <a:pt x="11" y="4"/>
                      <a:pt x="14" y="5"/>
                    </a:cubicBezTo>
                    <a:cubicBezTo>
                      <a:pt x="14" y="7"/>
                      <a:pt x="8" y="4"/>
                      <a:pt x="10" y="6"/>
                    </a:cubicBezTo>
                    <a:cubicBezTo>
                      <a:pt x="12" y="6"/>
                      <a:pt x="15" y="7"/>
                      <a:pt x="17" y="5"/>
                    </a:cubicBezTo>
                    <a:cubicBezTo>
                      <a:pt x="21" y="7"/>
                      <a:pt x="21" y="7"/>
                      <a:pt x="21" y="7"/>
                    </a:cubicBezTo>
                    <a:cubicBezTo>
                      <a:pt x="20" y="4"/>
                      <a:pt x="20" y="4"/>
                      <a:pt x="20" y="4"/>
                    </a:cubicBezTo>
                    <a:cubicBezTo>
                      <a:pt x="18" y="4"/>
                      <a:pt x="17" y="6"/>
                      <a:pt x="16" y="4"/>
                    </a:cubicBezTo>
                    <a:cubicBezTo>
                      <a:pt x="16" y="3"/>
                      <a:pt x="17" y="3"/>
                      <a:pt x="18" y="3"/>
                    </a:cubicBezTo>
                    <a:cubicBezTo>
                      <a:pt x="16" y="3"/>
                      <a:pt x="12" y="1"/>
                      <a:pt x="7" y="1"/>
                    </a:cubicBezTo>
                    <a:cubicBezTo>
                      <a:pt x="3" y="0"/>
                      <a:pt x="3" y="4"/>
                      <a:pt x="0"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5" name="Freeform 1720"/>
              <p:cNvSpPr>
                <a:spLocks/>
              </p:cNvSpPr>
              <p:nvPr/>
            </p:nvSpPr>
            <p:spPr bwMode="auto">
              <a:xfrm>
                <a:off x="1092" y="272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6" name="Freeform 1721"/>
              <p:cNvSpPr>
                <a:spLocks/>
              </p:cNvSpPr>
              <p:nvPr/>
            </p:nvSpPr>
            <p:spPr bwMode="auto">
              <a:xfrm>
                <a:off x="1044" y="2719"/>
                <a:ext cx="41" cy="14"/>
              </a:xfrm>
              <a:custGeom>
                <a:avLst/>
                <a:gdLst>
                  <a:gd name="T0" fmla="*/ 10 w 17"/>
                  <a:gd name="T1" fmla="*/ 6 h 6"/>
                  <a:gd name="T2" fmla="*/ 15 w 17"/>
                  <a:gd name="T3" fmla="*/ 5 h 6"/>
                  <a:gd name="T4" fmla="*/ 16 w 17"/>
                  <a:gd name="T5" fmla="*/ 6 h 6"/>
                  <a:gd name="T6" fmla="*/ 17 w 17"/>
                  <a:gd name="T7" fmla="*/ 5 h 6"/>
                  <a:gd name="T8" fmla="*/ 9 w 17"/>
                  <a:gd name="T9" fmla="*/ 5 h 6"/>
                  <a:gd name="T10" fmla="*/ 7 w 17"/>
                  <a:gd name="T11" fmla="*/ 2 h 6"/>
                  <a:gd name="T12" fmla="*/ 11 w 17"/>
                  <a:gd name="T13" fmla="*/ 3 h 6"/>
                  <a:gd name="T14" fmla="*/ 0 w 17"/>
                  <a:gd name="T15" fmla="*/ 2 h 6"/>
                  <a:gd name="T16" fmla="*/ 2 w 17"/>
                  <a:gd name="T17" fmla="*/ 3 h 6"/>
                  <a:gd name="T18" fmla="*/ 0 w 17"/>
                  <a:gd name="T19" fmla="*/ 3 h 6"/>
                  <a:gd name="T20" fmla="*/ 10 w 17"/>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6">
                    <a:moveTo>
                      <a:pt x="10" y="6"/>
                    </a:moveTo>
                    <a:cubicBezTo>
                      <a:pt x="15" y="5"/>
                      <a:pt x="15" y="5"/>
                      <a:pt x="15" y="5"/>
                    </a:cubicBezTo>
                    <a:cubicBezTo>
                      <a:pt x="16" y="5"/>
                      <a:pt x="16" y="6"/>
                      <a:pt x="16" y="6"/>
                    </a:cubicBezTo>
                    <a:cubicBezTo>
                      <a:pt x="16" y="6"/>
                      <a:pt x="17" y="5"/>
                      <a:pt x="17" y="5"/>
                    </a:cubicBezTo>
                    <a:cubicBezTo>
                      <a:pt x="15" y="2"/>
                      <a:pt x="12" y="5"/>
                      <a:pt x="9" y="5"/>
                    </a:cubicBezTo>
                    <a:cubicBezTo>
                      <a:pt x="3" y="3"/>
                      <a:pt x="10" y="4"/>
                      <a:pt x="7" y="2"/>
                    </a:cubicBezTo>
                    <a:cubicBezTo>
                      <a:pt x="9" y="2"/>
                      <a:pt x="9" y="2"/>
                      <a:pt x="11" y="3"/>
                    </a:cubicBezTo>
                    <a:cubicBezTo>
                      <a:pt x="8" y="0"/>
                      <a:pt x="3" y="2"/>
                      <a:pt x="0" y="2"/>
                    </a:cubicBezTo>
                    <a:cubicBezTo>
                      <a:pt x="1" y="2"/>
                      <a:pt x="1" y="3"/>
                      <a:pt x="2" y="3"/>
                    </a:cubicBezTo>
                    <a:cubicBezTo>
                      <a:pt x="0" y="3"/>
                      <a:pt x="0" y="3"/>
                      <a:pt x="0" y="3"/>
                    </a:cubicBezTo>
                    <a:cubicBezTo>
                      <a:pt x="2" y="5"/>
                      <a:pt x="5" y="6"/>
                      <a:pt x="10"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7" name="Freeform 1722"/>
              <p:cNvSpPr>
                <a:spLocks/>
              </p:cNvSpPr>
              <p:nvPr/>
            </p:nvSpPr>
            <p:spPr bwMode="auto">
              <a:xfrm>
                <a:off x="1082" y="2733"/>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1"/>
                      <a:pt x="0" y="0"/>
                    </a:cubicBezTo>
                    <a:cubicBezTo>
                      <a:pt x="0" y="1"/>
                      <a:pt x="1"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8" name="Freeform 1723"/>
              <p:cNvSpPr>
                <a:spLocks/>
              </p:cNvSpPr>
              <p:nvPr/>
            </p:nvSpPr>
            <p:spPr bwMode="auto">
              <a:xfrm>
                <a:off x="1042" y="27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9" name="Freeform 1724"/>
              <p:cNvSpPr>
                <a:spLocks/>
              </p:cNvSpPr>
              <p:nvPr/>
            </p:nvSpPr>
            <p:spPr bwMode="auto">
              <a:xfrm>
                <a:off x="1040" y="2728"/>
                <a:ext cx="7" cy="3"/>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0" y="0"/>
                      <a:pt x="0" y="0"/>
                      <a:pt x="0" y="0"/>
                    </a:cubicBezTo>
                    <a:cubicBezTo>
                      <a:pt x="1" y="1"/>
                      <a:pt x="1" y="1"/>
                      <a:pt x="1" y="1"/>
                    </a:cubicBezTo>
                    <a:cubicBezTo>
                      <a:pt x="2" y="1"/>
                      <a:pt x="3"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0" name="Freeform 1725"/>
              <p:cNvSpPr>
                <a:spLocks/>
              </p:cNvSpPr>
              <p:nvPr/>
            </p:nvSpPr>
            <p:spPr bwMode="auto">
              <a:xfrm>
                <a:off x="821" y="2688"/>
                <a:ext cx="216" cy="45"/>
              </a:xfrm>
              <a:custGeom>
                <a:avLst/>
                <a:gdLst>
                  <a:gd name="T0" fmla="*/ 24 w 91"/>
                  <a:gd name="T1" fmla="*/ 16 h 19"/>
                  <a:gd name="T2" fmla="*/ 20 w 91"/>
                  <a:gd name="T3" fmla="*/ 14 h 19"/>
                  <a:gd name="T4" fmla="*/ 25 w 91"/>
                  <a:gd name="T5" fmla="*/ 14 h 19"/>
                  <a:gd name="T6" fmla="*/ 25 w 91"/>
                  <a:gd name="T7" fmla="*/ 11 h 19"/>
                  <a:gd name="T8" fmla="*/ 16 w 91"/>
                  <a:gd name="T9" fmla="*/ 11 h 19"/>
                  <a:gd name="T10" fmla="*/ 16 w 91"/>
                  <a:gd name="T11" fmla="*/ 10 h 19"/>
                  <a:gd name="T12" fmla="*/ 3 w 91"/>
                  <a:gd name="T13" fmla="*/ 8 h 19"/>
                  <a:gd name="T14" fmla="*/ 15 w 91"/>
                  <a:gd name="T15" fmla="*/ 10 h 19"/>
                  <a:gd name="T16" fmla="*/ 63 w 91"/>
                  <a:gd name="T17" fmla="*/ 16 h 19"/>
                  <a:gd name="T18" fmla="*/ 65 w 91"/>
                  <a:gd name="T19" fmla="*/ 14 h 19"/>
                  <a:gd name="T20" fmla="*/ 69 w 91"/>
                  <a:gd name="T21" fmla="*/ 15 h 19"/>
                  <a:gd name="T22" fmla="*/ 66 w 91"/>
                  <a:gd name="T23" fmla="*/ 15 h 19"/>
                  <a:gd name="T24" fmla="*/ 79 w 91"/>
                  <a:gd name="T25" fmla="*/ 17 h 19"/>
                  <a:gd name="T26" fmla="*/ 80 w 91"/>
                  <a:gd name="T27" fmla="*/ 14 h 19"/>
                  <a:gd name="T28" fmla="*/ 86 w 91"/>
                  <a:gd name="T29" fmla="*/ 18 h 19"/>
                  <a:gd name="T30" fmla="*/ 90 w 91"/>
                  <a:gd name="T31" fmla="*/ 16 h 19"/>
                  <a:gd name="T32" fmla="*/ 86 w 91"/>
                  <a:gd name="T33" fmla="*/ 14 h 19"/>
                  <a:gd name="T34" fmla="*/ 89 w 91"/>
                  <a:gd name="T35" fmla="*/ 14 h 19"/>
                  <a:gd name="T36" fmla="*/ 58 w 91"/>
                  <a:gd name="T37" fmla="*/ 14 h 19"/>
                  <a:gd name="T38" fmla="*/ 59 w 91"/>
                  <a:gd name="T39" fmla="*/ 12 h 19"/>
                  <a:gd name="T40" fmla="*/ 40 w 91"/>
                  <a:gd name="T41" fmla="*/ 9 h 19"/>
                  <a:gd name="T42" fmla="*/ 33 w 91"/>
                  <a:gd name="T43" fmla="*/ 11 h 19"/>
                  <a:gd name="T44" fmla="*/ 29 w 91"/>
                  <a:gd name="T45" fmla="*/ 9 h 19"/>
                  <a:gd name="T46" fmla="*/ 29 w 91"/>
                  <a:gd name="T47" fmla="*/ 10 h 19"/>
                  <a:gd name="T48" fmla="*/ 23 w 91"/>
                  <a:gd name="T49" fmla="*/ 8 h 19"/>
                  <a:gd name="T50" fmla="*/ 22 w 91"/>
                  <a:gd name="T51" fmla="*/ 11 h 19"/>
                  <a:gd name="T52" fmla="*/ 11 w 91"/>
                  <a:gd name="T53" fmla="*/ 5 h 19"/>
                  <a:gd name="T54" fmla="*/ 12 w 91"/>
                  <a:gd name="T55" fmla="*/ 7 h 19"/>
                  <a:gd name="T56" fmla="*/ 10 w 91"/>
                  <a:gd name="T57" fmla="*/ 7 h 19"/>
                  <a:gd name="T58" fmla="*/ 8 w 91"/>
                  <a:gd name="T59" fmla="*/ 5 h 19"/>
                  <a:gd name="T60" fmla="*/ 3 w 91"/>
                  <a:gd name="T61" fmla="*/ 5 h 19"/>
                  <a:gd name="T62" fmla="*/ 2 w 91"/>
                  <a:gd name="T63" fmla="*/ 5 h 19"/>
                  <a:gd name="T64" fmla="*/ 1 w 91"/>
                  <a:gd name="T65" fmla="*/ 5 h 19"/>
                  <a:gd name="T66" fmla="*/ 1 w 91"/>
                  <a:gd name="T67" fmla="*/ 5 h 19"/>
                  <a:gd name="T68" fmla="*/ 1 w 91"/>
                  <a:gd name="T69" fmla="*/ 5 h 19"/>
                  <a:gd name="T70" fmla="*/ 1 w 91"/>
                  <a:gd name="T71" fmla="*/ 5 h 19"/>
                  <a:gd name="T72" fmla="*/ 1 w 91"/>
                  <a:gd name="T73" fmla="*/ 5 h 19"/>
                  <a:gd name="T74" fmla="*/ 1 w 91"/>
                  <a:gd name="T75" fmla="*/ 5 h 19"/>
                  <a:gd name="T76" fmla="*/ 0 w 91"/>
                  <a:gd name="T77" fmla="*/ 11 h 19"/>
                  <a:gd name="T78" fmla="*/ 0 w 91"/>
                  <a:gd name="T79" fmla="*/ 11 h 19"/>
                  <a:gd name="T80" fmla="*/ 1 w 91"/>
                  <a:gd name="T81" fmla="*/ 11 h 19"/>
                  <a:gd name="T82" fmla="*/ 1 w 91"/>
                  <a:gd name="T83" fmla="*/ 11 h 19"/>
                  <a:gd name="T84" fmla="*/ 3 w 91"/>
                  <a:gd name="T85" fmla="*/ 11 h 19"/>
                  <a:gd name="T86" fmla="*/ 2 w 91"/>
                  <a:gd name="T87" fmla="*/ 10 h 19"/>
                  <a:gd name="T88" fmla="*/ 14 w 91"/>
                  <a:gd name="T89" fmla="*/ 12 h 19"/>
                  <a:gd name="T90" fmla="*/ 8 w 91"/>
                  <a:gd name="T91" fmla="*/ 14 h 19"/>
                  <a:gd name="T92" fmla="*/ 11 w 91"/>
                  <a:gd name="T93" fmla="*/ 15 h 19"/>
                  <a:gd name="T94" fmla="*/ 19 w 91"/>
                  <a:gd name="T95" fmla="*/ 13 h 19"/>
                  <a:gd name="T96" fmla="*/ 24 w 91"/>
                  <a:gd name="T9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19">
                    <a:moveTo>
                      <a:pt x="24" y="16"/>
                    </a:moveTo>
                    <a:cubicBezTo>
                      <a:pt x="24" y="15"/>
                      <a:pt x="23" y="15"/>
                      <a:pt x="20" y="14"/>
                    </a:cubicBezTo>
                    <a:cubicBezTo>
                      <a:pt x="21" y="13"/>
                      <a:pt x="24" y="14"/>
                      <a:pt x="25" y="14"/>
                    </a:cubicBezTo>
                    <a:cubicBezTo>
                      <a:pt x="22" y="13"/>
                      <a:pt x="26" y="12"/>
                      <a:pt x="25" y="11"/>
                    </a:cubicBezTo>
                    <a:cubicBezTo>
                      <a:pt x="21" y="11"/>
                      <a:pt x="20" y="12"/>
                      <a:pt x="16" y="11"/>
                    </a:cubicBezTo>
                    <a:cubicBezTo>
                      <a:pt x="16" y="11"/>
                      <a:pt x="16" y="10"/>
                      <a:pt x="16" y="10"/>
                    </a:cubicBezTo>
                    <a:cubicBezTo>
                      <a:pt x="13" y="10"/>
                      <a:pt x="0" y="11"/>
                      <a:pt x="3" y="8"/>
                    </a:cubicBezTo>
                    <a:cubicBezTo>
                      <a:pt x="7" y="9"/>
                      <a:pt x="10" y="9"/>
                      <a:pt x="15" y="10"/>
                    </a:cubicBezTo>
                    <a:cubicBezTo>
                      <a:pt x="30" y="12"/>
                      <a:pt x="46" y="13"/>
                      <a:pt x="63" y="16"/>
                    </a:cubicBezTo>
                    <a:cubicBezTo>
                      <a:pt x="65" y="14"/>
                      <a:pt x="65" y="14"/>
                      <a:pt x="65" y="14"/>
                    </a:cubicBezTo>
                    <a:cubicBezTo>
                      <a:pt x="66" y="15"/>
                      <a:pt x="69" y="14"/>
                      <a:pt x="69" y="15"/>
                    </a:cubicBezTo>
                    <a:cubicBezTo>
                      <a:pt x="68" y="15"/>
                      <a:pt x="67" y="15"/>
                      <a:pt x="66" y="15"/>
                    </a:cubicBezTo>
                    <a:cubicBezTo>
                      <a:pt x="69" y="17"/>
                      <a:pt x="75" y="16"/>
                      <a:pt x="79" y="17"/>
                    </a:cubicBezTo>
                    <a:cubicBezTo>
                      <a:pt x="79" y="17"/>
                      <a:pt x="78" y="15"/>
                      <a:pt x="80" y="14"/>
                    </a:cubicBezTo>
                    <a:cubicBezTo>
                      <a:pt x="79" y="17"/>
                      <a:pt x="85" y="15"/>
                      <a:pt x="86" y="18"/>
                    </a:cubicBezTo>
                    <a:cubicBezTo>
                      <a:pt x="90" y="19"/>
                      <a:pt x="86" y="16"/>
                      <a:pt x="90" y="16"/>
                    </a:cubicBezTo>
                    <a:cubicBezTo>
                      <a:pt x="91" y="15"/>
                      <a:pt x="86" y="15"/>
                      <a:pt x="86" y="14"/>
                    </a:cubicBezTo>
                    <a:cubicBezTo>
                      <a:pt x="87" y="13"/>
                      <a:pt x="89" y="15"/>
                      <a:pt x="89" y="14"/>
                    </a:cubicBezTo>
                    <a:cubicBezTo>
                      <a:pt x="82" y="12"/>
                      <a:pt x="69" y="14"/>
                      <a:pt x="58" y="14"/>
                    </a:cubicBezTo>
                    <a:cubicBezTo>
                      <a:pt x="59" y="12"/>
                      <a:pt x="59" y="12"/>
                      <a:pt x="59" y="12"/>
                    </a:cubicBezTo>
                    <a:cubicBezTo>
                      <a:pt x="54" y="13"/>
                      <a:pt x="45" y="12"/>
                      <a:pt x="40" y="9"/>
                    </a:cubicBezTo>
                    <a:cubicBezTo>
                      <a:pt x="41" y="11"/>
                      <a:pt x="32" y="8"/>
                      <a:pt x="33" y="11"/>
                    </a:cubicBezTo>
                    <a:cubicBezTo>
                      <a:pt x="32" y="10"/>
                      <a:pt x="31" y="10"/>
                      <a:pt x="29" y="9"/>
                    </a:cubicBezTo>
                    <a:cubicBezTo>
                      <a:pt x="29" y="10"/>
                      <a:pt x="29" y="10"/>
                      <a:pt x="29" y="10"/>
                    </a:cubicBezTo>
                    <a:cubicBezTo>
                      <a:pt x="26" y="10"/>
                      <a:pt x="26" y="9"/>
                      <a:pt x="23" y="8"/>
                    </a:cubicBezTo>
                    <a:cubicBezTo>
                      <a:pt x="25" y="10"/>
                      <a:pt x="23" y="10"/>
                      <a:pt x="22" y="11"/>
                    </a:cubicBezTo>
                    <a:cubicBezTo>
                      <a:pt x="18" y="9"/>
                      <a:pt x="14" y="7"/>
                      <a:pt x="11" y="5"/>
                    </a:cubicBezTo>
                    <a:cubicBezTo>
                      <a:pt x="11" y="5"/>
                      <a:pt x="11" y="6"/>
                      <a:pt x="12" y="7"/>
                    </a:cubicBezTo>
                    <a:cubicBezTo>
                      <a:pt x="10" y="6"/>
                      <a:pt x="10" y="7"/>
                      <a:pt x="10" y="7"/>
                    </a:cubicBezTo>
                    <a:cubicBezTo>
                      <a:pt x="8" y="7"/>
                      <a:pt x="8" y="5"/>
                      <a:pt x="8" y="5"/>
                    </a:cubicBezTo>
                    <a:cubicBezTo>
                      <a:pt x="6" y="4"/>
                      <a:pt x="4" y="4"/>
                      <a:pt x="3"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8"/>
                      <a:pt x="1" y="0"/>
                      <a:pt x="0" y="11"/>
                    </a:cubicBezTo>
                    <a:cubicBezTo>
                      <a:pt x="0" y="11"/>
                      <a:pt x="0" y="11"/>
                      <a:pt x="0" y="11"/>
                    </a:cubicBezTo>
                    <a:cubicBezTo>
                      <a:pt x="1" y="11"/>
                      <a:pt x="1" y="11"/>
                      <a:pt x="1" y="11"/>
                    </a:cubicBezTo>
                    <a:cubicBezTo>
                      <a:pt x="1" y="11"/>
                      <a:pt x="1" y="11"/>
                      <a:pt x="1" y="11"/>
                    </a:cubicBezTo>
                    <a:cubicBezTo>
                      <a:pt x="1" y="11"/>
                      <a:pt x="2" y="11"/>
                      <a:pt x="3" y="11"/>
                    </a:cubicBezTo>
                    <a:cubicBezTo>
                      <a:pt x="2" y="10"/>
                      <a:pt x="2" y="10"/>
                      <a:pt x="2" y="10"/>
                    </a:cubicBezTo>
                    <a:cubicBezTo>
                      <a:pt x="6" y="10"/>
                      <a:pt x="9" y="12"/>
                      <a:pt x="14" y="12"/>
                    </a:cubicBezTo>
                    <a:cubicBezTo>
                      <a:pt x="16" y="14"/>
                      <a:pt x="10" y="13"/>
                      <a:pt x="8" y="14"/>
                    </a:cubicBezTo>
                    <a:cubicBezTo>
                      <a:pt x="9" y="14"/>
                      <a:pt x="11" y="15"/>
                      <a:pt x="11" y="15"/>
                    </a:cubicBezTo>
                    <a:cubicBezTo>
                      <a:pt x="13" y="15"/>
                      <a:pt x="17" y="14"/>
                      <a:pt x="19" y="13"/>
                    </a:cubicBezTo>
                    <a:cubicBezTo>
                      <a:pt x="17" y="15"/>
                      <a:pt x="22" y="16"/>
                      <a:pt x="24" y="1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1" name="Freeform 1726"/>
              <p:cNvSpPr>
                <a:spLocks/>
              </p:cNvSpPr>
              <p:nvPr/>
            </p:nvSpPr>
            <p:spPr bwMode="auto">
              <a:xfrm>
                <a:off x="845" y="2723"/>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1"/>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2" name="Freeform 1727"/>
              <p:cNvSpPr>
                <a:spLocks/>
              </p:cNvSpPr>
              <p:nvPr/>
            </p:nvSpPr>
            <p:spPr bwMode="auto">
              <a:xfrm>
                <a:off x="878" y="272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3" name="Freeform 1728"/>
              <p:cNvSpPr>
                <a:spLocks/>
              </p:cNvSpPr>
              <p:nvPr/>
            </p:nvSpPr>
            <p:spPr bwMode="auto">
              <a:xfrm>
                <a:off x="826" y="2707"/>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4" name="Freeform 1729"/>
              <p:cNvSpPr>
                <a:spLocks/>
              </p:cNvSpPr>
              <p:nvPr/>
            </p:nvSpPr>
            <p:spPr bwMode="auto">
              <a:xfrm>
                <a:off x="840" y="2695"/>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1"/>
                      <a:pt x="3" y="2"/>
                    </a:cubicBezTo>
                    <a:cubicBezTo>
                      <a:pt x="3" y="1"/>
                      <a:pt x="3"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5" name="Freeform 1730"/>
              <p:cNvSpPr>
                <a:spLocks/>
              </p:cNvSpPr>
              <p:nvPr/>
            </p:nvSpPr>
            <p:spPr bwMode="auto">
              <a:xfrm>
                <a:off x="899" y="2707"/>
                <a:ext cx="8" cy="2"/>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3" y="1"/>
                      <a:pt x="2" y="0"/>
                      <a:pt x="3" y="0"/>
                    </a:cubicBezTo>
                    <a:cubicBezTo>
                      <a:pt x="1" y="0"/>
                      <a:pt x="0" y="0"/>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6" name="Freeform 1731"/>
              <p:cNvSpPr>
                <a:spLocks/>
              </p:cNvSpPr>
              <p:nvPr/>
            </p:nvSpPr>
            <p:spPr bwMode="auto">
              <a:xfrm>
                <a:off x="859" y="2726"/>
                <a:ext cx="12" cy="0"/>
              </a:xfrm>
              <a:custGeom>
                <a:avLst/>
                <a:gdLst>
                  <a:gd name="T0" fmla="*/ 0 w 12"/>
                  <a:gd name="T1" fmla="*/ 10 w 12"/>
                  <a:gd name="T2" fmla="*/ 12 w 12"/>
                  <a:gd name="T3" fmla="*/ 0 w 12"/>
                </a:gdLst>
                <a:ahLst/>
                <a:cxnLst>
                  <a:cxn ang="0">
                    <a:pos x="T0" y="0"/>
                  </a:cxn>
                  <a:cxn ang="0">
                    <a:pos x="T1" y="0"/>
                  </a:cxn>
                  <a:cxn ang="0">
                    <a:pos x="T2" y="0"/>
                  </a:cxn>
                  <a:cxn ang="0">
                    <a:pos x="T3" y="0"/>
                  </a:cxn>
                </a:cxnLst>
                <a:rect l="0" t="0" r="r" b="b"/>
                <a:pathLst>
                  <a:path w="12">
                    <a:moveTo>
                      <a:pt x="0" y="0"/>
                    </a:moveTo>
                    <a:lnTo>
                      <a:pt x="10" y="0"/>
                    </a:lnTo>
                    <a:lnTo>
                      <a:pt x="1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7" name="Freeform 1732"/>
              <p:cNvSpPr>
                <a:spLocks/>
              </p:cNvSpPr>
              <p:nvPr/>
            </p:nvSpPr>
            <p:spPr bwMode="auto">
              <a:xfrm>
                <a:off x="888" y="2716"/>
                <a:ext cx="149" cy="27"/>
              </a:xfrm>
              <a:custGeom>
                <a:avLst/>
                <a:gdLst>
                  <a:gd name="T0" fmla="*/ 59 w 63"/>
                  <a:gd name="T1" fmla="*/ 6 h 11"/>
                  <a:gd name="T2" fmla="*/ 48 w 63"/>
                  <a:gd name="T3" fmla="*/ 4 h 11"/>
                  <a:gd name="T4" fmla="*/ 40 w 63"/>
                  <a:gd name="T5" fmla="*/ 7 h 11"/>
                  <a:gd name="T6" fmla="*/ 41 w 63"/>
                  <a:gd name="T7" fmla="*/ 4 h 11"/>
                  <a:gd name="T8" fmla="*/ 20 w 63"/>
                  <a:gd name="T9" fmla="*/ 4 h 11"/>
                  <a:gd name="T10" fmla="*/ 20 w 63"/>
                  <a:gd name="T11" fmla="*/ 2 h 11"/>
                  <a:gd name="T12" fmla="*/ 12 w 63"/>
                  <a:gd name="T13" fmla="*/ 5 h 11"/>
                  <a:gd name="T14" fmla="*/ 12 w 63"/>
                  <a:gd name="T15" fmla="*/ 1 h 11"/>
                  <a:gd name="T16" fmla="*/ 13 w 63"/>
                  <a:gd name="T17" fmla="*/ 1 h 11"/>
                  <a:gd name="T18" fmla="*/ 1 w 63"/>
                  <a:gd name="T19" fmla="*/ 0 h 11"/>
                  <a:gd name="T20" fmla="*/ 0 w 63"/>
                  <a:gd name="T21" fmla="*/ 2 h 11"/>
                  <a:gd name="T22" fmla="*/ 0 w 63"/>
                  <a:gd name="T23" fmla="*/ 4 h 11"/>
                  <a:gd name="T24" fmla="*/ 8 w 63"/>
                  <a:gd name="T25" fmla="*/ 4 h 11"/>
                  <a:gd name="T26" fmla="*/ 8 w 63"/>
                  <a:gd name="T27" fmla="*/ 5 h 11"/>
                  <a:gd name="T28" fmla="*/ 11 w 63"/>
                  <a:gd name="T29" fmla="*/ 5 h 11"/>
                  <a:gd name="T30" fmla="*/ 12 w 63"/>
                  <a:gd name="T31" fmla="*/ 6 h 11"/>
                  <a:gd name="T32" fmla="*/ 17 w 63"/>
                  <a:gd name="T33" fmla="*/ 6 h 11"/>
                  <a:gd name="T34" fmla="*/ 17 w 63"/>
                  <a:gd name="T35" fmla="*/ 6 h 11"/>
                  <a:gd name="T36" fmla="*/ 21 w 63"/>
                  <a:gd name="T37" fmla="*/ 5 h 11"/>
                  <a:gd name="T38" fmla="*/ 23 w 63"/>
                  <a:gd name="T39" fmla="*/ 7 h 11"/>
                  <a:gd name="T40" fmla="*/ 22 w 63"/>
                  <a:gd name="T41" fmla="*/ 5 h 11"/>
                  <a:gd name="T42" fmla="*/ 36 w 63"/>
                  <a:gd name="T43" fmla="*/ 9 h 11"/>
                  <a:gd name="T44" fmla="*/ 37 w 63"/>
                  <a:gd name="T45" fmla="*/ 8 h 11"/>
                  <a:gd name="T46" fmla="*/ 30 w 63"/>
                  <a:gd name="T47" fmla="*/ 8 h 11"/>
                  <a:gd name="T48" fmla="*/ 32 w 63"/>
                  <a:gd name="T49" fmla="*/ 5 h 11"/>
                  <a:gd name="T50" fmla="*/ 39 w 63"/>
                  <a:gd name="T51" fmla="*/ 8 h 11"/>
                  <a:gd name="T52" fmla="*/ 49 w 63"/>
                  <a:gd name="T53" fmla="*/ 9 h 11"/>
                  <a:gd name="T54" fmla="*/ 49 w 63"/>
                  <a:gd name="T55" fmla="*/ 9 h 11"/>
                  <a:gd name="T56" fmla="*/ 56 w 63"/>
                  <a:gd name="T57" fmla="*/ 9 h 11"/>
                  <a:gd name="T58" fmla="*/ 54 w 63"/>
                  <a:gd name="T59" fmla="*/ 9 h 11"/>
                  <a:gd name="T60" fmla="*/ 57 w 63"/>
                  <a:gd name="T61" fmla="*/ 8 h 11"/>
                  <a:gd name="T62" fmla="*/ 57 w 63"/>
                  <a:gd name="T63" fmla="*/ 9 h 11"/>
                  <a:gd name="T64" fmla="*/ 63 w 63"/>
                  <a:gd name="T65" fmla="*/ 7 h 11"/>
                  <a:gd name="T66" fmla="*/ 56 w 63"/>
                  <a:gd name="T67" fmla="*/ 8 h 11"/>
                  <a:gd name="T68" fmla="*/ 59 w 63"/>
                  <a:gd name="T6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1">
                    <a:moveTo>
                      <a:pt x="59" y="6"/>
                    </a:moveTo>
                    <a:cubicBezTo>
                      <a:pt x="56" y="5"/>
                      <a:pt x="52" y="5"/>
                      <a:pt x="48" y="4"/>
                    </a:cubicBezTo>
                    <a:cubicBezTo>
                      <a:pt x="41" y="4"/>
                      <a:pt x="47" y="7"/>
                      <a:pt x="40" y="7"/>
                    </a:cubicBezTo>
                    <a:cubicBezTo>
                      <a:pt x="41" y="4"/>
                      <a:pt x="41" y="4"/>
                      <a:pt x="41" y="4"/>
                    </a:cubicBezTo>
                    <a:cubicBezTo>
                      <a:pt x="35" y="3"/>
                      <a:pt x="26" y="2"/>
                      <a:pt x="20" y="4"/>
                    </a:cubicBezTo>
                    <a:cubicBezTo>
                      <a:pt x="19" y="3"/>
                      <a:pt x="18" y="3"/>
                      <a:pt x="20" y="2"/>
                    </a:cubicBezTo>
                    <a:cubicBezTo>
                      <a:pt x="16" y="2"/>
                      <a:pt x="17" y="6"/>
                      <a:pt x="12" y="5"/>
                    </a:cubicBezTo>
                    <a:cubicBezTo>
                      <a:pt x="17" y="3"/>
                      <a:pt x="10" y="3"/>
                      <a:pt x="12" y="1"/>
                    </a:cubicBezTo>
                    <a:cubicBezTo>
                      <a:pt x="13" y="1"/>
                      <a:pt x="13" y="1"/>
                      <a:pt x="13" y="1"/>
                    </a:cubicBezTo>
                    <a:cubicBezTo>
                      <a:pt x="9" y="1"/>
                      <a:pt x="4" y="1"/>
                      <a:pt x="1" y="0"/>
                    </a:cubicBezTo>
                    <a:cubicBezTo>
                      <a:pt x="1" y="1"/>
                      <a:pt x="3" y="3"/>
                      <a:pt x="0" y="2"/>
                    </a:cubicBezTo>
                    <a:cubicBezTo>
                      <a:pt x="1" y="3"/>
                      <a:pt x="1" y="3"/>
                      <a:pt x="0" y="4"/>
                    </a:cubicBezTo>
                    <a:cubicBezTo>
                      <a:pt x="4" y="4"/>
                      <a:pt x="6" y="5"/>
                      <a:pt x="8" y="4"/>
                    </a:cubicBezTo>
                    <a:cubicBezTo>
                      <a:pt x="10" y="5"/>
                      <a:pt x="7" y="4"/>
                      <a:pt x="8" y="5"/>
                    </a:cubicBezTo>
                    <a:cubicBezTo>
                      <a:pt x="11" y="5"/>
                      <a:pt x="11" y="5"/>
                      <a:pt x="11" y="5"/>
                    </a:cubicBezTo>
                    <a:cubicBezTo>
                      <a:pt x="13" y="5"/>
                      <a:pt x="9" y="5"/>
                      <a:pt x="12" y="6"/>
                    </a:cubicBezTo>
                    <a:cubicBezTo>
                      <a:pt x="12" y="6"/>
                      <a:pt x="15" y="5"/>
                      <a:pt x="17" y="6"/>
                    </a:cubicBezTo>
                    <a:cubicBezTo>
                      <a:pt x="17" y="6"/>
                      <a:pt x="17" y="6"/>
                      <a:pt x="17" y="6"/>
                    </a:cubicBezTo>
                    <a:cubicBezTo>
                      <a:pt x="19" y="6"/>
                      <a:pt x="21" y="6"/>
                      <a:pt x="21" y="5"/>
                    </a:cubicBezTo>
                    <a:cubicBezTo>
                      <a:pt x="23" y="7"/>
                      <a:pt x="23" y="7"/>
                      <a:pt x="23" y="7"/>
                    </a:cubicBezTo>
                    <a:cubicBezTo>
                      <a:pt x="22" y="5"/>
                      <a:pt x="22" y="5"/>
                      <a:pt x="22" y="5"/>
                    </a:cubicBezTo>
                    <a:cubicBezTo>
                      <a:pt x="27" y="6"/>
                      <a:pt x="29" y="9"/>
                      <a:pt x="36" y="9"/>
                    </a:cubicBezTo>
                    <a:cubicBezTo>
                      <a:pt x="34" y="8"/>
                      <a:pt x="36" y="8"/>
                      <a:pt x="37" y="8"/>
                    </a:cubicBezTo>
                    <a:cubicBezTo>
                      <a:pt x="34" y="7"/>
                      <a:pt x="33" y="8"/>
                      <a:pt x="30" y="8"/>
                    </a:cubicBezTo>
                    <a:cubicBezTo>
                      <a:pt x="30" y="7"/>
                      <a:pt x="35" y="6"/>
                      <a:pt x="32" y="5"/>
                    </a:cubicBezTo>
                    <a:cubicBezTo>
                      <a:pt x="35" y="7"/>
                      <a:pt x="38" y="5"/>
                      <a:pt x="39" y="8"/>
                    </a:cubicBezTo>
                    <a:cubicBezTo>
                      <a:pt x="44" y="9"/>
                      <a:pt x="45" y="8"/>
                      <a:pt x="49" y="9"/>
                    </a:cubicBezTo>
                    <a:cubicBezTo>
                      <a:pt x="49" y="9"/>
                      <a:pt x="49" y="9"/>
                      <a:pt x="49" y="9"/>
                    </a:cubicBezTo>
                    <a:cubicBezTo>
                      <a:pt x="50" y="8"/>
                      <a:pt x="53" y="11"/>
                      <a:pt x="56" y="9"/>
                    </a:cubicBezTo>
                    <a:cubicBezTo>
                      <a:pt x="54" y="9"/>
                      <a:pt x="54" y="9"/>
                      <a:pt x="54" y="9"/>
                    </a:cubicBezTo>
                    <a:cubicBezTo>
                      <a:pt x="54" y="8"/>
                      <a:pt x="55" y="8"/>
                      <a:pt x="57" y="8"/>
                    </a:cubicBezTo>
                    <a:cubicBezTo>
                      <a:pt x="56" y="8"/>
                      <a:pt x="56" y="8"/>
                      <a:pt x="57" y="9"/>
                    </a:cubicBezTo>
                    <a:cubicBezTo>
                      <a:pt x="57" y="7"/>
                      <a:pt x="62" y="8"/>
                      <a:pt x="63" y="7"/>
                    </a:cubicBezTo>
                    <a:cubicBezTo>
                      <a:pt x="61" y="7"/>
                      <a:pt x="58" y="8"/>
                      <a:pt x="56" y="8"/>
                    </a:cubicBezTo>
                    <a:cubicBezTo>
                      <a:pt x="57" y="7"/>
                      <a:pt x="57" y="6"/>
                      <a:pt x="59"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8" name="Freeform 1733"/>
              <p:cNvSpPr>
                <a:spLocks/>
              </p:cNvSpPr>
              <p:nvPr/>
            </p:nvSpPr>
            <p:spPr bwMode="auto">
              <a:xfrm>
                <a:off x="923" y="2731"/>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9" name="Freeform 1734"/>
              <p:cNvSpPr>
                <a:spLocks/>
              </p:cNvSpPr>
              <p:nvPr/>
            </p:nvSpPr>
            <p:spPr bwMode="auto">
              <a:xfrm>
                <a:off x="1040" y="2733"/>
                <a:ext cx="116" cy="19"/>
              </a:xfrm>
              <a:custGeom>
                <a:avLst/>
                <a:gdLst>
                  <a:gd name="T0" fmla="*/ 14 w 49"/>
                  <a:gd name="T1" fmla="*/ 4 h 8"/>
                  <a:gd name="T2" fmla="*/ 15 w 49"/>
                  <a:gd name="T3" fmla="*/ 6 h 8"/>
                  <a:gd name="T4" fmla="*/ 15 w 49"/>
                  <a:gd name="T5" fmla="*/ 2 h 8"/>
                  <a:gd name="T6" fmla="*/ 21 w 49"/>
                  <a:gd name="T7" fmla="*/ 2 h 8"/>
                  <a:gd name="T8" fmla="*/ 20 w 49"/>
                  <a:gd name="T9" fmla="*/ 5 h 8"/>
                  <a:gd name="T10" fmla="*/ 25 w 49"/>
                  <a:gd name="T11" fmla="*/ 6 h 8"/>
                  <a:gd name="T12" fmla="*/ 25 w 49"/>
                  <a:gd name="T13" fmla="*/ 4 h 8"/>
                  <a:gd name="T14" fmla="*/ 31 w 49"/>
                  <a:gd name="T15" fmla="*/ 4 h 8"/>
                  <a:gd name="T16" fmla="*/ 29 w 49"/>
                  <a:gd name="T17" fmla="*/ 4 h 8"/>
                  <a:gd name="T18" fmla="*/ 32 w 49"/>
                  <a:gd name="T19" fmla="*/ 7 h 8"/>
                  <a:gd name="T20" fmla="*/ 46 w 49"/>
                  <a:gd name="T21" fmla="*/ 3 h 8"/>
                  <a:gd name="T22" fmla="*/ 42 w 49"/>
                  <a:gd name="T23" fmla="*/ 3 h 8"/>
                  <a:gd name="T24" fmla="*/ 41 w 49"/>
                  <a:gd name="T25" fmla="*/ 5 h 8"/>
                  <a:gd name="T26" fmla="*/ 37 w 49"/>
                  <a:gd name="T27" fmla="*/ 4 h 8"/>
                  <a:gd name="T28" fmla="*/ 40 w 49"/>
                  <a:gd name="T29" fmla="*/ 3 h 8"/>
                  <a:gd name="T30" fmla="*/ 7 w 49"/>
                  <a:gd name="T31" fmla="*/ 0 h 8"/>
                  <a:gd name="T32" fmla="*/ 12 w 49"/>
                  <a:gd name="T33" fmla="*/ 0 h 8"/>
                  <a:gd name="T34" fmla="*/ 7 w 49"/>
                  <a:gd name="T35" fmla="*/ 1 h 8"/>
                  <a:gd name="T36" fmla="*/ 10 w 49"/>
                  <a:gd name="T37" fmla="*/ 4 h 8"/>
                  <a:gd name="T38" fmla="*/ 7 w 49"/>
                  <a:gd name="T39" fmla="*/ 3 h 8"/>
                  <a:gd name="T40" fmla="*/ 7 w 49"/>
                  <a:gd name="T41" fmla="*/ 5 h 8"/>
                  <a:gd name="T42" fmla="*/ 0 w 49"/>
                  <a:gd name="T43" fmla="*/ 5 h 8"/>
                  <a:gd name="T44" fmla="*/ 12 w 49"/>
                  <a:gd name="T45" fmla="*/ 6 h 8"/>
                  <a:gd name="T46" fmla="*/ 14 w 49"/>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8">
                    <a:moveTo>
                      <a:pt x="14" y="4"/>
                    </a:moveTo>
                    <a:cubicBezTo>
                      <a:pt x="16" y="4"/>
                      <a:pt x="13" y="5"/>
                      <a:pt x="15" y="6"/>
                    </a:cubicBezTo>
                    <a:cubicBezTo>
                      <a:pt x="18" y="5"/>
                      <a:pt x="12" y="3"/>
                      <a:pt x="15" y="2"/>
                    </a:cubicBezTo>
                    <a:cubicBezTo>
                      <a:pt x="17" y="3"/>
                      <a:pt x="20" y="2"/>
                      <a:pt x="21" y="2"/>
                    </a:cubicBezTo>
                    <a:cubicBezTo>
                      <a:pt x="19" y="3"/>
                      <a:pt x="20" y="5"/>
                      <a:pt x="20" y="5"/>
                    </a:cubicBezTo>
                    <a:cubicBezTo>
                      <a:pt x="21" y="5"/>
                      <a:pt x="24" y="6"/>
                      <a:pt x="25" y="6"/>
                    </a:cubicBezTo>
                    <a:cubicBezTo>
                      <a:pt x="21" y="5"/>
                      <a:pt x="29" y="6"/>
                      <a:pt x="25" y="4"/>
                    </a:cubicBezTo>
                    <a:cubicBezTo>
                      <a:pt x="26" y="3"/>
                      <a:pt x="30" y="3"/>
                      <a:pt x="31" y="4"/>
                    </a:cubicBezTo>
                    <a:cubicBezTo>
                      <a:pt x="31" y="5"/>
                      <a:pt x="30" y="4"/>
                      <a:pt x="29" y="4"/>
                    </a:cubicBezTo>
                    <a:cubicBezTo>
                      <a:pt x="28" y="6"/>
                      <a:pt x="31" y="5"/>
                      <a:pt x="32" y="7"/>
                    </a:cubicBezTo>
                    <a:cubicBezTo>
                      <a:pt x="36" y="5"/>
                      <a:pt x="49" y="7"/>
                      <a:pt x="46" y="3"/>
                    </a:cubicBezTo>
                    <a:cubicBezTo>
                      <a:pt x="45" y="2"/>
                      <a:pt x="43" y="3"/>
                      <a:pt x="42" y="3"/>
                    </a:cubicBezTo>
                    <a:cubicBezTo>
                      <a:pt x="46" y="4"/>
                      <a:pt x="42" y="5"/>
                      <a:pt x="41" y="5"/>
                    </a:cubicBezTo>
                    <a:cubicBezTo>
                      <a:pt x="39" y="5"/>
                      <a:pt x="36" y="5"/>
                      <a:pt x="37" y="4"/>
                    </a:cubicBezTo>
                    <a:cubicBezTo>
                      <a:pt x="40" y="3"/>
                      <a:pt x="40" y="3"/>
                      <a:pt x="40" y="3"/>
                    </a:cubicBezTo>
                    <a:cubicBezTo>
                      <a:pt x="31" y="2"/>
                      <a:pt x="18" y="0"/>
                      <a:pt x="7" y="0"/>
                    </a:cubicBezTo>
                    <a:cubicBezTo>
                      <a:pt x="12" y="0"/>
                      <a:pt x="12" y="0"/>
                      <a:pt x="12" y="0"/>
                    </a:cubicBezTo>
                    <a:cubicBezTo>
                      <a:pt x="11" y="1"/>
                      <a:pt x="9" y="1"/>
                      <a:pt x="7" y="1"/>
                    </a:cubicBezTo>
                    <a:cubicBezTo>
                      <a:pt x="10" y="4"/>
                      <a:pt x="10" y="4"/>
                      <a:pt x="10" y="4"/>
                    </a:cubicBezTo>
                    <a:cubicBezTo>
                      <a:pt x="8" y="3"/>
                      <a:pt x="7" y="3"/>
                      <a:pt x="7" y="3"/>
                    </a:cubicBezTo>
                    <a:cubicBezTo>
                      <a:pt x="5" y="3"/>
                      <a:pt x="6" y="4"/>
                      <a:pt x="7" y="5"/>
                    </a:cubicBezTo>
                    <a:cubicBezTo>
                      <a:pt x="3" y="5"/>
                      <a:pt x="3" y="4"/>
                      <a:pt x="0" y="5"/>
                    </a:cubicBezTo>
                    <a:cubicBezTo>
                      <a:pt x="6" y="8"/>
                      <a:pt x="5" y="4"/>
                      <a:pt x="12" y="6"/>
                    </a:cubicBezTo>
                    <a:lnTo>
                      <a:pt x="14" y="4"/>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0" name="Freeform 1735"/>
              <p:cNvSpPr>
                <a:spLocks/>
              </p:cNvSpPr>
              <p:nvPr/>
            </p:nvSpPr>
            <p:spPr bwMode="auto">
              <a:xfrm>
                <a:off x="1040" y="2740"/>
                <a:ext cx="4" cy="3"/>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0"/>
                    </a:lnTo>
                    <a:lnTo>
                      <a:pt x="2"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1" name="Freeform 1736"/>
              <p:cNvSpPr>
                <a:spLocks/>
              </p:cNvSpPr>
              <p:nvPr/>
            </p:nvSpPr>
            <p:spPr bwMode="auto">
              <a:xfrm>
                <a:off x="1047" y="2731"/>
                <a:ext cx="7" cy="4"/>
              </a:xfrm>
              <a:custGeom>
                <a:avLst/>
                <a:gdLst>
                  <a:gd name="T0" fmla="*/ 1 w 3"/>
                  <a:gd name="T1" fmla="*/ 0 h 2"/>
                  <a:gd name="T2" fmla="*/ 0 w 3"/>
                  <a:gd name="T3" fmla="*/ 1 h 2"/>
                  <a:gd name="T4" fmla="*/ 1 w 3"/>
                  <a:gd name="T5" fmla="*/ 0 h 2"/>
                </a:gdLst>
                <a:ahLst/>
                <a:cxnLst>
                  <a:cxn ang="0">
                    <a:pos x="T0" y="T1"/>
                  </a:cxn>
                  <a:cxn ang="0">
                    <a:pos x="T2" y="T3"/>
                  </a:cxn>
                  <a:cxn ang="0">
                    <a:pos x="T4" y="T5"/>
                  </a:cxn>
                </a:cxnLst>
                <a:rect l="0" t="0" r="r" b="b"/>
                <a:pathLst>
                  <a:path w="3" h="2">
                    <a:moveTo>
                      <a:pt x="1" y="0"/>
                    </a:moveTo>
                    <a:cubicBezTo>
                      <a:pt x="1" y="1"/>
                      <a:pt x="0" y="1"/>
                      <a:pt x="0" y="1"/>
                    </a:cubicBezTo>
                    <a:cubicBezTo>
                      <a:pt x="3" y="2"/>
                      <a:pt x="2"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2" name="Freeform 1737"/>
              <p:cNvSpPr>
                <a:spLocks/>
              </p:cNvSpPr>
              <p:nvPr/>
            </p:nvSpPr>
            <p:spPr bwMode="auto">
              <a:xfrm>
                <a:off x="1123" y="2750"/>
                <a:ext cx="9"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2" y="0"/>
                      <a:pt x="2" y="0"/>
                      <a:pt x="2" y="0"/>
                    </a:cubicBezTo>
                    <a:cubicBezTo>
                      <a:pt x="2"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3" name="Freeform 1738"/>
              <p:cNvSpPr>
                <a:spLocks/>
              </p:cNvSpPr>
              <p:nvPr/>
            </p:nvSpPr>
            <p:spPr bwMode="auto">
              <a:xfrm>
                <a:off x="1147" y="2740"/>
                <a:ext cx="35" cy="12"/>
              </a:xfrm>
              <a:custGeom>
                <a:avLst/>
                <a:gdLst>
                  <a:gd name="T0" fmla="*/ 15 w 15"/>
                  <a:gd name="T1" fmla="*/ 1 h 5"/>
                  <a:gd name="T2" fmla="*/ 3 w 15"/>
                  <a:gd name="T3" fmla="*/ 0 h 5"/>
                  <a:gd name="T4" fmla="*/ 3 w 15"/>
                  <a:gd name="T5" fmla="*/ 4 h 5"/>
                  <a:gd name="T6" fmla="*/ 8 w 15"/>
                  <a:gd name="T7" fmla="*/ 2 h 5"/>
                  <a:gd name="T8" fmla="*/ 15 w 15"/>
                  <a:gd name="T9" fmla="*/ 3 h 5"/>
                  <a:gd name="T10" fmla="*/ 15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15" y="1"/>
                    </a:moveTo>
                    <a:cubicBezTo>
                      <a:pt x="10" y="1"/>
                      <a:pt x="8" y="2"/>
                      <a:pt x="3" y="0"/>
                    </a:cubicBezTo>
                    <a:cubicBezTo>
                      <a:pt x="0" y="1"/>
                      <a:pt x="4" y="3"/>
                      <a:pt x="3" y="4"/>
                    </a:cubicBezTo>
                    <a:cubicBezTo>
                      <a:pt x="5" y="5"/>
                      <a:pt x="5" y="2"/>
                      <a:pt x="8" y="2"/>
                    </a:cubicBezTo>
                    <a:cubicBezTo>
                      <a:pt x="9" y="3"/>
                      <a:pt x="12" y="2"/>
                      <a:pt x="15" y="3"/>
                    </a:cubicBezTo>
                    <a:cubicBezTo>
                      <a:pt x="14" y="2"/>
                      <a:pt x="14" y="2"/>
                      <a:pt x="15"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4" name="Freeform 1739"/>
              <p:cNvSpPr>
                <a:spLocks/>
              </p:cNvSpPr>
              <p:nvPr/>
            </p:nvSpPr>
            <p:spPr bwMode="auto">
              <a:xfrm>
                <a:off x="959" y="2719"/>
                <a:ext cx="252" cy="43"/>
              </a:xfrm>
              <a:custGeom>
                <a:avLst/>
                <a:gdLst>
                  <a:gd name="T0" fmla="*/ 99 w 106"/>
                  <a:gd name="T1" fmla="*/ 11 h 18"/>
                  <a:gd name="T2" fmla="*/ 93 w 106"/>
                  <a:gd name="T3" fmla="*/ 10 h 18"/>
                  <a:gd name="T4" fmla="*/ 96 w 106"/>
                  <a:gd name="T5" fmla="*/ 10 h 18"/>
                  <a:gd name="T6" fmla="*/ 91 w 106"/>
                  <a:gd name="T7" fmla="*/ 8 h 18"/>
                  <a:gd name="T8" fmla="*/ 91 w 106"/>
                  <a:gd name="T9" fmla="*/ 9 h 18"/>
                  <a:gd name="T10" fmla="*/ 80 w 106"/>
                  <a:gd name="T11" fmla="*/ 7 h 18"/>
                  <a:gd name="T12" fmla="*/ 78 w 106"/>
                  <a:gd name="T13" fmla="*/ 9 h 18"/>
                  <a:gd name="T14" fmla="*/ 71 w 106"/>
                  <a:gd name="T15" fmla="*/ 5 h 18"/>
                  <a:gd name="T16" fmla="*/ 72 w 106"/>
                  <a:gd name="T17" fmla="*/ 9 h 18"/>
                  <a:gd name="T18" fmla="*/ 60 w 106"/>
                  <a:gd name="T19" fmla="*/ 6 h 18"/>
                  <a:gd name="T20" fmla="*/ 63 w 106"/>
                  <a:gd name="T21" fmla="*/ 6 h 18"/>
                  <a:gd name="T22" fmla="*/ 56 w 106"/>
                  <a:gd name="T23" fmla="*/ 6 h 18"/>
                  <a:gd name="T24" fmla="*/ 57 w 106"/>
                  <a:gd name="T25" fmla="*/ 4 h 18"/>
                  <a:gd name="T26" fmla="*/ 47 w 106"/>
                  <a:gd name="T27" fmla="*/ 3 h 18"/>
                  <a:gd name="T28" fmla="*/ 48 w 106"/>
                  <a:gd name="T29" fmla="*/ 3 h 18"/>
                  <a:gd name="T30" fmla="*/ 29 w 106"/>
                  <a:gd name="T31" fmla="*/ 3 h 18"/>
                  <a:gd name="T32" fmla="*/ 26 w 106"/>
                  <a:gd name="T33" fmla="*/ 1 h 18"/>
                  <a:gd name="T34" fmla="*/ 28 w 106"/>
                  <a:gd name="T35" fmla="*/ 5 h 18"/>
                  <a:gd name="T36" fmla="*/ 20 w 106"/>
                  <a:gd name="T37" fmla="*/ 4 h 18"/>
                  <a:gd name="T38" fmla="*/ 22 w 106"/>
                  <a:gd name="T39" fmla="*/ 2 h 18"/>
                  <a:gd name="T40" fmla="*/ 18 w 106"/>
                  <a:gd name="T41" fmla="*/ 2 h 18"/>
                  <a:gd name="T42" fmla="*/ 15 w 106"/>
                  <a:gd name="T43" fmla="*/ 0 h 18"/>
                  <a:gd name="T44" fmla="*/ 7 w 106"/>
                  <a:gd name="T45" fmla="*/ 2 h 18"/>
                  <a:gd name="T46" fmla="*/ 2 w 106"/>
                  <a:gd name="T47" fmla="*/ 1 h 18"/>
                  <a:gd name="T48" fmla="*/ 5 w 106"/>
                  <a:gd name="T49" fmla="*/ 4 h 18"/>
                  <a:gd name="T50" fmla="*/ 32 w 106"/>
                  <a:gd name="T51" fmla="*/ 6 h 18"/>
                  <a:gd name="T52" fmla="*/ 39 w 106"/>
                  <a:gd name="T53" fmla="*/ 5 h 18"/>
                  <a:gd name="T54" fmla="*/ 39 w 106"/>
                  <a:gd name="T55" fmla="*/ 7 h 18"/>
                  <a:gd name="T56" fmla="*/ 40 w 106"/>
                  <a:gd name="T57" fmla="*/ 5 h 18"/>
                  <a:gd name="T58" fmla="*/ 44 w 106"/>
                  <a:gd name="T59" fmla="*/ 7 h 18"/>
                  <a:gd name="T60" fmla="*/ 46 w 106"/>
                  <a:gd name="T61" fmla="*/ 6 h 18"/>
                  <a:gd name="T62" fmla="*/ 49 w 106"/>
                  <a:gd name="T63" fmla="*/ 8 h 18"/>
                  <a:gd name="T64" fmla="*/ 91 w 106"/>
                  <a:gd name="T65" fmla="*/ 13 h 18"/>
                  <a:gd name="T66" fmla="*/ 90 w 106"/>
                  <a:gd name="T67" fmla="*/ 11 h 18"/>
                  <a:gd name="T68" fmla="*/ 102 w 106"/>
                  <a:gd name="T69" fmla="*/ 14 h 18"/>
                  <a:gd name="T70" fmla="*/ 100 w 106"/>
                  <a:gd name="T71" fmla="*/ 15 h 18"/>
                  <a:gd name="T72" fmla="*/ 101 w 106"/>
                  <a:gd name="T73" fmla="*/ 12 h 18"/>
                  <a:gd name="T74" fmla="*/ 96 w 106"/>
                  <a:gd name="T75" fmla="*/ 12 h 18"/>
                  <a:gd name="T76" fmla="*/ 99 w 106"/>
                  <a:gd name="T77" fmla="*/ 13 h 18"/>
                  <a:gd name="T78" fmla="*/ 94 w 106"/>
                  <a:gd name="T79" fmla="*/ 12 h 18"/>
                  <a:gd name="T80" fmla="*/ 97 w 106"/>
                  <a:gd name="T81" fmla="*/ 16 h 18"/>
                  <a:gd name="T82" fmla="*/ 104 w 106"/>
                  <a:gd name="T83" fmla="*/ 17 h 18"/>
                  <a:gd name="T84" fmla="*/ 104 w 106"/>
                  <a:gd name="T85" fmla="*/ 17 h 18"/>
                  <a:gd name="T86" fmla="*/ 104 w 106"/>
                  <a:gd name="T87" fmla="*/ 17 h 18"/>
                  <a:gd name="T88" fmla="*/ 104 w 106"/>
                  <a:gd name="T89" fmla="*/ 17 h 18"/>
                  <a:gd name="T90" fmla="*/ 104 w 106"/>
                  <a:gd name="T91" fmla="*/ 17 h 18"/>
                  <a:gd name="T92" fmla="*/ 104 w 106"/>
                  <a:gd name="T93" fmla="*/ 17 h 18"/>
                  <a:gd name="T94" fmla="*/ 105 w 106"/>
                  <a:gd name="T95" fmla="*/ 11 h 18"/>
                  <a:gd name="T96" fmla="*/ 105 w 106"/>
                  <a:gd name="T97" fmla="*/ 11 h 18"/>
                  <a:gd name="T98" fmla="*/ 105 w 106"/>
                  <a:gd name="T99" fmla="*/ 11 h 18"/>
                  <a:gd name="T100" fmla="*/ 105 w 106"/>
                  <a:gd name="T101" fmla="*/ 11 h 18"/>
                  <a:gd name="T102" fmla="*/ 104 w 106"/>
                  <a:gd name="T103" fmla="*/ 11 h 18"/>
                  <a:gd name="T104" fmla="*/ 103 w 106"/>
                  <a:gd name="T105" fmla="*/ 10 h 18"/>
                  <a:gd name="T106" fmla="*/ 99 w 106"/>
                  <a:gd name="T107" fmla="*/ 9 h 18"/>
                  <a:gd name="T108" fmla="*/ 99 w 106"/>
                  <a:gd name="T10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18">
                    <a:moveTo>
                      <a:pt x="99" y="11"/>
                    </a:moveTo>
                    <a:cubicBezTo>
                      <a:pt x="97" y="10"/>
                      <a:pt x="94" y="11"/>
                      <a:pt x="93" y="10"/>
                    </a:cubicBezTo>
                    <a:cubicBezTo>
                      <a:pt x="93" y="9"/>
                      <a:pt x="94" y="9"/>
                      <a:pt x="96" y="10"/>
                    </a:cubicBezTo>
                    <a:cubicBezTo>
                      <a:pt x="95" y="8"/>
                      <a:pt x="93" y="9"/>
                      <a:pt x="91" y="8"/>
                    </a:cubicBezTo>
                    <a:cubicBezTo>
                      <a:pt x="91" y="8"/>
                      <a:pt x="92" y="9"/>
                      <a:pt x="91" y="9"/>
                    </a:cubicBezTo>
                    <a:cubicBezTo>
                      <a:pt x="85" y="7"/>
                      <a:pt x="88" y="10"/>
                      <a:pt x="80" y="7"/>
                    </a:cubicBezTo>
                    <a:cubicBezTo>
                      <a:pt x="79" y="8"/>
                      <a:pt x="78" y="8"/>
                      <a:pt x="78" y="9"/>
                    </a:cubicBezTo>
                    <a:cubicBezTo>
                      <a:pt x="74" y="7"/>
                      <a:pt x="76" y="7"/>
                      <a:pt x="71" y="5"/>
                    </a:cubicBezTo>
                    <a:cubicBezTo>
                      <a:pt x="71" y="6"/>
                      <a:pt x="73" y="8"/>
                      <a:pt x="72" y="9"/>
                    </a:cubicBezTo>
                    <a:cubicBezTo>
                      <a:pt x="65" y="6"/>
                      <a:pt x="65" y="8"/>
                      <a:pt x="60" y="6"/>
                    </a:cubicBezTo>
                    <a:cubicBezTo>
                      <a:pt x="61" y="6"/>
                      <a:pt x="62" y="6"/>
                      <a:pt x="63" y="6"/>
                    </a:cubicBezTo>
                    <a:cubicBezTo>
                      <a:pt x="62" y="4"/>
                      <a:pt x="59" y="6"/>
                      <a:pt x="56" y="6"/>
                    </a:cubicBezTo>
                    <a:cubicBezTo>
                      <a:pt x="57" y="4"/>
                      <a:pt x="57" y="4"/>
                      <a:pt x="57" y="4"/>
                    </a:cubicBezTo>
                    <a:cubicBezTo>
                      <a:pt x="54" y="4"/>
                      <a:pt x="50" y="5"/>
                      <a:pt x="47" y="3"/>
                    </a:cubicBezTo>
                    <a:cubicBezTo>
                      <a:pt x="48" y="3"/>
                      <a:pt x="48" y="3"/>
                      <a:pt x="48" y="3"/>
                    </a:cubicBezTo>
                    <a:cubicBezTo>
                      <a:pt x="41" y="3"/>
                      <a:pt x="34" y="2"/>
                      <a:pt x="29" y="3"/>
                    </a:cubicBezTo>
                    <a:cubicBezTo>
                      <a:pt x="26" y="1"/>
                      <a:pt x="26" y="1"/>
                      <a:pt x="26" y="1"/>
                    </a:cubicBezTo>
                    <a:cubicBezTo>
                      <a:pt x="19" y="2"/>
                      <a:pt x="33" y="2"/>
                      <a:pt x="28" y="5"/>
                    </a:cubicBezTo>
                    <a:cubicBezTo>
                      <a:pt x="27" y="1"/>
                      <a:pt x="24" y="5"/>
                      <a:pt x="20" y="4"/>
                    </a:cubicBezTo>
                    <a:cubicBezTo>
                      <a:pt x="18" y="2"/>
                      <a:pt x="24" y="3"/>
                      <a:pt x="22" y="2"/>
                    </a:cubicBezTo>
                    <a:cubicBezTo>
                      <a:pt x="21" y="3"/>
                      <a:pt x="20" y="2"/>
                      <a:pt x="18" y="2"/>
                    </a:cubicBezTo>
                    <a:cubicBezTo>
                      <a:pt x="18" y="1"/>
                      <a:pt x="13" y="1"/>
                      <a:pt x="15" y="0"/>
                    </a:cubicBezTo>
                    <a:cubicBezTo>
                      <a:pt x="7" y="2"/>
                      <a:pt x="7" y="2"/>
                      <a:pt x="7" y="2"/>
                    </a:cubicBezTo>
                    <a:cubicBezTo>
                      <a:pt x="6" y="1"/>
                      <a:pt x="3" y="1"/>
                      <a:pt x="2" y="1"/>
                    </a:cubicBezTo>
                    <a:cubicBezTo>
                      <a:pt x="6" y="1"/>
                      <a:pt x="0" y="3"/>
                      <a:pt x="5" y="4"/>
                    </a:cubicBezTo>
                    <a:cubicBezTo>
                      <a:pt x="12" y="4"/>
                      <a:pt x="23" y="5"/>
                      <a:pt x="32" y="6"/>
                    </a:cubicBezTo>
                    <a:cubicBezTo>
                      <a:pt x="33" y="4"/>
                      <a:pt x="37" y="7"/>
                      <a:pt x="39" y="5"/>
                    </a:cubicBezTo>
                    <a:cubicBezTo>
                      <a:pt x="39" y="6"/>
                      <a:pt x="39" y="7"/>
                      <a:pt x="39" y="7"/>
                    </a:cubicBezTo>
                    <a:cubicBezTo>
                      <a:pt x="45" y="7"/>
                      <a:pt x="38" y="6"/>
                      <a:pt x="40" y="5"/>
                    </a:cubicBezTo>
                    <a:cubicBezTo>
                      <a:pt x="42" y="5"/>
                      <a:pt x="44" y="7"/>
                      <a:pt x="44" y="7"/>
                    </a:cubicBezTo>
                    <a:cubicBezTo>
                      <a:pt x="48" y="8"/>
                      <a:pt x="44" y="7"/>
                      <a:pt x="46" y="6"/>
                    </a:cubicBezTo>
                    <a:cubicBezTo>
                      <a:pt x="49" y="8"/>
                      <a:pt x="49" y="8"/>
                      <a:pt x="49" y="8"/>
                    </a:cubicBezTo>
                    <a:cubicBezTo>
                      <a:pt x="61" y="9"/>
                      <a:pt x="77" y="9"/>
                      <a:pt x="91" y="13"/>
                    </a:cubicBezTo>
                    <a:cubicBezTo>
                      <a:pt x="90" y="11"/>
                      <a:pt x="90" y="11"/>
                      <a:pt x="90" y="11"/>
                    </a:cubicBezTo>
                    <a:cubicBezTo>
                      <a:pt x="95" y="13"/>
                      <a:pt x="105" y="10"/>
                      <a:pt x="102" y="14"/>
                    </a:cubicBezTo>
                    <a:cubicBezTo>
                      <a:pt x="100" y="15"/>
                      <a:pt x="100" y="15"/>
                      <a:pt x="100" y="15"/>
                    </a:cubicBezTo>
                    <a:cubicBezTo>
                      <a:pt x="102" y="15"/>
                      <a:pt x="100" y="13"/>
                      <a:pt x="101" y="12"/>
                    </a:cubicBezTo>
                    <a:cubicBezTo>
                      <a:pt x="100" y="13"/>
                      <a:pt x="98" y="12"/>
                      <a:pt x="96" y="12"/>
                    </a:cubicBezTo>
                    <a:cubicBezTo>
                      <a:pt x="99" y="13"/>
                      <a:pt x="99" y="13"/>
                      <a:pt x="99" y="13"/>
                    </a:cubicBezTo>
                    <a:cubicBezTo>
                      <a:pt x="97" y="14"/>
                      <a:pt x="94" y="13"/>
                      <a:pt x="94" y="12"/>
                    </a:cubicBezTo>
                    <a:cubicBezTo>
                      <a:pt x="89" y="13"/>
                      <a:pt x="96" y="15"/>
                      <a:pt x="97" y="16"/>
                    </a:cubicBezTo>
                    <a:cubicBezTo>
                      <a:pt x="101" y="15"/>
                      <a:pt x="102" y="16"/>
                      <a:pt x="104" y="17"/>
                    </a:cubicBezTo>
                    <a:cubicBezTo>
                      <a:pt x="104" y="17"/>
                      <a:pt x="104" y="17"/>
                      <a:pt x="104" y="17"/>
                    </a:cubicBezTo>
                    <a:cubicBezTo>
                      <a:pt x="104" y="17"/>
                      <a:pt x="104" y="17"/>
                      <a:pt x="104" y="17"/>
                    </a:cubicBezTo>
                    <a:cubicBezTo>
                      <a:pt x="104" y="17"/>
                      <a:pt x="104" y="17"/>
                      <a:pt x="104" y="17"/>
                    </a:cubicBezTo>
                    <a:cubicBezTo>
                      <a:pt x="104" y="17"/>
                      <a:pt x="104" y="17"/>
                      <a:pt x="104" y="17"/>
                    </a:cubicBezTo>
                    <a:cubicBezTo>
                      <a:pt x="104" y="17"/>
                      <a:pt x="104" y="17"/>
                      <a:pt x="104" y="17"/>
                    </a:cubicBezTo>
                    <a:cubicBezTo>
                      <a:pt x="104" y="18"/>
                      <a:pt x="106" y="6"/>
                      <a:pt x="105" y="11"/>
                    </a:cubicBezTo>
                    <a:cubicBezTo>
                      <a:pt x="105" y="11"/>
                      <a:pt x="105" y="11"/>
                      <a:pt x="105" y="11"/>
                    </a:cubicBezTo>
                    <a:cubicBezTo>
                      <a:pt x="105" y="11"/>
                      <a:pt x="105" y="11"/>
                      <a:pt x="105" y="11"/>
                    </a:cubicBezTo>
                    <a:cubicBezTo>
                      <a:pt x="105" y="11"/>
                      <a:pt x="105" y="11"/>
                      <a:pt x="105" y="11"/>
                    </a:cubicBezTo>
                    <a:cubicBezTo>
                      <a:pt x="104" y="11"/>
                      <a:pt x="104" y="11"/>
                      <a:pt x="104" y="11"/>
                    </a:cubicBezTo>
                    <a:cubicBezTo>
                      <a:pt x="103" y="10"/>
                      <a:pt x="103" y="10"/>
                      <a:pt x="103" y="10"/>
                    </a:cubicBezTo>
                    <a:cubicBezTo>
                      <a:pt x="102" y="9"/>
                      <a:pt x="101" y="9"/>
                      <a:pt x="99" y="9"/>
                    </a:cubicBezTo>
                    <a:cubicBezTo>
                      <a:pt x="95" y="9"/>
                      <a:pt x="99" y="10"/>
                      <a:pt x="99" y="1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5" name="Freeform 1740"/>
              <p:cNvSpPr>
                <a:spLocks/>
              </p:cNvSpPr>
              <p:nvPr/>
            </p:nvSpPr>
            <p:spPr bwMode="auto">
              <a:xfrm>
                <a:off x="1199" y="27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6" name="Freeform 1741"/>
              <p:cNvSpPr>
                <a:spLocks/>
              </p:cNvSpPr>
              <p:nvPr/>
            </p:nvSpPr>
            <p:spPr bwMode="auto">
              <a:xfrm>
                <a:off x="957" y="2719"/>
                <a:ext cx="7" cy="2"/>
              </a:xfrm>
              <a:custGeom>
                <a:avLst/>
                <a:gdLst>
                  <a:gd name="T0" fmla="*/ 3 w 3"/>
                  <a:gd name="T1" fmla="*/ 1 h 1"/>
                  <a:gd name="T2" fmla="*/ 1 w 3"/>
                  <a:gd name="T3" fmla="*/ 0 h 1"/>
                  <a:gd name="T4" fmla="*/ 3 w 3"/>
                  <a:gd name="T5" fmla="*/ 1 h 1"/>
                </a:gdLst>
                <a:ahLst/>
                <a:cxnLst>
                  <a:cxn ang="0">
                    <a:pos x="T0" y="T1"/>
                  </a:cxn>
                  <a:cxn ang="0">
                    <a:pos x="T2" y="T3"/>
                  </a:cxn>
                  <a:cxn ang="0">
                    <a:pos x="T4" y="T5"/>
                  </a:cxn>
                </a:cxnLst>
                <a:rect l="0" t="0" r="r" b="b"/>
                <a:pathLst>
                  <a:path w="3" h="1">
                    <a:moveTo>
                      <a:pt x="3" y="1"/>
                    </a:moveTo>
                    <a:cubicBezTo>
                      <a:pt x="2" y="1"/>
                      <a:pt x="2" y="0"/>
                      <a:pt x="1" y="0"/>
                    </a:cubicBezTo>
                    <a:cubicBezTo>
                      <a:pt x="0" y="1"/>
                      <a:pt x="1"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7" name="Rectangle 1742"/>
              <p:cNvSpPr>
                <a:spLocks noChangeArrowheads="1"/>
              </p:cNvSpPr>
              <p:nvPr/>
            </p:nvSpPr>
            <p:spPr bwMode="auto">
              <a:xfrm>
                <a:off x="1182" y="2747"/>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8" name="Rectangle 1743"/>
              <p:cNvSpPr>
                <a:spLocks noChangeArrowheads="1"/>
              </p:cNvSpPr>
              <p:nvPr/>
            </p:nvSpPr>
            <p:spPr bwMode="auto">
              <a:xfrm>
                <a:off x="1173" y="2754"/>
                <a:ext cx="5"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9" name="Freeform 1744"/>
              <p:cNvSpPr>
                <a:spLocks/>
              </p:cNvSpPr>
              <p:nvPr/>
            </p:nvSpPr>
            <p:spPr bwMode="auto">
              <a:xfrm>
                <a:off x="921" y="27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0" name="Freeform 1745"/>
              <p:cNvSpPr>
                <a:spLocks/>
              </p:cNvSpPr>
              <p:nvPr/>
            </p:nvSpPr>
            <p:spPr bwMode="auto">
              <a:xfrm>
                <a:off x="823" y="270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1" name="Freeform 1746"/>
              <p:cNvSpPr>
                <a:spLocks/>
              </p:cNvSpPr>
              <p:nvPr/>
            </p:nvSpPr>
            <p:spPr bwMode="auto">
              <a:xfrm>
                <a:off x="812" y="2678"/>
                <a:ext cx="342" cy="69"/>
              </a:xfrm>
              <a:custGeom>
                <a:avLst/>
                <a:gdLst>
                  <a:gd name="T0" fmla="*/ 137 w 144"/>
                  <a:gd name="T1" fmla="*/ 26 h 29"/>
                  <a:gd name="T2" fmla="*/ 141 w 144"/>
                  <a:gd name="T3" fmla="*/ 24 h 29"/>
                  <a:gd name="T4" fmla="*/ 134 w 144"/>
                  <a:gd name="T5" fmla="*/ 23 h 29"/>
                  <a:gd name="T6" fmla="*/ 123 w 144"/>
                  <a:gd name="T7" fmla="*/ 23 h 29"/>
                  <a:gd name="T8" fmla="*/ 100 w 144"/>
                  <a:gd name="T9" fmla="*/ 21 h 29"/>
                  <a:gd name="T10" fmla="*/ 85 w 144"/>
                  <a:gd name="T11" fmla="*/ 19 h 29"/>
                  <a:gd name="T12" fmla="*/ 66 w 144"/>
                  <a:gd name="T13" fmla="*/ 18 h 29"/>
                  <a:gd name="T14" fmla="*/ 61 w 144"/>
                  <a:gd name="T15" fmla="*/ 17 h 29"/>
                  <a:gd name="T16" fmla="*/ 51 w 144"/>
                  <a:gd name="T17" fmla="*/ 14 h 29"/>
                  <a:gd name="T18" fmla="*/ 45 w 144"/>
                  <a:gd name="T19" fmla="*/ 16 h 29"/>
                  <a:gd name="T20" fmla="*/ 35 w 144"/>
                  <a:gd name="T21" fmla="*/ 14 h 29"/>
                  <a:gd name="T22" fmla="*/ 28 w 144"/>
                  <a:gd name="T23" fmla="*/ 12 h 29"/>
                  <a:gd name="T24" fmla="*/ 14 w 144"/>
                  <a:gd name="T25" fmla="*/ 10 h 29"/>
                  <a:gd name="T26" fmla="*/ 1 w 144"/>
                  <a:gd name="T27" fmla="*/ 9 h 29"/>
                  <a:gd name="T28" fmla="*/ 13 w 144"/>
                  <a:gd name="T29" fmla="*/ 9 h 29"/>
                  <a:gd name="T30" fmla="*/ 21 w 144"/>
                  <a:gd name="T31" fmla="*/ 9 h 29"/>
                  <a:gd name="T32" fmla="*/ 24 w 144"/>
                  <a:gd name="T33" fmla="*/ 11 h 29"/>
                  <a:gd name="T34" fmla="*/ 31 w 144"/>
                  <a:gd name="T35" fmla="*/ 12 h 29"/>
                  <a:gd name="T36" fmla="*/ 59 w 144"/>
                  <a:gd name="T37" fmla="*/ 18 h 29"/>
                  <a:gd name="T38" fmla="*/ 45 w 144"/>
                  <a:gd name="T39" fmla="*/ 15 h 29"/>
                  <a:gd name="T40" fmla="*/ 42 w 144"/>
                  <a:gd name="T41" fmla="*/ 15 h 29"/>
                  <a:gd name="T42" fmla="*/ 40 w 144"/>
                  <a:gd name="T43" fmla="*/ 11 h 29"/>
                  <a:gd name="T44" fmla="*/ 36 w 144"/>
                  <a:gd name="T45" fmla="*/ 9 h 29"/>
                  <a:gd name="T46" fmla="*/ 27 w 144"/>
                  <a:gd name="T47" fmla="*/ 8 h 29"/>
                  <a:gd name="T48" fmla="*/ 18 w 144"/>
                  <a:gd name="T49" fmla="*/ 6 h 29"/>
                  <a:gd name="T50" fmla="*/ 5 w 144"/>
                  <a:gd name="T51" fmla="*/ 4 h 29"/>
                  <a:gd name="T52" fmla="*/ 1 w 144"/>
                  <a:gd name="T53" fmla="*/ 5 h 29"/>
                  <a:gd name="T54" fmla="*/ 1 w 144"/>
                  <a:gd name="T55" fmla="*/ 5 h 29"/>
                  <a:gd name="T56" fmla="*/ 1 w 144"/>
                  <a:gd name="T57" fmla="*/ 5 h 29"/>
                  <a:gd name="T58" fmla="*/ 1 w 144"/>
                  <a:gd name="T59" fmla="*/ 11 h 29"/>
                  <a:gd name="T60" fmla="*/ 1 w 144"/>
                  <a:gd name="T61" fmla="*/ 11 h 29"/>
                  <a:gd name="T62" fmla="*/ 2 w 144"/>
                  <a:gd name="T63" fmla="*/ 11 h 29"/>
                  <a:gd name="T64" fmla="*/ 8 w 144"/>
                  <a:gd name="T65" fmla="*/ 12 h 29"/>
                  <a:gd name="T66" fmla="*/ 8 w 144"/>
                  <a:gd name="T67" fmla="*/ 12 h 29"/>
                  <a:gd name="T68" fmla="*/ 11 w 144"/>
                  <a:gd name="T69" fmla="*/ 13 h 29"/>
                  <a:gd name="T70" fmla="*/ 20 w 144"/>
                  <a:gd name="T71" fmla="*/ 13 h 29"/>
                  <a:gd name="T72" fmla="*/ 29 w 144"/>
                  <a:gd name="T73" fmla="*/ 14 h 29"/>
                  <a:gd name="T74" fmla="*/ 32 w 144"/>
                  <a:gd name="T75" fmla="*/ 16 h 29"/>
                  <a:gd name="T76" fmla="*/ 42 w 144"/>
                  <a:gd name="T77" fmla="*/ 18 h 29"/>
                  <a:gd name="T78" fmla="*/ 47 w 144"/>
                  <a:gd name="T79" fmla="*/ 18 h 29"/>
                  <a:gd name="T80" fmla="*/ 61 w 144"/>
                  <a:gd name="T81" fmla="*/ 20 h 29"/>
                  <a:gd name="T82" fmla="*/ 80 w 144"/>
                  <a:gd name="T83" fmla="*/ 22 h 29"/>
                  <a:gd name="T84" fmla="*/ 85 w 144"/>
                  <a:gd name="T85" fmla="*/ 23 h 29"/>
                  <a:gd name="T86" fmla="*/ 106 w 144"/>
                  <a:gd name="T87" fmla="*/ 25 h 29"/>
                  <a:gd name="T88" fmla="*/ 98 w 144"/>
                  <a:gd name="T89" fmla="*/ 22 h 29"/>
                  <a:gd name="T90" fmla="*/ 108 w 144"/>
                  <a:gd name="T91"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29">
                    <a:moveTo>
                      <a:pt x="127" y="27"/>
                    </a:moveTo>
                    <a:cubicBezTo>
                      <a:pt x="130" y="27"/>
                      <a:pt x="135" y="27"/>
                      <a:pt x="137" y="26"/>
                    </a:cubicBezTo>
                    <a:cubicBezTo>
                      <a:pt x="137" y="27"/>
                      <a:pt x="137" y="27"/>
                      <a:pt x="137" y="27"/>
                    </a:cubicBezTo>
                    <a:cubicBezTo>
                      <a:pt x="139" y="27"/>
                      <a:pt x="144" y="26"/>
                      <a:pt x="141" y="24"/>
                    </a:cubicBezTo>
                    <a:cubicBezTo>
                      <a:pt x="140" y="25"/>
                      <a:pt x="140" y="25"/>
                      <a:pt x="140" y="25"/>
                    </a:cubicBezTo>
                    <a:cubicBezTo>
                      <a:pt x="136" y="26"/>
                      <a:pt x="137" y="23"/>
                      <a:pt x="134" y="23"/>
                    </a:cubicBezTo>
                    <a:cubicBezTo>
                      <a:pt x="130" y="23"/>
                      <a:pt x="127" y="25"/>
                      <a:pt x="124" y="24"/>
                    </a:cubicBezTo>
                    <a:cubicBezTo>
                      <a:pt x="122" y="24"/>
                      <a:pt x="123" y="24"/>
                      <a:pt x="123" y="23"/>
                    </a:cubicBezTo>
                    <a:cubicBezTo>
                      <a:pt x="120" y="23"/>
                      <a:pt x="118" y="25"/>
                      <a:pt x="116" y="25"/>
                    </a:cubicBezTo>
                    <a:cubicBezTo>
                      <a:pt x="115" y="19"/>
                      <a:pt x="105" y="26"/>
                      <a:pt x="100" y="21"/>
                    </a:cubicBezTo>
                    <a:cubicBezTo>
                      <a:pt x="97" y="21"/>
                      <a:pt x="92" y="21"/>
                      <a:pt x="88" y="21"/>
                    </a:cubicBezTo>
                    <a:cubicBezTo>
                      <a:pt x="90" y="20"/>
                      <a:pt x="84" y="21"/>
                      <a:pt x="85" y="19"/>
                    </a:cubicBezTo>
                    <a:cubicBezTo>
                      <a:pt x="83" y="23"/>
                      <a:pt x="73" y="16"/>
                      <a:pt x="72" y="20"/>
                    </a:cubicBezTo>
                    <a:cubicBezTo>
                      <a:pt x="67" y="18"/>
                      <a:pt x="72" y="20"/>
                      <a:pt x="66" y="18"/>
                    </a:cubicBezTo>
                    <a:cubicBezTo>
                      <a:pt x="66" y="18"/>
                      <a:pt x="67" y="18"/>
                      <a:pt x="67" y="18"/>
                    </a:cubicBezTo>
                    <a:cubicBezTo>
                      <a:pt x="65" y="17"/>
                      <a:pt x="63" y="19"/>
                      <a:pt x="61" y="17"/>
                    </a:cubicBezTo>
                    <a:cubicBezTo>
                      <a:pt x="56" y="16"/>
                      <a:pt x="60" y="18"/>
                      <a:pt x="57" y="18"/>
                    </a:cubicBezTo>
                    <a:cubicBezTo>
                      <a:pt x="52" y="17"/>
                      <a:pt x="53" y="16"/>
                      <a:pt x="51" y="14"/>
                    </a:cubicBezTo>
                    <a:cubicBezTo>
                      <a:pt x="50" y="16"/>
                      <a:pt x="47" y="14"/>
                      <a:pt x="44" y="15"/>
                    </a:cubicBezTo>
                    <a:cubicBezTo>
                      <a:pt x="44" y="15"/>
                      <a:pt x="48" y="16"/>
                      <a:pt x="45" y="16"/>
                    </a:cubicBezTo>
                    <a:cubicBezTo>
                      <a:pt x="39" y="15"/>
                      <a:pt x="40" y="17"/>
                      <a:pt x="34" y="16"/>
                    </a:cubicBezTo>
                    <a:cubicBezTo>
                      <a:pt x="32" y="13"/>
                      <a:pt x="40" y="17"/>
                      <a:pt x="35" y="14"/>
                    </a:cubicBezTo>
                    <a:cubicBezTo>
                      <a:pt x="39" y="14"/>
                      <a:pt x="42" y="15"/>
                      <a:pt x="44" y="14"/>
                    </a:cubicBezTo>
                    <a:cubicBezTo>
                      <a:pt x="39" y="12"/>
                      <a:pt x="33" y="12"/>
                      <a:pt x="28" y="12"/>
                    </a:cubicBezTo>
                    <a:cubicBezTo>
                      <a:pt x="25" y="11"/>
                      <a:pt x="29" y="11"/>
                      <a:pt x="27" y="10"/>
                    </a:cubicBezTo>
                    <a:cubicBezTo>
                      <a:pt x="22" y="8"/>
                      <a:pt x="18" y="11"/>
                      <a:pt x="14" y="10"/>
                    </a:cubicBezTo>
                    <a:cubicBezTo>
                      <a:pt x="15" y="8"/>
                      <a:pt x="15" y="8"/>
                      <a:pt x="15" y="8"/>
                    </a:cubicBezTo>
                    <a:cubicBezTo>
                      <a:pt x="13" y="10"/>
                      <a:pt x="5" y="6"/>
                      <a:pt x="1" y="9"/>
                    </a:cubicBezTo>
                    <a:cubicBezTo>
                      <a:pt x="1" y="7"/>
                      <a:pt x="2" y="9"/>
                      <a:pt x="1" y="9"/>
                    </a:cubicBezTo>
                    <a:cubicBezTo>
                      <a:pt x="0" y="9"/>
                      <a:pt x="8" y="7"/>
                      <a:pt x="13" y="9"/>
                    </a:cubicBezTo>
                    <a:cubicBezTo>
                      <a:pt x="12" y="7"/>
                      <a:pt x="18" y="6"/>
                      <a:pt x="21" y="7"/>
                    </a:cubicBezTo>
                    <a:cubicBezTo>
                      <a:pt x="22" y="7"/>
                      <a:pt x="21" y="8"/>
                      <a:pt x="21" y="9"/>
                    </a:cubicBezTo>
                    <a:cubicBezTo>
                      <a:pt x="16" y="7"/>
                      <a:pt x="16" y="10"/>
                      <a:pt x="12" y="10"/>
                    </a:cubicBezTo>
                    <a:cubicBezTo>
                      <a:pt x="15" y="10"/>
                      <a:pt x="21" y="11"/>
                      <a:pt x="24" y="11"/>
                    </a:cubicBezTo>
                    <a:cubicBezTo>
                      <a:pt x="22" y="12"/>
                      <a:pt x="22" y="12"/>
                      <a:pt x="22" y="12"/>
                    </a:cubicBezTo>
                    <a:cubicBezTo>
                      <a:pt x="27" y="13"/>
                      <a:pt x="27" y="9"/>
                      <a:pt x="31" y="12"/>
                    </a:cubicBezTo>
                    <a:cubicBezTo>
                      <a:pt x="31" y="13"/>
                      <a:pt x="31" y="13"/>
                      <a:pt x="31" y="13"/>
                    </a:cubicBezTo>
                    <a:cubicBezTo>
                      <a:pt x="40" y="14"/>
                      <a:pt x="51" y="19"/>
                      <a:pt x="59" y="18"/>
                    </a:cubicBezTo>
                    <a:cubicBezTo>
                      <a:pt x="60" y="17"/>
                      <a:pt x="56" y="15"/>
                      <a:pt x="56" y="14"/>
                    </a:cubicBezTo>
                    <a:cubicBezTo>
                      <a:pt x="52" y="14"/>
                      <a:pt x="49" y="15"/>
                      <a:pt x="45" y="15"/>
                    </a:cubicBezTo>
                    <a:cubicBezTo>
                      <a:pt x="46" y="13"/>
                      <a:pt x="46" y="13"/>
                      <a:pt x="46" y="13"/>
                    </a:cubicBezTo>
                    <a:cubicBezTo>
                      <a:pt x="45" y="14"/>
                      <a:pt x="40" y="14"/>
                      <a:pt x="42" y="15"/>
                    </a:cubicBezTo>
                    <a:cubicBezTo>
                      <a:pt x="39" y="15"/>
                      <a:pt x="41" y="13"/>
                      <a:pt x="37" y="13"/>
                    </a:cubicBezTo>
                    <a:cubicBezTo>
                      <a:pt x="38" y="12"/>
                      <a:pt x="40" y="12"/>
                      <a:pt x="40" y="11"/>
                    </a:cubicBezTo>
                    <a:cubicBezTo>
                      <a:pt x="37" y="11"/>
                      <a:pt x="37" y="11"/>
                      <a:pt x="37" y="11"/>
                    </a:cubicBezTo>
                    <a:cubicBezTo>
                      <a:pt x="38" y="10"/>
                      <a:pt x="35" y="10"/>
                      <a:pt x="36" y="9"/>
                    </a:cubicBezTo>
                    <a:cubicBezTo>
                      <a:pt x="31" y="10"/>
                      <a:pt x="29" y="7"/>
                      <a:pt x="24" y="7"/>
                    </a:cubicBezTo>
                    <a:cubicBezTo>
                      <a:pt x="27" y="8"/>
                      <a:pt x="27" y="8"/>
                      <a:pt x="27" y="8"/>
                    </a:cubicBezTo>
                    <a:cubicBezTo>
                      <a:pt x="26" y="9"/>
                      <a:pt x="25" y="8"/>
                      <a:pt x="23" y="8"/>
                    </a:cubicBezTo>
                    <a:cubicBezTo>
                      <a:pt x="22" y="7"/>
                      <a:pt x="21" y="7"/>
                      <a:pt x="18" y="6"/>
                    </a:cubicBezTo>
                    <a:cubicBezTo>
                      <a:pt x="16" y="6"/>
                      <a:pt x="14" y="8"/>
                      <a:pt x="11" y="7"/>
                    </a:cubicBezTo>
                    <a:cubicBezTo>
                      <a:pt x="12" y="5"/>
                      <a:pt x="5" y="6"/>
                      <a:pt x="5" y="4"/>
                    </a:cubicBezTo>
                    <a:cubicBezTo>
                      <a:pt x="4" y="5"/>
                      <a:pt x="3"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0"/>
                      <a:pt x="1" y="12"/>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3" y="11"/>
                      <a:pt x="3" y="11"/>
                      <a:pt x="3" y="11"/>
                    </a:cubicBezTo>
                    <a:cubicBezTo>
                      <a:pt x="5" y="10"/>
                      <a:pt x="8" y="11"/>
                      <a:pt x="8" y="12"/>
                    </a:cubicBezTo>
                    <a:cubicBezTo>
                      <a:pt x="7" y="12"/>
                      <a:pt x="7" y="12"/>
                      <a:pt x="6" y="12"/>
                    </a:cubicBezTo>
                    <a:cubicBezTo>
                      <a:pt x="8" y="12"/>
                      <a:pt x="8" y="12"/>
                      <a:pt x="8" y="12"/>
                    </a:cubicBezTo>
                    <a:cubicBezTo>
                      <a:pt x="8" y="13"/>
                      <a:pt x="8" y="13"/>
                      <a:pt x="8" y="13"/>
                    </a:cubicBezTo>
                    <a:cubicBezTo>
                      <a:pt x="9" y="13"/>
                      <a:pt x="9" y="12"/>
                      <a:pt x="11" y="13"/>
                    </a:cubicBezTo>
                    <a:cubicBezTo>
                      <a:pt x="11" y="13"/>
                      <a:pt x="10" y="13"/>
                      <a:pt x="9" y="13"/>
                    </a:cubicBezTo>
                    <a:cubicBezTo>
                      <a:pt x="13" y="14"/>
                      <a:pt x="17" y="11"/>
                      <a:pt x="20" y="13"/>
                    </a:cubicBezTo>
                    <a:cubicBezTo>
                      <a:pt x="21" y="12"/>
                      <a:pt x="25" y="13"/>
                      <a:pt x="25" y="11"/>
                    </a:cubicBezTo>
                    <a:cubicBezTo>
                      <a:pt x="26" y="12"/>
                      <a:pt x="25" y="13"/>
                      <a:pt x="29" y="14"/>
                    </a:cubicBezTo>
                    <a:cubicBezTo>
                      <a:pt x="31" y="13"/>
                      <a:pt x="32" y="15"/>
                      <a:pt x="35" y="15"/>
                    </a:cubicBezTo>
                    <a:cubicBezTo>
                      <a:pt x="31" y="16"/>
                      <a:pt x="35" y="15"/>
                      <a:pt x="32" y="16"/>
                    </a:cubicBezTo>
                    <a:cubicBezTo>
                      <a:pt x="34" y="17"/>
                      <a:pt x="38" y="16"/>
                      <a:pt x="42" y="17"/>
                    </a:cubicBezTo>
                    <a:cubicBezTo>
                      <a:pt x="42" y="17"/>
                      <a:pt x="42" y="18"/>
                      <a:pt x="42" y="18"/>
                    </a:cubicBezTo>
                    <a:cubicBezTo>
                      <a:pt x="44" y="18"/>
                      <a:pt x="46" y="17"/>
                      <a:pt x="47" y="19"/>
                    </a:cubicBezTo>
                    <a:cubicBezTo>
                      <a:pt x="47" y="18"/>
                      <a:pt x="47" y="18"/>
                      <a:pt x="47" y="18"/>
                    </a:cubicBezTo>
                    <a:cubicBezTo>
                      <a:pt x="50" y="19"/>
                      <a:pt x="54" y="19"/>
                      <a:pt x="57" y="21"/>
                    </a:cubicBezTo>
                    <a:cubicBezTo>
                      <a:pt x="61" y="20"/>
                      <a:pt x="61" y="20"/>
                      <a:pt x="61" y="20"/>
                    </a:cubicBezTo>
                    <a:cubicBezTo>
                      <a:pt x="65" y="23"/>
                      <a:pt x="72" y="22"/>
                      <a:pt x="76" y="21"/>
                    </a:cubicBezTo>
                    <a:cubicBezTo>
                      <a:pt x="77" y="21"/>
                      <a:pt x="80" y="22"/>
                      <a:pt x="80" y="22"/>
                    </a:cubicBezTo>
                    <a:cubicBezTo>
                      <a:pt x="79" y="22"/>
                      <a:pt x="79" y="23"/>
                      <a:pt x="78" y="23"/>
                    </a:cubicBezTo>
                    <a:cubicBezTo>
                      <a:pt x="80" y="23"/>
                      <a:pt x="83" y="25"/>
                      <a:pt x="85" y="23"/>
                    </a:cubicBezTo>
                    <a:cubicBezTo>
                      <a:pt x="88" y="23"/>
                      <a:pt x="87" y="24"/>
                      <a:pt x="89" y="25"/>
                    </a:cubicBezTo>
                    <a:cubicBezTo>
                      <a:pt x="94" y="23"/>
                      <a:pt x="104" y="28"/>
                      <a:pt x="106" y="25"/>
                    </a:cubicBezTo>
                    <a:cubicBezTo>
                      <a:pt x="104" y="24"/>
                      <a:pt x="100" y="23"/>
                      <a:pt x="96" y="23"/>
                    </a:cubicBezTo>
                    <a:cubicBezTo>
                      <a:pt x="97" y="23"/>
                      <a:pt x="96" y="22"/>
                      <a:pt x="98" y="22"/>
                    </a:cubicBezTo>
                    <a:cubicBezTo>
                      <a:pt x="102" y="22"/>
                      <a:pt x="104" y="24"/>
                      <a:pt x="108" y="23"/>
                    </a:cubicBezTo>
                    <a:cubicBezTo>
                      <a:pt x="108" y="26"/>
                      <a:pt x="108" y="26"/>
                      <a:pt x="108" y="26"/>
                    </a:cubicBezTo>
                    <a:cubicBezTo>
                      <a:pt x="114" y="29"/>
                      <a:pt x="121" y="24"/>
                      <a:pt x="127" y="2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2" name="Freeform 1747"/>
              <p:cNvSpPr>
                <a:spLocks/>
              </p:cNvSpPr>
              <p:nvPr/>
            </p:nvSpPr>
            <p:spPr bwMode="auto">
              <a:xfrm>
                <a:off x="985" y="2731"/>
                <a:ext cx="7" cy="4"/>
              </a:xfrm>
              <a:custGeom>
                <a:avLst/>
                <a:gdLst>
                  <a:gd name="T0" fmla="*/ 0 w 3"/>
                  <a:gd name="T1" fmla="*/ 0 h 2"/>
                  <a:gd name="T2" fmla="*/ 3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3" y="1"/>
                      <a:pt x="3" y="1"/>
                      <a:pt x="3" y="1"/>
                    </a:cubicBezTo>
                    <a:cubicBezTo>
                      <a:pt x="2" y="1"/>
                      <a:pt x="1" y="1"/>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3" name="Freeform 1748"/>
              <p:cNvSpPr>
                <a:spLocks/>
              </p:cNvSpPr>
              <p:nvPr/>
            </p:nvSpPr>
            <p:spPr bwMode="auto">
              <a:xfrm>
                <a:off x="992" y="2733"/>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4" name="Freeform 1749"/>
              <p:cNvSpPr>
                <a:spLocks/>
              </p:cNvSpPr>
              <p:nvPr/>
            </p:nvSpPr>
            <p:spPr bwMode="auto">
              <a:xfrm>
                <a:off x="1142" y="2745"/>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5" name="Rectangle 1750"/>
              <p:cNvSpPr>
                <a:spLocks noChangeArrowheads="1"/>
              </p:cNvSpPr>
              <p:nvPr/>
            </p:nvSpPr>
            <p:spPr bwMode="auto">
              <a:xfrm>
                <a:off x="1147" y="2743"/>
                <a:ext cx="2"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6" name="Freeform 1751"/>
              <p:cNvSpPr>
                <a:spLocks/>
              </p:cNvSpPr>
              <p:nvPr/>
            </p:nvSpPr>
            <p:spPr bwMode="auto">
              <a:xfrm>
                <a:off x="966" y="2719"/>
                <a:ext cx="221" cy="50"/>
              </a:xfrm>
              <a:custGeom>
                <a:avLst/>
                <a:gdLst>
                  <a:gd name="T0" fmla="*/ 13 w 93"/>
                  <a:gd name="T1" fmla="*/ 4 h 21"/>
                  <a:gd name="T2" fmla="*/ 2 w 93"/>
                  <a:gd name="T3" fmla="*/ 3 h 21"/>
                  <a:gd name="T4" fmla="*/ 49 w 93"/>
                  <a:gd name="T5" fmla="*/ 12 h 21"/>
                  <a:gd name="T6" fmla="*/ 67 w 93"/>
                  <a:gd name="T7" fmla="*/ 15 h 21"/>
                  <a:gd name="T8" fmla="*/ 78 w 93"/>
                  <a:gd name="T9" fmla="*/ 14 h 21"/>
                  <a:gd name="T10" fmla="*/ 81 w 93"/>
                  <a:gd name="T11" fmla="*/ 14 h 21"/>
                  <a:gd name="T12" fmla="*/ 86 w 93"/>
                  <a:gd name="T13" fmla="*/ 15 h 21"/>
                  <a:gd name="T14" fmla="*/ 93 w 93"/>
                  <a:gd name="T15" fmla="*/ 9 h 21"/>
                  <a:gd name="T16" fmla="*/ 93 w 93"/>
                  <a:gd name="T17" fmla="*/ 9 h 21"/>
                  <a:gd name="T18" fmla="*/ 93 w 93"/>
                  <a:gd name="T19" fmla="*/ 9 h 21"/>
                  <a:gd name="T20" fmla="*/ 93 w 93"/>
                  <a:gd name="T21" fmla="*/ 9 h 21"/>
                  <a:gd name="T22" fmla="*/ 92 w 93"/>
                  <a:gd name="T23" fmla="*/ 15 h 21"/>
                  <a:gd name="T24" fmla="*/ 92 w 93"/>
                  <a:gd name="T25" fmla="*/ 15 h 21"/>
                  <a:gd name="T26" fmla="*/ 92 w 93"/>
                  <a:gd name="T27" fmla="*/ 15 h 21"/>
                  <a:gd name="T28" fmla="*/ 92 w 93"/>
                  <a:gd name="T29" fmla="*/ 15 h 21"/>
                  <a:gd name="T30" fmla="*/ 92 w 93"/>
                  <a:gd name="T31" fmla="*/ 15 h 21"/>
                  <a:gd name="T32" fmla="*/ 93 w 93"/>
                  <a:gd name="T33" fmla="*/ 9 h 21"/>
                  <a:gd name="T34" fmla="*/ 93 w 93"/>
                  <a:gd name="T35" fmla="*/ 9 h 21"/>
                  <a:gd name="T36" fmla="*/ 91 w 93"/>
                  <a:gd name="T37" fmla="*/ 9 h 21"/>
                  <a:gd name="T38" fmla="*/ 85 w 93"/>
                  <a:gd name="T39" fmla="*/ 7 h 21"/>
                  <a:gd name="T40" fmla="*/ 78 w 93"/>
                  <a:gd name="T41" fmla="*/ 10 h 21"/>
                  <a:gd name="T42" fmla="*/ 89 w 93"/>
                  <a:gd name="T43" fmla="*/ 10 h 21"/>
                  <a:gd name="T44" fmla="*/ 92 w 93"/>
                  <a:gd name="T45" fmla="*/ 14 h 21"/>
                  <a:gd name="T46" fmla="*/ 88 w 93"/>
                  <a:gd name="T47" fmla="*/ 14 h 21"/>
                  <a:gd name="T48" fmla="*/ 81 w 93"/>
                  <a:gd name="T49" fmla="*/ 11 h 21"/>
                  <a:gd name="T50" fmla="*/ 77 w 93"/>
                  <a:gd name="T51" fmla="*/ 11 h 21"/>
                  <a:gd name="T52" fmla="*/ 77 w 93"/>
                  <a:gd name="T53" fmla="*/ 14 h 21"/>
                  <a:gd name="T54" fmla="*/ 76 w 93"/>
                  <a:gd name="T55" fmla="*/ 12 h 21"/>
                  <a:gd name="T56" fmla="*/ 69 w 93"/>
                  <a:gd name="T57" fmla="*/ 10 h 21"/>
                  <a:gd name="T58" fmla="*/ 48 w 93"/>
                  <a:gd name="T59" fmla="*/ 9 h 21"/>
                  <a:gd name="T60" fmla="*/ 47 w 93"/>
                  <a:gd name="T61" fmla="*/ 9 h 21"/>
                  <a:gd name="T62" fmla="*/ 35 w 93"/>
                  <a:gd name="T63" fmla="*/ 7 h 21"/>
                  <a:gd name="T64" fmla="*/ 23 w 93"/>
                  <a:gd name="T65" fmla="*/ 4 h 21"/>
                  <a:gd name="T66" fmla="*/ 19 w 93"/>
                  <a:gd name="T6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1">
                    <a:moveTo>
                      <a:pt x="19" y="3"/>
                    </a:moveTo>
                    <a:cubicBezTo>
                      <a:pt x="13" y="4"/>
                      <a:pt x="13" y="4"/>
                      <a:pt x="13" y="4"/>
                    </a:cubicBezTo>
                    <a:cubicBezTo>
                      <a:pt x="13" y="3"/>
                      <a:pt x="7" y="3"/>
                      <a:pt x="9" y="2"/>
                    </a:cubicBezTo>
                    <a:cubicBezTo>
                      <a:pt x="6" y="3"/>
                      <a:pt x="0" y="0"/>
                      <a:pt x="2" y="3"/>
                    </a:cubicBezTo>
                    <a:cubicBezTo>
                      <a:pt x="16" y="5"/>
                      <a:pt x="35" y="10"/>
                      <a:pt x="52" y="11"/>
                    </a:cubicBezTo>
                    <a:cubicBezTo>
                      <a:pt x="49" y="12"/>
                      <a:pt x="49" y="12"/>
                      <a:pt x="49" y="12"/>
                    </a:cubicBezTo>
                    <a:cubicBezTo>
                      <a:pt x="58" y="11"/>
                      <a:pt x="61" y="16"/>
                      <a:pt x="68" y="13"/>
                    </a:cubicBezTo>
                    <a:cubicBezTo>
                      <a:pt x="67" y="15"/>
                      <a:pt x="67" y="15"/>
                      <a:pt x="67" y="15"/>
                    </a:cubicBezTo>
                    <a:cubicBezTo>
                      <a:pt x="71" y="16"/>
                      <a:pt x="75" y="12"/>
                      <a:pt x="79" y="15"/>
                    </a:cubicBezTo>
                    <a:cubicBezTo>
                      <a:pt x="78" y="14"/>
                      <a:pt x="78" y="14"/>
                      <a:pt x="78" y="14"/>
                    </a:cubicBezTo>
                    <a:cubicBezTo>
                      <a:pt x="80" y="14"/>
                      <a:pt x="80" y="15"/>
                      <a:pt x="81" y="15"/>
                    </a:cubicBezTo>
                    <a:cubicBezTo>
                      <a:pt x="81" y="14"/>
                      <a:pt x="81" y="14"/>
                      <a:pt x="81" y="14"/>
                    </a:cubicBezTo>
                    <a:cubicBezTo>
                      <a:pt x="84" y="14"/>
                      <a:pt x="85" y="14"/>
                      <a:pt x="88" y="14"/>
                    </a:cubicBezTo>
                    <a:cubicBezTo>
                      <a:pt x="89" y="15"/>
                      <a:pt x="87" y="15"/>
                      <a:pt x="86" y="15"/>
                    </a:cubicBezTo>
                    <a:cubicBezTo>
                      <a:pt x="87" y="15"/>
                      <a:pt x="90" y="14"/>
                      <a:pt x="92" y="14"/>
                    </a:cubicBezTo>
                    <a:cubicBezTo>
                      <a:pt x="93" y="5"/>
                      <a:pt x="92" y="11"/>
                      <a:pt x="93" y="9"/>
                    </a:cubicBezTo>
                    <a:cubicBezTo>
                      <a:pt x="93" y="9"/>
                      <a:pt x="93" y="9"/>
                      <a:pt x="93" y="9"/>
                    </a:cubicBezTo>
                    <a:cubicBezTo>
                      <a:pt x="93" y="9"/>
                      <a:pt x="93" y="9"/>
                      <a:pt x="93" y="9"/>
                    </a:cubicBezTo>
                    <a:cubicBezTo>
                      <a:pt x="93" y="9"/>
                      <a:pt x="93" y="9"/>
                      <a:pt x="93" y="9"/>
                    </a:cubicBezTo>
                    <a:cubicBezTo>
                      <a:pt x="93" y="9"/>
                      <a:pt x="93" y="9"/>
                      <a:pt x="93" y="9"/>
                    </a:cubicBezTo>
                    <a:cubicBezTo>
                      <a:pt x="93" y="9"/>
                      <a:pt x="93" y="9"/>
                      <a:pt x="93" y="9"/>
                    </a:cubicBezTo>
                    <a:cubicBezTo>
                      <a:pt x="93" y="9"/>
                      <a:pt x="93" y="9"/>
                      <a:pt x="93" y="9"/>
                    </a:cubicBezTo>
                    <a:cubicBezTo>
                      <a:pt x="93" y="8"/>
                      <a:pt x="91" y="20"/>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2" y="15"/>
                      <a:pt x="92" y="15"/>
                      <a:pt x="92" y="15"/>
                    </a:cubicBezTo>
                    <a:cubicBezTo>
                      <a:pt x="91" y="21"/>
                      <a:pt x="93" y="7"/>
                      <a:pt x="93" y="9"/>
                    </a:cubicBezTo>
                    <a:cubicBezTo>
                      <a:pt x="93" y="9"/>
                      <a:pt x="93" y="9"/>
                      <a:pt x="93" y="9"/>
                    </a:cubicBezTo>
                    <a:cubicBezTo>
                      <a:pt x="93" y="9"/>
                      <a:pt x="93" y="9"/>
                      <a:pt x="93" y="9"/>
                    </a:cubicBezTo>
                    <a:cubicBezTo>
                      <a:pt x="92" y="9"/>
                      <a:pt x="92" y="9"/>
                      <a:pt x="92" y="9"/>
                    </a:cubicBezTo>
                    <a:cubicBezTo>
                      <a:pt x="91" y="9"/>
                      <a:pt x="91" y="9"/>
                      <a:pt x="91" y="9"/>
                    </a:cubicBezTo>
                    <a:cubicBezTo>
                      <a:pt x="89" y="8"/>
                      <a:pt x="89" y="8"/>
                      <a:pt x="89" y="8"/>
                    </a:cubicBezTo>
                    <a:cubicBezTo>
                      <a:pt x="85" y="7"/>
                      <a:pt x="85" y="7"/>
                      <a:pt x="85" y="7"/>
                    </a:cubicBezTo>
                    <a:cubicBezTo>
                      <a:pt x="83" y="7"/>
                      <a:pt x="81" y="7"/>
                      <a:pt x="79" y="8"/>
                    </a:cubicBezTo>
                    <a:cubicBezTo>
                      <a:pt x="78" y="9"/>
                      <a:pt x="80" y="10"/>
                      <a:pt x="78" y="10"/>
                    </a:cubicBezTo>
                    <a:cubicBezTo>
                      <a:pt x="82" y="11"/>
                      <a:pt x="86" y="10"/>
                      <a:pt x="90" y="10"/>
                    </a:cubicBezTo>
                    <a:cubicBezTo>
                      <a:pt x="89" y="10"/>
                      <a:pt x="89" y="10"/>
                      <a:pt x="89" y="10"/>
                    </a:cubicBezTo>
                    <a:cubicBezTo>
                      <a:pt x="91" y="9"/>
                      <a:pt x="91" y="9"/>
                      <a:pt x="92" y="10"/>
                    </a:cubicBezTo>
                    <a:cubicBezTo>
                      <a:pt x="92" y="11"/>
                      <a:pt x="93" y="6"/>
                      <a:pt x="92" y="14"/>
                    </a:cubicBezTo>
                    <a:cubicBezTo>
                      <a:pt x="91" y="14"/>
                      <a:pt x="91" y="14"/>
                      <a:pt x="91" y="14"/>
                    </a:cubicBezTo>
                    <a:cubicBezTo>
                      <a:pt x="91" y="13"/>
                      <a:pt x="90" y="13"/>
                      <a:pt x="88" y="14"/>
                    </a:cubicBezTo>
                    <a:cubicBezTo>
                      <a:pt x="89" y="12"/>
                      <a:pt x="93" y="13"/>
                      <a:pt x="91" y="12"/>
                    </a:cubicBezTo>
                    <a:cubicBezTo>
                      <a:pt x="88" y="10"/>
                      <a:pt x="84" y="14"/>
                      <a:pt x="81" y="11"/>
                    </a:cubicBezTo>
                    <a:cubicBezTo>
                      <a:pt x="81" y="10"/>
                      <a:pt x="81" y="10"/>
                      <a:pt x="81" y="10"/>
                    </a:cubicBezTo>
                    <a:cubicBezTo>
                      <a:pt x="80" y="10"/>
                      <a:pt x="79" y="11"/>
                      <a:pt x="77" y="11"/>
                    </a:cubicBezTo>
                    <a:cubicBezTo>
                      <a:pt x="78" y="11"/>
                      <a:pt x="79" y="11"/>
                      <a:pt x="80" y="12"/>
                    </a:cubicBezTo>
                    <a:cubicBezTo>
                      <a:pt x="78" y="12"/>
                      <a:pt x="78" y="13"/>
                      <a:pt x="77" y="14"/>
                    </a:cubicBezTo>
                    <a:cubicBezTo>
                      <a:pt x="76" y="12"/>
                      <a:pt x="75" y="14"/>
                      <a:pt x="73" y="13"/>
                    </a:cubicBezTo>
                    <a:cubicBezTo>
                      <a:pt x="72" y="12"/>
                      <a:pt x="75" y="12"/>
                      <a:pt x="76" y="12"/>
                    </a:cubicBezTo>
                    <a:cubicBezTo>
                      <a:pt x="73" y="12"/>
                      <a:pt x="73" y="12"/>
                      <a:pt x="73" y="12"/>
                    </a:cubicBezTo>
                    <a:cubicBezTo>
                      <a:pt x="70" y="12"/>
                      <a:pt x="70" y="11"/>
                      <a:pt x="69" y="10"/>
                    </a:cubicBezTo>
                    <a:cubicBezTo>
                      <a:pt x="67" y="11"/>
                      <a:pt x="70" y="11"/>
                      <a:pt x="68" y="12"/>
                    </a:cubicBezTo>
                    <a:cubicBezTo>
                      <a:pt x="66" y="10"/>
                      <a:pt x="54" y="9"/>
                      <a:pt x="48" y="9"/>
                    </a:cubicBezTo>
                    <a:cubicBezTo>
                      <a:pt x="50" y="9"/>
                      <a:pt x="49" y="8"/>
                      <a:pt x="51" y="8"/>
                    </a:cubicBezTo>
                    <a:cubicBezTo>
                      <a:pt x="50" y="8"/>
                      <a:pt x="47" y="8"/>
                      <a:pt x="47" y="9"/>
                    </a:cubicBezTo>
                    <a:cubicBezTo>
                      <a:pt x="43" y="9"/>
                      <a:pt x="38" y="7"/>
                      <a:pt x="35" y="6"/>
                    </a:cubicBezTo>
                    <a:cubicBezTo>
                      <a:pt x="35" y="7"/>
                      <a:pt x="35" y="7"/>
                      <a:pt x="35" y="7"/>
                    </a:cubicBezTo>
                    <a:cubicBezTo>
                      <a:pt x="32" y="8"/>
                      <a:pt x="28" y="4"/>
                      <a:pt x="22" y="4"/>
                    </a:cubicBezTo>
                    <a:cubicBezTo>
                      <a:pt x="23" y="4"/>
                      <a:pt x="23" y="4"/>
                      <a:pt x="23" y="4"/>
                    </a:cubicBezTo>
                    <a:cubicBezTo>
                      <a:pt x="21" y="4"/>
                      <a:pt x="19" y="6"/>
                      <a:pt x="16" y="5"/>
                    </a:cubicBezTo>
                    <a:cubicBezTo>
                      <a:pt x="17" y="4"/>
                      <a:pt x="19" y="4"/>
                      <a:pt x="19"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7" name="Freeform 1752"/>
              <p:cNvSpPr>
                <a:spLocks/>
              </p:cNvSpPr>
              <p:nvPr/>
            </p:nvSpPr>
            <p:spPr bwMode="auto">
              <a:xfrm>
                <a:off x="959" y="2721"/>
                <a:ext cx="9" cy="7"/>
              </a:xfrm>
              <a:custGeom>
                <a:avLst/>
                <a:gdLst>
                  <a:gd name="T0" fmla="*/ 2 w 4"/>
                  <a:gd name="T1" fmla="*/ 1 h 3"/>
                  <a:gd name="T2" fmla="*/ 4 w 4"/>
                  <a:gd name="T3" fmla="*/ 0 h 3"/>
                  <a:gd name="T4" fmla="*/ 0 w 4"/>
                  <a:gd name="T5" fmla="*/ 2 h 3"/>
                  <a:gd name="T6" fmla="*/ 3 w 4"/>
                  <a:gd name="T7" fmla="*/ 2 h 3"/>
                  <a:gd name="T8" fmla="*/ 2 w 4"/>
                  <a:gd name="T9" fmla="*/ 1 h 3"/>
                </a:gdLst>
                <a:ahLst/>
                <a:cxnLst>
                  <a:cxn ang="0">
                    <a:pos x="T0" y="T1"/>
                  </a:cxn>
                  <a:cxn ang="0">
                    <a:pos x="T2" y="T3"/>
                  </a:cxn>
                  <a:cxn ang="0">
                    <a:pos x="T4" y="T5"/>
                  </a:cxn>
                  <a:cxn ang="0">
                    <a:pos x="T6" y="T7"/>
                  </a:cxn>
                  <a:cxn ang="0">
                    <a:pos x="T8" y="T9"/>
                  </a:cxn>
                </a:cxnLst>
                <a:rect l="0" t="0" r="r" b="b"/>
                <a:pathLst>
                  <a:path w="4" h="3">
                    <a:moveTo>
                      <a:pt x="2" y="1"/>
                    </a:moveTo>
                    <a:cubicBezTo>
                      <a:pt x="4" y="0"/>
                      <a:pt x="4" y="0"/>
                      <a:pt x="4" y="0"/>
                    </a:cubicBezTo>
                    <a:cubicBezTo>
                      <a:pt x="2" y="0"/>
                      <a:pt x="0" y="1"/>
                      <a:pt x="0" y="2"/>
                    </a:cubicBezTo>
                    <a:cubicBezTo>
                      <a:pt x="1" y="2"/>
                      <a:pt x="3" y="3"/>
                      <a:pt x="3" y="2"/>
                    </a:cubicBezTo>
                    <a:cubicBezTo>
                      <a:pt x="3" y="2"/>
                      <a:pt x="3"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8" name="Freeform 1753"/>
              <p:cNvSpPr>
                <a:spLocks/>
              </p:cNvSpPr>
              <p:nvPr/>
            </p:nvSpPr>
            <p:spPr bwMode="auto">
              <a:xfrm>
                <a:off x="826" y="2697"/>
                <a:ext cx="133" cy="31"/>
              </a:xfrm>
              <a:custGeom>
                <a:avLst/>
                <a:gdLst>
                  <a:gd name="T0" fmla="*/ 21 w 56"/>
                  <a:gd name="T1" fmla="*/ 7 h 13"/>
                  <a:gd name="T2" fmla="*/ 20 w 56"/>
                  <a:gd name="T3" fmla="*/ 8 h 13"/>
                  <a:gd name="T4" fmla="*/ 41 w 56"/>
                  <a:gd name="T5" fmla="*/ 11 h 13"/>
                  <a:gd name="T6" fmla="*/ 48 w 56"/>
                  <a:gd name="T7" fmla="*/ 10 h 13"/>
                  <a:gd name="T8" fmla="*/ 49 w 56"/>
                  <a:gd name="T9" fmla="*/ 11 h 13"/>
                  <a:gd name="T10" fmla="*/ 54 w 56"/>
                  <a:gd name="T11" fmla="*/ 10 h 13"/>
                  <a:gd name="T12" fmla="*/ 51 w 56"/>
                  <a:gd name="T13" fmla="*/ 10 h 13"/>
                  <a:gd name="T14" fmla="*/ 52 w 56"/>
                  <a:gd name="T15" fmla="*/ 10 h 13"/>
                  <a:gd name="T16" fmla="*/ 48 w 56"/>
                  <a:gd name="T17" fmla="*/ 9 h 13"/>
                  <a:gd name="T18" fmla="*/ 49 w 56"/>
                  <a:gd name="T19" fmla="*/ 9 h 13"/>
                  <a:gd name="T20" fmla="*/ 40 w 56"/>
                  <a:gd name="T21" fmla="*/ 10 h 13"/>
                  <a:gd name="T22" fmla="*/ 40 w 56"/>
                  <a:gd name="T23" fmla="*/ 8 h 13"/>
                  <a:gd name="T24" fmla="*/ 31 w 56"/>
                  <a:gd name="T25" fmla="*/ 6 h 13"/>
                  <a:gd name="T26" fmla="*/ 31 w 56"/>
                  <a:gd name="T27" fmla="*/ 7 h 13"/>
                  <a:gd name="T28" fmla="*/ 32 w 56"/>
                  <a:gd name="T29" fmla="*/ 8 h 13"/>
                  <a:gd name="T30" fmla="*/ 29 w 56"/>
                  <a:gd name="T31" fmla="*/ 6 h 13"/>
                  <a:gd name="T32" fmla="*/ 11 w 56"/>
                  <a:gd name="T33" fmla="*/ 3 h 13"/>
                  <a:gd name="T34" fmla="*/ 6 w 56"/>
                  <a:gd name="T35" fmla="*/ 4 h 13"/>
                  <a:gd name="T36" fmla="*/ 9 w 56"/>
                  <a:gd name="T37" fmla="*/ 3 h 13"/>
                  <a:gd name="T38" fmla="*/ 5 w 56"/>
                  <a:gd name="T39" fmla="*/ 0 h 13"/>
                  <a:gd name="T40" fmla="*/ 0 w 56"/>
                  <a:gd name="T41" fmla="*/ 1 h 13"/>
                  <a:gd name="T42" fmla="*/ 21 w 56"/>
                  <a:gd name="T4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13">
                    <a:moveTo>
                      <a:pt x="21" y="7"/>
                    </a:moveTo>
                    <a:cubicBezTo>
                      <a:pt x="21" y="7"/>
                      <a:pt x="21" y="7"/>
                      <a:pt x="20" y="8"/>
                    </a:cubicBezTo>
                    <a:cubicBezTo>
                      <a:pt x="28" y="9"/>
                      <a:pt x="38" y="9"/>
                      <a:pt x="41" y="11"/>
                    </a:cubicBezTo>
                    <a:cubicBezTo>
                      <a:pt x="44" y="12"/>
                      <a:pt x="44" y="10"/>
                      <a:pt x="48" y="10"/>
                    </a:cubicBezTo>
                    <a:cubicBezTo>
                      <a:pt x="49" y="11"/>
                      <a:pt x="49" y="11"/>
                      <a:pt x="49" y="11"/>
                    </a:cubicBezTo>
                    <a:cubicBezTo>
                      <a:pt x="51" y="10"/>
                      <a:pt x="56" y="13"/>
                      <a:pt x="54" y="10"/>
                    </a:cubicBezTo>
                    <a:cubicBezTo>
                      <a:pt x="54" y="10"/>
                      <a:pt x="53" y="11"/>
                      <a:pt x="51" y="10"/>
                    </a:cubicBezTo>
                    <a:cubicBezTo>
                      <a:pt x="52" y="10"/>
                      <a:pt x="52" y="10"/>
                      <a:pt x="52" y="10"/>
                    </a:cubicBezTo>
                    <a:cubicBezTo>
                      <a:pt x="48" y="9"/>
                      <a:pt x="48" y="9"/>
                      <a:pt x="48" y="9"/>
                    </a:cubicBezTo>
                    <a:cubicBezTo>
                      <a:pt x="49" y="9"/>
                      <a:pt x="49" y="9"/>
                      <a:pt x="49" y="9"/>
                    </a:cubicBezTo>
                    <a:cubicBezTo>
                      <a:pt x="45" y="7"/>
                      <a:pt x="46" y="11"/>
                      <a:pt x="40" y="10"/>
                    </a:cubicBezTo>
                    <a:cubicBezTo>
                      <a:pt x="40" y="8"/>
                      <a:pt x="40" y="8"/>
                      <a:pt x="40" y="8"/>
                    </a:cubicBezTo>
                    <a:cubicBezTo>
                      <a:pt x="36" y="7"/>
                      <a:pt x="34" y="7"/>
                      <a:pt x="31" y="6"/>
                    </a:cubicBezTo>
                    <a:cubicBezTo>
                      <a:pt x="31" y="6"/>
                      <a:pt x="31" y="7"/>
                      <a:pt x="31" y="7"/>
                    </a:cubicBezTo>
                    <a:cubicBezTo>
                      <a:pt x="32" y="7"/>
                      <a:pt x="33" y="8"/>
                      <a:pt x="32" y="8"/>
                    </a:cubicBezTo>
                    <a:cubicBezTo>
                      <a:pt x="26" y="9"/>
                      <a:pt x="33" y="7"/>
                      <a:pt x="29" y="6"/>
                    </a:cubicBezTo>
                    <a:cubicBezTo>
                      <a:pt x="24" y="7"/>
                      <a:pt x="14" y="5"/>
                      <a:pt x="11" y="3"/>
                    </a:cubicBezTo>
                    <a:cubicBezTo>
                      <a:pt x="14" y="5"/>
                      <a:pt x="10" y="5"/>
                      <a:pt x="6" y="4"/>
                    </a:cubicBezTo>
                    <a:cubicBezTo>
                      <a:pt x="5" y="2"/>
                      <a:pt x="8" y="3"/>
                      <a:pt x="9" y="3"/>
                    </a:cubicBezTo>
                    <a:cubicBezTo>
                      <a:pt x="7" y="2"/>
                      <a:pt x="6" y="1"/>
                      <a:pt x="5" y="0"/>
                    </a:cubicBezTo>
                    <a:cubicBezTo>
                      <a:pt x="6" y="2"/>
                      <a:pt x="4" y="3"/>
                      <a:pt x="0" y="1"/>
                    </a:cubicBezTo>
                    <a:cubicBezTo>
                      <a:pt x="9" y="9"/>
                      <a:pt x="15" y="4"/>
                      <a:pt x="21" y="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9" name="Freeform 1754"/>
              <p:cNvSpPr>
                <a:spLocks/>
              </p:cNvSpPr>
              <p:nvPr/>
            </p:nvSpPr>
            <p:spPr bwMode="auto">
              <a:xfrm>
                <a:off x="866" y="2714"/>
                <a:ext cx="7" cy="2"/>
              </a:xfrm>
              <a:custGeom>
                <a:avLst/>
                <a:gdLst>
                  <a:gd name="T0" fmla="*/ 2 w 3"/>
                  <a:gd name="T1" fmla="*/ 1 h 1"/>
                  <a:gd name="T2" fmla="*/ 3 w 3"/>
                  <a:gd name="T3" fmla="*/ 1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1"/>
                      <a:pt x="3" y="1"/>
                      <a:pt x="3" y="1"/>
                    </a:cubicBezTo>
                    <a:cubicBezTo>
                      <a:pt x="0" y="0"/>
                      <a:pt x="0" y="0"/>
                      <a:pt x="0" y="0"/>
                    </a:cubicBezTo>
                    <a:lnTo>
                      <a:pt x="2"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0" name="Freeform 1755"/>
              <p:cNvSpPr>
                <a:spLocks/>
              </p:cNvSpPr>
              <p:nvPr/>
            </p:nvSpPr>
            <p:spPr bwMode="auto">
              <a:xfrm>
                <a:off x="1187" y="273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1" name="Freeform 1756"/>
              <p:cNvSpPr>
                <a:spLocks/>
              </p:cNvSpPr>
              <p:nvPr/>
            </p:nvSpPr>
            <p:spPr bwMode="auto">
              <a:xfrm>
                <a:off x="1178" y="2738"/>
                <a:ext cx="14" cy="2"/>
              </a:xfrm>
              <a:custGeom>
                <a:avLst/>
                <a:gdLst>
                  <a:gd name="T0" fmla="*/ 0 w 6"/>
                  <a:gd name="T1" fmla="*/ 1 h 1"/>
                  <a:gd name="T2" fmla="*/ 1 w 6"/>
                  <a:gd name="T3" fmla="*/ 1 h 1"/>
                  <a:gd name="T4" fmla="*/ 6 w 6"/>
                  <a:gd name="T5" fmla="*/ 1 h 1"/>
                  <a:gd name="T6" fmla="*/ 3 w 6"/>
                  <a:gd name="T7" fmla="*/ 0 h 1"/>
                  <a:gd name="T8" fmla="*/ 4 w 6"/>
                  <a:gd name="T9" fmla="*/ 1 h 1"/>
                  <a:gd name="T10" fmla="*/ 1 w 6"/>
                  <a:gd name="T11" fmla="*/ 0 h 1"/>
                  <a:gd name="T12" fmla="*/ 2 w 6"/>
                  <a:gd name="T13" fmla="*/ 1 h 1"/>
                  <a:gd name="T14" fmla="*/ 0 w 6"/>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
                    <a:moveTo>
                      <a:pt x="0" y="1"/>
                    </a:moveTo>
                    <a:cubicBezTo>
                      <a:pt x="1" y="1"/>
                      <a:pt x="1" y="1"/>
                      <a:pt x="1" y="1"/>
                    </a:cubicBezTo>
                    <a:cubicBezTo>
                      <a:pt x="4" y="1"/>
                      <a:pt x="3" y="1"/>
                      <a:pt x="6" y="1"/>
                    </a:cubicBezTo>
                    <a:cubicBezTo>
                      <a:pt x="5" y="0"/>
                      <a:pt x="4" y="0"/>
                      <a:pt x="3" y="0"/>
                    </a:cubicBezTo>
                    <a:cubicBezTo>
                      <a:pt x="3" y="0"/>
                      <a:pt x="4" y="0"/>
                      <a:pt x="4" y="1"/>
                    </a:cubicBezTo>
                    <a:cubicBezTo>
                      <a:pt x="3" y="1"/>
                      <a:pt x="3" y="0"/>
                      <a:pt x="1" y="0"/>
                    </a:cubicBezTo>
                    <a:cubicBezTo>
                      <a:pt x="0" y="1"/>
                      <a:pt x="2" y="1"/>
                      <a:pt x="2" y="1"/>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2" name="Freeform 1757"/>
              <p:cNvSpPr>
                <a:spLocks/>
              </p:cNvSpPr>
              <p:nvPr/>
            </p:nvSpPr>
            <p:spPr bwMode="auto">
              <a:xfrm>
                <a:off x="1182" y="2740"/>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3" name="Freeform 1758"/>
              <p:cNvSpPr>
                <a:spLocks/>
              </p:cNvSpPr>
              <p:nvPr/>
            </p:nvSpPr>
            <p:spPr bwMode="auto">
              <a:xfrm>
                <a:off x="1185" y="2740"/>
                <a:ext cx="4" cy="3"/>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0" y="0"/>
                    </a:cubicBezTo>
                    <a:cubicBezTo>
                      <a:pt x="2" y="1"/>
                      <a:pt x="2" y="1"/>
                      <a:pt x="2" y="1"/>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4" name="Freeform 1759"/>
              <p:cNvSpPr>
                <a:spLocks/>
              </p:cNvSpPr>
              <p:nvPr/>
            </p:nvSpPr>
            <p:spPr bwMode="auto">
              <a:xfrm>
                <a:off x="1187" y="27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5" name="Freeform 1760"/>
              <p:cNvSpPr>
                <a:spLocks/>
              </p:cNvSpPr>
              <p:nvPr/>
            </p:nvSpPr>
            <p:spPr bwMode="auto">
              <a:xfrm>
                <a:off x="1180" y="2743"/>
                <a:ext cx="9" cy="2"/>
              </a:xfrm>
              <a:custGeom>
                <a:avLst/>
                <a:gdLst>
                  <a:gd name="T0" fmla="*/ 3 w 4"/>
                  <a:gd name="T1" fmla="*/ 1 h 1"/>
                  <a:gd name="T2" fmla="*/ 3 w 4"/>
                  <a:gd name="T3" fmla="*/ 0 h 1"/>
                  <a:gd name="T4" fmla="*/ 3 w 4"/>
                  <a:gd name="T5" fmla="*/ 1 h 1"/>
                  <a:gd name="T6" fmla="*/ 1 w 4"/>
                  <a:gd name="T7" fmla="*/ 0 h 1"/>
                  <a:gd name="T8" fmla="*/ 1 w 4"/>
                  <a:gd name="T9" fmla="*/ 0 h 1"/>
                  <a:gd name="T10" fmla="*/ 0 w 4"/>
                  <a:gd name="T11" fmla="*/ 0 h 1"/>
                  <a:gd name="T12" fmla="*/ 3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3" y="1"/>
                    </a:moveTo>
                    <a:cubicBezTo>
                      <a:pt x="4" y="1"/>
                      <a:pt x="3" y="1"/>
                      <a:pt x="3" y="0"/>
                    </a:cubicBezTo>
                    <a:cubicBezTo>
                      <a:pt x="3" y="1"/>
                      <a:pt x="3" y="1"/>
                      <a:pt x="3" y="1"/>
                    </a:cubicBezTo>
                    <a:cubicBezTo>
                      <a:pt x="2" y="1"/>
                      <a:pt x="1" y="0"/>
                      <a:pt x="1" y="0"/>
                    </a:cubicBezTo>
                    <a:cubicBezTo>
                      <a:pt x="1" y="0"/>
                      <a:pt x="2" y="0"/>
                      <a:pt x="1" y="0"/>
                    </a:cubicBezTo>
                    <a:cubicBezTo>
                      <a:pt x="0" y="0"/>
                      <a:pt x="0" y="0"/>
                      <a:pt x="0" y="0"/>
                    </a:cubicBezTo>
                    <a:cubicBezTo>
                      <a:pt x="0" y="0"/>
                      <a:pt x="2" y="1"/>
                      <a:pt x="3"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6" name="Freeform 1761"/>
              <p:cNvSpPr>
                <a:spLocks/>
              </p:cNvSpPr>
              <p:nvPr/>
            </p:nvSpPr>
            <p:spPr bwMode="auto">
              <a:xfrm>
                <a:off x="1185" y="274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7" name="Freeform 1762"/>
              <p:cNvSpPr>
                <a:spLocks/>
              </p:cNvSpPr>
              <p:nvPr/>
            </p:nvSpPr>
            <p:spPr bwMode="auto">
              <a:xfrm>
                <a:off x="1185" y="274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8" name="Freeform 1763"/>
              <p:cNvSpPr>
                <a:spLocks/>
              </p:cNvSpPr>
              <p:nvPr/>
            </p:nvSpPr>
            <p:spPr bwMode="auto">
              <a:xfrm>
                <a:off x="1178" y="2745"/>
                <a:ext cx="9" cy="2"/>
              </a:xfrm>
              <a:custGeom>
                <a:avLst/>
                <a:gdLst>
                  <a:gd name="T0" fmla="*/ 4 w 4"/>
                  <a:gd name="T1" fmla="*/ 1 h 1"/>
                  <a:gd name="T2" fmla="*/ 3 w 4"/>
                  <a:gd name="T3" fmla="*/ 0 h 1"/>
                  <a:gd name="T4" fmla="*/ 0 w 4"/>
                  <a:gd name="T5" fmla="*/ 0 h 1"/>
                  <a:gd name="T6" fmla="*/ 1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2" y="0"/>
                      <a:pt x="4" y="0"/>
                      <a:pt x="3" y="0"/>
                    </a:cubicBezTo>
                    <a:cubicBezTo>
                      <a:pt x="3" y="0"/>
                      <a:pt x="1" y="0"/>
                      <a:pt x="0" y="0"/>
                    </a:cubicBezTo>
                    <a:cubicBezTo>
                      <a:pt x="1" y="1"/>
                      <a:pt x="1" y="1"/>
                      <a:pt x="1" y="1"/>
                    </a:cubicBezTo>
                    <a:cubicBezTo>
                      <a:pt x="1" y="1"/>
                      <a:pt x="3" y="1"/>
                      <a:pt x="4"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9" name="Freeform 1764"/>
              <p:cNvSpPr>
                <a:spLocks/>
              </p:cNvSpPr>
              <p:nvPr/>
            </p:nvSpPr>
            <p:spPr bwMode="auto">
              <a:xfrm>
                <a:off x="1175"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0" name="Freeform 1765"/>
              <p:cNvSpPr>
                <a:spLocks/>
              </p:cNvSpPr>
              <p:nvPr/>
            </p:nvSpPr>
            <p:spPr bwMode="auto">
              <a:xfrm>
                <a:off x="1170" y="2747"/>
                <a:ext cx="15" cy="5"/>
              </a:xfrm>
              <a:custGeom>
                <a:avLst/>
                <a:gdLst>
                  <a:gd name="T0" fmla="*/ 5 w 6"/>
                  <a:gd name="T1" fmla="*/ 2 h 2"/>
                  <a:gd name="T2" fmla="*/ 3 w 6"/>
                  <a:gd name="T3" fmla="*/ 1 h 2"/>
                  <a:gd name="T4" fmla="*/ 5 w 6"/>
                  <a:gd name="T5" fmla="*/ 1 h 2"/>
                  <a:gd name="T6" fmla="*/ 4 w 6"/>
                  <a:gd name="T7" fmla="*/ 0 h 2"/>
                  <a:gd name="T8" fmla="*/ 6 w 6"/>
                  <a:gd name="T9" fmla="*/ 1 h 2"/>
                  <a:gd name="T10" fmla="*/ 4 w 6"/>
                  <a:gd name="T11" fmla="*/ 0 h 2"/>
                  <a:gd name="T12" fmla="*/ 5 w 6"/>
                  <a:gd name="T13" fmla="*/ 0 h 2"/>
                  <a:gd name="T14" fmla="*/ 3 w 6"/>
                  <a:gd name="T15" fmla="*/ 0 h 2"/>
                  <a:gd name="T16" fmla="*/ 3 w 6"/>
                  <a:gd name="T17" fmla="*/ 0 h 2"/>
                  <a:gd name="T18" fmla="*/ 2 w 6"/>
                  <a:gd name="T19" fmla="*/ 0 h 2"/>
                  <a:gd name="T20" fmla="*/ 1 w 6"/>
                  <a:gd name="T21" fmla="*/ 1 h 2"/>
                  <a:gd name="T22" fmla="*/ 5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5" y="2"/>
                    </a:moveTo>
                    <a:cubicBezTo>
                      <a:pt x="3" y="1"/>
                      <a:pt x="3" y="1"/>
                      <a:pt x="3" y="1"/>
                    </a:cubicBezTo>
                    <a:cubicBezTo>
                      <a:pt x="4" y="1"/>
                      <a:pt x="4" y="1"/>
                      <a:pt x="5" y="1"/>
                    </a:cubicBezTo>
                    <a:cubicBezTo>
                      <a:pt x="5" y="1"/>
                      <a:pt x="4" y="1"/>
                      <a:pt x="4" y="0"/>
                    </a:cubicBezTo>
                    <a:cubicBezTo>
                      <a:pt x="6" y="1"/>
                      <a:pt x="4" y="1"/>
                      <a:pt x="6" y="1"/>
                    </a:cubicBezTo>
                    <a:cubicBezTo>
                      <a:pt x="6" y="1"/>
                      <a:pt x="6" y="0"/>
                      <a:pt x="4" y="0"/>
                    </a:cubicBezTo>
                    <a:cubicBezTo>
                      <a:pt x="5" y="0"/>
                      <a:pt x="5" y="0"/>
                      <a:pt x="5" y="0"/>
                    </a:cubicBezTo>
                    <a:cubicBezTo>
                      <a:pt x="3" y="0"/>
                      <a:pt x="3" y="0"/>
                      <a:pt x="3" y="0"/>
                    </a:cubicBezTo>
                    <a:cubicBezTo>
                      <a:pt x="3" y="0"/>
                      <a:pt x="5" y="0"/>
                      <a:pt x="3" y="0"/>
                    </a:cubicBezTo>
                    <a:cubicBezTo>
                      <a:pt x="2" y="0"/>
                      <a:pt x="2" y="0"/>
                      <a:pt x="2" y="0"/>
                    </a:cubicBezTo>
                    <a:cubicBezTo>
                      <a:pt x="2" y="0"/>
                      <a:pt x="0" y="0"/>
                      <a:pt x="1" y="1"/>
                    </a:cubicBezTo>
                    <a:cubicBezTo>
                      <a:pt x="1" y="1"/>
                      <a:pt x="4" y="1"/>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1" name="Freeform 1766"/>
              <p:cNvSpPr>
                <a:spLocks/>
              </p:cNvSpPr>
              <p:nvPr/>
            </p:nvSpPr>
            <p:spPr bwMode="auto">
              <a:xfrm>
                <a:off x="1175" y="2750"/>
                <a:ext cx="3" cy="2"/>
              </a:xfrm>
              <a:custGeom>
                <a:avLst/>
                <a:gdLst>
                  <a:gd name="T0" fmla="*/ 3 w 3"/>
                  <a:gd name="T1" fmla="*/ 2 h 2"/>
                  <a:gd name="T2" fmla="*/ 0 w 3"/>
                  <a:gd name="T3" fmla="*/ 0 h 2"/>
                  <a:gd name="T4" fmla="*/ 3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3" y="2"/>
                    </a:lnTo>
                    <a:lnTo>
                      <a:pt x="3"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2" name="Freeform 1767"/>
              <p:cNvSpPr>
                <a:spLocks/>
              </p:cNvSpPr>
              <p:nvPr/>
            </p:nvSpPr>
            <p:spPr bwMode="auto">
              <a:xfrm>
                <a:off x="1170" y="2752"/>
                <a:ext cx="15" cy="2"/>
              </a:xfrm>
              <a:custGeom>
                <a:avLst/>
                <a:gdLst>
                  <a:gd name="T0" fmla="*/ 6 w 6"/>
                  <a:gd name="T1" fmla="*/ 1 h 1"/>
                  <a:gd name="T2" fmla="*/ 4 w 6"/>
                  <a:gd name="T3" fmla="*/ 0 h 1"/>
                  <a:gd name="T4" fmla="*/ 5 w 6"/>
                  <a:gd name="T5" fmla="*/ 0 h 1"/>
                  <a:gd name="T6" fmla="*/ 4 w 6"/>
                  <a:gd name="T7" fmla="*/ 0 h 1"/>
                  <a:gd name="T8" fmla="*/ 4 w 6"/>
                  <a:gd name="T9" fmla="*/ 1 h 1"/>
                  <a:gd name="T10" fmla="*/ 2 w 6"/>
                  <a:gd name="T11" fmla="*/ 0 h 1"/>
                  <a:gd name="T12" fmla="*/ 2 w 6"/>
                  <a:gd name="T13" fmla="*/ 0 h 1"/>
                  <a:gd name="T14" fmla="*/ 3 w 6"/>
                  <a:gd name="T15" fmla="*/ 1 h 1"/>
                  <a:gd name="T16" fmla="*/ 3 w 6"/>
                  <a:gd name="T17" fmla="*/ 1 h 1"/>
                  <a:gd name="T18" fmla="*/ 4 w 6"/>
                  <a:gd name="T19" fmla="*/ 1 h 1"/>
                  <a:gd name="T20" fmla="*/ 6 w 6"/>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
                    <a:moveTo>
                      <a:pt x="6" y="1"/>
                    </a:moveTo>
                    <a:cubicBezTo>
                      <a:pt x="4" y="0"/>
                      <a:pt x="4" y="0"/>
                      <a:pt x="4" y="0"/>
                    </a:cubicBezTo>
                    <a:cubicBezTo>
                      <a:pt x="4" y="0"/>
                      <a:pt x="5" y="0"/>
                      <a:pt x="5" y="0"/>
                    </a:cubicBezTo>
                    <a:cubicBezTo>
                      <a:pt x="5" y="0"/>
                      <a:pt x="4" y="0"/>
                      <a:pt x="4" y="0"/>
                    </a:cubicBezTo>
                    <a:cubicBezTo>
                      <a:pt x="2" y="0"/>
                      <a:pt x="4" y="0"/>
                      <a:pt x="4" y="1"/>
                    </a:cubicBezTo>
                    <a:cubicBezTo>
                      <a:pt x="4" y="1"/>
                      <a:pt x="3" y="0"/>
                      <a:pt x="2" y="0"/>
                    </a:cubicBezTo>
                    <a:cubicBezTo>
                      <a:pt x="2" y="0"/>
                      <a:pt x="2" y="0"/>
                      <a:pt x="2" y="0"/>
                    </a:cubicBezTo>
                    <a:cubicBezTo>
                      <a:pt x="0" y="0"/>
                      <a:pt x="2" y="1"/>
                      <a:pt x="3" y="1"/>
                    </a:cubicBezTo>
                    <a:cubicBezTo>
                      <a:pt x="3" y="1"/>
                      <a:pt x="3" y="1"/>
                      <a:pt x="3" y="1"/>
                    </a:cubicBezTo>
                    <a:cubicBezTo>
                      <a:pt x="4" y="1"/>
                      <a:pt x="4" y="1"/>
                      <a:pt x="4" y="1"/>
                    </a:cubicBezTo>
                    <a:cubicBezTo>
                      <a:pt x="5" y="1"/>
                      <a:pt x="6" y="1"/>
                      <a:pt x="6"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3" name="Freeform 1768"/>
              <p:cNvSpPr>
                <a:spLocks/>
              </p:cNvSpPr>
              <p:nvPr/>
            </p:nvSpPr>
            <p:spPr bwMode="auto">
              <a:xfrm>
                <a:off x="1182" y="27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4" name="Freeform 1769"/>
              <p:cNvSpPr>
                <a:spLocks/>
              </p:cNvSpPr>
              <p:nvPr/>
            </p:nvSpPr>
            <p:spPr bwMode="auto">
              <a:xfrm>
                <a:off x="1175" y="275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5" name="Freeform 1770"/>
              <p:cNvSpPr>
                <a:spLocks/>
              </p:cNvSpPr>
              <p:nvPr/>
            </p:nvSpPr>
            <p:spPr bwMode="auto">
              <a:xfrm>
                <a:off x="1182" y="2754"/>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6" name="Freeform 1771"/>
              <p:cNvSpPr>
                <a:spLocks/>
              </p:cNvSpPr>
              <p:nvPr/>
            </p:nvSpPr>
            <p:spPr bwMode="auto">
              <a:xfrm>
                <a:off x="1156" y="2754"/>
                <a:ext cx="38" cy="24"/>
              </a:xfrm>
              <a:custGeom>
                <a:avLst/>
                <a:gdLst>
                  <a:gd name="T0" fmla="*/ 15 w 16"/>
                  <a:gd name="T1" fmla="*/ 7 h 10"/>
                  <a:gd name="T2" fmla="*/ 14 w 16"/>
                  <a:gd name="T3" fmla="*/ 7 h 10"/>
                  <a:gd name="T4" fmla="*/ 13 w 16"/>
                  <a:gd name="T5" fmla="*/ 7 h 10"/>
                  <a:gd name="T6" fmla="*/ 11 w 16"/>
                  <a:gd name="T7" fmla="*/ 6 h 10"/>
                  <a:gd name="T8" fmla="*/ 11 w 16"/>
                  <a:gd name="T9" fmla="*/ 7 h 10"/>
                  <a:gd name="T10" fmla="*/ 10 w 16"/>
                  <a:gd name="T11" fmla="*/ 7 h 10"/>
                  <a:gd name="T12" fmla="*/ 11 w 16"/>
                  <a:gd name="T13" fmla="*/ 9 h 10"/>
                  <a:gd name="T14" fmla="*/ 10 w 16"/>
                  <a:gd name="T15" fmla="*/ 7 h 10"/>
                  <a:gd name="T16" fmla="*/ 11 w 16"/>
                  <a:gd name="T17" fmla="*/ 3 h 10"/>
                  <a:gd name="T18" fmla="*/ 9 w 16"/>
                  <a:gd name="T19" fmla="*/ 3 h 10"/>
                  <a:gd name="T20" fmla="*/ 11 w 16"/>
                  <a:gd name="T21" fmla="*/ 3 h 10"/>
                  <a:gd name="T22" fmla="*/ 11 w 16"/>
                  <a:gd name="T23" fmla="*/ 3 h 10"/>
                  <a:gd name="T24" fmla="*/ 11 w 16"/>
                  <a:gd name="T25" fmla="*/ 2 h 10"/>
                  <a:gd name="T26" fmla="*/ 9 w 16"/>
                  <a:gd name="T27" fmla="*/ 1 h 10"/>
                  <a:gd name="T28" fmla="*/ 12 w 16"/>
                  <a:gd name="T29" fmla="*/ 1 h 10"/>
                  <a:gd name="T30" fmla="*/ 10 w 16"/>
                  <a:gd name="T31" fmla="*/ 1 h 10"/>
                  <a:gd name="T32" fmla="*/ 8 w 16"/>
                  <a:gd name="T33" fmla="*/ 1 h 10"/>
                  <a:gd name="T34" fmla="*/ 7 w 16"/>
                  <a:gd name="T35" fmla="*/ 0 h 10"/>
                  <a:gd name="T36" fmla="*/ 10 w 16"/>
                  <a:gd name="T37" fmla="*/ 3 h 10"/>
                  <a:gd name="T38" fmla="*/ 8 w 16"/>
                  <a:gd name="T39" fmla="*/ 3 h 10"/>
                  <a:gd name="T40" fmla="*/ 7 w 16"/>
                  <a:gd name="T41" fmla="*/ 4 h 10"/>
                  <a:gd name="T42" fmla="*/ 9 w 16"/>
                  <a:gd name="T43" fmla="*/ 5 h 10"/>
                  <a:gd name="T44" fmla="*/ 8 w 16"/>
                  <a:gd name="T45" fmla="*/ 5 h 10"/>
                  <a:gd name="T46" fmla="*/ 9 w 16"/>
                  <a:gd name="T47" fmla="*/ 6 h 10"/>
                  <a:gd name="T48" fmla="*/ 7 w 16"/>
                  <a:gd name="T49" fmla="*/ 6 h 10"/>
                  <a:gd name="T50" fmla="*/ 10 w 16"/>
                  <a:gd name="T51" fmla="*/ 7 h 10"/>
                  <a:gd name="T52" fmla="*/ 6 w 16"/>
                  <a:gd name="T53" fmla="*/ 6 h 10"/>
                  <a:gd name="T54" fmla="*/ 7 w 16"/>
                  <a:gd name="T55" fmla="*/ 7 h 10"/>
                  <a:gd name="T56" fmla="*/ 8 w 16"/>
                  <a:gd name="T57" fmla="*/ 7 h 10"/>
                  <a:gd name="T58" fmla="*/ 6 w 16"/>
                  <a:gd name="T59" fmla="*/ 7 h 10"/>
                  <a:gd name="T60" fmla="*/ 6 w 16"/>
                  <a:gd name="T61" fmla="*/ 7 h 10"/>
                  <a:gd name="T62" fmla="*/ 7 w 16"/>
                  <a:gd name="T63" fmla="*/ 7 h 10"/>
                  <a:gd name="T64" fmla="*/ 7 w 16"/>
                  <a:gd name="T65" fmla="*/ 7 h 10"/>
                  <a:gd name="T66" fmla="*/ 7 w 16"/>
                  <a:gd name="T67" fmla="*/ 7 h 10"/>
                  <a:gd name="T68" fmla="*/ 7 w 16"/>
                  <a:gd name="T69" fmla="*/ 7 h 10"/>
                  <a:gd name="T70" fmla="*/ 7 w 16"/>
                  <a:gd name="T71" fmla="*/ 7 h 10"/>
                  <a:gd name="T72" fmla="*/ 7 w 16"/>
                  <a:gd name="T73" fmla="*/ 7 h 10"/>
                  <a:gd name="T74" fmla="*/ 7 w 16"/>
                  <a:gd name="T75" fmla="*/ 7 h 10"/>
                  <a:gd name="T76" fmla="*/ 14 w 16"/>
                  <a:gd name="T77" fmla="*/ 10 h 10"/>
                  <a:gd name="T78" fmla="*/ 14 w 16"/>
                  <a:gd name="T79" fmla="*/ 10 h 10"/>
                  <a:gd name="T80" fmla="*/ 14 w 16"/>
                  <a:gd name="T81" fmla="*/ 10 h 10"/>
                  <a:gd name="T82" fmla="*/ 14 w 16"/>
                  <a:gd name="T83" fmla="*/ 10 h 10"/>
                  <a:gd name="T84" fmla="*/ 13 w 16"/>
                  <a:gd name="T85" fmla="*/ 9 h 10"/>
                  <a:gd name="T86" fmla="*/ 12 w 16"/>
                  <a:gd name="T87" fmla="*/ 9 h 10"/>
                  <a:gd name="T88" fmla="*/ 13 w 16"/>
                  <a:gd name="T89" fmla="*/ 8 h 10"/>
                  <a:gd name="T90" fmla="*/ 15 w 16"/>
                  <a:gd name="T91" fmla="*/ 9 h 10"/>
                  <a:gd name="T92" fmla="*/ 16 w 16"/>
                  <a:gd name="T93" fmla="*/ 9 h 10"/>
                  <a:gd name="T94" fmla="*/ 13 w 16"/>
                  <a:gd name="T95" fmla="*/ 7 h 10"/>
                  <a:gd name="T96" fmla="*/ 15 w 16"/>
                  <a:gd name="T9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0">
                    <a:moveTo>
                      <a:pt x="15" y="7"/>
                    </a:moveTo>
                    <a:cubicBezTo>
                      <a:pt x="14" y="7"/>
                      <a:pt x="14" y="7"/>
                      <a:pt x="14" y="7"/>
                    </a:cubicBezTo>
                    <a:cubicBezTo>
                      <a:pt x="13" y="7"/>
                      <a:pt x="13" y="7"/>
                      <a:pt x="13" y="7"/>
                    </a:cubicBezTo>
                    <a:cubicBezTo>
                      <a:pt x="12" y="7"/>
                      <a:pt x="12" y="6"/>
                      <a:pt x="11" y="6"/>
                    </a:cubicBezTo>
                    <a:cubicBezTo>
                      <a:pt x="10" y="7"/>
                      <a:pt x="12" y="7"/>
                      <a:pt x="11" y="7"/>
                    </a:cubicBezTo>
                    <a:cubicBezTo>
                      <a:pt x="10" y="7"/>
                      <a:pt x="10" y="7"/>
                      <a:pt x="10" y="7"/>
                    </a:cubicBezTo>
                    <a:cubicBezTo>
                      <a:pt x="11" y="8"/>
                      <a:pt x="12" y="9"/>
                      <a:pt x="11" y="9"/>
                    </a:cubicBezTo>
                    <a:cubicBezTo>
                      <a:pt x="10" y="8"/>
                      <a:pt x="10" y="8"/>
                      <a:pt x="10" y="7"/>
                    </a:cubicBezTo>
                    <a:cubicBezTo>
                      <a:pt x="11" y="6"/>
                      <a:pt x="10" y="5"/>
                      <a:pt x="11" y="3"/>
                    </a:cubicBezTo>
                    <a:cubicBezTo>
                      <a:pt x="9" y="3"/>
                      <a:pt x="9" y="3"/>
                      <a:pt x="9" y="3"/>
                    </a:cubicBezTo>
                    <a:cubicBezTo>
                      <a:pt x="10" y="3"/>
                      <a:pt x="9" y="2"/>
                      <a:pt x="11" y="3"/>
                    </a:cubicBezTo>
                    <a:cubicBezTo>
                      <a:pt x="10" y="3"/>
                      <a:pt x="11" y="3"/>
                      <a:pt x="11" y="3"/>
                    </a:cubicBezTo>
                    <a:cubicBezTo>
                      <a:pt x="12" y="3"/>
                      <a:pt x="11" y="2"/>
                      <a:pt x="11" y="2"/>
                    </a:cubicBezTo>
                    <a:cubicBezTo>
                      <a:pt x="11" y="2"/>
                      <a:pt x="9" y="2"/>
                      <a:pt x="9" y="1"/>
                    </a:cubicBezTo>
                    <a:cubicBezTo>
                      <a:pt x="11" y="2"/>
                      <a:pt x="9" y="1"/>
                      <a:pt x="12" y="1"/>
                    </a:cubicBezTo>
                    <a:cubicBezTo>
                      <a:pt x="12" y="1"/>
                      <a:pt x="10" y="1"/>
                      <a:pt x="10" y="1"/>
                    </a:cubicBezTo>
                    <a:cubicBezTo>
                      <a:pt x="9" y="0"/>
                      <a:pt x="9" y="1"/>
                      <a:pt x="8" y="1"/>
                    </a:cubicBezTo>
                    <a:cubicBezTo>
                      <a:pt x="7" y="0"/>
                      <a:pt x="9" y="1"/>
                      <a:pt x="7" y="0"/>
                    </a:cubicBezTo>
                    <a:cubicBezTo>
                      <a:pt x="7" y="1"/>
                      <a:pt x="9" y="2"/>
                      <a:pt x="10" y="3"/>
                    </a:cubicBezTo>
                    <a:cubicBezTo>
                      <a:pt x="8" y="3"/>
                      <a:pt x="8" y="3"/>
                      <a:pt x="8" y="3"/>
                    </a:cubicBezTo>
                    <a:cubicBezTo>
                      <a:pt x="9" y="4"/>
                      <a:pt x="9" y="4"/>
                      <a:pt x="7" y="4"/>
                    </a:cubicBezTo>
                    <a:cubicBezTo>
                      <a:pt x="8" y="4"/>
                      <a:pt x="6" y="5"/>
                      <a:pt x="9" y="5"/>
                    </a:cubicBezTo>
                    <a:cubicBezTo>
                      <a:pt x="8" y="5"/>
                      <a:pt x="8" y="5"/>
                      <a:pt x="8" y="5"/>
                    </a:cubicBezTo>
                    <a:cubicBezTo>
                      <a:pt x="9" y="6"/>
                      <a:pt x="9" y="6"/>
                      <a:pt x="9" y="6"/>
                    </a:cubicBezTo>
                    <a:cubicBezTo>
                      <a:pt x="9" y="6"/>
                      <a:pt x="7" y="6"/>
                      <a:pt x="7" y="6"/>
                    </a:cubicBezTo>
                    <a:cubicBezTo>
                      <a:pt x="9" y="6"/>
                      <a:pt x="9" y="6"/>
                      <a:pt x="10" y="7"/>
                    </a:cubicBezTo>
                    <a:cubicBezTo>
                      <a:pt x="8" y="7"/>
                      <a:pt x="7" y="7"/>
                      <a:pt x="6" y="6"/>
                    </a:cubicBezTo>
                    <a:cubicBezTo>
                      <a:pt x="7" y="7"/>
                      <a:pt x="7" y="7"/>
                      <a:pt x="7" y="7"/>
                    </a:cubicBezTo>
                    <a:cubicBezTo>
                      <a:pt x="7" y="7"/>
                      <a:pt x="8" y="7"/>
                      <a:pt x="8" y="7"/>
                    </a:cubicBezTo>
                    <a:cubicBezTo>
                      <a:pt x="8" y="8"/>
                      <a:pt x="7"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10" y="8"/>
                      <a:pt x="0" y="5"/>
                      <a:pt x="14" y="10"/>
                    </a:cubicBezTo>
                    <a:cubicBezTo>
                      <a:pt x="14" y="10"/>
                      <a:pt x="14" y="10"/>
                      <a:pt x="14" y="10"/>
                    </a:cubicBezTo>
                    <a:cubicBezTo>
                      <a:pt x="14" y="10"/>
                      <a:pt x="14" y="10"/>
                      <a:pt x="14" y="10"/>
                    </a:cubicBezTo>
                    <a:cubicBezTo>
                      <a:pt x="14" y="10"/>
                      <a:pt x="14" y="10"/>
                      <a:pt x="14" y="10"/>
                    </a:cubicBezTo>
                    <a:cubicBezTo>
                      <a:pt x="13" y="9"/>
                      <a:pt x="13" y="9"/>
                      <a:pt x="13" y="9"/>
                    </a:cubicBezTo>
                    <a:cubicBezTo>
                      <a:pt x="12" y="9"/>
                      <a:pt x="12" y="9"/>
                      <a:pt x="12" y="9"/>
                    </a:cubicBezTo>
                    <a:cubicBezTo>
                      <a:pt x="12" y="8"/>
                      <a:pt x="13" y="8"/>
                      <a:pt x="13" y="8"/>
                    </a:cubicBezTo>
                    <a:cubicBezTo>
                      <a:pt x="15" y="8"/>
                      <a:pt x="14" y="8"/>
                      <a:pt x="15" y="9"/>
                    </a:cubicBezTo>
                    <a:cubicBezTo>
                      <a:pt x="15" y="9"/>
                      <a:pt x="15" y="9"/>
                      <a:pt x="16" y="9"/>
                    </a:cubicBezTo>
                    <a:cubicBezTo>
                      <a:pt x="15" y="8"/>
                      <a:pt x="14" y="8"/>
                      <a:pt x="13" y="7"/>
                    </a:cubicBezTo>
                    <a:cubicBezTo>
                      <a:pt x="15" y="8"/>
                      <a:pt x="15" y="7"/>
                      <a:pt x="15" y="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7" name="Freeform 1772"/>
              <p:cNvSpPr>
                <a:spLocks/>
              </p:cNvSpPr>
              <p:nvPr/>
            </p:nvSpPr>
            <p:spPr bwMode="auto">
              <a:xfrm>
                <a:off x="1194" y="277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8" name="Freeform 1773"/>
              <p:cNvSpPr>
                <a:spLocks/>
              </p:cNvSpPr>
              <p:nvPr/>
            </p:nvSpPr>
            <p:spPr bwMode="auto">
              <a:xfrm>
                <a:off x="1192" y="27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9" name="Freeform 1774"/>
              <p:cNvSpPr>
                <a:spLocks/>
              </p:cNvSpPr>
              <p:nvPr/>
            </p:nvSpPr>
            <p:spPr bwMode="auto">
              <a:xfrm>
                <a:off x="1178" y="2773"/>
                <a:ext cx="4" cy="3"/>
              </a:xfrm>
              <a:custGeom>
                <a:avLst/>
                <a:gdLst>
                  <a:gd name="T0" fmla="*/ 1 w 2"/>
                  <a:gd name="T1" fmla="*/ 1 h 1"/>
                  <a:gd name="T2" fmla="*/ 2 w 2"/>
                  <a:gd name="T3" fmla="*/ 1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2" y="1"/>
                      <a:pt x="2" y="1"/>
                    </a:cubicBezTo>
                    <a:cubicBezTo>
                      <a:pt x="2" y="1"/>
                      <a:pt x="2" y="1"/>
                      <a:pt x="2" y="1"/>
                    </a:cubicBezTo>
                    <a:cubicBezTo>
                      <a:pt x="1" y="1"/>
                      <a:pt x="2"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0" name="Freeform 1775"/>
              <p:cNvSpPr>
                <a:spLocks/>
              </p:cNvSpPr>
              <p:nvPr/>
            </p:nvSpPr>
            <p:spPr bwMode="auto">
              <a:xfrm>
                <a:off x="1168" y="27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1" name="Freeform 1776"/>
              <p:cNvSpPr>
                <a:spLocks/>
              </p:cNvSpPr>
              <p:nvPr/>
            </p:nvSpPr>
            <p:spPr bwMode="auto">
              <a:xfrm>
                <a:off x="1170" y="2764"/>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2" name="Rectangle 1777"/>
              <p:cNvSpPr>
                <a:spLocks noChangeArrowheads="1"/>
              </p:cNvSpPr>
              <p:nvPr/>
            </p:nvSpPr>
            <p:spPr bwMode="auto">
              <a:xfrm>
                <a:off x="1194" y="277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3" name="Freeform 1778"/>
              <p:cNvSpPr>
                <a:spLocks/>
              </p:cNvSpPr>
              <p:nvPr/>
            </p:nvSpPr>
            <p:spPr bwMode="auto">
              <a:xfrm>
                <a:off x="1178" y="2754"/>
                <a:ext cx="19" cy="17"/>
              </a:xfrm>
              <a:custGeom>
                <a:avLst/>
                <a:gdLst>
                  <a:gd name="T0" fmla="*/ 2 w 8"/>
                  <a:gd name="T1" fmla="*/ 1 h 7"/>
                  <a:gd name="T2" fmla="*/ 1 w 8"/>
                  <a:gd name="T3" fmla="*/ 2 h 7"/>
                  <a:gd name="T4" fmla="*/ 4 w 8"/>
                  <a:gd name="T5" fmla="*/ 3 h 7"/>
                  <a:gd name="T6" fmla="*/ 1 w 8"/>
                  <a:gd name="T7" fmla="*/ 2 h 7"/>
                  <a:gd name="T8" fmla="*/ 3 w 8"/>
                  <a:gd name="T9" fmla="*/ 4 h 7"/>
                  <a:gd name="T10" fmla="*/ 2 w 8"/>
                  <a:gd name="T11" fmla="*/ 4 h 7"/>
                  <a:gd name="T12" fmla="*/ 5 w 8"/>
                  <a:gd name="T13" fmla="*/ 5 h 7"/>
                  <a:gd name="T14" fmla="*/ 1 w 8"/>
                  <a:gd name="T15" fmla="*/ 5 h 7"/>
                  <a:gd name="T16" fmla="*/ 1 w 8"/>
                  <a:gd name="T17" fmla="*/ 5 h 7"/>
                  <a:gd name="T18" fmla="*/ 2 w 8"/>
                  <a:gd name="T19" fmla="*/ 6 h 7"/>
                  <a:gd name="T20" fmla="*/ 4 w 8"/>
                  <a:gd name="T21" fmla="*/ 6 h 7"/>
                  <a:gd name="T22" fmla="*/ 6 w 8"/>
                  <a:gd name="T23" fmla="*/ 7 h 7"/>
                  <a:gd name="T24" fmla="*/ 5 w 8"/>
                  <a:gd name="T25" fmla="*/ 6 h 7"/>
                  <a:gd name="T26" fmla="*/ 6 w 8"/>
                  <a:gd name="T27" fmla="*/ 6 h 7"/>
                  <a:gd name="T28" fmla="*/ 5 w 8"/>
                  <a:gd name="T29" fmla="*/ 6 h 7"/>
                  <a:gd name="T30" fmla="*/ 6 w 8"/>
                  <a:gd name="T31" fmla="*/ 6 h 7"/>
                  <a:gd name="T32" fmla="*/ 5 w 8"/>
                  <a:gd name="T33" fmla="*/ 5 h 7"/>
                  <a:gd name="T34" fmla="*/ 6 w 8"/>
                  <a:gd name="T35" fmla="*/ 5 h 7"/>
                  <a:gd name="T36" fmla="*/ 4 w 8"/>
                  <a:gd name="T37" fmla="*/ 4 h 7"/>
                  <a:gd name="T38" fmla="*/ 6 w 8"/>
                  <a:gd name="T39" fmla="*/ 4 h 7"/>
                  <a:gd name="T40" fmla="*/ 5 w 8"/>
                  <a:gd name="T41" fmla="*/ 4 h 7"/>
                  <a:gd name="T42" fmla="*/ 7 w 8"/>
                  <a:gd name="T43" fmla="*/ 3 h 7"/>
                  <a:gd name="T44" fmla="*/ 5 w 8"/>
                  <a:gd name="T45" fmla="*/ 3 h 7"/>
                  <a:gd name="T46" fmla="*/ 6 w 8"/>
                  <a:gd name="T47" fmla="*/ 4 h 7"/>
                  <a:gd name="T48" fmla="*/ 3 w 8"/>
                  <a:gd name="T49" fmla="*/ 3 h 7"/>
                  <a:gd name="T50" fmla="*/ 6 w 8"/>
                  <a:gd name="T51" fmla="*/ 3 h 7"/>
                  <a:gd name="T52" fmla="*/ 6 w 8"/>
                  <a:gd name="T53" fmla="*/ 2 h 7"/>
                  <a:gd name="T54" fmla="*/ 6 w 8"/>
                  <a:gd name="T55" fmla="*/ 2 h 7"/>
                  <a:gd name="T56" fmla="*/ 5 w 8"/>
                  <a:gd name="T57" fmla="*/ 1 h 7"/>
                  <a:gd name="T58" fmla="*/ 4 w 8"/>
                  <a:gd name="T59" fmla="*/ 1 h 7"/>
                  <a:gd name="T60" fmla="*/ 4 w 8"/>
                  <a:gd name="T61" fmla="*/ 1 h 7"/>
                  <a:gd name="T62" fmla="*/ 4 w 8"/>
                  <a:gd name="T63" fmla="*/ 1 h 7"/>
                  <a:gd name="T64" fmla="*/ 2 w 8"/>
                  <a:gd name="T65" fmla="*/ 0 h 7"/>
                  <a:gd name="T66" fmla="*/ 3 w 8"/>
                  <a:gd name="T67" fmla="*/ 1 h 7"/>
                  <a:gd name="T68" fmla="*/ 2 w 8"/>
                  <a:gd name="T6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2" y="1"/>
                    </a:moveTo>
                    <a:cubicBezTo>
                      <a:pt x="0" y="1"/>
                      <a:pt x="1" y="1"/>
                      <a:pt x="1" y="2"/>
                    </a:cubicBezTo>
                    <a:cubicBezTo>
                      <a:pt x="2" y="2"/>
                      <a:pt x="4" y="2"/>
                      <a:pt x="4" y="3"/>
                    </a:cubicBezTo>
                    <a:cubicBezTo>
                      <a:pt x="1" y="2"/>
                      <a:pt x="1" y="2"/>
                      <a:pt x="1" y="2"/>
                    </a:cubicBezTo>
                    <a:cubicBezTo>
                      <a:pt x="1" y="3"/>
                      <a:pt x="1" y="4"/>
                      <a:pt x="3" y="4"/>
                    </a:cubicBezTo>
                    <a:cubicBezTo>
                      <a:pt x="3" y="4"/>
                      <a:pt x="2" y="5"/>
                      <a:pt x="2" y="4"/>
                    </a:cubicBezTo>
                    <a:cubicBezTo>
                      <a:pt x="2" y="5"/>
                      <a:pt x="6" y="5"/>
                      <a:pt x="5" y="5"/>
                    </a:cubicBezTo>
                    <a:cubicBezTo>
                      <a:pt x="3" y="5"/>
                      <a:pt x="3" y="5"/>
                      <a:pt x="1" y="5"/>
                    </a:cubicBezTo>
                    <a:cubicBezTo>
                      <a:pt x="1" y="5"/>
                      <a:pt x="1" y="5"/>
                      <a:pt x="1" y="5"/>
                    </a:cubicBezTo>
                    <a:cubicBezTo>
                      <a:pt x="1" y="5"/>
                      <a:pt x="2" y="6"/>
                      <a:pt x="2" y="6"/>
                    </a:cubicBezTo>
                    <a:cubicBezTo>
                      <a:pt x="3" y="6"/>
                      <a:pt x="4" y="6"/>
                      <a:pt x="4" y="6"/>
                    </a:cubicBezTo>
                    <a:cubicBezTo>
                      <a:pt x="4" y="6"/>
                      <a:pt x="5" y="7"/>
                      <a:pt x="6" y="7"/>
                    </a:cubicBezTo>
                    <a:cubicBezTo>
                      <a:pt x="5" y="6"/>
                      <a:pt x="6" y="6"/>
                      <a:pt x="5" y="6"/>
                    </a:cubicBezTo>
                    <a:cubicBezTo>
                      <a:pt x="6" y="6"/>
                      <a:pt x="5" y="6"/>
                      <a:pt x="6" y="6"/>
                    </a:cubicBezTo>
                    <a:cubicBezTo>
                      <a:pt x="5" y="6"/>
                      <a:pt x="5" y="6"/>
                      <a:pt x="5" y="6"/>
                    </a:cubicBezTo>
                    <a:cubicBezTo>
                      <a:pt x="5" y="5"/>
                      <a:pt x="6" y="6"/>
                      <a:pt x="6" y="6"/>
                    </a:cubicBezTo>
                    <a:cubicBezTo>
                      <a:pt x="6" y="5"/>
                      <a:pt x="5" y="5"/>
                      <a:pt x="5" y="5"/>
                    </a:cubicBezTo>
                    <a:cubicBezTo>
                      <a:pt x="6" y="5"/>
                      <a:pt x="6" y="5"/>
                      <a:pt x="6" y="5"/>
                    </a:cubicBezTo>
                    <a:cubicBezTo>
                      <a:pt x="5" y="5"/>
                      <a:pt x="6" y="5"/>
                      <a:pt x="4" y="4"/>
                    </a:cubicBezTo>
                    <a:cubicBezTo>
                      <a:pt x="6" y="4"/>
                      <a:pt x="6" y="4"/>
                      <a:pt x="6" y="4"/>
                    </a:cubicBezTo>
                    <a:cubicBezTo>
                      <a:pt x="5" y="4"/>
                      <a:pt x="5" y="4"/>
                      <a:pt x="5" y="4"/>
                    </a:cubicBezTo>
                    <a:cubicBezTo>
                      <a:pt x="5" y="4"/>
                      <a:pt x="8" y="4"/>
                      <a:pt x="7" y="3"/>
                    </a:cubicBezTo>
                    <a:cubicBezTo>
                      <a:pt x="6" y="3"/>
                      <a:pt x="6" y="3"/>
                      <a:pt x="5" y="3"/>
                    </a:cubicBezTo>
                    <a:cubicBezTo>
                      <a:pt x="5" y="3"/>
                      <a:pt x="6" y="3"/>
                      <a:pt x="6" y="4"/>
                    </a:cubicBezTo>
                    <a:cubicBezTo>
                      <a:pt x="5" y="4"/>
                      <a:pt x="4" y="3"/>
                      <a:pt x="3" y="3"/>
                    </a:cubicBezTo>
                    <a:cubicBezTo>
                      <a:pt x="5" y="3"/>
                      <a:pt x="3" y="3"/>
                      <a:pt x="6" y="3"/>
                    </a:cubicBezTo>
                    <a:cubicBezTo>
                      <a:pt x="6" y="2"/>
                      <a:pt x="5" y="2"/>
                      <a:pt x="6" y="2"/>
                    </a:cubicBezTo>
                    <a:cubicBezTo>
                      <a:pt x="6" y="2"/>
                      <a:pt x="6" y="2"/>
                      <a:pt x="6" y="2"/>
                    </a:cubicBezTo>
                    <a:cubicBezTo>
                      <a:pt x="4" y="2"/>
                      <a:pt x="7" y="2"/>
                      <a:pt x="5" y="1"/>
                    </a:cubicBezTo>
                    <a:cubicBezTo>
                      <a:pt x="4" y="1"/>
                      <a:pt x="4" y="1"/>
                      <a:pt x="4" y="1"/>
                    </a:cubicBezTo>
                    <a:cubicBezTo>
                      <a:pt x="4" y="1"/>
                      <a:pt x="4" y="1"/>
                      <a:pt x="4" y="1"/>
                    </a:cubicBezTo>
                    <a:cubicBezTo>
                      <a:pt x="4" y="1"/>
                      <a:pt x="4" y="1"/>
                      <a:pt x="4" y="1"/>
                    </a:cubicBezTo>
                    <a:cubicBezTo>
                      <a:pt x="3" y="1"/>
                      <a:pt x="3" y="0"/>
                      <a:pt x="2" y="0"/>
                    </a:cubicBezTo>
                    <a:cubicBezTo>
                      <a:pt x="2" y="1"/>
                      <a:pt x="3" y="1"/>
                      <a:pt x="3" y="1"/>
                    </a:cubicBezTo>
                    <a:cubicBezTo>
                      <a:pt x="3" y="1"/>
                      <a:pt x="2" y="1"/>
                      <a:pt x="2"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4" name="Freeform 1779"/>
              <p:cNvSpPr>
                <a:spLocks/>
              </p:cNvSpPr>
              <p:nvPr/>
            </p:nvSpPr>
            <p:spPr bwMode="auto">
              <a:xfrm>
                <a:off x="1192"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5" name="Freeform 1780"/>
              <p:cNvSpPr>
                <a:spLocks/>
              </p:cNvSpPr>
              <p:nvPr/>
            </p:nvSpPr>
            <p:spPr bwMode="auto">
              <a:xfrm>
                <a:off x="1178" y="2745"/>
                <a:ext cx="21" cy="12"/>
              </a:xfrm>
              <a:custGeom>
                <a:avLst/>
                <a:gdLst>
                  <a:gd name="T0" fmla="*/ 4 w 9"/>
                  <a:gd name="T1" fmla="*/ 3 h 5"/>
                  <a:gd name="T2" fmla="*/ 6 w 9"/>
                  <a:gd name="T3" fmla="*/ 3 h 5"/>
                  <a:gd name="T4" fmla="*/ 3 w 9"/>
                  <a:gd name="T5" fmla="*/ 3 h 5"/>
                  <a:gd name="T6" fmla="*/ 2 w 9"/>
                  <a:gd name="T7" fmla="*/ 2 h 5"/>
                  <a:gd name="T8" fmla="*/ 5 w 9"/>
                  <a:gd name="T9" fmla="*/ 3 h 5"/>
                  <a:gd name="T10" fmla="*/ 6 w 9"/>
                  <a:gd name="T11" fmla="*/ 2 h 5"/>
                  <a:gd name="T12" fmla="*/ 4 w 9"/>
                  <a:gd name="T13" fmla="*/ 2 h 5"/>
                  <a:gd name="T14" fmla="*/ 3 w 9"/>
                  <a:gd name="T15" fmla="*/ 1 h 5"/>
                  <a:gd name="T16" fmla="*/ 3 w 9"/>
                  <a:gd name="T17" fmla="*/ 2 h 5"/>
                  <a:gd name="T18" fmla="*/ 6 w 9"/>
                  <a:gd name="T19" fmla="*/ 2 h 5"/>
                  <a:gd name="T20" fmla="*/ 0 w 9"/>
                  <a:gd name="T21" fmla="*/ 0 h 5"/>
                  <a:gd name="T22" fmla="*/ 1 w 9"/>
                  <a:gd name="T23" fmla="*/ 0 h 5"/>
                  <a:gd name="T24" fmla="*/ 3 w 9"/>
                  <a:gd name="T25" fmla="*/ 1 h 5"/>
                  <a:gd name="T26" fmla="*/ 2 w 9"/>
                  <a:gd name="T27" fmla="*/ 1 h 5"/>
                  <a:gd name="T28" fmla="*/ 1 w 9"/>
                  <a:gd name="T29" fmla="*/ 1 h 5"/>
                  <a:gd name="T30" fmla="*/ 1 w 9"/>
                  <a:gd name="T31" fmla="*/ 4 h 5"/>
                  <a:gd name="T32" fmla="*/ 1 w 9"/>
                  <a:gd name="T33" fmla="*/ 3 h 5"/>
                  <a:gd name="T34" fmla="*/ 2 w 9"/>
                  <a:gd name="T35" fmla="*/ 4 h 5"/>
                  <a:gd name="T36" fmla="*/ 5 w 9"/>
                  <a:gd name="T37" fmla="*/ 4 h 5"/>
                  <a:gd name="T38" fmla="*/ 4 w 9"/>
                  <a:gd name="T39" fmla="*/ 4 h 5"/>
                  <a:gd name="T40" fmla="*/ 6 w 9"/>
                  <a:gd name="T41" fmla="*/ 4 h 5"/>
                  <a:gd name="T42" fmla="*/ 7 w 9"/>
                  <a:gd name="T43" fmla="*/ 5 h 5"/>
                  <a:gd name="T44" fmla="*/ 7 w 9"/>
                  <a:gd name="T45" fmla="*/ 4 h 5"/>
                  <a:gd name="T46" fmla="*/ 4 w 9"/>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4" y="3"/>
                    </a:moveTo>
                    <a:cubicBezTo>
                      <a:pt x="5" y="3"/>
                      <a:pt x="5" y="3"/>
                      <a:pt x="6" y="3"/>
                    </a:cubicBezTo>
                    <a:cubicBezTo>
                      <a:pt x="5" y="3"/>
                      <a:pt x="4" y="3"/>
                      <a:pt x="3" y="3"/>
                    </a:cubicBezTo>
                    <a:cubicBezTo>
                      <a:pt x="4" y="3"/>
                      <a:pt x="2" y="3"/>
                      <a:pt x="2" y="2"/>
                    </a:cubicBezTo>
                    <a:cubicBezTo>
                      <a:pt x="3" y="3"/>
                      <a:pt x="5" y="3"/>
                      <a:pt x="5" y="3"/>
                    </a:cubicBezTo>
                    <a:cubicBezTo>
                      <a:pt x="5" y="3"/>
                      <a:pt x="6" y="2"/>
                      <a:pt x="6" y="2"/>
                    </a:cubicBezTo>
                    <a:cubicBezTo>
                      <a:pt x="4" y="3"/>
                      <a:pt x="5" y="2"/>
                      <a:pt x="4" y="2"/>
                    </a:cubicBezTo>
                    <a:cubicBezTo>
                      <a:pt x="3" y="2"/>
                      <a:pt x="2" y="2"/>
                      <a:pt x="3" y="1"/>
                    </a:cubicBezTo>
                    <a:cubicBezTo>
                      <a:pt x="4" y="2"/>
                      <a:pt x="3" y="2"/>
                      <a:pt x="3" y="2"/>
                    </a:cubicBezTo>
                    <a:cubicBezTo>
                      <a:pt x="5" y="2"/>
                      <a:pt x="4" y="2"/>
                      <a:pt x="6" y="2"/>
                    </a:cubicBezTo>
                    <a:cubicBezTo>
                      <a:pt x="4" y="1"/>
                      <a:pt x="4" y="0"/>
                      <a:pt x="0" y="0"/>
                    </a:cubicBezTo>
                    <a:cubicBezTo>
                      <a:pt x="0" y="0"/>
                      <a:pt x="1" y="0"/>
                      <a:pt x="1" y="0"/>
                    </a:cubicBezTo>
                    <a:cubicBezTo>
                      <a:pt x="1" y="0"/>
                      <a:pt x="2" y="1"/>
                      <a:pt x="3" y="1"/>
                    </a:cubicBezTo>
                    <a:cubicBezTo>
                      <a:pt x="3" y="1"/>
                      <a:pt x="4" y="1"/>
                      <a:pt x="2" y="1"/>
                    </a:cubicBezTo>
                    <a:cubicBezTo>
                      <a:pt x="1" y="1"/>
                      <a:pt x="1" y="1"/>
                      <a:pt x="1" y="1"/>
                    </a:cubicBezTo>
                    <a:cubicBezTo>
                      <a:pt x="0" y="1"/>
                      <a:pt x="1" y="3"/>
                      <a:pt x="1" y="4"/>
                    </a:cubicBezTo>
                    <a:cubicBezTo>
                      <a:pt x="1" y="3"/>
                      <a:pt x="1" y="3"/>
                      <a:pt x="1" y="3"/>
                    </a:cubicBezTo>
                    <a:cubicBezTo>
                      <a:pt x="2" y="3"/>
                      <a:pt x="2" y="3"/>
                      <a:pt x="2" y="4"/>
                    </a:cubicBezTo>
                    <a:cubicBezTo>
                      <a:pt x="5" y="4"/>
                      <a:pt x="5" y="4"/>
                      <a:pt x="5" y="4"/>
                    </a:cubicBezTo>
                    <a:cubicBezTo>
                      <a:pt x="4" y="4"/>
                      <a:pt x="5" y="4"/>
                      <a:pt x="4" y="4"/>
                    </a:cubicBezTo>
                    <a:cubicBezTo>
                      <a:pt x="5" y="4"/>
                      <a:pt x="5" y="4"/>
                      <a:pt x="6" y="4"/>
                    </a:cubicBezTo>
                    <a:cubicBezTo>
                      <a:pt x="6" y="4"/>
                      <a:pt x="6" y="4"/>
                      <a:pt x="7" y="5"/>
                    </a:cubicBezTo>
                    <a:cubicBezTo>
                      <a:pt x="9" y="4"/>
                      <a:pt x="6" y="4"/>
                      <a:pt x="7" y="4"/>
                    </a:cubicBezTo>
                    <a:lnTo>
                      <a:pt x="4"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6" name="Freeform 1781"/>
              <p:cNvSpPr>
                <a:spLocks/>
              </p:cNvSpPr>
              <p:nvPr/>
            </p:nvSpPr>
            <p:spPr bwMode="auto">
              <a:xfrm>
                <a:off x="1187" y="275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7" name="Freeform 1782"/>
              <p:cNvSpPr>
                <a:spLocks/>
              </p:cNvSpPr>
              <p:nvPr/>
            </p:nvSpPr>
            <p:spPr bwMode="auto">
              <a:xfrm>
                <a:off x="1180" y="275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8" name="Freeform 1783"/>
              <p:cNvSpPr>
                <a:spLocks/>
              </p:cNvSpPr>
              <p:nvPr/>
            </p:nvSpPr>
            <p:spPr bwMode="auto">
              <a:xfrm>
                <a:off x="1189" y="2747"/>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9" name="Freeform 1784"/>
              <p:cNvSpPr>
                <a:spLocks/>
              </p:cNvSpPr>
              <p:nvPr/>
            </p:nvSpPr>
            <p:spPr bwMode="auto">
              <a:xfrm>
                <a:off x="1178" y="2743"/>
                <a:ext cx="11" cy="2"/>
              </a:xfrm>
              <a:custGeom>
                <a:avLst/>
                <a:gdLst>
                  <a:gd name="T0" fmla="*/ 0 w 5"/>
                  <a:gd name="T1" fmla="*/ 0 h 1"/>
                  <a:gd name="T2" fmla="*/ 0 w 5"/>
                  <a:gd name="T3" fmla="*/ 1 h 1"/>
                  <a:gd name="T4" fmla="*/ 4 w 5"/>
                  <a:gd name="T5" fmla="*/ 1 h 1"/>
                  <a:gd name="T6" fmla="*/ 2 w 5"/>
                  <a:gd name="T7" fmla="*/ 0 h 1"/>
                  <a:gd name="T8" fmla="*/ 2 w 5"/>
                  <a:gd name="T9" fmla="*/ 0 h 1"/>
                  <a:gd name="T10" fmla="*/ 0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0" y="0"/>
                    </a:moveTo>
                    <a:cubicBezTo>
                      <a:pt x="0" y="0"/>
                      <a:pt x="1" y="0"/>
                      <a:pt x="0" y="1"/>
                    </a:cubicBezTo>
                    <a:cubicBezTo>
                      <a:pt x="2" y="1"/>
                      <a:pt x="3" y="1"/>
                      <a:pt x="4" y="1"/>
                    </a:cubicBezTo>
                    <a:cubicBezTo>
                      <a:pt x="5" y="1"/>
                      <a:pt x="2" y="1"/>
                      <a:pt x="2" y="0"/>
                    </a:cubicBezTo>
                    <a:cubicBezTo>
                      <a:pt x="3" y="0"/>
                      <a:pt x="1" y="0"/>
                      <a:pt x="2" y="0"/>
                    </a:cubicBez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0" name="Freeform 1785"/>
              <p:cNvSpPr>
                <a:spLocks/>
              </p:cNvSpPr>
              <p:nvPr/>
            </p:nvSpPr>
            <p:spPr bwMode="auto">
              <a:xfrm>
                <a:off x="1168" y="2726"/>
                <a:ext cx="29" cy="17"/>
              </a:xfrm>
              <a:custGeom>
                <a:avLst/>
                <a:gdLst>
                  <a:gd name="T0" fmla="*/ 9 w 12"/>
                  <a:gd name="T1" fmla="*/ 6 h 7"/>
                  <a:gd name="T2" fmla="*/ 9 w 12"/>
                  <a:gd name="T3" fmla="*/ 5 h 7"/>
                  <a:gd name="T4" fmla="*/ 10 w 12"/>
                  <a:gd name="T5" fmla="*/ 6 h 7"/>
                  <a:gd name="T6" fmla="*/ 11 w 12"/>
                  <a:gd name="T7" fmla="*/ 5 h 7"/>
                  <a:gd name="T8" fmla="*/ 10 w 12"/>
                  <a:gd name="T9" fmla="*/ 5 h 7"/>
                  <a:gd name="T10" fmla="*/ 10 w 12"/>
                  <a:gd name="T11" fmla="*/ 4 h 7"/>
                  <a:gd name="T12" fmla="*/ 8 w 12"/>
                  <a:gd name="T13" fmla="*/ 4 h 7"/>
                  <a:gd name="T14" fmla="*/ 11 w 12"/>
                  <a:gd name="T15" fmla="*/ 4 h 7"/>
                  <a:gd name="T16" fmla="*/ 7 w 12"/>
                  <a:gd name="T17" fmla="*/ 3 h 7"/>
                  <a:gd name="T18" fmla="*/ 9 w 12"/>
                  <a:gd name="T19" fmla="*/ 2 h 7"/>
                  <a:gd name="T20" fmla="*/ 9 w 12"/>
                  <a:gd name="T21" fmla="*/ 3 h 7"/>
                  <a:gd name="T22" fmla="*/ 9 w 12"/>
                  <a:gd name="T23" fmla="*/ 2 h 7"/>
                  <a:gd name="T24" fmla="*/ 11 w 12"/>
                  <a:gd name="T25" fmla="*/ 3 h 7"/>
                  <a:gd name="T26" fmla="*/ 11 w 12"/>
                  <a:gd name="T27" fmla="*/ 2 h 7"/>
                  <a:gd name="T28" fmla="*/ 11 w 12"/>
                  <a:gd name="T29" fmla="*/ 2 h 7"/>
                  <a:gd name="T30" fmla="*/ 11 w 12"/>
                  <a:gd name="T31" fmla="*/ 2 h 7"/>
                  <a:gd name="T32" fmla="*/ 11 w 12"/>
                  <a:gd name="T33" fmla="*/ 2 h 7"/>
                  <a:gd name="T34" fmla="*/ 11 w 12"/>
                  <a:gd name="T35" fmla="*/ 2 h 7"/>
                  <a:gd name="T36" fmla="*/ 11 w 12"/>
                  <a:gd name="T37" fmla="*/ 2 h 7"/>
                  <a:gd name="T38" fmla="*/ 11 w 12"/>
                  <a:gd name="T39" fmla="*/ 2 h 7"/>
                  <a:gd name="T40" fmla="*/ 5 w 12"/>
                  <a:gd name="T41" fmla="*/ 1 h 7"/>
                  <a:gd name="T42" fmla="*/ 5 w 12"/>
                  <a:gd name="T43" fmla="*/ 1 h 7"/>
                  <a:gd name="T44" fmla="*/ 5 w 12"/>
                  <a:gd name="T45" fmla="*/ 1 h 7"/>
                  <a:gd name="T46" fmla="*/ 6 w 12"/>
                  <a:gd name="T47" fmla="*/ 1 h 7"/>
                  <a:gd name="T48" fmla="*/ 6 w 12"/>
                  <a:gd name="T49" fmla="*/ 2 h 7"/>
                  <a:gd name="T50" fmla="*/ 5 w 12"/>
                  <a:gd name="T51" fmla="*/ 2 h 7"/>
                  <a:gd name="T52" fmla="*/ 4 w 12"/>
                  <a:gd name="T53" fmla="*/ 2 h 7"/>
                  <a:gd name="T54" fmla="*/ 6 w 12"/>
                  <a:gd name="T55" fmla="*/ 4 h 7"/>
                  <a:gd name="T56" fmla="*/ 5 w 12"/>
                  <a:gd name="T57" fmla="*/ 4 h 7"/>
                  <a:gd name="T58" fmla="*/ 8 w 12"/>
                  <a:gd name="T59" fmla="*/ 4 h 7"/>
                  <a:gd name="T60" fmla="*/ 8 w 12"/>
                  <a:gd name="T61" fmla="*/ 5 h 7"/>
                  <a:gd name="T62" fmla="*/ 5 w 12"/>
                  <a:gd name="T63" fmla="*/ 4 h 7"/>
                  <a:gd name="T64" fmla="*/ 6 w 12"/>
                  <a:gd name="T65" fmla="*/ 5 h 7"/>
                  <a:gd name="T66" fmla="*/ 4 w 12"/>
                  <a:gd name="T67" fmla="*/ 5 h 7"/>
                  <a:gd name="T68" fmla="*/ 7 w 12"/>
                  <a:gd name="T69" fmla="*/ 6 h 7"/>
                  <a:gd name="T70" fmla="*/ 7 w 12"/>
                  <a:gd name="T71" fmla="*/ 6 h 7"/>
                  <a:gd name="T72" fmla="*/ 10 w 12"/>
                  <a:gd name="T73" fmla="*/ 6 h 7"/>
                  <a:gd name="T74" fmla="*/ 9 w 12"/>
                  <a:gd name="T75" fmla="*/ 4 h 7"/>
                  <a:gd name="T76" fmla="*/ 8 w 12"/>
                  <a:gd name="T77" fmla="*/ 3 h 7"/>
                  <a:gd name="T78" fmla="*/ 10 w 12"/>
                  <a:gd name="T79" fmla="*/ 3 h 7"/>
                  <a:gd name="T80" fmla="*/ 8 w 12"/>
                  <a:gd name="T81" fmla="*/ 3 h 7"/>
                  <a:gd name="T82" fmla="*/ 10 w 12"/>
                  <a:gd name="T83" fmla="*/ 3 h 7"/>
                  <a:gd name="T84" fmla="*/ 8 w 12"/>
                  <a:gd name="T85" fmla="*/ 2 h 7"/>
                  <a:gd name="T86" fmla="*/ 10 w 12"/>
                  <a:gd name="T87" fmla="*/ 2 h 7"/>
                  <a:gd name="T88" fmla="*/ 6 w 12"/>
                  <a:gd name="T89" fmla="*/ 5 h 7"/>
                  <a:gd name="T90" fmla="*/ 8 w 12"/>
                  <a:gd name="T91" fmla="*/ 5 h 7"/>
                  <a:gd name="T92" fmla="*/ 7 w 12"/>
                  <a:gd name="T93" fmla="*/ 6 h 7"/>
                  <a:gd name="T94" fmla="*/ 9 w 12"/>
                  <a:gd name="T95" fmla="*/ 6 h 7"/>
                  <a:gd name="T96" fmla="*/ 5 w 12"/>
                  <a:gd name="T97" fmla="*/ 6 h 7"/>
                  <a:gd name="T98" fmla="*/ 6 w 12"/>
                  <a:gd name="T99" fmla="*/ 7 h 7"/>
                  <a:gd name="T100" fmla="*/ 6 w 12"/>
                  <a:gd name="T101" fmla="*/ 6 h 7"/>
                  <a:gd name="T102" fmla="*/ 6 w 12"/>
                  <a:gd name="T103" fmla="*/ 7 h 7"/>
                  <a:gd name="T104" fmla="*/ 10 w 12"/>
                  <a:gd name="T105" fmla="*/ 7 h 7"/>
                  <a:gd name="T106" fmla="*/ 11 w 12"/>
                  <a:gd name="T107" fmla="*/ 6 h 7"/>
                  <a:gd name="T108" fmla="*/ 9 w 12"/>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 h="7">
                    <a:moveTo>
                      <a:pt x="9" y="6"/>
                    </a:moveTo>
                    <a:cubicBezTo>
                      <a:pt x="9" y="6"/>
                      <a:pt x="8" y="5"/>
                      <a:pt x="9" y="5"/>
                    </a:cubicBezTo>
                    <a:cubicBezTo>
                      <a:pt x="10" y="5"/>
                      <a:pt x="10" y="6"/>
                      <a:pt x="10" y="6"/>
                    </a:cubicBezTo>
                    <a:cubicBezTo>
                      <a:pt x="11" y="6"/>
                      <a:pt x="9" y="5"/>
                      <a:pt x="11" y="5"/>
                    </a:cubicBezTo>
                    <a:cubicBezTo>
                      <a:pt x="10" y="5"/>
                      <a:pt x="10" y="5"/>
                      <a:pt x="10" y="5"/>
                    </a:cubicBezTo>
                    <a:cubicBezTo>
                      <a:pt x="10" y="5"/>
                      <a:pt x="8" y="5"/>
                      <a:pt x="10" y="4"/>
                    </a:cubicBezTo>
                    <a:cubicBezTo>
                      <a:pt x="9" y="4"/>
                      <a:pt x="9" y="4"/>
                      <a:pt x="8" y="4"/>
                    </a:cubicBezTo>
                    <a:cubicBezTo>
                      <a:pt x="10" y="4"/>
                      <a:pt x="9" y="4"/>
                      <a:pt x="11" y="4"/>
                    </a:cubicBezTo>
                    <a:cubicBezTo>
                      <a:pt x="10" y="4"/>
                      <a:pt x="9" y="3"/>
                      <a:pt x="7" y="3"/>
                    </a:cubicBezTo>
                    <a:cubicBezTo>
                      <a:pt x="9" y="3"/>
                      <a:pt x="7" y="2"/>
                      <a:pt x="9" y="2"/>
                    </a:cubicBezTo>
                    <a:cubicBezTo>
                      <a:pt x="9" y="2"/>
                      <a:pt x="9" y="2"/>
                      <a:pt x="9" y="3"/>
                    </a:cubicBezTo>
                    <a:cubicBezTo>
                      <a:pt x="11" y="3"/>
                      <a:pt x="9" y="2"/>
                      <a:pt x="9" y="2"/>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0" y="0"/>
                      <a:pt x="8" y="2"/>
                      <a:pt x="5" y="1"/>
                    </a:cubicBezTo>
                    <a:cubicBezTo>
                      <a:pt x="5" y="1"/>
                      <a:pt x="5" y="1"/>
                      <a:pt x="5" y="1"/>
                    </a:cubicBezTo>
                    <a:cubicBezTo>
                      <a:pt x="5" y="1"/>
                      <a:pt x="5" y="1"/>
                      <a:pt x="5" y="1"/>
                    </a:cubicBezTo>
                    <a:cubicBezTo>
                      <a:pt x="6" y="1"/>
                      <a:pt x="6" y="1"/>
                      <a:pt x="6" y="1"/>
                    </a:cubicBezTo>
                    <a:cubicBezTo>
                      <a:pt x="6" y="2"/>
                      <a:pt x="6" y="2"/>
                      <a:pt x="6" y="2"/>
                    </a:cubicBezTo>
                    <a:cubicBezTo>
                      <a:pt x="6" y="2"/>
                      <a:pt x="6" y="2"/>
                      <a:pt x="5" y="2"/>
                    </a:cubicBezTo>
                    <a:cubicBezTo>
                      <a:pt x="4" y="2"/>
                      <a:pt x="4" y="2"/>
                      <a:pt x="4" y="2"/>
                    </a:cubicBezTo>
                    <a:cubicBezTo>
                      <a:pt x="6" y="3"/>
                      <a:pt x="5" y="3"/>
                      <a:pt x="6" y="4"/>
                    </a:cubicBezTo>
                    <a:cubicBezTo>
                      <a:pt x="5" y="4"/>
                      <a:pt x="5" y="4"/>
                      <a:pt x="5" y="4"/>
                    </a:cubicBezTo>
                    <a:cubicBezTo>
                      <a:pt x="6" y="5"/>
                      <a:pt x="5" y="3"/>
                      <a:pt x="8" y="4"/>
                    </a:cubicBezTo>
                    <a:cubicBezTo>
                      <a:pt x="5" y="4"/>
                      <a:pt x="9" y="4"/>
                      <a:pt x="8" y="5"/>
                    </a:cubicBezTo>
                    <a:cubicBezTo>
                      <a:pt x="6" y="5"/>
                      <a:pt x="7" y="4"/>
                      <a:pt x="5" y="4"/>
                    </a:cubicBezTo>
                    <a:cubicBezTo>
                      <a:pt x="7" y="5"/>
                      <a:pt x="6" y="5"/>
                      <a:pt x="6" y="5"/>
                    </a:cubicBezTo>
                    <a:cubicBezTo>
                      <a:pt x="5" y="5"/>
                      <a:pt x="6" y="5"/>
                      <a:pt x="4" y="5"/>
                    </a:cubicBezTo>
                    <a:cubicBezTo>
                      <a:pt x="7" y="6"/>
                      <a:pt x="7" y="6"/>
                      <a:pt x="7" y="6"/>
                    </a:cubicBezTo>
                    <a:cubicBezTo>
                      <a:pt x="6" y="6"/>
                      <a:pt x="6" y="6"/>
                      <a:pt x="7" y="6"/>
                    </a:cubicBezTo>
                    <a:cubicBezTo>
                      <a:pt x="7" y="6"/>
                      <a:pt x="9" y="7"/>
                      <a:pt x="10" y="6"/>
                    </a:cubicBezTo>
                    <a:cubicBezTo>
                      <a:pt x="9" y="6"/>
                      <a:pt x="9" y="4"/>
                      <a:pt x="9" y="4"/>
                    </a:cubicBezTo>
                    <a:cubicBezTo>
                      <a:pt x="7" y="4"/>
                      <a:pt x="9" y="3"/>
                      <a:pt x="8" y="3"/>
                    </a:cubicBezTo>
                    <a:cubicBezTo>
                      <a:pt x="10" y="3"/>
                      <a:pt x="10" y="3"/>
                      <a:pt x="10" y="3"/>
                    </a:cubicBezTo>
                    <a:cubicBezTo>
                      <a:pt x="9" y="3"/>
                      <a:pt x="9" y="3"/>
                      <a:pt x="8" y="3"/>
                    </a:cubicBezTo>
                    <a:cubicBezTo>
                      <a:pt x="7" y="3"/>
                      <a:pt x="9" y="3"/>
                      <a:pt x="10" y="3"/>
                    </a:cubicBezTo>
                    <a:cubicBezTo>
                      <a:pt x="10" y="2"/>
                      <a:pt x="9" y="3"/>
                      <a:pt x="8" y="2"/>
                    </a:cubicBezTo>
                    <a:cubicBezTo>
                      <a:pt x="10" y="2"/>
                      <a:pt x="10" y="2"/>
                      <a:pt x="10" y="2"/>
                    </a:cubicBezTo>
                    <a:cubicBezTo>
                      <a:pt x="2" y="0"/>
                      <a:pt x="9" y="4"/>
                      <a:pt x="6" y="5"/>
                    </a:cubicBezTo>
                    <a:cubicBezTo>
                      <a:pt x="8" y="5"/>
                      <a:pt x="8" y="5"/>
                      <a:pt x="8" y="5"/>
                    </a:cubicBezTo>
                    <a:cubicBezTo>
                      <a:pt x="7" y="5"/>
                      <a:pt x="11" y="6"/>
                      <a:pt x="7" y="6"/>
                    </a:cubicBezTo>
                    <a:cubicBezTo>
                      <a:pt x="9" y="6"/>
                      <a:pt x="9" y="6"/>
                      <a:pt x="9" y="6"/>
                    </a:cubicBezTo>
                    <a:cubicBezTo>
                      <a:pt x="8" y="6"/>
                      <a:pt x="6" y="6"/>
                      <a:pt x="5" y="6"/>
                    </a:cubicBezTo>
                    <a:cubicBezTo>
                      <a:pt x="6" y="6"/>
                      <a:pt x="5" y="6"/>
                      <a:pt x="6" y="7"/>
                    </a:cubicBezTo>
                    <a:cubicBezTo>
                      <a:pt x="6" y="6"/>
                      <a:pt x="6" y="6"/>
                      <a:pt x="6" y="6"/>
                    </a:cubicBezTo>
                    <a:cubicBezTo>
                      <a:pt x="8" y="7"/>
                      <a:pt x="7" y="7"/>
                      <a:pt x="6" y="7"/>
                    </a:cubicBezTo>
                    <a:cubicBezTo>
                      <a:pt x="7" y="7"/>
                      <a:pt x="8" y="7"/>
                      <a:pt x="10" y="7"/>
                    </a:cubicBezTo>
                    <a:cubicBezTo>
                      <a:pt x="7" y="6"/>
                      <a:pt x="12" y="7"/>
                      <a:pt x="11" y="6"/>
                    </a:cubicBezTo>
                    <a:cubicBezTo>
                      <a:pt x="10" y="6"/>
                      <a:pt x="10" y="6"/>
                      <a:pt x="9"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1" name="Freeform 1786"/>
              <p:cNvSpPr>
                <a:spLocks/>
              </p:cNvSpPr>
              <p:nvPr/>
            </p:nvSpPr>
            <p:spPr bwMode="auto">
              <a:xfrm>
                <a:off x="1180" y="27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2" name="Freeform 1787"/>
              <p:cNvSpPr>
                <a:spLocks/>
              </p:cNvSpPr>
              <p:nvPr/>
            </p:nvSpPr>
            <p:spPr bwMode="auto">
              <a:xfrm>
                <a:off x="1185" y="274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3" name="Rectangle 1788"/>
              <p:cNvSpPr>
                <a:spLocks noChangeArrowheads="1"/>
              </p:cNvSpPr>
              <p:nvPr/>
            </p:nvSpPr>
            <p:spPr bwMode="auto">
              <a:xfrm>
                <a:off x="1182" y="274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4" name="Rectangle 1789"/>
              <p:cNvSpPr>
                <a:spLocks noChangeArrowheads="1"/>
              </p:cNvSpPr>
              <p:nvPr/>
            </p:nvSpPr>
            <p:spPr bwMode="auto">
              <a:xfrm>
                <a:off x="1189" y="2743"/>
                <a:ext cx="1" cy="2"/>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5" name="Freeform 1790"/>
              <p:cNvSpPr>
                <a:spLocks/>
              </p:cNvSpPr>
              <p:nvPr/>
            </p:nvSpPr>
            <p:spPr bwMode="auto">
              <a:xfrm>
                <a:off x="1180" y="27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6" name="Freeform 1791"/>
              <p:cNvSpPr>
                <a:spLocks/>
              </p:cNvSpPr>
              <p:nvPr/>
            </p:nvSpPr>
            <p:spPr bwMode="auto">
              <a:xfrm>
                <a:off x="1178" y="275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7" name="Freeform 1792"/>
              <p:cNvSpPr>
                <a:spLocks/>
              </p:cNvSpPr>
              <p:nvPr/>
            </p:nvSpPr>
            <p:spPr bwMode="auto">
              <a:xfrm>
                <a:off x="1168" y="2743"/>
                <a:ext cx="24" cy="33"/>
              </a:xfrm>
              <a:custGeom>
                <a:avLst/>
                <a:gdLst>
                  <a:gd name="T0" fmla="*/ 5 w 10"/>
                  <a:gd name="T1" fmla="*/ 7 h 14"/>
                  <a:gd name="T2" fmla="*/ 3 w 10"/>
                  <a:gd name="T3" fmla="*/ 7 h 14"/>
                  <a:gd name="T4" fmla="*/ 2 w 10"/>
                  <a:gd name="T5" fmla="*/ 7 h 14"/>
                  <a:gd name="T6" fmla="*/ 3 w 10"/>
                  <a:gd name="T7" fmla="*/ 8 h 14"/>
                  <a:gd name="T8" fmla="*/ 3 w 10"/>
                  <a:gd name="T9" fmla="*/ 10 h 14"/>
                  <a:gd name="T10" fmla="*/ 3 w 10"/>
                  <a:gd name="T11" fmla="*/ 12 h 14"/>
                  <a:gd name="T12" fmla="*/ 4 w 10"/>
                  <a:gd name="T13" fmla="*/ 12 h 14"/>
                  <a:gd name="T14" fmla="*/ 7 w 10"/>
                  <a:gd name="T15" fmla="*/ 13 h 14"/>
                  <a:gd name="T16" fmla="*/ 7 w 10"/>
                  <a:gd name="T17" fmla="*/ 11 h 14"/>
                  <a:gd name="T18" fmla="*/ 7 w 10"/>
                  <a:gd name="T19" fmla="*/ 11 h 14"/>
                  <a:gd name="T20" fmla="*/ 8 w 10"/>
                  <a:gd name="T21" fmla="*/ 10 h 14"/>
                  <a:gd name="T22" fmla="*/ 5 w 10"/>
                  <a:gd name="T23" fmla="*/ 9 h 14"/>
                  <a:gd name="T24" fmla="*/ 5 w 10"/>
                  <a:gd name="T25" fmla="*/ 8 h 14"/>
                  <a:gd name="T26" fmla="*/ 7 w 10"/>
                  <a:gd name="T27" fmla="*/ 8 h 14"/>
                  <a:gd name="T28" fmla="*/ 7 w 10"/>
                  <a:gd name="T29" fmla="*/ 6 h 14"/>
                  <a:gd name="T30" fmla="*/ 8 w 10"/>
                  <a:gd name="T31" fmla="*/ 5 h 14"/>
                  <a:gd name="T32" fmla="*/ 7 w 10"/>
                  <a:gd name="T33" fmla="*/ 4 h 14"/>
                  <a:gd name="T34" fmla="*/ 6 w 10"/>
                  <a:gd name="T35" fmla="*/ 3 h 14"/>
                  <a:gd name="T36" fmla="*/ 7 w 10"/>
                  <a:gd name="T37" fmla="*/ 3 h 14"/>
                  <a:gd name="T38" fmla="*/ 7 w 10"/>
                  <a:gd name="T39" fmla="*/ 2 h 14"/>
                  <a:gd name="T40" fmla="*/ 8 w 10"/>
                  <a:gd name="T41" fmla="*/ 0 h 14"/>
                  <a:gd name="T42" fmla="*/ 7 w 10"/>
                  <a:gd name="T43" fmla="*/ 1 h 14"/>
                  <a:gd name="T44" fmla="*/ 8 w 10"/>
                  <a:gd name="T45" fmla="*/ 1 h 14"/>
                  <a:gd name="T46" fmla="*/ 4 w 10"/>
                  <a:gd name="T47" fmla="*/ 1 h 14"/>
                  <a:gd name="T48" fmla="*/ 4 w 10"/>
                  <a:gd name="T49" fmla="*/ 2 h 14"/>
                  <a:gd name="T50" fmla="*/ 4 w 10"/>
                  <a:gd name="T51" fmla="*/ 3 h 14"/>
                  <a:gd name="T52" fmla="*/ 4 w 10"/>
                  <a:gd name="T53" fmla="*/ 3 h 14"/>
                  <a:gd name="T54" fmla="*/ 3 w 10"/>
                  <a:gd name="T55" fmla="*/ 4 h 14"/>
                  <a:gd name="T56" fmla="*/ 4 w 10"/>
                  <a:gd name="T57" fmla="*/ 5 h 14"/>
                  <a:gd name="T58" fmla="*/ 4 w 10"/>
                  <a:gd name="T59" fmla="*/ 5 h 14"/>
                  <a:gd name="T60" fmla="*/ 4 w 10"/>
                  <a:gd name="T61" fmla="*/ 6 h 14"/>
                  <a:gd name="T62" fmla="*/ 4 w 10"/>
                  <a:gd name="T63" fmla="*/ 6 h 14"/>
                  <a:gd name="T64" fmla="*/ 5 w 10"/>
                  <a:gd name="T65" fmla="*/ 7 h 14"/>
                  <a:gd name="T66" fmla="*/ 3 w 10"/>
                  <a:gd name="T67" fmla="*/ 7 h 14"/>
                  <a:gd name="T68" fmla="*/ 3 w 10"/>
                  <a:gd name="T69" fmla="*/ 8 h 14"/>
                  <a:gd name="T70" fmla="*/ 4 w 10"/>
                  <a:gd name="T71" fmla="*/ 9 h 14"/>
                  <a:gd name="T72" fmla="*/ 5 w 10"/>
                  <a:gd name="T73" fmla="*/ 10 h 14"/>
                  <a:gd name="T74" fmla="*/ 5 w 10"/>
                  <a:gd name="T75" fmla="*/ 12 h 14"/>
                  <a:gd name="T76" fmla="*/ 7 w 10"/>
                  <a:gd name="T77" fmla="*/ 13 h 14"/>
                  <a:gd name="T78" fmla="*/ 8 w 10"/>
                  <a:gd name="T79" fmla="*/ 12 h 14"/>
                  <a:gd name="T80" fmla="*/ 5 w 10"/>
                  <a:gd name="T81" fmla="*/ 11 h 14"/>
                  <a:gd name="T82" fmla="*/ 5 w 10"/>
                  <a:gd name="T83" fmla="*/ 10 h 14"/>
                  <a:gd name="T84" fmla="*/ 8 w 10"/>
                  <a:gd name="T8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4">
                    <a:moveTo>
                      <a:pt x="8" y="8"/>
                    </a:moveTo>
                    <a:cubicBezTo>
                      <a:pt x="7" y="8"/>
                      <a:pt x="7" y="8"/>
                      <a:pt x="5" y="7"/>
                    </a:cubicBezTo>
                    <a:cubicBezTo>
                      <a:pt x="6" y="7"/>
                      <a:pt x="6" y="7"/>
                      <a:pt x="6" y="7"/>
                    </a:cubicBezTo>
                    <a:cubicBezTo>
                      <a:pt x="6" y="7"/>
                      <a:pt x="5" y="7"/>
                      <a:pt x="3" y="7"/>
                    </a:cubicBezTo>
                    <a:cubicBezTo>
                      <a:pt x="4" y="7"/>
                      <a:pt x="4" y="7"/>
                      <a:pt x="4" y="7"/>
                    </a:cubicBezTo>
                    <a:cubicBezTo>
                      <a:pt x="5" y="7"/>
                      <a:pt x="3" y="7"/>
                      <a:pt x="2" y="7"/>
                    </a:cubicBezTo>
                    <a:cubicBezTo>
                      <a:pt x="2" y="8"/>
                      <a:pt x="5" y="8"/>
                      <a:pt x="5" y="8"/>
                    </a:cubicBezTo>
                    <a:cubicBezTo>
                      <a:pt x="5" y="9"/>
                      <a:pt x="4" y="8"/>
                      <a:pt x="3" y="8"/>
                    </a:cubicBezTo>
                    <a:cubicBezTo>
                      <a:pt x="3" y="9"/>
                      <a:pt x="5" y="9"/>
                      <a:pt x="6" y="9"/>
                    </a:cubicBezTo>
                    <a:cubicBezTo>
                      <a:pt x="0" y="9"/>
                      <a:pt x="7" y="10"/>
                      <a:pt x="3" y="10"/>
                    </a:cubicBezTo>
                    <a:cubicBezTo>
                      <a:pt x="4" y="11"/>
                      <a:pt x="3" y="11"/>
                      <a:pt x="4" y="12"/>
                    </a:cubicBezTo>
                    <a:cubicBezTo>
                      <a:pt x="3" y="11"/>
                      <a:pt x="4" y="12"/>
                      <a:pt x="3" y="12"/>
                    </a:cubicBezTo>
                    <a:cubicBezTo>
                      <a:pt x="3" y="12"/>
                      <a:pt x="4" y="12"/>
                      <a:pt x="4" y="12"/>
                    </a:cubicBezTo>
                    <a:cubicBezTo>
                      <a:pt x="4" y="12"/>
                      <a:pt x="4" y="12"/>
                      <a:pt x="4" y="12"/>
                    </a:cubicBezTo>
                    <a:cubicBezTo>
                      <a:pt x="10" y="14"/>
                      <a:pt x="5" y="12"/>
                      <a:pt x="7" y="13"/>
                    </a:cubicBezTo>
                    <a:cubicBezTo>
                      <a:pt x="7" y="13"/>
                      <a:pt x="7" y="13"/>
                      <a:pt x="7" y="13"/>
                    </a:cubicBezTo>
                    <a:cubicBezTo>
                      <a:pt x="7" y="13"/>
                      <a:pt x="8" y="12"/>
                      <a:pt x="6" y="12"/>
                    </a:cubicBezTo>
                    <a:cubicBezTo>
                      <a:pt x="7" y="12"/>
                      <a:pt x="5" y="11"/>
                      <a:pt x="7" y="11"/>
                    </a:cubicBezTo>
                    <a:cubicBezTo>
                      <a:pt x="7" y="11"/>
                      <a:pt x="7" y="11"/>
                      <a:pt x="7" y="12"/>
                    </a:cubicBezTo>
                    <a:cubicBezTo>
                      <a:pt x="8" y="12"/>
                      <a:pt x="5" y="11"/>
                      <a:pt x="7" y="11"/>
                    </a:cubicBezTo>
                    <a:cubicBezTo>
                      <a:pt x="8" y="11"/>
                      <a:pt x="6" y="11"/>
                      <a:pt x="5" y="10"/>
                    </a:cubicBezTo>
                    <a:cubicBezTo>
                      <a:pt x="6" y="10"/>
                      <a:pt x="6" y="10"/>
                      <a:pt x="8" y="10"/>
                    </a:cubicBezTo>
                    <a:cubicBezTo>
                      <a:pt x="6" y="10"/>
                      <a:pt x="7" y="10"/>
                      <a:pt x="6" y="9"/>
                    </a:cubicBezTo>
                    <a:cubicBezTo>
                      <a:pt x="6" y="9"/>
                      <a:pt x="6" y="9"/>
                      <a:pt x="5" y="9"/>
                    </a:cubicBezTo>
                    <a:cubicBezTo>
                      <a:pt x="6" y="8"/>
                      <a:pt x="4" y="8"/>
                      <a:pt x="4" y="8"/>
                    </a:cubicBezTo>
                    <a:cubicBezTo>
                      <a:pt x="6" y="8"/>
                      <a:pt x="3" y="8"/>
                      <a:pt x="5" y="8"/>
                    </a:cubicBezTo>
                    <a:cubicBezTo>
                      <a:pt x="6" y="9"/>
                      <a:pt x="6" y="9"/>
                      <a:pt x="8" y="9"/>
                    </a:cubicBezTo>
                    <a:cubicBezTo>
                      <a:pt x="8" y="9"/>
                      <a:pt x="8" y="8"/>
                      <a:pt x="7" y="8"/>
                    </a:cubicBezTo>
                    <a:cubicBezTo>
                      <a:pt x="7" y="7"/>
                      <a:pt x="8" y="8"/>
                      <a:pt x="8" y="8"/>
                    </a:cubicBezTo>
                    <a:cubicBezTo>
                      <a:pt x="9" y="7"/>
                      <a:pt x="6" y="7"/>
                      <a:pt x="7" y="6"/>
                    </a:cubicBezTo>
                    <a:cubicBezTo>
                      <a:pt x="8" y="7"/>
                      <a:pt x="8" y="7"/>
                      <a:pt x="8" y="7"/>
                    </a:cubicBezTo>
                    <a:cubicBezTo>
                      <a:pt x="7" y="6"/>
                      <a:pt x="9" y="6"/>
                      <a:pt x="8" y="5"/>
                    </a:cubicBezTo>
                    <a:cubicBezTo>
                      <a:pt x="7" y="5"/>
                      <a:pt x="7" y="5"/>
                      <a:pt x="6" y="5"/>
                    </a:cubicBezTo>
                    <a:cubicBezTo>
                      <a:pt x="9" y="6"/>
                      <a:pt x="5" y="4"/>
                      <a:pt x="7" y="4"/>
                    </a:cubicBezTo>
                    <a:cubicBezTo>
                      <a:pt x="5" y="4"/>
                      <a:pt x="4" y="3"/>
                      <a:pt x="4" y="3"/>
                    </a:cubicBezTo>
                    <a:cubicBezTo>
                      <a:pt x="6" y="3"/>
                      <a:pt x="6" y="3"/>
                      <a:pt x="6" y="3"/>
                    </a:cubicBezTo>
                    <a:cubicBezTo>
                      <a:pt x="5" y="4"/>
                      <a:pt x="8" y="4"/>
                      <a:pt x="9" y="4"/>
                    </a:cubicBezTo>
                    <a:cubicBezTo>
                      <a:pt x="8" y="4"/>
                      <a:pt x="9" y="4"/>
                      <a:pt x="7" y="3"/>
                    </a:cubicBezTo>
                    <a:cubicBezTo>
                      <a:pt x="9" y="3"/>
                      <a:pt x="9" y="3"/>
                      <a:pt x="9" y="3"/>
                    </a:cubicBezTo>
                    <a:cubicBezTo>
                      <a:pt x="9" y="3"/>
                      <a:pt x="6" y="3"/>
                      <a:pt x="7" y="2"/>
                    </a:cubicBezTo>
                    <a:cubicBezTo>
                      <a:pt x="8" y="3"/>
                      <a:pt x="8" y="3"/>
                      <a:pt x="8" y="3"/>
                    </a:cubicBezTo>
                    <a:cubicBezTo>
                      <a:pt x="8" y="2"/>
                      <a:pt x="10" y="1"/>
                      <a:pt x="8" y="0"/>
                    </a:cubicBezTo>
                    <a:cubicBezTo>
                      <a:pt x="7" y="0"/>
                      <a:pt x="5" y="0"/>
                      <a:pt x="4" y="0"/>
                    </a:cubicBezTo>
                    <a:cubicBezTo>
                      <a:pt x="5" y="0"/>
                      <a:pt x="6" y="1"/>
                      <a:pt x="7" y="1"/>
                    </a:cubicBezTo>
                    <a:cubicBezTo>
                      <a:pt x="5" y="1"/>
                      <a:pt x="5" y="1"/>
                      <a:pt x="5" y="1"/>
                    </a:cubicBezTo>
                    <a:cubicBezTo>
                      <a:pt x="7" y="1"/>
                      <a:pt x="7" y="2"/>
                      <a:pt x="8" y="1"/>
                    </a:cubicBezTo>
                    <a:cubicBezTo>
                      <a:pt x="9" y="2"/>
                      <a:pt x="7" y="1"/>
                      <a:pt x="8" y="2"/>
                    </a:cubicBezTo>
                    <a:cubicBezTo>
                      <a:pt x="6" y="2"/>
                      <a:pt x="6" y="1"/>
                      <a:pt x="4" y="1"/>
                    </a:cubicBezTo>
                    <a:cubicBezTo>
                      <a:pt x="5" y="2"/>
                      <a:pt x="5" y="2"/>
                      <a:pt x="5" y="2"/>
                    </a:cubicBezTo>
                    <a:cubicBezTo>
                      <a:pt x="4" y="2"/>
                      <a:pt x="4" y="2"/>
                      <a:pt x="4" y="2"/>
                    </a:cubicBezTo>
                    <a:cubicBezTo>
                      <a:pt x="6" y="2"/>
                      <a:pt x="3" y="2"/>
                      <a:pt x="4" y="3"/>
                    </a:cubicBezTo>
                    <a:cubicBezTo>
                      <a:pt x="4" y="3"/>
                      <a:pt x="4" y="3"/>
                      <a:pt x="4" y="3"/>
                    </a:cubicBezTo>
                    <a:cubicBezTo>
                      <a:pt x="5" y="3"/>
                      <a:pt x="5" y="3"/>
                      <a:pt x="5" y="3"/>
                    </a:cubicBezTo>
                    <a:cubicBezTo>
                      <a:pt x="4" y="3"/>
                      <a:pt x="4" y="3"/>
                      <a:pt x="4" y="3"/>
                    </a:cubicBezTo>
                    <a:cubicBezTo>
                      <a:pt x="4" y="3"/>
                      <a:pt x="6" y="4"/>
                      <a:pt x="6" y="4"/>
                    </a:cubicBezTo>
                    <a:cubicBezTo>
                      <a:pt x="4" y="4"/>
                      <a:pt x="5" y="4"/>
                      <a:pt x="3" y="4"/>
                    </a:cubicBezTo>
                    <a:cubicBezTo>
                      <a:pt x="5" y="5"/>
                      <a:pt x="4" y="5"/>
                      <a:pt x="5" y="5"/>
                    </a:cubicBezTo>
                    <a:cubicBezTo>
                      <a:pt x="5" y="5"/>
                      <a:pt x="5" y="5"/>
                      <a:pt x="4" y="5"/>
                    </a:cubicBezTo>
                    <a:cubicBezTo>
                      <a:pt x="4" y="5"/>
                      <a:pt x="4" y="5"/>
                      <a:pt x="4" y="5"/>
                    </a:cubicBezTo>
                    <a:cubicBezTo>
                      <a:pt x="4" y="5"/>
                      <a:pt x="4" y="5"/>
                      <a:pt x="4" y="5"/>
                    </a:cubicBezTo>
                    <a:cubicBezTo>
                      <a:pt x="3" y="5"/>
                      <a:pt x="3" y="5"/>
                      <a:pt x="3" y="5"/>
                    </a:cubicBezTo>
                    <a:cubicBezTo>
                      <a:pt x="3" y="5"/>
                      <a:pt x="4" y="6"/>
                      <a:pt x="4" y="6"/>
                    </a:cubicBezTo>
                    <a:cubicBezTo>
                      <a:pt x="3" y="5"/>
                      <a:pt x="3" y="5"/>
                      <a:pt x="3" y="5"/>
                    </a:cubicBezTo>
                    <a:cubicBezTo>
                      <a:pt x="3" y="6"/>
                      <a:pt x="6" y="6"/>
                      <a:pt x="4" y="6"/>
                    </a:cubicBezTo>
                    <a:cubicBezTo>
                      <a:pt x="5" y="7"/>
                      <a:pt x="5" y="7"/>
                      <a:pt x="7" y="7"/>
                    </a:cubicBezTo>
                    <a:cubicBezTo>
                      <a:pt x="6" y="7"/>
                      <a:pt x="4" y="7"/>
                      <a:pt x="5" y="7"/>
                    </a:cubicBezTo>
                    <a:cubicBezTo>
                      <a:pt x="6" y="8"/>
                      <a:pt x="4" y="8"/>
                      <a:pt x="5" y="8"/>
                    </a:cubicBezTo>
                    <a:cubicBezTo>
                      <a:pt x="3" y="7"/>
                      <a:pt x="5" y="8"/>
                      <a:pt x="3" y="7"/>
                    </a:cubicBezTo>
                    <a:cubicBezTo>
                      <a:pt x="2" y="7"/>
                      <a:pt x="4" y="8"/>
                      <a:pt x="4" y="8"/>
                    </a:cubicBezTo>
                    <a:cubicBezTo>
                      <a:pt x="3" y="8"/>
                      <a:pt x="3" y="8"/>
                      <a:pt x="3" y="8"/>
                    </a:cubicBezTo>
                    <a:cubicBezTo>
                      <a:pt x="3" y="8"/>
                      <a:pt x="4" y="9"/>
                      <a:pt x="3" y="9"/>
                    </a:cubicBezTo>
                    <a:cubicBezTo>
                      <a:pt x="4" y="9"/>
                      <a:pt x="4" y="9"/>
                      <a:pt x="4" y="9"/>
                    </a:cubicBezTo>
                    <a:cubicBezTo>
                      <a:pt x="4" y="9"/>
                      <a:pt x="4" y="9"/>
                      <a:pt x="3" y="9"/>
                    </a:cubicBezTo>
                    <a:cubicBezTo>
                      <a:pt x="5" y="10"/>
                      <a:pt x="5" y="10"/>
                      <a:pt x="5" y="10"/>
                    </a:cubicBezTo>
                    <a:cubicBezTo>
                      <a:pt x="2" y="10"/>
                      <a:pt x="4" y="11"/>
                      <a:pt x="6" y="12"/>
                    </a:cubicBezTo>
                    <a:cubicBezTo>
                      <a:pt x="6" y="12"/>
                      <a:pt x="5" y="12"/>
                      <a:pt x="5" y="12"/>
                    </a:cubicBezTo>
                    <a:cubicBezTo>
                      <a:pt x="4" y="12"/>
                      <a:pt x="4" y="12"/>
                      <a:pt x="4" y="12"/>
                    </a:cubicBezTo>
                    <a:cubicBezTo>
                      <a:pt x="6" y="12"/>
                      <a:pt x="0" y="11"/>
                      <a:pt x="7" y="13"/>
                    </a:cubicBezTo>
                    <a:cubicBezTo>
                      <a:pt x="7" y="13"/>
                      <a:pt x="7" y="12"/>
                      <a:pt x="6" y="12"/>
                    </a:cubicBezTo>
                    <a:cubicBezTo>
                      <a:pt x="6" y="12"/>
                      <a:pt x="7" y="12"/>
                      <a:pt x="8" y="12"/>
                    </a:cubicBezTo>
                    <a:cubicBezTo>
                      <a:pt x="5" y="11"/>
                      <a:pt x="10" y="11"/>
                      <a:pt x="6" y="10"/>
                    </a:cubicBezTo>
                    <a:cubicBezTo>
                      <a:pt x="6" y="10"/>
                      <a:pt x="5" y="11"/>
                      <a:pt x="5" y="11"/>
                    </a:cubicBezTo>
                    <a:cubicBezTo>
                      <a:pt x="5" y="11"/>
                      <a:pt x="4" y="11"/>
                      <a:pt x="4" y="11"/>
                    </a:cubicBezTo>
                    <a:cubicBezTo>
                      <a:pt x="4" y="10"/>
                      <a:pt x="5" y="10"/>
                      <a:pt x="5" y="10"/>
                    </a:cubicBezTo>
                    <a:cubicBezTo>
                      <a:pt x="7" y="10"/>
                      <a:pt x="7" y="10"/>
                      <a:pt x="7" y="10"/>
                    </a:cubicBezTo>
                    <a:cubicBezTo>
                      <a:pt x="10" y="10"/>
                      <a:pt x="4" y="9"/>
                      <a:pt x="8" y="8"/>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8" name="Freeform 1793"/>
              <p:cNvSpPr>
                <a:spLocks/>
              </p:cNvSpPr>
              <p:nvPr/>
            </p:nvSpPr>
            <p:spPr bwMode="auto">
              <a:xfrm>
                <a:off x="1175" y="2769"/>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9" name="Freeform 1794"/>
              <p:cNvSpPr>
                <a:spLocks/>
              </p:cNvSpPr>
              <p:nvPr/>
            </p:nvSpPr>
            <p:spPr bwMode="auto">
              <a:xfrm>
                <a:off x="1178" y="276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0" name="Freeform 1795"/>
              <p:cNvSpPr>
                <a:spLocks/>
              </p:cNvSpPr>
              <p:nvPr/>
            </p:nvSpPr>
            <p:spPr bwMode="auto">
              <a:xfrm>
                <a:off x="1185"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1" name="Rectangle 1796"/>
              <p:cNvSpPr>
                <a:spLocks noChangeArrowheads="1"/>
              </p:cNvSpPr>
              <p:nvPr/>
            </p:nvSpPr>
            <p:spPr bwMode="auto">
              <a:xfrm>
                <a:off x="1182" y="2759"/>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2" name="Freeform 1797"/>
              <p:cNvSpPr>
                <a:spLocks/>
              </p:cNvSpPr>
              <p:nvPr/>
            </p:nvSpPr>
            <p:spPr bwMode="auto">
              <a:xfrm>
                <a:off x="1168" y="2735"/>
                <a:ext cx="19" cy="24"/>
              </a:xfrm>
              <a:custGeom>
                <a:avLst/>
                <a:gdLst>
                  <a:gd name="T0" fmla="*/ 5 w 8"/>
                  <a:gd name="T1" fmla="*/ 2 h 10"/>
                  <a:gd name="T2" fmla="*/ 3 w 8"/>
                  <a:gd name="T3" fmla="*/ 1 h 10"/>
                  <a:gd name="T4" fmla="*/ 4 w 8"/>
                  <a:gd name="T5" fmla="*/ 1 h 10"/>
                  <a:gd name="T6" fmla="*/ 2 w 8"/>
                  <a:gd name="T7" fmla="*/ 0 h 10"/>
                  <a:gd name="T8" fmla="*/ 3 w 8"/>
                  <a:gd name="T9" fmla="*/ 5 h 10"/>
                  <a:gd name="T10" fmla="*/ 2 w 8"/>
                  <a:gd name="T11" fmla="*/ 4 h 10"/>
                  <a:gd name="T12" fmla="*/ 4 w 8"/>
                  <a:gd name="T13" fmla="*/ 6 h 10"/>
                  <a:gd name="T14" fmla="*/ 2 w 8"/>
                  <a:gd name="T15" fmla="*/ 6 h 10"/>
                  <a:gd name="T16" fmla="*/ 3 w 8"/>
                  <a:gd name="T17" fmla="*/ 7 h 10"/>
                  <a:gd name="T18" fmla="*/ 3 w 8"/>
                  <a:gd name="T19" fmla="*/ 7 h 10"/>
                  <a:gd name="T20" fmla="*/ 3 w 8"/>
                  <a:gd name="T21" fmla="*/ 7 h 10"/>
                  <a:gd name="T22" fmla="*/ 3 w 8"/>
                  <a:gd name="T23" fmla="*/ 7 h 10"/>
                  <a:gd name="T24" fmla="*/ 4 w 8"/>
                  <a:gd name="T25" fmla="*/ 8 h 10"/>
                  <a:gd name="T26" fmla="*/ 3 w 8"/>
                  <a:gd name="T27" fmla="*/ 8 h 10"/>
                  <a:gd name="T28" fmla="*/ 4 w 8"/>
                  <a:gd name="T29" fmla="*/ 8 h 10"/>
                  <a:gd name="T30" fmla="*/ 3 w 8"/>
                  <a:gd name="T31" fmla="*/ 8 h 10"/>
                  <a:gd name="T32" fmla="*/ 4 w 8"/>
                  <a:gd name="T33" fmla="*/ 10 h 10"/>
                  <a:gd name="T34" fmla="*/ 6 w 8"/>
                  <a:gd name="T35" fmla="*/ 10 h 10"/>
                  <a:gd name="T36" fmla="*/ 5 w 8"/>
                  <a:gd name="T37" fmla="*/ 9 h 10"/>
                  <a:gd name="T38" fmla="*/ 5 w 8"/>
                  <a:gd name="T39" fmla="*/ 9 h 10"/>
                  <a:gd name="T40" fmla="*/ 4 w 8"/>
                  <a:gd name="T41" fmla="*/ 8 h 10"/>
                  <a:gd name="T42" fmla="*/ 6 w 8"/>
                  <a:gd name="T43" fmla="*/ 9 h 10"/>
                  <a:gd name="T44" fmla="*/ 7 w 8"/>
                  <a:gd name="T45" fmla="*/ 7 h 10"/>
                  <a:gd name="T46" fmla="*/ 7 w 8"/>
                  <a:gd name="T47" fmla="*/ 8 h 10"/>
                  <a:gd name="T48" fmla="*/ 7 w 8"/>
                  <a:gd name="T49" fmla="*/ 7 h 10"/>
                  <a:gd name="T50" fmla="*/ 6 w 8"/>
                  <a:gd name="T51" fmla="*/ 7 h 10"/>
                  <a:gd name="T52" fmla="*/ 4 w 8"/>
                  <a:gd name="T53" fmla="*/ 7 h 10"/>
                  <a:gd name="T54" fmla="*/ 4 w 8"/>
                  <a:gd name="T55" fmla="*/ 7 h 10"/>
                  <a:gd name="T56" fmla="*/ 5 w 8"/>
                  <a:gd name="T57" fmla="*/ 7 h 10"/>
                  <a:gd name="T58" fmla="*/ 5 w 8"/>
                  <a:gd name="T59" fmla="*/ 7 h 10"/>
                  <a:gd name="T60" fmla="*/ 7 w 8"/>
                  <a:gd name="T61" fmla="*/ 6 h 10"/>
                  <a:gd name="T62" fmla="*/ 5 w 8"/>
                  <a:gd name="T63" fmla="*/ 6 h 10"/>
                  <a:gd name="T64" fmla="*/ 5 w 8"/>
                  <a:gd name="T65" fmla="*/ 4 h 10"/>
                  <a:gd name="T66" fmla="*/ 6 w 8"/>
                  <a:gd name="T67" fmla="*/ 5 h 10"/>
                  <a:gd name="T68" fmla="*/ 4 w 8"/>
                  <a:gd name="T69" fmla="*/ 4 h 10"/>
                  <a:gd name="T70" fmla="*/ 5 w 8"/>
                  <a:gd name="T71" fmla="*/ 3 h 10"/>
                  <a:gd name="T72" fmla="*/ 4 w 8"/>
                  <a:gd name="T73" fmla="*/ 3 h 10"/>
                  <a:gd name="T74" fmla="*/ 5 w 8"/>
                  <a:gd name="T75" fmla="*/ 2 h 10"/>
                  <a:gd name="T76" fmla="*/ 5 w 8"/>
                  <a:gd name="T77" fmla="*/ 2 h 10"/>
                  <a:gd name="T78" fmla="*/ 3 w 8"/>
                  <a:gd name="T79" fmla="*/ 1 h 10"/>
                  <a:gd name="T80" fmla="*/ 5 w 8"/>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0">
                    <a:moveTo>
                      <a:pt x="5" y="2"/>
                    </a:moveTo>
                    <a:cubicBezTo>
                      <a:pt x="3" y="1"/>
                      <a:pt x="3" y="1"/>
                      <a:pt x="3" y="1"/>
                    </a:cubicBezTo>
                    <a:cubicBezTo>
                      <a:pt x="4" y="1"/>
                      <a:pt x="3" y="0"/>
                      <a:pt x="4" y="1"/>
                    </a:cubicBezTo>
                    <a:cubicBezTo>
                      <a:pt x="3" y="0"/>
                      <a:pt x="5" y="0"/>
                      <a:pt x="2" y="0"/>
                    </a:cubicBezTo>
                    <a:cubicBezTo>
                      <a:pt x="2" y="1"/>
                      <a:pt x="1" y="3"/>
                      <a:pt x="3" y="5"/>
                    </a:cubicBezTo>
                    <a:cubicBezTo>
                      <a:pt x="2" y="4"/>
                      <a:pt x="2" y="4"/>
                      <a:pt x="2" y="4"/>
                    </a:cubicBezTo>
                    <a:cubicBezTo>
                      <a:pt x="4" y="5"/>
                      <a:pt x="0" y="5"/>
                      <a:pt x="4" y="6"/>
                    </a:cubicBezTo>
                    <a:cubicBezTo>
                      <a:pt x="2" y="6"/>
                      <a:pt x="2" y="6"/>
                      <a:pt x="2" y="6"/>
                    </a:cubicBezTo>
                    <a:cubicBezTo>
                      <a:pt x="1" y="6"/>
                      <a:pt x="5" y="7"/>
                      <a:pt x="3" y="7"/>
                    </a:cubicBezTo>
                    <a:cubicBezTo>
                      <a:pt x="3" y="7"/>
                      <a:pt x="3" y="7"/>
                      <a:pt x="3" y="7"/>
                    </a:cubicBezTo>
                    <a:cubicBezTo>
                      <a:pt x="3" y="7"/>
                      <a:pt x="3" y="7"/>
                      <a:pt x="3" y="7"/>
                    </a:cubicBezTo>
                    <a:cubicBezTo>
                      <a:pt x="3" y="7"/>
                      <a:pt x="3" y="7"/>
                      <a:pt x="3" y="7"/>
                    </a:cubicBezTo>
                    <a:cubicBezTo>
                      <a:pt x="4" y="8"/>
                      <a:pt x="4" y="8"/>
                      <a:pt x="4" y="8"/>
                    </a:cubicBezTo>
                    <a:cubicBezTo>
                      <a:pt x="3" y="8"/>
                      <a:pt x="3" y="8"/>
                      <a:pt x="3" y="8"/>
                    </a:cubicBezTo>
                    <a:cubicBezTo>
                      <a:pt x="2" y="8"/>
                      <a:pt x="4" y="8"/>
                      <a:pt x="4" y="8"/>
                    </a:cubicBezTo>
                    <a:cubicBezTo>
                      <a:pt x="3" y="8"/>
                      <a:pt x="3" y="8"/>
                      <a:pt x="3" y="8"/>
                    </a:cubicBezTo>
                    <a:cubicBezTo>
                      <a:pt x="3" y="9"/>
                      <a:pt x="1" y="9"/>
                      <a:pt x="4" y="10"/>
                    </a:cubicBezTo>
                    <a:cubicBezTo>
                      <a:pt x="5" y="10"/>
                      <a:pt x="5" y="10"/>
                      <a:pt x="6" y="10"/>
                    </a:cubicBezTo>
                    <a:cubicBezTo>
                      <a:pt x="7" y="9"/>
                      <a:pt x="5" y="9"/>
                      <a:pt x="5" y="9"/>
                    </a:cubicBezTo>
                    <a:cubicBezTo>
                      <a:pt x="5" y="9"/>
                      <a:pt x="5" y="9"/>
                      <a:pt x="5" y="9"/>
                    </a:cubicBezTo>
                    <a:cubicBezTo>
                      <a:pt x="2" y="8"/>
                      <a:pt x="5" y="9"/>
                      <a:pt x="4" y="8"/>
                    </a:cubicBezTo>
                    <a:cubicBezTo>
                      <a:pt x="5" y="8"/>
                      <a:pt x="5" y="8"/>
                      <a:pt x="6" y="9"/>
                    </a:cubicBezTo>
                    <a:cubicBezTo>
                      <a:pt x="8" y="8"/>
                      <a:pt x="4" y="8"/>
                      <a:pt x="7" y="7"/>
                    </a:cubicBezTo>
                    <a:cubicBezTo>
                      <a:pt x="7" y="8"/>
                      <a:pt x="7" y="8"/>
                      <a:pt x="7" y="8"/>
                    </a:cubicBezTo>
                    <a:cubicBezTo>
                      <a:pt x="8" y="7"/>
                      <a:pt x="7" y="7"/>
                      <a:pt x="7" y="7"/>
                    </a:cubicBezTo>
                    <a:cubicBezTo>
                      <a:pt x="6" y="7"/>
                      <a:pt x="6" y="7"/>
                      <a:pt x="6" y="7"/>
                    </a:cubicBezTo>
                    <a:cubicBezTo>
                      <a:pt x="6" y="7"/>
                      <a:pt x="4" y="7"/>
                      <a:pt x="4" y="7"/>
                    </a:cubicBezTo>
                    <a:cubicBezTo>
                      <a:pt x="5" y="7"/>
                      <a:pt x="3" y="7"/>
                      <a:pt x="4" y="7"/>
                    </a:cubicBezTo>
                    <a:cubicBezTo>
                      <a:pt x="5" y="7"/>
                      <a:pt x="5" y="7"/>
                      <a:pt x="5" y="7"/>
                    </a:cubicBezTo>
                    <a:cubicBezTo>
                      <a:pt x="5" y="7"/>
                      <a:pt x="5" y="7"/>
                      <a:pt x="5" y="7"/>
                    </a:cubicBezTo>
                    <a:cubicBezTo>
                      <a:pt x="5" y="6"/>
                      <a:pt x="6" y="6"/>
                      <a:pt x="7" y="6"/>
                    </a:cubicBezTo>
                    <a:cubicBezTo>
                      <a:pt x="6" y="6"/>
                      <a:pt x="6" y="6"/>
                      <a:pt x="5" y="6"/>
                    </a:cubicBezTo>
                    <a:cubicBezTo>
                      <a:pt x="6" y="6"/>
                      <a:pt x="6" y="5"/>
                      <a:pt x="5" y="4"/>
                    </a:cubicBezTo>
                    <a:cubicBezTo>
                      <a:pt x="5" y="5"/>
                      <a:pt x="6" y="5"/>
                      <a:pt x="6" y="5"/>
                    </a:cubicBezTo>
                    <a:cubicBezTo>
                      <a:pt x="6" y="5"/>
                      <a:pt x="5" y="4"/>
                      <a:pt x="4" y="4"/>
                    </a:cubicBezTo>
                    <a:cubicBezTo>
                      <a:pt x="4" y="4"/>
                      <a:pt x="4" y="3"/>
                      <a:pt x="5" y="3"/>
                    </a:cubicBezTo>
                    <a:cubicBezTo>
                      <a:pt x="4" y="3"/>
                      <a:pt x="4" y="3"/>
                      <a:pt x="4" y="3"/>
                    </a:cubicBezTo>
                    <a:cubicBezTo>
                      <a:pt x="3" y="3"/>
                      <a:pt x="5" y="3"/>
                      <a:pt x="5" y="2"/>
                    </a:cubicBezTo>
                    <a:cubicBezTo>
                      <a:pt x="5" y="2"/>
                      <a:pt x="5" y="2"/>
                      <a:pt x="5" y="2"/>
                    </a:cubicBezTo>
                    <a:cubicBezTo>
                      <a:pt x="4" y="2"/>
                      <a:pt x="2" y="1"/>
                      <a:pt x="3" y="1"/>
                    </a:cubicBezTo>
                    <a:cubicBezTo>
                      <a:pt x="4" y="1"/>
                      <a:pt x="4" y="1"/>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3" name="Freeform 1798"/>
              <p:cNvSpPr>
                <a:spLocks/>
              </p:cNvSpPr>
              <p:nvPr/>
            </p:nvSpPr>
            <p:spPr bwMode="auto">
              <a:xfrm>
                <a:off x="1173" y="2733"/>
                <a:ext cx="5" cy="2"/>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4" name="Freeform 1799"/>
              <p:cNvSpPr>
                <a:spLocks/>
              </p:cNvSpPr>
              <p:nvPr/>
            </p:nvSpPr>
            <p:spPr bwMode="auto">
              <a:xfrm>
                <a:off x="1168" y="2707"/>
                <a:ext cx="36" cy="28"/>
              </a:xfrm>
              <a:custGeom>
                <a:avLst/>
                <a:gdLst>
                  <a:gd name="T0" fmla="*/ 3 w 15"/>
                  <a:gd name="T1" fmla="*/ 7 h 12"/>
                  <a:gd name="T2" fmla="*/ 2 w 15"/>
                  <a:gd name="T3" fmla="*/ 7 h 12"/>
                  <a:gd name="T4" fmla="*/ 1 w 15"/>
                  <a:gd name="T5" fmla="*/ 9 h 12"/>
                  <a:gd name="T6" fmla="*/ 3 w 15"/>
                  <a:gd name="T7" fmla="*/ 10 h 12"/>
                  <a:gd name="T8" fmla="*/ 2 w 15"/>
                  <a:gd name="T9" fmla="*/ 10 h 12"/>
                  <a:gd name="T10" fmla="*/ 3 w 15"/>
                  <a:gd name="T11" fmla="*/ 11 h 12"/>
                  <a:gd name="T12" fmla="*/ 3 w 15"/>
                  <a:gd name="T13" fmla="*/ 11 h 12"/>
                  <a:gd name="T14" fmla="*/ 4 w 15"/>
                  <a:gd name="T15" fmla="*/ 11 h 12"/>
                  <a:gd name="T16" fmla="*/ 3 w 15"/>
                  <a:gd name="T17" fmla="*/ 10 h 12"/>
                  <a:gd name="T18" fmla="*/ 4 w 15"/>
                  <a:gd name="T19" fmla="*/ 11 h 12"/>
                  <a:gd name="T20" fmla="*/ 3 w 15"/>
                  <a:gd name="T21" fmla="*/ 9 h 12"/>
                  <a:gd name="T22" fmla="*/ 5 w 15"/>
                  <a:gd name="T23" fmla="*/ 10 h 12"/>
                  <a:gd name="T24" fmla="*/ 5 w 15"/>
                  <a:gd name="T25" fmla="*/ 9 h 12"/>
                  <a:gd name="T26" fmla="*/ 5 w 15"/>
                  <a:gd name="T27" fmla="*/ 9 h 12"/>
                  <a:gd name="T28" fmla="*/ 3 w 15"/>
                  <a:gd name="T29" fmla="*/ 9 h 12"/>
                  <a:gd name="T30" fmla="*/ 5 w 15"/>
                  <a:gd name="T31" fmla="*/ 9 h 12"/>
                  <a:gd name="T32" fmla="*/ 8 w 15"/>
                  <a:gd name="T33" fmla="*/ 5 h 12"/>
                  <a:gd name="T34" fmla="*/ 10 w 15"/>
                  <a:gd name="T35" fmla="*/ 8 h 12"/>
                  <a:gd name="T36" fmla="*/ 13 w 15"/>
                  <a:gd name="T37" fmla="*/ 9 h 12"/>
                  <a:gd name="T38" fmla="*/ 11 w 15"/>
                  <a:gd name="T39" fmla="*/ 9 h 12"/>
                  <a:gd name="T40" fmla="*/ 11 w 15"/>
                  <a:gd name="T41" fmla="*/ 10 h 12"/>
                  <a:gd name="T42" fmla="*/ 14 w 15"/>
                  <a:gd name="T43" fmla="*/ 12 h 12"/>
                  <a:gd name="T44" fmla="*/ 3 w 15"/>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2">
                    <a:moveTo>
                      <a:pt x="3" y="7"/>
                    </a:moveTo>
                    <a:cubicBezTo>
                      <a:pt x="2" y="7"/>
                      <a:pt x="2" y="7"/>
                      <a:pt x="2" y="7"/>
                    </a:cubicBezTo>
                    <a:cubicBezTo>
                      <a:pt x="2" y="8"/>
                      <a:pt x="3" y="9"/>
                      <a:pt x="1" y="9"/>
                    </a:cubicBezTo>
                    <a:cubicBezTo>
                      <a:pt x="1" y="9"/>
                      <a:pt x="3" y="10"/>
                      <a:pt x="3" y="10"/>
                    </a:cubicBezTo>
                    <a:cubicBezTo>
                      <a:pt x="2" y="10"/>
                      <a:pt x="2" y="10"/>
                      <a:pt x="2" y="10"/>
                    </a:cubicBezTo>
                    <a:cubicBezTo>
                      <a:pt x="3" y="11"/>
                      <a:pt x="1" y="11"/>
                      <a:pt x="3" y="11"/>
                    </a:cubicBezTo>
                    <a:cubicBezTo>
                      <a:pt x="4" y="11"/>
                      <a:pt x="2" y="11"/>
                      <a:pt x="3" y="11"/>
                    </a:cubicBezTo>
                    <a:cubicBezTo>
                      <a:pt x="4" y="11"/>
                      <a:pt x="4" y="11"/>
                      <a:pt x="4" y="11"/>
                    </a:cubicBezTo>
                    <a:cubicBezTo>
                      <a:pt x="3" y="10"/>
                      <a:pt x="3" y="10"/>
                      <a:pt x="3" y="10"/>
                    </a:cubicBezTo>
                    <a:cubicBezTo>
                      <a:pt x="4" y="11"/>
                      <a:pt x="4" y="11"/>
                      <a:pt x="4" y="11"/>
                    </a:cubicBezTo>
                    <a:cubicBezTo>
                      <a:pt x="6" y="11"/>
                      <a:pt x="2" y="10"/>
                      <a:pt x="3" y="9"/>
                    </a:cubicBezTo>
                    <a:cubicBezTo>
                      <a:pt x="5" y="10"/>
                      <a:pt x="5" y="10"/>
                      <a:pt x="5" y="10"/>
                    </a:cubicBezTo>
                    <a:cubicBezTo>
                      <a:pt x="5" y="9"/>
                      <a:pt x="4" y="9"/>
                      <a:pt x="5" y="9"/>
                    </a:cubicBezTo>
                    <a:cubicBezTo>
                      <a:pt x="5" y="9"/>
                      <a:pt x="4" y="9"/>
                      <a:pt x="5" y="9"/>
                    </a:cubicBezTo>
                    <a:cubicBezTo>
                      <a:pt x="5" y="9"/>
                      <a:pt x="4" y="9"/>
                      <a:pt x="3" y="9"/>
                    </a:cubicBezTo>
                    <a:cubicBezTo>
                      <a:pt x="2" y="8"/>
                      <a:pt x="4" y="9"/>
                      <a:pt x="5" y="9"/>
                    </a:cubicBezTo>
                    <a:cubicBezTo>
                      <a:pt x="6" y="7"/>
                      <a:pt x="0" y="10"/>
                      <a:pt x="8" y="5"/>
                    </a:cubicBezTo>
                    <a:cubicBezTo>
                      <a:pt x="9" y="5"/>
                      <a:pt x="10" y="7"/>
                      <a:pt x="10" y="8"/>
                    </a:cubicBezTo>
                    <a:cubicBezTo>
                      <a:pt x="10" y="6"/>
                      <a:pt x="13" y="7"/>
                      <a:pt x="13" y="9"/>
                    </a:cubicBezTo>
                    <a:cubicBezTo>
                      <a:pt x="12" y="10"/>
                      <a:pt x="12" y="9"/>
                      <a:pt x="11" y="9"/>
                    </a:cubicBezTo>
                    <a:cubicBezTo>
                      <a:pt x="11" y="10"/>
                      <a:pt x="11" y="10"/>
                      <a:pt x="11" y="10"/>
                    </a:cubicBezTo>
                    <a:cubicBezTo>
                      <a:pt x="12" y="10"/>
                      <a:pt x="13" y="10"/>
                      <a:pt x="14" y="12"/>
                    </a:cubicBezTo>
                    <a:cubicBezTo>
                      <a:pt x="15" y="9"/>
                      <a:pt x="13" y="0"/>
                      <a:pt x="3" y="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5" name="Freeform 1800"/>
              <p:cNvSpPr>
                <a:spLocks/>
              </p:cNvSpPr>
              <p:nvPr/>
            </p:nvSpPr>
            <p:spPr bwMode="auto">
              <a:xfrm>
                <a:off x="1159" y="2707"/>
                <a:ext cx="42" cy="26"/>
              </a:xfrm>
              <a:custGeom>
                <a:avLst/>
                <a:gdLst>
                  <a:gd name="T0" fmla="*/ 12 w 18"/>
                  <a:gd name="T1" fmla="*/ 3 h 11"/>
                  <a:gd name="T2" fmla="*/ 12 w 18"/>
                  <a:gd name="T3" fmla="*/ 3 h 11"/>
                  <a:gd name="T4" fmla="*/ 12 w 18"/>
                  <a:gd name="T5" fmla="*/ 3 h 11"/>
                  <a:gd name="T6" fmla="*/ 12 w 18"/>
                  <a:gd name="T7" fmla="*/ 3 h 11"/>
                  <a:gd name="T8" fmla="*/ 12 w 18"/>
                  <a:gd name="T9" fmla="*/ 3 h 11"/>
                  <a:gd name="T10" fmla="*/ 12 w 18"/>
                  <a:gd name="T11" fmla="*/ 3 h 11"/>
                  <a:gd name="T12" fmla="*/ 6 w 18"/>
                  <a:gd name="T13" fmla="*/ 7 h 11"/>
                  <a:gd name="T14" fmla="*/ 6 w 18"/>
                  <a:gd name="T15" fmla="*/ 7 h 11"/>
                  <a:gd name="T16" fmla="*/ 6 w 18"/>
                  <a:gd name="T17" fmla="*/ 7 h 11"/>
                  <a:gd name="T18" fmla="*/ 6 w 18"/>
                  <a:gd name="T19" fmla="*/ 7 h 11"/>
                  <a:gd name="T20" fmla="*/ 6 w 18"/>
                  <a:gd name="T21" fmla="*/ 7 h 11"/>
                  <a:gd name="T22" fmla="*/ 6 w 18"/>
                  <a:gd name="T23" fmla="*/ 7 h 11"/>
                  <a:gd name="T24" fmla="*/ 6 w 18"/>
                  <a:gd name="T25" fmla="*/ 7 h 11"/>
                  <a:gd name="T26" fmla="*/ 6 w 18"/>
                  <a:gd name="T27" fmla="*/ 7 h 11"/>
                  <a:gd name="T28" fmla="*/ 6 w 18"/>
                  <a:gd name="T29" fmla="*/ 7 h 11"/>
                  <a:gd name="T30" fmla="*/ 6 w 18"/>
                  <a:gd name="T31" fmla="*/ 7 h 11"/>
                  <a:gd name="T32" fmla="*/ 6 w 18"/>
                  <a:gd name="T33" fmla="*/ 7 h 11"/>
                  <a:gd name="T34" fmla="*/ 6 w 18"/>
                  <a:gd name="T35" fmla="*/ 7 h 11"/>
                  <a:gd name="T36" fmla="*/ 6 w 18"/>
                  <a:gd name="T37" fmla="*/ 7 h 11"/>
                  <a:gd name="T38" fmla="*/ 6 w 18"/>
                  <a:gd name="T39" fmla="*/ 7 h 11"/>
                  <a:gd name="T40" fmla="*/ 6 w 18"/>
                  <a:gd name="T41" fmla="*/ 7 h 11"/>
                  <a:gd name="T42" fmla="*/ 12 w 18"/>
                  <a:gd name="T43" fmla="*/ 3 h 11"/>
                  <a:gd name="T44" fmla="*/ 12 w 18"/>
                  <a:gd name="T45" fmla="*/ 3 h 11"/>
                  <a:gd name="T46" fmla="*/ 12 w 18"/>
                  <a:gd name="T47" fmla="*/ 3 h 11"/>
                  <a:gd name="T48" fmla="*/ 12 w 18"/>
                  <a:gd name="T49" fmla="*/ 3 h 11"/>
                  <a:gd name="T50" fmla="*/ 12 w 18"/>
                  <a:gd name="T51" fmla="*/ 4 h 11"/>
                  <a:gd name="T52" fmla="*/ 13 w 18"/>
                  <a:gd name="T53" fmla="*/ 4 h 11"/>
                  <a:gd name="T54" fmla="*/ 12 w 18"/>
                  <a:gd name="T5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11">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0" y="11"/>
                      <a:pt x="9" y="5"/>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18" y="0"/>
                      <a:pt x="10" y="5"/>
                      <a:pt x="12" y="3"/>
                    </a:cubicBezTo>
                    <a:cubicBezTo>
                      <a:pt x="12" y="3"/>
                      <a:pt x="12" y="3"/>
                      <a:pt x="12" y="3"/>
                    </a:cubicBezTo>
                    <a:cubicBezTo>
                      <a:pt x="12" y="3"/>
                      <a:pt x="12" y="3"/>
                      <a:pt x="12" y="3"/>
                    </a:cubicBezTo>
                    <a:cubicBezTo>
                      <a:pt x="12" y="3"/>
                      <a:pt x="12" y="3"/>
                      <a:pt x="12" y="3"/>
                    </a:cubicBezTo>
                    <a:cubicBezTo>
                      <a:pt x="12" y="4"/>
                      <a:pt x="12" y="4"/>
                      <a:pt x="12" y="4"/>
                    </a:cubicBezTo>
                    <a:cubicBezTo>
                      <a:pt x="13" y="4"/>
                      <a:pt x="13" y="4"/>
                      <a:pt x="13" y="4"/>
                    </a:cubicBezTo>
                    <a:lnTo>
                      <a:pt x="12"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6" name="Freeform 1801"/>
              <p:cNvSpPr>
                <a:spLocks/>
              </p:cNvSpPr>
              <p:nvPr/>
            </p:nvSpPr>
            <p:spPr bwMode="auto">
              <a:xfrm>
                <a:off x="1199" y="2714"/>
                <a:ext cx="78" cy="86"/>
              </a:xfrm>
              <a:custGeom>
                <a:avLst/>
                <a:gdLst>
                  <a:gd name="T0" fmla="*/ 29 w 33"/>
                  <a:gd name="T1" fmla="*/ 2 h 36"/>
                  <a:gd name="T2" fmla="*/ 3 w 33"/>
                  <a:gd name="T3" fmla="*/ 4 h 36"/>
                  <a:gd name="T4" fmla="*/ 1 w 33"/>
                  <a:gd name="T5" fmla="*/ 29 h 36"/>
                  <a:gd name="T6" fmla="*/ 28 w 33"/>
                  <a:gd name="T7" fmla="*/ 36 h 36"/>
                  <a:gd name="T8" fmla="*/ 33 w 33"/>
                  <a:gd name="T9" fmla="*/ 0 h 36"/>
                </a:gdLst>
                <a:ahLst/>
                <a:cxnLst>
                  <a:cxn ang="0">
                    <a:pos x="T0" y="T1"/>
                  </a:cxn>
                  <a:cxn ang="0">
                    <a:pos x="T2" y="T3"/>
                  </a:cxn>
                  <a:cxn ang="0">
                    <a:pos x="T4" y="T5"/>
                  </a:cxn>
                  <a:cxn ang="0">
                    <a:pos x="T6" y="T7"/>
                  </a:cxn>
                  <a:cxn ang="0">
                    <a:pos x="T8" y="T9"/>
                  </a:cxn>
                </a:cxnLst>
                <a:rect l="0" t="0" r="r" b="b"/>
                <a:pathLst>
                  <a:path w="33" h="36">
                    <a:moveTo>
                      <a:pt x="29" y="2"/>
                    </a:moveTo>
                    <a:cubicBezTo>
                      <a:pt x="24" y="7"/>
                      <a:pt x="10" y="3"/>
                      <a:pt x="3" y="4"/>
                    </a:cubicBezTo>
                    <a:cubicBezTo>
                      <a:pt x="1" y="10"/>
                      <a:pt x="0" y="22"/>
                      <a:pt x="1" y="29"/>
                    </a:cubicBezTo>
                    <a:cubicBezTo>
                      <a:pt x="10" y="29"/>
                      <a:pt x="20" y="34"/>
                      <a:pt x="28" y="36"/>
                    </a:cubicBezTo>
                    <a:cubicBezTo>
                      <a:pt x="29" y="25"/>
                      <a:pt x="30" y="10"/>
                      <a:pt x="33" y="0"/>
                    </a:cubicBezTo>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7" name="Freeform 1802"/>
              <p:cNvSpPr>
                <a:spLocks/>
              </p:cNvSpPr>
              <p:nvPr/>
            </p:nvSpPr>
            <p:spPr bwMode="auto">
              <a:xfrm>
                <a:off x="1277" y="2714"/>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8" name="Freeform 1803"/>
              <p:cNvSpPr>
                <a:spLocks/>
              </p:cNvSpPr>
              <p:nvPr/>
            </p:nvSpPr>
            <p:spPr bwMode="auto">
              <a:xfrm>
                <a:off x="1268" y="2714"/>
                <a:ext cx="12" cy="5"/>
              </a:xfrm>
              <a:custGeom>
                <a:avLst/>
                <a:gdLst>
                  <a:gd name="T0" fmla="*/ 0 w 5"/>
                  <a:gd name="T1" fmla="*/ 1 h 2"/>
                  <a:gd name="T2" fmla="*/ 0 w 5"/>
                  <a:gd name="T3" fmla="*/ 1 h 2"/>
                  <a:gd name="T4" fmla="*/ 5 w 5"/>
                  <a:gd name="T5" fmla="*/ 2 h 2"/>
                  <a:gd name="T6" fmla="*/ 2 w 5"/>
                  <a:gd name="T7" fmla="*/ 0 h 2"/>
                  <a:gd name="T8" fmla="*/ 3 w 5"/>
                  <a:gd name="T9" fmla="*/ 1 h 2"/>
                  <a:gd name="T10" fmla="*/ 1 w 5"/>
                  <a:gd name="T11" fmla="*/ 0 h 2"/>
                  <a:gd name="T12" fmla="*/ 1 w 5"/>
                  <a:gd name="T13" fmla="*/ 1 h 2"/>
                  <a:gd name="T14" fmla="*/ 0 w 5"/>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1"/>
                    </a:moveTo>
                    <a:cubicBezTo>
                      <a:pt x="0" y="1"/>
                      <a:pt x="0" y="1"/>
                      <a:pt x="0" y="1"/>
                    </a:cubicBezTo>
                    <a:cubicBezTo>
                      <a:pt x="3" y="2"/>
                      <a:pt x="2" y="2"/>
                      <a:pt x="5" y="2"/>
                    </a:cubicBezTo>
                    <a:cubicBezTo>
                      <a:pt x="4" y="1"/>
                      <a:pt x="3" y="0"/>
                      <a:pt x="2" y="0"/>
                    </a:cubicBezTo>
                    <a:cubicBezTo>
                      <a:pt x="2" y="0"/>
                      <a:pt x="3" y="1"/>
                      <a:pt x="3" y="1"/>
                    </a:cubicBezTo>
                    <a:cubicBezTo>
                      <a:pt x="2" y="1"/>
                      <a:pt x="2" y="1"/>
                      <a:pt x="1" y="0"/>
                    </a:cubicBezTo>
                    <a:cubicBezTo>
                      <a:pt x="0" y="0"/>
                      <a:pt x="2" y="1"/>
                      <a:pt x="1" y="1"/>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9" name="Freeform 1804"/>
              <p:cNvSpPr>
                <a:spLocks/>
              </p:cNvSpPr>
              <p:nvPr/>
            </p:nvSpPr>
            <p:spPr bwMode="auto">
              <a:xfrm>
                <a:off x="1270" y="2719"/>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0" name="Freeform 1805"/>
              <p:cNvSpPr>
                <a:spLocks/>
              </p:cNvSpPr>
              <p:nvPr/>
            </p:nvSpPr>
            <p:spPr bwMode="auto">
              <a:xfrm>
                <a:off x="1273" y="2719"/>
                <a:ext cx="4" cy="2"/>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0"/>
                      <a:pt x="0" y="0"/>
                    </a:cubicBezTo>
                    <a:cubicBezTo>
                      <a:pt x="2" y="1"/>
                      <a:pt x="2" y="1"/>
                      <a:pt x="2" y="1"/>
                    </a:cubicBezTo>
                    <a:lnTo>
                      <a:pt x="1"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1" name="Freeform 1806"/>
              <p:cNvSpPr>
                <a:spLocks/>
              </p:cNvSpPr>
              <p:nvPr/>
            </p:nvSpPr>
            <p:spPr bwMode="auto">
              <a:xfrm>
                <a:off x="1275" y="2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2" name="Freeform 1807"/>
              <p:cNvSpPr>
                <a:spLocks/>
              </p:cNvSpPr>
              <p:nvPr/>
            </p:nvSpPr>
            <p:spPr bwMode="auto">
              <a:xfrm>
                <a:off x="1268" y="2721"/>
                <a:ext cx="7" cy="5"/>
              </a:xfrm>
              <a:custGeom>
                <a:avLst/>
                <a:gdLst>
                  <a:gd name="T0" fmla="*/ 3 w 3"/>
                  <a:gd name="T1" fmla="*/ 2 h 2"/>
                  <a:gd name="T2" fmla="*/ 3 w 3"/>
                  <a:gd name="T3" fmla="*/ 1 h 2"/>
                  <a:gd name="T4" fmla="*/ 3 w 3"/>
                  <a:gd name="T5" fmla="*/ 1 h 2"/>
                  <a:gd name="T6" fmla="*/ 1 w 3"/>
                  <a:gd name="T7" fmla="*/ 0 h 2"/>
                  <a:gd name="T8" fmla="*/ 1 w 3"/>
                  <a:gd name="T9" fmla="*/ 0 h 2"/>
                  <a:gd name="T10" fmla="*/ 0 w 3"/>
                  <a:gd name="T11" fmla="*/ 0 h 2"/>
                  <a:gd name="T12" fmla="*/ 3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2"/>
                    </a:moveTo>
                    <a:cubicBezTo>
                      <a:pt x="3" y="2"/>
                      <a:pt x="3" y="1"/>
                      <a:pt x="3" y="1"/>
                    </a:cubicBezTo>
                    <a:cubicBezTo>
                      <a:pt x="3" y="1"/>
                      <a:pt x="3" y="1"/>
                      <a:pt x="3" y="1"/>
                    </a:cubicBezTo>
                    <a:cubicBezTo>
                      <a:pt x="2" y="1"/>
                      <a:pt x="0" y="1"/>
                      <a:pt x="1" y="0"/>
                    </a:cubicBezTo>
                    <a:cubicBezTo>
                      <a:pt x="1" y="0"/>
                      <a:pt x="2" y="0"/>
                      <a:pt x="1" y="0"/>
                    </a:cubicBezTo>
                    <a:cubicBezTo>
                      <a:pt x="0" y="0"/>
                      <a:pt x="0" y="0"/>
                      <a:pt x="0" y="0"/>
                    </a:cubicBezTo>
                    <a:cubicBezTo>
                      <a:pt x="0" y="1"/>
                      <a:pt x="2" y="1"/>
                      <a:pt x="3"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3" name="Freeform 1808"/>
              <p:cNvSpPr>
                <a:spLocks/>
              </p:cNvSpPr>
              <p:nvPr/>
            </p:nvSpPr>
            <p:spPr bwMode="auto">
              <a:xfrm>
                <a:off x="1273" y="27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4" name="Freeform 1809"/>
              <p:cNvSpPr>
                <a:spLocks/>
              </p:cNvSpPr>
              <p:nvPr/>
            </p:nvSpPr>
            <p:spPr bwMode="auto">
              <a:xfrm>
                <a:off x="1273" y="27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5" name="Freeform 1810"/>
              <p:cNvSpPr>
                <a:spLocks/>
              </p:cNvSpPr>
              <p:nvPr/>
            </p:nvSpPr>
            <p:spPr bwMode="auto">
              <a:xfrm>
                <a:off x="1266" y="2726"/>
                <a:ext cx="9" cy="2"/>
              </a:xfrm>
              <a:custGeom>
                <a:avLst/>
                <a:gdLst>
                  <a:gd name="T0" fmla="*/ 4 w 4"/>
                  <a:gd name="T1" fmla="*/ 1 h 1"/>
                  <a:gd name="T2" fmla="*/ 2 w 4"/>
                  <a:gd name="T3" fmla="*/ 0 h 1"/>
                  <a:gd name="T4" fmla="*/ 0 w 4"/>
                  <a:gd name="T5" fmla="*/ 0 h 1"/>
                  <a:gd name="T6" fmla="*/ 0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1" y="0"/>
                      <a:pt x="4" y="0"/>
                      <a:pt x="2" y="0"/>
                    </a:cubicBezTo>
                    <a:cubicBezTo>
                      <a:pt x="2" y="0"/>
                      <a:pt x="1" y="0"/>
                      <a:pt x="0" y="0"/>
                    </a:cubicBezTo>
                    <a:cubicBezTo>
                      <a:pt x="0" y="1"/>
                      <a:pt x="0" y="1"/>
                      <a:pt x="0" y="1"/>
                    </a:cubicBezTo>
                    <a:cubicBezTo>
                      <a:pt x="1" y="1"/>
                      <a:pt x="3" y="1"/>
                      <a:pt x="4"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6" name="Freeform 1811"/>
              <p:cNvSpPr>
                <a:spLocks/>
              </p:cNvSpPr>
              <p:nvPr/>
            </p:nvSpPr>
            <p:spPr bwMode="auto">
              <a:xfrm>
                <a:off x="1261" y="27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7" name="Freeform 1812"/>
              <p:cNvSpPr>
                <a:spLocks/>
              </p:cNvSpPr>
              <p:nvPr/>
            </p:nvSpPr>
            <p:spPr bwMode="auto">
              <a:xfrm>
                <a:off x="1256" y="2728"/>
                <a:ext cx="14" cy="7"/>
              </a:xfrm>
              <a:custGeom>
                <a:avLst/>
                <a:gdLst>
                  <a:gd name="T0" fmla="*/ 5 w 6"/>
                  <a:gd name="T1" fmla="*/ 3 h 3"/>
                  <a:gd name="T2" fmla="*/ 3 w 6"/>
                  <a:gd name="T3" fmla="*/ 2 h 3"/>
                  <a:gd name="T4" fmla="*/ 5 w 6"/>
                  <a:gd name="T5" fmla="*/ 2 h 3"/>
                  <a:gd name="T6" fmla="*/ 4 w 6"/>
                  <a:gd name="T7" fmla="*/ 1 h 3"/>
                  <a:gd name="T8" fmla="*/ 6 w 6"/>
                  <a:gd name="T9" fmla="*/ 2 h 3"/>
                  <a:gd name="T10" fmla="*/ 4 w 6"/>
                  <a:gd name="T11" fmla="*/ 1 h 3"/>
                  <a:gd name="T12" fmla="*/ 6 w 6"/>
                  <a:gd name="T13" fmla="*/ 0 h 3"/>
                  <a:gd name="T14" fmla="*/ 4 w 6"/>
                  <a:gd name="T15" fmla="*/ 0 h 3"/>
                  <a:gd name="T16" fmla="*/ 4 w 6"/>
                  <a:gd name="T17" fmla="*/ 1 h 3"/>
                  <a:gd name="T18" fmla="*/ 2 w 6"/>
                  <a:gd name="T19" fmla="*/ 0 h 3"/>
                  <a:gd name="T20" fmla="*/ 1 w 6"/>
                  <a:gd name="T21" fmla="*/ 1 h 3"/>
                  <a:gd name="T22" fmla="*/ 5 w 6"/>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3"/>
                    </a:moveTo>
                    <a:cubicBezTo>
                      <a:pt x="3" y="2"/>
                      <a:pt x="3" y="2"/>
                      <a:pt x="3" y="2"/>
                    </a:cubicBezTo>
                    <a:cubicBezTo>
                      <a:pt x="4" y="2"/>
                      <a:pt x="5" y="2"/>
                      <a:pt x="5" y="2"/>
                    </a:cubicBezTo>
                    <a:cubicBezTo>
                      <a:pt x="5" y="2"/>
                      <a:pt x="4" y="1"/>
                      <a:pt x="4" y="1"/>
                    </a:cubicBezTo>
                    <a:cubicBezTo>
                      <a:pt x="6" y="1"/>
                      <a:pt x="4" y="2"/>
                      <a:pt x="6" y="2"/>
                    </a:cubicBezTo>
                    <a:cubicBezTo>
                      <a:pt x="6" y="2"/>
                      <a:pt x="6" y="1"/>
                      <a:pt x="4" y="1"/>
                    </a:cubicBezTo>
                    <a:cubicBezTo>
                      <a:pt x="6" y="0"/>
                      <a:pt x="6" y="0"/>
                      <a:pt x="6" y="0"/>
                    </a:cubicBezTo>
                    <a:cubicBezTo>
                      <a:pt x="4" y="0"/>
                      <a:pt x="4" y="0"/>
                      <a:pt x="4" y="0"/>
                    </a:cubicBezTo>
                    <a:cubicBezTo>
                      <a:pt x="3" y="0"/>
                      <a:pt x="5" y="1"/>
                      <a:pt x="4" y="1"/>
                    </a:cubicBezTo>
                    <a:cubicBezTo>
                      <a:pt x="3" y="1"/>
                      <a:pt x="3" y="0"/>
                      <a:pt x="2" y="0"/>
                    </a:cubicBezTo>
                    <a:cubicBezTo>
                      <a:pt x="3" y="1"/>
                      <a:pt x="0" y="1"/>
                      <a:pt x="1" y="1"/>
                    </a:cubicBezTo>
                    <a:cubicBezTo>
                      <a:pt x="1" y="2"/>
                      <a:pt x="4" y="3"/>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8" name="Freeform 1813"/>
              <p:cNvSpPr>
                <a:spLocks/>
              </p:cNvSpPr>
              <p:nvPr/>
            </p:nvSpPr>
            <p:spPr bwMode="auto">
              <a:xfrm>
                <a:off x="1261" y="273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9" name="Freeform 1814"/>
              <p:cNvSpPr>
                <a:spLocks/>
              </p:cNvSpPr>
              <p:nvPr/>
            </p:nvSpPr>
            <p:spPr bwMode="auto">
              <a:xfrm>
                <a:off x="1256" y="2735"/>
                <a:ext cx="14" cy="8"/>
              </a:xfrm>
              <a:custGeom>
                <a:avLst/>
                <a:gdLst>
                  <a:gd name="T0" fmla="*/ 5 w 6"/>
                  <a:gd name="T1" fmla="*/ 2 h 3"/>
                  <a:gd name="T2" fmla="*/ 4 w 6"/>
                  <a:gd name="T3" fmla="*/ 1 h 3"/>
                  <a:gd name="T4" fmla="*/ 5 w 6"/>
                  <a:gd name="T5" fmla="*/ 1 h 3"/>
                  <a:gd name="T6" fmla="*/ 3 w 6"/>
                  <a:gd name="T7" fmla="*/ 0 h 3"/>
                  <a:gd name="T8" fmla="*/ 4 w 6"/>
                  <a:gd name="T9" fmla="*/ 2 h 3"/>
                  <a:gd name="T10" fmla="*/ 1 w 6"/>
                  <a:gd name="T11" fmla="*/ 2 h 3"/>
                  <a:gd name="T12" fmla="*/ 2 w 6"/>
                  <a:gd name="T13" fmla="*/ 1 h 3"/>
                  <a:gd name="T14" fmla="*/ 2 w 6"/>
                  <a:gd name="T15" fmla="*/ 3 h 3"/>
                  <a:gd name="T16" fmla="*/ 3 w 6"/>
                  <a:gd name="T17" fmla="*/ 3 h 3"/>
                  <a:gd name="T18" fmla="*/ 4 w 6"/>
                  <a:gd name="T19" fmla="*/ 3 h 3"/>
                  <a:gd name="T20" fmla="*/ 5 w 6"/>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2"/>
                    </a:moveTo>
                    <a:cubicBezTo>
                      <a:pt x="4" y="1"/>
                      <a:pt x="4" y="1"/>
                      <a:pt x="4" y="1"/>
                    </a:cubicBezTo>
                    <a:cubicBezTo>
                      <a:pt x="4" y="1"/>
                      <a:pt x="5" y="1"/>
                      <a:pt x="5" y="1"/>
                    </a:cubicBezTo>
                    <a:cubicBezTo>
                      <a:pt x="5" y="1"/>
                      <a:pt x="4" y="1"/>
                      <a:pt x="3" y="0"/>
                    </a:cubicBezTo>
                    <a:cubicBezTo>
                      <a:pt x="1" y="0"/>
                      <a:pt x="4" y="1"/>
                      <a:pt x="4" y="2"/>
                    </a:cubicBezTo>
                    <a:cubicBezTo>
                      <a:pt x="3" y="3"/>
                      <a:pt x="3" y="2"/>
                      <a:pt x="1" y="2"/>
                    </a:cubicBezTo>
                    <a:cubicBezTo>
                      <a:pt x="1" y="1"/>
                      <a:pt x="2" y="1"/>
                      <a:pt x="2" y="1"/>
                    </a:cubicBezTo>
                    <a:cubicBezTo>
                      <a:pt x="0" y="1"/>
                      <a:pt x="2" y="2"/>
                      <a:pt x="2" y="3"/>
                    </a:cubicBezTo>
                    <a:cubicBezTo>
                      <a:pt x="2" y="3"/>
                      <a:pt x="3" y="3"/>
                      <a:pt x="3" y="3"/>
                    </a:cubicBezTo>
                    <a:cubicBezTo>
                      <a:pt x="4" y="3"/>
                      <a:pt x="4" y="3"/>
                      <a:pt x="4" y="3"/>
                    </a:cubicBezTo>
                    <a:cubicBezTo>
                      <a:pt x="5" y="3"/>
                      <a:pt x="6" y="3"/>
                      <a:pt x="5"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0" name="Freeform 1815"/>
              <p:cNvSpPr>
                <a:spLocks/>
              </p:cNvSpPr>
              <p:nvPr/>
            </p:nvSpPr>
            <p:spPr bwMode="auto">
              <a:xfrm>
                <a:off x="1268" y="273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1" name="Freeform 1816"/>
              <p:cNvSpPr>
                <a:spLocks/>
              </p:cNvSpPr>
              <p:nvPr/>
            </p:nvSpPr>
            <p:spPr bwMode="auto">
              <a:xfrm>
                <a:off x="1261" y="27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2" name="Freeform 1817"/>
              <p:cNvSpPr>
                <a:spLocks/>
              </p:cNvSpPr>
              <p:nvPr/>
            </p:nvSpPr>
            <p:spPr bwMode="auto">
              <a:xfrm>
                <a:off x="1266" y="274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3" name="Freeform 1818"/>
              <p:cNvSpPr>
                <a:spLocks/>
              </p:cNvSpPr>
              <p:nvPr/>
            </p:nvSpPr>
            <p:spPr bwMode="auto">
              <a:xfrm>
                <a:off x="1254" y="2743"/>
                <a:ext cx="16" cy="40"/>
              </a:xfrm>
              <a:custGeom>
                <a:avLst/>
                <a:gdLst>
                  <a:gd name="T0" fmla="*/ 1 w 7"/>
                  <a:gd name="T1" fmla="*/ 17 h 17"/>
                  <a:gd name="T2" fmla="*/ 2 w 7"/>
                  <a:gd name="T3" fmla="*/ 16 h 17"/>
                  <a:gd name="T4" fmla="*/ 4 w 7"/>
                  <a:gd name="T5" fmla="*/ 17 h 17"/>
                  <a:gd name="T6" fmla="*/ 6 w 7"/>
                  <a:gd name="T7" fmla="*/ 17 h 17"/>
                  <a:gd name="T8" fmla="*/ 5 w 7"/>
                  <a:gd name="T9" fmla="*/ 16 h 17"/>
                  <a:gd name="T10" fmla="*/ 6 w 7"/>
                  <a:gd name="T11" fmla="*/ 16 h 17"/>
                  <a:gd name="T12" fmla="*/ 6 w 7"/>
                  <a:gd name="T13" fmla="*/ 13 h 17"/>
                  <a:gd name="T14" fmla="*/ 5 w 7"/>
                  <a:gd name="T15" fmla="*/ 12 h 17"/>
                  <a:gd name="T16" fmla="*/ 6 w 7"/>
                  <a:gd name="T17" fmla="*/ 5 h 17"/>
                  <a:gd name="T18" fmla="*/ 4 w 7"/>
                  <a:gd name="T19" fmla="*/ 4 h 17"/>
                  <a:gd name="T20" fmla="*/ 5 w 7"/>
                  <a:gd name="T21" fmla="*/ 4 h 17"/>
                  <a:gd name="T22" fmla="*/ 5 w 7"/>
                  <a:gd name="T23" fmla="*/ 4 h 17"/>
                  <a:gd name="T24" fmla="*/ 6 w 7"/>
                  <a:gd name="T25" fmla="*/ 2 h 17"/>
                  <a:gd name="T26" fmla="*/ 4 w 7"/>
                  <a:gd name="T27" fmla="*/ 2 h 17"/>
                  <a:gd name="T28" fmla="*/ 6 w 7"/>
                  <a:gd name="T29" fmla="*/ 1 h 17"/>
                  <a:gd name="T30" fmla="*/ 5 w 7"/>
                  <a:gd name="T31" fmla="*/ 1 h 17"/>
                  <a:gd name="T32" fmla="*/ 3 w 7"/>
                  <a:gd name="T33" fmla="*/ 1 h 17"/>
                  <a:gd name="T34" fmla="*/ 2 w 7"/>
                  <a:gd name="T35" fmla="*/ 0 h 17"/>
                  <a:gd name="T36" fmla="*/ 5 w 7"/>
                  <a:gd name="T37" fmla="*/ 5 h 17"/>
                  <a:gd name="T38" fmla="*/ 3 w 7"/>
                  <a:gd name="T39" fmla="*/ 5 h 17"/>
                  <a:gd name="T40" fmla="*/ 2 w 7"/>
                  <a:gd name="T41" fmla="*/ 8 h 17"/>
                  <a:gd name="T42" fmla="*/ 4 w 7"/>
                  <a:gd name="T43" fmla="*/ 9 h 17"/>
                  <a:gd name="T44" fmla="*/ 3 w 7"/>
                  <a:gd name="T45" fmla="*/ 9 h 17"/>
                  <a:gd name="T46" fmla="*/ 4 w 7"/>
                  <a:gd name="T47" fmla="*/ 10 h 17"/>
                  <a:gd name="T48" fmla="*/ 3 w 7"/>
                  <a:gd name="T49" fmla="*/ 10 h 17"/>
                  <a:gd name="T50" fmla="*/ 5 w 7"/>
                  <a:gd name="T51" fmla="*/ 11 h 17"/>
                  <a:gd name="T52" fmla="*/ 1 w 7"/>
                  <a:gd name="T53" fmla="*/ 12 h 17"/>
                  <a:gd name="T54" fmla="*/ 3 w 7"/>
                  <a:gd name="T55" fmla="*/ 12 h 17"/>
                  <a:gd name="T56" fmla="*/ 4 w 7"/>
                  <a:gd name="T57" fmla="*/ 12 h 17"/>
                  <a:gd name="T58" fmla="*/ 2 w 7"/>
                  <a:gd name="T59" fmla="*/ 12 h 17"/>
                  <a:gd name="T60" fmla="*/ 3 w 7"/>
                  <a:gd name="T61" fmla="*/ 14 h 17"/>
                  <a:gd name="T62" fmla="*/ 4 w 7"/>
                  <a:gd name="T63" fmla="*/ 14 h 17"/>
                  <a:gd name="T64" fmla="*/ 4 w 7"/>
                  <a:gd name="T65" fmla="*/ 15 h 17"/>
                  <a:gd name="T66" fmla="*/ 1 w 7"/>
                  <a:gd name="T67" fmla="*/ 15 h 17"/>
                  <a:gd name="T68" fmla="*/ 0 w 7"/>
                  <a:gd name="T69" fmla="*/ 15 h 17"/>
                  <a:gd name="T70" fmla="*/ 3 w 7"/>
                  <a:gd name="T71" fmla="*/ 16 h 17"/>
                  <a:gd name="T72" fmla="*/ 1 w 7"/>
                  <a:gd name="T7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17">
                    <a:moveTo>
                      <a:pt x="1" y="17"/>
                    </a:moveTo>
                    <a:cubicBezTo>
                      <a:pt x="2" y="17"/>
                      <a:pt x="2" y="17"/>
                      <a:pt x="2" y="16"/>
                    </a:cubicBezTo>
                    <a:cubicBezTo>
                      <a:pt x="3" y="16"/>
                      <a:pt x="3" y="17"/>
                      <a:pt x="4" y="17"/>
                    </a:cubicBezTo>
                    <a:cubicBezTo>
                      <a:pt x="4" y="17"/>
                      <a:pt x="5" y="17"/>
                      <a:pt x="6" y="17"/>
                    </a:cubicBezTo>
                    <a:cubicBezTo>
                      <a:pt x="6" y="17"/>
                      <a:pt x="5" y="16"/>
                      <a:pt x="5" y="16"/>
                    </a:cubicBezTo>
                    <a:cubicBezTo>
                      <a:pt x="6" y="16"/>
                      <a:pt x="6" y="16"/>
                      <a:pt x="6" y="16"/>
                    </a:cubicBezTo>
                    <a:cubicBezTo>
                      <a:pt x="5" y="15"/>
                      <a:pt x="5" y="14"/>
                      <a:pt x="6" y="13"/>
                    </a:cubicBezTo>
                    <a:cubicBezTo>
                      <a:pt x="6" y="13"/>
                      <a:pt x="6" y="12"/>
                      <a:pt x="5" y="12"/>
                    </a:cubicBezTo>
                    <a:cubicBezTo>
                      <a:pt x="6" y="9"/>
                      <a:pt x="5" y="7"/>
                      <a:pt x="6" y="5"/>
                    </a:cubicBezTo>
                    <a:cubicBezTo>
                      <a:pt x="4" y="4"/>
                      <a:pt x="4" y="4"/>
                      <a:pt x="4" y="4"/>
                    </a:cubicBezTo>
                    <a:cubicBezTo>
                      <a:pt x="5" y="4"/>
                      <a:pt x="4" y="4"/>
                      <a:pt x="5" y="4"/>
                    </a:cubicBezTo>
                    <a:cubicBezTo>
                      <a:pt x="5" y="4"/>
                      <a:pt x="5" y="4"/>
                      <a:pt x="5" y="4"/>
                    </a:cubicBezTo>
                    <a:cubicBezTo>
                      <a:pt x="7" y="4"/>
                      <a:pt x="5" y="3"/>
                      <a:pt x="6" y="2"/>
                    </a:cubicBezTo>
                    <a:cubicBezTo>
                      <a:pt x="6" y="2"/>
                      <a:pt x="4" y="2"/>
                      <a:pt x="4" y="2"/>
                    </a:cubicBezTo>
                    <a:cubicBezTo>
                      <a:pt x="6" y="2"/>
                      <a:pt x="4" y="1"/>
                      <a:pt x="6" y="1"/>
                    </a:cubicBezTo>
                    <a:cubicBezTo>
                      <a:pt x="7" y="1"/>
                      <a:pt x="4" y="1"/>
                      <a:pt x="5" y="1"/>
                    </a:cubicBezTo>
                    <a:cubicBezTo>
                      <a:pt x="3" y="0"/>
                      <a:pt x="4" y="1"/>
                      <a:pt x="3" y="1"/>
                    </a:cubicBezTo>
                    <a:cubicBezTo>
                      <a:pt x="2" y="1"/>
                      <a:pt x="4" y="1"/>
                      <a:pt x="2" y="0"/>
                    </a:cubicBezTo>
                    <a:cubicBezTo>
                      <a:pt x="1" y="1"/>
                      <a:pt x="4" y="4"/>
                      <a:pt x="5" y="5"/>
                    </a:cubicBezTo>
                    <a:cubicBezTo>
                      <a:pt x="3" y="5"/>
                      <a:pt x="3" y="5"/>
                      <a:pt x="3" y="5"/>
                    </a:cubicBezTo>
                    <a:cubicBezTo>
                      <a:pt x="4" y="6"/>
                      <a:pt x="4" y="7"/>
                      <a:pt x="2" y="8"/>
                    </a:cubicBezTo>
                    <a:cubicBezTo>
                      <a:pt x="3" y="8"/>
                      <a:pt x="1" y="9"/>
                      <a:pt x="4" y="9"/>
                    </a:cubicBezTo>
                    <a:cubicBezTo>
                      <a:pt x="3" y="9"/>
                      <a:pt x="3" y="9"/>
                      <a:pt x="3" y="9"/>
                    </a:cubicBezTo>
                    <a:cubicBezTo>
                      <a:pt x="4" y="10"/>
                      <a:pt x="4" y="10"/>
                      <a:pt x="4" y="10"/>
                    </a:cubicBezTo>
                    <a:cubicBezTo>
                      <a:pt x="4" y="10"/>
                      <a:pt x="3" y="10"/>
                      <a:pt x="3" y="10"/>
                    </a:cubicBezTo>
                    <a:cubicBezTo>
                      <a:pt x="4" y="10"/>
                      <a:pt x="4" y="10"/>
                      <a:pt x="5" y="11"/>
                    </a:cubicBezTo>
                    <a:cubicBezTo>
                      <a:pt x="4" y="11"/>
                      <a:pt x="3" y="12"/>
                      <a:pt x="1" y="12"/>
                    </a:cubicBezTo>
                    <a:cubicBezTo>
                      <a:pt x="3" y="12"/>
                      <a:pt x="3" y="12"/>
                      <a:pt x="3" y="12"/>
                    </a:cubicBezTo>
                    <a:cubicBezTo>
                      <a:pt x="2" y="12"/>
                      <a:pt x="4" y="12"/>
                      <a:pt x="4" y="12"/>
                    </a:cubicBezTo>
                    <a:cubicBezTo>
                      <a:pt x="4" y="13"/>
                      <a:pt x="2" y="13"/>
                      <a:pt x="2" y="12"/>
                    </a:cubicBezTo>
                    <a:cubicBezTo>
                      <a:pt x="1" y="13"/>
                      <a:pt x="4" y="13"/>
                      <a:pt x="3" y="14"/>
                    </a:cubicBezTo>
                    <a:cubicBezTo>
                      <a:pt x="4" y="14"/>
                      <a:pt x="4" y="14"/>
                      <a:pt x="4" y="14"/>
                    </a:cubicBezTo>
                    <a:cubicBezTo>
                      <a:pt x="5" y="14"/>
                      <a:pt x="3" y="15"/>
                      <a:pt x="4" y="15"/>
                    </a:cubicBezTo>
                    <a:cubicBezTo>
                      <a:pt x="2" y="16"/>
                      <a:pt x="2" y="15"/>
                      <a:pt x="1" y="15"/>
                    </a:cubicBezTo>
                    <a:cubicBezTo>
                      <a:pt x="1" y="15"/>
                      <a:pt x="1" y="15"/>
                      <a:pt x="0" y="15"/>
                    </a:cubicBezTo>
                    <a:cubicBezTo>
                      <a:pt x="1" y="15"/>
                      <a:pt x="2" y="16"/>
                      <a:pt x="3" y="16"/>
                    </a:cubicBezTo>
                    <a:cubicBezTo>
                      <a:pt x="1" y="16"/>
                      <a:pt x="1" y="17"/>
                      <a:pt x="1" y="17"/>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4" name="Rectangle 1819"/>
              <p:cNvSpPr>
                <a:spLocks noChangeArrowheads="1"/>
              </p:cNvSpPr>
              <p:nvPr/>
            </p:nvSpPr>
            <p:spPr bwMode="auto">
              <a:xfrm>
                <a:off x="1254" y="2778"/>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5" name="Freeform 1820"/>
              <p:cNvSpPr>
                <a:spLocks/>
              </p:cNvSpPr>
              <p:nvPr/>
            </p:nvSpPr>
            <p:spPr bwMode="auto">
              <a:xfrm>
                <a:off x="1256" y="27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6" name="Freeform 1821"/>
              <p:cNvSpPr>
                <a:spLocks/>
              </p:cNvSpPr>
              <p:nvPr/>
            </p:nvSpPr>
            <p:spPr bwMode="auto">
              <a:xfrm>
                <a:off x="1266" y="2773"/>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7" name="Freeform 1822"/>
              <p:cNvSpPr>
                <a:spLocks/>
              </p:cNvSpPr>
              <p:nvPr/>
            </p:nvSpPr>
            <p:spPr bwMode="auto">
              <a:xfrm>
                <a:off x="1254" y="27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8" name="Freeform 1823"/>
              <p:cNvSpPr>
                <a:spLocks/>
              </p:cNvSpPr>
              <p:nvPr/>
            </p:nvSpPr>
            <p:spPr bwMode="auto">
              <a:xfrm>
                <a:off x="1256" y="276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9" name="Freeform 1824"/>
              <p:cNvSpPr>
                <a:spLocks/>
              </p:cNvSpPr>
              <p:nvPr/>
            </p:nvSpPr>
            <p:spPr bwMode="auto">
              <a:xfrm>
                <a:off x="1254" y="2781"/>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0" name="Freeform 1825"/>
              <p:cNvSpPr>
                <a:spLocks/>
              </p:cNvSpPr>
              <p:nvPr/>
            </p:nvSpPr>
            <p:spPr bwMode="auto">
              <a:xfrm>
                <a:off x="1254" y="2785"/>
                <a:ext cx="23" cy="19"/>
              </a:xfrm>
              <a:custGeom>
                <a:avLst/>
                <a:gdLst>
                  <a:gd name="T0" fmla="*/ 3 w 10"/>
                  <a:gd name="T1" fmla="*/ 6 h 8"/>
                  <a:gd name="T2" fmla="*/ 5 w 10"/>
                  <a:gd name="T3" fmla="*/ 8 h 8"/>
                  <a:gd name="T4" fmla="*/ 3 w 10"/>
                  <a:gd name="T5" fmla="*/ 5 h 8"/>
                  <a:gd name="T6" fmla="*/ 6 w 10"/>
                  <a:gd name="T7" fmla="*/ 6 h 8"/>
                  <a:gd name="T8" fmla="*/ 4 w 10"/>
                  <a:gd name="T9" fmla="*/ 2 h 8"/>
                  <a:gd name="T10" fmla="*/ 6 w 10"/>
                  <a:gd name="T11" fmla="*/ 3 h 8"/>
                  <a:gd name="T12" fmla="*/ 2 w 10"/>
                  <a:gd name="T13" fmla="*/ 1 h 8"/>
                  <a:gd name="T14" fmla="*/ 6 w 10"/>
                  <a:gd name="T15" fmla="*/ 1 h 8"/>
                  <a:gd name="T16" fmla="*/ 6 w 10"/>
                  <a:gd name="T17" fmla="*/ 1 h 8"/>
                  <a:gd name="T18" fmla="*/ 5 w 10"/>
                  <a:gd name="T19" fmla="*/ 0 h 8"/>
                  <a:gd name="T20" fmla="*/ 3 w 10"/>
                  <a:gd name="T21" fmla="*/ 0 h 8"/>
                  <a:gd name="T22" fmla="*/ 1 w 10"/>
                  <a:gd name="T23" fmla="*/ 0 h 8"/>
                  <a:gd name="T24" fmla="*/ 3 w 10"/>
                  <a:gd name="T25" fmla="*/ 1 h 8"/>
                  <a:gd name="T26" fmla="*/ 1 w 10"/>
                  <a:gd name="T27" fmla="*/ 1 h 8"/>
                  <a:gd name="T28" fmla="*/ 2 w 10"/>
                  <a:gd name="T29" fmla="*/ 1 h 8"/>
                  <a:gd name="T30" fmla="*/ 1 w 10"/>
                  <a:gd name="T31" fmla="*/ 1 h 8"/>
                  <a:gd name="T32" fmla="*/ 2 w 10"/>
                  <a:gd name="T33" fmla="*/ 2 h 8"/>
                  <a:gd name="T34" fmla="*/ 2 w 10"/>
                  <a:gd name="T35" fmla="*/ 2 h 8"/>
                  <a:gd name="T36" fmla="*/ 3 w 10"/>
                  <a:gd name="T37" fmla="*/ 2 h 8"/>
                  <a:gd name="T38" fmla="*/ 2 w 10"/>
                  <a:gd name="T39" fmla="*/ 3 h 8"/>
                  <a:gd name="T40" fmla="*/ 3 w 10"/>
                  <a:gd name="T41" fmla="*/ 3 h 8"/>
                  <a:gd name="T42" fmla="*/ 1 w 10"/>
                  <a:gd name="T43" fmla="*/ 5 h 8"/>
                  <a:gd name="T44" fmla="*/ 2 w 10"/>
                  <a:gd name="T45" fmla="*/ 5 h 8"/>
                  <a:gd name="T46" fmla="*/ 1 w 10"/>
                  <a:gd name="T47" fmla="*/ 4 h 8"/>
                  <a:gd name="T48" fmla="*/ 4 w 10"/>
                  <a:gd name="T49" fmla="*/ 4 h 8"/>
                  <a:gd name="T50" fmla="*/ 2 w 10"/>
                  <a:gd name="T51" fmla="*/ 5 h 8"/>
                  <a:gd name="T52" fmla="*/ 2 w 10"/>
                  <a:gd name="T53" fmla="*/ 6 h 8"/>
                  <a:gd name="T54" fmla="*/ 2 w 10"/>
                  <a:gd name="T55" fmla="*/ 6 h 8"/>
                  <a:gd name="T56" fmla="*/ 2 w 10"/>
                  <a:gd name="T57" fmla="*/ 6 h 8"/>
                  <a:gd name="T58" fmla="*/ 2 w 10"/>
                  <a:gd name="T59" fmla="*/ 6 h 8"/>
                  <a:gd name="T60" fmla="*/ 2 w 10"/>
                  <a:gd name="T61" fmla="*/ 6 h 8"/>
                  <a:gd name="T62" fmla="*/ 2 w 10"/>
                  <a:gd name="T63" fmla="*/ 6 h 8"/>
                  <a:gd name="T64" fmla="*/ 6 w 10"/>
                  <a:gd name="T65" fmla="*/ 3 h 8"/>
                  <a:gd name="T66" fmla="*/ 6 w 10"/>
                  <a:gd name="T67" fmla="*/ 3 h 8"/>
                  <a:gd name="T68" fmla="*/ 6 w 10"/>
                  <a:gd name="T69" fmla="*/ 3 h 8"/>
                  <a:gd name="T70" fmla="*/ 6 w 10"/>
                  <a:gd name="T71" fmla="*/ 3 h 8"/>
                  <a:gd name="T72" fmla="*/ 6 w 10"/>
                  <a:gd name="T73" fmla="*/ 3 h 8"/>
                  <a:gd name="T74" fmla="*/ 6 w 10"/>
                  <a:gd name="T75" fmla="*/ 3 h 8"/>
                  <a:gd name="T76" fmla="*/ 6 w 10"/>
                  <a:gd name="T77" fmla="*/ 3 h 8"/>
                  <a:gd name="T78" fmla="*/ 6 w 10"/>
                  <a:gd name="T79" fmla="*/ 3 h 8"/>
                  <a:gd name="T80" fmla="*/ 5 w 10"/>
                  <a:gd name="T81" fmla="*/ 3 h 8"/>
                  <a:gd name="T82" fmla="*/ 5 w 10"/>
                  <a:gd name="T83" fmla="*/ 4 h 8"/>
                  <a:gd name="T84" fmla="*/ 4 w 10"/>
                  <a:gd name="T85" fmla="*/ 5 h 8"/>
                  <a:gd name="T86" fmla="*/ 4 w 10"/>
                  <a:gd name="T87" fmla="*/ 4 h 8"/>
                  <a:gd name="T88" fmla="*/ 3 w 10"/>
                  <a:gd name="T89" fmla="*/ 6 h 8"/>
                  <a:gd name="T90" fmla="*/ 4 w 10"/>
                  <a:gd name="T91" fmla="*/ 5 h 8"/>
                  <a:gd name="T92" fmla="*/ 3 w 10"/>
                  <a:gd name="T9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8">
                    <a:moveTo>
                      <a:pt x="3" y="6"/>
                    </a:moveTo>
                    <a:cubicBezTo>
                      <a:pt x="3" y="8"/>
                      <a:pt x="4" y="7"/>
                      <a:pt x="5" y="8"/>
                    </a:cubicBezTo>
                    <a:cubicBezTo>
                      <a:pt x="8" y="5"/>
                      <a:pt x="3" y="7"/>
                      <a:pt x="3" y="5"/>
                    </a:cubicBezTo>
                    <a:cubicBezTo>
                      <a:pt x="6" y="6"/>
                      <a:pt x="6" y="6"/>
                      <a:pt x="6" y="6"/>
                    </a:cubicBezTo>
                    <a:cubicBezTo>
                      <a:pt x="6" y="5"/>
                      <a:pt x="7" y="3"/>
                      <a:pt x="4" y="2"/>
                    </a:cubicBezTo>
                    <a:cubicBezTo>
                      <a:pt x="5" y="2"/>
                      <a:pt x="5" y="2"/>
                      <a:pt x="6" y="3"/>
                    </a:cubicBezTo>
                    <a:cubicBezTo>
                      <a:pt x="6" y="2"/>
                      <a:pt x="1" y="2"/>
                      <a:pt x="2" y="1"/>
                    </a:cubicBezTo>
                    <a:cubicBezTo>
                      <a:pt x="4" y="2"/>
                      <a:pt x="4" y="1"/>
                      <a:pt x="6" y="1"/>
                    </a:cubicBezTo>
                    <a:cubicBezTo>
                      <a:pt x="6" y="1"/>
                      <a:pt x="6" y="1"/>
                      <a:pt x="6" y="1"/>
                    </a:cubicBezTo>
                    <a:cubicBezTo>
                      <a:pt x="6" y="1"/>
                      <a:pt x="5" y="0"/>
                      <a:pt x="5" y="0"/>
                    </a:cubicBezTo>
                    <a:cubicBezTo>
                      <a:pt x="5" y="0"/>
                      <a:pt x="3" y="0"/>
                      <a:pt x="3" y="0"/>
                    </a:cubicBezTo>
                    <a:cubicBezTo>
                      <a:pt x="3" y="0"/>
                      <a:pt x="2" y="0"/>
                      <a:pt x="1" y="0"/>
                    </a:cubicBezTo>
                    <a:cubicBezTo>
                      <a:pt x="2" y="0"/>
                      <a:pt x="2" y="0"/>
                      <a:pt x="3" y="1"/>
                    </a:cubicBezTo>
                    <a:cubicBezTo>
                      <a:pt x="2" y="1"/>
                      <a:pt x="2" y="0"/>
                      <a:pt x="1" y="1"/>
                    </a:cubicBezTo>
                    <a:cubicBezTo>
                      <a:pt x="2" y="1"/>
                      <a:pt x="2" y="1"/>
                      <a:pt x="2" y="1"/>
                    </a:cubicBezTo>
                    <a:cubicBezTo>
                      <a:pt x="2" y="1"/>
                      <a:pt x="1" y="1"/>
                      <a:pt x="1" y="1"/>
                    </a:cubicBezTo>
                    <a:cubicBezTo>
                      <a:pt x="2" y="1"/>
                      <a:pt x="2" y="2"/>
                      <a:pt x="2" y="2"/>
                    </a:cubicBezTo>
                    <a:cubicBezTo>
                      <a:pt x="2" y="2"/>
                      <a:pt x="2" y="2"/>
                      <a:pt x="2" y="2"/>
                    </a:cubicBezTo>
                    <a:cubicBezTo>
                      <a:pt x="2" y="2"/>
                      <a:pt x="2" y="3"/>
                      <a:pt x="3" y="2"/>
                    </a:cubicBezTo>
                    <a:cubicBezTo>
                      <a:pt x="2" y="3"/>
                      <a:pt x="2" y="3"/>
                      <a:pt x="2" y="3"/>
                    </a:cubicBezTo>
                    <a:cubicBezTo>
                      <a:pt x="3" y="3"/>
                      <a:pt x="3" y="3"/>
                      <a:pt x="3" y="3"/>
                    </a:cubicBezTo>
                    <a:cubicBezTo>
                      <a:pt x="2" y="3"/>
                      <a:pt x="0" y="4"/>
                      <a:pt x="1" y="5"/>
                    </a:cubicBezTo>
                    <a:cubicBezTo>
                      <a:pt x="1" y="4"/>
                      <a:pt x="2" y="5"/>
                      <a:pt x="2" y="5"/>
                    </a:cubicBezTo>
                    <a:cubicBezTo>
                      <a:pt x="3" y="4"/>
                      <a:pt x="1" y="4"/>
                      <a:pt x="1" y="4"/>
                    </a:cubicBezTo>
                    <a:cubicBezTo>
                      <a:pt x="2" y="4"/>
                      <a:pt x="4" y="5"/>
                      <a:pt x="4" y="4"/>
                    </a:cubicBezTo>
                    <a:cubicBezTo>
                      <a:pt x="3" y="5"/>
                      <a:pt x="4" y="5"/>
                      <a:pt x="2" y="5"/>
                    </a:cubicBezTo>
                    <a:cubicBezTo>
                      <a:pt x="1"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7"/>
                      <a:pt x="10" y="1"/>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4"/>
                      <a:pt x="6" y="2"/>
                      <a:pt x="5" y="3"/>
                    </a:cubicBezTo>
                    <a:cubicBezTo>
                      <a:pt x="5" y="4"/>
                      <a:pt x="5" y="4"/>
                      <a:pt x="5" y="4"/>
                    </a:cubicBezTo>
                    <a:cubicBezTo>
                      <a:pt x="5" y="5"/>
                      <a:pt x="4" y="5"/>
                      <a:pt x="4" y="5"/>
                    </a:cubicBezTo>
                    <a:cubicBezTo>
                      <a:pt x="4" y="4"/>
                      <a:pt x="4" y="4"/>
                      <a:pt x="4" y="4"/>
                    </a:cubicBezTo>
                    <a:cubicBezTo>
                      <a:pt x="4" y="5"/>
                      <a:pt x="3" y="5"/>
                      <a:pt x="3" y="6"/>
                    </a:cubicBezTo>
                    <a:cubicBezTo>
                      <a:pt x="3" y="6"/>
                      <a:pt x="4" y="5"/>
                      <a:pt x="4" y="5"/>
                    </a:cubicBezTo>
                    <a:cubicBezTo>
                      <a:pt x="4" y="5"/>
                      <a:pt x="4" y="7"/>
                      <a:pt x="3" y="6"/>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1" name="Freeform 1826"/>
              <p:cNvSpPr>
                <a:spLocks/>
              </p:cNvSpPr>
              <p:nvPr/>
            </p:nvSpPr>
            <p:spPr bwMode="auto">
              <a:xfrm>
                <a:off x="1256"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2" name="Freeform 1827"/>
              <p:cNvSpPr>
                <a:spLocks/>
              </p:cNvSpPr>
              <p:nvPr/>
            </p:nvSpPr>
            <p:spPr bwMode="auto">
              <a:xfrm>
                <a:off x="1244" y="2783"/>
                <a:ext cx="19" cy="17"/>
              </a:xfrm>
              <a:custGeom>
                <a:avLst/>
                <a:gdLst>
                  <a:gd name="T0" fmla="*/ 6 w 8"/>
                  <a:gd name="T1" fmla="*/ 4 h 7"/>
                  <a:gd name="T2" fmla="*/ 6 w 8"/>
                  <a:gd name="T3" fmla="*/ 2 h 7"/>
                  <a:gd name="T4" fmla="*/ 5 w 8"/>
                  <a:gd name="T5" fmla="*/ 5 h 7"/>
                  <a:gd name="T6" fmla="*/ 4 w 8"/>
                  <a:gd name="T7" fmla="*/ 6 h 7"/>
                  <a:gd name="T8" fmla="*/ 5 w 8"/>
                  <a:gd name="T9" fmla="*/ 3 h 7"/>
                  <a:gd name="T10" fmla="*/ 4 w 8"/>
                  <a:gd name="T11" fmla="*/ 2 h 7"/>
                  <a:gd name="T12" fmla="*/ 4 w 8"/>
                  <a:gd name="T13" fmla="*/ 4 h 7"/>
                  <a:gd name="T14" fmla="*/ 3 w 8"/>
                  <a:gd name="T15" fmla="*/ 5 h 7"/>
                  <a:gd name="T16" fmla="*/ 3 w 8"/>
                  <a:gd name="T17" fmla="*/ 4 h 7"/>
                  <a:gd name="T18" fmla="*/ 3 w 8"/>
                  <a:gd name="T19" fmla="*/ 2 h 7"/>
                  <a:gd name="T20" fmla="*/ 0 w 8"/>
                  <a:gd name="T21" fmla="*/ 7 h 7"/>
                  <a:gd name="T22" fmla="*/ 1 w 8"/>
                  <a:gd name="T23" fmla="*/ 6 h 7"/>
                  <a:gd name="T24" fmla="*/ 1 w 8"/>
                  <a:gd name="T25" fmla="*/ 4 h 7"/>
                  <a:gd name="T26" fmla="*/ 2 w 8"/>
                  <a:gd name="T27" fmla="*/ 5 h 7"/>
                  <a:gd name="T28" fmla="*/ 1 w 8"/>
                  <a:gd name="T29" fmla="*/ 6 h 7"/>
                  <a:gd name="T30" fmla="*/ 5 w 8"/>
                  <a:gd name="T31" fmla="*/ 7 h 7"/>
                  <a:gd name="T32" fmla="*/ 5 w 8"/>
                  <a:gd name="T33" fmla="*/ 7 h 7"/>
                  <a:gd name="T34" fmla="*/ 6 w 8"/>
                  <a:gd name="T35" fmla="*/ 6 h 7"/>
                  <a:gd name="T36" fmla="*/ 6 w 8"/>
                  <a:gd name="T37" fmla="*/ 4 h 7"/>
                  <a:gd name="T38" fmla="*/ 6 w 8"/>
                  <a:gd name="T39" fmla="*/ 5 h 7"/>
                  <a:gd name="T40" fmla="*/ 7 w 8"/>
                  <a:gd name="T41" fmla="*/ 3 h 7"/>
                  <a:gd name="T42" fmla="*/ 8 w 8"/>
                  <a:gd name="T43" fmla="*/ 2 h 7"/>
                  <a:gd name="T44" fmla="*/ 7 w 8"/>
                  <a:gd name="T45" fmla="*/ 1 h 7"/>
                  <a:gd name="T46" fmla="*/ 6 w 8"/>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7">
                    <a:moveTo>
                      <a:pt x="6" y="4"/>
                    </a:moveTo>
                    <a:cubicBezTo>
                      <a:pt x="5" y="4"/>
                      <a:pt x="6" y="3"/>
                      <a:pt x="6" y="2"/>
                    </a:cubicBezTo>
                    <a:cubicBezTo>
                      <a:pt x="5" y="3"/>
                      <a:pt x="6" y="4"/>
                      <a:pt x="5" y="5"/>
                    </a:cubicBezTo>
                    <a:cubicBezTo>
                      <a:pt x="5" y="5"/>
                      <a:pt x="4" y="6"/>
                      <a:pt x="4" y="6"/>
                    </a:cubicBezTo>
                    <a:cubicBezTo>
                      <a:pt x="4" y="5"/>
                      <a:pt x="5" y="3"/>
                      <a:pt x="5" y="3"/>
                    </a:cubicBezTo>
                    <a:cubicBezTo>
                      <a:pt x="5" y="3"/>
                      <a:pt x="5" y="2"/>
                      <a:pt x="4" y="2"/>
                    </a:cubicBezTo>
                    <a:cubicBezTo>
                      <a:pt x="5" y="4"/>
                      <a:pt x="4" y="3"/>
                      <a:pt x="4" y="4"/>
                    </a:cubicBezTo>
                    <a:cubicBezTo>
                      <a:pt x="3" y="5"/>
                      <a:pt x="3" y="6"/>
                      <a:pt x="3" y="5"/>
                    </a:cubicBezTo>
                    <a:cubicBezTo>
                      <a:pt x="3" y="4"/>
                      <a:pt x="3" y="4"/>
                      <a:pt x="3" y="4"/>
                    </a:cubicBezTo>
                    <a:cubicBezTo>
                      <a:pt x="4" y="3"/>
                      <a:pt x="3" y="4"/>
                      <a:pt x="3" y="2"/>
                    </a:cubicBezTo>
                    <a:cubicBezTo>
                      <a:pt x="2" y="4"/>
                      <a:pt x="0" y="3"/>
                      <a:pt x="0" y="7"/>
                    </a:cubicBezTo>
                    <a:cubicBezTo>
                      <a:pt x="0" y="7"/>
                      <a:pt x="0" y="6"/>
                      <a:pt x="1" y="6"/>
                    </a:cubicBezTo>
                    <a:cubicBezTo>
                      <a:pt x="0" y="6"/>
                      <a:pt x="1" y="5"/>
                      <a:pt x="1" y="4"/>
                    </a:cubicBezTo>
                    <a:cubicBezTo>
                      <a:pt x="1" y="5"/>
                      <a:pt x="2" y="4"/>
                      <a:pt x="2" y="5"/>
                    </a:cubicBezTo>
                    <a:cubicBezTo>
                      <a:pt x="1" y="6"/>
                      <a:pt x="1" y="6"/>
                      <a:pt x="1" y="6"/>
                    </a:cubicBezTo>
                    <a:cubicBezTo>
                      <a:pt x="2" y="7"/>
                      <a:pt x="4" y="7"/>
                      <a:pt x="5" y="7"/>
                    </a:cubicBezTo>
                    <a:cubicBezTo>
                      <a:pt x="5" y="7"/>
                      <a:pt x="5" y="7"/>
                      <a:pt x="5" y="7"/>
                    </a:cubicBezTo>
                    <a:cubicBezTo>
                      <a:pt x="5" y="6"/>
                      <a:pt x="5" y="6"/>
                      <a:pt x="6" y="6"/>
                    </a:cubicBezTo>
                    <a:cubicBezTo>
                      <a:pt x="6" y="4"/>
                      <a:pt x="6" y="4"/>
                      <a:pt x="6" y="4"/>
                    </a:cubicBezTo>
                    <a:cubicBezTo>
                      <a:pt x="6" y="4"/>
                      <a:pt x="7" y="4"/>
                      <a:pt x="6" y="5"/>
                    </a:cubicBezTo>
                    <a:cubicBezTo>
                      <a:pt x="7" y="4"/>
                      <a:pt x="7" y="3"/>
                      <a:pt x="7" y="3"/>
                    </a:cubicBezTo>
                    <a:cubicBezTo>
                      <a:pt x="8" y="2"/>
                      <a:pt x="7" y="3"/>
                      <a:pt x="8" y="2"/>
                    </a:cubicBezTo>
                    <a:cubicBezTo>
                      <a:pt x="8" y="0"/>
                      <a:pt x="7" y="3"/>
                      <a:pt x="7" y="1"/>
                    </a:cubicBezTo>
                    <a:lnTo>
                      <a:pt x="6" y="4"/>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3" name="Freeform 1828"/>
              <p:cNvSpPr>
                <a:spLocks/>
              </p:cNvSpPr>
              <p:nvPr/>
            </p:nvSpPr>
            <p:spPr bwMode="auto">
              <a:xfrm>
                <a:off x="1261" y="2790"/>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4" name="Freeform 1829"/>
              <p:cNvSpPr>
                <a:spLocks/>
              </p:cNvSpPr>
              <p:nvPr/>
            </p:nvSpPr>
            <p:spPr bwMode="auto">
              <a:xfrm>
                <a:off x="1258" y="2797"/>
                <a:ext cx="0" cy="5"/>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5" name="Freeform 1830"/>
              <p:cNvSpPr>
                <a:spLocks/>
              </p:cNvSpPr>
              <p:nvPr/>
            </p:nvSpPr>
            <p:spPr bwMode="auto">
              <a:xfrm>
                <a:off x="1249" y="278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6" name="Freeform 1831"/>
              <p:cNvSpPr>
                <a:spLocks/>
              </p:cNvSpPr>
              <p:nvPr/>
            </p:nvSpPr>
            <p:spPr bwMode="auto">
              <a:xfrm>
                <a:off x="1239" y="2790"/>
                <a:ext cx="8" cy="10"/>
              </a:xfrm>
              <a:custGeom>
                <a:avLst/>
                <a:gdLst>
                  <a:gd name="T0" fmla="*/ 0 w 3"/>
                  <a:gd name="T1" fmla="*/ 3 h 4"/>
                  <a:gd name="T2" fmla="*/ 2 w 3"/>
                  <a:gd name="T3" fmla="*/ 4 h 4"/>
                  <a:gd name="T4" fmla="*/ 3 w 3"/>
                  <a:gd name="T5" fmla="*/ 0 h 4"/>
                  <a:gd name="T6" fmla="*/ 1 w 3"/>
                  <a:gd name="T7" fmla="*/ 2 h 4"/>
                  <a:gd name="T8" fmla="*/ 0 w 3"/>
                  <a:gd name="T9" fmla="*/ 2 h 4"/>
                  <a:gd name="T10" fmla="*/ 0 w 3"/>
                  <a:gd name="T11" fmla="*/ 3 h 4"/>
                </a:gdLst>
                <a:ahLst/>
                <a:cxnLst>
                  <a:cxn ang="0">
                    <a:pos x="T0" y="T1"/>
                  </a:cxn>
                  <a:cxn ang="0">
                    <a:pos x="T2" y="T3"/>
                  </a:cxn>
                  <a:cxn ang="0">
                    <a:pos x="T4" y="T5"/>
                  </a:cxn>
                  <a:cxn ang="0">
                    <a:pos x="T6" y="T7"/>
                  </a:cxn>
                  <a:cxn ang="0">
                    <a:pos x="T8" y="T9"/>
                  </a:cxn>
                  <a:cxn ang="0">
                    <a:pos x="T10" y="T11"/>
                  </a:cxn>
                </a:cxnLst>
                <a:rect l="0" t="0" r="r" b="b"/>
                <a:pathLst>
                  <a:path w="3" h="4">
                    <a:moveTo>
                      <a:pt x="0" y="3"/>
                    </a:moveTo>
                    <a:cubicBezTo>
                      <a:pt x="1" y="3"/>
                      <a:pt x="1" y="2"/>
                      <a:pt x="2" y="4"/>
                    </a:cubicBezTo>
                    <a:cubicBezTo>
                      <a:pt x="2" y="2"/>
                      <a:pt x="2" y="1"/>
                      <a:pt x="3" y="0"/>
                    </a:cubicBezTo>
                    <a:cubicBezTo>
                      <a:pt x="2" y="0"/>
                      <a:pt x="2" y="2"/>
                      <a:pt x="1" y="2"/>
                    </a:cubicBezTo>
                    <a:cubicBezTo>
                      <a:pt x="1" y="1"/>
                      <a:pt x="1" y="2"/>
                      <a:pt x="0" y="2"/>
                    </a:cubicBez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7" name="Freeform 1832"/>
              <p:cNvSpPr>
                <a:spLocks/>
              </p:cNvSpPr>
              <p:nvPr/>
            </p:nvSpPr>
            <p:spPr bwMode="auto">
              <a:xfrm>
                <a:off x="1201" y="2776"/>
                <a:ext cx="41" cy="19"/>
              </a:xfrm>
              <a:custGeom>
                <a:avLst/>
                <a:gdLst>
                  <a:gd name="T0" fmla="*/ 15 w 17"/>
                  <a:gd name="T1" fmla="*/ 4 h 8"/>
                  <a:gd name="T2" fmla="*/ 14 w 17"/>
                  <a:gd name="T3" fmla="*/ 4 h 8"/>
                  <a:gd name="T4" fmla="*/ 15 w 17"/>
                  <a:gd name="T5" fmla="*/ 3 h 8"/>
                  <a:gd name="T6" fmla="*/ 14 w 17"/>
                  <a:gd name="T7" fmla="*/ 2 h 8"/>
                  <a:gd name="T8" fmla="*/ 14 w 17"/>
                  <a:gd name="T9" fmla="*/ 3 h 8"/>
                  <a:gd name="T10" fmla="*/ 12 w 17"/>
                  <a:gd name="T11" fmla="*/ 3 h 8"/>
                  <a:gd name="T12" fmla="*/ 12 w 17"/>
                  <a:gd name="T13" fmla="*/ 5 h 8"/>
                  <a:gd name="T14" fmla="*/ 11 w 17"/>
                  <a:gd name="T15" fmla="*/ 2 h 8"/>
                  <a:gd name="T16" fmla="*/ 11 w 17"/>
                  <a:gd name="T17" fmla="*/ 6 h 8"/>
                  <a:gd name="T18" fmla="*/ 9 w 17"/>
                  <a:gd name="T19" fmla="*/ 4 h 8"/>
                  <a:gd name="T20" fmla="*/ 10 w 17"/>
                  <a:gd name="T21" fmla="*/ 4 h 8"/>
                  <a:gd name="T22" fmla="*/ 9 w 17"/>
                  <a:gd name="T23" fmla="*/ 3 h 8"/>
                  <a:gd name="T24" fmla="*/ 9 w 17"/>
                  <a:gd name="T25" fmla="*/ 2 h 8"/>
                  <a:gd name="T26" fmla="*/ 8 w 17"/>
                  <a:gd name="T27" fmla="*/ 2 h 8"/>
                  <a:gd name="T28" fmla="*/ 8 w 17"/>
                  <a:gd name="T29" fmla="*/ 1 h 8"/>
                  <a:gd name="T30" fmla="*/ 5 w 17"/>
                  <a:gd name="T31" fmla="*/ 2 h 8"/>
                  <a:gd name="T32" fmla="*/ 5 w 17"/>
                  <a:gd name="T33" fmla="*/ 1 h 8"/>
                  <a:gd name="T34" fmla="*/ 4 w 17"/>
                  <a:gd name="T35" fmla="*/ 4 h 8"/>
                  <a:gd name="T36" fmla="*/ 3 w 17"/>
                  <a:gd name="T37" fmla="*/ 3 h 8"/>
                  <a:gd name="T38" fmla="*/ 4 w 17"/>
                  <a:gd name="T39" fmla="*/ 1 h 8"/>
                  <a:gd name="T40" fmla="*/ 3 w 17"/>
                  <a:gd name="T41" fmla="*/ 2 h 8"/>
                  <a:gd name="T42" fmla="*/ 3 w 17"/>
                  <a:gd name="T43" fmla="*/ 0 h 8"/>
                  <a:gd name="T44" fmla="*/ 1 w 17"/>
                  <a:gd name="T45" fmla="*/ 3 h 8"/>
                  <a:gd name="T46" fmla="*/ 1 w 17"/>
                  <a:gd name="T47" fmla="*/ 2 h 8"/>
                  <a:gd name="T48" fmla="*/ 1 w 17"/>
                  <a:gd name="T49" fmla="*/ 5 h 8"/>
                  <a:gd name="T50" fmla="*/ 5 w 17"/>
                  <a:gd name="T51" fmla="*/ 5 h 8"/>
                  <a:gd name="T52" fmla="*/ 6 w 17"/>
                  <a:gd name="T53" fmla="*/ 4 h 8"/>
                  <a:gd name="T54" fmla="*/ 6 w 17"/>
                  <a:gd name="T55" fmla="*/ 6 h 8"/>
                  <a:gd name="T56" fmla="*/ 6 w 17"/>
                  <a:gd name="T57" fmla="*/ 4 h 8"/>
                  <a:gd name="T58" fmla="*/ 6 w 17"/>
                  <a:gd name="T59" fmla="*/ 6 h 8"/>
                  <a:gd name="T60" fmla="*/ 7 w 17"/>
                  <a:gd name="T61" fmla="*/ 4 h 8"/>
                  <a:gd name="T62" fmla="*/ 7 w 17"/>
                  <a:gd name="T63" fmla="*/ 6 h 8"/>
                  <a:gd name="T64" fmla="*/ 13 w 17"/>
                  <a:gd name="T65" fmla="*/ 7 h 8"/>
                  <a:gd name="T66" fmla="*/ 13 w 17"/>
                  <a:gd name="T67" fmla="*/ 5 h 8"/>
                  <a:gd name="T68" fmla="*/ 16 w 17"/>
                  <a:gd name="T69" fmla="*/ 6 h 8"/>
                  <a:gd name="T70" fmla="*/ 16 w 17"/>
                  <a:gd name="T71" fmla="*/ 5 h 8"/>
                  <a:gd name="T72" fmla="*/ 15 w 17"/>
                  <a:gd name="T73" fmla="*/ 8 h 8"/>
                  <a:gd name="T74" fmla="*/ 16 w 17"/>
                  <a:gd name="T75" fmla="*/ 8 h 8"/>
                  <a:gd name="T76" fmla="*/ 16 w 17"/>
                  <a:gd name="T77" fmla="*/ 7 h 8"/>
                  <a:gd name="T78" fmla="*/ 16 w 17"/>
                  <a:gd name="T79" fmla="*/ 8 h 8"/>
                  <a:gd name="T80" fmla="*/ 17 w 17"/>
                  <a:gd name="T81" fmla="*/ 4 h 8"/>
                  <a:gd name="T82" fmla="*/ 16 w 17"/>
                  <a:gd name="T83" fmla="*/ 2 h 8"/>
                  <a:gd name="T84" fmla="*/ 15 w 17"/>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8">
                    <a:moveTo>
                      <a:pt x="15" y="4"/>
                    </a:moveTo>
                    <a:cubicBezTo>
                      <a:pt x="15" y="4"/>
                      <a:pt x="14" y="5"/>
                      <a:pt x="14" y="4"/>
                    </a:cubicBezTo>
                    <a:cubicBezTo>
                      <a:pt x="14" y="3"/>
                      <a:pt x="15" y="3"/>
                      <a:pt x="15" y="3"/>
                    </a:cubicBezTo>
                    <a:cubicBezTo>
                      <a:pt x="15" y="2"/>
                      <a:pt x="14" y="4"/>
                      <a:pt x="14" y="2"/>
                    </a:cubicBezTo>
                    <a:cubicBezTo>
                      <a:pt x="14" y="3"/>
                      <a:pt x="14" y="3"/>
                      <a:pt x="14" y="3"/>
                    </a:cubicBezTo>
                    <a:cubicBezTo>
                      <a:pt x="13" y="3"/>
                      <a:pt x="13" y="5"/>
                      <a:pt x="12" y="3"/>
                    </a:cubicBezTo>
                    <a:cubicBezTo>
                      <a:pt x="12" y="4"/>
                      <a:pt x="12" y="4"/>
                      <a:pt x="12" y="5"/>
                    </a:cubicBezTo>
                    <a:cubicBezTo>
                      <a:pt x="11" y="3"/>
                      <a:pt x="12" y="3"/>
                      <a:pt x="11" y="2"/>
                    </a:cubicBezTo>
                    <a:cubicBezTo>
                      <a:pt x="11" y="3"/>
                      <a:pt x="11" y="4"/>
                      <a:pt x="11" y="6"/>
                    </a:cubicBezTo>
                    <a:cubicBezTo>
                      <a:pt x="10" y="3"/>
                      <a:pt x="10" y="6"/>
                      <a:pt x="9" y="4"/>
                    </a:cubicBezTo>
                    <a:cubicBezTo>
                      <a:pt x="9" y="4"/>
                      <a:pt x="9" y="3"/>
                      <a:pt x="10" y="4"/>
                    </a:cubicBezTo>
                    <a:cubicBezTo>
                      <a:pt x="10" y="2"/>
                      <a:pt x="9" y="4"/>
                      <a:pt x="9" y="3"/>
                    </a:cubicBezTo>
                    <a:cubicBezTo>
                      <a:pt x="9" y="2"/>
                      <a:pt x="9" y="2"/>
                      <a:pt x="9" y="2"/>
                    </a:cubicBezTo>
                    <a:cubicBezTo>
                      <a:pt x="9" y="2"/>
                      <a:pt x="8" y="3"/>
                      <a:pt x="8" y="2"/>
                    </a:cubicBezTo>
                    <a:cubicBezTo>
                      <a:pt x="8" y="1"/>
                      <a:pt x="8" y="1"/>
                      <a:pt x="8" y="1"/>
                    </a:cubicBezTo>
                    <a:cubicBezTo>
                      <a:pt x="7" y="2"/>
                      <a:pt x="6" y="1"/>
                      <a:pt x="5" y="2"/>
                    </a:cubicBezTo>
                    <a:cubicBezTo>
                      <a:pt x="5" y="1"/>
                      <a:pt x="5" y="1"/>
                      <a:pt x="5" y="1"/>
                    </a:cubicBezTo>
                    <a:cubicBezTo>
                      <a:pt x="3" y="2"/>
                      <a:pt x="6" y="1"/>
                      <a:pt x="4" y="4"/>
                    </a:cubicBezTo>
                    <a:cubicBezTo>
                      <a:pt x="5" y="1"/>
                      <a:pt x="4" y="5"/>
                      <a:pt x="3" y="3"/>
                    </a:cubicBezTo>
                    <a:cubicBezTo>
                      <a:pt x="3" y="2"/>
                      <a:pt x="4" y="3"/>
                      <a:pt x="4" y="1"/>
                    </a:cubicBezTo>
                    <a:cubicBezTo>
                      <a:pt x="4" y="3"/>
                      <a:pt x="4" y="2"/>
                      <a:pt x="3" y="2"/>
                    </a:cubicBezTo>
                    <a:cubicBezTo>
                      <a:pt x="3" y="1"/>
                      <a:pt x="2" y="2"/>
                      <a:pt x="3" y="0"/>
                    </a:cubicBezTo>
                    <a:cubicBezTo>
                      <a:pt x="1" y="3"/>
                      <a:pt x="1" y="3"/>
                      <a:pt x="1" y="3"/>
                    </a:cubicBezTo>
                    <a:cubicBezTo>
                      <a:pt x="1" y="2"/>
                      <a:pt x="1" y="2"/>
                      <a:pt x="1" y="2"/>
                    </a:cubicBezTo>
                    <a:cubicBezTo>
                      <a:pt x="1" y="2"/>
                      <a:pt x="0" y="5"/>
                      <a:pt x="1" y="5"/>
                    </a:cubicBezTo>
                    <a:cubicBezTo>
                      <a:pt x="2" y="5"/>
                      <a:pt x="4" y="4"/>
                      <a:pt x="5" y="5"/>
                    </a:cubicBezTo>
                    <a:cubicBezTo>
                      <a:pt x="5" y="3"/>
                      <a:pt x="6" y="5"/>
                      <a:pt x="6" y="4"/>
                    </a:cubicBezTo>
                    <a:cubicBezTo>
                      <a:pt x="6" y="6"/>
                      <a:pt x="6" y="6"/>
                      <a:pt x="6" y="6"/>
                    </a:cubicBezTo>
                    <a:cubicBezTo>
                      <a:pt x="7" y="5"/>
                      <a:pt x="6" y="5"/>
                      <a:pt x="6" y="4"/>
                    </a:cubicBezTo>
                    <a:cubicBezTo>
                      <a:pt x="7" y="4"/>
                      <a:pt x="7" y="5"/>
                      <a:pt x="6" y="6"/>
                    </a:cubicBezTo>
                    <a:cubicBezTo>
                      <a:pt x="7" y="6"/>
                      <a:pt x="7" y="5"/>
                      <a:pt x="7" y="4"/>
                    </a:cubicBezTo>
                    <a:cubicBezTo>
                      <a:pt x="7" y="6"/>
                      <a:pt x="7" y="6"/>
                      <a:pt x="7" y="6"/>
                    </a:cubicBezTo>
                    <a:cubicBezTo>
                      <a:pt x="9" y="6"/>
                      <a:pt x="11" y="5"/>
                      <a:pt x="13" y="7"/>
                    </a:cubicBezTo>
                    <a:cubicBezTo>
                      <a:pt x="13" y="5"/>
                      <a:pt x="13" y="5"/>
                      <a:pt x="13" y="5"/>
                    </a:cubicBezTo>
                    <a:cubicBezTo>
                      <a:pt x="14" y="6"/>
                      <a:pt x="16" y="3"/>
                      <a:pt x="16" y="6"/>
                    </a:cubicBezTo>
                    <a:cubicBezTo>
                      <a:pt x="16" y="5"/>
                      <a:pt x="16" y="5"/>
                      <a:pt x="16" y="5"/>
                    </a:cubicBezTo>
                    <a:cubicBezTo>
                      <a:pt x="16" y="6"/>
                      <a:pt x="16" y="7"/>
                      <a:pt x="15" y="8"/>
                    </a:cubicBezTo>
                    <a:cubicBezTo>
                      <a:pt x="16" y="8"/>
                      <a:pt x="16" y="8"/>
                      <a:pt x="16" y="8"/>
                    </a:cubicBezTo>
                    <a:cubicBezTo>
                      <a:pt x="16" y="7"/>
                      <a:pt x="16" y="7"/>
                      <a:pt x="16" y="7"/>
                    </a:cubicBezTo>
                    <a:cubicBezTo>
                      <a:pt x="16" y="6"/>
                      <a:pt x="17" y="7"/>
                      <a:pt x="16" y="8"/>
                    </a:cubicBezTo>
                    <a:cubicBezTo>
                      <a:pt x="17" y="7"/>
                      <a:pt x="17" y="5"/>
                      <a:pt x="17" y="4"/>
                    </a:cubicBezTo>
                    <a:cubicBezTo>
                      <a:pt x="15" y="6"/>
                      <a:pt x="17" y="1"/>
                      <a:pt x="16" y="2"/>
                    </a:cubicBezTo>
                    <a:cubicBezTo>
                      <a:pt x="15" y="3"/>
                      <a:pt x="15" y="3"/>
                      <a:pt x="15"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8" name="Freeform 1833"/>
              <p:cNvSpPr>
                <a:spLocks/>
              </p:cNvSpPr>
              <p:nvPr/>
            </p:nvSpPr>
            <p:spPr bwMode="auto">
              <a:xfrm>
                <a:off x="1237" y="279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9" name="Freeform 1834"/>
              <p:cNvSpPr>
                <a:spLocks/>
              </p:cNvSpPr>
              <p:nvPr/>
            </p:nvSpPr>
            <p:spPr bwMode="auto">
              <a:xfrm>
                <a:off x="1201" y="278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0" name="Rectangle 1835"/>
              <p:cNvSpPr>
                <a:spLocks noChangeArrowheads="1"/>
              </p:cNvSpPr>
              <p:nvPr/>
            </p:nvSpPr>
            <p:spPr bwMode="auto">
              <a:xfrm>
                <a:off x="1239" y="2795"/>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1" name="Freeform 1836"/>
              <p:cNvSpPr>
                <a:spLocks/>
              </p:cNvSpPr>
              <p:nvPr/>
            </p:nvSpPr>
            <p:spPr bwMode="auto">
              <a:xfrm>
                <a:off x="1242" y="2785"/>
                <a:ext cx="2" cy="3"/>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2" name="Freeform 1837"/>
              <p:cNvSpPr>
                <a:spLocks/>
              </p:cNvSpPr>
              <p:nvPr/>
            </p:nvSpPr>
            <p:spPr bwMode="auto">
              <a:xfrm>
                <a:off x="1206" y="27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3" name="Freeform 1838"/>
              <p:cNvSpPr>
                <a:spLocks/>
              </p:cNvSpPr>
              <p:nvPr/>
            </p:nvSpPr>
            <p:spPr bwMode="auto">
              <a:xfrm>
                <a:off x="1208" y="276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4" name="Freeform 1839"/>
              <p:cNvSpPr>
                <a:spLocks/>
              </p:cNvSpPr>
              <p:nvPr/>
            </p:nvSpPr>
            <p:spPr bwMode="auto">
              <a:xfrm>
                <a:off x="1192" y="2714"/>
                <a:ext cx="24" cy="69"/>
              </a:xfrm>
              <a:custGeom>
                <a:avLst/>
                <a:gdLst>
                  <a:gd name="T0" fmla="*/ 8 w 10"/>
                  <a:gd name="T1" fmla="*/ 3 h 29"/>
                  <a:gd name="T2" fmla="*/ 9 w 10"/>
                  <a:gd name="T3" fmla="*/ 1 h 29"/>
                  <a:gd name="T4" fmla="*/ 8 w 10"/>
                  <a:gd name="T5" fmla="*/ 0 h 29"/>
                  <a:gd name="T6" fmla="*/ 4 w 10"/>
                  <a:gd name="T7" fmla="*/ 3 h 29"/>
                  <a:gd name="T8" fmla="*/ 3 w 10"/>
                  <a:gd name="T9" fmla="*/ 6 h 29"/>
                  <a:gd name="T10" fmla="*/ 2 w 10"/>
                  <a:gd name="T11" fmla="*/ 8 h 29"/>
                  <a:gd name="T12" fmla="*/ 4 w 10"/>
                  <a:gd name="T13" fmla="*/ 12 h 29"/>
                  <a:gd name="T14" fmla="*/ 3 w 10"/>
                  <a:gd name="T15" fmla="*/ 12 h 29"/>
                  <a:gd name="T16" fmla="*/ 2 w 10"/>
                  <a:gd name="T17" fmla="*/ 14 h 29"/>
                  <a:gd name="T18" fmla="*/ 5 w 10"/>
                  <a:gd name="T19" fmla="*/ 15 h 29"/>
                  <a:gd name="T20" fmla="*/ 5 w 10"/>
                  <a:gd name="T21" fmla="*/ 16 h 29"/>
                  <a:gd name="T22" fmla="*/ 4 w 10"/>
                  <a:gd name="T23" fmla="*/ 17 h 29"/>
                  <a:gd name="T24" fmla="*/ 4 w 10"/>
                  <a:gd name="T25" fmla="*/ 19 h 29"/>
                  <a:gd name="T26" fmla="*/ 3 w 10"/>
                  <a:gd name="T27" fmla="*/ 21 h 29"/>
                  <a:gd name="T28" fmla="*/ 4 w 10"/>
                  <a:gd name="T29" fmla="*/ 23 h 29"/>
                  <a:gd name="T30" fmla="*/ 5 w 10"/>
                  <a:gd name="T31" fmla="*/ 24 h 29"/>
                  <a:gd name="T32" fmla="*/ 3 w 10"/>
                  <a:gd name="T33" fmla="*/ 24 h 29"/>
                  <a:gd name="T34" fmla="*/ 4 w 10"/>
                  <a:gd name="T35" fmla="*/ 26 h 29"/>
                  <a:gd name="T36" fmla="*/ 4 w 10"/>
                  <a:gd name="T37" fmla="*/ 29 h 29"/>
                  <a:gd name="T38" fmla="*/ 6 w 10"/>
                  <a:gd name="T39" fmla="*/ 29 h 29"/>
                  <a:gd name="T40" fmla="*/ 4 w 10"/>
                  <a:gd name="T41" fmla="*/ 28 h 29"/>
                  <a:gd name="T42" fmla="*/ 3 w 10"/>
                  <a:gd name="T43" fmla="*/ 27 h 29"/>
                  <a:gd name="T44" fmla="*/ 7 w 10"/>
                  <a:gd name="T45" fmla="*/ 27 h 29"/>
                  <a:gd name="T46" fmla="*/ 7 w 10"/>
                  <a:gd name="T47" fmla="*/ 26 h 29"/>
                  <a:gd name="T48" fmla="*/ 7 w 10"/>
                  <a:gd name="T49" fmla="*/ 25 h 29"/>
                  <a:gd name="T50" fmla="*/ 7 w 10"/>
                  <a:gd name="T51" fmla="*/ 24 h 29"/>
                  <a:gd name="T52" fmla="*/ 7 w 10"/>
                  <a:gd name="T53" fmla="*/ 22 h 29"/>
                  <a:gd name="T54" fmla="*/ 7 w 10"/>
                  <a:gd name="T55" fmla="*/ 20 h 29"/>
                  <a:gd name="T56" fmla="*/ 7 w 10"/>
                  <a:gd name="T57" fmla="*/ 20 h 29"/>
                  <a:gd name="T58" fmla="*/ 7 w 10"/>
                  <a:gd name="T59" fmla="*/ 20 h 29"/>
                  <a:gd name="T60" fmla="*/ 7 w 10"/>
                  <a:gd name="T61" fmla="*/ 19 h 29"/>
                  <a:gd name="T62" fmla="*/ 6 w 10"/>
                  <a:gd name="T63" fmla="*/ 17 h 29"/>
                  <a:gd name="T64" fmla="*/ 7 w 10"/>
                  <a:gd name="T65" fmla="*/ 17 h 29"/>
                  <a:gd name="T66" fmla="*/ 8 w 10"/>
                  <a:gd name="T67" fmla="*/ 15 h 29"/>
                  <a:gd name="T68" fmla="*/ 6 w 10"/>
                  <a:gd name="T69" fmla="*/ 15 h 29"/>
                  <a:gd name="T70" fmla="*/ 6 w 10"/>
                  <a:gd name="T71" fmla="*/ 13 h 29"/>
                  <a:gd name="T72" fmla="*/ 5 w 10"/>
                  <a:gd name="T73" fmla="*/ 10 h 29"/>
                  <a:gd name="T74" fmla="*/ 6 w 10"/>
                  <a:gd name="T75" fmla="*/ 9 h 29"/>
                  <a:gd name="T76" fmla="*/ 6 w 10"/>
                  <a:gd name="T77" fmla="*/ 6 h 29"/>
                  <a:gd name="T78" fmla="*/ 4 w 10"/>
                  <a:gd name="T79" fmla="*/ 7 h 29"/>
                  <a:gd name="T80" fmla="*/ 7 w 10"/>
                  <a:gd name="T8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29">
                    <a:moveTo>
                      <a:pt x="7" y="5"/>
                    </a:moveTo>
                    <a:cubicBezTo>
                      <a:pt x="7" y="5"/>
                      <a:pt x="8" y="4"/>
                      <a:pt x="8" y="3"/>
                    </a:cubicBezTo>
                    <a:cubicBezTo>
                      <a:pt x="8" y="4"/>
                      <a:pt x="8" y="4"/>
                      <a:pt x="8" y="4"/>
                    </a:cubicBezTo>
                    <a:cubicBezTo>
                      <a:pt x="9" y="4"/>
                      <a:pt x="10" y="2"/>
                      <a:pt x="9" y="1"/>
                    </a:cubicBezTo>
                    <a:cubicBezTo>
                      <a:pt x="9" y="2"/>
                      <a:pt x="9" y="2"/>
                      <a:pt x="9" y="2"/>
                    </a:cubicBezTo>
                    <a:cubicBezTo>
                      <a:pt x="8" y="3"/>
                      <a:pt x="8" y="0"/>
                      <a:pt x="8" y="0"/>
                    </a:cubicBezTo>
                    <a:cubicBezTo>
                      <a:pt x="7" y="0"/>
                      <a:pt x="7" y="3"/>
                      <a:pt x="6" y="2"/>
                    </a:cubicBezTo>
                    <a:cubicBezTo>
                      <a:pt x="4" y="4"/>
                      <a:pt x="5" y="3"/>
                      <a:pt x="4" y="3"/>
                    </a:cubicBezTo>
                    <a:cubicBezTo>
                      <a:pt x="4" y="3"/>
                      <a:pt x="6" y="4"/>
                      <a:pt x="6" y="5"/>
                    </a:cubicBezTo>
                    <a:cubicBezTo>
                      <a:pt x="1" y="3"/>
                      <a:pt x="7" y="7"/>
                      <a:pt x="3" y="6"/>
                    </a:cubicBezTo>
                    <a:cubicBezTo>
                      <a:pt x="4" y="7"/>
                      <a:pt x="3" y="7"/>
                      <a:pt x="4" y="8"/>
                    </a:cubicBezTo>
                    <a:cubicBezTo>
                      <a:pt x="3" y="8"/>
                      <a:pt x="4" y="9"/>
                      <a:pt x="2" y="8"/>
                    </a:cubicBezTo>
                    <a:cubicBezTo>
                      <a:pt x="5" y="9"/>
                      <a:pt x="0" y="10"/>
                      <a:pt x="4" y="11"/>
                    </a:cubicBezTo>
                    <a:cubicBezTo>
                      <a:pt x="3" y="11"/>
                      <a:pt x="5" y="11"/>
                      <a:pt x="4" y="12"/>
                    </a:cubicBezTo>
                    <a:cubicBezTo>
                      <a:pt x="3" y="12"/>
                      <a:pt x="3" y="11"/>
                      <a:pt x="3" y="11"/>
                    </a:cubicBezTo>
                    <a:cubicBezTo>
                      <a:pt x="2" y="12"/>
                      <a:pt x="5" y="12"/>
                      <a:pt x="3" y="12"/>
                    </a:cubicBezTo>
                    <a:cubicBezTo>
                      <a:pt x="2" y="13"/>
                      <a:pt x="4" y="13"/>
                      <a:pt x="5" y="13"/>
                    </a:cubicBezTo>
                    <a:cubicBezTo>
                      <a:pt x="4" y="14"/>
                      <a:pt x="4" y="14"/>
                      <a:pt x="2" y="14"/>
                    </a:cubicBezTo>
                    <a:cubicBezTo>
                      <a:pt x="4" y="14"/>
                      <a:pt x="3" y="14"/>
                      <a:pt x="4" y="15"/>
                    </a:cubicBezTo>
                    <a:cubicBezTo>
                      <a:pt x="4" y="15"/>
                      <a:pt x="5" y="14"/>
                      <a:pt x="5" y="15"/>
                    </a:cubicBezTo>
                    <a:cubicBezTo>
                      <a:pt x="5" y="16"/>
                      <a:pt x="7" y="16"/>
                      <a:pt x="7" y="17"/>
                    </a:cubicBezTo>
                    <a:cubicBezTo>
                      <a:pt x="5" y="17"/>
                      <a:pt x="7" y="16"/>
                      <a:pt x="5" y="16"/>
                    </a:cubicBezTo>
                    <a:cubicBezTo>
                      <a:pt x="4" y="16"/>
                      <a:pt x="4" y="15"/>
                      <a:pt x="3" y="15"/>
                    </a:cubicBezTo>
                    <a:cubicBezTo>
                      <a:pt x="3" y="15"/>
                      <a:pt x="3" y="16"/>
                      <a:pt x="4" y="17"/>
                    </a:cubicBezTo>
                    <a:cubicBezTo>
                      <a:pt x="3" y="18"/>
                      <a:pt x="3" y="17"/>
                      <a:pt x="2" y="17"/>
                    </a:cubicBezTo>
                    <a:cubicBezTo>
                      <a:pt x="1" y="18"/>
                      <a:pt x="5" y="19"/>
                      <a:pt x="4" y="19"/>
                    </a:cubicBezTo>
                    <a:cubicBezTo>
                      <a:pt x="2" y="19"/>
                      <a:pt x="2" y="19"/>
                      <a:pt x="2" y="19"/>
                    </a:cubicBezTo>
                    <a:cubicBezTo>
                      <a:pt x="4" y="19"/>
                      <a:pt x="2" y="20"/>
                      <a:pt x="3" y="21"/>
                    </a:cubicBezTo>
                    <a:cubicBezTo>
                      <a:pt x="3" y="21"/>
                      <a:pt x="4" y="21"/>
                      <a:pt x="4" y="21"/>
                    </a:cubicBezTo>
                    <a:cubicBezTo>
                      <a:pt x="1" y="21"/>
                      <a:pt x="6" y="22"/>
                      <a:pt x="4" y="23"/>
                    </a:cubicBezTo>
                    <a:cubicBezTo>
                      <a:pt x="5" y="23"/>
                      <a:pt x="6" y="24"/>
                      <a:pt x="7" y="24"/>
                    </a:cubicBezTo>
                    <a:cubicBezTo>
                      <a:pt x="5" y="24"/>
                      <a:pt x="5" y="24"/>
                      <a:pt x="5" y="24"/>
                    </a:cubicBezTo>
                    <a:cubicBezTo>
                      <a:pt x="6" y="23"/>
                      <a:pt x="3" y="23"/>
                      <a:pt x="2" y="23"/>
                    </a:cubicBezTo>
                    <a:cubicBezTo>
                      <a:pt x="3" y="23"/>
                      <a:pt x="2" y="24"/>
                      <a:pt x="3" y="24"/>
                    </a:cubicBezTo>
                    <a:cubicBezTo>
                      <a:pt x="2" y="24"/>
                      <a:pt x="2" y="24"/>
                      <a:pt x="2" y="24"/>
                    </a:cubicBezTo>
                    <a:cubicBezTo>
                      <a:pt x="2" y="25"/>
                      <a:pt x="5" y="25"/>
                      <a:pt x="4" y="26"/>
                    </a:cubicBezTo>
                    <a:cubicBezTo>
                      <a:pt x="3" y="26"/>
                      <a:pt x="3" y="26"/>
                      <a:pt x="3" y="26"/>
                    </a:cubicBezTo>
                    <a:cubicBezTo>
                      <a:pt x="3" y="27"/>
                      <a:pt x="1" y="29"/>
                      <a:pt x="4" y="29"/>
                    </a:cubicBezTo>
                    <a:cubicBezTo>
                      <a:pt x="4" y="29"/>
                      <a:pt x="4" y="28"/>
                      <a:pt x="4" y="28"/>
                    </a:cubicBezTo>
                    <a:cubicBezTo>
                      <a:pt x="5" y="28"/>
                      <a:pt x="1" y="24"/>
                      <a:pt x="6" y="29"/>
                    </a:cubicBezTo>
                    <a:cubicBezTo>
                      <a:pt x="7" y="29"/>
                      <a:pt x="7" y="29"/>
                      <a:pt x="7" y="29"/>
                    </a:cubicBezTo>
                    <a:cubicBezTo>
                      <a:pt x="6" y="28"/>
                      <a:pt x="5" y="28"/>
                      <a:pt x="4" y="28"/>
                    </a:cubicBezTo>
                    <a:cubicBezTo>
                      <a:pt x="6" y="27"/>
                      <a:pt x="6" y="27"/>
                      <a:pt x="6" y="27"/>
                    </a:cubicBezTo>
                    <a:cubicBezTo>
                      <a:pt x="5" y="27"/>
                      <a:pt x="4" y="27"/>
                      <a:pt x="3" y="27"/>
                    </a:cubicBezTo>
                    <a:cubicBezTo>
                      <a:pt x="2" y="27"/>
                      <a:pt x="4" y="27"/>
                      <a:pt x="3" y="26"/>
                    </a:cubicBezTo>
                    <a:cubicBezTo>
                      <a:pt x="5" y="26"/>
                      <a:pt x="5" y="27"/>
                      <a:pt x="7" y="27"/>
                    </a:cubicBezTo>
                    <a:cubicBezTo>
                      <a:pt x="6" y="26"/>
                      <a:pt x="6" y="26"/>
                      <a:pt x="6" y="26"/>
                    </a:cubicBezTo>
                    <a:cubicBezTo>
                      <a:pt x="7" y="26"/>
                      <a:pt x="7" y="26"/>
                      <a:pt x="7" y="26"/>
                    </a:cubicBezTo>
                    <a:cubicBezTo>
                      <a:pt x="5" y="25"/>
                      <a:pt x="8" y="25"/>
                      <a:pt x="7" y="24"/>
                    </a:cubicBezTo>
                    <a:cubicBezTo>
                      <a:pt x="7" y="25"/>
                      <a:pt x="7" y="25"/>
                      <a:pt x="7" y="25"/>
                    </a:cubicBezTo>
                    <a:cubicBezTo>
                      <a:pt x="6" y="25"/>
                      <a:pt x="6" y="25"/>
                      <a:pt x="6" y="24"/>
                    </a:cubicBezTo>
                    <a:cubicBezTo>
                      <a:pt x="7" y="24"/>
                      <a:pt x="7" y="24"/>
                      <a:pt x="7" y="24"/>
                    </a:cubicBezTo>
                    <a:cubicBezTo>
                      <a:pt x="6" y="23"/>
                      <a:pt x="5" y="23"/>
                      <a:pt x="5" y="23"/>
                    </a:cubicBezTo>
                    <a:cubicBezTo>
                      <a:pt x="7" y="23"/>
                      <a:pt x="6" y="22"/>
                      <a:pt x="7" y="22"/>
                    </a:cubicBezTo>
                    <a:cubicBezTo>
                      <a:pt x="6" y="22"/>
                      <a:pt x="7" y="21"/>
                      <a:pt x="6" y="21"/>
                    </a:cubicBezTo>
                    <a:cubicBezTo>
                      <a:pt x="5" y="21"/>
                      <a:pt x="6" y="20"/>
                      <a:pt x="7" y="20"/>
                    </a:cubicBezTo>
                    <a:cubicBezTo>
                      <a:pt x="7" y="20"/>
                      <a:pt x="7" y="20"/>
                      <a:pt x="7" y="20"/>
                    </a:cubicBezTo>
                    <a:cubicBezTo>
                      <a:pt x="7" y="20"/>
                      <a:pt x="7" y="20"/>
                      <a:pt x="7" y="20"/>
                    </a:cubicBezTo>
                    <a:cubicBezTo>
                      <a:pt x="7" y="20"/>
                      <a:pt x="7" y="20"/>
                      <a:pt x="7" y="20"/>
                    </a:cubicBezTo>
                    <a:cubicBezTo>
                      <a:pt x="7" y="20"/>
                      <a:pt x="6" y="20"/>
                      <a:pt x="7" y="20"/>
                    </a:cubicBezTo>
                    <a:cubicBezTo>
                      <a:pt x="7" y="20"/>
                      <a:pt x="7" y="20"/>
                      <a:pt x="8" y="20"/>
                    </a:cubicBezTo>
                    <a:cubicBezTo>
                      <a:pt x="8" y="20"/>
                      <a:pt x="5" y="19"/>
                      <a:pt x="7" y="19"/>
                    </a:cubicBezTo>
                    <a:cubicBezTo>
                      <a:pt x="6" y="18"/>
                      <a:pt x="6" y="18"/>
                      <a:pt x="4" y="18"/>
                    </a:cubicBezTo>
                    <a:cubicBezTo>
                      <a:pt x="5" y="18"/>
                      <a:pt x="6" y="18"/>
                      <a:pt x="6" y="17"/>
                    </a:cubicBezTo>
                    <a:cubicBezTo>
                      <a:pt x="4" y="17"/>
                      <a:pt x="6" y="17"/>
                      <a:pt x="5" y="16"/>
                    </a:cubicBezTo>
                    <a:cubicBezTo>
                      <a:pt x="7" y="17"/>
                      <a:pt x="6" y="16"/>
                      <a:pt x="7" y="17"/>
                    </a:cubicBezTo>
                    <a:cubicBezTo>
                      <a:pt x="8" y="17"/>
                      <a:pt x="6" y="16"/>
                      <a:pt x="6" y="15"/>
                    </a:cubicBezTo>
                    <a:cubicBezTo>
                      <a:pt x="8" y="15"/>
                      <a:pt x="8" y="15"/>
                      <a:pt x="8" y="15"/>
                    </a:cubicBezTo>
                    <a:cubicBezTo>
                      <a:pt x="7" y="15"/>
                      <a:pt x="6" y="15"/>
                      <a:pt x="7" y="15"/>
                    </a:cubicBezTo>
                    <a:cubicBezTo>
                      <a:pt x="6" y="15"/>
                      <a:pt x="6" y="15"/>
                      <a:pt x="6" y="15"/>
                    </a:cubicBezTo>
                    <a:cubicBezTo>
                      <a:pt x="7" y="14"/>
                      <a:pt x="6" y="14"/>
                      <a:pt x="8" y="13"/>
                    </a:cubicBezTo>
                    <a:cubicBezTo>
                      <a:pt x="6" y="13"/>
                      <a:pt x="6" y="13"/>
                      <a:pt x="6" y="13"/>
                    </a:cubicBezTo>
                    <a:cubicBezTo>
                      <a:pt x="8" y="12"/>
                      <a:pt x="6" y="11"/>
                      <a:pt x="4" y="10"/>
                    </a:cubicBezTo>
                    <a:cubicBezTo>
                      <a:pt x="4" y="10"/>
                      <a:pt x="5" y="10"/>
                      <a:pt x="5" y="10"/>
                    </a:cubicBezTo>
                    <a:cubicBezTo>
                      <a:pt x="6" y="10"/>
                      <a:pt x="6" y="10"/>
                      <a:pt x="6" y="10"/>
                    </a:cubicBezTo>
                    <a:cubicBezTo>
                      <a:pt x="6" y="10"/>
                      <a:pt x="8" y="10"/>
                      <a:pt x="6" y="9"/>
                    </a:cubicBezTo>
                    <a:cubicBezTo>
                      <a:pt x="5" y="9"/>
                      <a:pt x="7" y="9"/>
                      <a:pt x="7" y="9"/>
                    </a:cubicBezTo>
                    <a:cubicBezTo>
                      <a:pt x="5" y="8"/>
                      <a:pt x="10" y="7"/>
                      <a:pt x="6" y="6"/>
                    </a:cubicBezTo>
                    <a:cubicBezTo>
                      <a:pt x="6" y="6"/>
                      <a:pt x="5" y="7"/>
                      <a:pt x="5" y="7"/>
                    </a:cubicBezTo>
                    <a:cubicBezTo>
                      <a:pt x="5" y="7"/>
                      <a:pt x="4" y="7"/>
                      <a:pt x="4" y="7"/>
                    </a:cubicBezTo>
                    <a:cubicBezTo>
                      <a:pt x="4" y="6"/>
                      <a:pt x="5" y="6"/>
                      <a:pt x="5" y="5"/>
                    </a:cubicBezTo>
                    <a:cubicBezTo>
                      <a:pt x="7" y="6"/>
                      <a:pt x="7" y="6"/>
                      <a:pt x="7" y="6"/>
                    </a:cubicBezTo>
                    <a:cubicBezTo>
                      <a:pt x="9" y="7"/>
                      <a:pt x="6" y="2"/>
                      <a:pt x="7"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5" name="Freeform 1840"/>
              <p:cNvSpPr>
                <a:spLocks/>
              </p:cNvSpPr>
              <p:nvPr/>
            </p:nvSpPr>
            <p:spPr bwMode="auto">
              <a:xfrm>
                <a:off x="1206" y="274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1" y="0"/>
                      <a:pt x="1" y="0"/>
                      <a:pt x="1"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6" name="Freeform 1841"/>
              <p:cNvSpPr>
                <a:spLocks/>
              </p:cNvSpPr>
              <p:nvPr/>
            </p:nvSpPr>
            <p:spPr bwMode="auto">
              <a:xfrm>
                <a:off x="1206" y="273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1"/>
                    </a:cubicBezTo>
                    <a:lnTo>
                      <a:pt x="1"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7" name="Freeform 1842"/>
              <p:cNvSpPr>
                <a:spLocks/>
              </p:cNvSpPr>
              <p:nvPr/>
            </p:nvSpPr>
            <p:spPr bwMode="auto">
              <a:xfrm>
                <a:off x="1213" y="27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8" name="Rectangle 1843"/>
              <p:cNvSpPr>
                <a:spLocks noChangeArrowheads="1"/>
              </p:cNvSpPr>
              <p:nvPr/>
            </p:nvSpPr>
            <p:spPr bwMode="auto">
              <a:xfrm>
                <a:off x="1213" y="2723"/>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9" name="Freeform 1844"/>
              <p:cNvSpPr>
                <a:spLocks/>
              </p:cNvSpPr>
              <p:nvPr/>
            </p:nvSpPr>
            <p:spPr bwMode="auto">
              <a:xfrm>
                <a:off x="1213" y="2709"/>
                <a:ext cx="36" cy="19"/>
              </a:xfrm>
              <a:custGeom>
                <a:avLst/>
                <a:gdLst>
                  <a:gd name="T0" fmla="*/ 13 w 15"/>
                  <a:gd name="T1" fmla="*/ 5 h 8"/>
                  <a:gd name="T2" fmla="*/ 14 w 15"/>
                  <a:gd name="T3" fmla="*/ 3 h 8"/>
                  <a:gd name="T4" fmla="*/ 14 w 15"/>
                  <a:gd name="T5" fmla="*/ 4 h 8"/>
                  <a:gd name="T6" fmla="*/ 15 w 15"/>
                  <a:gd name="T7" fmla="*/ 2 h 8"/>
                  <a:gd name="T8" fmla="*/ 8 w 15"/>
                  <a:gd name="T9" fmla="*/ 3 h 8"/>
                  <a:gd name="T10" fmla="*/ 9 w 15"/>
                  <a:gd name="T11" fmla="*/ 2 h 8"/>
                  <a:gd name="T12" fmla="*/ 6 w 15"/>
                  <a:gd name="T13" fmla="*/ 4 h 8"/>
                  <a:gd name="T14" fmla="*/ 6 w 15"/>
                  <a:gd name="T15" fmla="*/ 2 h 8"/>
                  <a:gd name="T16" fmla="*/ 4 w 15"/>
                  <a:gd name="T17" fmla="*/ 3 h 8"/>
                  <a:gd name="T18" fmla="*/ 4 w 15"/>
                  <a:gd name="T19" fmla="*/ 3 h 8"/>
                  <a:gd name="T20" fmla="*/ 4 w 15"/>
                  <a:gd name="T21" fmla="*/ 3 h 8"/>
                  <a:gd name="T22" fmla="*/ 4 w 15"/>
                  <a:gd name="T23" fmla="*/ 3 h 8"/>
                  <a:gd name="T24" fmla="*/ 3 w 15"/>
                  <a:gd name="T25" fmla="*/ 3 h 8"/>
                  <a:gd name="T26" fmla="*/ 3 w 15"/>
                  <a:gd name="T27" fmla="*/ 3 h 8"/>
                  <a:gd name="T28" fmla="*/ 3 w 15"/>
                  <a:gd name="T29" fmla="*/ 4 h 8"/>
                  <a:gd name="T30" fmla="*/ 3 w 15"/>
                  <a:gd name="T31" fmla="*/ 2 h 8"/>
                  <a:gd name="T32" fmla="*/ 0 w 15"/>
                  <a:gd name="T33" fmla="*/ 4 h 8"/>
                  <a:gd name="T34" fmla="*/ 0 w 15"/>
                  <a:gd name="T35" fmla="*/ 5 h 8"/>
                  <a:gd name="T36" fmla="*/ 2 w 15"/>
                  <a:gd name="T37" fmla="*/ 5 h 8"/>
                  <a:gd name="T38" fmla="*/ 2 w 15"/>
                  <a:gd name="T39" fmla="*/ 4 h 8"/>
                  <a:gd name="T40" fmla="*/ 3 w 15"/>
                  <a:gd name="T41" fmla="*/ 4 h 8"/>
                  <a:gd name="T42" fmla="*/ 2 w 15"/>
                  <a:gd name="T43" fmla="*/ 6 h 8"/>
                  <a:gd name="T44" fmla="*/ 4 w 15"/>
                  <a:gd name="T45" fmla="*/ 7 h 8"/>
                  <a:gd name="T46" fmla="*/ 4 w 15"/>
                  <a:gd name="T47" fmla="*/ 7 h 8"/>
                  <a:gd name="T48" fmla="*/ 4 w 15"/>
                  <a:gd name="T49" fmla="*/ 7 h 8"/>
                  <a:gd name="T50" fmla="*/ 4 w 15"/>
                  <a:gd name="T51" fmla="*/ 6 h 8"/>
                  <a:gd name="T52" fmla="*/ 5 w 15"/>
                  <a:gd name="T53" fmla="*/ 4 h 8"/>
                  <a:gd name="T54" fmla="*/ 5 w 15"/>
                  <a:gd name="T55" fmla="*/ 4 h 8"/>
                  <a:gd name="T56" fmla="*/ 5 w 15"/>
                  <a:gd name="T57" fmla="*/ 5 h 8"/>
                  <a:gd name="T58" fmla="*/ 5 w 15"/>
                  <a:gd name="T59" fmla="*/ 5 h 8"/>
                  <a:gd name="T60" fmla="*/ 6 w 15"/>
                  <a:gd name="T61" fmla="*/ 7 h 8"/>
                  <a:gd name="T62" fmla="*/ 6 w 15"/>
                  <a:gd name="T63" fmla="*/ 5 h 8"/>
                  <a:gd name="T64" fmla="*/ 9 w 15"/>
                  <a:gd name="T65" fmla="*/ 5 h 8"/>
                  <a:gd name="T66" fmla="*/ 8 w 15"/>
                  <a:gd name="T67" fmla="*/ 6 h 8"/>
                  <a:gd name="T68" fmla="*/ 9 w 15"/>
                  <a:gd name="T69" fmla="*/ 5 h 8"/>
                  <a:gd name="T70" fmla="*/ 11 w 15"/>
                  <a:gd name="T71" fmla="*/ 5 h 8"/>
                  <a:gd name="T72" fmla="*/ 11 w 15"/>
                  <a:gd name="T73" fmla="*/ 4 h 8"/>
                  <a:gd name="T74" fmla="*/ 12 w 15"/>
                  <a:gd name="T75" fmla="*/ 5 h 8"/>
                  <a:gd name="T76" fmla="*/ 12 w 15"/>
                  <a:gd name="T77" fmla="*/ 5 h 8"/>
                  <a:gd name="T78" fmla="*/ 13 w 15"/>
                  <a:gd name="T79" fmla="*/ 3 h 8"/>
                  <a:gd name="T80" fmla="*/ 13 w 15"/>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13" y="5"/>
                    </a:moveTo>
                    <a:cubicBezTo>
                      <a:pt x="14" y="3"/>
                      <a:pt x="14" y="3"/>
                      <a:pt x="14" y="3"/>
                    </a:cubicBezTo>
                    <a:cubicBezTo>
                      <a:pt x="14" y="4"/>
                      <a:pt x="14" y="3"/>
                      <a:pt x="14" y="4"/>
                    </a:cubicBezTo>
                    <a:cubicBezTo>
                      <a:pt x="14" y="3"/>
                      <a:pt x="15" y="4"/>
                      <a:pt x="15" y="2"/>
                    </a:cubicBezTo>
                    <a:cubicBezTo>
                      <a:pt x="13" y="3"/>
                      <a:pt x="11" y="1"/>
                      <a:pt x="8" y="3"/>
                    </a:cubicBezTo>
                    <a:cubicBezTo>
                      <a:pt x="9" y="2"/>
                      <a:pt x="9" y="2"/>
                      <a:pt x="9" y="2"/>
                    </a:cubicBezTo>
                    <a:cubicBezTo>
                      <a:pt x="7" y="4"/>
                      <a:pt x="7" y="0"/>
                      <a:pt x="6" y="4"/>
                    </a:cubicBezTo>
                    <a:cubicBezTo>
                      <a:pt x="6" y="2"/>
                      <a:pt x="6" y="2"/>
                      <a:pt x="6" y="2"/>
                    </a:cubicBezTo>
                    <a:cubicBezTo>
                      <a:pt x="6" y="1"/>
                      <a:pt x="5" y="5"/>
                      <a:pt x="4" y="3"/>
                    </a:cubicBezTo>
                    <a:cubicBezTo>
                      <a:pt x="4" y="3"/>
                      <a:pt x="4" y="3"/>
                      <a:pt x="4" y="3"/>
                    </a:cubicBezTo>
                    <a:cubicBezTo>
                      <a:pt x="4" y="3"/>
                      <a:pt x="4" y="3"/>
                      <a:pt x="4" y="3"/>
                    </a:cubicBezTo>
                    <a:cubicBezTo>
                      <a:pt x="4" y="3"/>
                      <a:pt x="4" y="3"/>
                      <a:pt x="4" y="3"/>
                    </a:cubicBezTo>
                    <a:cubicBezTo>
                      <a:pt x="4" y="4"/>
                      <a:pt x="3" y="4"/>
                      <a:pt x="3" y="3"/>
                    </a:cubicBezTo>
                    <a:cubicBezTo>
                      <a:pt x="3" y="3"/>
                      <a:pt x="3" y="3"/>
                      <a:pt x="3" y="3"/>
                    </a:cubicBezTo>
                    <a:cubicBezTo>
                      <a:pt x="3" y="2"/>
                      <a:pt x="3" y="4"/>
                      <a:pt x="3" y="4"/>
                    </a:cubicBezTo>
                    <a:cubicBezTo>
                      <a:pt x="2" y="3"/>
                      <a:pt x="3" y="3"/>
                      <a:pt x="3" y="2"/>
                    </a:cubicBezTo>
                    <a:cubicBezTo>
                      <a:pt x="2" y="3"/>
                      <a:pt x="1" y="1"/>
                      <a:pt x="0" y="4"/>
                    </a:cubicBezTo>
                    <a:cubicBezTo>
                      <a:pt x="0" y="5"/>
                      <a:pt x="1" y="5"/>
                      <a:pt x="0" y="5"/>
                    </a:cubicBezTo>
                    <a:cubicBezTo>
                      <a:pt x="1" y="7"/>
                      <a:pt x="1" y="5"/>
                      <a:pt x="2" y="5"/>
                    </a:cubicBezTo>
                    <a:cubicBezTo>
                      <a:pt x="2" y="4"/>
                      <a:pt x="2" y="4"/>
                      <a:pt x="2" y="4"/>
                    </a:cubicBezTo>
                    <a:cubicBezTo>
                      <a:pt x="3" y="1"/>
                      <a:pt x="2" y="5"/>
                      <a:pt x="3" y="4"/>
                    </a:cubicBezTo>
                    <a:cubicBezTo>
                      <a:pt x="3" y="5"/>
                      <a:pt x="2" y="5"/>
                      <a:pt x="2" y="6"/>
                    </a:cubicBezTo>
                    <a:cubicBezTo>
                      <a:pt x="3" y="8"/>
                      <a:pt x="4" y="4"/>
                      <a:pt x="4" y="7"/>
                    </a:cubicBezTo>
                    <a:cubicBezTo>
                      <a:pt x="4" y="7"/>
                      <a:pt x="4" y="7"/>
                      <a:pt x="4" y="7"/>
                    </a:cubicBezTo>
                    <a:cubicBezTo>
                      <a:pt x="4" y="8"/>
                      <a:pt x="4" y="7"/>
                      <a:pt x="4" y="7"/>
                    </a:cubicBezTo>
                    <a:cubicBezTo>
                      <a:pt x="4" y="6"/>
                      <a:pt x="4" y="6"/>
                      <a:pt x="4" y="6"/>
                    </a:cubicBezTo>
                    <a:cubicBezTo>
                      <a:pt x="4" y="6"/>
                      <a:pt x="5" y="4"/>
                      <a:pt x="5" y="4"/>
                    </a:cubicBezTo>
                    <a:cubicBezTo>
                      <a:pt x="5" y="5"/>
                      <a:pt x="5" y="3"/>
                      <a:pt x="5" y="4"/>
                    </a:cubicBezTo>
                    <a:cubicBezTo>
                      <a:pt x="5" y="5"/>
                      <a:pt x="5" y="5"/>
                      <a:pt x="5" y="5"/>
                    </a:cubicBezTo>
                    <a:cubicBezTo>
                      <a:pt x="5" y="5"/>
                      <a:pt x="5" y="5"/>
                      <a:pt x="5" y="5"/>
                    </a:cubicBezTo>
                    <a:cubicBezTo>
                      <a:pt x="6" y="5"/>
                      <a:pt x="5" y="6"/>
                      <a:pt x="6" y="7"/>
                    </a:cubicBezTo>
                    <a:cubicBezTo>
                      <a:pt x="6" y="6"/>
                      <a:pt x="5" y="6"/>
                      <a:pt x="6" y="5"/>
                    </a:cubicBezTo>
                    <a:cubicBezTo>
                      <a:pt x="6" y="6"/>
                      <a:pt x="8" y="6"/>
                      <a:pt x="9" y="5"/>
                    </a:cubicBezTo>
                    <a:cubicBezTo>
                      <a:pt x="8" y="5"/>
                      <a:pt x="9" y="6"/>
                      <a:pt x="8" y="6"/>
                    </a:cubicBezTo>
                    <a:cubicBezTo>
                      <a:pt x="8" y="6"/>
                      <a:pt x="9" y="6"/>
                      <a:pt x="9" y="5"/>
                    </a:cubicBezTo>
                    <a:cubicBezTo>
                      <a:pt x="9" y="4"/>
                      <a:pt x="10" y="4"/>
                      <a:pt x="11" y="5"/>
                    </a:cubicBezTo>
                    <a:cubicBezTo>
                      <a:pt x="11" y="4"/>
                      <a:pt x="11" y="4"/>
                      <a:pt x="11" y="4"/>
                    </a:cubicBezTo>
                    <a:cubicBezTo>
                      <a:pt x="11" y="3"/>
                      <a:pt x="12" y="6"/>
                      <a:pt x="12" y="5"/>
                    </a:cubicBezTo>
                    <a:cubicBezTo>
                      <a:pt x="12" y="5"/>
                      <a:pt x="12" y="5"/>
                      <a:pt x="12" y="5"/>
                    </a:cubicBezTo>
                    <a:cubicBezTo>
                      <a:pt x="13" y="4"/>
                      <a:pt x="13" y="2"/>
                      <a:pt x="13" y="3"/>
                    </a:cubicBezTo>
                    <a:cubicBezTo>
                      <a:pt x="13" y="4"/>
                      <a:pt x="13" y="4"/>
                      <a:pt x="13" y="5"/>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0" name="Freeform 1845"/>
              <p:cNvSpPr>
                <a:spLocks/>
              </p:cNvSpPr>
              <p:nvPr/>
            </p:nvSpPr>
            <p:spPr bwMode="auto">
              <a:xfrm>
                <a:off x="1249" y="2712"/>
                <a:ext cx="2" cy="7"/>
              </a:xfrm>
              <a:custGeom>
                <a:avLst/>
                <a:gdLst>
                  <a:gd name="T0" fmla="*/ 0 w 1"/>
                  <a:gd name="T1" fmla="*/ 1 h 3"/>
                  <a:gd name="T2" fmla="*/ 0 w 1"/>
                  <a:gd name="T3" fmla="*/ 3 h 3"/>
                  <a:gd name="T4" fmla="*/ 0 w 1"/>
                  <a:gd name="T5" fmla="*/ 0 h 3"/>
                  <a:gd name="T6" fmla="*/ 0 w 1"/>
                  <a:gd name="T7" fmla="*/ 1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0" y="3"/>
                      <a:pt x="0" y="3"/>
                      <a:pt x="0" y="3"/>
                    </a:cubicBezTo>
                    <a:cubicBezTo>
                      <a:pt x="1" y="3"/>
                      <a:pt x="1" y="1"/>
                      <a:pt x="0" y="0"/>
                    </a:cubicBezTo>
                    <a:cubicBezTo>
                      <a:pt x="0" y="1"/>
                      <a:pt x="0" y="0"/>
                      <a:pt x="0" y="1"/>
                    </a:cubicBezTo>
                    <a:cubicBezTo>
                      <a:pt x="0" y="1"/>
                      <a:pt x="0" y="2"/>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1" name="Freeform 1846"/>
              <p:cNvSpPr>
                <a:spLocks/>
              </p:cNvSpPr>
              <p:nvPr/>
            </p:nvSpPr>
            <p:spPr bwMode="auto">
              <a:xfrm>
                <a:off x="1249" y="2704"/>
                <a:ext cx="14" cy="17"/>
              </a:xfrm>
              <a:custGeom>
                <a:avLst/>
                <a:gdLst>
                  <a:gd name="T0" fmla="*/ 4 w 6"/>
                  <a:gd name="T1" fmla="*/ 3 h 7"/>
                  <a:gd name="T2" fmla="*/ 4 w 6"/>
                  <a:gd name="T3" fmla="*/ 2 h 7"/>
                  <a:gd name="T4" fmla="*/ 2 w 6"/>
                  <a:gd name="T5" fmla="*/ 2 h 7"/>
                  <a:gd name="T6" fmla="*/ 2 w 6"/>
                  <a:gd name="T7" fmla="*/ 5 h 7"/>
                  <a:gd name="T8" fmla="*/ 1 w 6"/>
                  <a:gd name="T9" fmla="*/ 3 h 7"/>
                  <a:gd name="T10" fmla="*/ 1 w 6"/>
                  <a:gd name="T11" fmla="*/ 5 h 7"/>
                  <a:gd name="T12" fmla="*/ 1 w 6"/>
                  <a:gd name="T13" fmla="*/ 4 h 7"/>
                  <a:gd name="T14" fmla="*/ 1 w 6"/>
                  <a:gd name="T15" fmla="*/ 5 h 7"/>
                  <a:gd name="T16" fmla="*/ 2 w 6"/>
                  <a:gd name="T17" fmla="*/ 5 h 7"/>
                  <a:gd name="T18" fmla="*/ 2 w 6"/>
                  <a:gd name="T19" fmla="*/ 6 h 7"/>
                  <a:gd name="T20" fmla="*/ 2 w 6"/>
                  <a:gd name="T21" fmla="*/ 3 h 7"/>
                  <a:gd name="T22" fmla="*/ 3 w 6"/>
                  <a:gd name="T23" fmla="*/ 5 h 7"/>
                  <a:gd name="T24" fmla="*/ 4 w 6"/>
                  <a:gd name="T25" fmla="*/ 6 h 7"/>
                  <a:gd name="T26" fmla="*/ 4 w 6"/>
                  <a:gd name="T27" fmla="*/ 5 h 7"/>
                  <a:gd name="T28" fmla="*/ 3 w 6"/>
                  <a:gd name="T29" fmla="*/ 4 h 7"/>
                  <a:gd name="T30" fmla="*/ 4 w 6"/>
                  <a:gd name="T31" fmla="*/ 5 h 7"/>
                  <a:gd name="T32" fmla="*/ 5 w 6"/>
                  <a:gd name="T33" fmla="*/ 4 h 7"/>
                  <a:gd name="T34" fmla="*/ 4 w 6"/>
                  <a:gd name="T35" fmla="*/ 2 h 7"/>
                  <a:gd name="T36" fmla="*/ 5 w 6"/>
                  <a:gd name="T37" fmla="*/ 3 h 7"/>
                  <a:gd name="T38" fmla="*/ 6 w 6"/>
                  <a:gd name="T39" fmla="*/ 3 h 7"/>
                  <a:gd name="T40" fmla="*/ 4 w 6"/>
                  <a:gd name="T41" fmla="*/ 1 h 7"/>
                  <a:gd name="T42" fmla="*/ 4 w 6"/>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4" y="3"/>
                    </a:moveTo>
                    <a:cubicBezTo>
                      <a:pt x="4" y="2"/>
                      <a:pt x="4" y="2"/>
                      <a:pt x="4" y="2"/>
                    </a:cubicBezTo>
                    <a:cubicBezTo>
                      <a:pt x="3" y="3"/>
                      <a:pt x="2" y="3"/>
                      <a:pt x="2" y="2"/>
                    </a:cubicBezTo>
                    <a:cubicBezTo>
                      <a:pt x="2" y="2"/>
                      <a:pt x="2" y="4"/>
                      <a:pt x="2" y="5"/>
                    </a:cubicBezTo>
                    <a:cubicBezTo>
                      <a:pt x="1" y="3"/>
                      <a:pt x="1" y="3"/>
                      <a:pt x="1" y="3"/>
                    </a:cubicBezTo>
                    <a:cubicBezTo>
                      <a:pt x="1" y="4"/>
                      <a:pt x="0" y="3"/>
                      <a:pt x="1" y="5"/>
                    </a:cubicBezTo>
                    <a:cubicBezTo>
                      <a:pt x="1" y="5"/>
                      <a:pt x="1" y="4"/>
                      <a:pt x="1" y="4"/>
                    </a:cubicBezTo>
                    <a:cubicBezTo>
                      <a:pt x="1" y="5"/>
                      <a:pt x="1" y="5"/>
                      <a:pt x="1" y="5"/>
                    </a:cubicBezTo>
                    <a:cubicBezTo>
                      <a:pt x="2" y="5"/>
                      <a:pt x="2" y="5"/>
                      <a:pt x="2" y="5"/>
                    </a:cubicBezTo>
                    <a:cubicBezTo>
                      <a:pt x="2" y="6"/>
                      <a:pt x="2" y="6"/>
                      <a:pt x="2" y="6"/>
                    </a:cubicBezTo>
                    <a:cubicBezTo>
                      <a:pt x="2" y="7"/>
                      <a:pt x="2" y="3"/>
                      <a:pt x="2" y="3"/>
                    </a:cubicBezTo>
                    <a:cubicBezTo>
                      <a:pt x="3" y="5"/>
                      <a:pt x="3" y="5"/>
                      <a:pt x="3" y="5"/>
                    </a:cubicBezTo>
                    <a:cubicBezTo>
                      <a:pt x="3" y="5"/>
                      <a:pt x="3" y="5"/>
                      <a:pt x="4" y="6"/>
                    </a:cubicBezTo>
                    <a:cubicBezTo>
                      <a:pt x="4" y="6"/>
                      <a:pt x="4" y="5"/>
                      <a:pt x="4" y="5"/>
                    </a:cubicBezTo>
                    <a:cubicBezTo>
                      <a:pt x="4" y="5"/>
                      <a:pt x="3" y="4"/>
                      <a:pt x="3" y="4"/>
                    </a:cubicBezTo>
                    <a:cubicBezTo>
                      <a:pt x="3" y="2"/>
                      <a:pt x="3" y="5"/>
                      <a:pt x="4" y="5"/>
                    </a:cubicBezTo>
                    <a:cubicBezTo>
                      <a:pt x="5" y="4"/>
                      <a:pt x="4" y="3"/>
                      <a:pt x="5" y="4"/>
                    </a:cubicBezTo>
                    <a:cubicBezTo>
                      <a:pt x="5" y="3"/>
                      <a:pt x="4" y="2"/>
                      <a:pt x="4" y="2"/>
                    </a:cubicBezTo>
                    <a:cubicBezTo>
                      <a:pt x="5" y="2"/>
                      <a:pt x="5" y="3"/>
                      <a:pt x="5" y="3"/>
                    </a:cubicBezTo>
                    <a:cubicBezTo>
                      <a:pt x="6" y="3"/>
                      <a:pt x="6" y="4"/>
                      <a:pt x="6" y="3"/>
                    </a:cubicBezTo>
                    <a:cubicBezTo>
                      <a:pt x="5" y="3"/>
                      <a:pt x="4" y="1"/>
                      <a:pt x="4" y="1"/>
                    </a:cubicBezTo>
                    <a:cubicBezTo>
                      <a:pt x="3" y="0"/>
                      <a:pt x="5" y="3"/>
                      <a:pt x="4"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2" name="Rectangle 1847"/>
              <p:cNvSpPr>
                <a:spLocks noChangeArrowheads="1"/>
              </p:cNvSpPr>
              <p:nvPr/>
            </p:nvSpPr>
            <p:spPr bwMode="auto">
              <a:xfrm>
                <a:off x="1258" y="2709"/>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3" name="Freeform 1848"/>
              <p:cNvSpPr>
                <a:spLocks/>
              </p:cNvSpPr>
              <p:nvPr/>
            </p:nvSpPr>
            <p:spPr bwMode="auto">
              <a:xfrm>
                <a:off x="1263" y="2685"/>
                <a:ext cx="57" cy="141"/>
              </a:xfrm>
              <a:custGeom>
                <a:avLst/>
                <a:gdLst>
                  <a:gd name="T0" fmla="*/ 13 w 24"/>
                  <a:gd name="T1" fmla="*/ 1 h 59"/>
                  <a:gd name="T2" fmla="*/ 1 w 24"/>
                  <a:gd name="T3" fmla="*/ 59 h 59"/>
                  <a:gd name="T4" fmla="*/ 10 w 24"/>
                  <a:gd name="T5" fmla="*/ 59 h 59"/>
                  <a:gd name="T6" fmla="*/ 17 w 24"/>
                  <a:gd name="T7" fmla="*/ 23 h 59"/>
                  <a:gd name="T8" fmla="*/ 24 w 24"/>
                  <a:gd name="T9" fmla="*/ 2 h 59"/>
                  <a:gd name="T10" fmla="*/ 15 w 24"/>
                  <a:gd name="T11" fmla="*/ 0 h 59"/>
                </a:gdLst>
                <a:ahLst/>
                <a:cxnLst>
                  <a:cxn ang="0">
                    <a:pos x="T0" y="T1"/>
                  </a:cxn>
                  <a:cxn ang="0">
                    <a:pos x="T2" y="T3"/>
                  </a:cxn>
                  <a:cxn ang="0">
                    <a:pos x="T4" y="T5"/>
                  </a:cxn>
                  <a:cxn ang="0">
                    <a:pos x="T6" y="T7"/>
                  </a:cxn>
                  <a:cxn ang="0">
                    <a:pos x="T8" y="T9"/>
                  </a:cxn>
                  <a:cxn ang="0">
                    <a:pos x="T10" y="T11"/>
                  </a:cxn>
                </a:cxnLst>
                <a:rect l="0" t="0" r="r" b="b"/>
                <a:pathLst>
                  <a:path w="24" h="59">
                    <a:moveTo>
                      <a:pt x="13" y="1"/>
                    </a:moveTo>
                    <a:cubicBezTo>
                      <a:pt x="4" y="17"/>
                      <a:pt x="0" y="40"/>
                      <a:pt x="1" y="59"/>
                    </a:cubicBezTo>
                    <a:cubicBezTo>
                      <a:pt x="4" y="59"/>
                      <a:pt x="7" y="59"/>
                      <a:pt x="10" y="59"/>
                    </a:cubicBezTo>
                    <a:cubicBezTo>
                      <a:pt x="10" y="47"/>
                      <a:pt x="14" y="35"/>
                      <a:pt x="17" y="23"/>
                    </a:cubicBezTo>
                    <a:cubicBezTo>
                      <a:pt x="19" y="16"/>
                      <a:pt x="21" y="8"/>
                      <a:pt x="24" y="2"/>
                    </a:cubicBezTo>
                    <a:cubicBezTo>
                      <a:pt x="21" y="2"/>
                      <a:pt x="17" y="1"/>
                      <a:pt x="15" y="0"/>
                    </a:cubicBezTo>
                  </a:path>
                </a:pathLst>
              </a:custGeom>
              <a:solidFill>
                <a:srgbClr val="2F9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4" name="Freeform 1849"/>
              <p:cNvSpPr>
                <a:spLocks/>
              </p:cNvSpPr>
              <p:nvPr/>
            </p:nvSpPr>
            <p:spPr bwMode="auto">
              <a:xfrm>
                <a:off x="1301" y="268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5" name="Freeform 1850"/>
              <p:cNvSpPr>
                <a:spLocks/>
              </p:cNvSpPr>
              <p:nvPr/>
            </p:nvSpPr>
            <p:spPr bwMode="auto">
              <a:xfrm>
                <a:off x="1299" y="2683"/>
                <a:ext cx="7" cy="12"/>
              </a:xfrm>
              <a:custGeom>
                <a:avLst/>
                <a:gdLst>
                  <a:gd name="T0" fmla="*/ 1 w 3"/>
                  <a:gd name="T1" fmla="*/ 5 h 5"/>
                  <a:gd name="T2" fmla="*/ 2 w 3"/>
                  <a:gd name="T3" fmla="*/ 5 h 5"/>
                  <a:gd name="T4" fmla="*/ 2 w 3"/>
                  <a:gd name="T5" fmla="*/ 0 h 5"/>
                  <a:gd name="T6" fmla="*/ 0 w 3"/>
                  <a:gd name="T7" fmla="*/ 3 h 5"/>
                  <a:gd name="T8" fmla="*/ 2 w 3"/>
                  <a:gd name="T9" fmla="*/ 2 h 5"/>
                  <a:gd name="T10" fmla="*/ 0 w 3"/>
                  <a:gd name="T11" fmla="*/ 4 h 5"/>
                  <a:gd name="T12" fmla="*/ 1 w 3"/>
                  <a:gd name="T13" fmla="*/ 4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2" y="5"/>
                      <a:pt x="2" y="5"/>
                      <a:pt x="2" y="5"/>
                    </a:cubicBezTo>
                    <a:cubicBezTo>
                      <a:pt x="2" y="2"/>
                      <a:pt x="3" y="3"/>
                      <a:pt x="2" y="0"/>
                    </a:cubicBezTo>
                    <a:cubicBezTo>
                      <a:pt x="2" y="1"/>
                      <a:pt x="1" y="1"/>
                      <a:pt x="0" y="3"/>
                    </a:cubicBezTo>
                    <a:cubicBezTo>
                      <a:pt x="1" y="3"/>
                      <a:pt x="2" y="2"/>
                      <a:pt x="2" y="2"/>
                    </a:cubicBezTo>
                    <a:cubicBezTo>
                      <a:pt x="1" y="3"/>
                      <a:pt x="1" y="3"/>
                      <a:pt x="0" y="4"/>
                    </a:cubicBezTo>
                    <a:cubicBezTo>
                      <a:pt x="0" y="5"/>
                      <a:pt x="1" y="3"/>
                      <a:pt x="1" y="4"/>
                    </a:cubicBezTo>
                    <a:lnTo>
                      <a:pt x="1" y="5"/>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6" name="Freeform 1851"/>
              <p:cNvSpPr>
                <a:spLocks/>
              </p:cNvSpPr>
              <p:nvPr/>
            </p:nvSpPr>
            <p:spPr bwMode="auto">
              <a:xfrm>
                <a:off x="1304" y="2688"/>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7" name="Freeform 1852"/>
              <p:cNvSpPr>
                <a:spLocks/>
              </p:cNvSpPr>
              <p:nvPr/>
            </p:nvSpPr>
            <p:spPr bwMode="auto">
              <a:xfrm>
                <a:off x="1306" y="2685"/>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0" y="2"/>
                      <a:pt x="0" y="2"/>
                    </a:cubicBezTo>
                    <a:cubicBezTo>
                      <a:pt x="1" y="0"/>
                      <a:pt x="1" y="0"/>
                      <a:pt x="1" y="0"/>
                    </a:cubicBezTo>
                    <a:lnTo>
                      <a:pt x="0" y="1"/>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8" name="Freeform 1853"/>
              <p:cNvSpPr>
                <a:spLocks/>
              </p:cNvSpPr>
              <p:nvPr/>
            </p:nvSpPr>
            <p:spPr bwMode="auto">
              <a:xfrm>
                <a:off x="1311" y="268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9" name="Freeform 1854"/>
              <p:cNvSpPr>
                <a:spLocks/>
              </p:cNvSpPr>
              <p:nvPr/>
            </p:nvSpPr>
            <p:spPr bwMode="auto">
              <a:xfrm>
                <a:off x="1308" y="2688"/>
                <a:ext cx="5" cy="7"/>
              </a:xfrm>
              <a:custGeom>
                <a:avLst/>
                <a:gdLst>
                  <a:gd name="T0" fmla="*/ 2 w 2"/>
                  <a:gd name="T1" fmla="*/ 0 h 3"/>
                  <a:gd name="T2" fmla="*/ 1 w 2"/>
                  <a:gd name="T3" fmla="*/ 0 h 3"/>
                  <a:gd name="T4" fmla="*/ 1 w 2"/>
                  <a:gd name="T5" fmla="*/ 1 h 3"/>
                  <a:gd name="T6" fmla="*/ 1 w 2"/>
                  <a:gd name="T7" fmla="*/ 2 h 3"/>
                  <a:gd name="T8" fmla="*/ 0 w 2"/>
                  <a:gd name="T9" fmla="*/ 2 h 3"/>
                  <a:gd name="T10" fmla="*/ 0 w 2"/>
                  <a:gd name="T11" fmla="*/ 3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cubicBezTo>
                      <a:pt x="2" y="0"/>
                      <a:pt x="1" y="0"/>
                      <a:pt x="1" y="0"/>
                    </a:cubicBezTo>
                    <a:cubicBezTo>
                      <a:pt x="1" y="1"/>
                      <a:pt x="1" y="1"/>
                      <a:pt x="1" y="1"/>
                    </a:cubicBezTo>
                    <a:cubicBezTo>
                      <a:pt x="1" y="1"/>
                      <a:pt x="1" y="3"/>
                      <a:pt x="1" y="2"/>
                    </a:cubicBezTo>
                    <a:cubicBezTo>
                      <a:pt x="0" y="3"/>
                      <a:pt x="0" y="1"/>
                      <a:pt x="0" y="2"/>
                    </a:cubicBezTo>
                    <a:cubicBezTo>
                      <a:pt x="0" y="3"/>
                      <a:pt x="0" y="3"/>
                      <a:pt x="0" y="3"/>
                    </a:cubicBezTo>
                    <a:cubicBezTo>
                      <a:pt x="1" y="3"/>
                      <a:pt x="1" y="1"/>
                      <a:pt x="2"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0" name="Freeform 1855"/>
              <p:cNvSpPr>
                <a:spLocks/>
              </p:cNvSpPr>
              <p:nvPr/>
            </p:nvSpPr>
            <p:spPr bwMode="auto">
              <a:xfrm>
                <a:off x="1311" y="26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1" name="Freeform 1856"/>
              <p:cNvSpPr>
                <a:spLocks/>
              </p:cNvSpPr>
              <p:nvPr/>
            </p:nvSpPr>
            <p:spPr bwMode="auto">
              <a:xfrm>
                <a:off x="1308" y="2688"/>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2" name="Freeform 1857"/>
              <p:cNvSpPr>
                <a:spLocks/>
              </p:cNvSpPr>
              <p:nvPr/>
            </p:nvSpPr>
            <p:spPr bwMode="auto">
              <a:xfrm>
                <a:off x="1313" y="2688"/>
                <a:ext cx="5" cy="9"/>
              </a:xfrm>
              <a:custGeom>
                <a:avLst/>
                <a:gdLst>
                  <a:gd name="T0" fmla="*/ 1 w 2"/>
                  <a:gd name="T1" fmla="*/ 0 h 4"/>
                  <a:gd name="T2" fmla="*/ 0 w 2"/>
                  <a:gd name="T3" fmla="*/ 2 h 4"/>
                  <a:gd name="T4" fmla="*/ 1 w 2"/>
                  <a:gd name="T5" fmla="*/ 4 h 4"/>
                  <a:gd name="T6" fmla="*/ 1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2"/>
                      <a:pt x="0" y="0"/>
                      <a:pt x="0" y="2"/>
                    </a:cubicBezTo>
                    <a:cubicBezTo>
                      <a:pt x="1" y="2"/>
                      <a:pt x="1" y="3"/>
                      <a:pt x="1" y="4"/>
                    </a:cubicBezTo>
                    <a:cubicBezTo>
                      <a:pt x="1" y="4"/>
                      <a:pt x="1" y="4"/>
                      <a:pt x="1" y="4"/>
                    </a:cubicBezTo>
                    <a:cubicBezTo>
                      <a:pt x="2" y="3"/>
                      <a:pt x="1" y="1"/>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3" name="Freeform 1858"/>
              <p:cNvSpPr>
                <a:spLocks/>
              </p:cNvSpPr>
              <p:nvPr/>
            </p:nvSpPr>
            <p:spPr bwMode="auto">
              <a:xfrm>
                <a:off x="1318" y="2700"/>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4" name="Freeform 1859"/>
              <p:cNvSpPr>
                <a:spLocks/>
              </p:cNvSpPr>
              <p:nvPr/>
            </p:nvSpPr>
            <p:spPr bwMode="auto">
              <a:xfrm>
                <a:off x="1299" y="2666"/>
                <a:ext cx="28" cy="41"/>
              </a:xfrm>
              <a:custGeom>
                <a:avLst/>
                <a:gdLst>
                  <a:gd name="T0" fmla="*/ 7 w 12"/>
                  <a:gd name="T1" fmla="*/ 11 h 17"/>
                  <a:gd name="T2" fmla="*/ 6 w 12"/>
                  <a:gd name="T3" fmla="*/ 9 h 17"/>
                  <a:gd name="T4" fmla="*/ 7 w 12"/>
                  <a:gd name="T5" fmla="*/ 10 h 17"/>
                  <a:gd name="T6" fmla="*/ 7 w 12"/>
                  <a:gd name="T7" fmla="*/ 9 h 17"/>
                  <a:gd name="T8" fmla="*/ 7 w 12"/>
                  <a:gd name="T9" fmla="*/ 9 h 17"/>
                  <a:gd name="T10" fmla="*/ 7 w 12"/>
                  <a:gd name="T11" fmla="*/ 8 h 17"/>
                  <a:gd name="T12" fmla="*/ 7 w 12"/>
                  <a:gd name="T13" fmla="*/ 8 h 17"/>
                  <a:gd name="T14" fmla="*/ 7 w 12"/>
                  <a:gd name="T15" fmla="*/ 8 h 17"/>
                  <a:gd name="T16" fmla="*/ 7 w 12"/>
                  <a:gd name="T17" fmla="*/ 8 h 17"/>
                  <a:gd name="T18" fmla="*/ 7 w 12"/>
                  <a:gd name="T19" fmla="*/ 8 h 17"/>
                  <a:gd name="T20" fmla="*/ 9 w 12"/>
                  <a:gd name="T21" fmla="*/ 13 h 17"/>
                  <a:gd name="T22" fmla="*/ 9 w 12"/>
                  <a:gd name="T23" fmla="*/ 13 h 17"/>
                  <a:gd name="T24" fmla="*/ 9 w 12"/>
                  <a:gd name="T25" fmla="*/ 13 h 17"/>
                  <a:gd name="T26" fmla="*/ 9 w 12"/>
                  <a:gd name="T27" fmla="*/ 13 h 17"/>
                  <a:gd name="T28" fmla="*/ 9 w 12"/>
                  <a:gd name="T29" fmla="*/ 13 h 17"/>
                  <a:gd name="T30" fmla="*/ 9 w 12"/>
                  <a:gd name="T31" fmla="*/ 13 h 17"/>
                  <a:gd name="T32" fmla="*/ 9 w 12"/>
                  <a:gd name="T33" fmla="*/ 12 h 17"/>
                  <a:gd name="T34" fmla="*/ 8 w 12"/>
                  <a:gd name="T35" fmla="*/ 9 h 17"/>
                  <a:gd name="T36" fmla="*/ 8 w 12"/>
                  <a:gd name="T37" fmla="*/ 9 h 17"/>
                  <a:gd name="T38" fmla="*/ 8 w 12"/>
                  <a:gd name="T39" fmla="*/ 10 h 17"/>
                  <a:gd name="T40" fmla="*/ 8 w 12"/>
                  <a:gd name="T41" fmla="*/ 9 h 17"/>
                  <a:gd name="T42" fmla="*/ 9 w 12"/>
                  <a:gd name="T43" fmla="*/ 11 h 17"/>
                  <a:gd name="T44" fmla="*/ 9 w 12"/>
                  <a:gd name="T45" fmla="*/ 11 h 17"/>
                  <a:gd name="T46" fmla="*/ 9 w 12"/>
                  <a:gd name="T47" fmla="*/ 13 h 17"/>
                  <a:gd name="T48" fmla="*/ 8 w 12"/>
                  <a:gd name="T49" fmla="*/ 11 h 17"/>
                  <a:gd name="T50" fmla="*/ 8 w 12"/>
                  <a:gd name="T51" fmla="*/ 13 h 17"/>
                  <a:gd name="T52" fmla="*/ 9 w 12"/>
                  <a:gd name="T53" fmla="*/ 13 h 17"/>
                  <a:gd name="T54" fmla="*/ 8 w 12"/>
                  <a:gd name="T55" fmla="*/ 14 h 17"/>
                  <a:gd name="T56" fmla="*/ 9 w 12"/>
                  <a:gd name="T57" fmla="*/ 15 h 17"/>
                  <a:gd name="T58" fmla="*/ 9 w 12"/>
                  <a:gd name="T59" fmla="*/ 15 h 17"/>
                  <a:gd name="T60" fmla="*/ 9 w 12"/>
                  <a:gd name="T61" fmla="*/ 15 h 17"/>
                  <a:gd name="T62" fmla="*/ 9 w 12"/>
                  <a:gd name="T63" fmla="*/ 15 h 17"/>
                  <a:gd name="T64" fmla="*/ 5 w 12"/>
                  <a:gd name="T65" fmla="*/ 7 h 17"/>
                  <a:gd name="T66" fmla="*/ 5 w 12"/>
                  <a:gd name="T67" fmla="*/ 7 h 17"/>
                  <a:gd name="T68" fmla="*/ 5 w 12"/>
                  <a:gd name="T69" fmla="*/ 7 h 17"/>
                  <a:gd name="T70" fmla="*/ 5 w 12"/>
                  <a:gd name="T71" fmla="*/ 7 h 17"/>
                  <a:gd name="T72" fmla="*/ 5 w 12"/>
                  <a:gd name="T73" fmla="*/ 7 h 17"/>
                  <a:gd name="T74" fmla="*/ 4 w 12"/>
                  <a:gd name="T75" fmla="*/ 7 h 17"/>
                  <a:gd name="T76" fmla="*/ 4 w 12"/>
                  <a:gd name="T77" fmla="*/ 7 h 17"/>
                  <a:gd name="T78" fmla="*/ 4 w 12"/>
                  <a:gd name="T79" fmla="*/ 7 h 17"/>
                  <a:gd name="T80" fmla="*/ 4 w 12"/>
                  <a:gd name="T81" fmla="*/ 8 h 17"/>
                  <a:gd name="T82" fmla="*/ 7 w 12"/>
                  <a:gd name="T8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7" y="11"/>
                    </a:moveTo>
                    <a:cubicBezTo>
                      <a:pt x="6" y="9"/>
                      <a:pt x="6" y="9"/>
                      <a:pt x="6" y="9"/>
                    </a:cubicBezTo>
                    <a:cubicBezTo>
                      <a:pt x="7" y="9"/>
                      <a:pt x="7" y="9"/>
                      <a:pt x="7" y="10"/>
                    </a:cubicBezTo>
                    <a:cubicBezTo>
                      <a:pt x="7" y="10"/>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12" y="17"/>
                      <a:pt x="8" y="11"/>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0"/>
                      <a:pt x="11" y="14"/>
                      <a:pt x="8" y="9"/>
                    </a:cubicBezTo>
                    <a:cubicBezTo>
                      <a:pt x="8" y="9"/>
                      <a:pt x="8" y="9"/>
                      <a:pt x="8" y="9"/>
                    </a:cubicBezTo>
                    <a:cubicBezTo>
                      <a:pt x="8" y="9"/>
                      <a:pt x="8" y="9"/>
                      <a:pt x="8" y="10"/>
                    </a:cubicBezTo>
                    <a:cubicBezTo>
                      <a:pt x="8" y="9"/>
                      <a:pt x="8" y="9"/>
                      <a:pt x="8" y="9"/>
                    </a:cubicBezTo>
                    <a:cubicBezTo>
                      <a:pt x="9" y="10"/>
                      <a:pt x="8" y="8"/>
                      <a:pt x="9" y="11"/>
                    </a:cubicBezTo>
                    <a:cubicBezTo>
                      <a:pt x="9" y="11"/>
                      <a:pt x="9" y="11"/>
                      <a:pt x="9" y="11"/>
                    </a:cubicBezTo>
                    <a:cubicBezTo>
                      <a:pt x="9" y="11"/>
                      <a:pt x="9" y="12"/>
                      <a:pt x="9" y="13"/>
                    </a:cubicBezTo>
                    <a:cubicBezTo>
                      <a:pt x="8" y="11"/>
                      <a:pt x="8" y="11"/>
                      <a:pt x="8" y="11"/>
                    </a:cubicBezTo>
                    <a:cubicBezTo>
                      <a:pt x="8" y="13"/>
                      <a:pt x="8" y="13"/>
                      <a:pt x="8" y="13"/>
                    </a:cubicBezTo>
                    <a:cubicBezTo>
                      <a:pt x="8" y="14"/>
                      <a:pt x="9" y="12"/>
                      <a:pt x="9" y="13"/>
                    </a:cubicBezTo>
                    <a:cubicBezTo>
                      <a:pt x="9" y="14"/>
                      <a:pt x="9" y="14"/>
                      <a:pt x="8" y="14"/>
                    </a:cubicBezTo>
                    <a:cubicBezTo>
                      <a:pt x="9" y="14"/>
                      <a:pt x="9" y="15"/>
                      <a:pt x="9" y="15"/>
                    </a:cubicBezTo>
                    <a:cubicBezTo>
                      <a:pt x="9" y="15"/>
                      <a:pt x="9" y="15"/>
                      <a:pt x="9" y="15"/>
                    </a:cubicBezTo>
                    <a:cubicBezTo>
                      <a:pt x="9" y="15"/>
                      <a:pt x="9" y="15"/>
                      <a:pt x="9" y="15"/>
                    </a:cubicBezTo>
                    <a:cubicBezTo>
                      <a:pt x="9" y="15"/>
                      <a:pt x="9" y="15"/>
                      <a:pt x="9" y="15"/>
                    </a:cubicBezTo>
                    <a:cubicBezTo>
                      <a:pt x="10" y="17"/>
                      <a:pt x="0" y="0"/>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8"/>
                      <a:pt x="4" y="8"/>
                      <a:pt x="4" y="8"/>
                    </a:cubicBezTo>
                    <a:cubicBezTo>
                      <a:pt x="3" y="9"/>
                      <a:pt x="7" y="10"/>
                      <a:pt x="7" y="1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5" name="Freeform 1860"/>
              <p:cNvSpPr>
                <a:spLocks/>
              </p:cNvSpPr>
              <p:nvPr/>
            </p:nvSpPr>
            <p:spPr bwMode="auto">
              <a:xfrm>
                <a:off x="1308" y="2690"/>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6" name="Freeform 1861"/>
              <p:cNvSpPr>
                <a:spLocks/>
              </p:cNvSpPr>
              <p:nvPr/>
            </p:nvSpPr>
            <p:spPr bwMode="auto">
              <a:xfrm>
                <a:off x="1304" y="2690"/>
                <a:ext cx="11" cy="10"/>
              </a:xfrm>
              <a:custGeom>
                <a:avLst/>
                <a:gdLst>
                  <a:gd name="T0" fmla="*/ 5 w 5"/>
                  <a:gd name="T1" fmla="*/ 3 h 4"/>
                  <a:gd name="T2" fmla="*/ 4 w 5"/>
                  <a:gd name="T3" fmla="*/ 1 h 4"/>
                  <a:gd name="T4" fmla="*/ 5 w 5"/>
                  <a:gd name="T5" fmla="*/ 2 h 4"/>
                  <a:gd name="T6" fmla="*/ 3 w 5"/>
                  <a:gd name="T7" fmla="*/ 1 h 4"/>
                  <a:gd name="T8" fmla="*/ 4 w 5"/>
                  <a:gd name="T9" fmla="*/ 3 h 4"/>
                  <a:gd name="T10" fmla="*/ 1 w 5"/>
                  <a:gd name="T11" fmla="*/ 2 h 4"/>
                  <a:gd name="T12" fmla="*/ 2 w 5"/>
                  <a:gd name="T13" fmla="*/ 1 h 4"/>
                  <a:gd name="T14" fmla="*/ 1 w 5"/>
                  <a:gd name="T15" fmla="*/ 3 h 4"/>
                  <a:gd name="T16" fmla="*/ 2 w 5"/>
                  <a:gd name="T17" fmla="*/ 3 h 4"/>
                  <a:gd name="T18" fmla="*/ 3 w 5"/>
                  <a:gd name="T19" fmla="*/ 4 h 4"/>
                  <a:gd name="T20" fmla="*/ 5 w 5"/>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5" y="3"/>
                    </a:moveTo>
                    <a:cubicBezTo>
                      <a:pt x="4" y="1"/>
                      <a:pt x="4" y="1"/>
                      <a:pt x="4" y="1"/>
                    </a:cubicBezTo>
                    <a:cubicBezTo>
                      <a:pt x="4" y="1"/>
                      <a:pt x="5" y="2"/>
                      <a:pt x="5" y="2"/>
                    </a:cubicBezTo>
                    <a:cubicBezTo>
                      <a:pt x="5" y="2"/>
                      <a:pt x="4" y="1"/>
                      <a:pt x="3" y="1"/>
                    </a:cubicBezTo>
                    <a:cubicBezTo>
                      <a:pt x="2" y="0"/>
                      <a:pt x="4" y="2"/>
                      <a:pt x="4" y="3"/>
                    </a:cubicBezTo>
                    <a:cubicBezTo>
                      <a:pt x="2" y="3"/>
                      <a:pt x="3" y="2"/>
                      <a:pt x="1" y="2"/>
                    </a:cubicBezTo>
                    <a:cubicBezTo>
                      <a:pt x="1" y="2"/>
                      <a:pt x="2" y="2"/>
                      <a:pt x="2" y="1"/>
                    </a:cubicBezTo>
                    <a:cubicBezTo>
                      <a:pt x="0" y="1"/>
                      <a:pt x="1" y="3"/>
                      <a:pt x="1" y="3"/>
                    </a:cubicBezTo>
                    <a:cubicBezTo>
                      <a:pt x="2" y="3"/>
                      <a:pt x="2" y="4"/>
                      <a:pt x="2" y="3"/>
                    </a:cubicBezTo>
                    <a:cubicBezTo>
                      <a:pt x="3" y="4"/>
                      <a:pt x="3" y="4"/>
                      <a:pt x="3" y="4"/>
                    </a:cubicBezTo>
                    <a:cubicBezTo>
                      <a:pt x="4" y="4"/>
                      <a:pt x="5" y="4"/>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7" name="Freeform 1862"/>
              <p:cNvSpPr>
                <a:spLocks/>
              </p:cNvSpPr>
              <p:nvPr/>
            </p:nvSpPr>
            <p:spPr bwMode="auto">
              <a:xfrm>
                <a:off x="1315" y="2695"/>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8" name="Freeform 1863"/>
              <p:cNvSpPr>
                <a:spLocks/>
              </p:cNvSpPr>
              <p:nvPr/>
            </p:nvSpPr>
            <p:spPr bwMode="auto">
              <a:xfrm>
                <a:off x="1306" y="269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9" name="Freeform 1864"/>
              <p:cNvSpPr>
                <a:spLocks/>
              </p:cNvSpPr>
              <p:nvPr/>
            </p:nvSpPr>
            <p:spPr bwMode="auto">
              <a:xfrm>
                <a:off x="1311" y="2700"/>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0" name="Freeform 1865"/>
              <p:cNvSpPr>
                <a:spLocks/>
              </p:cNvSpPr>
              <p:nvPr/>
            </p:nvSpPr>
            <p:spPr bwMode="auto">
              <a:xfrm>
                <a:off x="1292" y="2700"/>
                <a:ext cx="23" cy="47"/>
              </a:xfrm>
              <a:custGeom>
                <a:avLst/>
                <a:gdLst>
                  <a:gd name="T0" fmla="*/ 0 w 10"/>
                  <a:gd name="T1" fmla="*/ 19 h 20"/>
                  <a:gd name="T2" fmla="*/ 1 w 10"/>
                  <a:gd name="T3" fmla="*/ 18 h 20"/>
                  <a:gd name="T4" fmla="*/ 3 w 10"/>
                  <a:gd name="T5" fmla="*/ 19 h 20"/>
                  <a:gd name="T6" fmla="*/ 5 w 10"/>
                  <a:gd name="T7" fmla="*/ 20 h 20"/>
                  <a:gd name="T8" fmla="*/ 4 w 10"/>
                  <a:gd name="T9" fmla="*/ 18 h 20"/>
                  <a:gd name="T10" fmla="*/ 5 w 10"/>
                  <a:gd name="T11" fmla="*/ 18 h 20"/>
                  <a:gd name="T12" fmla="*/ 5 w 10"/>
                  <a:gd name="T13" fmla="*/ 16 h 20"/>
                  <a:gd name="T14" fmla="*/ 5 w 10"/>
                  <a:gd name="T15" fmla="*/ 13 h 20"/>
                  <a:gd name="T16" fmla="*/ 8 w 10"/>
                  <a:gd name="T17" fmla="*/ 6 h 20"/>
                  <a:gd name="T18" fmla="*/ 6 w 10"/>
                  <a:gd name="T19" fmla="*/ 5 h 20"/>
                  <a:gd name="T20" fmla="*/ 8 w 10"/>
                  <a:gd name="T21" fmla="*/ 5 h 20"/>
                  <a:gd name="T22" fmla="*/ 7 w 10"/>
                  <a:gd name="T23" fmla="*/ 5 h 20"/>
                  <a:gd name="T24" fmla="*/ 9 w 10"/>
                  <a:gd name="T25" fmla="*/ 3 h 20"/>
                  <a:gd name="T26" fmla="*/ 6 w 10"/>
                  <a:gd name="T27" fmla="*/ 2 h 20"/>
                  <a:gd name="T28" fmla="*/ 9 w 10"/>
                  <a:gd name="T29" fmla="*/ 2 h 20"/>
                  <a:gd name="T30" fmla="*/ 8 w 10"/>
                  <a:gd name="T31" fmla="*/ 1 h 20"/>
                  <a:gd name="T32" fmla="*/ 6 w 10"/>
                  <a:gd name="T33" fmla="*/ 1 h 20"/>
                  <a:gd name="T34" fmla="*/ 5 w 10"/>
                  <a:gd name="T35" fmla="*/ 0 h 20"/>
                  <a:gd name="T36" fmla="*/ 6 w 10"/>
                  <a:gd name="T37" fmla="*/ 6 h 20"/>
                  <a:gd name="T38" fmla="*/ 5 w 10"/>
                  <a:gd name="T39" fmla="*/ 6 h 20"/>
                  <a:gd name="T40" fmla="*/ 3 w 10"/>
                  <a:gd name="T41" fmla="*/ 8 h 20"/>
                  <a:gd name="T42" fmla="*/ 5 w 10"/>
                  <a:gd name="T43" fmla="*/ 10 h 20"/>
                  <a:gd name="T44" fmla="*/ 4 w 10"/>
                  <a:gd name="T45" fmla="*/ 11 h 20"/>
                  <a:gd name="T46" fmla="*/ 5 w 10"/>
                  <a:gd name="T47" fmla="*/ 11 h 20"/>
                  <a:gd name="T48" fmla="*/ 3 w 10"/>
                  <a:gd name="T49" fmla="*/ 12 h 20"/>
                  <a:gd name="T50" fmla="*/ 6 w 10"/>
                  <a:gd name="T51" fmla="*/ 12 h 20"/>
                  <a:gd name="T52" fmla="*/ 2 w 10"/>
                  <a:gd name="T53" fmla="*/ 13 h 20"/>
                  <a:gd name="T54" fmla="*/ 3 w 10"/>
                  <a:gd name="T55" fmla="*/ 13 h 20"/>
                  <a:gd name="T56" fmla="*/ 4 w 10"/>
                  <a:gd name="T57" fmla="*/ 14 h 20"/>
                  <a:gd name="T58" fmla="*/ 2 w 10"/>
                  <a:gd name="T59" fmla="*/ 14 h 20"/>
                  <a:gd name="T60" fmla="*/ 3 w 10"/>
                  <a:gd name="T61" fmla="*/ 16 h 20"/>
                  <a:gd name="T62" fmla="*/ 4 w 10"/>
                  <a:gd name="T63" fmla="*/ 16 h 20"/>
                  <a:gd name="T64" fmla="*/ 3 w 10"/>
                  <a:gd name="T65" fmla="*/ 18 h 20"/>
                  <a:gd name="T66" fmla="*/ 1 w 10"/>
                  <a:gd name="T67" fmla="*/ 16 h 20"/>
                  <a:gd name="T68" fmla="*/ 0 w 10"/>
                  <a:gd name="T69" fmla="*/ 16 h 20"/>
                  <a:gd name="T70" fmla="*/ 2 w 10"/>
                  <a:gd name="T71" fmla="*/ 18 h 20"/>
                  <a:gd name="T72" fmla="*/ 0 w 10"/>
                  <a:gd name="T7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0">
                    <a:moveTo>
                      <a:pt x="0" y="19"/>
                    </a:moveTo>
                    <a:cubicBezTo>
                      <a:pt x="1" y="19"/>
                      <a:pt x="1" y="19"/>
                      <a:pt x="1" y="18"/>
                    </a:cubicBezTo>
                    <a:cubicBezTo>
                      <a:pt x="2" y="19"/>
                      <a:pt x="2" y="19"/>
                      <a:pt x="3" y="19"/>
                    </a:cubicBezTo>
                    <a:cubicBezTo>
                      <a:pt x="3" y="19"/>
                      <a:pt x="4" y="20"/>
                      <a:pt x="5" y="20"/>
                    </a:cubicBezTo>
                    <a:cubicBezTo>
                      <a:pt x="5" y="19"/>
                      <a:pt x="4" y="19"/>
                      <a:pt x="4" y="18"/>
                    </a:cubicBezTo>
                    <a:cubicBezTo>
                      <a:pt x="5" y="18"/>
                      <a:pt x="5" y="18"/>
                      <a:pt x="5" y="18"/>
                    </a:cubicBezTo>
                    <a:cubicBezTo>
                      <a:pt x="5" y="18"/>
                      <a:pt x="4" y="16"/>
                      <a:pt x="5" y="16"/>
                    </a:cubicBezTo>
                    <a:cubicBezTo>
                      <a:pt x="6" y="15"/>
                      <a:pt x="6" y="14"/>
                      <a:pt x="5" y="13"/>
                    </a:cubicBezTo>
                    <a:cubicBezTo>
                      <a:pt x="7" y="11"/>
                      <a:pt x="6" y="8"/>
                      <a:pt x="8" y="6"/>
                    </a:cubicBezTo>
                    <a:cubicBezTo>
                      <a:pt x="6" y="5"/>
                      <a:pt x="6" y="5"/>
                      <a:pt x="6" y="5"/>
                    </a:cubicBezTo>
                    <a:cubicBezTo>
                      <a:pt x="7" y="5"/>
                      <a:pt x="6" y="4"/>
                      <a:pt x="8" y="5"/>
                    </a:cubicBezTo>
                    <a:cubicBezTo>
                      <a:pt x="7" y="5"/>
                      <a:pt x="7" y="5"/>
                      <a:pt x="7" y="5"/>
                    </a:cubicBezTo>
                    <a:cubicBezTo>
                      <a:pt x="9" y="5"/>
                      <a:pt x="8" y="3"/>
                      <a:pt x="9" y="3"/>
                    </a:cubicBezTo>
                    <a:cubicBezTo>
                      <a:pt x="8" y="3"/>
                      <a:pt x="6" y="2"/>
                      <a:pt x="6" y="2"/>
                    </a:cubicBezTo>
                    <a:cubicBezTo>
                      <a:pt x="8" y="3"/>
                      <a:pt x="6" y="1"/>
                      <a:pt x="9" y="2"/>
                    </a:cubicBezTo>
                    <a:cubicBezTo>
                      <a:pt x="10" y="1"/>
                      <a:pt x="7" y="1"/>
                      <a:pt x="8" y="1"/>
                    </a:cubicBezTo>
                    <a:cubicBezTo>
                      <a:pt x="6" y="0"/>
                      <a:pt x="7" y="1"/>
                      <a:pt x="6" y="1"/>
                    </a:cubicBezTo>
                    <a:cubicBezTo>
                      <a:pt x="5" y="0"/>
                      <a:pt x="6" y="0"/>
                      <a:pt x="5" y="0"/>
                    </a:cubicBezTo>
                    <a:cubicBezTo>
                      <a:pt x="4" y="1"/>
                      <a:pt x="6" y="4"/>
                      <a:pt x="6" y="6"/>
                    </a:cubicBezTo>
                    <a:cubicBezTo>
                      <a:pt x="5" y="6"/>
                      <a:pt x="5" y="6"/>
                      <a:pt x="5" y="6"/>
                    </a:cubicBezTo>
                    <a:cubicBezTo>
                      <a:pt x="6" y="7"/>
                      <a:pt x="5" y="8"/>
                      <a:pt x="3" y="8"/>
                    </a:cubicBezTo>
                    <a:cubicBezTo>
                      <a:pt x="4" y="9"/>
                      <a:pt x="2" y="10"/>
                      <a:pt x="5" y="10"/>
                    </a:cubicBezTo>
                    <a:cubicBezTo>
                      <a:pt x="4" y="10"/>
                      <a:pt x="4" y="10"/>
                      <a:pt x="4" y="11"/>
                    </a:cubicBezTo>
                    <a:cubicBezTo>
                      <a:pt x="5" y="11"/>
                      <a:pt x="5" y="11"/>
                      <a:pt x="5" y="11"/>
                    </a:cubicBezTo>
                    <a:cubicBezTo>
                      <a:pt x="5" y="11"/>
                      <a:pt x="3" y="11"/>
                      <a:pt x="3" y="12"/>
                    </a:cubicBezTo>
                    <a:cubicBezTo>
                      <a:pt x="5" y="11"/>
                      <a:pt x="5" y="12"/>
                      <a:pt x="6" y="12"/>
                    </a:cubicBezTo>
                    <a:cubicBezTo>
                      <a:pt x="4" y="13"/>
                      <a:pt x="3" y="13"/>
                      <a:pt x="2" y="13"/>
                    </a:cubicBezTo>
                    <a:cubicBezTo>
                      <a:pt x="3" y="13"/>
                      <a:pt x="3" y="13"/>
                      <a:pt x="3" y="13"/>
                    </a:cubicBezTo>
                    <a:cubicBezTo>
                      <a:pt x="3" y="14"/>
                      <a:pt x="4" y="14"/>
                      <a:pt x="4" y="14"/>
                    </a:cubicBezTo>
                    <a:cubicBezTo>
                      <a:pt x="4" y="14"/>
                      <a:pt x="3" y="14"/>
                      <a:pt x="2" y="14"/>
                    </a:cubicBezTo>
                    <a:cubicBezTo>
                      <a:pt x="1" y="14"/>
                      <a:pt x="4" y="15"/>
                      <a:pt x="3" y="16"/>
                    </a:cubicBezTo>
                    <a:cubicBezTo>
                      <a:pt x="4" y="16"/>
                      <a:pt x="4" y="16"/>
                      <a:pt x="4" y="16"/>
                    </a:cubicBezTo>
                    <a:cubicBezTo>
                      <a:pt x="4" y="16"/>
                      <a:pt x="3" y="17"/>
                      <a:pt x="3" y="18"/>
                    </a:cubicBezTo>
                    <a:cubicBezTo>
                      <a:pt x="1" y="17"/>
                      <a:pt x="2" y="16"/>
                      <a:pt x="1" y="16"/>
                    </a:cubicBezTo>
                    <a:cubicBezTo>
                      <a:pt x="1" y="16"/>
                      <a:pt x="1" y="16"/>
                      <a:pt x="0" y="16"/>
                    </a:cubicBezTo>
                    <a:cubicBezTo>
                      <a:pt x="1" y="17"/>
                      <a:pt x="2" y="18"/>
                      <a:pt x="2" y="18"/>
                    </a:cubicBezTo>
                    <a:cubicBezTo>
                      <a:pt x="1" y="17"/>
                      <a:pt x="0" y="18"/>
                      <a:pt x="0" y="19"/>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1" name="Freeform 1866"/>
              <p:cNvSpPr>
                <a:spLocks/>
              </p:cNvSpPr>
              <p:nvPr/>
            </p:nvSpPr>
            <p:spPr bwMode="auto">
              <a:xfrm>
                <a:off x="1289" y="2738"/>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0" y="0"/>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2" name="Freeform 1867"/>
              <p:cNvSpPr>
                <a:spLocks/>
              </p:cNvSpPr>
              <p:nvPr/>
            </p:nvSpPr>
            <p:spPr bwMode="auto">
              <a:xfrm>
                <a:off x="1292" y="27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3" name="Rectangle 1868"/>
              <p:cNvSpPr>
                <a:spLocks noChangeArrowheads="1"/>
              </p:cNvSpPr>
              <p:nvPr/>
            </p:nvSpPr>
            <p:spPr bwMode="auto">
              <a:xfrm>
                <a:off x="1304" y="2738"/>
                <a:ext cx="2"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4" name="Freeform 1869"/>
              <p:cNvSpPr>
                <a:spLocks/>
              </p:cNvSpPr>
              <p:nvPr/>
            </p:nvSpPr>
            <p:spPr bwMode="auto">
              <a:xfrm>
                <a:off x="1292" y="273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5" name="Freeform 1870"/>
              <p:cNvSpPr>
                <a:spLocks/>
              </p:cNvSpPr>
              <p:nvPr/>
            </p:nvSpPr>
            <p:spPr bwMode="auto">
              <a:xfrm>
                <a:off x="1296" y="272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6" name="Freeform 1871"/>
              <p:cNvSpPr>
                <a:spLocks/>
              </p:cNvSpPr>
              <p:nvPr/>
            </p:nvSpPr>
            <p:spPr bwMode="auto">
              <a:xfrm>
                <a:off x="1289" y="2740"/>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7" name="Freeform 1872"/>
              <p:cNvSpPr>
                <a:spLocks/>
              </p:cNvSpPr>
              <p:nvPr/>
            </p:nvSpPr>
            <p:spPr bwMode="auto">
              <a:xfrm>
                <a:off x="1285" y="2745"/>
                <a:ext cx="19" cy="28"/>
              </a:xfrm>
              <a:custGeom>
                <a:avLst/>
                <a:gdLst>
                  <a:gd name="T0" fmla="*/ 5 w 8"/>
                  <a:gd name="T1" fmla="*/ 11 h 12"/>
                  <a:gd name="T2" fmla="*/ 7 w 8"/>
                  <a:gd name="T3" fmla="*/ 10 h 12"/>
                  <a:gd name="T4" fmla="*/ 4 w 8"/>
                  <a:gd name="T5" fmla="*/ 7 h 12"/>
                  <a:gd name="T6" fmla="*/ 7 w 8"/>
                  <a:gd name="T7" fmla="*/ 8 h 12"/>
                  <a:gd name="T8" fmla="*/ 6 w 8"/>
                  <a:gd name="T9" fmla="*/ 4 h 12"/>
                  <a:gd name="T10" fmla="*/ 7 w 8"/>
                  <a:gd name="T11" fmla="*/ 5 h 12"/>
                  <a:gd name="T12" fmla="*/ 4 w 8"/>
                  <a:gd name="T13" fmla="*/ 3 h 12"/>
                  <a:gd name="T14" fmla="*/ 7 w 8"/>
                  <a:gd name="T15" fmla="*/ 3 h 12"/>
                  <a:gd name="T16" fmla="*/ 8 w 8"/>
                  <a:gd name="T17" fmla="*/ 4 h 12"/>
                  <a:gd name="T18" fmla="*/ 7 w 8"/>
                  <a:gd name="T19" fmla="*/ 2 h 12"/>
                  <a:gd name="T20" fmla="*/ 5 w 8"/>
                  <a:gd name="T21" fmla="*/ 1 h 12"/>
                  <a:gd name="T22" fmla="*/ 3 w 8"/>
                  <a:gd name="T23" fmla="*/ 0 h 12"/>
                  <a:gd name="T24" fmla="*/ 4 w 8"/>
                  <a:gd name="T25" fmla="*/ 2 h 12"/>
                  <a:gd name="T26" fmla="*/ 3 w 8"/>
                  <a:gd name="T27" fmla="*/ 2 h 12"/>
                  <a:gd name="T28" fmla="*/ 4 w 8"/>
                  <a:gd name="T29" fmla="*/ 2 h 12"/>
                  <a:gd name="T30" fmla="*/ 3 w 8"/>
                  <a:gd name="T31" fmla="*/ 2 h 12"/>
                  <a:gd name="T32" fmla="*/ 3 w 8"/>
                  <a:gd name="T33" fmla="*/ 3 h 12"/>
                  <a:gd name="T34" fmla="*/ 3 w 8"/>
                  <a:gd name="T35" fmla="*/ 3 h 12"/>
                  <a:gd name="T36" fmla="*/ 4 w 8"/>
                  <a:gd name="T37" fmla="*/ 4 h 12"/>
                  <a:gd name="T38" fmla="*/ 3 w 8"/>
                  <a:gd name="T39" fmla="*/ 4 h 12"/>
                  <a:gd name="T40" fmla="*/ 4 w 8"/>
                  <a:gd name="T41" fmla="*/ 4 h 12"/>
                  <a:gd name="T42" fmla="*/ 2 w 8"/>
                  <a:gd name="T43" fmla="*/ 6 h 12"/>
                  <a:gd name="T44" fmla="*/ 3 w 8"/>
                  <a:gd name="T45" fmla="*/ 7 h 12"/>
                  <a:gd name="T46" fmla="*/ 2 w 8"/>
                  <a:gd name="T47" fmla="*/ 5 h 12"/>
                  <a:gd name="T48" fmla="*/ 5 w 8"/>
                  <a:gd name="T49" fmla="*/ 6 h 12"/>
                  <a:gd name="T50" fmla="*/ 2 w 8"/>
                  <a:gd name="T51" fmla="*/ 7 h 12"/>
                  <a:gd name="T52" fmla="*/ 2 w 8"/>
                  <a:gd name="T53" fmla="*/ 9 h 12"/>
                  <a:gd name="T54" fmla="*/ 2 w 8"/>
                  <a:gd name="T55" fmla="*/ 9 h 12"/>
                  <a:gd name="T56" fmla="*/ 3 w 8"/>
                  <a:gd name="T57" fmla="*/ 10 h 12"/>
                  <a:gd name="T58" fmla="*/ 3 w 8"/>
                  <a:gd name="T59" fmla="*/ 10 h 12"/>
                  <a:gd name="T60" fmla="*/ 4 w 8"/>
                  <a:gd name="T61" fmla="*/ 10 h 12"/>
                  <a:gd name="T62" fmla="*/ 3 w 8"/>
                  <a:gd name="T63" fmla="*/ 10 h 12"/>
                  <a:gd name="T64" fmla="*/ 5 w 8"/>
                  <a:gd name="T65" fmla="*/ 12 h 12"/>
                  <a:gd name="T66" fmla="*/ 4 w 8"/>
                  <a:gd name="T67" fmla="*/ 10 h 12"/>
                  <a:gd name="T68" fmla="*/ 5 w 8"/>
                  <a:gd name="T6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2">
                    <a:moveTo>
                      <a:pt x="5" y="11"/>
                    </a:moveTo>
                    <a:cubicBezTo>
                      <a:pt x="7" y="11"/>
                      <a:pt x="6" y="10"/>
                      <a:pt x="7" y="10"/>
                    </a:cubicBezTo>
                    <a:cubicBezTo>
                      <a:pt x="6" y="8"/>
                      <a:pt x="4" y="9"/>
                      <a:pt x="4" y="7"/>
                    </a:cubicBezTo>
                    <a:cubicBezTo>
                      <a:pt x="7" y="8"/>
                      <a:pt x="7" y="8"/>
                      <a:pt x="7" y="8"/>
                    </a:cubicBezTo>
                    <a:cubicBezTo>
                      <a:pt x="7" y="7"/>
                      <a:pt x="8" y="6"/>
                      <a:pt x="6" y="4"/>
                    </a:cubicBezTo>
                    <a:cubicBezTo>
                      <a:pt x="6" y="4"/>
                      <a:pt x="6" y="4"/>
                      <a:pt x="7" y="5"/>
                    </a:cubicBezTo>
                    <a:cubicBezTo>
                      <a:pt x="7" y="4"/>
                      <a:pt x="3" y="3"/>
                      <a:pt x="4" y="3"/>
                    </a:cubicBezTo>
                    <a:cubicBezTo>
                      <a:pt x="5" y="4"/>
                      <a:pt x="6" y="3"/>
                      <a:pt x="7" y="3"/>
                    </a:cubicBezTo>
                    <a:cubicBezTo>
                      <a:pt x="8" y="4"/>
                      <a:pt x="8" y="4"/>
                      <a:pt x="8" y="4"/>
                    </a:cubicBezTo>
                    <a:cubicBezTo>
                      <a:pt x="8" y="3"/>
                      <a:pt x="7" y="2"/>
                      <a:pt x="7" y="2"/>
                    </a:cubicBezTo>
                    <a:cubicBezTo>
                      <a:pt x="6" y="1"/>
                      <a:pt x="5" y="1"/>
                      <a:pt x="5" y="1"/>
                    </a:cubicBezTo>
                    <a:cubicBezTo>
                      <a:pt x="5" y="1"/>
                      <a:pt x="4" y="1"/>
                      <a:pt x="3" y="0"/>
                    </a:cubicBezTo>
                    <a:cubicBezTo>
                      <a:pt x="4" y="1"/>
                      <a:pt x="4" y="1"/>
                      <a:pt x="4" y="2"/>
                    </a:cubicBezTo>
                    <a:cubicBezTo>
                      <a:pt x="3" y="2"/>
                      <a:pt x="4" y="2"/>
                      <a:pt x="3" y="2"/>
                    </a:cubicBezTo>
                    <a:cubicBezTo>
                      <a:pt x="4" y="2"/>
                      <a:pt x="4" y="2"/>
                      <a:pt x="4" y="2"/>
                    </a:cubicBezTo>
                    <a:cubicBezTo>
                      <a:pt x="4" y="3"/>
                      <a:pt x="3" y="2"/>
                      <a:pt x="3" y="2"/>
                    </a:cubicBezTo>
                    <a:cubicBezTo>
                      <a:pt x="3" y="2"/>
                      <a:pt x="4" y="3"/>
                      <a:pt x="3" y="3"/>
                    </a:cubicBezTo>
                    <a:cubicBezTo>
                      <a:pt x="3" y="3"/>
                      <a:pt x="3" y="3"/>
                      <a:pt x="3" y="3"/>
                    </a:cubicBezTo>
                    <a:cubicBezTo>
                      <a:pt x="3" y="4"/>
                      <a:pt x="3" y="4"/>
                      <a:pt x="4" y="4"/>
                    </a:cubicBezTo>
                    <a:cubicBezTo>
                      <a:pt x="3" y="4"/>
                      <a:pt x="3" y="4"/>
                      <a:pt x="3" y="4"/>
                    </a:cubicBezTo>
                    <a:cubicBezTo>
                      <a:pt x="4" y="4"/>
                      <a:pt x="4" y="4"/>
                      <a:pt x="4" y="4"/>
                    </a:cubicBezTo>
                    <a:cubicBezTo>
                      <a:pt x="3" y="5"/>
                      <a:pt x="0" y="5"/>
                      <a:pt x="2" y="6"/>
                    </a:cubicBezTo>
                    <a:cubicBezTo>
                      <a:pt x="2" y="6"/>
                      <a:pt x="2" y="6"/>
                      <a:pt x="3" y="7"/>
                    </a:cubicBezTo>
                    <a:cubicBezTo>
                      <a:pt x="4" y="6"/>
                      <a:pt x="2" y="6"/>
                      <a:pt x="2" y="5"/>
                    </a:cubicBezTo>
                    <a:cubicBezTo>
                      <a:pt x="3" y="6"/>
                      <a:pt x="4" y="7"/>
                      <a:pt x="5" y="6"/>
                    </a:cubicBezTo>
                    <a:cubicBezTo>
                      <a:pt x="4" y="7"/>
                      <a:pt x="5" y="7"/>
                      <a:pt x="2" y="7"/>
                    </a:cubicBezTo>
                    <a:cubicBezTo>
                      <a:pt x="2" y="8"/>
                      <a:pt x="3" y="8"/>
                      <a:pt x="2" y="9"/>
                    </a:cubicBezTo>
                    <a:cubicBezTo>
                      <a:pt x="2" y="9"/>
                      <a:pt x="2" y="9"/>
                      <a:pt x="2" y="9"/>
                    </a:cubicBezTo>
                    <a:cubicBezTo>
                      <a:pt x="4" y="9"/>
                      <a:pt x="1" y="9"/>
                      <a:pt x="3" y="10"/>
                    </a:cubicBezTo>
                    <a:cubicBezTo>
                      <a:pt x="3" y="10"/>
                      <a:pt x="3" y="10"/>
                      <a:pt x="3" y="10"/>
                    </a:cubicBezTo>
                    <a:cubicBezTo>
                      <a:pt x="4" y="10"/>
                      <a:pt x="4" y="10"/>
                      <a:pt x="4" y="10"/>
                    </a:cubicBezTo>
                    <a:cubicBezTo>
                      <a:pt x="4" y="10"/>
                      <a:pt x="4" y="10"/>
                      <a:pt x="3" y="10"/>
                    </a:cubicBezTo>
                    <a:cubicBezTo>
                      <a:pt x="4" y="11"/>
                      <a:pt x="4" y="12"/>
                      <a:pt x="5" y="12"/>
                    </a:cubicBezTo>
                    <a:cubicBezTo>
                      <a:pt x="5" y="11"/>
                      <a:pt x="4" y="11"/>
                      <a:pt x="4" y="10"/>
                    </a:cubicBezTo>
                    <a:cubicBezTo>
                      <a:pt x="5" y="11"/>
                      <a:pt x="6" y="11"/>
                      <a:pt x="5" y="1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8" name="Freeform 1873"/>
              <p:cNvSpPr>
                <a:spLocks/>
              </p:cNvSpPr>
              <p:nvPr/>
            </p:nvSpPr>
            <p:spPr bwMode="auto">
              <a:xfrm>
                <a:off x="1292"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9" name="Freeform 1874"/>
              <p:cNvSpPr>
                <a:spLocks/>
              </p:cNvSpPr>
              <p:nvPr/>
            </p:nvSpPr>
            <p:spPr bwMode="auto">
              <a:xfrm>
                <a:off x="1280" y="2771"/>
                <a:ext cx="19" cy="22"/>
              </a:xfrm>
              <a:custGeom>
                <a:avLst/>
                <a:gdLst>
                  <a:gd name="T0" fmla="*/ 4 w 8"/>
                  <a:gd name="T1" fmla="*/ 3 h 9"/>
                  <a:gd name="T2" fmla="*/ 3 w 8"/>
                  <a:gd name="T3" fmla="*/ 3 h 9"/>
                  <a:gd name="T4" fmla="*/ 6 w 8"/>
                  <a:gd name="T5" fmla="*/ 3 h 9"/>
                  <a:gd name="T6" fmla="*/ 6 w 8"/>
                  <a:gd name="T7" fmla="*/ 4 h 9"/>
                  <a:gd name="T8" fmla="*/ 3 w 8"/>
                  <a:gd name="T9" fmla="*/ 4 h 9"/>
                  <a:gd name="T10" fmla="*/ 3 w 8"/>
                  <a:gd name="T11" fmla="*/ 4 h 9"/>
                  <a:gd name="T12" fmla="*/ 5 w 8"/>
                  <a:gd name="T13" fmla="*/ 5 h 9"/>
                  <a:gd name="T14" fmla="*/ 5 w 8"/>
                  <a:gd name="T15" fmla="*/ 6 h 9"/>
                  <a:gd name="T16" fmla="*/ 5 w 8"/>
                  <a:gd name="T17" fmla="*/ 5 h 9"/>
                  <a:gd name="T18" fmla="*/ 3 w 8"/>
                  <a:gd name="T19" fmla="*/ 6 h 9"/>
                  <a:gd name="T20" fmla="*/ 7 w 8"/>
                  <a:gd name="T21" fmla="*/ 9 h 9"/>
                  <a:gd name="T22" fmla="*/ 7 w 8"/>
                  <a:gd name="T23" fmla="*/ 8 h 9"/>
                  <a:gd name="T24" fmla="*/ 5 w 8"/>
                  <a:gd name="T25" fmla="*/ 8 h 9"/>
                  <a:gd name="T26" fmla="*/ 6 w 8"/>
                  <a:gd name="T27" fmla="*/ 7 h 9"/>
                  <a:gd name="T28" fmla="*/ 7 w 8"/>
                  <a:gd name="T29" fmla="*/ 8 h 9"/>
                  <a:gd name="T30" fmla="*/ 8 w 8"/>
                  <a:gd name="T31" fmla="*/ 2 h 9"/>
                  <a:gd name="T32" fmla="*/ 8 w 8"/>
                  <a:gd name="T33" fmla="*/ 3 h 9"/>
                  <a:gd name="T34" fmla="*/ 6 w 8"/>
                  <a:gd name="T35" fmla="*/ 2 h 9"/>
                  <a:gd name="T36" fmla="*/ 4 w 8"/>
                  <a:gd name="T37" fmla="*/ 2 h 9"/>
                  <a:gd name="T38" fmla="*/ 5 w 8"/>
                  <a:gd name="T39" fmla="*/ 2 h 9"/>
                  <a:gd name="T40" fmla="*/ 3 w 8"/>
                  <a:gd name="T41" fmla="*/ 1 h 9"/>
                  <a:gd name="T42" fmla="*/ 2 w 8"/>
                  <a:gd name="T43" fmla="*/ 0 h 9"/>
                  <a:gd name="T44" fmla="*/ 2 w 8"/>
                  <a:gd name="T45" fmla="*/ 2 h 9"/>
                  <a:gd name="T46" fmla="*/ 4 w 8"/>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4" y="3"/>
                    </a:moveTo>
                    <a:cubicBezTo>
                      <a:pt x="4" y="3"/>
                      <a:pt x="3" y="2"/>
                      <a:pt x="3" y="3"/>
                    </a:cubicBezTo>
                    <a:cubicBezTo>
                      <a:pt x="3" y="3"/>
                      <a:pt x="5" y="3"/>
                      <a:pt x="6" y="3"/>
                    </a:cubicBezTo>
                    <a:cubicBezTo>
                      <a:pt x="5" y="3"/>
                      <a:pt x="6" y="4"/>
                      <a:pt x="6" y="4"/>
                    </a:cubicBezTo>
                    <a:cubicBezTo>
                      <a:pt x="5" y="4"/>
                      <a:pt x="4" y="4"/>
                      <a:pt x="3" y="4"/>
                    </a:cubicBezTo>
                    <a:cubicBezTo>
                      <a:pt x="4" y="4"/>
                      <a:pt x="3" y="4"/>
                      <a:pt x="3" y="4"/>
                    </a:cubicBezTo>
                    <a:cubicBezTo>
                      <a:pt x="4" y="4"/>
                      <a:pt x="3" y="5"/>
                      <a:pt x="5" y="5"/>
                    </a:cubicBezTo>
                    <a:cubicBezTo>
                      <a:pt x="6" y="5"/>
                      <a:pt x="6" y="6"/>
                      <a:pt x="5" y="6"/>
                    </a:cubicBezTo>
                    <a:cubicBezTo>
                      <a:pt x="5" y="6"/>
                      <a:pt x="5" y="6"/>
                      <a:pt x="5" y="5"/>
                    </a:cubicBezTo>
                    <a:cubicBezTo>
                      <a:pt x="3" y="5"/>
                      <a:pt x="4" y="6"/>
                      <a:pt x="3" y="6"/>
                    </a:cubicBezTo>
                    <a:cubicBezTo>
                      <a:pt x="4" y="7"/>
                      <a:pt x="4" y="9"/>
                      <a:pt x="7" y="9"/>
                    </a:cubicBezTo>
                    <a:cubicBezTo>
                      <a:pt x="8" y="9"/>
                      <a:pt x="7" y="8"/>
                      <a:pt x="7" y="8"/>
                    </a:cubicBezTo>
                    <a:cubicBezTo>
                      <a:pt x="6" y="9"/>
                      <a:pt x="5" y="8"/>
                      <a:pt x="5" y="8"/>
                    </a:cubicBezTo>
                    <a:cubicBezTo>
                      <a:pt x="5" y="7"/>
                      <a:pt x="4" y="7"/>
                      <a:pt x="6" y="7"/>
                    </a:cubicBezTo>
                    <a:cubicBezTo>
                      <a:pt x="7" y="8"/>
                      <a:pt x="7" y="8"/>
                      <a:pt x="7" y="8"/>
                    </a:cubicBezTo>
                    <a:cubicBezTo>
                      <a:pt x="8" y="6"/>
                      <a:pt x="8" y="4"/>
                      <a:pt x="8" y="2"/>
                    </a:cubicBezTo>
                    <a:cubicBezTo>
                      <a:pt x="8" y="3"/>
                      <a:pt x="8" y="3"/>
                      <a:pt x="8" y="3"/>
                    </a:cubicBezTo>
                    <a:cubicBezTo>
                      <a:pt x="7" y="3"/>
                      <a:pt x="7" y="3"/>
                      <a:pt x="6" y="2"/>
                    </a:cubicBezTo>
                    <a:cubicBezTo>
                      <a:pt x="4" y="2"/>
                      <a:pt x="4" y="2"/>
                      <a:pt x="4" y="2"/>
                    </a:cubicBezTo>
                    <a:cubicBezTo>
                      <a:pt x="4" y="2"/>
                      <a:pt x="4" y="2"/>
                      <a:pt x="5" y="2"/>
                    </a:cubicBezTo>
                    <a:cubicBezTo>
                      <a:pt x="4" y="1"/>
                      <a:pt x="4" y="1"/>
                      <a:pt x="3" y="1"/>
                    </a:cubicBezTo>
                    <a:cubicBezTo>
                      <a:pt x="3" y="1"/>
                      <a:pt x="3" y="1"/>
                      <a:pt x="2" y="0"/>
                    </a:cubicBezTo>
                    <a:cubicBezTo>
                      <a:pt x="0" y="0"/>
                      <a:pt x="3" y="1"/>
                      <a:pt x="2" y="2"/>
                    </a:cubicBezTo>
                    <a:lnTo>
                      <a:pt x="4" y="3"/>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0" name="Freeform 1875"/>
              <p:cNvSpPr>
                <a:spLocks/>
              </p:cNvSpPr>
              <p:nvPr/>
            </p:nvSpPr>
            <p:spPr bwMode="auto">
              <a:xfrm>
                <a:off x="1289" y="2771"/>
                <a:ext cx="3" cy="2"/>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1" name="Freeform 1876"/>
              <p:cNvSpPr>
                <a:spLocks/>
              </p:cNvSpPr>
              <p:nvPr/>
            </p:nvSpPr>
            <p:spPr bwMode="auto">
              <a:xfrm>
                <a:off x="1296" y="277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2" name="Freeform 1877"/>
              <p:cNvSpPr>
                <a:spLocks/>
              </p:cNvSpPr>
              <p:nvPr/>
            </p:nvSpPr>
            <p:spPr bwMode="auto">
              <a:xfrm>
                <a:off x="1285" y="2785"/>
                <a:ext cx="2" cy="3"/>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0"/>
                      <a:pt x="0" y="0"/>
                      <a:pt x="0"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3" name="Freeform 1878"/>
              <p:cNvSpPr>
                <a:spLocks/>
              </p:cNvSpPr>
              <p:nvPr/>
            </p:nvSpPr>
            <p:spPr bwMode="auto">
              <a:xfrm>
                <a:off x="1287" y="2793"/>
                <a:ext cx="9" cy="4"/>
              </a:xfrm>
              <a:custGeom>
                <a:avLst/>
                <a:gdLst>
                  <a:gd name="T0" fmla="*/ 4 w 4"/>
                  <a:gd name="T1" fmla="*/ 2 h 2"/>
                  <a:gd name="T2" fmla="*/ 4 w 4"/>
                  <a:gd name="T3" fmla="*/ 0 h 2"/>
                  <a:gd name="T4" fmla="*/ 1 w 4"/>
                  <a:gd name="T5" fmla="*/ 0 h 2"/>
                  <a:gd name="T6" fmla="*/ 3 w 4"/>
                  <a:gd name="T7" fmla="*/ 1 h 2"/>
                  <a:gd name="T8" fmla="*/ 3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cubicBezTo>
                      <a:pt x="4" y="1"/>
                      <a:pt x="3" y="1"/>
                      <a:pt x="4" y="0"/>
                    </a:cubicBezTo>
                    <a:cubicBezTo>
                      <a:pt x="3" y="0"/>
                      <a:pt x="2" y="0"/>
                      <a:pt x="1" y="0"/>
                    </a:cubicBezTo>
                    <a:cubicBezTo>
                      <a:pt x="0" y="0"/>
                      <a:pt x="3" y="0"/>
                      <a:pt x="3" y="1"/>
                    </a:cubicBezTo>
                    <a:cubicBezTo>
                      <a:pt x="2" y="1"/>
                      <a:pt x="3" y="2"/>
                      <a:pt x="3" y="2"/>
                    </a:cubicBezTo>
                    <a:lnTo>
                      <a:pt x="4" y="2"/>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4" name="Freeform 1879"/>
              <p:cNvSpPr>
                <a:spLocks/>
              </p:cNvSpPr>
              <p:nvPr/>
            </p:nvSpPr>
            <p:spPr bwMode="auto">
              <a:xfrm>
                <a:off x="1273" y="2795"/>
                <a:ext cx="26" cy="38"/>
              </a:xfrm>
              <a:custGeom>
                <a:avLst/>
                <a:gdLst>
                  <a:gd name="T0" fmla="*/ 5 w 11"/>
                  <a:gd name="T1" fmla="*/ 3 h 16"/>
                  <a:gd name="T2" fmla="*/ 5 w 11"/>
                  <a:gd name="T3" fmla="*/ 4 h 16"/>
                  <a:gd name="T4" fmla="*/ 4 w 11"/>
                  <a:gd name="T5" fmla="*/ 4 h 16"/>
                  <a:gd name="T6" fmla="*/ 4 w 11"/>
                  <a:gd name="T7" fmla="*/ 5 h 16"/>
                  <a:gd name="T8" fmla="*/ 4 w 11"/>
                  <a:gd name="T9" fmla="*/ 5 h 16"/>
                  <a:gd name="T10" fmla="*/ 5 w 11"/>
                  <a:gd name="T11" fmla="*/ 7 h 16"/>
                  <a:gd name="T12" fmla="*/ 6 w 11"/>
                  <a:gd name="T13" fmla="*/ 7 h 16"/>
                  <a:gd name="T14" fmla="*/ 4 w 11"/>
                  <a:gd name="T15" fmla="*/ 8 h 16"/>
                  <a:gd name="T16" fmla="*/ 7 w 11"/>
                  <a:gd name="T17" fmla="*/ 8 h 16"/>
                  <a:gd name="T18" fmla="*/ 6 w 11"/>
                  <a:gd name="T19" fmla="*/ 10 h 16"/>
                  <a:gd name="T20" fmla="*/ 6 w 11"/>
                  <a:gd name="T21" fmla="*/ 10 h 16"/>
                  <a:gd name="T22" fmla="*/ 6 w 11"/>
                  <a:gd name="T23" fmla="*/ 11 h 16"/>
                  <a:gd name="T24" fmla="*/ 4 w 11"/>
                  <a:gd name="T25" fmla="*/ 11 h 16"/>
                  <a:gd name="T26" fmla="*/ 4 w 11"/>
                  <a:gd name="T27" fmla="*/ 12 h 16"/>
                  <a:gd name="T28" fmla="*/ 3 w 11"/>
                  <a:gd name="T29" fmla="*/ 12 h 16"/>
                  <a:gd name="T30" fmla="*/ 4 w 11"/>
                  <a:gd name="T31" fmla="*/ 13 h 16"/>
                  <a:gd name="T32" fmla="*/ 7 w 11"/>
                  <a:gd name="T33" fmla="*/ 11 h 16"/>
                  <a:gd name="T34" fmla="*/ 7 w 11"/>
                  <a:gd name="T35" fmla="*/ 11 h 16"/>
                  <a:gd name="T36" fmla="*/ 5 w 11"/>
                  <a:gd name="T37" fmla="*/ 11 h 16"/>
                  <a:gd name="T38" fmla="*/ 4 w 11"/>
                  <a:gd name="T39" fmla="*/ 10 h 16"/>
                  <a:gd name="T40" fmla="*/ 4 w 11"/>
                  <a:gd name="T41" fmla="*/ 13 h 16"/>
                  <a:gd name="T42" fmla="*/ 3 w 11"/>
                  <a:gd name="T43" fmla="*/ 13 h 16"/>
                  <a:gd name="T44" fmla="*/ 4 w 11"/>
                  <a:gd name="T45" fmla="*/ 11 h 16"/>
                  <a:gd name="T46" fmla="*/ 3 w 11"/>
                  <a:gd name="T47" fmla="*/ 11 h 16"/>
                  <a:gd name="T48" fmla="*/ 2 w 11"/>
                  <a:gd name="T49" fmla="*/ 9 h 16"/>
                  <a:gd name="T50" fmla="*/ 1 w 11"/>
                  <a:gd name="T51" fmla="*/ 12 h 16"/>
                  <a:gd name="T52" fmla="*/ 0 w 11"/>
                  <a:gd name="T53" fmla="*/ 12 h 16"/>
                  <a:gd name="T54" fmla="*/ 0 w 11"/>
                  <a:gd name="T55" fmla="*/ 15 h 16"/>
                  <a:gd name="T56" fmla="*/ 5 w 11"/>
                  <a:gd name="T57" fmla="*/ 15 h 16"/>
                  <a:gd name="T58" fmla="*/ 6 w 11"/>
                  <a:gd name="T59" fmla="*/ 13 h 16"/>
                  <a:gd name="T60" fmla="*/ 6 w 11"/>
                  <a:gd name="T61" fmla="*/ 15 h 16"/>
                  <a:gd name="T62" fmla="*/ 6 w 11"/>
                  <a:gd name="T63" fmla="*/ 13 h 16"/>
                  <a:gd name="T64" fmla="*/ 8 w 11"/>
                  <a:gd name="T65" fmla="*/ 13 h 16"/>
                  <a:gd name="T66" fmla="*/ 6 w 11"/>
                  <a:gd name="T67" fmla="*/ 12 h 16"/>
                  <a:gd name="T68" fmla="*/ 9 w 11"/>
                  <a:gd name="T69" fmla="*/ 12 h 16"/>
                  <a:gd name="T70" fmla="*/ 8 w 11"/>
                  <a:gd name="T71" fmla="*/ 5 h 16"/>
                  <a:gd name="T72" fmla="*/ 7 w 11"/>
                  <a:gd name="T73" fmla="*/ 5 h 16"/>
                  <a:gd name="T74" fmla="*/ 7 w 11"/>
                  <a:gd name="T75" fmla="*/ 2 h 16"/>
                  <a:gd name="T76" fmla="*/ 6 w 11"/>
                  <a:gd name="T77" fmla="*/ 2 h 16"/>
                  <a:gd name="T78" fmla="*/ 9 w 11"/>
                  <a:gd name="T79" fmla="*/ 2 h 16"/>
                  <a:gd name="T80" fmla="*/ 9 w 11"/>
                  <a:gd name="T81" fmla="*/ 1 h 16"/>
                  <a:gd name="T82" fmla="*/ 8 w 11"/>
                  <a:gd name="T83" fmla="*/ 2 h 16"/>
                  <a:gd name="T84" fmla="*/ 9 w 11"/>
                  <a:gd name="T85" fmla="*/ 1 h 16"/>
                  <a:gd name="T86" fmla="*/ 5 w 11"/>
                  <a:gd name="T87" fmla="*/ 1 h 16"/>
                  <a:gd name="T88" fmla="*/ 3 w 11"/>
                  <a:gd name="T89" fmla="*/ 3 h 16"/>
                  <a:gd name="T90" fmla="*/ 5 w 11"/>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6">
                    <a:moveTo>
                      <a:pt x="5" y="3"/>
                    </a:moveTo>
                    <a:cubicBezTo>
                      <a:pt x="5" y="4"/>
                      <a:pt x="6" y="4"/>
                      <a:pt x="5" y="4"/>
                    </a:cubicBezTo>
                    <a:cubicBezTo>
                      <a:pt x="5" y="4"/>
                      <a:pt x="4" y="4"/>
                      <a:pt x="4" y="4"/>
                    </a:cubicBezTo>
                    <a:cubicBezTo>
                      <a:pt x="3" y="4"/>
                      <a:pt x="5" y="4"/>
                      <a:pt x="4" y="5"/>
                    </a:cubicBezTo>
                    <a:cubicBezTo>
                      <a:pt x="4" y="5"/>
                      <a:pt x="4" y="4"/>
                      <a:pt x="4" y="5"/>
                    </a:cubicBezTo>
                    <a:cubicBezTo>
                      <a:pt x="4" y="6"/>
                      <a:pt x="6" y="5"/>
                      <a:pt x="5" y="7"/>
                    </a:cubicBezTo>
                    <a:cubicBezTo>
                      <a:pt x="5" y="7"/>
                      <a:pt x="5" y="7"/>
                      <a:pt x="6" y="7"/>
                    </a:cubicBezTo>
                    <a:cubicBezTo>
                      <a:pt x="5" y="8"/>
                      <a:pt x="5" y="7"/>
                      <a:pt x="4" y="8"/>
                    </a:cubicBezTo>
                    <a:cubicBezTo>
                      <a:pt x="4" y="8"/>
                      <a:pt x="6" y="8"/>
                      <a:pt x="7" y="8"/>
                    </a:cubicBezTo>
                    <a:cubicBezTo>
                      <a:pt x="5" y="9"/>
                      <a:pt x="7" y="9"/>
                      <a:pt x="6" y="10"/>
                    </a:cubicBezTo>
                    <a:cubicBezTo>
                      <a:pt x="6" y="10"/>
                      <a:pt x="5" y="10"/>
                      <a:pt x="6" y="10"/>
                    </a:cubicBezTo>
                    <a:cubicBezTo>
                      <a:pt x="4" y="10"/>
                      <a:pt x="6" y="10"/>
                      <a:pt x="6" y="11"/>
                    </a:cubicBezTo>
                    <a:cubicBezTo>
                      <a:pt x="4" y="11"/>
                      <a:pt x="4" y="11"/>
                      <a:pt x="4" y="11"/>
                    </a:cubicBezTo>
                    <a:cubicBezTo>
                      <a:pt x="4" y="11"/>
                      <a:pt x="5" y="12"/>
                      <a:pt x="4" y="12"/>
                    </a:cubicBezTo>
                    <a:cubicBezTo>
                      <a:pt x="3" y="12"/>
                      <a:pt x="3" y="12"/>
                      <a:pt x="3" y="12"/>
                    </a:cubicBezTo>
                    <a:cubicBezTo>
                      <a:pt x="4" y="13"/>
                      <a:pt x="4" y="13"/>
                      <a:pt x="4" y="13"/>
                    </a:cubicBezTo>
                    <a:cubicBezTo>
                      <a:pt x="5" y="12"/>
                      <a:pt x="0" y="16"/>
                      <a:pt x="7" y="11"/>
                    </a:cubicBezTo>
                    <a:cubicBezTo>
                      <a:pt x="7" y="11"/>
                      <a:pt x="7" y="11"/>
                      <a:pt x="7" y="11"/>
                    </a:cubicBezTo>
                    <a:cubicBezTo>
                      <a:pt x="6" y="11"/>
                      <a:pt x="5" y="11"/>
                      <a:pt x="5" y="11"/>
                    </a:cubicBezTo>
                    <a:cubicBezTo>
                      <a:pt x="4" y="10"/>
                      <a:pt x="4" y="10"/>
                      <a:pt x="4" y="10"/>
                    </a:cubicBezTo>
                    <a:cubicBezTo>
                      <a:pt x="3" y="11"/>
                      <a:pt x="6" y="11"/>
                      <a:pt x="4" y="13"/>
                    </a:cubicBezTo>
                    <a:cubicBezTo>
                      <a:pt x="5" y="10"/>
                      <a:pt x="4" y="14"/>
                      <a:pt x="3" y="13"/>
                    </a:cubicBezTo>
                    <a:cubicBezTo>
                      <a:pt x="3" y="11"/>
                      <a:pt x="4" y="12"/>
                      <a:pt x="4" y="11"/>
                    </a:cubicBezTo>
                    <a:cubicBezTo>
                      <a:pt x="3" y="12"/>
                      <a:pt x="3" y="11"/>
                      <a:pt x="3" y="11"/>
                    </a:cubicBezTo>
                    <a:cubicBezTo>
                      <a:pt x="3" y="10"/>
                      <a:pt x="2" y="11"/>
                      <a:pt x="2" y="9"/>
                    </a:cubicBezTo>
                    <a:cubicBezTo>
                      <a:pt x="1" y="12"/>
                      <a:pt x="1" y="12"/>
                      <a:pt x="1" y="12"/>
                    </a:cubicBezTo>
                    <a:cubicBezTo>
                      <a:pt x="1" y="11"/>
                      <a:pt x="0" y="12"/>
                      <a:pt x="0" y="12"/>
                    </a:cubicBezTo>
                    <a:cubicBezTo>
                      <a:pt x="1" y="12"/>
                      <a:pt x="0" y="14"/>
                      <a:pt x="0" y="15"/>
                    </a:cubicBezTo>
                    <a:cubicBezTo>
                      <a:pt x="2" y="14"/>
                      <a:pt x="3" y="14"/>
                      <a:pt x="5" y="15"/>
                    </a:cubicBezTo>
                    <a:cubicBezTo>
                      <a:pt x="5" y="13"/>
                      <a:pt x="6" y="15"/>
                      <a:pt x="6" y="13"/>
                    </a:cubicBezTo>
                    <a:cubicBezTo>
                      <a:pt x="6" y="15"/>
                      <a:pt x="6" y="15"/>
                      <a:pt x="6" y="15"/>
                    </a:cubicBezTo>
                    <a:cubicBezTo>
                      <a:pt x="11" y="10"/>
                      <a:pt x="5" y="15"/>
                      <a:pt x="6" y="13"/>
                    </a:cubicBezTo>
                    <a:cubicBezTo>
                      <a:pt x="6" y="13"/>
                      <a:pt x="7" y="13"/>
                      <a:pt x="8" y="13"/>
                    </a:cubicBezTo>
                    <a:cubicBezTo>
                      <a:pt x="8" y="12"/>
                      <a:pt x="7" y="13"/>
                      <a:pt x="6" y="12"/>
                    </a:cubicBezTo>
                    <a:cubicBezTo>
                      <a:pt x="9" y="12"/>
                      <a:pt x="9" y="12"/>
                      <a:pt x="9" y="12"/>
                    </a:cubicBezTo>
                    <a:cubicBezTo>
                      <a:pt x="8" y="10"/>
                      <a:pt x="7" y="7"/>
                      <a:pt x="8" y="5"/>
                    </a:cubicBezTo>
                    <a:cubicBezTo>
                      <a:pt x="7" y="5"/>
                      <a:pt x="7" y="5"/>
                      <a:pt x="7" y="5"/>
                    </a:cubicBezTo>
                    <a:cubicBezTo>
                      <a:pt x="8" y="4"/>
                      <a:pt x="4" y="3"/>
                      <a:pt x="7" y="2"/>
                    </a:cubicBezTo>
                    <a:cubicBezTo>
                      <a:pt x="6" y="2"/>
                      <a:pt x="6" y="2"/>
                      <a:pt x="6" y="2"/>
                    </a:cubicBezTo>
                    <a:cubicBezTo>
                      <a:pt x="6" y="2"/>
                      <a:pt x="8" y="2"/>
                      <a:pt x="9" y="2"/>
                    </a:cubicBezTo>
                    <a:cubicBezTo>
                      <a:pt x="8" y="2"/>
                      <a:pt x="9" y="2"/>
                      <a:pt x="9" y="1"/>
                    </a:cubicBezTo>
                    <a:cubicBezTo>
                      <a:pt x="8" y="2"/>
                      <a:pt x="8" y="2"/>
                      <a:pt x="8" y="2"/>
                    </a:cubicBezTo>
                    <a:cubicBezTo>
                      <a:pt x="7" y="1"/>
                      <a:pt x="8" y="1"/>
                      <a:pt x="9" y="1"/>
                    </a:cubicBezTo>
                    <a:cubicBezTo>
                      <a:pt x="7" y="0"/>
                      <a:pt x="6" y="1"/>
                      <a:pt x="5" y="1"/>
                    </a:cubicBezTo>
                    <a:cubicBezTo>
                      <a:pt x="7" y="3"/>
                      <a:pt x="2" y="2"/>
                      <a:pt x="3" y="3"/>
                    </a:cubicBezTo>
                    <a:cubicBezTo>
                      <a:pt x="4" y="4"/>
                      <a:pt x="4" y="3"/>
                      <a:pt x="5" y="3"/>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5" name="Freeform 1880"/>
              <p:cNvSpPr>
                <a:spLocks/>
              </p:cNvSpPr>
              <p:nvPr/>
            </p:nvSpPr>
            <p:spPr bwMode="auto">
              <a:xfrm>
                <a:off x="1294" y="28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6" name="Freeform 1881"/>
              <p:cNvSpPr>
                <a:spLocks/>
              </p:cNvSpPr>
              <p:nvPr/>
            </p:nvSpPr>
            <p:spPr bwMode="auto">
              <a:xfrm>
                <a:off x="1270" y="282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7" name="Rectangle 1882"/>
              <p:cNvSpPr>
                <a:spLocks noChangeArrowheads="1"/>
              </p:cNvSpPr>
              <p:nvPr/>
            </p:nvSpPr>
            <p:spPr bwMode="auto">
              <a:xfrm>
                <a:off x="1294" y="2797"/>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8" name="Freeform 1883"/>
              <p:cNvSpPr>
                <a:spLocks/>
              </p:cNvSpPr>
              <p:nvPr/>
            </p:nvSpPr>
            <p:spPr bwMode="auto">
              <a:xfrm>
                <a:off x="1285" y="279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9" name="Freeform 1884"/>
              <p:cNvSpPr>
                <a:spLocks/>
              </p:cNvSpPr>
              <p:nvPr/>
            </p:nvSpPr>
            <p:spPr bwMode="auto">
              <a:xfrm>
                <a:off x="1270" y="2823"/>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0" name="Freeform 1885"/>
              <p:cNvSpPr>
                <a:spLocks/>
              </p:cNvSpPr>
              <p:nvPr/>
            </p:nvSpPr>
            <p:spPr bwMode="auto">
              <a:xfrm>
                <a:off x="127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1" name="Freeform 1886"/>
              <p:cNvSpPr>
                <a:spLocks/>
              </p:cNvSpPr>
              <p:nvPr/>
            </p:nvSpPr>
            <p:spPr bwMode="auto">
              <a:xfrm>
                <a:off x="1256" y="2747"/>
                <a:ext cx="24" cy="84"/>
              </a:xfrm>
              <a:custGeom>
                <a:avLst/>
                <a:gdLst>
                  <a:gd name="T0" fmla="*/ 6 w 10"/>
                  <a:gd name="T1" fmla="*/ 2 h 35"/>
                  <a:gd name="T2" fmla="*/ 4 w 10"/>
                  <a:gd name="T3" fmla="*/ 1 h 35"/>
                  <a:gd name="T4" fmla="*/ 2 w 10"/>
                  <a:gd name="T5" fmla="*/ 2 h 35"/>
                  <a:gd name="T6" fmla="*/ 3 w 10"/>
                  <a:gd name="T7" fmla="*/ 4 h 35"/>
                  <a:gd name="T8" fmla="*/ 3 w 10"/>
                  <a:gd name="T9" fmla="*/ 8 h 35"/>
                  <a:gd name="T10" fmla="*/ 2 w 10"/>
                  <a:gd name="T11" fmla="*/ 10 h 35"/>
                  <a:gd name="T12" fmla="*/ 4 w 10"/>
                  <a:gd name="T13" fmla="*/ 14 h 35"/>
                  <a:gd name="T14" fmla="*/ 3 w 10"/>
                  <a:gd name="T15" fmla="*/ 15 h 35"/>
                  <a:gd name="T16" fmla="*/ 2 w 10"/>
                  <a:gd name="T17" fmla="*/ 16 h 35"/>
                  <a:gd name="T18" fmla="*/ 5 w 10"/>
                  <a:gd name="T19" fmla="*/ 17 h 35"/>
                  <a:gd name="T20" fmla="*/ 5 w 10"/>
                  <a:gd name="T21" fmla="*/ 19 h 35"/>
                  <a:gd name="T22" fmla="*/ 4 w 10"/>
                  <a:gd name="T23" fmla="*/ 20 h 35"/>
                  <a:gd name="T24" fmla="*/ 4 w 10"/>
                  <a:gd name="T25" fmla="*/ 23 h 35"/>
                  <a:gd name="T26" fmla="*/ 3 w 10"/>
                  <a:gd name="T27" fmla="*/ 25 h 35"/>
                  <a:gd name="T28" fmla="*/ 4 w 10"/>
                  <a:gd name="T29" fmla="*/ 27 h 35"/>
                  <a:gd name="T30" fmla="*/ 5 w 10"/>
                  <a:gd name="T31" fmla="*/ 28 h 35"/>
                  <a:gd name="T32" fmla="*/ 4 w 10"/>
                  <a:gd name="T33" fmla="*/ 29 h 35"/>
                  <a:gd name="T34" fmla="*/ 4 w 10"/>
                  <a:gd name="T35" fmla="*/ 30 h 35"/>
                  <a:gd name="T36" fmla="*/ 3 w 10"/>
                  <a:gd name="T37" fmla="*/ 33 h 35"/>
                  <a:gd name="T38" fmla="*/ 6 w 10"/>
                  <a:gd name="T39" fmla="*/ 29 h 35"/>
                  <a:gd name="T40" fmla="*/ 6 w 10"/>
                  <a:gd name="T41" fmla="*/ 32 h 35"/>
                  <a:gd name="T42" fmla="*/ 4 w 10"/>
                  <a:gd name="T43" fmla="*/ 31 h 35"/>
                  <a:gd name="T44" fmla="*/ 6 w 10"/>
                  <a:gd name="T45" fmla="*/ 31 h 35"/>
                  <a:gd name="T46" fmla="*/ 7 w 10"/>
                  <a:gd name="T47" fmla="*/ 29 h 35"/>
                  <a:gd name="T48" fmla="*/ 6 w 10"/>
                  <a:gd name="T49" fmla="*/ 29 h 35"/>
                  <a:gd name="T50" fmla="*/ 5 w 10"/>
                  <a:gd name="T51" fmla="*/ 27 h 35"/>
                  <a:gd name="T52" fmla="*/ 6 w 10"/>
                  <a:gd name="T53" fmla="*/ 24 h 35"/>
                  <a:gd name="T54" fmla="*/ 7 w 10"/>
                  <a:gd name="T55" fmla="*/ 24 h 35"/>
                  <a:gd name="T56" fmla="*/ 8 w 10"/>
                  <a:gd name="T57" fmla="*/ 24 h 35"/>
                  <a:gd name="T58" fmla="*/ 8 w 10"/>
                  <a:gd name="T59" fmla="*/ 24 h 35"/>
                  <a:gd name="T60" fmla="*/ 4 w 10"/>
                  <a:gd name="T61" fmla="*/ 21 h 35"/>
                  <a:gd name="T62" fmla="*/ 6 w 10"/>
                  <a:gd name="T63" fmla="*/ 19 h 35"/>
                  <a:gd name="T64" fmla="*/ 6 w 10"/>
                  <a:gd name="T65" fmla="*/ 18 h 35"/>
                  <a:gd name="T66" fmla="*/ 7 w 10"/>
                  <a:gd name="T67" fmla="*/ 17 h 35"/>
                  <a:gd name="T68" fmla="*/ 8 w 10"/>
                  <a:gd name="T69" fmla="*/ 16 h 35"/>
                  <a:gd name="T70" fmla="*/ 4 w 10"/>
                  <a:gd name="T71" fmla="*/ 12 h 35"/>
                  <a:gd name="T72" fmla="*/ 6 w 10"/>
                  <a:gd name="T73" fmla="*/ 12 h 35"/>
                  <a:gd name="T74" fmla="*/ 7 w 10"/>
                  <a:gd name="T75" fmla="*/ 10 h 35"/>
                  <a:gd name="T76" fmla="*/ 5 w 10"/>
                  <a:gd name="T77" fmla="*/ 9 h 35"/>
                  <a:gd name="T78" fmla="*/ 5 w 10"/>
                  <a:gd name="T79" fmla="*/ 7 h 35"/>
                  <a:gd name="T80" fmla="*/ 8 w 10"/>
                  <a:gd name="T81"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35">
                    <a:moveTo>
                      <a:pt x="8" y="4"/>
                    </a:moveTo>
                    <a:cubicBezTo>
                      <a:pt x="7" y="3"/>
                      <a:pt x="7" y="2"/>
                      <a:pt x="6" y="2"/>
                    </a:cubicBezTo>
                    <a:cubicBezTo>
                      <a:pt x="7" y="2"/>
                      <a:pt x="7" y="2"/>
                      <a:pt x="7" y="2"/>
                    </a:cubicBezTo>
                    <a:cubicBezTo>
                      <a:pt x="6" y="2"/>
                      <a:pt x="5" y="0"/>
                      <a:pt x="4" y="1"/>
                    </a:cubicBezTo>
                    <a:cubicBezTo>
                      <a:pt x="4" y="1"/>
                      <a:pt x="4" y="1"/>
                      <a:pt x="4" y="1"/>
                    </a:cubicBezTo>
                    <a:cubicBezTo>
                      <a:pt x="5" y="2"/>
                      <a:pt x="3" y="1"/>
                      <a:pt x="2" y="2"/>
                    </a:cubicBezTo>
                    <a:cubicBezTo>
                      <a:pt x="3" y="3"/>
                      <a:pt x="5" y="3"/>
                      <a:pt x="5" y="4"/>
                    </a:cubicBezTo>
                    <a:cubicBezTo>
                      <a:pt x="5" y="4"/>
                      <a:pt x="4" y="4"/>
                      <a:pt x="3" y="4"/>
                    </a:cubicBezTo>
                    <a:cubicBezTo>
                      <a:pt x="3" y="4"/>
                      <a:pt x="5" y="5"/>
                      <a:pt x="5" y="5"/>
                    </a:cubicBezTo>
                    <a:cubicBezTo>
                      <a:pt x="0" y="5"/>
                      <a:pt x="7" y="8"/>
                      <a:pt x="3" y="8"/>
                    </a:cubicBezTo>
                    <a:cubicBezTo>
                      <a:pt x="3" y="8"/>
                      <a:pt x="3" y="9"/>
                      <a:pt x="4" y="10"/>
                    </a:cubicBezTo>
                    <a:cubicBezTo>
                      <a:pt x="3" y="9"/>
                      <a:pt x="4" y="11"/>
                      <a:pt x="2" y="10"/>
                    </a:cubicBezTo>
                    <a:cubicBezTo>
                      <a:pt x="5" y="11"/>
                      <a:pt x="0" y="12"/>
                      <a:pt x="5" y="13"/>
                    </a:cubicBezTo>
                    <a:cubicBezTo>
                      <a:pt x="3" y="14"/>
                      <a:pt x="5" y="13"/>
                      <a:pt x="4" y="14"/>
                    </a:cubicBezTo>
                    <a:cubicBezTo>
                      <a:pt x="3" y="14"/>
                      <a:pt x="3" y="14"/>
                      <a:pt x="3" y="14"/>
                    </a:cubicBezTo>
                    <a:cubicBezTo>
                      <a:pt x="2" y="14"/>
                      <a:pt x="5" y="14"/>
                      <a:pt x="3" y="15"/>
                    </a:cubicBezTo>
                    <a:cubicBezTo>
                      <a:pt x="2" y="15"/>
                      <a:pt x="4" y="15"/>
                      <a:pt x="5" y="15"/>
                    </a:cubicBezTo>
                    <a:cubicBezTo>
                      <a:pt x="4" y="16"/>
                      <a:pt x="4" y="16"/>
                      <a:pt x="2" y="16"/>
                    </a:cubicBezTo>
                    <a:cubicBezTo>
                      <a:pt x="4" y="17"/>
                      <a:pt x="3" y="17"/>
                      <a:pt x="4" y="18"/>
                    </a:cubicBezTo>
                    <a:cubicBezTo>
                      <a:pt x="4" y="17"/>
                      <a:pt x="5" y="17"/>
                      <a:pt x="5" y="17"/>
                    </a:cubicBezTo>
                    <a:cubicBezTo>
                      <a:pt x="5" y="18"/>
                      <a:pt x="7" y="18"/>
                      <a:pt x="7" y="19"/>
                    </a:cubicBezTo>
                    <a:cubicBezTo>
                      <a:pt x="5" y="20"/>
                      <a:pt x="7" y="18"/>
                      <a:pt x="5" y="19"/>
                    </a:cubicBezTo>
                    <a:cubicBezTo>
                      <a:pt x="4" y="18"/>
                      <a:pt x="4" y="18"/>
                      <a:pt x="3" y="17"/>
                    </a:cubicBezTo>
                    <a:cubicBezTo>
                      <a:pt x="3" y="18"/>
                      <a:pt x="3" y="19"/>
                      <a:pt x="4" y="20"/>
                    </a:cubicBezTo>
                    <a:cubicBezTo>
                      <a:pt x="4" y="21"/>
                      <a:pt x="3" y="20"/>
                      <a:pt x="3" y="20"/>
                    </a:cubicBezTo>
                    <a:cubicBezTo>
                      <a:pt x="2" y="21"/>
                      <a:pt x="5" y="22"/>
                      <a:pt x="4" y="23"/>
                    </a:cubicBezTo>
                    <a:cubicBezTo>
                      <a:pt x="3" y="22"/>
                      <a:pt x="3" y="22"/>
                      <a:pt x="3" y="22"/>
                    </a:cubicBezTo>
                    <a:cubicBezTo>
                      <a:pt x="4" y="23"/>
                      <a:pt x="2" y="24"/>
                      <a:pt x="3" y="25"/>
                    </a:cubicBezTo>
                    <a:cubicBezTo>
                      <a:pt x="4" y="25"/>
                      <a:pt x="4" y="25"/>
                      <a:pt x="5" y="25"/>
                    </a:cubicBezTo>
                    <a:cubicBezTo>
                      <a:pt x="2" y="25"/>
                      <a:pt x="6" y="26"/>
                      <a:pt x="4" y="27"/>
                    </a:cubicBezTo>
                    <a:cubicBezTo>
                      <a:pt x="6" y="27"/>
                      <a:pt x="7" y="28"/>
                      <a:pt x="7" y="28"/>
                    </a:cubicBezTo>
                    <a:cubicBezTo>
                      <a:pt x="7" y="28"/>
                      <a:pt x="6" y="28"/>
                      <a:pt x="5" y="28"/>
                    </a:cubicBezTo>
                    <a:cubicBezTo>
                      <a:pt x="6" y="28"/>
                      <a:pt x="3" y="28"/>
                      <a:pt x="2" y="27"/>
                    </a:cubicBezTo>
                    <a:cubicBezTo>
                      <a:pt x="3" y="27"/>
                      <a:pt x="2" y="28"/>
                      <a:pt x="4" y="29"/>
                    </a:cubicBezTo>
                    <a:cubicBezTo>
                      <a:pt x="2" y="29"/>
                      <a:pt x="2" y="29"/>
                      <a:pt x="2" y="29"/>
                    </a:cubicBezTo>
                    <a:cubicBezTo>
                      <a:pt x="2" y="30"/>
                      <a:pt x="6" y="29"/>
                      <a:pt x="4" y="30"/>
                    </a:cubicBezTo>
                    <a:cubicBezTo>
                      <a:pt x="3" y="30"/>
                      <a:pt x="3" y="30"/>
                      <a:pt x="3" y="30"/>
                    </a:cubicBezTo>
                    <a:cubicBezTo>
                      <a:pt x="3" y="31"/>
                      <a:pt x="3" y="32"/>
                      <a:pt x="3" y="33"/>
                    </a:cubicBezTo>
                    <a:cubicBezTo>
                      <a:pt x="6" y="35"/>
                      <a:pt x="5" y="33"/>
                      <a:pt x="6" y="33"/>
                    </a:cubicBezTo>
                    <a:cubicBezTo>
                      <a:pt x="6" y="32"/>
                      <a:pt x="6" y="30"/>
                      <a:pt x="6" y="29"/>
                    </a:cubicBezTo>
                    <a:cubicBezTo>
                      <a:pt x="5" y="30"/>
                      <a:pt x="4" y="31"/>
                      <a:pt x="4" y="33"/>
                    </a:cubicBezTo>
                    <a:cubicBezTo>
                      <a:pt x="6" y="32"/>
                      <a:pt x="6" y="32"/>
                      <a:pt x="6" y="32"/>
                    </a:cubicBezTo>
                    <a:cubicBezTo>
                      <a:pt x="5" y="32"/>
                      <a:pt x="4" y="32"/>
                      <a:pt x="3" y="32"/>
                    </a:cubicBezTo>
                    <a:cubicBezTo>
                      <a:pt x="2" y="32"/>
                      <a:pt x="5" y="32"/>
                      <a:pt x="4" y="31"/>
                    </a:cubicBezTo>
                    <a:cubicBezTo>
                      <a:pt x="5" y="31"/>
                      <a:pt x="6" y="31"/>
                      <a:pt x="7" y="31"/>
                    </a:cubicBezTo>
                    <a:cubicBezTo>
                      <a:pt x="6" y="31"/>
                      <a:pt x="6" y="31"/>
                      <a:pt x="6" y="31"/>
                    </a:cubicBezTo>
                    <a:cubicBezTo>
                      <a:pt x="7" y="31"/>
                      <a:pt x="7" y="31"/>
                      <a:pt x="8" y="31"/>
                    </a:cubicBezTo>
                    <a:cubicBezTo>
                      <a:pt x="5" y="30"/>
                      <a:pt x="8" y="30"/>
                      <a:pt x="7" y="29"/>
                    </a:cubicBezTo>
                    <a:cubicBezTo>
                      <a:pt x="7" y="29"/>
                      <a:pt x="7" y="29"/>
                      <a:pt x="7" y="29"/>
                    </a:cubicBezTo>
                    <a:cubicBezTo>
                      <a:pt x="6" y="29"/>
                      <a:pt x="6" y="29"/>
                      <a:pt x="6" y="29"/>
                    </a:cubicBezTo>
                    <a:cubicBezTo>
                      <a:pt x="7" y="28"/>
                      <a:pt x="7" y="28"/>
                      <a:pt x="8" y="28"/>
                    </a:cubicBezTo>
                    <a:cubicBezTo>
                      <a:pt x="7" y="27"/>
                      <a:pt x="5" y="27"/>
                      <a:pt x="5" y="27"/>
                    </a:cubicBezTo>
                    <a:cubicBezTo>
                      <a:pt x="7" y="27"/>
                      <a:pt x="6" y="26"/>
                      <a:pt x="8" y="26"/>
                    </a:cubicBezTo>
                    <a:cubicBezTo>
                      <a:pt x="6" y="26"/>
                      <a:pt x="7" y="25"/>
                      <a:pt x="6" y="24"/>
                    </a:cubicBezTo>
                    <a:cubicBezTo>
                      <a:pt x="6" y="24"/>
                      <a:pt x="6" y="24"/>
                      <a:pt x="7" y="24"/>
                    </a:cubicBezTo>
                    <a:cubicBezTo>
                      <a:pt x="7" y="24"/>
                      <a:pt x="7" y="24"/>
                      <a:pt x="7" y="24"/>
                    </a:cubicBezTo>
                    <a:cubicBezTo>
                      <a:pt x="7" y="24"/>
                      <a:pt x="7" y="24"/>
                      <a:pt x="7" y="24"/>
                    </a:cubicBezTo>
                    <a:cubicBezTo>
                      <a:pt x="8" y="24"/>
                      <a:pt x="8" y="24"/>
                      <a:pt x="8" y="24"/>
                    </a:cubicBezTo>
                    <a:cubicBezTo>
                      <a:pt x="8" y="24"/>
                      <a:pt x="6" y="24"/>
                      <a:pt x="7" y="23"/>
                    </a:cubicBezTo>
                    <a:cubicBezTo>
                      <a:pt x="8" y="23"/>
                      <a:pt x="8" y="23"/>
                      <a:pt x="8" y="24"/>
                    </a:cubicBezTo>
                    <a:cubicBezTo>
                      <a:pt x="8" y="23"/>
                      <a:pt x="5" y="22"/>
                      <a:pt x="7" y="22"/>
                    </a:cubicBezTo>
                    <a:cubicBezTo>
                      <a:pt x="6" y="22"/>
                      <a:pt x="6" y="21"/>
                      <a:pt x="4" y="21"/>
                    </a:cubicBezTo>
                    <a:cubicBezTo>
                      <a:pt x="5" y="21"/>
                      <a:pt x="6" y="21"/>
                      <a:pt x="6" y="20"/>
                    </a:cubicBezTo>
                    <a:cubicBezTo>
                      <a:pt x="4" y="20"/>
                      <a:pt x="7" y="20"/>
                      <a:pt x="6" y="19"/>
                    </a:cubicBezTo>
                    <a:cubicBezTo>
                      <a:pt x="7" y="20"/>
                      <a:pt x="6" y="19"/>
                      <a:pt x="8" y="20"/>
                    </a:cubicBezTo>
                    <a:cubicBezTo>
                      <a:pt x="8" y="19"/>
                      <a:pt x="6" y="19"/>
                      <a:pt x="6" y="18"/>
                    </a:cubicBezTo>
                    <a:cubicBezTo>
                      <a:pt x="8" y="18"/>
                      <a:pt x="8" y="18"/>
                      <a:pt x="8" y="18"/>
                    </a:cubicBezTo>
                    <a:cubicBezTo>
                      <a:pt x="7" y="18"/>
                      <a:pt x="6" y="17"/>
                      <a:pt x="7" y="17"/>
                    </a:cubicBezTo>
                    <a:cubicBezTo>
                      <a:pt x="6" y="17"/>
                      <a:pt x="6" y="17"/>
                      <a:pt x="6" y="17"/>
                    </a:cubicBezTo>
                    <a:cubicBezTo>
                      <a:pt x="7" y="17"/>
                      <a:pt x="7" y="16"/>
                      <a:pt x="8" y="16"/>
                    </a:cubicBezTo>
                    <a:cubicBezTo>
                      <a:pt x="6" y="15"/>
                      <a:pt x="6" y="15"/>
                      <a:pt x="6" y="15"/>
                    </a:cubicBezTo>
                    <a:cubicBezTo>
                      <a:pt x="8" y="14"/>
                      <a:pt x="6" y="13"/>
                      <a:pt x="4" y="12"/>
                    </a:cubicBezTo>
                    <a:cubicBezTo>
                      <a:pt x="4" y="12"/>
                      <a:pt x="5" y="11"/>
                      <a:pt x="5" y="12"/>
                    </a:cubicBezTo>
                    <a:cubicBezTo>
                      <a:pt x="6" y="12"/>
                      <a:pt x="6" y="12"/>
                      <a:pt x="6" y="12"/>
                    </a:cubicBezTo>
                    <a:cubicBezTo>
                      <a:pt x="6" y="12"/>
                      <a:pt x="8" y="11"/>
                      <a:pt x="6" y="11"/>
                    </a:cubicBezTo>
                    <a:cubicBezTo>
                      <a:pt x="5" y="10"/>
                      <a:pt x="7" y="11"/>
                      <a:pt x="7" y="10"/>
                    </a:cubicBezTo>
                    <a:cubicBezTo>
                      <a:pt x="5" y="9"/>
                      <a:pt x="10" y="8"/>
                      <a:pt x="6" y="7"/>
                    </a:cubicBezTo>
                    <a:cubicBezTo>
                      <a:pt x="6" y="7"/>
                      <a:pt x="5" y="8"/>
                      <a:pt x="5" y="9"/>
                    </a:cubicBezTo>
                    <a:cubicBezTo>
                      <a:pt x="5" y="8"/>
                      <a:pt x="4" y="9"/>
                      <a:pt x="4" y="8"/>
                    </a:cubicBezTo>
                    <a:cubicBezTo>
                      <a:pt x="4" y="8"/>
                      <a:pt x="5" y="7"/>
                      <a:pt x="5" y="7"/>
                    </a:cubicBezTo>
                    <a:cubicBezTo>
                      <a:pt x="7" y="7"/>
                      <a:pt x="7" y="7"/>
                      <a:pt x="7" y="7"/>
                    </a:cubicBezTo>
                    <a:cubicBezTo>
                      <a:pt x="10" y="6"/>
                      <a:pt x="4" y="4"/>
                      <a:pt x="8"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2" name="Freeform 1887"/>
              <p:cNvSpPr>
                <a:spLocks/>
              </p:cNvSpPr>
              <p:nvPr/>
            </p:nvSpPr>
            <p:spPr bwMode="auto">
              <a:xfrm>
                <a:off x="1270" y="2776"/>
                <a:ext cx="5" cy="2"/>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0"/>
                      <a:pt x="1" y="0"/>
                      <a:pt x="1" y="0"/>
                    </a:cubicBezTo>
                    <a:cubicBezTo>
                      <a:pt x="1" y="0"/>
                      <a:pt x="1" y="1"/>
                      <a:pt x="0"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3" name="Freeform 1888"/>
              <p:cNvSpPr>
                <a:spLocks/>
              </p:cNvSpPr>
              <p:nvPr/>
            </p:nvSpPr>
            <p:spPr bwMode="auto">
              <a:xfrm>
                <a:off x="1270" y="2776"/>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4" name="Freeform 1889"/>
              <p:cNvSpPr>
                <a:spLocks/>
              </p:cNvSpPr>
              <p:nvPr/>
            </p:nvSpPr>
            <p:spPr bwMode="auto">
              <a:xfrm>
                <a:off x="1273" y="275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0"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5" name="Rectangle 1890"/>
              <p:cNvSpPr>
                <a:spLocks noChangeArrowheads="1"/>
              </p:cNvSpPr>
              <p:nvPr/>
            </p:nvSpPr>
            <p:spPr bwMode="auto">
              <a:xfrm>
                <a:off x="1273" y="2750"/>
                <a:ext cx="1"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6" name="Freeform 1891"/>
              <p:cNvSpPr>
                <a:spLocks/>
              </p:cNvSpPr>
              <p:nvPr/>
            </p:nvSpPr>
            <p:spPr bwMode="auto">
              <a:xfrm>
                <a:off x="1261" y="2704"/>
                <a:ext cx="19" cy="46"/>
              </a:xfrm>
              <a:custGeom>
                <a:avLst/>
                <a:gdLst>
                  <a:gd name="T0" fmla="*/ 7 w 8"/>
                  <a:gd name="T1" fmla="*/ 4 h 19"/>
                  <a:gd name="T2" fmla="*/ 6 w 8"/>
                  <a:gd name="T3" fmla="*/ 3 h 19"/>
                  <a:gd name="T4" fmla="*/ 7 w 8"/>
                  <a:gd name="T5" fmla="*/ 2 h 19"/>
                  <a:gd name="T6" fmla="*/ 5 w 8"/>
                  <a:gd name="T7" fmla="*/ 0 h 19"/>
                  <a:gd name="T8" fmla="*/ 4 w 8"/>
                  <a:gd name="T9" fmla="*/ 9 h 19"/>
                  <a:gd name="T10" fmla="*/ 3 w 8"/>
                  <a:gd name="T11" fmla="*/ 9 h 19"/>
                  <a:gd name="T12" fmla="*/ 4 w 8"/>
                  <a:gd name="T13" fmla="*/ 12 h 19"/>
                  <a:gd name="T14" fmla="*/ 2 w 8"/>
                  <a:gd name="T15" fmla="*/ 11 h 19"/>
                  <a:gd name="T16" fmla="*/ 2 w 8"/>
                  <a:gd name="T17" fmla="*/ 14 h 19"/>
                  <a:gd name="T18" fmla="*/ 3 w 8"/>
                  <a:gd name="T19" fmla="*/ 14 h 19"/>
                  <a:gd name="T20" fmla="*/ 3 w 8"/>
                  <a:gd name="T21" fmla="*/ 14 h 19"/>
                  <a:gd name="T22" fmla="*/ 3 w 8"/>
                  <a:gd name="T23" fmla="*/ 14 h 19"/>
                  <a:gd name="T24" fmla="*/ 3 w 8"/>
                  <a:gd name="T25" fmla="*/ 15 h 19"/>
                  <a:gd name="T26" fmla="*/ 3 w 8"/>
                  <a:gd name="T27" fmla="*/ 15 h 19"/>
                  <a:gd name="T28" fmla="*/ 3 w 8"/>
                  <a:gd name="T29" fmla="*/ 16 h 19"/>
                  <a:gd name="T30" fmla="*/ 2 w 8"/>
                  <a:gd name="T31" fmla="*/ 16 h 19"/>
                  <a:gd name="T32" fmla="*/ 3 w 8"/>
                  <a:gd name="T33" fmla="*/ 19 h 19"/>
                  <a:gd name="T34" fmla="*/ 4 w 8"/>
                  <a:gd name="T35" fmla="*/ 19 h 19"/>
                  <a:gd name="T36" fmla="*/ 4 w 8"/>
                  <a:gd name="T37" fmla="*/ 17 h 19"/>
                  <a:gd name="T38" fmla="*/ 4 w 8"/>
                  <a:gd name="T39" fmla="*/ 17 h 19"/>
                  <a:gd name="T40" fmla="*/ 3 w 8"/>
                  <a:gd name="T41" fmla="*/ 16 h 19"/>
                  <a:gd name="T42" fmla="*/ 5 w 8"/>
                  <a:gd name="T43" fmla="*/ 17 h 19"/>
                  <a:gd name="T44" fmla="*/ 7 w 8"/>
                  <a:gd name="T45" fmla="*/ 15 h 19"/>
                  <a:gd name="T46" fmla="*/ 7 w 8"/>
                  <a:gd name="T47" fmla="*/ 15 h 19"/>
                  <a:gd name="T48" fmla="*/ 6 w 8"/>
                  <a:gd name="T49" fmla="*/ 14 h 19"/>
                  <a:gd name="T50" fmla="*/ 5 w 8"/>
                  <a:gd name="T51" fmla="*/ 15 h 19"/>
                  <a:gd name="T52" fmla="*/ 3 w 8"/>
                  <a:gd name="T53" fmla="*/ 14 h 19"/>
                  <a:gd name="T54" fmla="*/ 4 w 8"/>
                  <a:gd name="T55" fmla="*/ 13 h 19"/>
                  <a:gd name="T56" fmla="*/ 5 w 8"/>
                  <a:gd name="T57" fmla="*/ 14 h 19"/>
                  <a:gd name="T58" fmla="*/ 5 w 8"/>
                  <a:gd name="T59" fmla="*/ 13 h 19"/>
                  <a:gd name="T60" fmla="*/ 7 w 8"/>
                  <a:gd name="T61" fmla="*/ 13 h 19"/>
                  <a:gd name="T62" fmla="*/ 5 w 8"/>
                  <a:gd name="T63" fmla="*/ 12 h 19"/>
                  <a:gd name="T64" fmla="*/ 6 w 8"/>
                  <a:gd name="T65" fmla="*/ 9 h 19"/>
                  <a:gd name="T66" fmla="*/ 7 w 8"/>
                  <a:gd name="T67" fmla="*/ 10 h 19"/>
                  <a:gd name="T68" fmla="*/ 5 w 8"/>
                  <a:gd name="T69" fmla="*/ 9 h 19"/>
                  <a:gd name="T70" fmla="*/ 7 w 8"/>
                  <a:gd name="T71" fmla="*/ 7 h 19"/>
                  <a:gd name="T72" fmla="*/ 6 w 8"/>
                  <a:gd name="T73" fmla="*/ 7 h 19"/>
                  <a:gd name="T74" fmla="*/ 7 w 8"/>
                  <a:gd name="T75" fmla="*/ 5 h 19"/>
                  <a:gd name="T76" fmla="*/ 7 w 8"/>
                  <a:gd name="T77" fmla="*/ 5 h 19"/>
                  <a:gd name="T78" fmla="*/ 5 w 8"/>
                  <a:gd name="T79" fmla="*/ 3 h 19"/>
                  <a:gd name="T80" fmla="*/ 7 w 8"/>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9">
                    <a:moveTo>
                      <a:pt x="7" y="4"/>
                    </a:moveTo>
                    <a:cubicBezTo>
                      <a:pt x="6" y="3"/>
                      <a:pt x="6" y="3"/>
                      <a:pt x="6" y="3"/>
                    </a:cubicBezTo>
                    <a:cubicBezTo>
                      <a:pt x="7" y="3"/>
                      <a:pt x="6" y="2"/>
                      <a:pt x="7" y="2"/>
                    </a:cubicBezTo>
                    <a:cubicBezTo>
                      <a:pt x="6" y="1"/>
                      <a:pt x="8" y="1"/>
                      <a:pt x="5" y="0"/>
                    </a:cubicBezTo>
                    <a:cubicBezTo>
                      <a:pt x="5" y="3"/>
                      <a:pt x="2" y="6"/>
                      <a:pt x="4" y="9"/>
                    </a:cubicBezTo>
                    <a:cubicBezTo>
                      <a:pt x="3" y="9"/>
                      <a:pt x="3" y="9"/>
                      <a:pt x="3" y="9"/>
                    </a:cubicBezTo>
                    <a:cubicBezTo>
                      <a:pt x="5" y="11"/>
                      <a:pt x="0" y="10"/>
                      <a:pt x="4" y="12"/>
                    </a:cubicBezTo>
                    <a:cubicBezTo>
                      <a:pt x="2" y="11"/>
                      <a:pt x="2" y="11"/>
                      <a:pt x="2" y="11"/>
                    </a:cubicBezTo>
                    <a:cubicBezTo>
                      <a:pt x="1" y="12"/>
                      <a:pt x="5" y="13"/>
                      <a:pt x="2" y="14"/>
                    </a:cubicBezTo>
                    <a:cubicBezTo>
                      <a:pt x="3" y="14"/>
                      <a:pt x="3" y="14"/>
                      <a:pt x="3" y="14"/>
                    </a:cubicBezTo>
                    <a:cubicBezTo>
                      <a:pt x="3" y="14"/>
                      <a:pt x="3" y="14"/>
                      <a:pt x="3" y="14"/>
                    </a:cubicBezTo>
                    <a:cubicBezTo>
                      <a:pt x="3" y="14"/>
                      <a:pt x="3" y="14"/>
                      <a:pt x="3" y="14"/>
                    </a:cubicBezTo>
                    <a:cubicBezTo>
                      <a:pt x="4" y="15"/>
                      <a:pt x="4" y="15"/>
                      <a:pt x="3" y="15"/>
                    </a:cubicBezTo>
                    <a:cubicBezTo>
                      <a:pt x="2" y="15"/>
                      <a:pt x="3" y="15"/>
                      <a:pt x="3" y="15"/>
                    </a:cubicBezTo>
                    <a:cubicBezTo>
                      <a:pt x="2" y="15"/>
                      <a:pt x="3" y="16"/>
                      <a:pt x="3" y="16"/>
                    </a:cubicBezTo>
                    <a:cubicBezTo>
                      <a:pt x="2" y="16"/>
                      <a:pt x="2" y="16"/>
                      <a:pt x="2" y="16"/>
                    </a:cubicBezTo>
                    <a:cubicBezTo>
                      <a:pt x="2" y="17"/>
                      <a:pt x="0" y="17"/>
                      <a:pt x="3" y="19"/>
                    </a:cubicBezTo>
                    <a:cubicBezTo>
                      <a:pt x="4" y="19"/>
                      <a:pt x="4" y="18"/>
                      <a:pt x="4" y="19"/>
                    </a:cubicBezTo>
                    <a:cubicBezTo>
                      <a:pt x="5" y="18"/>
                      <a:pt x="4" y="18"/>
                      <a:pt x="4" y="17"/>
                    </a:cubicBezTo>
                    <a:cubicBezTo>
                      <a:pt x="4" y="17"/>
                      <a:pt x="4" y="17"/>
                      <a:pt x="4" y="17"/>
                    </a:cubicBezTo>
                    <a:cubicBezTo>
                      <a:pt x="1" y="16"/>
                      <a:pt x="4" y="17"/>
                      <a:pt x="3" y="16"/>
                    </a:cubicBezTo>
                    <a:cubicBezTo>
                      <a:pt x="5" y="16"/>
                      <a:pt x="4" y="16"/>
                      <a:pt x="5" y="17"/>
                    </a:cubicBezTo>
                    <a:cubicBezTo>
                      <a:pt x="8" y="16"/>
                      <a:pt x="4" y="15"/>
                      <a:pt x="7" y="15"/>
                    </a:cubicBezTo>
                    <a:cubicBezTo>
                      <a:pt x="7" y="15"/>
                      <a:pt x="7" y="15"/>
                      <a:pt x="7" y="15"/>
                    </a:cubicBezTo>
                    <a:cubicBezTo>
                      <a:pt x="7" y="15"/>
                      <a:pt x="7" y="15"/>
                      <a:pt x="6" y="14"/>
                    </a:cubicBezTo>
                    <a:cubicBezTo>
                      <a:pt x="5" y="15"/>
                      <a:pt x="5" y="15"/>
                      <a:pt x="5" y="15"/>
                    </a:cubicBezTo>
                    <a:cubicBezTo>
                      <a:pt x="5" y="14"/>
                      <a:pt x="4" y="14"/>
                      <a:pt x="3" y="14"/>
                    </a:cubicBezTo>
                    <a:cubicBezTo>
                      <a:pt x="5" y="14"/>
                      <a:pt x="3" y="13"/>
                      <a:pt x="4" y="13"/>
                    </a:cubicBezTo>
                    <a:cubicBezTo>
                      <a:pt x="5" y="13"/>
                      <a:pt x="5" y="13"/>
                      <a:pt x="5" y="14"/>
                    </a:cubicBezTo>
                    <a:cubicBezTo>
                      <a:pt x="5" y="13"/>
                      <a:pt x="5" y="13"/>
                      <a:pt x="5" y="13"/>
                    </a:cubicBezTo>
                    <a:cubicBezTo>
                      <a:pt x="5" y="13"/>
                      <a:pt x="6" y="13"/>
                      <a:pt x="7" y="13"/>
                    </a:cubicBezTo>
                    <a:cubicBezTo>
                      <a:pt x="6" y="12"/>
                      <a:pt x="6" y="13"/>
                      <a:pt x="5" y="12"/>
                    </a:cubicBezTo>
                    <a:cubicBezTo>
                      <a:pt x="6" y="12"/>
                      <a:pt x="6" y="10"/>
                      <a:pt x="6" y="9"/>
                    </a:cubicBezTo>
                    <a:cubicBezTo>
                      <a:pt x="6" y="9"/>
                      <a:pt x="7" y="9"/>
                      <a:pt x="7" y="10"/>
                    </a:cubicBezTo>
                    <a:cubicBezTo>
                      <a:pt x="7" y="10"/>
                      <a:pt x="6" y="9"/>
                      <a:pt x="5" y="9"/>
                    </a:cubicBezTo>
                    <a:cubicBezTo>
                      <a:pt x="5" y="8"/>
                      <a:pt x="6" y="7"/>
                      <a:pt x="7" y="7"/>
                    </a:cubicBezTo>
                    <a:cubicBezTo>
                      <a:pt x="6" y="7"/>
                      <a:pt x="6" y="7"/>
                      <a:pt x="6" y="7"/>
                    </a:cubicBezTo>
                    <a:cubicBezTo>
                      <a:pt x="4" y="6"/>
                      <a:pt x="7" y="6"/>
                      <a:pt x="7" y="5"/>
                    </a:cubicBezTo>
                    <a:cubicBezTo>
                      <a:pt x="7" y="5"/>
                      <a:pt x="7" y="5"/>
                      <a:pt x="7" y="5"/>
                    </a:cubicBezTo>
                    <a:cubicBezTo>
                      <a:pt x="6" y="4"/>
                      <a:pt x="4" y="3"/>
                      <a:pt x="5" y="3"/>
                    </a:cubicBezTo>
                    <a:cubicBezTo>
                      <a:pt x="6" y="3"/>
                      <a:pt x="6" y="4"/>
                      <a:pt x="7"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7" name="Freeform 1892"/>
              <p:cNvSpPr>
                <a:spLocks/>
              </p:cNvSpPr>
              <p:nvPr/>
            </p:nvSpPr>
            <p:spPr bwMode="auto">
              <a:xfrm>
                <a:off x="1273" y="2702"/>
                <a:ext cx="7" cy="5"/>
              </a:xfrm>
              <a:custGeom>
                <a:avLst/>
                <a:gdLst>
                  <a:gd name="T0" fmla="*/ 1 w 3"/>
                  <a:gd name="T1" fmla="*/ 1 h 2"/>
                  <a:gd name="T2" fmla="*/ 2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2"/>
                      <a:pt x="1" y="1"/>
                      <a:pt x="1" y="0"/>
                    </a:cubicBezTo>
                    <a:cubicBezTo>
                      <a:pt x="1" y="1"/>
                      <a:pt x="0" y="1"/>
                      <a:pt x="1" y="1"/>
                    </a:cubicBezTo>
                    <a:cubicBezTo>
                      <a:pt x="1" y="1"/>
                      <a:pt x="1" y="1"/>
                      <a:pt x="1" y="1"/>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8" name="Freeform 1893"/>
              <p:cNvSpPr>
                <a:spLocks/>
              </p:cNvSpPr>
              <p:nvPr/>
            </p:nvSpPr>
            <p:spPr bwMode="auto">
              <a:xfrm>
                <a:off x="1273" y="2681"/>
                <a:ext cx="14" cy="23"/>
              </a:xfrm>
              <a:custGeom>
                <a:avLst/>
                <a:gdLst>
                  <a:gd name="T0" fmla="*/ 4 w 6"/>
                  <a:gd name="T1" fmla="*/ 4 h 10"/>
                  <a:gd name="T2" fmla="*/ 3 w 6"/>
                  <a:gd name="T3" fmla="*/ 3 h 10"/>
                  <a:gd name="T4" fmla="*/ 1 w 6"/>
                  <a:gd name="T5" fmla="*/ 7 h 10"/>
                  <a:gd name="T6" fmla="*/ 2 w 6"/>
                  <a:gd name="T7" fmla="*/ 9 h 10"/>
                  <a:gd name="T8" fmla="*/ 1 w 6"/>
                  <a:gd name="T9" fmla="*/ 8 h 10"/>
                  <a:gd name="T10" fmla="*/ 2 w 6"/>
                  <a:gd name="T11" fmla="*/ 10 h 10"/>
                  <a:gd name="T12" fmla="*/ 2 w 6"/>
                  <a:gd name="T13" fmla="*/ 9 h 10"/>
                  <a:gd name="T14" fmla="*/ 2 w 6"/>
                  <a:gd name="T15" fmla="*/ 9 h 10"/>
                  <a:gd name="T16" fmla="*/ 2 w 6"/>
                  <a:gd name="T17" fmla="*/ 9 h 10"/>
                  <a:gd name="T18" fmla="*/ 3 w 6"/>
                  <a:gd name="T19" fmla="*/ 9 h 10"/>
                  <a:gd name="T20" fmla="*/ 2 w 6"/>
                  <a:gd name="T21" fmla="*/ 7 h 10"/>
                  <a:gd name="T22" fmla="*/ 4 w 6"/>
                  <a:gd name="T23" fmla="*/ 8 h 10"/>
                  <a:gd name="T24" fmla="*/ 5 w 6"/>
                  <a:gd name="T25" fmla="*/ 6 h 10"/>
                  <a:gd name="T26" fmla="*/ 4 w 6"/>
                  <a:gd name="T27" fmla="*/ 6 h 10"/>
                  <a:gd name="T28" fmla="*/ 3 w 6"/>
                  <a:gd name="T29" fmla="*/ 6 h 10"/>
                  <a:gd name="T30" fmla="*/ 5 w 6"/>
                  <a:gd name="T31" fmla="*/ 6 h 10"/>
                  <a:gd name="T32" fmla="*/ 5 w 6"/>
                  <a:gd name="T33" fmla="*/ 3 h 10"/>
                  <a:gd name="T34" fmla="*/ 4 w 6"/>
                  <a:gd name="T35" fmla="*/ 1 h 10"/>
                  <a:gd name="T36" fmla="*/ 5 w 6"/>
                  <a:gd name="T37" fmla="*/ 2 h 10"/>
                  <a:gd name="T38" fmla="*/ 6 w 6"/>
                  <a:gd name="T39" fmla="*/ 2 h 10"/>
                  <a:gd name="T40" fmla="*/ 3 w 6"/>
                  <a:gd name="T41" fmla="*/ 0 h 10"/>
                  <a:gd name="T42" fmla="*/ 4 w 6"/>
                  <a:gd name="T4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10">
                    <a:moveTo>
                      <a:pt x="4" y="4"/>
                    </a:moveTo>
                    <a:cubicBezTo>
                      <a:pt x="3" y="3"/>
                      <a:pt x="3" y="3"/>
                      <a:pt x="3" y="3"/>
                    </a:cubicBezTo>
                    <a:cubicBezTo>
                      <a:pt x="2" y="5"/>
                      <a:pt x="2" y="7"/>
                      <a:pt x="1" y="7"/>
                    </a:cubicBezTo>
                    <a:cubicBezTo>
                      <a:pt x="0" y="7"/>
                      <a:pt x="2" y="8"/>
                      <a:pt x="2" y="9"/>
                    </a:cubicBezTo>
                    <a:cubicBezTo>
                      <a:pt x="1" y="8"/>
                      <a:pt x="1" y="8"/>
                      <a:pt x="1" y="8"/>
                    </a:cubicBezTo>
                    <a:cubicBezTo>
                      <a:pt x="2" y="9"/>
                      <a:pt x="0" y="9"/>
                      <a:pt x="2" y="10"/>
                    </a:cubicBezTo>
                    <a:cubicBezTo>
                      <a:pt x="2" y="10"/>
                      <a:pt x="1" y="9"/>
                      <a:pt x="2" y="9"/>
                    </a:cubicBezTo>
                    <a:cubicBezTo>
                      <a:pt x="2" y="9"/>
                      <a:pt x="2" y="9"/>
                      <a:pt x="2" y="9"/>
                    </a:cubicBezTo>
                    <a:cubicBezTo>
                      <a:pt x="2" y="9"/>
                      <a:pt x="2" y="9"/>
                      <a:pt x="2" y="9"/>
                    </a:cubicBezTo>
                    <a:cubicBezTo>
                      <a:pt x="3" y="9"/>
                      <a:pt x="3" y="9"/>
                      <a:pt x="3" y="9"/>
                    </a:cubicBezTo>
                    <a:cubicBezTo>
                      <a:pt x="5" y="9"/>
                      <a:pt x="1" y="7"/>
                      <a:pt x="2" y="7"/>
                    </a:cubicBezTo>
                    <a:cubicBezTo>
                      <a:pt x="4" y="8"/>
                      <a:pt x="4" y="8"/>
                      <a:pt x="4" y="8"/>
                    </a:cubicBezTo>
                    <a:cubicBezTo>
                      <a:pt x="4" y="7"/>
                      <a:pt x="4" y="7"/>
                      <a:pt x="5" y="6"/>
                    </a:cubicBezTo>
                    <a:cubicBezTo>
                      <a:pt x="5" y="6"/>
                      <a:pt x="4" y="6"/>
                      <a:pt x="4" y="6"/>
                    </a:cubicBezTo>
                    <a:cubicBezTo>
                      <a:pt x="4" y="6"/>
                      <a:pt x="4" y="6"/>
                      <a:pt x="3" y="6"/>
                    </a:cubicBezTo>
                    <a:cubicBezTo>
                      <a:pt x="2" y="4"/>
                      <a:pt x="4" y="7"/>
                      <a:pt x="5" y="6"/>
                    </a:cubicBezTo>
                    <a:cubicBezTo>
                      <a:pt x="4" y="5"/>
                      <a:pt x="4" y="3"/>
                      <a:pt x="5" y="3"/>
                    </a:cubicBezTo>
                    <a:cubicBezTo>
                      <a:pt x="4" y="3"/>
                      <a:pt x="3" y="2"/>
                      <a:pt x="4" y="1"/>
                    </a:cubicBezTo>
                    <a:cubicBezTo>
                      <a:pt x="4" y="1"/>
                      <a:pt x="5" y="2"/>
                      <a:pt x="5" y="2"/>
                    </a:cubicBezTo>
                    <a:cubicBezTo>
                      <a:pt x="5" y="2"/>
                      <a:pt x="6" y="2"/>
                      <a:pt x="6" y="2"/>
                    </a:cubicBezTo>
                    <a:cubicBezTo>
                      <a:pt x="5" y="2"/>
                      <a:pt x="4" y="1"/>
                      <a:pt x="3" y="0"/>
                    </a:cubicBezTo>
                    <a:cubicBezTo>
                      <a:pt x="2" y="0"/>
                      <a:pt x="4" y="3"/>
                      <a:pt x="4" y="4"/>
                    </a:cubicBezTo>
                    <a:close/>
                  </a:path>
                </a:pathLst>
              </a:custGeom>
              <a:solidFill>
                <a:srgbClr val="48AA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9" name="Rectangle 1894"/>
              <p:cNvSpPr>
                <a:spLocks noChangeArrowheads="1"/>
              </p:cNvSpPr>
              <p:nvPr/>
            </p:nvSpPr>
            <p:spPr bwMode="auto">
              <a:xfrm>
                <a:off x="1277" y="2688"/>
                <a:ext cx="3" cy="1"/>
              </a:xfrm>
              <a:prstGeom prst="rect">
                <a:avLst/>
              </a:prstGeom>
              <a:solidFill>
                <a:srgbClr val="48AA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0" name="Freeform 1895"/>
              <p:cNvSpPr>
                <a:spLocks/>
              </p:cNvSpPr>
              <p:nvPr/>
            </p:nvSpPr>
            <p:spPr bwMode="auto">
              <a:xfrm>
                <a:off x="1299" y="27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1" name="Freeform 1896"/>
              <p:cNvSpPr>
                <a:spLocks/>
              </p:cNvSpPr>
              <p:nvPr/>
            </p:nvSpPr>
            <p:spPr bwMode="auto">
              <a:xfrm>
                <a:off x="1299" y="2793"/>
                <a:ext cx="0" cy="7"/>
              </a:xfrm>
              <a:custGeom>
                <a:avLst/>
                <a:gdLst>
                  <a:gd name="T0" fmla="*/ 0 h 3"/>
                  <a:gd name="T1" fmla="*/ 0 h 3"/>
                  <a:gd name="T2" fmla="*/ 3 h 3"/>
                  <a:gd name="T3" fmla="*/ 1 h 3"/>
                  <a:gd name="T4" fmla="*/ 2 h 3"/>
                  <a:gd name="T5" fmla="*/ 1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0"/>
                      <a:pt x="0" y="0"/>
                      <a:pt x="0" y="0"/>
                    </a:cubicBezTo>
                    <a:cubicBezTo>
                      <a:pt x="0" y="2"/>
                      <a:pt x="0" y="2"/>
                      <a:pt x="0" y="3"/>
                    </a:cubicBezTo>
                    <a:cubicBezTo>
                      <a:pt x="0" y="2"/>
                      <a:pt x="0" y="2"/>
                      <a:pt x="0" y="1"/>
                    </a:cubicBezTo>
                    <a:cubicBezTo>
                      <a:pt x="0" y="1"/>
                      <a:pt x="0" y="2"/>
                      <a:pt x="0" y="2"/>
                    </a:cubicBezTo>
                    <a:cubicBezTo>
                      <a:pt x="0" y="1"/>
                      <a:pt x="0" y="1"/>
                      <a:pt x="0" y="1"/>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2" name="Freeform 1897"/>
              <p:cNvSpPr>
                <a:spLocks/>
              </p:cNvSpPr>
              <p:nvPr/>
            </p:nvSpPr>
            <p:spPr bwMode="auto">
              <a:xfrm>
                <a:off x="1299" y="2795"/>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3" name="Freeform 1898"/>
              <p:cNvSpPr>
                <a:spLocks/>
              </p:cNvSpPr>
              <p:nvPr/>
            </p:nvSpPr>
            <p:spPr bwMode="auto">
              <a:xfrm>
                <a:off x="1299" y="27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4" name="Freeform 1899"/>
              <p:cNvSpPr>
                <a:spLocks/>
              </p:cNvSpPr>
              <p:nvPr/>
            </p:nvSpPr>
            <p:spPr bwMode="auto">
              <a:xfrm>
                <a:off x="1299"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5" name="Freeform 1900"/>
              <p:cNvSpPr>
                <a:spLocks/>
              </p:cNvSpPr>
              <p:nvPr/>
            </p:nvSpPr>
            <p:spPr bwMode="auto">
              <a:xfrm>
                <a:off x="1296" y="2793"/>
                <a:ext cx="3" cy="4"/>
              </a:xfrm>
              <a:custGeom>
                <a:avLst/>
                <a:gdLst>
                  <a:gd name="T0" fmla="*/ 0 w 1"/>
                  <a:gd name="T1" fmla="*/ 2 h 2"/>
                  <a:gd name="T2" fmla="*/ 1 w 1"/>
                  <a:gd name="T3" fmla="*/ 2 h 2"/>
                  <a:gd name="T4" fmla="*/ 1 w 1"/>
                  <a:gd name="T5" fmla="*/ 2 h 2"/>
                  <a:gd name="T6" fmla="*/ 1 w 1"/>
                  <a:gd name="T7" fmla="*/ 1 h 2"/>
                  <a:gd name="T8" fmla="*/ 1 w 1"/>
                  <a:gd name="T9" fmla="*/ 1 h 2"/>
                  <a:gd name="T10" fmla="*/ 1 w 1"/>
                  <a:gd name="T11" fmla="*/ 0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0" y="2"/>
                      <a:pt x="1" y="2"/>
                    </a:cubicBezTo>
                    <a:cubicBezTo>
                      <a:pt x="1" y="2"/>
                      <a:pt x="1" y="2"/>
                      <a:pt x="1" y="2"/>
                    </a:cubicBezTo>
                    <a:cubicBezTo>
                      <a:pt x="0" y="2"/>
                      <a:pt x="0" y="1"/>
                      <a:pt x="1" y="1"/>
                    </a:cubicBezTo>
                    <a:cubicBezTo>
                      <a:pt x="1" y="1"/>
                      <a:pt x="1" y="2"/>
                      <a:pt x="1" y="1"/>
                    </a:cubicBezTo>
                    <a:cubicBezTo>
                      <a:pt x="1" y="0"/>
                      <a:pt x="1" y="0"/>
                      <a:pt x="1"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6" name="Freeform 1901"/>
              <p:cNvSpPr>
                <a:spLocks/>
              </p:cNvSpPr>
              <p:nvPr/>
            </p:nvSpPr>
            <p:spPr bwMode="auto">
              <a:xfrm>
                <a:off x="1299"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7" name="Freeform 1902"/>
              <p:cNvSpPr>
                <a:spLocks/>
              </p:cNvSpPr>
              <p:nvPr/>
            </p:nvSpPr>
            <p:spPr bwMode="auto">
              <a:xfrm>
                <a:off x="1299" y="27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8" name="Freeform 1903"/>
              <p:cNvSpPr>
                <a:spLocks/>
              </p:cNvSpPr>
              <p:nvPr/>
            </p:nvSpPr>
            <p:spPr bwMode="auto">
              <a:xfrm>
                <a:off x="1296" y="2793"/>
                <a:ext cx="0" cy="4"/>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9" name="Freeform 1904"/>
              <p:cNvSpPr>
                <a:spLocks/>
              </p:cNvSpPr>
              <p:nvPr/>
            </p:nvSpPr>
            <p:spPr bwMode="auto">
              <a:xfrm>
                <a:off x="1296" y="279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0" name="Freeform 1905"/>
              <p:cNvSpPr>
                <a:spLocks/>
              </p:cNvSpPr>
              <p:nvPr/>
            </p:nvSpPr>
            <p:spPr bwMode="auto">
              <a:xfrm>
                <a:off x="1294" y="2790"/>
                <a:ext cx="2" cy="5"/>
              </a:xfrm>
              <a:custGeom>
                <a:avLst/>
                <a:gdLst>
                  <a:gd name="T0" fmla="*/ 0 w 1"/>
                  <a:gd name="T1" fmla="*/ 2 h 2"/>
                  <a:gd name="T2" fmla="*/ 1 w 1"/>
                  <a:gd name="T3" fmla="*/ 1 h 2"/>
                  <a:gd name="T4" fmla="*/ 1 w 1"/>
                  <a:gd name="T5" fmla="*/ 2 h 2"/>
                  <a:gd name="T6" fmla="*/ 1 w 1"/>
                  <a:gd name="T7" fmla="*/ 1 h 2"/>
                  <a:gd name="T8" fmla="*/ 1 w 1"/>
                  <a:gd name="T9" fmla="*/ 2 h 2"/>
                  <a:gd name="T10" fmla="*/ 1 w 1"/>
                  <a:gd name="T11" fmla="*/ 2 h 2"/>
                  <a:gd name="T12" fmla="*/ 1 w 1"/>
                  <a:gd name="T13" fmla="*/ 2 h 2"/>
                  <a:gd name="T14" fmla="*/ 1 w 1"/>
                  <a:gd name="T15" fmla="*/ 1 h 2"/>
                  <a:gd name="T16" fmla="*/ 1 w 1"/>
                  <a:gd name="T17" fmla="*/ 1 h 2"/>
                  <a:gd name="T18" fmla="*/ 1 w 1"/>
                  <a:gd name="T19" fmla="*/ 1 h 2"/>
                  <a:gd name="T20" fmla="*/ 1 w 1"/>
                  <a:gd name="T21" fmla="*/ 0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cubicBezTo>
                      <a:pt x="1" y="1"/>
                      <a:pt x="1" y="1"/>
                      <a:pt x="1" y="1"/>
                    </a:cubicBezTo>
                    <a:cubicBezTo>
                      <a:pt x="1" y="1"/>
                      <a:pt x="1" y="2"/>
                      <a:pt x="1" y="2"/>
                    </a:cubicBezTo>
                    <a:cubicBezTo>
                      <a:pt x="1" y="2"/>
                      <a:pt x="1" y="1"/>
                      <a:pt x="1" y="1"/>
                    </a:cubicBezTo>
                    <a:cubicBezTo>
                      <a:pt x="1" y="2"/>
                      <a:pt x="1" y="2"/>
                      <a:pt x="1" y="2"/>
                    </a:cubicBezTo>
                    <a:cubicBezTo>
                      <a:pt x="1" y="2"/>
                      <a:pt x="1" y="2"/>
                      <a:pt x="1" y="2"/>
                    </a:cubicBezTo>
                    <a:cubicBezTo>
                      <a:pt x="1" y="2"/>
                      <a:pt x="1" y="2"/>
                      <a:pt x="1" y="2"/>
                    </a:cubicBezTo>
                    <a:cubicBezTo>
                      <a:pt x="1" y="1"/>
                      <a:pt x="1" y="1"/>
                      <a:pt x="1" y="1"/>
                    </a:cubicBezTo>
                    <a:cubicBezTo>
                      <a:pt x="1" y="1"/>
                      <a:pt x="1" y="2"/>
                      <a:pt x="1" y="1"/>
                    </a:cubicBezTo>
                    <a:cubicBezTo>
                      <a:pt x="1" y="1"/>
                      <a:pt x="1" y="1"/>
                      <a:pt x="1" y="1"/>
                    </a:cubicBezTo>
                    <a:cubicBezTo>
                      <a:pt x="1" y="1"/>
                      <a:pt x="1" y="0"/>
                      <a:pt x="1" y="0"/>
                    </a:cubicBezTo>
                    <a:cubicBezTo>
                      <a:pt x="0" y="0"/>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1" name="Rectangle 1906"/>
              <p:cNvSpPr>
                <a:spLocks noChangeArrowheads="1"/>
              </p:cNvSpPr>
              <p:nvPr/>
            </p:nvSpPr>
            <p:spPr bwMode="auto">
              <a:xfrm>
                <a:off x="1294" y="279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2" name="Freeform 1907"/>
              <p:cNvSpPr>
                <a:spLocks/>
              </p:cNvSpPr>
              <p:nvPr/>
            </p:nvSpPr>
            <p:spPr bwMode="auto">
              <a:xfrm>
                <a:off x="1294" y="2790"/>
                <a:ext cx="0" cy="5"/>
              </a:xfrm>
              <a:custGeom>
                <a:avLst/>
                <a:gdLst>
                  <a:gd name="T0" fmla="*/ 2 h 2"/>
                  <a:gd name="T1" fmla="*/ 2 h 2"/>
                  <a:gd name="T2" fmla="*/ 2 h 2"/>
                  <a:gd name="T3" fmla="*/ 1 h 2"/>
                  <a:gd name="T4" fmla="*/ 2 h 2"/>
                  <a:gd name="T5" fmla="*/ 0 h 2"/>
                  <a:gd name="T6" fmla="*/ 1 h 2"/>
                  <a:gd name="T7" fmla="*/ 1 h 2"/>
                  <a:gd name="T8" fmla="*/ 1 h 2"/>
                  <a:gd name="T9" fmla="*/ 1 h 2"/>
                  <a:gd name="T10"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2">
                    <a:moveTo>
                      <a:pt x="0" y="2"/>
                    </a:moveTo>
                    <a:cubicBezTo>
                      <a:pt x="0" y="2"/>
                      <a:pt x="0" y="2"/>
                      <a:pt x="0" y="2"/>
                    </a:cubicBezTo>
                    <a:cubicBezTo>
                      <a:pt x="0" y="2"/>
                      <a:pt x="0" y="2"/>
                      <a:pt x="0" y="2"/>
                    </a:cubicBezTo>
                    <a:cubicBezTo>
                      <a:pt x="0" y="1"/>
                      <a:pt x="0" y="1"/>
                      <a:pt x="0" y="1"/>
                    </a:cubicBezTo>
                    <a:cubicBezTo>
                      <a:pt x="0" y="0"/>
                      <a:pt x="0" y="2"/>
                      <a:pt x="0" y="2"/>
                    </a:cubicBezTo>
                    <a:cubicBezTo>
                      <a:pt x="0" y="1"/>
                      <a:pt x="0" y="1"/>
                      <a:pt x="0" y="0"/>
                    </a:cubicBezTo>
                    <a:cubicBezTo>
                      <a:pt x="0" y="1"/>
                      <a:pt x="0" y="1"/>
                      <a:pt x="0" y="1"/>
                    </a:cubicBezTo>
                    <a:cubicBezTo>
                      <a:pt x="0" y="0"/>
                      <a:pt x="0" y="1"/>
                      <a:pt x="0" y="1"/>
                    </a:cubicBezTo>
                    <a:cubicBezTo>
                      <a:pt x="0"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2109"/>
            <p:cNvGrpSpPr>
              <a:grpSpLocks/>
            </p:cNvGrpSpPr>
            <p:nvPr/>
          </p:nvGrpSpPr>
          <p:grpSpPr bwMode="auto">
            <a:xfrm>
              <a:off x="1247" y="2702"/>
              <a:ext cx="57" cy="105"/>
              <a:chOff x="1247" y="2702"/>
              <a:chExt cx="57" cy="105"/>
            </a:xfrm>
          </p:grpSpPr>
          <p:sp>
            <p:nvSpPr>
              <p:cNvPr id="2063" name="Freeform 1909"/>
              <p:cNvSpPr>
                <a:spLocks/>
              </p:cNvSpPr>
              <p:nvPr/>
            </p:nvSpPr>
            <p:spPr bwMode="auto">
              <a:xfrm>
                <a:off x="1294" y="2795"/>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4" name="Freeform 1910"/>
              <p:cNvSpPr>
                <a:spLocks/>
              </p:cNvSpPr>
              <p:nvPr/>
            </p:nvSpPr>
            <p:spPr bwMode="auto">
              <a:xfrm>
                <a:off x="1294" y="27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5" name="Rectangle 1911"/>
              <p:cNvSpPr>
                <a:spLocks noChangeArrowheads="1"/>
              </p:cNvSpPr>
              <p:nvPr/>
            </p:nvSpPr>
            <p:spPr bwMode="auto">
              <a:xfrm>
                <a:off x="1294" y="279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6" name="Freeform 1912"/>
              <p:cNvSpPr>
                <a:spLocks/>
              </p:cNvSpPr>
              <p:nvPr/>
            </p:nvSpPr>
            <p:spPr bwMode="auto">
              <a:xfrm>
                <a:off x="1285" y="2790"/>
                <a:ext cx="9" cy="7"/>
              </a:xfrm>
              <a:custGeom>
                <a:avLst/>
                <a:gdLst>
                  <a:gd name="T0" fmla="*/ 0 w 4"/>
                  <a:gd name="T1" fmla="*/ 0 h 3"/>
                  <a:gd name="T2" fmla="*/ 1 w 4"/>
                  <a:gd name="T3" fmla="*/ 1 h 3"/>
                  <a:gd name="T4" fmla="*/ 0 w 4"/>
                  <a:gd name="T5" fmla="*/ 2 h 3"/>
                  <a:gd name="T6" fmla="*/ 0 w 4"/>
                  <a:gd name="T7" fmla="*/ 3 h 3"/>
                  <a:gd name="T8" fmla="*/ 1 w 4"/>
                  <a:gd name="T9" fmla="*/ 2 h 3"/>
                  <a:gd name="T10" fmla="*/ 0 w 4"/>
                  <a:gd name="T11" fmla="*/ 3 h 3"/>
                  <a:gd name="T12" fmla="*/ 1 w 4"/>
                  <a:gd name="T13" fmla="*/ 3 h 3"/>
                  <a:gd name="T14" fmla="*/ 1 w 4"/>
                  <a:gd name="T15" fmla="*/ 2 h 3"/>
                  <a:gd name="T16" fmla="*/ 3 w 4"/>
                  <a:gd name="T17" fmla="*/ 3 h 3"/>
                  <a:gd name="T18" fmla="*/ 3 w 4"/>
                  <a:gd name="T19" fmla="*/ 1 h 3"/>
                  <a:gd name="T20" fmla="*/ 3 w 4"/>
                  <a:gd name="T21" fmla="*/ 2 h 3"/>
                  <a:gd name="T22" fmla="*/ 3 w 4"/>
                  <a:gd name="T23" fmla="*/ 2 h 3"/>
                  <a:gd name="T24" fmla="*/ 3 w 4"/>
                  <a:gd name="T25" fmla="*/ 2 h 3"/>
                  <a:gd name="T26" fmla="*/ 3 w 4"/>
                  <a:gd name="T27" fmla="*/ 1 h 3"/>
                  <a:gd name="T28" fmla="*/ 4 w 4"/>
                  <a:gd name="T29" fmla="*/ 2 h 3"/>
                  <a:gd name="T30" fmla="*/ 4 w 4"/>
                  <a:gd name="T31" fmla="*/ 2 h 3"/>
                  <a:gd name="T32" fmla="*/ 4 w 4"/>
                  <a:gd name="T33" fmla="*/ 1 h 3"/>
                  <a:gd name="T34" fmla="*/ 4 w 4"/>
                  <a:gd name="T35" fmla="*/ 0 h 3"/>
                  <a:gd name="T36" fmla="*/ 3 w 4"/>
                  <a:gd name="T37" fmla="*/ 2 h 3"/>
                  <a:gd name="T38" fmla="*/ 3 w 4"/>
                  <a:gd name="T39" fmla="*/ 1 h 3"/>
                  <a:gd name="T40" fmla="*/ 2 w 4"/>
                  <a:gd name="T41" fmla="*/ 1 h 3"/>
                  <a:gd name="T42" fmla="*/ 2 w 4"/>
                  <a:gd name="T43" fmla="*/ 2 h 3"/>
                  <a:gd name="T44" fmla="*/ 2 w 4"/>
                  <a:gd name="T45" fmla="*/ 1 h 3"/>
                  <a:gd name="T46" fmla="*/ 2 w 4"/>
                  <a:gd name="T47" fmla="*/ 2 h 3"/>
                  <a:gd name="T48" fmla="*/ 2 w 4"/>
                  <a:gd name="T49" fmla="*/ 1 h 3"/>
                  <a:gd name="T50" fmla="*/ 2 w 4"/>
                  <a:gd name="T51" fmla="*/ 2 h 3"/>
                  <a:gd name="T52" fmla="*/ 1 w 4"/>
                  <a:gd name="T53" fmla="*/ 0 h 3"/>
                  <a:gd name="T54" fmla="*/ 1 w 4"/>
                  <a:gd name="T55" fmla="*/ 1 h 3"/>
                  <a:gd name="T56" fmla="*/ 1 w 4"/>
                  <a:gd name="T57" fmla="*/ 2 h 3"/>
                  <a:gd name="T58" fmla="*/ 1 w 4"/>
                  <a:gd name="T59" fmla="*/ 1 h 3"/>
                  <a:gd name="T60" fmla="*/ 1 w 4"/>
                  <a:gd name="T61" fmla="*/ 1 h 3"/>
                  <a:gd name="T62" fmla="*/ 1 w 4"/>
                  <a:gd name="T63" fmla="*/ 2 h 3"/>
                  <a:gd name="T64" fmla="*/ 1 w 4"/>
                  <a:gd name="T65" fmla="*/ 2 h 3"/>
                  <a:gd name="T66" fmla="*/ 1 w 4"/>
                  <a:gd name="T67" fmla="*/ 0 h 3"/>
                  <a:gd name="T68" fmla="*/ 1 w 4"/>
                  <a:gd name="T69" fmla="*/ 0 h 3"/>
                  <a:gd name="T70" fmla="*/ 1 w 4"/>
                  <a:gd name="T71" fmla="*/ 1 h 3"/>
                  <a:gd name="T72" fmla="*/ 0 w 4"/>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3">
                    <a:moveTo>
                      <a:pt x="0" y="0"/>
                    </a:moveTo>
                    <a:cubicBezTo>
                      <a:pt x="0" y="1"/>
                      <a:pt x="0" y="1"/>
                      <a:pt x="1" y="1"/>
                    </a:cubicBezTo>
                    <a:cubicBezTo>
                      <a:pt x="0" y="1"/>
                      <a:pt x="0" y="1"/>
                      <a:pt x="0" y="2"/>
                    </a:cubicBezTo>
                    <a:cubicBezTo>
                      <a:pt x="0" y="2"/>
                      <a:pt x="0" y="2"/>
                      <a:pt x="0" y="3"/>
                    </a:cubicBezTo>
                    <a:cubicBezTo>
                      <a:pt x="0" y="3"/>
                      <a:pt x="0" y="2"/>
                      <a:pt x="1" y="2"/>
                    </a:cubicBezTo>
                    <a:cubicBezTo>
                      <a:pt x="0" y="3"/>
                      <a:pt x="0" y="3"/>
                      <a:pt x="0" y="3"/>
                    </a:cubicBezTo>
                    <a:cubicBezTo>
                      <a:pt x="1" y="3"/>
                      <a:pt x="1" y="2"/>
                      <a:pt x="1" y="3"/>
                    </a:cubicBezTo>
                    <a:cubicBezTo>
                      <a:pt x="1" y="3"/>
                      <a:pt x="1" y="2"/>
                      <a:pt x="1" y="2"/>
                    </a:cubicBezTo>
                    <a:cubicBezTo>
                      <a:pt x="2" y="3"/>
                      <a:pt x="2" y="2"/>
                      <a:pt x="3" y="3"/>
                    </a:cubicBezTo>
                    <a:cubicBezTo>
                      <a:pt x="3" y="1"/>
                      <a:pt x="3" y="1"/>
                      <a:pt x="3" y="1"/>
                    </a:cubicBezTo>
                    <a:cubicBezTo>
                      <a:pt x="3" y="2"/>
                      <a:pt x="3" y="1"/>
                      <a:pt x="3" y="2"/>
                    </a:cubicBezTo>
                    <a:cubicBezTo>
                      <a:pt x="3" y="2"/>
                      <a:pt x="3" y="2"/>
                      <a:pt x="3" y="2"/>
                    </a:cubicBezTo>
                    <a:cubicBezTo>
                      <a:pt x="3" y="3"/>
                      <a:pt x="3" y="2"/>
                      <a:pt x="3" y="2"/>
                    </a:cubicBezTo>
                    <a:cubicBezTo>
                      <a:pt x="3" y="2"/>
                      <a:pt x="3" y="1"/>
                      <a:pt x="3" y="1"/>
                    </a:cubicBezTo>
                    <a:cubicBezTo>
                      <a:pt x="3" y="2"/>
                      <a:pt x="3" y="1"/>
                      <a:pt x="4" y="2"/>
                    </a:cubicBezTo>
                    <a:cubicBezTo>
                      <a:pt x="4" y="3"/>
                      <a:pt x="4" y="1"/>
                      <a:pt x="4" y="2"/>
                    </a:cubicBezTo>
                    <a:cubicBezTo>
                      <a:pt x="4" y="1"/>
                      <a:pt x="4" y="1"/>
                      <a:pt x="4" y="1"/>
                    </a:cubicBezTo>
                    <a:cubicBezTo>
                      <a:pt x="4" y="0"/>
                      <a:pt x="4" y="1"/>
                      <a:pt x="4" y="0"/>
                    </a:cubicBezTo>
                    <a:cubicBezTo>
                      <a:pt x="3" y="0"/>
                      <a:pt x="3" y="1"/>
                      <a:pt x="3" y="2"/>
                    </a:cubicBezTo>
                    <a:cubicBezTo>
                      <a:pt x="3" y="1"/>
                      <a:pt x="3" y="1"/>
                      <a:pt x="3" y="1"/>
                    </a:cubicBezTo>
                    <a:cubicBezTo>
                      <a:pt x="3" y="2"/>
                      <a:pt x="2" y="2"/>
                      <a:pt x="2" y="1"/>
                    </a:cubicBezTo>
                    <a:cubicBezTo>
                      <a:pt x="2" y="1"/>
                      <a:pt x="2" y="0"/>
                      <a:pt x="2" y="2"/>
                    </a:cubicBezTo>
                    <a:cubicBezTo>
                      <a:pt x="2" y="1"/>
                      <a:pt x="2" y="1"/>
                      <a:pt x="2" y="1"/>
                    </a:cubicBezTo>
                    <a:cubicBezTo>
                      <a:pt x="2" y="2"/>
                      <a:pt x="2" y="2"/>
                      <a:pt x="2" y="2"/>
                    </a:cubicBezTo>
                    <a:cubicBezTo>
                      <a:pt x="2" y="2"/>
                      <a:pt x="2" y="1"/>
                      <a:pt x="2" y="1"/>
                    </a:cubicBezTo>
                    <a:cubicBezTo>
                      <a:pt x="2" y="2"/>
                      <a:pt x="2" y="2"/>
                      <a:pt x="2" y="2"/>
                    </a:cubicBezTo>
                    <a:cubicBezTo>
                      <a:pt x="1" y="0"/>
                      <a:pt x="1" y="0"/>
                      <a:pt x="1" y="0"/>
                    </a:cubicBezTo>
                    <a:cubicBezTo>
                      <a:pt x="1" y="1"/>
                      <a:pt x="1" y="1"/>
                      <a:pt x="1" y="1"/>
                    </a:cubicBezTo>
                    <a:cubicBezTo>
                      <a:pt x="1" y="1"/>
                      <a:pt x="1" y="1"/>
                      <a:pt x="1" y="2"/>
                    </a:cubicBezTo>
                    <a:cubicBezTo>
                      <a:pt x="1" y="2"/>
                      <a:pt x="1" y="1"/>
                      <a:pt x="1" y="1"/>
                    </a:cubicBezTo>
                    <a:cubicBezTo>
                      <a:pt x="1" y="0"/>
                      <a:pt x="1" y="2"/>
                      <a:pt x="1" y="1"/>
                    </a:cubicBezTo>
                    <a:cubicBezTo>
                      <a:pt x="1" y="2"/>
                      <a:pt x="1" y="2"/>
                      <a:pt x="1" y="2"/>
                    </a:cubicBezTo>
                    <a:cubicBezTo>
                      <a:pt x="1" y="2"/>
                      <a:pt x="1" y="1"/>
                      <a:pt x="1" y="2"/>
                    </a:cubicBezTo>
                    <a:cubicBezTo>
                      <a:pt x="1" y="1"/>
                      <a:pt x="1" y="1"/>
                      <a:pt x="1" y="0"/>
                    </a:cubicBezTo>
                    <a:cubicBezTo>
                      <a:pt x="1" y="0"/>
                      <a:pt x="1" y="0"/>
                      <a:pt x="1" y="0"/>
                    </a:cubicBezTo>
                    <a:cubicBezTo>
                      <a:pt x="1" y="1"/>
                      <a:pt x="1" y="1"/>
                      <a:pt x="1" y="1"/>
                    </a:cubicBezTo>
                    <a:cubicBezTo>
                      <a:pt x="1"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7" name="Rectangle 1913"/>
              <p:cNvSpPr>
                <a:spLocks noChangeArrowheads="1"/>
              </p:cNvSpPr>
              <p:nvPr/>
            </p:nvSpPr>
            <p:spPr bwMode="auto">
              <a:xfrm>
                <a:off x="1287" y="279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8" name="Freeform 1914"/>
              <p:cNvSpPr>
                <a:spLocks/>
              </p:cNvSpPr>
              <p:nvPr/>
            </p:nvSpPr>
            <p:spPr bwMode="auto">
              <a:xfrm>
                <a:off x="1285" y="27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9" name="Freeform 1915"/>
              <p:cNvSpPr>
                <a:spLocks/>
              </p:cNvSpPr>
              <p:nvPr/>
            </p:nvSpPr>
            <p:spPr bwMode="auto">
              <a:xfrm>
                <a:off x="1287" y="27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0" name="Freeform 1916"/>
              <p:cNvSpPr>
                <a:spLocks/>
              </p:cNvSpPr>
              <p:nvPr/>
            </p:nvSpPr>
            <p:spPr bwMode="auto">
              <a:xfrm>
                <a:off x="1287" y="27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1" name="Freeform 1917"/>
              <p:cNvSpPr>
                <a:spLocks/>
              </p:cNvSpPr>
              <p:nvPr/>
            </p:nvSpPr>
            <p:spPr bwMode="auto">
              <a:xfrm>
                <a:off x="1289" y="27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2" name="Rectangle 1918"/>
              <p:cNvSpPr>
                <a:spLocks noChangeArrowheads="1"/>
              </p:cNvSpPr>
              <p:nvPr/>
            </p:nvSpPr>
            <p:spPr bwMode="auto">
              <a:xfrm>
                <a:off x="1287" y="279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3" name="Freeform 1919"/>
              <p:cNvSpPr>
                <a:spLocks/>
              </p:cNvSpPr>
              <p:nvPr/>
            </p:nvSpPr>
            <p:spPr bwMode="auto">
              <a:xfrm>
                <a:off x="1280" y="2790"/>
                <a:ext cx="5" cy="10"/>
              </a:xfrm>
              <a:custGeom>
                <a:avLst/>
                <a:gdLst>
                  <a:gd name="T0" fmla="*/ 0 w 2"/>
                  <a:gd name="T1" fmla="*/ 3 h 4"/>
                  <a:gd name="T2" fmla="*/ 1 w 2"/>
                  <a:gd name="T3" fmla="*/ 3 h 4"/>
                  <a:gd name="T4" fmla="*/ 1 w 2"/>
                  <a:gd name="T5" fmla="*/ 2 h 4"/>
                  <a:gd name="T6" fmla="*/ 1 w 2"/>
                  <a:gd name="T7" fmla="*/ 3 h 4"/>
                  <a:gd name="T8" fmla="*/ 2 w 2"/>
                  <a:gd name="T9" fmla="*/ 2 h 4"/>
                  <a:gd name="T10" fmla="*/ 2 w 2"/>
                  <a:gd name="T11" fmla="*/ 3 h 4"/>
                  <a:gd name="T12" fmla="*/ 2 w 2"/>
                  <a:gd name="T13" fmla="*/ 1 h 4"/>
                  <a:gd name="T14" fmla="*/ 2 w 2"/>
                  <a:gd name="T15" fmla="*/ 3 h 4"/>
                  <a:gd name="T16" fmla="*/ 2 w 2"/>
                  <a:gd name="T17" fmla="*/ 3 h 4"/>
                  <a:gd name="T18" fmla="*/ 2 w 2"/>
                  <a:gd name="T19" fmla="*/ 2 h 4"/>
                  <a:gd name="T20" fmla="*/ 2 w 2"/>
                  <a:gd name="T21" fmla="*/ 1 h 4"/>
                  <a:gd name="T22" fmla="*/ 2 w 2"/>
                  <a:gd name="T23" fmla="*/ 1 h 4"/>
                  <a:gd name="T24" fmla="*/ 2 w 2"/>
                  <a:gd name="T25" fmla="*/ 1 h 4"/>
                  <a:gd name="T26" fmla="*/ 2 w 2"/>
                  <a:gd name="T27" fmla="*/ 1 h 4"/>
                  <a:gd name="T28" fmla="*/ 2 w 2"/>
                  <a:gd name="T29" fmla="*/ 1 h 4"/>
                  <a:gd name="T30" fmla="*/ 2 w 2"/>
                  <a:gd name="T31" fmla="*/ 0 h 4"/>
                  <a:gd name="T32" fmla="*/ 2 w 2"/>
                  <a:gd name="T33" fmla="*/ 1 h 4"/>
                  <a:gd name="T34" fmla="*/ 2 w 2"/>
                  <a:gd name="T35" fmla="*/ 1 h 4"/>
                  <a:gd name="T36" fmla="*/ 2 w 2"/>
                  <a:gd name="T37" fmla="*/ 2 h 4"/>
                  <a:gd name="T38" fmla="*/ 2 w 2"/>
                  <a:gd name="T39" fmla="*/ 1 h 4"/>
                  <a:gd name="T40" fmla="*/ 2 w 2"/>
                  <a:gd name="T41" fmla="*/ 1 h 4"/>
                  <a:gd name="T42" fmla="*/ 1 w 2"/>
                  <a:gd name="T43" fmla="*/ 0 h 4"/>
                  <a:gd name="T44" fmla="*/ 1 w 2"/>
                  <a:gd name="T45" fmla="*/ 1 h 4"/>
                  <a:gd name="T46" fmla="*/ 1 w 2"/>
                  <a:gd name="T47" fmla="*/ 0 h 4"/>
                  <a:gd name="T48" fmla="*/ 1 w 2"/>
                  <a:gd name="T49" fmla="*/ 2 h 4"/>
                  <a:gd name="T50" fmla="*/ 1 w 2"/>
                  <a:gd name="T51" fmla="*/ 1 h 4"/>
                  <a:gd name="T52" fmla="*/ 1 w 2"/>
                  <a:gd name="T53" fmla="*/ 1 h 4"/>
                  <a:gd name="T54" fmla="*/ 1 w 2"/>
                  <a:gd name="T55" fmla="*/ 1 h 4"/>
                  <a:gd name="T56" fmla="*/ 1 w 2"/>
                  <a:gd name="T57" fmla="*/ 1 h 4"/>
                  <a:gd name="T58" fmla="*/ 1 w 2"/>
                  <a:gd name="T59" fmla="*/ 2 h 4"/>
                  <a:gd name="T60" fmla="*/ 0 w 2"/>
                  <a:gd name="T61" fmla="*/ 2 h 4"/>
                  <a:gd name="T62" fmla="*/ 0 w 2"/>
                  <a:gd name="T63" fmla="*/ 2 h 4"/>
                  <a:gd name="T64" fmla="*/ 0 w 2"/>
                  <a:gd name="T65" fmla="*/ 3 h 4"/>
                  <a:gd name="T66" fmla="*/ 0 w 2"/>
                  <a:gd name="T67" fmla="*/ 2 h 4"/>
                  <a:gd name="T68" fmla="*/ 0 w 2"/>
                  <a:gd name="T6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4">
                    <a:moveTo>
                      <a:pt x="0" y="3"/>
                    </a:moveTo>
                    <a:cubicBezTo>
                      <a:pt x="0" y="4"/>
                      <a:pt x="1" y="3"/>
                      <a:pt x="1" y="3"/>
                    </a:cubicBezTo>
                    <a:cubicBezTo>
                      <a:pt x="1" y="3"/>
                      <a:pt x="1" y="2"/>
                      <a:pt x="1" y="2"/>
                    </a:cubicBezTo>
                    <a:cubicBezTo>
                      <a:pt x="1" y="3"/>
                      <a:pt x="1" y="3"/>
                      <a:pt x="1" y="3"/>
                    </a:cubicBezTo>
                    <a:cubicBezTo>
                      <a:pt x="1" y="3"/>
                      <a:pt x="1" y="3"/>
                      <a:pt x="2" y="2"/>
                    </a:cubicBezTo>
                    <a:cubicBezTo>
                      <a:pt x="2" y="3"/>
                      <a:pt x="2" y="3"/>
                      <a:pt x="2" y="3"/>
                    </a:cubicBezTo>
                    <a:cubicBezTo>
                      <a:pt x="2" y="3"/>
                      <a:pt x="2" y="1"/>
                      <a:pt x="2" y="1"/>
                    </a:cubicBezTo>
                    <a:cubicBezTo>
                      <a:pt x="2" y="2"/>
                      <a:pt x="2" y="2"/>
                      <a:pt x="2" y="3"/>
                    </a:cubicBezTo>
                    <a:cubicBezTo>
                      <a:pt x="2" y="3"/>
                      <a:pt x="2" y="3"/>
                      <a:pt x="2" y="3"/>
                    </a:cubicBezTo>
                    <a:cubicBezTo>
                      <a:pt x="2" y="3"/>
                      <a:pt x="2" y="2"/>
                      <a:pt x="2" y="2"/>
                    </a:cubicBezTo>
                    <a:cubicBezTo>
                      <a:pt x="2" y="2"/>
                      <a:pt x="2" y="2"/>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1" y="1"/>
                      <a:pt x="2" y="0"/>
                      <a:pt x="1" y="0"/>
                    </a:cubicBezTo>
                    <a:cubicBezTo>
                      <a:pt x="1" y="1"/>
                      <a:pt x="1" y="1"/>
                      <a:pt x="1" y="1"/>
                    </a:cubicBezTo>
                    <a:cubicBezTo>
                      <a:pt x="1" y="1"/>
                      <a:pt x="1" y="1"/>
                      <a:pt x="1" y="0"/>
                    </a:cubicBezTo>
                    <a:cubicBezTo>
                      <a:pt x="1" y="1"/>
                      <a:pt x="1" y="2"/>
                      <a:pt x="1" y="2"/>
                    </a:cubicBezTo>
                    <a:cubicBezTo>
                      <a:pt x="1" y="1"/>
                      <a:pt x="1" y="2"/>
                      <a:pt x="1" y="1"/>
                    </a:cubicBezTo>
                    <a:cubicBezTo>
                      <a:pt x="1" y="1"/>
                      <a:pt x="1" y="1"/>
                      <a:pt x="1" y="1"/>
                    </a:cubicBezTo>
                    <a:cubicBezTo>
                      <a:pt x="1" y="1"/>
                      <a:pt x="1" y="1"/>
                      <a:pt x="1" y="1"/>
                    </a:cubicBezTo>
                    <a:cubicBezTo>
                      <a:pt x="1" y="2"/>
                      <a:pt x="1" y="0"/>
                      <a:pt x="1" y="1"/>
                    </a:cubicBezTo>
                    <a:cubicBezTo>
                      <a:pt x="1" y="2"/>
                      <a:pt x="1" y="2"/>
                      <a:pt x="1" y="2"/>
                    </a:cubicBezTo>
                    <a:cubicBezTo>
                      <a:pt x="1" y="2"/>
                      <a:pt x="1" y="2"/>
                      <a:pt x="0" y="2"/>
                    </a:cubicBezTo>
                    <a:cubicBezTo>
                      <a:pt x="0" y="2"/>
                      <a:pt x="0" y="2"/>
                      <a:pt x="0" y="2"/>
                    </a:cubicBezTo>
                    <a:cubicBezTo>
                      <a:pt x="0" y="2"/>
                      <a:pt x="0" y="2"/>
                      <a:pt x="0" y="3"/>
                    </a:cubicBezTo>
                    <a:cubicBezTo>
                      <a:pt x="0" y="3"/>
                      <a:pt x="0" y="2"/>
                      <a:pt x="0" y="2"/>
                    </a:cubicBezTo>
                    <a:cubicBezTo>
                      <a:pt x="0" y="2"/>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4" name="Freeform 1920"/>
              <p:cNvSpPr>
                <a:spLocks/>
              </p:cNvSpPr>
              <p:nvPr/>
            </p:nvSpPr>
            <p:spPr bwMode="auto">
              <a:xfrm>
                <a:off x="1285" y="279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5" name="Freeform 1921"/>
              <p:cNvSpPr>
                <a:spLocks/>
              </p:cNvSpPr>
              <p:nvPr/>
            </p:nvSpPr>
            <p:spPr bwMode="auto">
              <a:xfrm>
                <a:off x="1277" y="2788"/>
                <a:ext cx="3" cy="12"/>
              </a:xfrm>
              <a:custGeom>
                <a:avLst/>
                <a:gdLst>
                  <a:gd name="T0" fmla="*/ 1 w 1"/>
                  <a:gd name="T1" fmla="*/ 3 h 5"/>
                  <a:gd name="T2" fmla="*/ 1 w 1"/>
                  <a:gd name="T3" fmla="*/ 2 h 5"/>
                  <a:gd name="T4" fmla="*/ 1 w 1"/>
                  <a:gd name="T5" fmla="*/ 3 h 5"/>
                  <a:gd name="T6" fmla="*/ 1 w 1"/>
                  <a:gd name="T7" fmla="*/ 4 h 5"/>
                  <a:gd name="T8" fmla="*/ 1 w 1"/>
                  <a:gd name="T9" fmla="*/ 2 h 5"/>
                  <a:gd name="T10" fmla="*/ 1 w 1"/>
                  <a:gd name="T11" fmla="*/ 2 h 5"/>
                  <a:gd name="T12" fmla="*/ 0 w 1"/>
                  <a:gd name="T13" fmla="*/ 3 h 5"/>
                  <a:gd name="T14" fmla="*/ 0 w 1"/>
                  <a:gd name="T15" fmla="*/ 3 h 5"/>
                  <a:gd name="T16" fmla="*/ 0 w 1"/>
                  <a:gd name="T17" fmla="*/ 3 h 5"/>
                  <a:gd name="T18" fmla="*/ 0 w 1"/>
                  <a:gd name="T19" fmla="*/ 2 h 5"/>
                  <a:gd name="T20" fmla="*/ 0 w 1"/>
                  <a:gd name="T21" fmla="*/ 5 h 5"/>
                  <a:gd name="T22" fmla="*/ 0 w 1"/>
                  <a:gd name="T23" fmla="*/ 4 h 5"/>
                  <a:gd name="T24" fmla="*/ 0 w 1"/>
                  <a:gd name="T25" fmla="*/ 3 h 5"/>
                  <a:gd name="T26" fmla="*/ 0 w 1"/>
                  <a:gd name="T27" fmla="*/ 4 h 5"/>
                  <a:gd name="T28" fmla="*/ 0 w 1"/>
                  <a:gd name="T29" fmla="*/ 4 h 5"/>
                  <a:gd name="T30" fmla="*/ 1 w 1"/>
                  <a:gd name="T31" fmla="*/ 4 h 5"/>
                  <a:gd name="T32" fmla="*/ 1 w 1"/>
                  <a:gd name="T33" fmla="*/ 4 h 5"/>
                  <a:gd name="T34" fmla="*/ 1 w 1"/>
                  <a:gd name="T35" fmla="*/ 4 h 5"/>
                  <a:gd name="T36" fmla="*/ 1 w 1"/>
                  <a:gd name="T37" fmla="*/ 2 h 5"/>
                  <a:gd name="T38" fmla="*/ 1 w 1"/>
                  <a:gd name="T39" fmla="*/ 3 h 5"/>
                  <a:gd name="T40" fmla="*/ 1 w 1"/>
                  <a:gd name="T41" fmla="*/ 2 h 5"/>
                  <a:gd name="T42" fmla="*/ 1 w 1"/>
                  <a:gd name="T43" fmla="*/ 1 h 5"/>
                  <a:gd name="T44" fmla="*/ 1 w 1"/>
                  <a:gd name="T45" fmla="*/ 1 h 5"/>
                  <a:gd name="T46" fmla="*/ 1 w 1"/>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5">
                    <a:moveTo>
                      <a:pt x="1" y="3"/>
                    </a:moveTo>
                    <a:cubicBezTo>
                      <a:pt x="1" y="2"/>
                      <a:pt x="1" y="2"/>
                      <a:pt x="1" y="2"/>
                    </a:cubicBezTo>
                    <a:cubicBezTo>
                      <a:pt x="1" y="2"/>
                      <a:pt x="1" y="3"/>
                      <a:pt x="1" y="3"/>
                    </a:cubicBezTo>
                    <a:cubicBezTo>
                      <a:pt x="1" y="3"/>
                      <a:pt x="1" y="4"/>
                      <a:pt x="1" y="4"/>
                    </a:cubicBezTo>
                    <a:cubicBezTo>
                      <a:pt x="1" y="3"/>
                      <a:pt x="1" y="2"/>
                      <a:pt x="1" y="2"/>
                    </a:cubicBezTo>
                    <a:cubicBezTo>
                      <a:pt x="1" y="2"/>
                      <a:pt x="1" y="2"/>
                      <a:pt x="1" y="2"/>
                    </a:cubicBezTo>
                    <a:cubicBezTo>
                      <a:pt x="1" y="3"/>
                      <a:pt x="0" y="2"/>
                      <a:pt x="0" y="3"/>
                    </a:cubicBezTo>
                    <a:cubicBezTo>
                      <a:pt x="0" y="3"/>
                      <a:pt x="0" y="4"/>
                      <a:pt x="0" y="3"/>
                    </a:cubicBezTo>
                    <a:cubicBezTo>
                      <a:pt x="0" y="3"/>
                      <a:pt x="0" y="3"/>
                      <a:pt x="0" y="3"/>
                    </a:cubicBezTo>
                    <a:cubicBezTo>
                      <a:pt x="0" y="2"/>
                      <a:pt x="0" y="3"/>
                      <a:pt x="0" y="2"/>
                    </a:cubicBezTo>
                    <a:cubicBezTo>
                      <a:pt x="0" y="3"/>
                      <a:pt x="0" y="3"/>
                      <a:pt x="0" y="5"/>
                    </a:cubicBezTo>
                    <a:cubicBezTo>
                      <a:pt x="0" y="5"/>
                      <a:pt x="0" y="5"/>
                      <a:pt x="0" y="4"/>
                    </a:cubicBezTo>
                    <a:cubicBezTo>
                      <a:pt x="0" y="4"/>
                      <a:pt x="0" y="4"/>
                      <a:pt x="0" y="3"/>
                    </a:cubicBezTo>
                    <a:cubicBezTo>
                      <a:pt x="0" y="4"/>
                      <a:pt x="0" y="3"/>
                      <a:pt x="0" y="4"/>
                    </a:cubicBezTo>
                    <a:cubicBezTo>
                      <a:pt x="0" y="4"/>
                      <a:pt x="0" y="4"/>
                      <a:pt x="0" y="4"/>
                    </a:cubicBezTo>
                    <a:cubicBezTo>
                      <a:pt x="0" y="5"/>
                      <a:pt x="1" y="5"/>
                      <a:pt x="1" y="4"/>
                    </a:cubicBezTo>
                    <a:cubicBezTo>
                      <a:pt x="1" y="4"/>
                      <a:pt x="1" y="4"/>
                      <a:pt x="1" y="4"/>
                    </a:cubicBezTo>
                    <a:cubicBezTo>
                      <a:pt x="1" y="4"/>
                      <a:pt x="1" y="4"/>
                      <a:pt x="1" y="4"/>
                    </a:cubicBezTo>
                    <a:cubicBezTo>
                      <a:pt x="1" y="2"/>
                      <a:pt x="1" y="2"/>
                      <a:pt x="1" y="2"/>
                    </a:cubicBezTo>
                    <a:cubicBezTo>
                      <a:pt x="1" y="3"/>
                      <a:pt x="1" y="2"/>
                      <a:pt x="1" y="3"/>
                    </a:cubicBezTo>
                    <a:cubicBezTo>
                      <a:pt x="1" y="2"/>
                      <a:pt x="1" y="2"/>
                      <a:pt x="1" y="2"/>
                    </a:cubicBezTo>
                    <a:cubicBezTo>
                      <a:pt x="1" y="2"/>
                      <a:pt x="1" y="2"/>
                      <a:pt x="1" y="1"/>
                    </a:cubicBezTo>
                    <a:cubicBezTo>
                      <a:pt x="1" y="0"/>
                      <a:pt x="1" y="2"/>
                      <a:pt x="1" y="1"/>
                    </a:cubicBezTo>
                    <a:lnTo>
                      <a:pt x="1"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6" name="Freeform 1922"/>
              <p:cNvSpPr>
                <a:spLocks/>
              </p:cNvSpPr>
              <p:nvPr/>
            </p:nvSpPr>
            <p:spPr bwMode="auto">
              <a:xfrm>
                <a:off x="1280" y="279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7" name="Freeform 1923"/>
              <p:cNvSpPr>
                <a:spLocks/>
              </p:cNvSpPr>
              <p:nvPr/>
            </p:nvSpPr>
            <p:spPr bwMode="auto">
              <a:xfrm>
                <a:off x="1280"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8" name="Rectangle 1924"/>
              <p:cNvSpPr>
                <a:spLocks noChangeArrowheads="1"/>
              </p:cNvSpPr>
              <p:nvPr/>
            </p:nvSpPr>
            <p:spPr bwMode="auto">
              <a:xfrm>
                <a:off x="1277" y="279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9" name="Freeform 1925"/>
              <p:cNvSpPr>
                <a:spLocks/>
              </p:cNvSpPr>
              <p:nvPr/>
            </p:nvSpPr>
            <p:spPr bwMode="auto">
              <a:xfrm>
                <a:off x="1275" y="2795"/>
                <a:ext cx="2" cy="5"/>
              </a:xfrm>
              <a:custGeom>
                <a:avLst/>
                <a:gdLst>
                  <a:gd name="T0" fmla="*/ 0 w 1"/>
                  <a:gd name="T1" fmla="*/ 2 h 2"/>
                  <a:gd name="T2" fmla="*/ 1 w 1"/>
                  <a:gd name="T3" fmla="*/ 2 h 2"/>
                  <a:gd name="T4" fmla="*/ 1 w 1"/>
                  <a:gd name="T5" fmla="*/ 0 h 2"/>
                  <a:gd name="T6" fmla="*/ 1 w 1"/>
                  <a:gd name="T7" fmla="*/ 1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1"/>
                      <a:pt x="1" y="2"/>
                    </a:cubicBezTo>
                    <a:cubicBezTo>
                      <a:pt x="1" y="0"/>
                      <a:pt x="1" y="0"/>
                      <a:pt x="1" y="0"/>
                    </a:cubicBezTo>
                    <a:cubicBezTo>
                      <a:pt x="1" y="0"/>
                      <a:pt x="1" y="1"/>
                      <a:pt x="1" y="1"/>
                    </a:cubicBezTo>
                    <a:cubicBezTo>
                      <a:pt x="1" y="0"/>
                      <a:pt x="0" y="1"/>
                      <a:pt x="0" y="1"/>
                    </a:cubicBez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0" name="Freeform 1926"/>
              <p:cNvSpPr>
                <a:spLocks/>
              </p:cNvSpPr>
              <p:nvPr/>
            </p:nvSpPr>
            <p:spPr bwMode="auto">
              <a:xfrm>
                <a:off x="1268" y="2790"/>
                <a:ext cx="9" cy="17"/>
              </a:xfrm>
              <a:custGeom>
                <a:avLst/>
                <a:gdLst>
                  <a:gd name="T0" fmla="*/ 3 w 4"/>
                  <a:gd name="T1" fmla="*/ 1 h 7"/>
                  <a:gd name="T2" fmla="*/ 3 w 4"/>
                  <a:gd name="T3" fmla="*/ 2 h 7"/>
                  <a:gd name="T4" fmla="*/ 3 w 4"/>
                  <a:gd name="T5" fmla="*/ 1 h 7"/>
                  <a:gd name="T6" fmla="*/ 3 w 4"/>
                  <a:gd name="T7" fmla="*/ 1 h 7"/>
                  <a:gd name="T8" fmla="*/ 3 w 4"/>
                  <a:gd name="T9" fmla="*/ 1 h 7"/>
                  <a:gd name="T10" fmla="*/ 2 w 4"/>
                  <a:gd name="T11" fmla="*/ 1 h 7"/>
                  <a:gd name="T12" fmla="*/ 2 w 4"/>
                  <a:gd name="T13" fmla="*/ 2 h 7"/>
                  <a:gd name="T14" fmla="*/ 2 w 4"/>
                  <a:gd name="T15" fmla="*/ 1 h 7"/>
                  <a:gd name="T16" fmla="*/ 2 w 4"/>
                  <a:gd name="T17" fmla="*/ 3 h 7"/>
                  <a:gd name="T18" fmla="*/ 2 w 4"/>
                  <a:gd name="T19" fmla="*/ 2 h 7"/>
                  <a:gd name="T20" fmla="*/ 2 w 4"/>
                  <a:gd name="T21" fmla="*/ 2 h 7"/>
                  <a:gd name="T22" fmla="*/ 2 w 4"/>
                  <a:gd name="T23" fmla="*/ 2 h 7"/>
                  <a:gd name="T24" fmla="*/ 2 w 4"/>
                  <a:gd name="T25" fmla="*/ 1 h 7"/>
                  <a:gd name="T26" fmla="*/ 1 w 4"/>
                  <a:gd name="T27" fmla="*/ 1 h 7"/>
                  <a:gd name="T28" fmla="*/ 1 w 4"/>
                  <a:gd name="T29" fmla="*/ 1 h 7"/>
                  <a:gd name="T30" fmla="*/ 1 w 4"/>
                  <a:gd name="T31" fmla="*/ 1 h 7"/>
                  <a:gd name="T32" fmla="*/ 1 w 4"/>
                  <a:gd name="T33" fmla="*/ 1 h 7"/>
                  <a:gd name="T34" fmla="*/ 1 w 4"/>
                  <a:gd name="T35" fmla="*/ 2 h 7"/>
                  <a:gd name="T36" fmla="*/ 1 w 4"/>
                  <a:gd name="T37" fmla="*/ 2 h 7"/>
                  <a:gd name="T38" fmla="*/ 1 w 4"/>
                  <a:gd name="T39" fmla="*/ 1 h 7"/>
                  <a:gd name="T40" fmla="*/ 0 w 4"/>
                  <a:gd name="T41" fmla="*/ 2 h 7"/>
                  <a:gd name="T42" fmla="*/ 0 w 4"/>
                  <a:gd name="T43" fmla="*/ 1 h 7"/>
                  <a:gd name="T44" fmla="*/ 0 w 4"/>
                  <a:gd name="T45" fmla="*/ 3 h 7"/>
                  <a:gd name="T46" fmla="*/ 1 w 4"/>
                  <a:gd name="T47" fmla="*/ 3 h 7"/>
                  <a:gd name="T48" fmla="*/ 1 w 4"/>
                  <a:gd name="T49" fmla="*/ 1 h 7"/>
                  <a:gd name="T50" fmla="*/ 1 w 4"/>
                  <a:gd name="T51" fmla="*/ 3 h 7"/>
                  <a:gd name="T52" fmla="*/ 1 w 4"/>
                  <a:gd name="T53" fmla="*/ 2 h 7"/>
                  <a:gd name="T54" fmla="*/ 1 w 4"/>
                  <a:gd name="T55" fmla="*/ 3 h 7"/>
                  <a:gd name="T56" fmla="*/ 1 w 4"/>
                  <a:gd name="T57" fmla="*/ 2 h 7"/>
                  <a:gd name="T58" fmla="*/ 1 w 4"/>
                  <a:gd name="T59" fmla="*/ 3 h 7"/>
                  <a:gd name="T60" fmla="*/ 1 w 4"/>
                  <a:gd name="T61" fmla="*/ 2 h 7"/>
                  <a:gd name="T62" fmla="*/ 1 w 4"/>
                  <a:gd name="T63" fmla="*/ 3 h 7"/>
                  <a:gd name="T64" fmla="*/ 3 w 4"/>
                  <a:gd name="T65" fmla="*/ 3 h 7"/>
                  <a:gd name="T66" fmla="*/ 3 w 4"/>
                  <a:gd name="T67" fmla="*/ 2 h 7"/>
                  <a:gd name="T68" fmla="*/ 3 w 4"/>
                  <a:gd name="T69" fmla="*/ 2 h 7"/>
                  <a:gd name="T70" fmla="*/ 3 w 4"/>
                  <a:gd name="T71" fmla="*/ 2 h 7"/>
                  <a:gd name="T72" fmla="*/ 3 w 4"/>
                  <a:gd name="T73" fmla="*/ 3 h 7"/>
                  <a:gd name="T74" fmla="*/ 3 w 4"/>
                  <a:gd name="T75" fmla="*/ 3 h 7"/>
                  <a:gd name="T76" fmla="*/ 3 w 4"/>
                  <a:gd name="T77" fmla="*/ 3 h 7"/>
                  <a:gd name="T78" fmla="*/ 3 w 4"/>
                  <a:gd name="T79" fmla="*/ 3 h 7"/>
                  <a:gd name="T80" fmla="*/ 3 w 4"/>
                  <a:gd name="T81" fmla="*/ 1 h 7"/>
                  <a:gd name="T82" fmla="*/ 3 w 4"/>
                  <a:gd name="T83" fmla="*/ 0 h 7"/>
                  <a:gd name="T84" fmla="*/ 3 w 4"/>
                  <a:gd name="T8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7">
                    <a:moveTo>
                      <a:pt x="3" y="1"/>
                    </a:moveTo>
                    <a:cubicBezTo>
                      <a:pt x="3" y="1"/>
                      <a:pt x="3" y="2"/>
                      <a:pt x="3" y="2"/>
                    </a:cubicBezTo>
                    <a:cubicBezTo>
                      <a:pt x="3" y="1"/>
                      <a:pt x="3" y="1"/>
                      <a:pt x="3" y="1"/>
                    </a:cubicBezTo>
                    <a:cubicBezTo>
                      <a:pt x="3" y="0"/>
                      <a:pt x="3" y="1"/>
                      <a:pt x="3" y="1"/>
                    </a:cubicBezTo>
                    <a:cubicBezTo>
                      <a:pt x="3" y="1"/>
                      <a:pt x="3" y="1"/>
                      <a:pt x="3" y="1"/>
                    </a:cubicBezTo>
                    <a:cubicBezTo>
                      <a:pt x="3" y="1"/>
                      <a:pt x="3" y="2"/>
                      <a:pt x="2" y="1"/>
                    </a:cubicBezTo>
                    <a:cubicBezTo>
                      <a:pt x="2" y="2"/>
                      <a:pt x="2" y="2"/>
                      <a:pt x="2" y="2"/>
                    </a:cubicBezTo>
                    <a:cubicBezTo>
                      <a:pt x="2" y="1"/>
                      <a:pt x="2" y="1"/>
                      <a:pt x="2" y="1"/>
                    </a:cubicBezTo>
                    <a:cubicBezTo>
                      <a:pt x="2" y="1"/>
                      <a:pt x="2" y="2"/>
                      <a:pt x="2" y="3"/>
                    </a:cubicBezTo>
                    <a:cubicBezTo>
                      <a:pt x="2" y="2"/>
                      <a:pt x="2" y="3"/>
                      <a:pt x="2" y="2"/>
                    </a:cubicBezTo>
                    <a:cubicBezTo>
                      <a:pt x="2" y="2"/>
                      <a:pt x="2" y="2"/>
                      <a:pt x="2" y="2"/>
                    </a:cubicBezTo>
                    <a:cubicBezTo>
                      <a:pt x="2" y="1"/>
                      <a:pt x="2" y="2"/>
                      <a:pt x="2" y="2"/>
                    </a:cubicBezTo>
                    <a:cubicBezTo>
                      <a:pt x="2" y="1"/>
                      <a:pt x="2" y="1"/>
                      <a:pt x="2" y="1"/>
                    </a:cubicBezTo>
                    <a:cubicBezTo>
                      <a:pt x="2" y="1"/>
                      <a:pt x="1" y="2"/>
                      <a:pt x="1" y="1"/>
                    </a:cubicBezTo>
                    <a:cubicBezTo>
                      <a:pt x="1" y="1"/>
                      <a:pt x="1" y="1"/>
                      <a:pt x="1" y="1"/>
                    </a:cubicBezTo>
                    <a:cubicBezTo>
                      <a:pt x="1" y="1"/>
                      <a:pt x="1" y="1"/>
                      <a:pt x="1" y="1"/>
                    </a:cubicBezTo>
                    <a:cubicBezTo>
                      <a:pt x="1" y="1"/>
                      <a:pt x="1" y="1"/>
                      <a:pt x="1" y="1"/>
                    </a:cubicBezTo>
                    <a:cubicBezTo>
                      <a:pt x="0" y="1"/>
                      <a:pt x="1" y="1"/>
                      <a:pt x="1" y="2"/>
                    </a:cubicBezTo>
                    <a:cubicBezTo>
                      <a:pt x="1" y="1"/>
                      <a:pt x="1" y="3"/>
                      <a:pt x="1" y="2"/>
                    </a:cubicBezTo>
                    <a:cubicBezTo>
                      <a:pt x="0" y="2"/>
                      <a:pt x="1" y="2"/>
                      <a:pt x="1" y="1"/>
                    </a:cubicBezTo>
                    <a:cubicBezTo>
                      <a:pt x="1" y="2"/>
                      <a:pt x="1" y="1"/>
                      <a:pt x="0" y="2"/>
                    </a:cubicBezTo>
                    <a:cubicBezTo>
                      <a:pt x="0" y="1"/>
                      <a:pt x="0" y="1"/>
                      <a:pt x="0" y="1"/>
                    </a:cubicBezTo>
                    <a:cubicBezTo>
                      <a:pt x="0" y="7"/>
                      <a:pt x="0" y="2"/>
                      <a:pt x="0" y="3"/>
                    </a:cubicBezTo>
                    <a:cubicBezTo>
                      <a:pt x="0" y="3"/>
                      <a:pt x="1" y="3"/>
                      <a:pt x="1" y="3"/>
                    </a:cubicBezTo>
                    <a:cubicBezTo>
                      <a:pt x="0" y="3"/>
                      <a:pt x="1" y="2"/>
                      <a:pt x="1" y="1"/>
                    </a:cubicBezTo>
                    <a:cubicBezTo>
                      <a:pt x="0" y="2"/>
                      <a:pt x="1" y="4"/>
                      <a:pt x="1" y="3"/>
                    </a:cubicBezTo>
                    <a:cubicBezTo>
                      <a:pt x="1" y="2"/>
                      <a:pt x="1" y="3"/>
                      <a:pt x="1" y="2"/>
                    </a:cubicBezTo>
                    <a:cubicBezTo>
                      <a:pt x="1" y="3"/>
                      <a:pt x="1" y="3"/>
                      <a:pt x="1" y="3"/>
                    </a:cubicBezTo>
                    <a:cubicBezTo>
                      <a:pt x="1" y="3"/>
                      <a:pt x="1" y="3"/>
                      <a:pt x="1" y="2"/>
                    </a:cubicBezTo>
                    <a:cubicBezTo>
                      <a:pt x="1" y="2"/>
                      <a:pt x="1" y="3"/>
                      <a:pt x="1" y="3"/>
                    </a:cubicBezTo>
                    <a:cubicBezTo>
                      <a:pt x="1" y="3"/>
                      <a:pt x="1" y="3"/>
                      <a:pt x="1" y="2"/>
                    </a:cubicBezTo>
                    <a:cubicBezTo>
                      <a:pt x="1" y="3"/>
                      <a:pt x="1" y="3"/>
                      <a:pt x="1" y="3"/>
                    </a:cubicBezTo>
                    <a:cubicBezTo>
                      <a:pt x="2" y="3"/>
                      <a:pt x="2" y="2"/>
                      <a:pt x="3" y="3"/>
                    </a:cubicBezTo>
                    <a:cubicBezTo>
                      <a:pt x="3" y="2"/>
                      <a:pt x="3" y="2"/>
                      <a:pt x="3" y="2"/>
                    </a:cubicBezTo>
                    <a:cubicBezTo>
                      <a:pt x="3" y="3"/>
                      <a:pt x="3" y="1"/>
                      <a:pt x="3" y="2"/>
                    </a:cubicBezTo>
                    <a:cubicBezTo>
                      <a:pt x="3" y="2"/>
                      <a:pt x="3" y="2"/>
                      <a:pt x="3" y="2"/>
                    </a:cubicBezTo>
                    <a:cubicBezTo>
                      <a:pt x="3" y="2"/>
                      <a:pt x="3" y="3"/>
                      <a:pt x="3" y="3"/>
                    </a:cubicBezTo>
                    <a:cubicBezTo>
                      <a:pt x="3" y="3"/>
                      <a:pt x="3" y="3"/>
                      <a:pt x="3" y="3"/>
                    </a:cubicBezTo>
                    <a:cubicBezTo>
                      <a:pt x="3" y="3"/>
                      <a:pt x="3" y="3"/>
                      <a:pt x="3" y="3"/>
                    </a:cubicBezTo>
                    <a:cubicBezTo>
                      <a:pt x="3" y="2"/>
                      <a:pt x="3" y="2"/>
                      <a:pt x="3" y="3"/>
                    </a:cubicBezTo>
                    <a:cubicBezTo>
                      <a:pt x="4" y="2"/>
                      <a:pt x="3" y="2"/>
                      <a:pt x="3" y="1"/>
                    </a:cubicBezTo>
                    <a:cubicBezTo>
                      <a:pt x="3" y="2"/>
                      <a:pt x="3" y="0"/>
                      <a:pt x="3" y="0"/>
                    </a:cubicBezTo>
                    <a:cubicBezTo>
                      <a:pt x="3" y="1"/>
                      <a:pt x="3" y="1"/>
                      <a:pt x="3"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1" name="Freeform 1927"/>
              <p:cNvSpPr>
                <a:spLocks/>
              </p:cNvSpPr>
              <p:nvPr/>
            </p:nvSpPr>
            <p:spPr bwMode="auto">
              <a:xfrm>
                <a:off x="1275" y="27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2" name="Freeform 1928"/>
              <p:cNvSpPr>
                <a:spLocks/>
              </p:cNvSpPr>
              <p:nvPr/>
            </p:nvSpPr>
            <p:spPr bwMode="auto">
              <a:xfrm>
                <a:off x="1270" y="27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3" name="Rectangle 1929"/>
              <p:cNvSpPr>
                <a:spLocks noChangeArrowheads="1"/>
              </p:cNvSpPr>
              <p:nvPr/>
            </p:nvSpPr>
            <p:spPr bwMode="auto">
              <a:xfrm>
                <a:off x="1275"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4" name="Freeform 1930"/>
              <p:cNvSpPr>
                <a:spLocks/>
              </p:cNvSpPr>
              <p:nvPr/>
            </p:nvSpPr>
            <p:spPr bwMode="auto">
              <a:xfrm>
                <a:off x="1275" y="2793"/>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5" name="Freeform 1931"/>
              <p:cNvSpPr>
                <a:spLocks/>
              </p:cNvSpPr>
              <p:nvPr/>
            </p:nvSpPr>
            <p:spPr bwMode="auto">
              <a:xfrm>
                <a:off x="1270" y="279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6" name="Freeform 1932"/>
              <p:cNvSpPr>
                <a:spLocks/>
              </p:cNvSpPr>
              <p:nvPr/>
            </p:nvSpPr>
            <p:spPr bwMode="auto">
              <a:xfrm>
                <a:off x="1273" y="28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7" name="Freeform 1933"/>
              <p:cNvSpPr>
                <a:spLocks/>
              </p:cNvSpPr>
              <p:nvPr/>
            </p:nvSpPr>
            <p:spPr bwMode="auto">
              <a:xfrm>
                <a:off x="1270" y="2788"/>
                <a:ext cx="12" cy="14"/>
              </a:xfrm>
              <a:custGeom>
                <a:avLst/>
                <a:gdLst>
                  <a:gd name="T0" fmla="*/ 5 w 5"/>
                  <a:gd name="T1" fmla="*/ 4 h 6"/>
                  <a:gd name="T2" fmla="*/ 5 w 5"/>
                  <a:gd name="T3" fmla="*/ 5 h 6"/>
                  <a:gd name="T4" fmla="*/ 5 w 5"/>
                  <a:gd name="T5" fmla="*/ 6 h 6"/>
                  <a:gd name="T6" fmla="*/ 5 w 5"/>
                  <a:gd name="T7" fmla="*/ 5 h 6"/>
                  <a:gd name="T8" fmla="*/ 5 w 5"/>
                  <a:gd name="T9" fmla="*/ 3 h 6"/>
                  <a:gd name="T10" fmla="*/ 4 w 5"/>
                  <a:gd name="T11" fmla="*/ 2 h 6"/>
                  <a:gd name="T12" fmla="*/ 4 w 5"/>
                  <a:gd name="T13" fmla="*/ 3 h 6"/>
                  <a:gd name="T14" fmla="*/ 3 w 5"/>
                  <a:gd name="T15" fmla="*/ 3 h 6"/>
                  <a:gd name="T16" fmla="*/ 3 w 5"/>
                  <a:gd name="T17" fmla="*/ 3 h 6"/>
                  <a:gd name="T18" fmla="*/ 3 w 5"/>
                  <a:gd name="T19" fmla="*/ 4 h 6"/>
                  <a:gd name="T20" fmla="*/ 3 w 5"/>
                  <a:gd name="T21" fmla="*/ 4 h 6"/>
                  <a:gd name="T22" fmla="*/ 2 w 5"/>
                  <a:gd name="T23" fmla="*/ 4 h 6"/>
                  <a:gd name="T24" fmla="*/ 2 w 5"/>
                  <a:gd name="T25" fmla="*/ 4 h 6"/>
                  <a:gd name="T26" fmla="*/ 2 w 5"/>
                  <a:gd name="T27" fmla="*/ 3 h 6"/>
                  <a:gd name="T28" fmla="*/ 1 w 5"/>
                  <a:gd name="T29" fmla="*/ 4 h 6"/>
                  <a:gd name="T30" fmla="*/ 1 w 5"/>
                  <a:gd name="T31" fmla="*/ 4 h 6"/>
                  <a:gd name="T32" fmla="*/ 1 w 5"/>
                  <a:gd name="T33" fmla="*/ 3 h 6"/>
                  <a:gd name="T34" fmla="*/ 1 w 5"/>
                  <a:gd name="T35" fmla="*/ 4 h 6"/>
                  <a:gd name="T36" fmla="*/ 0 w 5"/>
                  <a:gd name="T37" fmla="*/ 3 h 6"/>
                  <a:gd name="T38" fmla="*/ 0 w 5"/>
                  <a:gd name="T39" fmla="*/ 4 h 6"/>
                  <a:gd name="T40" fmla="*/ 0 w 5"/>
                  <a:gd name="T41" fmla="*/ 3 h 6"/>
                  <a:gd name="T42" fmla="*/ 0 w 5"/>
                  <a:gd name="T43" fmla="*/ 5 h 6"/>
                  <a:gd name="T44" fmla="*/ 0 w 5"/>
                  <a:gd name="T45" fmla="*/ 5 h 6"/>
                  <a:gd name="T46" fmla="*/ 1 w 5"/>
                  <a:gd name="T47" fmla="*/ 5 h 6"/>
                  <a:gd name="T48" fmla="*/ 1 w 5"/>
                  <a:gd name="T49" fmla="*/ 5 h 6"/>
                  <a:gd name="T50" fmla="*/ 1 w 5"/>
                  <a:gd name="T51" fmla="*/ 5 h 6"/>
                  <a:gd name="T52" fmla="*/ 2 w 5"/>
                  <a:gd name="T53" fmla="*/ 5 h 6"/>
                  <a:gd name="T54" fmla="*/ 2 w 5"/>
                  <a:gd name="T55" fmla="*/ 5 h 6"/>
                  <a:gd name="T56" fmla="*/ 2 w 5"/>
                  <a:gd name="T57" fmla="*/ 5 h 6"/>
                  <a:gd name="T58" fmla="*/ 2 w 5"/>
                  <a:gd name="T59" fmla="*/ 5 h 6"/>
                  <a:gd name="T60" fmla="*/ 2 w 5"/>
                  <a:gd name="T61" fmla="*/ 5 h 6"/>
                  <a:gd name="T62" fmla="*/ 2 w 5"/>
                  <a:gd name="T63" fmla="*/ 5 h 6"/>
                  <a:gd name="T64" fmla="*/ 3 w 5"/>
                  <a:gd name="T65" fmla="*/ 6 h 6"/>
                  <a:gd name="T66" fmla="*/ 3 w 5"/>
                  <a:gd name="T67" fmla="*/ 5 h 6"/>
                  <a:gd name="T68" fmla="*/ 3 w 5"/>
                  <a:gd name="T69" fmla="*/ 4 h 6"/>
                  <a:gd name="T70" fmla="*/ 4 w 5"/>
                  <a:gd name="T71" fmla="*/ 4 h 6"/>
                  <a:gd name="T72" fmla="*/ 4 w 5"/>
                  <a:gd name="T73" fmla="*/ 4 h 6"/>
                  <a:gd name="T74" fmla="*/ 5 w 5"/>
                  <a:gd name="T75" fmla="*/ 4 h 6"/>
                  <a:gd name="T76" fmla="*/ 5 w 5"/>
                  <a:gd name="T77" fmla="*/ 3 h 6"/>
                  <a:gd name="T78" fmla="*/ 5 w 5"/>
                  <a:gd name="T7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5" y="3"/>
                    </a:moveTo>
                    <a:cubicBezTo>
                      <a:pt x="5" y="3"/>
                      <a:pt x="5" y="4"/>
                      <a:pt x="5" y="4"/>
                    </a:cubicBezTo>
                    <a:cubicBezTo>
                      <a:pt x="5" y="4"/>
                      <a:pt x="5" y="4"/>
                      <a:pt x="5" y="4"/>
                    </a:cubicBezTo>
                    <a:cubicBezTo>
                      <a:pt x="5" y="4"/>
                      <a:pt x="4" y="5"/>
                      <a:pt x="5" y="5"/>
                    </a:cubicBezTo>
                    <a:cubicBezTo>
                      <a:pt x="5" y="5"/>
                      <a:pt x="5" y="5"/>
                      <a:pt x="5" y="5"/>
                    </a:cubicBezTo>
                    <a:cubicBezTo>
                      <a:pt x="5" y="4"/>
                      <a:pt x="5" y="6"/>
                      <a:pt x="5" y="6"/>
                    </a:cubicBezTo>
                    <a:cubicBezTo>
                      <a:pt x="5" y="6"/>
                      <a:pt x="5" y="4"/>
                      <a:pt x="5" y="5"/>
                    </a:cubicBezTo>
                    <a:cubicBezTo>
                      <a:pt x="5" y="4"/>
                      <a:pt x="5" y="5"/>
                      <a:pt x="5" y="5"/>
                    </a:cubicBezTo>
                    <a:cubicBezTo>
                      <a:pt x="5" y="0"/>
                      <a:pt x="5" y="5"/>
                      <a:pt x="5" y="4"/>
                    </a:cubicBezTo>
                    <a:cubicBezTo>
                      <a:pt x="5" y="1"/>
                      <a:pt x="5" y="5"/>
                      <a:pt x="5" y="3"/>
                    </a:cubicBezTo>
                    <a:cubicBezTo>
                      <a:pt x="5" y="3"/>
                      <a:pt x="4" y="3"/>
                      <a:pt x="4" y="3"/>
                    </a:cubicBezTo>
                    <a:cubicBezTo>
                      <a:pt x="4" y="3"/>
                      <a:pt x="4" y="3"/>
                      <a:pt x="4" y="2"/>
                    </a:cubicBezTo>
                    <a:cubicBezTo>
                      <a:pt x="4" y="4"/>
                      <a:pt x="4" y="2"/>
                      <a:pt x="4" y="4"/>
                    </a:cubicBezTo>
                    <a:cubicBezTo>
                      <a:pt x="4" y="3"/>
                      <a:pt x="4" y="4"/>
                      <a:pt x="4" y="3"/>
                    </a:cubicBezTo>
                    <a:cubicBezTo>
                      <a:pt x="4" y="3"/>
                      <a:pt x="4" y="3"/>
                      <a:pt x="4" y="3"/>
                    </a:cubicBezTo>
                    <a:cubicBezTo>
                      <a:pt x="4" y="3"/>
                      <a:pt x="3" y="4"/>
                      <a:pt x="3" y="3"/>
                    </a:cubicBezTo>
                    <a:cubicBezTo>
                      <a:pt x="3" y="3"/>
                      <a:pt x="3" y="4"/>
                      <a:pt x="3" y="4"/>
                    </a:cubicBezTo>
                    <a:cubicBezTo>
                      <a:pt x="3" y="4"/>
                      <a:pt x="3" y="4"/>
                      <a:pt x="3" y="3"/>
                    </a:cubicBezTo>
                    <a:cubicBezTo>
                      <a:pt x="3" y="4"/>
                      <a:pt x="3" y="3"/>
                      <a:pt x="3" y="4"/>
                    </a:cubicBezTo>
                    <a:cubicBezTo>
                      <a:pt x="3" y="4"/>
                      <a:pt x="3" y="4"/>
                      <a:pt x="3" y="4"/>
                    </a:cubicBezTo>
                    <a:cubicBezTo>
                      <a:pt x="3" y="4"/>
                      <a:pt x="3" y="5"/>
                      <a:pt x="2" y="5"/>
                    </a:cubicBezTo>
                    <a:cubicBezTo>
                      <a:pt x="2" y="4"/>
                      <a:pt x="3" y="5"/>
                      <a:pt x="3" y="4"/>
                    </a:cubicBezTo>
                    <a:cubicBezTo>
                      <a:pt x="3" y="4"/>
                      <a:pt x="3" y="4"/>
                      <a:pt x="3" y="3"/>
                    </a:cubicBezTo>
                    <a:cubicBezTo>
                      <a:pt x="3" y="3"/>
                      <a:pt x="3" y="3"/>
                      <a:pt x="2" y="4"/>
                    </a:cubicBezTo>
                    <a:cubicBezTo>
                      <a:pt x="2" y="3"/>
                      <a:pt x="2" y="3"/>
                      <a:pt x="2" y="3"/>
                    </a:cubicBezTo>
                    <a:cubicBezTo>
                      <a:pt x="2" y="2"/>
                      <a:pt x="2" y="4"/>
                      <a:pt x="2" y="4"/>
                    </a:cubicBezTo>
                    <a:cubicBezTo>
                      <a:pt x="2" y="3"/>
                      <a:pt x="2" y="3"/>
                      <a:pt x="2" y="3"/>
                    </a:cubicBezTo>
                    <a:cubicBezTo>
                      <a:pt x="2" y="4"/>
                      <a:pt x="2" y="3"/>
                      <a:pt x="2" y="3"/>
                    </a:cubicBezTo>
                    <a:cubicBezTo>
                      <a:pt x="2" y="4"/>
                      <a:pt x="2" y="4"/>
                      <a:pt x="2" y="4"/>
                    </a:cubicBezTo>
                    <a:cubicBezTo>
                      <a:pt x="2" y="2"/>
                      <a:pt x="1" y="5"/>
                      <a:pt x="1" y="4"/>
                    </a:cubicBezTo>
                    <a:cubicBezTo>
                      <a:pt x="1" y="4"/>
                      <a:pt x="1" y="5"/>
                      <a:pt x="1" y="5"/>
                    </a:cubicBezTo>
                    <a:cubicBezTo>
                      <a:pt x="1" y="4"/>
                      <a:pt x="1" y="4"/>
                      <a:pt x="1" y="4"/>
                    </a:cubicBezTo>
                    <a:cubicBezTo>
                      <a:pt x="1" y="5"/>
                      <a:pt x="1" y="3"/>
                      <a:pt x="1" y="3"/>
                    </a:cubicBezTo>
                    <a:cubicBezTo>
                      <a:pt x="1" y="3"/>
                      <a:pt x="1" y="3"/>
                      <a:pt x="1" y="3"/>
                    </a:cubicBezTo>
                    <a:cubicBezTo>
                      <a:pt x="1" y="3"/>
                      <a:pt x="1" y="3"/>
                      <a:pt x="1" y="3"/>
                    </a:cubicBezTo>
                    <a:cubicBezTo>
                      <a:pt x="1" y="3"/>
                      <a:pt x="1" y="4"/>
                      <a:pt x="1" y="4"/>
                    </a:cubicBezTo>
                    <a:cubicBezTo>
                      <a:pt x="1" y="3"/>
                      <a:pt x="1" y="3"/>
                      <a:pt x="1" y="3"/>
                    </a:cubicBezTo>
                    <a:cubicBezTo>
                      <a:pt x="0" y="3"/>
                      <a:pt x="0" y="2"/>
                      <a:pt x="0" y="3"/>
                    </a:cubicBezTo>
                    <a:cubicBezTo>
                      <a:pt x="0" y="4"/>
                      <a:pt x="0" y="5"/>
                      <a:pt x="0" y="5"/>
                    </a:cubicBezTo>
                    <a:cubicBezTo>
                      <a:pt x="0" y="5"/>
                      <a:pt x="0" y="4"/>
                      <a:pt x="0" y="4"/>
                    </a:cubicBezTo>
                    <a:cubicBezTo>
                      <a:pt x="0" y="4"/>
                      <a:pt x="0" y="4"/>
                      <a:pt x="0" y="4"/>
                    </a:cubicBezTo>
                    <a:cubicBezTo>
                      <a:pt x="0" y="3"/>
                      <a:pt x="0" y="3"/>
                      <a:pt x="0" y="3"/>
                    </a:cubicBezTo>
                    <a:cubicBezTo>
                      <a:pt x="0" y="3"/>
                      <a:pt x="0" y="4"/>
                      <a:pt x="0" y="3"/>
                    </a:cubicBezTo>
                    <a:cubicBezTo>
                      <a:pt x="0" y="4"/>
                      <a:pt x="0" y="4"/>
                      <a:pt x="0" y="5"/>
                    </a:cubicBezTo>
                    <a:cubicBezTo>
                      <a:pt x="0" y="5"/>
                      <a:pt x="0" y="5"/>
                      <a:pt x="0" y="5"/>
                    </a:cubicBezTo>
                    <a:cubicBezTo>
                      <a:pt x="0" y="5"/>
                      <a:pt x="0" y="5"/>
                      <a:pt x="0" y="5"/>
                    </a:cubicBezTo>
                    <a:cubicBezTo>
                      <a:pt x="1" y="4"/>
                      <a:pt x="0" y="6"/>
                      <a:pt x="1" y="5"/>
                    </a:cubicBezTo>
                    <a:cubicBezTo>
                      <a:pt x="1" y="5"/>
                      <a:pt x="1" y="5"/>
                      <a:pt x="1" y="5"/>
                    </a:cubicBezTo>
                    <a:cubicBezTo>
                      <a:pt x="1" y="5"/>
                      <a:pt x="1" y="5"/>
                      <a:pt x="1" y="4"/>
                    </a:cubicBezTo>
                    <a:cubicBezTo>
                      <a:pt x="1" y="5"/>
                      <a:pt x="1" y="5"/>
                      <a:pt x="1" y="5"/>
                    </a:cubicBezTo>
                    <a:cubicBezTo>
                      <a:pt x="1" y="5"/>
                      <a:pt x="1" y="4"/>
                      <a:pt x="1" y="4"/>
                    </a:cubicBezTo>
                    <a:cubicBezTo>
                      <a:pt x="1" y="5"/>
                      <a:pt x="1" y="5"/>
                      <a:pt x="1" y="5"/>
                    </a:cubicBezTo>
                    <a:cubicBezTo>
                      <a:pt x="1" y="5"/>
                      <a:pt x="1" y="5"/>
                      <a:pt x="2" y="5"/>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4"/>
                      <a:pt x="2" y="5"/>
                    </a:cubicBezTo>
                    <a:cubicBezTo>
                      <a:pt x="2" y="5"/>
                      <a:pt x="2" y="5"/>
                      <a:pt x="2" y="4"/>
                    </a:cubicBezTo>
                    <a:cubicBezTo>
                      <a:pt x="2" y="4"/>
                      <a:pt x="2" y="5"/>
                      <a:pt x="2" y="5"/>
                    </a:cubicBezTo>
                    <a:cubicBezTo>
                      <a:pt x="2" y="4"/>
                      <a:pt x="2" y="5"/>
                      <a:pt x="3" y="4"/>
                    </a:cubicBezTo>
                    <a:cubicBezTo>
                      <a:pt x="2" y="5"/>
                      <a:pt x="2" y="5"/>
                      <a:pt x="2" y="5"/>
                    </a:cubicBezTo>
                    <a:cubicBezTo>
                      <a:pt x="2" y="6"/>
                      <a:pt x="3" y="5"/>
                      <a:pt x="3" y="5"/>
                    </a:cubicBezTo>
                    <a:cubicBezTo>
                      <a:pt x="3" y="6"/>
                      <a:pt x="3" y="6"/>
                      <a:pt x="3" y="6"/>
                    </a:cubicBezTo>
                    <a:cubicBezTo>
                      <a:pt x="3" y="5"/>
                      <a:pt x="3" y="5"/>
                      <a:pt x="3" y="5"/>
                    </a:cubicBezTo>
                    <a:cubicBezTo>
                      <a:pt x="3" y="5"/>
                      <a:pt x="3" y="5"/>
                      <a:pt x="3" y="5"/>
                    </a:cubicBezTo>
                    <a:cubicBezTo>
                      <a:pt x="3" y="5"/>
                      <a:pt x="3" y="5"/>
                      <a:pt x="3" y="5"/>
                    </a:cubicBezTo>
                    <a:cubicBezTo>
                      <a:pt x="3" y="4"/>
                      <a:pt x="3" y="4"/>
                      <a:pt x="3" y="4"/>
                    </a:cubicBezTo>
                    <a:cubicBezTo>
                      <a:pt x="3" y="6"/>
                      <a:pt x="4" y="5"/>
                      <a:pt x="4" y="4"/>
                    </a:cubicBezTo>
                    <a:cubicBezTo>
                      <a:pt x="4" y="4"/>
                      <a:pt x="4" y="4"/>
                      <a:pt x="4" y="4"/>
                    </a:cubicBezTo>
                    <a:cubicBezTo>
                      <a:pt x="4" y="4"/>
                      <a:pt x="4" y="4"/>
                      <a:pt x="4" y="4"/>
                    </a:cubicBezTo>
                    <a:cubicBezTo>
                      <a:pt x="4" y="5"/>
                      <a:pt x="4" y="5"/>
                      <a:pt x="4" y="4"/>
                    </a:cubicBezTo>
                    <a:cubicBezTo>
                      <a:pt x="4" y="4"/>
                      <a:pt x="4" y="5"/>
                      <a:pt x="4" y="5"/>
                    </a:cubicBezTo>
                    <a:cubicBezTo>
                      <a:pt x="4" y="4"/>
                      <a:pt x="5" y="6"/>
                      <a:pt x="5" y="4"/>
                    </a:cubicBezTo>
                    <a:cubicBezTo>
                      <a:pt x="5" y="4"/>
                      <a:pt x="5" y="4"/>
                      <a:pt x="4" y="4"/>
                    </a:cubicBezTo>
                    <a:cubicBezTo>
                      <a:pt x="4" y="4"/>
                      <a:pt x="4" y="3"/>
                      <a:pt x="5" y="3"/>
                    </a:cubicBezTo>
                    <a:cubicBezTo>
                      <a:pt x="5" y="3"/>
                      <a:pt x="5" y="4"/>
                      <a:pt x="5" y="3"/>
                    </a:cubicBezTo>
                    <a:cubicBezTo>
                      <a:pt x="5" y="5"/>
                      <a:pt x="5" y="5"/>
                      <a:pt x="5" y="5"/>
                    </a:cubicBezTo>
                    <a:cubicBezTo>
                      <a:pt x="5" y="6"/>
                      <a:pt x="5" y="4"/>
                      <a:pt x="5"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8" name="Freeform 1934"/>
              <p:cNvSpPr>
                <a:spLocks/>
              </p:cNvSpPr>
              <p:nvPr/>
            </p:nvSpPr>
            <p:spPr bwMode="auto">
              <a:xfrm>
                <a:off x="1280" y="28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9" name="Freeform 1935"/>
              <p:cNvSpPr>
                <a:spLocks/>
              </p:cNvSpPr>
              <p:nvPr/>
            </p:nvSpPr>
            <p:spPr bwMode="auto">
              <a:xfrm>
                <a:off x="1280" y="2797"/>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0" name="Freeform 1936"/>
              <p:cNvSpPr>
                <a:spLocks/>
              </p:cNvSpPr>
              <p:nvPr/>
            </p:nvSpPr>
            <p:spPr bwMode="auto">
              <a:xfrm>
                <a:off x="1282" y="27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1" name="Rectangle 1937"/>
              <p:cNvSpPr>
                <a:spLocks noChangeArrowheads="1"/>
              </p:cNvSpPr>
              <p:nvPr/>
            </p:nvSpPr>
            <p:spPr bwMode="auto">
              <a:xfrm>
                <a:off x="1282"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2" name="Freeform 1938"/>
              <p:cNvSpPr>
                <a:spLocks/>
              </p:cNvSpPr>
              <p:nvPr/>
            </p:nvSpPr>
            <p:spPr bwMode="auto">
              <a:xfrm>
                <a:off x="1273" y="2795"/>
                <a:ext cx="9" cy="9"/>
              </a:xfrm>
              <a:custGeom>
                <a:avLst/>
                <a:gdLst>
                  <a:gd name="T0" fmla="*/ 1 w 4"/>
                  <a:gd name="T1" fmla="*/ 2 h 4"/>
                  <a:gd name="T2" fmla="*/ 1 w 4"/>
                  <a:gd name="T3" fmla="*/ 2 h 4"/>
                  <a:gd name="T4" fmla="*/ 0 w 4"/>
                  <a:gd name="T5" fmla="*/ 2 h 4"/>
                  <a:gd name="T6" fmla="*/ 0 w 4"/>
                  <a:gd name="T7" fmla="*/ 3 h 4"/>
                  <a:gd name="T8" fmla="*/ 2 w 4"/>
                  <a:gd name="T9" fmla="*/ 2 h 4"/>
                  <a:gd name="T10" fmla="*/ 2 w 4"/>
                  <a:gd name="T11" fmla="*/ 3 h 4"/>
                  <a:gd name="T12" fmla="*/ 2 w 4"/>
                  <a:gd name="T13" fmla="*/ 2 h 4"/>
                  <a:gd name="T14" fmla="*/ 2 w 4"/>
                  <a:gd name="T15" fmla="*/ 3 h 4"/>
                  <a:gd name="T16" fmla="*/ 3 w 4"/>
                  <a:gd name="T17" fmla="*/ 3 h 4"/>
                  <a:gd name="T18" fmla="*/ 3 w 4"/>
                  <a:gd name="T19" fmla="*/ 2 h 4"/>
                  <a:gd name="T20" fmla="*/ 3 w 4"/>
                  <a:gd name="T21" fmla="*/ 2 h 4"/>
                  <a:gd name="T22" fmla="*/ 3 w 4"/>
                  <a:gd name="T23" fmla="*/ 2 h 4"/>
                  <a:gd name="T24" fmla="*/ 3 w 4"/>
                  <a:gd name="T25" fmla="*/ 2 h 4"/>
                  <a:gd name="T26" fmla="*/ 3 w 4"/>
                  <a:gd name="T27" fmla="*/ 2 h 4"/>
                  <a:gd name="T28" fmla="*/ 3 w 4"/>
                  <a:gd name="T29" fmla="*/ 2 h 4"/>
                  <a:gd name="T30" fmla="*/ 3 w 4"/>
                  <a:gd name="T31" fmla="*/ 3 h 4"/>
                  <a:gd name="T32" fmla="*/ 4 w 4"/>
                  <a:gd name="T33" fmla="*/ 2 h 4"/>
                  <a:gd name="T34" fmla="*/ 4 w 4"/>
                  <a:gd name="T35" fmla="*/ 1 h 4"/>
                  <a:gd name="T36" fmla="*/ 3 w 4"/>
                  <a:gd name="T37" fmla="*/ 2 h 4"/>
                  <a:gd name="T38" fmla="*/ 3 w 4"/>
                  <a:gd name="T39" fmla="*/ 2 h 4"/>
                  <a:gd name="T40" fmla="*/ 3 w 4"/>
                  <a:gd name="T41" fmla="*/ 2 h 4"/>
                  <a:gd name="T42" fmla="*/ 3 w 4"/>
                  <a:gd name="T43" fmla="*/ 1 h 4"/>
                  <a:gd name="T44" fmla="*/ 3 w 4"/>
                  <a:gd name="T45" fmla="*/ 0 h 4"/>
                  <a:gd name="T46" fmla="*/ 3 w 4"/>
                  <a:gd name="T47" fmla="*/ 0 h 4"/>
                  <a:gd name="T48" fmla="*/ 3 w 4"/>
                  <a:gd name="T49" fmla="*/ 1 h 4"/>
                  <a:gd name="T50" fmla="*/ 3 w 4"/>
                  <a:gd name="T51" fmla="*/ 1 h 4"/>
                  <a:gd name="T52" fmla="*/ 3 w 4"/>
                  <a:gd name="T53" fmla="*/ 2 h 4"/>
                  <a:gd name="T54" fmla="*/ 2 w 4"/>
                  <a:gd name="T55" fmla="*/ 2 h 4"/>
                  <a:gd name="T56" fmla="*/ 3 w 4"/>
                  <a:gd name="T57" fmla="*/ 1 h 4"/>
                  <a:gd name="T58" fmla="*/ 3 w 4"/>
                  <a:gd name="T59" fmla="*/ 2 h 4"/>
                  <a:gd name="T60" fmla="*/ 2 w 4"/>
                  <a:gd name="T61" fmla="*/ 1 h 4"/>
                  <a:gd name="T62" fmla="*/ 2 w 4"/>
                  <a:gd name="T63" fmla="*/ 2 h 4"/>
                  <a:gd name="T64" fmla="*/ 2 w 4"/>
                  <a:gd name="T65" fmla="*/ 2 h 4"/>
                  <a:gd name="T66" fmla="*/ 2 w 4"/>
                  <a:gd name="T67" fmla="*/ 1 h 4"/>
                  <a:gd name="T68" fmla="*/ 2 w 4"/>
                  <a:gd name="T69" fmla="*/ 2 h 4"/>
                  <a:gd name="T70" fmla="*/ 1 w 4"/>
                  <a:gd name="T71" fmla="*/ 1 h 4"/>
                  <a:gd name="T72" fmla="*/ 1 w 4"/>
                  <a:gd name="T73" fmla="*/ 2 h 4"/>
                  <a:gd name="T74" fmla="*/ 1 w 4"/>
                  <a:gd name="T75" fmla="*/ 2 h 4"/>
                  <a:gd name="T76" fmla="*/ 1 w 4"/>
                  <a:gd name="T77" fmla="*/ 2 h 4"/>
                  <a:gd name="T78" fmla="*/ 1 w 4"/>
                  <a:gd name="T79" fmla="*/ 3 h 4"/>
                  <a:gd name="T80" fmla="*/ 1 w 4"/>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1" y="2"/>
                    </a:moveTo>
                    <a:cubicBezTo>
                      <a:pt x="1" y="2"/>
                      <a:pt x="1" y="2"/>
                      <a:pt x="1" y="2"/>
                    </a:cubicBezTo>
                    <a:cubicBezTo>
                      <a:pt x="1" y="2"/>
                      <a:pt x="0" y="2"/>
                      <a:pt x="0" y="2"/>
                    </a:cubicBezTo>
                    <a:cubicBezTo>
                      <a:pt x="0" y="3"/>
                      <a:pt x="0" y="2"/>
                      <a:pt x="0" y="3"/>
                    </a:cubicBezTo>
                    <a:cubicBezTo>
                      <a:pt x="1" y="3"/>
                      <a:pt x="1" y="3"/>
                      <a:pt x="2" y="2"/>
                    </a:cubicBezTo>
                    <a:cubicBezTo>
                      <a:pt x="2" y="3"/>
                      <a:pt x="2" y="3"/>
                      <a:pt x="2" y="3"/>
                    </a:cubicBezTo>
                    <a:cubicBezTo>
                      <a:pt x="2" y="2"/>
                      <a:pt x="2" y="4"/>
                      <a:pt x="2" y="2"/>
                    </a:cubicBezTo>
                    <a:cubicBezTo>
                      <a:pt x="2" y="3"/>
                      <a:pt x="2" y="3"/>
                      <a:pt x="2" y="3"/>
                    </a:cubicBezTo>
                    <a:cubicBezTo>
                      <a:pt x="2" y="3"/>
                      <a:pt x="3" y="1"/>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2"/>
                      <a:pt x="3" y="2"/>
                    </a:cubicBezTo>
                    <a:cubicBezTo>
                      <a:pt x="3" y="3"/>
                      <a:pt x="3" y="3"/>
                      <a:pt x="3" y="3"/>
                    </a:cubicBezTo>
                    <a:cubicBezTo>
                      <a:pt x="3" y="2"/>
                      <a:pt x="3" y="3"/>
                      <a:pt x="4" y="2"/>
                    </a:cubicBezTo>
                    <a:cubicBezTo>
                      <a:pt x="4" y="1"/>
                      <a:pt x="4" y="1"/>
                      <a:pt x="4" y="1"/>
                    </a:cubicBezTo>
                    <a:cubicBezTo>
                      <a:pt x="3" y="1"/>
                      <a:pt x="3" y="1"/>
                      <a:pt x="3" y="2"/>
                    </a:cubicBezTo>
                    <a:cubicBezTo>
                      <a:pt x="3" y="2"/>
                      <a:pt x="3" y="2"/>
                      <a:pt x="3" y="2"/>
                    </a:cubicBezTo>
                    <a:cubicBezTo>
                      <a:pt x="3" y="3"/>
                      <a:pt x="3" y="1"/>
                      <a:pt x="3" y="2"/>
                    </a:cubicBezTo>
                    <a:cubicBezTo>
                      <a:pt x="3" y="1"/>
                      <a:pt x="3" y="1"/>
                      <a:pt x="3" y="1"/>
                    </a:cubicBezTo>
                    <a:cubicBezTo>
                      <a:pt x="3" y="0"/>
                      <a:pt x="3" y="2"/>
                      <a:pt x="3" y="0"/>
                    </a:cubicBezTo>
                    <a:cubicBezTo>
                      <a:pt x="3" y="0"/>
                      <a:pt x="3" y="0"/>
                      <a:pt x="3" y="0"/>
                    </a:cubicBezTo>
                    <a:cubicBezTo>
                      <a:pt x="3" y="0"/>
                      <a:pt x="3" y="0"/>
                      <a:pt x="3" y="1"/>
                    </a:cubicBezTo>
                    <a:cubicBezTo>
                      <a:pt x="3" y="1"/>
                      <a:pt x="3" y="1"/>
                      <a:pt x="3" y="1"/>
                    </a:cubicBezTo>
                    <a:cubicBezTo>
                      <a:pt x="3" y="1"/>
                      <a:pt x="3" y="2"/>
                      <a:pt x="3" y="2"/>
                    </a:cubicBezTo>
                    <a:cubicBezTo>
                      <a:pt x="3" y="1"/>
                      <a:pt x="3" y="2"/>
                      <a:pt x="2" y="2"/>
                    </a:cubicBezTo>
                    <a:cubicBezTo>
                      <a:pt x="3" y="1"/>
                      <a:pt x="3" y="1"/>
                      <a:pt x="3" y="1"/>
                    </a:cubicBezTo>
                    <a:cubicBezTo>
                      <a:pt x="3" y="2"/>
                      <a:pt x="3" y="2"/>
                      <a:pt x="3" y="2"/>
                    </a:cubicBezTo>
                    <a:cubicBezTo>
                      <a:pt x="2" y="2"/>
                      <a:pt x="2" y="1"/>
                      <a:pt x="2" y="1"/>
                    </a:cubicBezTo>
                    <a:cubicBezTo>
                      <a:pt x="2" y="1"/>
                      <a:pt x="2" y="1"/>
                      <a:pt x="2" y="2"/>
                    </a:cubicBezTo>
                    <a:cubicBezTo>
                      <a:pt x="2" y="1"/>
                      <a:pt x="2" y="1"/>
                      <a:pt x="2" y="2"/>
                    </a:cubicBezTo>
                    <a:cubicBezTo>
                      <a:pt x="2" y="1"/>
                      <a:pt x="2" y="1"/>
                      <a:pt x="2" y="1"/>
                    </a:cubicBezTo>
                    <a:cubicBezTo>
                      <a:pt x="2" y="1"/>
                      <a:pt x="2" y="1"/>
                      <a:pt x="2" y="2"/>
                    </a:cubicBezTo>
                    <a:cubicBezTo>
                      <a:pt x="2" y="2"/>
                      <a:pt x="1" y="2"/>
                      <a:pt x="1" y="1"/>
                    </a:cubicBezTo>
                    <a:cubicBezTo>
                      <a:pt x="1" y="2"/>
                      <a:pt x="1" y="2"/>
                      <a:pt x="1" y="2"/>
                    </a:cubicBezTo>
                    <a:cubicBezTo>
                      <a:pt x="1" y="3"/>
                      <a:pt x="1" y="1"/>
                      <a:pt x="1" y="2"/>
                    </a:cubicBezTo>
                    <a:cubicBezTo>
                      <a:pt x="1" y="2"/>
                      <a:pt x="1" y="2"/>
                      <a:pt x="1" y="2"/>
                    </a:cubicBezTo>
                    <a:cubicBezTo>
                      <a:pt x="1" y="2"/>
                      <a:pt x="1" y="3"/>
                      <a:pt x="1" y="3"/>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3" name="Freeform 1939"/>
              <p:cNvSpPr>
                <a:spLocks/>
              </p:cNvSpPr>
              <p:nvPr/>
            </p:nvSpPr>
            <p:spPr bwMode="auto">
              <a:xfrm>
                <a:off x="1273" y="2800"/>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1"/>
                      <a:pt x="0" y="1"/>
                      <a:pt x="0" y="1"/>
                    </a:cubicBezTo>
                    <a:cubicBezTo>
                      <a:pt x="0" y="1"/>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4" name="Freeform 1940"/>
              <p:cNvSpPr>
                <a:spLocks/>
              </p:cNvSpPr>
              <p:nvPr/>
            </p:nvSpPr>
            <p:spPr bwMode="auto">
              <a:xfrm>
                <a:off x="1263" y="2790"/>
                <a:ext cx="10" cy="12"/>
              </a:xfrm>
              <a:custGeom>
                <a:avLst/>
                <a:gdLst>
                  <a:gd name="T0" fmla="*/ 2 w 4"/>
                  <a:gd name="T1" fmla="*/ 3 h 5"/>
                  <a:gd name="T2" fmla="*/ 1 w 4"/>
                  <a:gd name="T3" fmla="*/ 3 h 5"/>
                  <a:gd name="T4" fmla="*/ 2 w 4"/>
                  <a:gd name="T5" fmla="*/ 5 h 5"/>
                  <a:gd name="T6" fmla="*/ 3 w 4"/>
                  <a:gd name="T7" fmla="*/ 4 h 5"/>
                  <a:gd name="T8" fmla="*/ 3 w 4"/>
                  <a:gd name="T9" fmla="*/ 5 h 5"/>
                  <a:gd name="T10" fmla="*/ 4 w 4"/>
                  <a:gd name="T11" fmla="*/ 4 h 5"/>
                  <a:gd name="T12" fmla="*/ 3 w 4"/>
                  <a:gd name="T13" fmla="*/ 4 h 5"/>
                  <a:gd name="T14" fmla="*/ 4 w 4"/>
                  <a:gd name="T15" fmla="*/ 4 h 5"/>
                  <a:gd name="T16" fmla="*/ 3 w 4"/>
                  <a:gd name="T17" fmla="*/ 4 h 5"/>
                  <a:gd name="T18" fmla="*/ 4 w 4"/>
                  <a:gd name="T19" fmla="*/ 4 h 5"/>
                  <a:gd name="T20" fmla="*/ 3 w 4"/>
                  <a:gd name="T21" fmla="*/ 4 h 5"/>
                  <a:gd name="T22" fmla="*/ 3 w 4"/>
                  <a:gd name="T23" fmla="*/ 3 h 5"/>
                  <a:gd name="T24" fmla="*/ 3 w 4"/>
                  <a:gd name="T25" fmla="*/ 3 h 5"/>
                  <a:gd name="T26" fmla="*/ 3 w 4"/>
                  <a:gd name="T27" fmla="*/ 3 h 5"/>
                  <a:gd name="T28" fmla="*/ 2 w 4"/>
                  <a:gd name="T29" fmla="*/ 4 h 5"/>
                  <a:gd name="T30" fmla="*/ 3 w 4"/>
                  <a:gd name="T31" fmla="*/ 3 h 5"/>
                  <a:gd name="T32" fmla="*/ 2 w 4"/>
                  <a:gd name="T33" fmla="*/ 2 h 5"/>
                  <a:gd name="T34" fmla="*/ 1 w 4"/>
                  <a:gd name="T35" fmla="*/ 1 h 5"/>
                  <a:gd name="T36" fmla="*/ 2 w 4"/>
                  <a:gd name="T37" fmla="*/ 1 h 5"/>
                  <a:gd name="T38" fmla="*/ 2 w 4"/>
                  <a:gd name="T39" fmla="*/ 1 h 5"/>
                  <a:gd name="T40" fmla="*/ 1 w 4"/>
                  <a:gd name="T41" fmla="*/ 0 h 5"/>
                  <a:gd name="T42" fmla="*/ 2 w 4"/>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3"/>
                    </a:moveTo>
                    <a:cubicBezTo>
                      <a:pt x="1" y="3"/>
                      <a:pt x="1" y="3"/>
                      <a:pt x="1" y="3"/>
                    </a:cubicBezTo>
                    <a:cubicBezTo>
                      <a:pt x="2" y="5"/>
                      <a:pt x="2" y="4"/>
                      <a:pt x="2" y="5"/>
                    </a:cubicBezTo>
                    <a:cubicBezTo>
                      <a:pt x="3" y="5"/>
                      <a:pt x="3" y="4"/>
                      <a:pt x="3" y="4"/>
                    </a:cubicBezTo>
                    <a:cubicBezTo>
                      <a:pt x="3" y="5"/>
                      <a:pt x="3" y="5"/>
                      <a:pt x="3" y="5"/>
                    </a:cubicBezTo>
                    <a:cubicBezTo>
                      <a:pt x="3" y="4"/>
                      <a:pt x="4" y="5"/>
                      <a:pt x="4" y="4"/>
                    </a:cubicBezTo>
                    <a:cubicBezTo>
                      <a:pt x="4" y="4"/>
                      <a:pt x="3" y="5"/>
                      <a:pt x="3" y="4"/>
                    </a:cubicBezTo>
                    <a:cubicBezTo>
                      <a:pt x="4" y="4"/>
                      <a:pt x="4" y="4"/>
                      <a:pt x="4" y="4"/>
                    </a:cubicBezTo>
                    <a:cubicBezTo>
                      <a:pt x="3" y="4"/>
                      <a:pt x="3" y="4"/>
                      <a:pt x="3" y="4"/>
                    </a:cubicBezTo>
                    <a:cubicBezTo>
                      <a:pt x="4" y="4"/>
                      <a:pt x="4" y="4"/>
                      <a:pt x="4" y="4"/>
                    </a:cubicBezTo>
                    <a:cubicBezTo>
                      <a:pt x="4" y="3"/>
                      <a:pt x="3" y="5"/>
                      <a:pt x="3" y="4"/>
                    </a:cubicBezTo>
                    <a:cubicBezTo>
                      <a:pt x="3" y="3"/>
                      <a:pt x="3" y="3"/>
                      <a:pt x="3" y="3"/>
                    </a:cubicBezTo>
                    <a:cubicBezTo>
                      <a:pt x="3" y="3"/>
                      <a:pt x="3" y="4"/>
                      <a:pt x="3" y="3"/>
                    </a:cubicBezTo>
                    <a:cubicBezTo>
                      <a:pt x="3" y="3"/>
                      <a:pt x="3" y="3"/>
                      <a:pt x="3" y="3"/>
                    </a:cubicBezTo>
                    <a:cubicBezTo>
                      <a:pt x="3" y="3"/>
                      <a:pt x="3" y="4"/>
                      <a:pt x="2" y="4"/>
                    </a:cubicBezTo>
                    <a:cubicBezTo>
                      <a:pt x="2" y="4"/>
                      <a:pt x="3" y="3"/>
                      <a:pt x="3" y="3"/>
                    </a:cubicBezTo>
                    <a:cubicBezTo>
                      <a:pt x="2" y="4"/>
                      <a:pt x="1" y="2"/>
                      <a:pt x="2" y="2"/>
                    </a:cubicBezTo>
                    <a:cubicBezTo>
                      <a:pt x="1" y="2"/>
                      <a:pt x="1" y="1"/>
                      <a:pt x="1" y="1"/>
                    </a:cubicBezTo>
                    <a:cubicBezTo>
                      <a:pt x="2" y="0"/>
                      <a:pt x="2" y="1"/>
                      <a:pt x="2" y="1"/>
                    </a:cubicBezTo>
                    <a:cubicBezTo>
                      <a:pt x="2" y="1"/>
                      <a:pt x="2" y="1"/>
                      <a:pt x="2" y="1"/>
                    </a:cubicBezTo>
                    <a:cubicBezTo>
                      <a:pt x="2" y="1"/>
                      <a:pt x="1" y="0"/>
                      <a:pt x="1" y="0"/>
                    </a:cubicBezTo>
                    <a:cubicBezTo>
                      <a:pt x="0" y="0"/>
                      <a:pt x="1" y="3"/>
                      <a:pt x="2"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5" name="Rectangle 1941"/>
              <p:cNvSpPr>
                <a:spLocks noChangeArrowheads="1"/>
              </p:cNvSpPr>
              <p:nvPr/>
            </p:nvSpPr>
            <p:spPr bwMode="auto">
              <a:xfrm>
                <a:off x="1266" y="279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6" name="Rectangle 1942"/>
              <p:cNvSpPr>
                <a:spLocks noChangeArrowheads="1"/>
              </p:cNvSpPr>
              <p:nvPr/>
            </p:nvSpPr>
            <p:spPr bwMode="auto">
              <a:xfrm>
                <a:off x="1299"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7" name="Freeform 1943"/>
              <p:cNvSpPr>
                <a:spLocks/>
              </p:cNvSpPr>
              <p:nvPr/>
            </p:nvSpPr>
            <p:spPr bwMode="auto">
              <a:xfrm>
                <a:off x="1299" y="2762"/>
                <a:ext cx="0" cy="7"/>
              </a:xfrm>
              <a:custGeom>
                <a:avLst/>
                <a:gdLst>
                  <a:gd name="T0" fmla="*/ 0 h 3"/>
                  <a:gd name="T1" fmla="*/ 0 h 3"/>
                  <a:gd name="T2" fmla="*/ 3 h 3"/>
                  <a:gd name="T3" fmla="*/ 1 h 3"/>
                  <a:gd name="T4" fmla="*/ 2 h 3"/>
                  <a:gd name="T5" fmla="*/ 0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0"/>
                      <a:pt x="0" y="0"/>
                      <a:pt x="0" y="0"/>
                    </a:cubicBezTo>
                    <a:cubicBezTo>
                      <a:pt x="0" y="2"/>
                      <a:pt x="0" y="1"/>
                      <a:pt x="0" y="3"/>
                    </a:cubicBezTo>
                    <a:cubicBezTo>
                      <a:pt x="0" y="2"/>
                      <a:pt x="0" y="2"/>
                      <a:pt x="0" y="1"/>
                    </a:cubicBezTo>
                    <a:cubicBezTo>
                      <a:pt x="0" y="1"/>
                      <a:pt x="0" y="2"/>
                      <a:pt x="0" y="2"/>
                    </a:cubicBezTo>
                    <a:cubicBezTo>
                      <a:pt x="0" y="1"/>
                      <a:pt x="0" y="1"/>
                      <a:pt x="0" y="0"/>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8" name="Freeform 1944"/>
              <p:cNvSpPr>
                <a:spLocks/>
              </p:cNvSpPr>
              <p:nvPr/>
            </p:nvSpPr>
            <p:spPr bwMode="auto">
              <a:xfrm>
                <a:off x="1299" y="2764"/>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9" name="Freeform 1945"/>
              <p:cNvSpPr>
                <a:spLocks/>
              </p:cNvSpPr>
              <p:nvPr/>
            </p:nvSpPr>
            <p:spPr bwMode="auto">
              <a:xfrm>
                <a:off x="1299" y="276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0" name="Freeform 1946"/>
              <p:cNvSpPr>
                <a:spLocks/>
              </p:cNvSpPr>
              <p:nvPr/>
            </p:nvSpPr>
            <p:spPr bwMode="auto">
              <a:xfrm>
                <a:off x="1299"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1" name="Freeform 1947"/>
              <p:cNvSpPr>
                <a:spLocks/>
              </p:cNvSpPr>
              <p:nvPr/>
            </p:nvSpPr>
            <p:spPr bwMode="auto">
              <a:xfrm>
                <a:off x="1296" y="2762"/>
                <a:ext cx="3" cy="4"/>
              </a:xfrm>
              <a:custGeom>
                <a:avLst/>
                <a:gdLst>
                  <a:gd name="T0" fmla="*/ 0 w 1"/>
                  <a:gd name="T1" fmla="*/ 2 h 2"/>
                  <a:gd name="T2" fmla="*/ 1 w 1"/>
                  <a:gd name="T3" fmla="*/ 2 h 2"/>
                  <a:gd name="T4" fmla="*/ 1 w 1"/>
                  <a:gd name="T5" fmla="*/ 2 h 2"/>
                  <a:gd name="T6" fmla="*/ 1 w 1"/>
                  <a:gd name="T7" fmla="*/ 1 h 2"/>
                  <a:gd name="T8" fmla="*/ 1 w 1"/>
                  <a:gd name="T9" fmla="*/ 1 h 2"/>
                  <a:gd name="T10" fmla="*/ 1 w 1"/>
                  <a:gd name="T11" fmla="*/ 0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1" y="2"/>
                      <a:pt x="1" y="2"/>
                    </a:cubicBezTo>
                    <a:cubicBezTo>
                      <a:pt x="1" y="2"/>
                      <a:pt x="1" y="2"/>
                      <a:pt x="1" y="2"/>
                    </a:cubicBezTo>
                    <a:cubicBezTo>
                      <a:pt x="1" y="1"/>
                      <a:pt x="1" y="1"/>
                      <a:pt x="1" y="1"/>
                    </a:cubicBezTo>
                    <a:cubicBezTo>
                      <a:pt x="1" y="1"/>
                      <a:pt x="1" y="1"/>
                      <a:pt x="1" y="1"/>
                    </a:cubicBezTo>
                    <a:cubicBezTo>
                      <a:pt x="1" y="0"/>
                      <a:pt x="1" y="0"/>
                      <a:pt x="1" y="0"/>
                    </a:cubicBezTo>
                    <a:cubicBezTo>
                      <a:pt x="1" y="0"/>
                      <a:pt x="0" y="1"/>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2" name="Freeform 1948"/>
              <p:cNvSpPr>
                <a:spLocks/>
              </p:cNvSpPr>
              <p:nvPr/>
            </p:nvSpPr>
            <p:spPr bwMode="auto">
              <a:xfrm>
                <a:off x="1299" y="276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3" name="Freeform 1949"/>
              <p:cNvSpPr>
                <a:spLocks/>
              </p:cNvSpPr>
              <p:nvPr/>
            </p:nvSpPr>
            <p:spPr bwMode="auto">
              <a:xfrm>
                <a:off x="1299" y="276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4" name="Freeform 1950"/>
              <p:cNvSpPr>
                <a:spLocks/>
              </p:cNvSpPr>
              <p:nvPr/>
            </p:nvSpPr>
            <p:spPr bwMode="auto">
              <a:xfrm>
                <a:off x="1296" y="2762"/>
                <a:ext cx="0" cy="4"/>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0"/>
                      <a:pt x="0" y="0"/>
                    </a:cubicBezTo>
                    <a:cubicBezTo>
                      <a:pt x="0" y="0"/>
                      <a:pt x="0" y="0"/>
                      <a:pt x="0" y="0"/>
                    </a:cubicBezTo>
                    <a:cubicBezTo>
                      <a:pt x="0" y="1"/>
                      <a:pt x="0" y="1"/>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5" name="Freeform 1951"/>
              <p:cNvSpPr>
                <a:spLocks/>
              </p:cNvSpPr>
              <p:nvPr/>
            </p:nvSpPr>
            <p:spPr bwMode="auto">
              <a:xfrm>
                <a:off x="1296"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6" name="Freeform 1952"/>
              <p:cNvSpPr>
                <a:spLocks/>
              </p:cNvSpPr>
              <p:nvPr/>
            </p:nvSpPr>
            <p:spPr bwMode="auto">
              <a:xfrm>
                <a:off x="1296" y="2757"/>
                <a:ext cx="0" cy="7"/>
              </a:xfrm>
              <a:custGeom>
                <a:avLst/>
                <a:gdLst>
                  <a:gd name="T0" fmla="*/ 3 h 3"/>
                  <a:gd name="T1" fmla="*/ 2 h 3"/>
                  <a:gd name="T2" fmla="*/ 3 h 3"/>
                  <a:gd name="T3" fmla="*/ 2 h 3"/>
                  <a:gd name="T4" fmla="*/ 3 h 3"/>
                  <a:gd name="T5" fmla="*/ 2 h 3"/>
                  <a:gd name="T6" fmla="*/ 3 h 3"/>
                  <a:gd name="T7" fmla="*/ 2 h 3"/>
                  <a:gd name="T8" fmla="*/ 2 h 3"/>
                  <a:gd name="T9" fmla="*/ 1 h 3"/>
                  <a:gd name="T10" fmla="*/ 1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cubicBezTo>
                      <a:pt x="0" y="2"/>
                      <a:pt x="0" y="2"/>
                      <a:pt x="0" y="2"/>
                    </a:cubicBezTo>
                    <a:cubicBezTo>
                      <a:pt x="0" y="2"/>
                      <a:pt x="0" y="3"/>
                      <a:pt x="0" y="3"/>
                    </a:cubicBezTo>
                    <a:cubicBezTo>
                      <a:pt x="0" y="3"/>
                      <a:pt x="0" y="2"/>
                      <a:pt x="0" y="2"/>
                    </a:cubicBezTo>
                    <a:cubicBezTo>
                      <a:pt x="0" y="3"/>
                      <a:pt x="0" y="2"/>
                      <a:pt x="0" y="3"/>
                    </a:cubicBezTo>
                    <a:cubicBezTo>
                      <a:pt x="0" y="3"/>
                      <a:pt x="0" y="3"/>
                      <a:pt x="0" y="2"/>
                    </a:cubicBezTo>
                    <a:cubicBezTo>
                      <a:pt x="0" y="3"/>
                      <a:pt x="0" y="3"/>
                      <a:pt x="0" y="3"/>
                    </a:cubicBezTo>
                    <a:cubicBezTo>
                      <a:pt x="0" y="2"/>
                      <a:pt x="0" y="2"/>
                      <a:pt x="0" y="2"/>
                    </a:cubicBezTo>
                    <a:cubicBezTo>
                      <a:pt x="0" y="2"/>
                      <a:pt x="0" y="3"/>
                      <a:pt x="0" y="2"/>
                    </a:cubicBezTo>
                    <a:cubicBezTo>
                      <a:pt x="0" y="2"/>
                      <a:pt x="0" y="1"/>
                      <a:pt x="0" y="1"/>
                    </a:cubicBezTo>
                    <a:cubicBezTo>
                      <a:pt x="0" y="2"/>
                      <a:pt x="0" y="0"/>
                      <a:pt x="0" y="1"/>
                    </a:cubicBezTo>
                    <a:cubicBezTo>
                      <a:pt x="0" y="1"/>
                      <a:pt x="0" y="2"/>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7" name="Freeform 1953"/>
              <p:cNvSpPr>
                <a:spLocks/>
              </p:cNvSpPr>
              <p:nvPr/>
            </p:nvSpPr>
            <p:spPr bwMode="auto">
              <a:xfrm>
                <a:off x="1296" y="275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8" name="Freeform 1954"/>
              <p:cNvSpPr>
                <a:spLocks/>
              </p:cNvSpPr>
              <p:nvPr/>
            </p:nvSpPr>
            <p:spPr bwMode="auto">
              <a:xfrm>
                <a:off x="1294" y="2757"/>
                <a:ext cx="0" cy="7"/>
              </a:xfrm>
              <a:custGeom>
                <a:avLst/>
                <a:gdLst>
                  <a:gd name="T0" fmla="*/ 3 h 3"/>
                  <a:gd name="T1" fmla="*/ 3 h 3"/>
                  <a:gd name="T2" fmla="*/ 3 h 3"/>
                  <a:gd name="T3" fmla="*/ 2 h 3"/>
                  <a:gd name="T4" fmla="*/ 3 h 3"/>
                  <a:gd name="T5" fmla="*/ 1 h 3"/>
                  <a:gd name="T6" fmla="*/ 2 h 3"/>
                  <a:gd name="T7" fmla="*/ 2 h 3"/>
                  <a:gd name="T8" fmla="*/ 2 h 3"/>
                  <a:gd name="T9" fmla="*/ 2 h 3"/>
                  <a:gd name="T10"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3">
                    <a:moveTo>
                      <a:pt x="0" y="3"/>
                    </a:moveTo>
                    <a:cubicBezTo>
                      <a:pt x="0" y="3"/>
                      <a:pt x="0" y="3"/>
                      <a:pt x="0" y="3"/>
                    </a:cubicBezTo>
                    <a:cubicBezTo>
                      <a:pt x="0" y="3"/>
                      <a:pt x="0" y="3"/>
                      <a:pt x="0" y="3"/>
                    </a:cubicBezTo>
                    <a:cubicBezTo>
                      <a:pt x="0" y="2"/>
                      <a:pt x="0" y="2"/>
                      <a:pt x="0" y="2"/>
                    </a:cubicBezTo>
                    <a:cubicBezTo>
                      <a:pt x="0" y="1"/>
                      <a:pt x="0" y="2"/>
                      <a:pt x="0" y="3"/>
                    </a:cubicBezTo>
                    <a:cubicBezTo>
                      <a:pt x="0" y="2"/>
                      <a:pt x="0" y="2"/>
                      <a:pt x="0" y="1"/>
                    </a:cubicBezTo>
                    <a:cubicBezTo>
                      <a:pt x="0" y="2"/>
                      <a:pt x="0" y="2"/>
                      <a:pt x="0" y="2"/>
                    </a:cubicBezTo>
                    <a:cubicBezTo>
                      <a:pt x="0" y="0"/>
                      <a:pt x="0" y="1"/>
                      <a:pt x="0" y="2"/>
                    </a:cubicBezTo>
                    <a:cubicBezTo>
                      <a:pt x="0" y="2"/>
                      <a:pt x="0" y="2"/>
                      <a:pt x="0" y="2"/>
                    </a:cubicBezTo>
                    <a:cubicBezTo>
                      <a:pt x="0" y="2"/>
                      <a:pt x="0" y="2"/>
                      <a:pt x="0" y="2"/>
                    </a:cubicBezTo>
                    <a:cubicBezTo>
                      <a:pt x="0" y="3"/>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9" name="Freeform 1955"/>
              <p:cNvSpPr>
                <a:spLocks/>
              </p:cNvSpPr>
              <p:nvPr/>
            </p:nvSpPr>
            <p:spPr bwMode="auto">
              <a:xfrm>
                <a:off x="1294" y="276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0" name="Freeform 1956"/>
              <p:cNvSpPr>
                <a:spLocks/>
              </p:cNvSpPr>
              <p:nvPr/>
            </p:nvSpPr>
            <p:spPr bwMode="auto">
              <a:xfrm>
                <a:off x="1294" y="27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1" name="Rectangle 1957"/>
              <p:cNvSpPr>
                <a:spLocks noChangeArrowheads="1"/>
              </p:cNvSpPr>
              <p:nvPr/>
            </p:nvSpPr>
            <p:spPr bwMode="auto">
              <a:xfrm>
                <a:off x="1294"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1958"/>
              <p:cNvSpPr>
                <a:spLocks/>
              </p:cNvSpPr>
              <p:nvPr/>
            </p:nvSpPr>
            <p:spPr bwMode="auto">
              <a:xfrm>
                <a:off x="1287" y="2759"/>
                <a:ext cx="7" cy="7"/>
              </a:xfrm>
              <a:custGeom>
                <a:avLst/>
                <a:gdLst>
                  <a:gd name="T0" fmla="*/ 0 w 3"/>
                  <a:gd name="T1" fmla="*/ 0 h 3"/>
                  <a:gd name="T2" fmla="*/ 0 w 3"/>
                  <a:gd name="T3" fmla="*/ 1 h 3"/>
                  <a:gd name="T4" fmla="*/ 0 w 3"/>
                  <a:gd name="T5" fmla="*/ 2 h 3"/>
                  <a:gd name="T6" fmla="*/ 0 w 3"/>
                  <a:gd name="T7" fmla="*/ 3 h 3"/>
                  <a:gd name="T8" fmla="*/ 0 w 3"/>
                  <a:gd name="T9" fmla="*/ 2 h 3"/>
                  <a:gd name="T10" fmla="*/ 0 w 3"/>
                  <a:gd name="T11" fmla="*/ 3 h 3"/>
                  <a:gd name="T12" fmla="*/ 0 w 3"/>
                  <a:gd name="T13" fmla="*/ 2 h 3"/>
                  <a:gd name="T14" fmla="*/ 1 w 3"/>
                  <a:gd name="T15" fmla="*/ 2 h 3"/>
                  <a:gd name="T16" fmla="*/ 2 w 3"/>
                  <a:gd name="T17" fmla="*/ 2 h 3"/>
                  <a:gd name="T18" fmla="*/ 2 w 3"/>
                  <a:gd name="T19" fmla="*/ 1 h 3"/>
                  <a:gd name="T20" fmla="*/ 2 w 3"/>
                  <a:gd name="T21" fmla="*/ 2 h 3"/>
                  <a:gd name="T22" fmla="*/ 2 w 3"/>
                  <a:gd name="T23" fmla="*/ 2 h 3"/>
                  <a:gd name="T24" fmla="*/ 3 w 3"/>
                  <a:gd name="T25" fmla="*/ 2 h 3"/>
                  <a:gd name="T26" fmla="*/ 3 w 3"/>
                  <a:gd name="T27" fmla="*/ 1 h 3"/>
                  <a:gd name="T28" fmla="*/ 3 w 3"/>
                  <a:gd name="T29" fmla="*/ 2 h 3"/>
                  <a:gd name="T30" fmla="*/ 3 w 3"/>
                  <a:gd name="T31" fmla="*/ 2 h 3"/>
                  <a:gd name="T32" fmla="*/ 3 w 3"/>
                  <a:gd name="T33" fmla="*/ 1 h 3"/>
                  <a:gd name="T34" fmla="*/ 3 w 3"/>
                  <a:gd name="T35" fmla="*/ 0 h 3"/>
                  <a:gd name="T36" fmla="*/ 2 w 3"/>
                  <a:gd name="T37" fmla="*/ 2 h 3"/>
                  <a:gd name="T38" fmla="*/ 2 w 3"/>
                  <a:gd name="T39" fmla="*/ 1 h 3"/>
                  <a:gd name="T40" fmla="*/ 1 w 3"/>
                  <a:gd name="T41" fmla="*/ 0 h 3"/>
                  <a:gd name="T42" fmla="*/ 1 w 3"/>
                  <a:gd name="T43" fmla="*/ 2 h 3"/>
                  <a:gd name="T44" fmla="*/ 1 w 3"/>
                  <a:gd name="T45" fmla="*/ 1 h 3"/>
                  <a:gd name="T46" fmla="*/ 1 w 3"/>
                  <a:gd name="T47" fmla="*/ 2 h 3"/>
                  <a:gd name="T48" fmla="*/ 1 w 3"/>
                  <a:gd name="T49" fmla="*/ 1 h 3"/>
                  <a:gd name="T50" fmla="*/ 1 w 3"/>
                  <a:gd name="T51" fmla="*/ 2 h 3"/>
                  <a:gd name="T52" fmla="*/ 1 w 3"/>
                  <a:gd name="T53" fmla="*/ 0 h 3"/>
                  <a:gd name="T54" fmla="*/ 1 w 3"/>
                  <a:gd name="T55" fmla="*/ 1 h 3"/>
                  <a:gd name="T56" fmla="*/ 1 w 3"/>
                  <a:gd name="T57" fmla="*/ 2 h 3"/>
                  <a:gd name="T58" fmla="*/ 1 w 3"/>
                  <a:gd name="T59" fmla="*/ 1 h 3"/>
                  <a:gd name="T60" fmla="*/ 0 w 3"/>
                  <a:gd name="T61" fmla="*/ 1 h 3"/>
                  <a:gd name="T62" fmla="*/ 0 w 3"/>
                  <a:gd name="T63" fmla="*/ 2 h 3"/>
                  <a:gd name="T64" fmla="*/ 0 w 3"/>
                  <a:gd name="T65" fmla="*/ 2 h 3"/>
                  <a:gd name="T66" fmla="*/ 0 w 3"/>
                  <a:gd name="T67" fmla="*/ 0 h 3"/>
                  <a:gd name="T68" fmla="*/ 0 w 3"/>
                  <a:gd name="T69" fmla="*/ 0 h 3"/>
                  <a:gd name="T70" fmla="*/ 0 w 3"/>
                  <a:gd name="T71" fmla="*/ 1 h 3"/>
                  <a:gd name="T72" fmla="*/ 0 w 3"/>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3">
                    <a:moveTo>
                      <a:pt x="0" y="0"/>
                    </a:moveTo>
                    <a:cubicBezTo>
                      <a:pt x="0" y="1"/>
                      <a:pt x="0" y="1"/>
                      <a:pt x="0" y="1"/>
                    </a:cubicBezTo>
                    <a:cubicBezTo>
                      <a:pt x="0" y="1"/>
                      <a:pt x="0" y="1"/>
                      <a:pt x="0" y="2"/>
                    </a:cubicBezTo>
                    <a:cubicBezTo>
                      <a:pt x="0" y="2"/>
                      <a:pt x="0" y="2"/>
                      <a:pt x="0" y="3"/>
                    </a:cubicBezTo>
                    <a:cubicBezTo>
                      <a:pt x="0" y="3"/>
                      <a:pt x="0" y="2"/>
                      <a:pt x="0" y="2"/>
                    </a:cubicBezTo>
                    <a:cubicBezTo>
                      <a:pt x="0" y="3"/>
                      <a:pt x="0" y="3"/>
                      <a:pt x="0" y="3"/>
                    </a:cubicBezTo>
                    <a:cubicBezTo>
                      <a:pt x="0" y="2"/>
                      <a:pt x="0" y="2"/>
                      <a:pt x="0" y="2"/>
                    </a:cubicBezTo>
                    <a:cubicBezTo>
                      <a:pt x="0" y="3"/>
                      <a:pt x="1" y="2"/>
                      <a:pt x="1" y="2"/>
                    </a:cubicBezTo>
                    <a:cubicBezTo>
                      <a:pt x="1" y="2"/>
                      <a:pt x="2" y="2"/>
                      <a:pt x="2" y="2"/>
                    </a:cubicBezTo>
                    <a:cubicBezTo>
                      <a:pt x="2" y="1"/>
                      <a:pt x="2" y="1"/>
                      <a:pt x="2" y="1"/>
                    </a:cubicBezTo>
                    <a:cubicBezTo>
                      <a:pt x="2" y="2"/>
                      <a:pt x="2" y="1"/>
                      <a:pt x="2" y="2"/>
                    </a:cubicBezTo>
                    <a:cubicBezTo>
                      <a:pt x="2" y="2"/>
                      <a:pt x="2" y="2"/>
                      <a:pt x="2" y="2"/>
                    </a:cubicBezTo>
                    <a:cubicBezTo>
                      <a:pt x="2" y="3"/>
                      <a:pt x="2" y="2"/>
                      <a:pt x="3" y="2"/>
                    </a:cubicBezTo>
                    <a:cubicBezTo>
                      <a:pt x="3" y="2"/>
                      <a:pt x="3" y="1"/>
                      <a:pt x="3" y="1"/>
                    </a:cubicBezTo>
                    <a:cubicBezTo>
                      <a:pt x="3" y="2"/>
                      <a:pt x="3" y="1"/>
                      <a:pt x="3" y="2"/>
                    </a:cubicBezTo>
                    <a:cubicBezTo>
                      <a:pt x="3" y="3"/>
                      <a:pt x="3" y="1"/>
                      <a:pt x="3" y="2"/>
                    </a:cubicBezTo>
                    <a:cubicBezTo>
                      <a:pt x="3" y="1"/>
                      <a:pt x="3" y="1"/>
                      <a:pt x="3" y="1"/>
                    </a:cubicBezTo>
                    <a:cubicBezTo>
                      <a:pt x="3" y="0"/>
                      <a:pt x="3" y="1"/>
                      <a:pt x="3" y="0"/>
                    </a:cubicBezTo>
                    <a:cubicBezTo>
                      <a:pt x="3" y="0"/>
                      <a:pt x="2" y="1"/>
                      <a:pt x="2" y="2"/>
                    </a:cubicBezTo>
                    <a:cubicBezTo>
                      <a:pt x="2" y="1"/>
                      <a:pt x="2" y="1"/>
                      <a:pt x="2" y="1"/>
                    </a:cubicBezTo>
                    <a:cubicBezTo>
                      <a:pt x="2" y="1"/>
                      <a:pt x="2" y="2"/>
                      <a:pt x="1" y="0"/>
                    </a:cubicBezTo>
                    <a:cubicBezTo>
                      <a:pt x="1" y="1"/>
                      <a:pt x="1" y="0"/>
                      <a:pt x="1" y="2"/>
                    </a:cubicBezTo>
                    <a:cubicBezTo>
                      <a:pt x="1" y="1"/>
                      <a:pt x="1" y="1"/>
                      <a:pt x="1" y="1"/>
                    </a:cubicBezTo>
                    <a:cubicBezTo>
                      <a:pt x="1" y="2"/>
                      <a:pt x="1" y="2"/>
                      <a:pt x="1" y="2"/>
                    </a:cubicBezTo>
                    <a:cubicBezTo>
                      <a:pt x="1" y="2"/>
                      <a:pt x="1" y="1"/>
                      <a:pt x="1" y="1"/>
                    </a:cubicBezTo>
                    <a:cubicBezTo>
                      <a:pt x="1" y="2"/>
                      <a:pt x="1" y="2"/>
                      <a:pt x="1" y="2"/>
                    </a:cubicBezTo>
                    <a:cubicBezTo>
                      <a:pt x="1" y="0"/>
                      <a:pt x="1" y="0"/>
                      <a:pt x="1" y="0"/>
                    </a:cubicBezTo>
                    <a:cubicBezTo>
                      <a:pt x="1" y="1"/>
                      <a:pt x="1" y="1"/>
                      <a:pt x="1" y="1"/>
                    </a:cubicBezTo>
                    <a:cubicBezTo>
                      <a:pt x="1" y="1"/>
                      <a:pt x="1" y="1"/>
                      <a:pt x="1" y="2"/>
                    </a:cubicBezTo>
                    <a:cubicBezTo>
                      <a:pt x="0" y="2"/>
                      <a:pt x="1" y="1"/>
                      <a:pt x="1" y="1"/>
                    </a:cubicBezTo>
                    <a:cubicBezTo>
                      <a:pt x="0" y="0"/>
                      <a:pt x="0" y="2"/>
                      <a:pt x="0" y="1"/>
                    </a:cubicBezTo>
                    <a:cubicBezTo>
                      <a:pt x="0" y="2"/>
                      <a:pt x="0" y="2"/>
                      <a:pt x="0" y="2"/>
                    </a:cubicBezTo>
                    <a:cubicBezTo>
                      <a:pt x="0" y="2"/>
                      <a:pt x="0" y="1"/>
                      <a:pt x="0" y="2"/>
                    </a:cubicBezTo>
                    <a:cubicBezTo>
                      <a:pt x="0" y="1"/>
                      <a:pt x="0" y="1"/>
                      <a:pt x="0" y="0"/>
                    </a:cubicBezTo>
                    <a:cubicBezTo>
                      <a:pt x="0" y="0"/>
                      <a:pt x="0" y="0"/>
                      <a:pt x="0" y="0"/>
                    </a:cubicBezTo>
                    <a:cubicBezTo>
                      <a:pt x="0" y="1"/>
                      <a:pt x="0" y="1"/>
                      <a:pt x="0" y="1"/>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Rectangle 1959"/>
              <p:cNvSpPr>
                <a:spLocks noChangeArrowheads="1"/>
              </p:cNvSpPr>
              <p:nvPr/>
            </p:nvSpPr>
            <p:spPr bwMode="auto">
              <a:xfrm>
                <a:off x="1287" y="275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Freeform 1960"/>
              <p:cNvSpPr>
                <a:spLocks/>
              </p:cNvSpPr>
              <p:nvPr/>
            </p:nvSpPr>
            <p:spPr bwMode="auto">
              <a:xfrm>
                <a:off x="1287"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5" name="Rectangle 1961"/>
              <p:cNvSpPr>
                <a:spLocks noChangeArrowheads="1"/>
              </p:cNvSpPr>
              <p:nvPr/>
            </p:nvSpPr>
            <p:spPr bwMode="auto">
              <a:xfrm>
                <a:off x="1287" y="2764"/>
                <a:ext cx="1" cy="2"/>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1962"/>
              <p:cNvSpPr>
                <a:spLocks/>
              </p:cNvSpPr>
              <p:nvPr/>
            </p:nvSpPr>
            <p:spPr bwMode="auto">
              <a:xfrm>
                <a:off x="1289" y="275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1963"/>
              <p:cNvSpPr>
                <a:spLocks/>
              </p:cNvSpPr>
              <p:nvPr/>
            </p:nvSpPr>
            <p:spPr bwMode="auto">
              <a:xfrm>
                <a:off x="1289"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Rectangle 1964"/>
              <p:cNvSpPr>
                <a:spLocks noChangeArrowheads="1"/>
              </p:cNvSpPr>
              <p:nvPr/>
            </p:nvSpPr>
            <p:spPr bwMode="auto">
              <a:xfrm>
                <a:off x="1287" y="275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1965"/>
              <p:cNvSpPr>
                <a:spLocks/>
              </p:cNvSpPr>
              <p:nvPr/>
            </p:nvSpPr>
            <p:spPr bwMode="auto">
              <a:xfrm>
                <a:off x="1282" y="2759"/>
                <a:ext cx="5" cy="7"/>
              </a:xfrm>
              <a:custGeom>
                <a:avLst/>
                <a:gdLst>
                  <a:gd name="T0" fmla="*/ 0 w 2"/>
                  <a:gd name="T1" fmla="*/ 3 h 3"/>
                  <a:gd name="T2" fmla="*/ 0 w 2"/>
                  <a:gd name="T3" fmla="*/ 3 h 3"/>
                  <a:gd name="T4" fmla="*/ 0 w 2"/>
                  <a:gd name="T5" fmla="*/ 1 h 3"/>
                  <a:gd name="T6" fmla="*/ 0 w 2"/>
                  <a:gd name="T7" fmla="*/ 3 h 3"/>
                  <a:gd name="T8" fmla="*/ 1 w 2"/>
                  <a:gd name="T9" fmla="*/ 2 h 3"/>
                  <a:gd name="T10" fmla="*/ 1 w 2"/>
                  <a:gd name="T11" fmla="*/ 3 h 3"/>
                  <a:gd name="T12" fmla="*/ 1 w 2"/>
                  <a:gd name="T13" fmla="*/ 1 h 3"/>
                  <a:gd name="T14" fmla="*/ 1 w 2"/>
                  <a:gd name="T15" fmla="*/ 3 h 3"/>
                  <a:gd name="T16" fmla="*/ 1 w 2"/>
                  <a:gd name="T17" fmla="*/ 3 h 3"/>
                  <a:gd name="T18" fmla="*/ 1 w 2"/>
                  <a:gd name="T19" fmla="*/ 2 h 3"/>
                  <a:gd name="T20" fmla="*/ 2 w 2"/>
                  <a:gd name="T21" fmla="*/ 1 h 3"/>
                  <a:gd name="T22" fmla="*/ 2 w 2"/>
                  <a:gd name="T23" fmla="*/ 0 h 3"/>
                  <a:gd name="T24" fmla="*/ 1 w 2"/>
                  <a:gd name="T25" fmla="*/ 1 h 3"/>
                  <a:gd name="T26" fmla="*/ 1 w 2"/>
                  <a:gd name="T27" fmla="*/ 0 h 3"/>
                  <a:gd name="T28" fmla="*/ 1 w 2"/>
                  <a:gd name="T29" fmla="*/ 1 h 3"/>
                  <a:gd name="T30" fmla="*/ 1 w 2"/>
                  <a:gd name="T31" fmla="*/ 0 h 3"/>
                  <a:gd name="T32" fmla="*/ 1 w 2"/>
                  <a:gd name="T33" fmla="*/ 1 h 3"/>
                  <a:gd name="T34" fmla="*/ 1 w 2"/>
                  <a:gd name="T35" fmla="*/ 1 h 3"/>
                  <a:gd name="T36" fmla="*/ 1 w 2"/>
                  <a:gd name="T37" fmla="*/ 1 h 3"/>
                  <a:gd name="T38" fmla="*/ 1 w 2"/>
                  <a:gd name="T39" fmla="*/ 1 h 3"/>
                  <a:gd name="T40" fmla="*/ 1 w 2"/>
                  <a:gd name="T41" fmla="*/ 1 h 3"/>
                  <a:gd name="T42" fmla="*/ 1 w 2"/>
                  <a:gd name="T43" fmla="*/ 0 h 3"/>
                  <a:gd name="T44" fmla="*/ 1 w 2"/>
                  <a:gd name="T45" fmla="*/ 1 h 3"/>
                  <a:gd name="T46" fmla="*/ 1 w 2"/>
                  <a:gd name="T47" fmla="*/ 0 h 3"/>
                  <a:gd name="T48" fmla="*/ 1 w 2"/>
                  <a:gd name="T49" fmla="*/ 2 h 3"/>
                  <a:gd name="T50" fmla="*/ 1 w 2"/>
                  <a:gd name="T51" fmla="*/ 1 h 3"/>
                  <a:gd name="T52" fmla="*/ 0 w 2"/>
                  <a:gd name="T53" fmla="*/ 1 h 3"/>
                  <a:gd name="T54" fmla="*/ 0 w 2"/>
                  <a:gd name="T55" fmla="*/ 1 h 3"/>
                  <a:gd name="T56" fmla="*/ 0 w 2"/>
                  <a:gd name="T57" fmla="*/ 1 h 3"/>
                  <a:gd name="T58" fmla="*/ 0 w 2"/>
                  <a:gd name="T59" fmla="*/ 1 h 3"/>
                  <a:gd name="T60" fmla="*/ 0 w 2"/>
                  <a:gd name="T61" fmla="*/ 2 h 3"/>
                  <a:gd name="T62" fmla="*/ 0 w 2"/>
                  <a:gd name="T63" fmla="*/ 1 h 3"/>
                  <a:gd name="T64" fmla="*/ 0 w 2"/>
                  <a:gd name="T65" fmla="*/ 2 h 3"/>
                  <a:gd name="T66" fmla="*/ 0 w 2"/>
                  <a:gd name="T67" fmla="*/ 2 h 3"/>
                  <a:gd name="T68" fmla="*/ 0 w 2"/>
                  <a:gd name="T6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3">
                    <a:moveTo>
                      <a:pt x="0" y="3"/>
                    </a:moveTo>
                    <a:cubicBezTo>
                      <a:pt x="0" y="3"/>
                      <a:pt x="0" y="3"/>
                      <a:pt x="0" y="3"/>
                    </a:cubicBezTo>
                    <a:cubicBezTo>
                      <a:pt x="0" y="3"/>
                      <a:pt x="0" y="2"/>
                      <a:pt x="0" y="1"/>
                    </a:cubicBezTo>
                    <a:cubicBezTo>
                      <a:pt x="0" y="3"/>
                      <a:pt x="0" y="3"/>
                      <a:pt x="0" y="3"/>
                    </a:cubicBezTo>
                    <a:cubicBezTo>
                      <a:pt x="0" y="3"/>
                      <a:pt x="1" y="3"/>
                      <a:pt x="1" y="2"/>
                    </a:cubicBezTo>
                    <a:cubicBezTo>
                      <a:pt x="1" y="3"/>
                      <a:pt x="1" y="3"/>
                      <a:pt x="1" y="3"/>
                    </a:cubicBezTo>
                    <a:cubicBezTo>
                      <a:pt x="1" y="3"/>
                      <a:pt x="1" y="0"/>
                      <a:pt x="1" y="1"/>
                    </a:cubicBezTo>
                    <a:cubicBezTo>
                      <a:pt x="1" y="2"/>
                      <a:pt x="1" y="2"/>
                      <a:pt x="1" y="3"/>
                    </a:cubicBezTo>
                    <a:cubicBezTo>
                      <a:pt x="1" y="3"/>
                      <a:pt x="1" y="3"/>
                      <a:pt x="1" y="3"/>
                    </a:cubicBezTo>
                    <a:cubicBezTo>
                      <a:pt x="1" y="3"/>
                      <a:pt x="1" y="2"/>
                      <a:pt x="1" y="2"/>
                    </a:cubicBezTo>
                    <a:cubicBezTo>
                      <a:pt x="1" y="2"/>
                      <a:pt x="1" y="1"/>
                      <a:pt x="2" y="1"/>
                    </a:cubicBezTo>
                    <a:cubicBezTo>
                      <a:pt x="2" y="1"/>
                      <a:pt x="2" y="1"/>
                      <a:pt x="2" y="0"/>
                    </a:cubicBezTo>
                    <a:cubicBezTo>
                      <a:pt x="2" y="1"/>
                      <a:pt x="1" y="1"/>
                      <a:pt x="1" y="1"/>
                    </a:cubicBezTo>
                    <a:cubicBezTo>
                      <a:pt x="1" y="1"/>
                      <a:pt x="1" y="1"/>
                      <a:pt x="1" y="0"/>
                    </a:cubicBezTo>
                    <a:cubicBezTo>
                      <a:pt x="1" y="1"/>
                      <a:pt x="1" y="1"/>
                      <a:pt x="1" y="1"/>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1"/>
                      <a:pt x="1" y="1"/>
                      <a:pt x="1" y="1"/>
                    </a:cubicBezTo>
                    <a:cubicBezTo>
                      <a:pt x="1" y="1"/>
                      <a:pt x="1" y="0"/>
                      <a:pt x="1" y="0"/>
                    </a:cubicBezTo>
                    <a:cubicBezTo>
                      <a:pt x="1" y="1"/>
                      <a:pt x="1" y="2"/>
                      <a:pt x="1" y="2"/>
                    </a:cubicBezTo>
                    <a:cubicBezTo>
                      <a:pt x="1" y="1"/>
                      <a:pt x="0" y="2"/>
                      <a:pt x="1" y="1"/>
                    </a:cubicBezTo>
                    <a:cubicBezTo>
                      <a:pt x="1" y="0"/>
                      <a:pt x="0" y="1"/>
                      <a:pt x="0" y="1"/>
                    </a:cubicBezTo>
                    <a:cubicBezTo>
                      <a:pt x="0" y="1"/>
                      <a:pt x="0" y="1"/>
                      <a:pt x="0" y="1"/>
                    </a:cubicBezTo>
                    <a:cubicBezTo>
                      <a:pt x="0" y="2"/>
                      <a:pt x="0" y="0"/>
                      <a:pt x="0" y="1"/>
                    </a:cubicBezTo>
                    <a:cubicBezTo>
                      <a:pt x="0" y="1"/>
                      <a:pt x="0" y="1"/>
                      <a:pt x="0" y="1"/>
                    </a:cubicBezTo>
                    <a:cubicBezTo>
                      <a:pt x="0" y="2"/>
                      <a:pt x="0" y="2"/>
                      <a:pt x="0" y="2"/>
                    </a:cubicBezTo>
                    <a:cubicBezTo>
                      <a:pt x="0" y="1"/>
                      <a:pt x="0" y="1"/>
                      <a:pt x="0" y="1"/>
                    </a:cubicBezTo>
                    <a:cubicBezTo>
                      <a:pt x="0" y="2"/>
                      <a:pt x="0" y="2"/>
                      <a:pt x="0" y="2"/>
                    </a:cubicBezTo>
                    <a:cubicBezTo>
                      <a:pt x="0" y="3"/>
                      <a:pt x="0" y="2"/>
                      <a:pt x="0" y="2"/>
                    </a:cubicBezTo>
                    <a:cubicBezTo>
                      <a:pt x="0" y="2"/>
                      <a:pt x="0" y="3"/>
                      <a:pt x="0"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Freeform 1966"/>
              <p:cNvSpPr>
                <a:spLocks/>
              </p:cNvSpPr>
              <p:nvPr/>
            </p:nvSpPr>
            <p:spPr bwMode="auto">
              <a:xfrm>
                <a:off x="1285" y="275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1967"/>
              <p:cNvSpPr>
                <a:spLocks/>
              </p:cNvSpPr>
              <p:nvPr/>
            </p:nvSpPr>
            <p:spPr bwMode="auto">
              <a:xfrm>
                <a:off x="1277" y="2757"/>
                <a:ext cx="5" cy="12"/>
              </a:xfrm>
              <a:custGeom>
                <a:avLst/>
                <a:gdLst>
                  <a:gd name="T0" fmla="*/ 1 w 2"/>
                  <a:gd name="T1" fmla="*/ 2 h 5"/>
                  <a:gd name="T2" fmla="*/ 2 w 2"/>
                  <a:gd name="T3" fmla="*/ 2 h 5"/>
                  <a:gd name="T4" fmla="*/ 1 w 2"/>
                  <a:gd name="T5" fmla="*/ 3 h 5"/>
                  <a:gd name="T6" fmla="*/ 1 w 2"/>
                  <a:gd name="T7" fmla="*/ 3 h 5"/>
                  <a:gd name="T8" fmla="*/ 1 w 2"/>
                  <a:gd name="T9" fmla="*/ 2 h 5"/>
                  <a:gd name="T10" fmla="*/ 1 w 2"/>
                  <a:gd name="T11" fmla="*/ 2 h 5"/>
                  <a:gd name="T12" fmla="*/ 1 w 2"/>
                  <a:gd name="T13" fmla="*/ 3 h 5"/>
                  <a:gd name="T14" fmla="*/ 1 w 2"/>
                  <a:gd name="T15" fmla="*/ 3 h 5"/>
                  <a:gd name="T16" fmla="*/ 1 w 2"/>
                  <a:gd name="T17" fmla="*/ 3 h 5"/>
                  <a:gd name="T18" fmla="*/ 1 w 2"/>
                  <a:gd name="T19" fmla="*/ 2 h 5"/>
                  <a:gd name="T20" fmla="*/ 0 w 2"/>
                  <a:gd name="T21" fmla="*/ 4 h 5"/>
                  <a:gd name="T22" fmla="*/ 0 w 2"/>
                  <a:gd name="T23" fmla="*/ 4 h 5"/>
                  <a:gd name="T24" fmla="*/ 1 w 2"/>
                  <a:gd name="T25" fmla="*/ 3 h 5"/>
                  <a:gd name="T26" fmla="*/ 1 w 2"/>
                  <a:gd name="T27" fmla="*/ 3 h 5"/>
                  <a:gd name="T28" fmla="*/ 0 w 2"/>
                  <a:gd name="T29" fmla="*/ 4 h 5"/>
                  <a:gd name="T30" fmla="*/ 1 w 2"/>
                  <a:gd name="T31" fmla="*/ 4 h 5"/>
                  <a:gd name="T32" fmla="*/ 1 w 2"/>
                  <a:gd name="T33" fmla="*/ 4 h 5"/>
                  <a:gd name="T34" fmla="*/ 1 w 2"/>
                  <a:gd name="T35" fmla="*/ 3 h 5"/>
                  <a:gd name="T36" fmla="*/ 2 w 2"/>
                  <a:gd name="T37" fmla="*/ 2 h 5"/>
                  <a:gd name="T38" fmla="*/ 2 w 2"/>
                  <a:gd name="T39" fmla="*/ 3 h 5"/>
                  <a:gd name="T40" fmla="*/ 2 w 2"/>
                  <a:gd name="T41" fmla="*/ 1 h 5"/>
                  <a:gd name="T42" fmla="*/ 2 w 2"/>
                  <a:gd name="T43" fmla="*/ 1 h 5"/>
                  <a:gd name="T44" fmla="*/ 2 w 2"/>
                  <a:gd name="T45" fmla="*/ 1 h 5"/>
                  <a:gd name="T46" fmla="*/ 1 w 2"/>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5">
                    <a:moveTo>
                      <a:pt x="1" y="2"/>
                    </a:moveTo>
                    <a:cubicBezTo>
                      <a:pt x="1" y="2"/>
                      <a:pt x="2" y="2"/>
                      <a:pt x="2" y="2"/>
                    </a:cubicBezTo>
                    <a:cubicBezTo>
                      <a:pt x="1" y="2"/>
                      <a:pt x="1" y="2"/>
                      <a:pt x="1" y="3"/>
                    </a:cubicBezTo>
                    <a:cubicBezTo>
                      <a:pt x="1" y="3"/>
                      <a:pt x="1" y="3"/>
                      <a:pt x="1" y="3"/>
                    </a:cubicBezTo>
                    <a:cubicBezTo>
                      <a:pt x="1" y="3"/>
                      <a:pt x="1" y="2"/>
                      <a:pt x="1" y="2"/>
                    </a:cubicBezTo>
                    <a:cubicBezTo>
                      <a:pt x="1" y="2"/>
                      <a:pt x="1" y="2"/>
                      <a:pt x="1" y="2"/>
                    </a:cubicBezTo>
                    <a:cubicBezTo>
                      <a:pt x="1" y="2"/>
                      <a:pt x="1" y="2"/>
                      <a:pt x="1" y="3"/>
                    </a:cubicBezTo>
                    <a:cubicBezTo>
                      <a:pt x="1" y="3"/>
                      <a:pt x="1" y="4"/>
                      <a:pt x="1" y="3"/>
                    </a:cubicBezTo>
                    <a:cubicBezTo>
                      <a:pt x="1" y="3"/>
                      <a:pt x="1" y="3"/>
                      <a:pt x="1" y="3"/>
                    </a:cubicBezTo>
                    <a:cubicBezTo>
                      <a:pt x="1" y="2"/>
                      <a:pt x="1" y="2"/>
                      <a:pt x="1" y="2"/>
                    </a:cubicBezTo>
                    <a:cubicBezTo>
                      <a:pt x="1" y="3"/>
                      <a:pt x="0" y="3"/>
                      <a:pt x="0" y="4"/>
                    </a:cubicBezTo>
                    <a:cubicBezTo>
                      <a:pt x="0" y="5"/>
                      <a:pt x="0" y="4"/>
                      <a:pt x="0" y="4"/>
                    </a:cubicBezTo>
                    <a:cubicBezTo>
                      <a:pt x="0" y="4"/>
                      <a:pt x="0" y="3"/>
                      <a:pt x="1" y="3"/>
                    </a:cubicBezTo>
                    <a:cubicBezTo>
                      <a:pt x="1" y="3"/>
                      <a:pt x="1" y="3"/>
                      <a:pt x="1" y="3"/>
                    </a:cubicBezTo>
                    <a:cubicBezTo>
                      <a:pt x="0" y="4"/>
                      <a:pt x="0" y="4"/>
                      <a:pt x="0" y="4"/>
                    </a:cubicBezTo>
                    <a:cubicBezTo>
                      <a:pt x="1" y="4"/>
                      <a:pt x="1" y="4"/>
                      <a:pt x="1" y="4"/>
                    </a:cubicBezTo>
                    <a:cubicBezTo>
                      <a:pt x="1" y="4"/>
                      <a:pt x="1" y="4"/>
                      <a:pt x="1" y="4"/>
                    </a:cubicBezTo>
                    <a:cubicBezTo>
                      <a:pt x="1" y="4"/>
                      <a:pt x="1" y="4"/>
                      <a:pt x="1" y="3"/>
                    </a:cubicBezTo>
                    <a:cubicBezTo>
                      <a:pt x="2" y="2"/>
                      <a:pt x="2" y="2"/>
                      <a:pt x="2" y="2"/>
                    </a:cubicBezTo>
                    <a:cubicBezTo>
                      <a:pt x="2" y="2"/>
                      <a:pt x="2" y="2"/>
                      <a:pt x="2" y="3"/>
                    </a:cubicBezTo>
                    <a:cubicBezTo>
                      <a:pt x="2" y="1"/>
                      <a:pt x="2" y="1"/>
                      <a:pt x="2" y="1"/>
                    </a:cubicBezTo>
                    <a:cubicBezTo>
                      <a:pt x="2" y="1"/>
                      <a:pt x="2" y="2"/>
                      <a:pt x="2" y="1"/>
                    </a:cubicBezTo>
                    <a:cubicBezTo>
                      <a:pt x="2" y="0"/>
                      <a:pt x="2" y="2"/>
                      <a:pt x="2" y="1"/>
                    </a:cubicBezTo>
                    <a:lnTo>
                      <a:pt x="1"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Rectangle 1968"/>
              <p:cNvSpPr>
                <a:spLocks noChangeArrowheads="1"/>
              </p:cNvSpPr>
              <p:nvPr/>
            </p:nvSpPr>
            <p:spPr bwMode="auto">
              <a:xfrm>
                <a:off x="1282"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1969"/>
              <p:cNvSpPr>
                <a:spLocks/>
              </p:cNvSpPr>
              <p:nvPr/>
            </p:nvSpPr>
            <p:spPr bwMode="auto">
              <a:xfrm>
                <a:off x="1280" y="2764"/>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Rectangle 1970"/>
              <p:cNvSpPr>
                <a:spLocks noChangeArrowheads="1"/>
              </p:cNvSpPr>
              <p:nvPr/>
            </p:nvSpPr>
            <p:spPr bwMode="auto">
              <a:xfrm>
                <a:off x="1280"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1971"/>
              <p:cNvSpPr>
                <a:spLocks/>
              </p:cNvSpPr>
              <p:nvPr/>
            </p:nvSpPr>
            <p:spPr bwMode="auto">
              <a:xfrm>
                <a:off x="1277" y="2762"/>
                <a:ext cx="3" cy="4"/>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1" y="0"/>
                      <a:pt x="1" y="0"/>
                      <a:pt x="1" y="0"/>
                    </a:cubicBezTo>
                    <a:cubicBezTo>
                      <a:pt x="0" y="0"/>
                      <a:pt x="0" y="1"/>
                      <a:pt x="0" y="2"/>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1972"/>
              <p:cNvSpPr>
                <a:spLocks/>
              </p:cNvSpPr>
              <p:nvPr/>
            </p:nvSpPr>
            <p:spPr bwMode="auto">
              <a:xfrm>
                <a:off x="1275" y="2757"/>
                <a:ext cx="7" cy="12"/>
              </a:xfrm>
              <a:custGeom>
                <a:avLst/>
                <a:gdLst>
                  <a:gd name="T0" fmla="*/ 1 w 3"/>
                  <a:gd name="T1" fmla="*/ 2 h 5"/>
                  <a:gd name="T2" fmla="*/ 1 w 3"/>
                  <a:gd name="T3" fmla="*/ 2 h 5"/>
                  <a:gd name="T4" fmla="*/ 1 w 3"/>
                  <a:gd name="T5" fmla="*/ 2 h 5"/>
                  <a:gd name="T6" fmla="*/ 1 w 3"/>
                  <a:gd name="T7" fmla="*/ 1 h 5"/>
                  <a:gd name="T8" fmla="*/ 1 w 3"/>
                  <a:gd name="T9" fmla="*/ 2 h 5"/>
                  <a:gd name="T10" fmla="*/ 0 w 3"/>
                  <a:gd name="T11" fmla="*/ 2 h 5"/>
                  <a:gd name="T12" fmla="*/ 0 w 3"/>
                  <a:gd name="T13" fmla="*/ 2 h 5"/>
                  <a:gd name="T14" fmla="*/ 0 w 3"/>
                  <a:gd name="T15" fmla="*/ 4 h 5"/>
                  <a:gd name="T16" fmla="*/ 0 w 3"/>
                  <a:gd name="T17" fmla="*/ 4 h 5"/>
                  <a:gd name="T18" fmla="*/ 0 w 3"/>
                  <a:gd name="T19" fmla="*/ 4 h 5"/>
                  <a:gd name="T20" fmla="*/ 0 w 3"/>
                  <a:gd name="T21" fmla="*/ 3 h 5"/>
                  <a:gd name="T22" fmla="*/ 0 w 3"/>
                  <a:gd name="T23" fmla="*/ 5 h 5"/>
                  <a:gd name="T24" fmla="*/ 1 w 3"/>
                  <a:gd name="T25" fmla="*/ 3 h 5"/>
                  <a:gd name="T26" fmla="*/ 1 w 3"/>
                  <a:gd name="T27" fmla="*/ 3 h 5"/>
                  <a:gd name="T28" fmla="*/ 1 w 3"/>
                  <a:gd name="T29" fmla="*/ 4 h 5"/>
                  <a:gd name="T30" fmla="*/ 1 w 3"/>
                  <a:gd name="T31" fmla="*/ 4 h 5"/>
                  <a:gd name="T32" fmla="*/ 1 w 3"/>
                  <a:gd name="T33" fmla="*/ 4 h 5"/>
                  <a:gd name="T34" fmla="*/ 1 w 3"/>
                  <a:gd name="T35" fmla="*/ 4 h 5"/>
                  <a:gd name="T36" fmla="*/ 1 w 3"/>
                  <a:gd name="T37" fmla="*/ 5 h 5"/>
                  <a:gd name="T38" fmla="*/ 1 w 3"/>
                  <a:gd name="T39" fmla="*/ 4 h 5"/>
                  <a:gd name="T40" fmla="*/ 1 w 3"/>
                  <a:gd name="T41" fmla="*/ 5 h 5"/>
                  <a:gd name="T42" fmla="*/ 2 w 3"/>
                  <a:gd name="T43" fmla="*/ 3 h 5"/>
                  <a:gd name="T44" fmla="*/ 2 w 3"/>
                  <a:gd name="T45" fmla="*/ 3 h 5"/>
                  <a:gd name="T46" fmla="*/ 2 w 3"/>
                  <a:gd name="T47" fmla="*/ 5 h 5"/>
                  <a:gd name="T48" fmla="*/ 2 w 3"/>
                  <a:gd name="T49" fmla="*/ 4 h 5"/>
                  <a:gd name="T50" fmla="*/ 2 w 3"/>
                  <a:gd name="T51" fmla="*/ 5 h 5"/>
                  <a:gd name="T52" fmla="*/ 2 w 3"/>
                  <a:gd name="T53" fmla="*/ 4 h 5"/>
                  <a:gd name="T54" fmla="*/ 2 w 3"/>
                  <a:gd name="T55" fmla="*/ 4 h 5"/>
                  <a:gd name="T56" fmla="*/ 3 w 3"/>
                  <a:gd name="T57" fmla="*/ 2 h 5"/>
                  <a:gd name="T58" fmla="*/ 2 w 3"/>
                  <a:gd name="T59" fmla="*/ 3 h 5"/>
                  <a:gd name="T60" fmla="*/ 1 w 3"/>
                  <a:gd name="T61" fmla="*/ 3 h 5"/>
                  <a:gd name="T62" fmla="*/ 2 w 3"/>
                  <a:gd name="T63" fmla="*/ 2 h 5"/>
                  <a:gd name="T64" fmla="*/ 1 w 3"/>
                  <a:gd name="T65" fmla="*/ 3 h 5"/>
                  <a:gd name="T66" fmla="*/ 1 w 3"/>
                  <a:gd name="T67" fmla="*/ 2 h 5"/>
                  <a:gd name="T68" fmla="*/ 1 w 3"/>
                  <a:gd name="T69" fmla="*/ 3 h 5"/>
                  <a:gd name="T70" fmla="*/ 1 w 3"/>
                  <a:gd name="T71" fmla="*/ 2 h 5"/>
                  <a:gd name="T72" fmla="*/ 0 w 3"/>
                  <a:gd name="T73" fmla="*/ 4 h 5"/>
                  <a:gd name="T74" fmla="*/ 0 w 3"/>
                  <a:gd name="T75" fmla="*/ 3 h 5"/>
                  <a:gd name="T76" fmla="*/ 1 w 3"/>
                  <a:gd name="T77" fmla="*/ 3 h 5"/>
                  <a:gd name="T78" fmla="*/ 1 w 3"/>
                  <a:gd name="T79" fmla="*/ 2 h 5"/>
                  <a:gd name="T80" fmla="*/ 1 w 3"/>
                  <a:gd name="T81" fmla="*/ 4 h 5"/>
                  <a:gd name="T82" fmla="*/ 1 w 3"/>
                  <a:gd name="T83" fmla="*/ 4 h 5"/>
                  <a:gd name="T84" fmla="*/ 1 w 3"/>
                  <a:gd name="T85" fmla="*/ 3 h 5"/>
                  <a:gd name="T86" fmla="*/ 1 w 3"/>
                  <a:gd name="T87" fmla="*/ 4 h 5"/>
                  <a:gd name="T88" fmla="*/ 1 w 3"/>
                  <a:gd name="T89" fmla="*/ 2 h 5"/>
                  <a:gd name="T90" fmla="*/ 1 w 3"/>
                  <a:gd name="T91" fmla="*/ 1 h 5"/>
                  <a:gd name="T92" fmla="*/ 1 w 3"/>
                  <a:gd name="T9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 h="5">
                    <a:moveTo>
                      <a:pt x="1" y="2"/>
                    </a:moveTo>
                    <a:cubicBezTo>
                      <a:pt x="1" y="2"/>
                      <a:pt x="1" y="3"/>
                      <a:pt x="1" y="2"/>
                    </a:cubicBezTo>
                    <a:cubicBezTo>
                      <a:pt x="1" y="2"/>
                      <a:pt x="1" y="2"/>
                      <a:pt x="1" y="2"/>
                    </a:cubicBezTo>
                    <a:cubicBezTo>
                      <a:pt x="1" y="1"/>
                      <a:pt x="1" y="2"/>
                      <a:pt x="1" y="1"/>
                    </a:cubicBezTo>
                    <a:cubicBezTo>
                      <a:pt x="1" y="2"/>
                      <a:pt x="1" y="2"/>
                      <a:pt x="1" y="2"/>
                    </a:cubicBezTo>
                    <a:cubicBezTo>
                      <a:pt x="1" y="2"/>
                      <a:pt x="1" y="2"/>
                      <a:pt x="0" y="2"/>
                    </a:cubicBezTo>
                    <a:cubicBezTo>
                      <a:pt x="0" y="2"/>
                      <a:pt x="0" y="2"/>
                      <a:pt x="0" y="2"/>
                    </a:cubicBezTo>
                    <a:cubicBezTo>
                      <a:pt x="0" y="3"/>
                      <a:pt x="1" y="0"/>
                      <a:pt x="0" y="4"/>
                    </a:cubicBezTo>
                    <a:cubicBezTo>
                      <a:pt x="0" y="4"/>
                      <a:pt x="0" y="4"/>
                      <a:pt x="0" y="4"/>
                    </a:cubicBezTo>
                    <a:cubicBezTo>
                      <a:pt x="0" y="4"/>
                      <a:pt x="0" y="4"/>
                      <a:pt x="0" y="4"/>
                    </a:cubicBezTo>
                    <a:cubicBezTo>
                      <a:pt x="0" y="4"/>
                      <a:pt x="0" y="4"/>
                      <a:pt x="0" y="3"/>
                    </a:cubicBezTo>
                    <a:cubicBezTo>
                      <a:pt x="0" y="4"/>
                      <a:pt x="0" y="4"/>
                      <a:pt x="0" y="5"/>
                    </a:cubicBezTo>
                    <a:cubicBezTo>
                      <a:pt x="0" y="4"/>
                      <a:pt x="0" y="4"/>
                      <a:pt x="1" y="3"/>
                    </a:cubicBezTo>
                    <a:cubicBezTo>
                      <a:pt x="0" y="4"/>
                      <a:pt x="1" y="3"/>
                      <a:pt x="1" y="3"/>
                    </a:cubicBezTo>
                    <a:cubicBezTo>
                      <a:pt x="1" y="4"/>
                      <a:pt x="1" y="4"/>
                      <a:pt x="1" y="4"/>
                    </a:cubicBezTo>
                    <a:cubicBezTo>
                      <a:pt x="0" y="5"/>
                      <a:pt x="1" y="3"/>
                      <a:pt x="1" y="4"/>
                    </a:cubicBezTo>
                    <a:cubicBezTo>
                      <a:pt x="1" y="4"/>
                      <a:pt x="1" y="4"/>
                      <a:pt x="1" y="4"/>
                    </a:cubicBezTo>
                    <a:cubicBezTo>
                      <a:pt x="1" y="4"/>
                      <a:pt x="1" y="4"/>
                      <a:pt x="1" y="4"/>
                    </a:cubicBezTo>
                    <a:cubicBezTo>
                      <a:pt x="1" y="5"/>
                      <a:pt x="1" y="5"/>
                      <a:pt x="1" y="5"/>
                    </a:cubicBezTo>
                    <a:cubicBezTo>
                      <a:pt x="1" y="4"/>
                      <a:pt x="1" y="5"/>
                      <a:pt x="1" y="4"/>
                    </a:cubicBezTo>
                    <a:cubicBezTo>
                      <a:pt x="1" y="5"/>
                      <a:pt x="1" y="5"/>
                      <a:pt x="1" y="5"/>
                    </a:cubicBezTo>
                    <a:cubicBezTo>
                      <a:pt x="2" y="4"/>
                      <a:pt x="1" y="5"/>
                      <a:pt x="2" y="3"/>
                    </a:cubicBezTo>
                    <a:cubicBezTo>
                      <a:pt x="1" y="5"/>
                      <a:pt x="2" y="3"/>
                      <a:pt x="2" y="3"/>
                    </a:cubicBezTo>
                    <a:cubicBezTo>
                      <a:pt x="2" y="4"/>
                      <a:pt x="2" y="4"/>
                      <a:pt x="2" y="5"/>
                    </a:cubicBezTo>
                    <a:cubicBezTo>
                      <a:pt x="2" y="4"/>
                      <a:pt x="2" y="4"/>
                      <a:pt x="2" y="4"/>
                    </a:cubicBezTo>
                    <a:cubicBezTo>
                      <a:pt x="2" y="5"/>
                      <a:pt x="2" y="4"/>
                      <a:pt x="2" y="5"/>
                    </a:cubicBezTo>
                    <a:cubicBezTo>
                      <a:pt x="2" y="4"/>
                      <a:pt x="2" y="4"/>
                      <a:pt x="2" y="4"/>
                    </a:cubicBezTo>
                    <a:cubicBezTo>
                      <a:pt x="2" y="4"/>
                      <a:pt x="2" y="4"/>
                      <a:pt x="2" y="4"/>
                    </a:cubicBezTo>
                    <a:cubicBezTo>
                      <a:pt x="2" y="4"/>
                      <a:pt x="3" y="3"/>
                      <a:pt x="3" y="2"/>
                    </a:cubicBezTo>
                    <a:cubicBezTo>
                      <a:pt x="2" y="3"/>
                      <a:pt x="2" y="3"/>
                      <a:pt x="2" y="3"/>
                    </a:cubicBezTo>
                    <a:cubicBezTo>
                      <a:pt x="2" y="4"/>
                      <a:pt x="2" y="3"/>
                      <a:pt x="1" y="3"/>
                    </a:cubicBezTo>
                    <a:cubicBezTo>
                      <a:pt x="2" y="2"/>
                      <a:pt x="2" y="2"/>
                      <a:pt x="2" y="2"/>
                    </a:cubicBezTo>
                    <a:cubicBezTo>
                      <a:pt x="1" y="3"/>
                      <a:pt x="1" y="3"/>
                      <a:pt x="1" y="3"/>
                    </a:cubicBezTo>
                    <a:cubicBezTo>
                      <a:pt x="1" y="3"/>
                      <a:pt x="1" y="3"/>
                      <a:pt x="1" y="2"/>
                    </a:cubicBezTo>
                    <a:cubicBezTo>
                      <a:pt x="1" y="2"/>
                      <a:pt x="1" y="3"/>
                      <a:pt x="1" y="3"/>
                    </a:cubicBezTo>
                    <a:cubicBezTo>
                      <a:pt x="1" y="2"/>
                      <a:pt x="1" y="2"/>
                      <a:pt x="1" y="2"/>
                    </a:cubicBezTo>
                    <a:cubicBezTo>
                      <a:pt x="1" y="3"/>
                      <a:pt x="0" y="2"/>
                      <a:pt x="0" y="4"/>
                    </a:cubicBezTo>
                    <a:cubicBezTo>
                      <a:pt x="0" y="3"/>
                      <a:pt x="0" y="3"/>
                      <a:pt x="0" y="3"/>
                    </a:cubicBezTo>
                    <a:cubicBezTo>
                      <a:pt x="0" y="3"/>
                      <a:pt x="1" y="1"/>
                      <a:pt x="1" y="3"/>
                    </a:cubicBezTo>
                    <a:cubicBezTo>
                      <a:pt x="1" y="2"/>
                      <a:pt x="1" y="2"/>
                      <a:pt x="1" y="2"/>
                    </a:cubicBezTo>
                    <a:cubicBezTo>
                      <a:pt x="1" y="3"/>
                      <a:pt x="1" y="3"/>
                      <a:pt x="1" y="4"/>
                    </a:cubicBezTo>
                    <a:cubicBezTo>
                      <a:pt x="1" y="4"/>
                      <a:pt x="1" y="4"/>
                      <a:pt x="1" y="4"/>
                    </a:cubicBezTo>
                    <a:cubicBezTo>
                      <a:pt x="1" y="3"/>
                      <a:pt x="1" y="3"/>
                      <a:pt x="1" y="3"/>
                    </a:cubicBezTo>
                    <a:cubicBezTo>
                      <a:pt x="1" y="3"/>
                      <a:pt x="1" y="3"/>
                      <a:pt x="1" y="4"/>
                    </a:cubicBezTo>
                    <a:cubicBezTo>
                      <a:pt x="1" y="3"/>
                      <a:pt x="1" y="2"/>
                      <a:pt x="1" y="2"/>
                    </a:cubicBezTo>
                    <a:cubicBezTo>
                      <a:pt x="1" y="3"/>
                      <a:pt x="1" y="1"/>
                      <a:pt x="1" y="1"/>
                    </a:cubicBezTo>
                    <a:lnTo>
                      <a:pt x="1"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1973"/>
              <p:cNvSpPr>
                <a:spLocks/>
              </p:cNvSpPr>
              <p:nvPr/>
            </p:nvSpPr>
            <p:spPr bwMode="auto">
              <a:xfrm>
                <a:off x="1277" y="27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1974"/>
              <p:cNvSpPr>
                <a:spLocks/>
              </p:cNvSpPr>
              <p:nvPr/>
            </p:nvSpPr>
            <p:spPr bwMode="auto">
              <a:xfrm>
                <a:off x="1280" y="27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Rectangle 1975"/>
              <p:cNvSpPr>
                <a:spLocks noChangeArrowheads="1"/>
              </p:cNvSpPr>
              <p:nvPr/>
            </p:nvSpPr>
            <p:spPr bwMode="auto">
              <a:xfrm>
                <a:off x="1277"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Rectangle 1976"/>
              <p:cNvSpPr>
                <a:spLocks noChangeArrowheads="1"/>
              </p:cNvSpPr>
              <p:nvPr/>
            </p:nvSpPr>
            <p:spPr bwMode="auto">
              <a:xfrm>
                <a:off x="1277" y="276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1977"/>
              <p:cNvSpPr>
                <a:spLocks/>
              </p:cNvSpPr>
              <p:nvPr/>
            </p:nvSpPr>
            <p:spPr bwMode="auto">
              <a:xfrm>
                <a:off x="1282" y="27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Freeform 1978"/>
              <p:cNvSpPr>
                <a:spLocks/>
              </p:cNvSpPr>
              <p:nvPr/>
            </p:nvSpPr>
            <p:spPr bwMode="auto">
              <a:xfrm>
                <a:off x="1285" y="27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1979"/>
              <p:cNvSpPr>
                <a:spLocks/>
              </p:cNvSpPr>
              <p:nvPr/>
            </p:nvSpPr>
            <p:spPr bwMode="auto">
              <a:xfrm>
                <a:off x="1280" y="2757"/>
                <a:ext cx="14" cy="16"/>
              </a:xfrm>
              <a:custGeom>
                <a:avLst/>
                <a:gdLst>
                  <a:gd name="T0" fmla="*/ 5 w 6"/>
                  <a:gd name="T1" fmla="*/ 4 h 7"/>
                  <a:gd name="T2" fmla="*/ 4 w 6"/>
                  <a:gd name="T3" fmla="*/ 5 h 7"/>
                  <a:gd name="T4" fmla="*/ 4 w 6"/>
                  <a:gd name="T5" fmla="*/ 5 h 7"/>
                  <a:gd name="T6" fmla="*/ 5 w 6"/>
                  <a:gd name="T7" fmla="*/ 5 h 7"/>
                  <a:gd name="T8" fmla="*/ 5 w 6"/>
                  <a:gd name="T9" fmla="*/ 3 h 7"/>
                  <a:gd name="T10" fmla="*/ 5 w 6"/>
                  <a:gd name="T11" fmla="*/ 3 h 7"/>
                  <a:gd name="T12" fmla="*/ 4 w 6"/>
                  <a:gd name="T13" fmla="*/ 4 h 7"/>
                  <a:gd name="T14" fmla="*/ 4 w 6"/>
                  <a:gd name="T15" fmla="*/ 3 h 7"/>
                  <a:gd name="T16" fmla="*/ 4 w 6"/>
                  <a:gd name="T17" fmla="*/ 4 h 7"/>
                  <a:gd name="T18" fmla="*/ 3 w 6"/>
                  <a:gd name="T19" fmla="*/ 4 h 7"/>
                  <a:gd name="T20" fmla="*/ 3 w 6"/>
                  <a:gd name="T21" fmla="*/ 5 h 7"/>
                  <a:gd name="T22" fmla="*/ 3 w 6"/>
                  <a:gd name="T23" fmla="*/ 3 h 7"/>
                  <a:gd name="T24" fmla="*/ 3 w 6"/>
                  <a:gd name="T25" fmla="*/ 3 h 7"/>
                  <a:gd name="T26" fmla="*/ 3 w 6"/>
                  <a:gd name="T27" fmla="*/ 3 h 7"/>
                  <a:gd name="T28" fmla="*/ 2 w 6"/>
                  <a:gd name="T29" fmla="*/ 4 h 7"/>
                  <a:gd name="T30" fmla="*/ 2 w 6"/>
                  <a:gd name="T31" fmla="*/ 5 h 7"/>
                  <a:gd name="T32" fmla="*/ 2 w 6"/>
                  <a:gd name="T33" fmla="*/ 3 h 7"/>
                  <a:gd name="T34" fmla="*/ 2 w 6"/>
                  <a:gd name="T35" fmla="*/ 3 h 7"/>
                  <a:gd name="T36" fmla="*/ 1 w 6"/>
                  <a:gd name="T37" fmla="*/ 3 h 7"/>
                  <a:gd name="T38" fmla="*/ 0 w 6"/>
                  <a:gd name="T39" fmla="*/ 5 h 7"/>
                  <a:gd name="T40" fmla="*/ 1 w 6"/>
                  <a:gd name="T41" fmla="*/ 5 h 7"/>
                  <a:gd name="T42" fmla="*/ 1 w 6"/>
                  <a:gd name="T43" fmla="*/ 4 h 7"/>
                  <a:gd name="T44" fmla="*/ 1 w 6"/>
                  <a:gd name="T45" fmla="*/ 5 h 7"/>
                  <a:gd name="T46" fmla="*/ 1 w 6"/>
                  <a:gd name="T47" fmla="*/ 5 h 7"/>
                  <a:gd name="T48" fmla="*/ 2 w 6"/>
                  <a:gd name="T49" fmla="*/ 5 h 7"/>
                  <a:gd name="T50" fmla="*/ 2 w 6"/>
                  <a:gd name="T51" fmla="*/ 4 h 7"/>
                  <a:gd name="T52" fmla="*/ 2 w 6"/>
                  <a:gd name="T53" fmla="*/ 5 h 7"/>
                  <a:gd name="T54" fmla="*/ 2 w 6"/>
                  <a:gd name="T55" fmla="*/ 5 h 7"/>
                  <a:gd name="T56" fmla="*/ 2 w 6"/>
                  <a:gd name="T57" fmla="*/ 6 h 7"/>
                  <a:gd name="T58" fmla="*/ 2 w 6"/>
                  <a:gd name="T59" fmla="*/ 6 h 7"/>
                  <a:gd name="T60" fmla="*/ 3 w 6"/>
                  <a:gd name="T61" fmla="*/ 4 h 7"/>
                  <a:gd name="T62" fmla="*/ 3 w 6"/>
                  <a:gd name="T63" fmla="*/ 5 h 7"/>
                  <a:gd name="T64" fmla="*/ 3 w 6"/>
                  <a:gd name="T65" fmla="*/ 5 h 7"/>
                  <a:gd name="T66" fmla="*/ 4 w 6"/>
                  <a:gd name="T67" fmla="*/ 5 h 7"/>
                  <a:gd name="T68" fmla="*/ 4 w 6"/>
                  <a:gd name="T69" fmla="*/ 5 h 7"/>
                  <a:gd name="T70" fmla="*/ 4 w 6"/>
                  <a:gd name="T71" fmla="*/ 3 h 7"/>
                  <a:gd name="T72" fmla="*/ 5 w 6"/>
                  <a:gd name="T73" fmla="*/ 4 h 7"/>
                  <a:gd name="T74" fmla="*/ 5 w 6"/>
                  <a:gd name="T75" fmla="*/ 5 h 7"/>
                  <a:gd name="T76" fmla="*/ 5 w 6"/>
                  <a:gd name="T77" fmla="*/ 4 h 7"/>
                  <a:gd name="T78" fmla="*/ 5 w 6"/>
                  <a:gd name="T79" fmla="*/ 3 h 7"/>
                  <a:gd name="T80" fmla="*/ 5 w 6"/>
                  <a:gd name="T8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5" y="3"/>
                    </a:moveTo>
                    <a:cubicBezTo>
                      <a:pt x="5" y="3"/>
                      <a:pt x="5" y="3"/>
                      <a:pt x="5" y="4"/>
                    </a:cubicBezTo>
                    <a:cubicBezTo>
                      <a:pt x="5" y="3"/>
                      <a:pt x="5" y="3"/>
                      <a:pt x="5" y="3"/>
                    </a:cubicBezTo>
                    <a:cubicBezTo>
                      <a:pt x="5" y="4"/>
                      <a:pt x="4" y="4"/>
                      <a:pt x="4" y="5"/>
                    </a:cubicBezTo>
                    <a:cubicBezTo>
                      <a:pt x="4" y="4"/>
                      <a:pt x="4" y="4"/>
                      <a:pt x="4" y="4"/>
                    </a:cubicBezTo>
                    <a:cubicBezTo>
                      <a:pt x="5" y="4"/>
                      <a:pt x="4" y="5"/>
                      <a:pt x="4" y="5"/>
                    </a:cubicBezTo>
                    <a:cubicBezTo>
                      <a:pt x="5" y="5"/>
                      <a:pt x="5" y="4"/>
                      <a:pt x="5" y="4"/>
                    </a:cubicBezTo>
                    <a:cubicBezTo>
                      <a:pt x="5" y="4"/>
                      <a:pt x="5" y="5"/>
                      <a:pt x="5" y="5"/>
                    </a:cubicBezTo>
                    <a:cubicBezTo>
                      <a:pt x="5" y="5"/>
                      <a:pt x="5" y="4"/>
                      <a:pt x="5" y="4"/>
                    </a:cubicBezTo>
                    <a:cubicBezTo>
                      <a:pt x="5" y="4"/>
                      <a:pt x="5" y="7"/>
                      <a:pt x="5" y="3"/>
                    </a:cubicBezTo>
                    <a:cubicBezTo>
                      <a:pt x="5" y="3"/>
                      <a:pt x="5" y="4"/>
                      <a:pt x="5" y="3"/>
                    </a:cubicBezTo>
                    <a:cubicBezTo>
                      <a:pt x="5" y="3"/>
                      <a:pt x="5" y="3"/>
                      <a:pt x="5" y="3"/>
                    </a:cubicBezTo>
                    <a:cubicBezTo>
                      <a:pt x="5" y="2"/>
                      <a:pt x="5" y="3"/>
                      <a:pt x="5" y="2"/>
                    </a:cubicBezTo>
                    <a:cubicBezTo>
                      <a:pt x="5" y="4"/>
                      <a:pt x="4" y="2"/>
                      <a:pt x="4" y="4"/>
                    </a:cubicBezTo>
                    <a:cubicBezTo>
                      <a:pt x="4" y="3"/>
                      <a:pt x="4" y="4"/>
                      <a:pt x="4" y="3"/>
                    </a:cubicBezTo>
                    <a:cubicBezTo>
                      <a:pt x="4" y="3"/>
                      <a:pt x="4" y="3"/>
                      <a:pt x="4" y="3"/>
                    </a:cubicBezTo>
                    <a:cubicBezTo>
                      <a:pt x="4" y="3"/>
                      <a:pt x="4" y="4"/>
                      <a:pt x="4" y="3"/>
                    </a:cubicBezTo>
                    <a:cubicBezTo>
                      <a:pt x="4" y="3"/>
                      <a:pt x="4" y="4"/>
                      <a:pt x="4" y="4"/>
                    </a:cubicBezTo>
                    <a:cubicBezTo>
                      <a:pt x="4" y="4"/>
                      <a:pt x="4" y="4"/>
                      <a:pt x="4" y="3"/>
                    </a:cubicBezTo>
                    <a:cubicBezTo>
                      <a:pt x="4" y="4"/>
                      <a:pt x="4" y="3"/>
                      <a:pt x="3" y="4"/>
                    </a:cubicBezTo>
                    <a:cubicBezTo>
                      <a:pt x="4" y="4"/>
                      <a:pt x="4" y="4"/>
                      <a:pt x="4" y="4"/>
                    </a:cubicBezTo>
                    <a:cubicBezTo>
                      <a:pt x="3" y="4"/>
                      <a:pt x="3" y="5"/>
                      <a:pt x="3" y="5"/>
                    </a:cubicBezTo>
                    <a:cubicBezTo>
                      <a:pt x="3" y="4"/>
                      <a:pt x="3" y="5"/>
                      <a:pt x="3" y="4"/>
                    </a:cubicBezTo>
                    <a:cubicBezTo>
                      <a:pt x="3" y="4"/>
                      <a:pt x="3" y="4"/>
                      <a:pt x="3" y="3"/>
                    </a:cubicBezTo>
                    <a:cubicBezTo>
                      <a:pt x="3" y="3"/>
                      <a:pt x="3" y="3"/>
                      <a:pt x="3" y="4"/>
                    </a:cubicBezTo>
                    <a:cubicBezTo>
                      <a:pt x="3" y="3"/>
                      <a:pt x="3" y="3"/>
                      <a:pt x="3" y="3"/>
                    </a:cubicBezTo>
                    <a:cubicBezTo>
                      <a:pt x="3" y="3"/>
                      <a:pt x="3" y="4"/>
                      <a:pt x="3" y="4"/>
                    </a:cubicBezTo>
                    <a:cubicBezTo>
                      <a:pt x="3" y="3"/>
                      <a:pt x="3" y="3"/>
                      <a:pt x="3" y="3"/>
                    </a:cubicBezTo>
                    <a:cubicBezTo>
                      <a:pt x="3" y="4"/>
                      <a:pt x="2" y="3"/>
                      <a:pt x="2" y="3"/>
                    </a:cubicBezTo>
                    <a:cubicBezTo>
                      <a:pt x="2" y="4"/>
                      <a:pt x="2" y="4"/>
                      <a:pt x="2" y="4"/>
                    </a:cubicBezTo>
                    <a:cubicBezTo>
                      <a:pt x="2" y="3"/>
                      <a:pt x="2" y="5"/>
                      <a:pt x="2" y="4"/>
                    </a:cubicBezTo>
                    <a:cubicBezTo>
                      <a:pt x="2" y="5"/>
                      <a:pt x="2" y="5"/>
                      <a:pt x="2" y="5"/>
                    </a:cubicBezTo>
                    <a:cubicBezTo>
                      <a:pt x="2" y="4"/>
                      <a:pt x="2" y="4"/>
                      <a:pt x="2" y="4"/>
                    </a:cubicBezTo>
                    <a:cubicBezTo>
                      <a:pt x="2" y="5"/>
                      <a:pt x="2" y="3"/>
                      <a:pt x="2" y="3"/>
                    </a:cubicBezTo>
                    <a:cubicBezTo>
                      <a:pt x="2" y="3"/>
                      <a:pt x="2" y="3"/>
                      <a:pt x="2" y="4"/>
                    </a:cubicBezTo>
                    <a:cubicBezTo>
                      <a:pt x="2" y="3"/>
                      <a:pt x="2" y="3"/>
                      <a:pt x="2" y="3"/>
                    </a:cubicBezTo>
                    <a:cubicBezTo>
                      <a:pt x="2" y="3"/>
                      <a:pt x="1" y="5"/>
                      <a:pt x="1" y="4"/>
                    </a:cubicBezTo>
                    <a:cubicBezTo>
                      <a:pt x="1" y="3"/>
                      <a:pt x="1" y="3"/>
                      <a:pt x="1" y="3"/>
                    </a:cubicBezTo>
                    <a:cubicBezTo>
                      <a:pt x="1" y="3"/>
                      <a:pt x="1" y="2"/>
                      <a:pt x="1" y="3"/>
                    </a:cubicBezTo>
                    <a:cubicBezTo>
                      <a:pt x="1" y="4"/>
                      <a:pt x="0" y="5"/>
                      <a:pt x="0" y="5"/>
                    </a:cubicBezTo>
                    <a:cubicBezTo>
                      <a:pt x="1" y="5"/>
                      <a:pt x="1" y="4"/>
                      <a:pt x="1" y="4"/>
                    </a:cubicBezTo>
                    <a:cubicBezTo>
                      <a:pt x="1" y="5"/>
                      <a:pt x="1" y="5"/>
                      <a:pt x="1" y="5"/>
                    </a:cubicBezTo>
                    <a:cubicBezTo>
                      <a:pt x="1" y="3"/>
                      <a:pt x="1" y="3"/>
                      <a:pt x="1" y="3"/>
                    </a:cubicBezTo>
                    <a:cubicBezTo>
                      <a:pt x="1" y="3"/>
                      <a:pt x="1" y="4"/>
                      <a:pt x="1" y="4"/>
                    </a:cubicBezTo>
                    <a:cubicBezTo>
                      <a:pt x="1" y="4"/>
                      <a:pt x="1" y="4"/>
                      <a:pt x="1" y="5"/>
                    </a:cubicBezTo>
                    <a:cubicBezTo>
                      <a:pt x="1" y="5"/>
                      <a:pt x="1" y="5"/>
                      <a:pt x="1" y="5"/>
                    </a:cubicBezTo>
                    <a:cubicBezTo>
                      <a:pt x="1" y="5"/>
                      <a:pt x="1" y="5"/>
                      <a:pt x="1" y="5"/>
                    </a:cubicBezTo>
                    <a:cubicBezTo>
                      <a:pt x="1" y="4"/>
                      <a:pt x="1" y="6"/>
                      <a:pt x="1" y="5"/>
                    </a:cubicBezTo>
                    <a:cubicBezTo>
                      <a:pt x="1" y="5"/>
                      <a:pt x="1" y="5"/>
                      <a:pt x="1" y="5"/>
                    </a:cubicBezTo>
                    <a:cubicBezTo>
                      <a:pt x="1" y="5"/>
                      <a:pt x="1" y="5"/>
                      <a:pt x="2" y="5"/>
                    </a:cubicBezTo>
                    <a:cubicBezTo>
                      <a:pt x="1" y="5"/>
                      <a:pt x="2" y="5"/>
                      <a:pt x="2" y="6"/>
                    </a:cubicBezTo>
                    <a:cubicBezTo>
                      <a:pt x="2" y="5"/>
                      <a:pt x="2" y="4"/>
                      <a:pt x="2" y="4"/>
                    </a:cubicBezTo>
                    <a:cubicBezTo>
                      <a:pt x="2" y="5"/>
                      <a:pt x="2" y="5"/>
                      <a:pt x="2" y="6"/>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5"/>
                      <a:pt x="2" y="5"/>
                    </a:cubicBezTo>
                    <a:cubicBezTo>
                      <a:pt x="2" y="6"/>
                      <a:pt x="2" y="6"/>
                      <a:pt x="2" y="6"/>
                    </a:cubicBezTo>
                    <a:cubicBezTo>
                      <a:pt x="3" y="6"/>
                      <a:pt x="3" y="4"/>
                      <a:pt x="3" y="5"/>
                    </a:cubicBezTo>
                    <a:cubicBezTo>
                      <a:pt x="3" y="5"/>
                      <a:pt x="3" y="5"/>
                      <a:pt x="3" y="4"/>
                    </a:cubicBezTo>
                    <a:cubicBezTo>
                      <a:pt x="3" y="4"/>
                      <a:pt x="3" y="5"/>
                      <a:pt x="3" y="5"/>
                    </a:cubicBezTo>
                    <a:cubicBezTo>
                      <a:pt x="3" y="4"/>
                      <a:pt x="3" y="5"/>
                      <a:pt x="3" y="5"/>
                    </a:cubicBezTo>
                    <a:cubicBezTo>
                      <a:pt x="3" y="5"/>
                      <a:pt x="3" y="5"/>
                      <a:pt x="3" y="6"/>
                    </a:cubicBezTo>
                    <a:cubicBezTo>
                      <a:pt x="3" y="6"/>
                      <a:pt x="3" y="5"/>
                      <a:pt x="3" y="5"/>
                    </a:cubicBezTo>
                    <a:cubicBezTo>
                      <a:pt x="3" y="6"/>
                      <a:pt x="3" y="6"/>
                      <a:pt x="3" y="6"/>
                    </a:cubicBezTo>
                    <a:cubicBezTo>
                      <a:pt x="4" y="5"/>
                      <a:pt x="4" y="5"/>
                      <a:pt x="4" y="5"/>
                    </a:cubicBezTo>
                    <a:cubicBezTo>
                      <a:pt x="4" y="5"/>
                      <a:pt x="4" y="5"/>
                      <a:pt x="4" y="5"/>
                    </a:cubicBezTo>
                    <a:cubicBezTo>
                      <a:pt x="4" y="5"/>
                      <a:pt x="4" y="5"/>
                      <a:pt x="4" y="5"/>
                    </a:cubicBezTo>
                    <a:cubicBezTo>
                      <a:pt x="4" y="4"/>
                      <a:pt x="4" y="4"/>
                      <a:pt x="4" y="4"/>
                    </a:cubicBezTo>
                    <a:cubicBezTo>
                      <a:pt x="4" y="6"/>
                      <a:pt x="4" y="4"/>
                      <a:pt x="4" y="3"/>
                    </a:cubicBezTo>
                    <a:cubicBezTo>
                      <a:pt x="5" y="4"/>
                      <a:pt x="5" y="4"/>
                      <a:pt x="5" y="4"/>
                    </a:cubicBezTo>
                    <a:cubicBezTo>
                      <a:pt x="5" y="4"/>
                      <a:pt x="5" y="4"/>
                      <a:pt x="5" y="4"/>
                    </a:cubicBezTo>
                    <a:cubicBezTo>
                      <a:pt x="5" y="4"/>
                      <a:pt x="5" y="5"/>
                      <a:pt x="5" y="4"/>
                    </a:cubicBezTo>
                    <a:cubicBezTo>
                      <a:pt x="5" y="4"/>
                      <a:pt x="5" y="5"/>
                      <a:pt x="5" y="5"/>
                    </a:cubicBezTo>
                    <a:cubicBezTo>
                      <a:pt x="5" y="4"/>
                      <a:pt x="5" y="6"/>
                      <a:pt x="5" y="4"/>
                    </a:cubicBezTo>
                    <a:cubicBezTo>
                      <a:pt x="5" y="4"/>
                      <a:pt x="5" y="3"/>
                      <a:pt x="5" y="4"/>
                    </a:cubicBezTo>
                    <a:cubicBezTo>
                      <a:pt x="5" y="3"/>
                      <a:pt x="5" y="3"/>
                      <a:pt x="5" y="3"/>
                    </a:cubicBezTo>
                    <a:cubicBezTo>
                      <a:pt x="5" y="3"/>
                      <a:pt x="5" y="4"/>
                      <a:pt x="5" y="3"/>
                    </a:cubicBezTo>
                    <a:cubicBezTo>
                      <a:pt x="5" y="4"/>
                      <a:pt x="5" y="4"/>
                      <a:pt x="5" y="4"/>
                    </a:cubicBezTo>
                    <a:cubicBezTo>
                      <a:pt x="6" y="0"/>
                      <a:pt x="5" y="5"/>
                      <a:pt x="5" y="3"/>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Freeform 1980"/>
              <p:cNvSpPr>
                <a:spLocks/>
              </p:cNvSpPr>
              <p:nvPr/>
            </p:nvSpPr>
            <p:spPr bwMode="auto">
              <a:xfrm>
                <a:off x="1289" y="276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1981"/>
              <p:cNvSpPr>
                <a:spLocks/>
              </p:cNvSpPr>
              <p:nvPr/>
            </p:nvSpPr>
            <p:spPr bwMode="auto">
              <a:xfrm>
                <a:off x="1289" y="276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1982"/>
              <p:cNvSpPr>
                <a:spLocks/>
              </p:cNvSpPr>
              <p:nvPr/>
            </p:nvSpPr>
            <p:spPr bwMode="auto">
              <a:xfrm>
                <a:off x="1292"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Rectangle 1983"/>
              <p:cNvSpPr>
                <a:spLocks noChangeArrowheads="1"/>
              </p:cNvSpPr>
              <p:nvPr/>
            </p:nvSpPr>
            <p:spPr bwMode="auto">
              <a:xfrm>
                <a:off x="1292"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1984"/>
              <p:cNvSpPr>
                <a:spLocks/>
              </p:cNvSpPr>
              <p:nvPr/>
            </p:nvSpPr>
            <p:spPr bwMode="auto">
              <a:xfrm>
                <a:off x="1282" y="2762"/>
                <a:ext cx="7" cy="9"/>
              </a:xfrm>
              <a:custGeom>
                <a:avLst/>
                <a:gdLst>
                  <a:gd name="T0" fmla="*/ 1 w 3"/>
                  <a:gd name="T1" fmla="*/ 2 h 4"/>
                  <a:gd name="T2" fmla="*/ 1 w 3"/>
                  <a:gd name="T3" fmla="*/ 2 h 4"/>
                  <a:gd name="T4" fmla="*/ 1 w 3"/>
                  <a:gd name="T5" fmla="*/ 2 h 4"/>
                  <a:gd name="T6" fmla="*/ 0 w 3"/>
                  <a:gd name="T7" fmla="*/ 3 h 4"/>
                  <a:gd name="T8" fmla="*/ 2 w 3"/>
                  <a:gd name="T9" fmla="*/ 3 h 4"/>
                  <a:gd name="T10" fmla="*/ 1 w 3"/>
                  <a:gd name="T11" fmla="*/ 3 h 4"/>
                  <a:gd name="T12" fmla="*/ 2 w 3"/>
                  <a:gd name="T13" fmla="*/ 2 h 4"/>
                  <a:gd name="T14" fmla="*/ 2 w 3"/>
                  <a:gd name="T15" fmla="*/ 3 h 4"/>
                  <a:gd name="T16" fmla="*/ 2 w 3"/>
                  <a:gd name="T17" fmla="*/ 3 h 4"/>
                  <a:gd name="T18" fmla="*/ 2 w 3"/>
                  <a:gd name="T19" fmla="*/ 3 h 4"/>
                  <a:gd name="T20" fmla="*/ 2 w 3"/>
                  <a:gd name="T21" fmla="*/ 3 h 4"/>
                  <a:gd name="T22" fmla="*/ 2 w 3"/>
                  <a:gd name="T23" fmla="*/ 3 h 4"/>
                  <a:gd name="T24" fmla="*/ 3 w 3"/>
                  <a:gd name="T25" fmla="*/ 3 h 4"/>
                  <a:gd name="T26" fmla="*/ 3 w 3"/>
                  <a:gd name="T27" fmla="*/ 3 h 4"/>
                  <a:gd name="T28" fmla="*/ 3 w 3"/>
                  <a:gd name="T29" fmla="*/ 2 h 4"/>
                  <a:gd name="T30" fmla="*/ 3 w 3"/>
                  <a:gd name="T31" fmla="*/ 3 h 4"/>
                  <a:gd name="T32" fmla="*/ 3 w 3"/>
                  <a:gd name="T33" fmla="*/ 2 h 4"/>
                  <a:gd name="T34" fmla="*/ 3 w 3"/>
                  <a:gd name="T35" fmla="*/ 2 h 4"/>
                  <a:gd name="T36" fmla="*/ 3 w 3"/>
                  <a:gd name="T37" fmla="*/ 2 h 4"/>
                  <a:gd name="T38" fmla="*/ 3 w 3"/>
                  <a:gd name="T39" fmla="*/ 2 h 4"/>
                  <a:gd name="T40" fmla="*/ 3 w 3"/>
                  <a:gd name="T41" fmla="*/ 2 h 4"/>
                  <a:gd name="T42" fmla="*/ 3 w 3"/>
                  <a:gd name="T43" fmla="*/ 1 h 4"/>
                  <a:gd name="T44" fmla="*/ 3 w 3"/>
                  <a:gd name="T45" fmla="*/ 1 h 4"/>
                  <a:gd name="T46" fmla="*/ 3 w 3"/>
                  <a:gd name="T47" fmla="*/ 1 h 4"/>
                  <a:gd name="T48" fmla="*/ 3 w 3"/>
                  <a:gd name="T49" fmla="*/ 1 h 4"/>
                  <a:gd name="T50" fmla="*/ 3 w 3"/>
                  <a:gd name="T51" fmla="*/ 1 h 4"/>
                  <a:gd name="T52" fmla="*/ 2 w 3"/>
                  <a:gd name="T53" fmla="*/ 2 h 4"/>
                  <a:gd name="T54" fmla="*/ 2 w 3"/>
                  <a:gd name="T55" fmla="*/ 2 h 4"/>
                  <a:gd name="T56" fmla="*/ 3 w 3"/>
                  <a:gd name="T57" fmla="*/ 2 h 4"/>
                  <a:gd name="T58" fmla="*/ 2 w 3"/>
                  <a:gd name="T59" fmla="*/ 2 h 4"/>
                  <a:gd name="T60" fmla="*/ 3 w 3"/>
                  <a:gd name="T61" fmla="*/ 1 h 4"/>
                  <a:gd name="T62" fmla="*/ 2 w 3"/>
                  <a:gd name="T63" fmla="*/ 2 h 4"/>
                  <a:gd name="T64" fmla="*/ 2 w 3"/>
                  <a:gd name="T65" fmla="*/ 2 h 4"/>
                  <a:gd name="T66" fmla="*/ 2 w 3"/>
                  <a:gd name="T67" fmla="*/ 1 h 4"/>
                  <a:gd name="T68" fmla="*/ 2 w 3"/>
                  <a:gd name="T69" fmla="*/ 2 h 4"/>
                  <a:gd name="T70" fmla="*/ 1 w 3"/>
                  <a:gd name="T71" fmla="*/ 1 h 4"/>
                  <a:gd name="T72" fmla="*/ 1 w 3"/>
                  <a:gd name="T73" fmla="*/ 2 h 4"/>
                  <a:gd name="T74" fmla="*/ 1 w 3"/>
                  <a:gd name="T75" fmla="*/ 2 h 4"/>
                  <a:gd name="T76" fmla="*/ 1 w 3"/>
                  <a:gd name="T77" fmla="*/ 2 h 4"/>
                  <a:gd name="T78" fmla="*/ 1 w 3"/>
                  <a:gd name="T79" fmla="*/ 3 h 4"/>
                  <a:gd name="T80" fmla="*/ 1 w 3"/>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 h="4">
                    <a:moveTo>
                      <a:pt x="1" y="2"/>
                    </a:moveTo>
                    <a:cubicBezTo>
                      <a:pt x="1" y="2"/>
                      <a:pt x="1" y="2"/>
                      <a:pt x="1" y="2"/>
                    </a:cubicBezTo>
                    <a:cubicBezTo>
                      <a:pt x="1" y="2"/>
                      <a:pt x="0" y="2"/>
                      <a:pt x="1" y="2"/>
                    </a:cubicBezTo>
                    <a:cubicBezTo>
                      <a:pt x="0" y="3"/>
                      <a:pt x="0" y="2"/>
                      <a:pt x="0" y="3"/>
                    </a:cubicBezTo>
                    <a:cubicBezTo>
                      <a:pt x="1" y="3"/>
                      <a:pt x="1" y="4"/>
                      <a:pt x="2" y="3"/>
                    </a:cubicBezTo>
                    <a:cubicBezTo>
                      <a:pt x="1" y="3"/>
                      <a:pt x="1" y="3"/>
                      <a:pt x="1" y="3"/>
                    </a:cubicBezTo>
                    <a:cubicBezTo>
                      <a:pt x="2" y="2"/>
                      <a:pt x="1" y="4"/>
                      <a:pt x="2" y="2"/>
                    </a:cubicBezTo>
                    <a:cubicBezTo>
                      <a:pt x="2" y="3"/>
                      <a:pt x="2" y="3"/>
                      <a:pt x="2" y="3"/>
                    </a:cubicBezTo>
                    <a:cubicBezTo>
                      <a:pt x="2" y="4"/>
                      <a:pt x="2" y="2"/>
                      <a:pt x="2" y="3"/>
                    </a:cubicBezTo>
                    <a:cubicBezTo>
                      <a:pt x="2" y="3"/>
                      <a:pt x="2" y="3"/>
                      <a:pt x="2" y="3"/>
                    </a:cubicBezTo>
                    <a:cubicBezTo>
                      <a:pt x="2" y="3"/>
                      <a:pt x="2" y="3"/>
                      <a:pt x="2" y="3"/>
                    </a:cubicBezTo>
                    <a:cubicBezTo>
                      <a:pt x="2" y="3"/>
                      <a:pt x="2" y="3"/>
                      <a:pt x="2" y="3"/>
                    </a:cubicBezTo>
                    <a:cubicBezTo>
                      <a:pt x="3" y="2"/>
                      <a:pt x="3" y="2"/>
                      <a:pt x="3" y="3"/>
                    </a:cubicBezTo>
                    <a:cubicBezTo>
                      <a:pt x="3" y="3"/>
                      <a:pt x="3" y="3"/>
                      <a:pt x="3" y="3"/>
                    </a:cubicBezTo>
                    <a:cubicBezTo>
                      <a:pt x="3" y="3"/>
                      <a:pt x="3" y="2"/>
                      <a:pt x="3" y="2"/>
                    </a:cubicBezTo>
                    <a:cubicBezTo>
                      <a:pt x="3" y="3"/>
                      <a:pt x="3" y="3"/>
                      <a:pt x="3" y="3"/>
                    </a:cubicBezTo>
                    <a:cubicBezTo>
                      <a:pt x="3" y="3"/>
                      <a:pt x="3" y="4"/>
                      <a:pt x="3" y="2"/>
                    </a:cubicBezTo>
                    <a:cubicBezTo>
                      <a:pt x="3" y="2"/>
                      <a:pt x="3" y="2"/>
                      <a:pt x="3" y="2"/>
                    </a:cubicBezTo>
                    <a:cubicBezTo>
                      <a:pt x="3" y="1"/>
                      <a:pt x="3" y="2"/>
                      <a:pt x="3" y="2"/>
                    </a:cubicBezTo>
                    <a:cubicBezTo>
                      <a:pt x="3" y="2"/>
                      <a:pt x="3" y="2"/>
                      <a:pt x="3" y="2"/>
                    </a:cubicBezTo>
                    <a:cubicBezTo>
                      <a:pt x="3" y="4"/>
                      <a:pt x="3" y="2"/>
                      <a:pt x="3" y="2"/>
                    </a:cubicBezTo>
                    <a:cubicBezTo>
                      <a:pt x="3" y="2"/>
                      <a:pt x="3" y="2"/>
                      <a:pt x="3" y="1"/>
                    </a:cubicBezTo>
                    <a:cubicBezTo>
                      <a:pt x="3" y="0"/>
                      <a:pt x="3" y="2"/>
                      <a:pt x="3" y="1"/>
                    </a:cubicBezTo>
                    <a:cubicBezTo>
                      <a:pt x="3" y="1"/>
                      <a:pt x="3" y="1"/>
                      <a:pt x="3" y="1"/>
                    </a:cubicBezTo>
                    <a:cubicBezTo>
                      <a:pt x="3" y="1"/>
                      <a:pt x="3" y="1"/>
                      <a:pt x="3" y="1"/>
                    </a:cubicBezTo>
                    <a:cubicBezTo>
                      <a:pt x="3" y="1"/>
                      <a:pt x="3" y="1"/>
                      <a:pt x="3" y="1"/>
                    </a:cubicBezTo>
                    <a:cubicBezTo>
                      <a:pt x="3" y="2"/>
                      <a:pt x="2" y="2"/>
                      <a:pt x="2" y="2"/>
                    </a:cubicBezTo>
                    <a:cubicBezTo>
                      <a:pt x="3" y="2"/>
                      <a:pt x="2" y="3"/>
                      <a:pt x="2" y="2"/>
                    </a:cubicBezTo>
                    <a:cubicBezTo>
                      <a:pt x="2" y="2"/>
                      <a:pt x="2" y="2"/>
                      <a:pt x="3" y="2"/>
                    </a:cubicBezTo>
                    <a:cubicBezTo>
                      <a:pt x="2" y="2"/>
                      <a:pt x="2" y="2"/>
                      <a:pt x="2" y="2"/>
                    </a:cubicBezTo>
                    <a:cubicBezTo>
                      <a:pt x="2" y="2"/>
                      <a:pt x="3" y="1"/>
                      <a:pt x="3" y="1"/>
                    </a:cubicBezTo>
                    <a:cubicBezTo>
                      <a:pt x="2" y="1"/>
                      <a:pt x="3" y="1"/>
                      <a:pt x="2" y="2"/>
                    </a:cubicBezTo>
                    <a:cubicBezTo>
                      <a:pt x="2" y="1"/>
                      <a:pt x="2" y="1"/>
                      <a:pt x="2" y="2"/>
                    </a:cubicBezTo>
                    <a:cubicBezTo>
                      <a:pt x="2" y="2"/>
                      <a:pt x="2" y="1"/>
                      <a:pt x="2" y="1"/>
                    </a:cubicBezTo>
                    <a:cubicBezTo>
                      <a:pt x="2" y="1"/>
                      <a:pt x="2" y="1"/>
                      <a:pt x="2" y="2"/>
                    </a:cubicBezTo>
                    <a:cubicBezTo>
                      <a:pt x="1" y="2"/>
                      <a:pt x="1" y="2"/>
                      <a:pt x="1" y="1"/>
                    </a:cubicBezTo>
                    <a:cubicBezTo>
                      <a:pt x="1" y="2"/>
                      <a:pt x="1" y="2"/>
                      <a:pt x="1" y="2"/>
                    </a:cubicBezTo>
                    <a:cubicBezTo>
                      <a:pt x="1" y="3"/>
                      <a:pt x="1" y="1"/>
                      <a:pt x="1" y="2"/>
                    </a:cubicBezTo>
                    <a:cubicBezTo>
                      <a:pt x="1" y="2"/>
                      <a:pt x="1" y="2"/>
                      <a:pt x="1" y="2"/>
                    </a:cubicBezTo>
                    <a:cubicBezTo>
                      <a:pt x="1" y="2"/>
                      <a:pt x="1" y="3"/>
                      <a:pt x="1" y="3"/>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1985"/>
              <p:cNvSpPr>
                <a:spLocks/>
              </p:cNvSpPr>
              <p:nvPr/>
            </p:nvSpPr>
            <p:spPr bwMode="auto">
              <a:xfrm>
                <a:off x="1282" y="2766"/>
                <a:ext cx="0" cy="3"/>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1986"/>
              <p:cNvSpPr>
                <a:spLocks/>
              </p:cNvSpPr>
              <p:nvPr/>
            </p:nvSpPr>
            <p:spPr bwMode="auto">
              <a:xfrm>
                <a:off x="1277" y="2752"/>
                <a:ext cx="10" cy="19"/>
              </a:xfrm>
              <a:custGeom>
                <a:avLst/>
                <a:gdLst>
                  <a:gd name="T0" fmla="*/ 1 w 4"/>
                  <a:gd name="T1" fmla="*/ 6 h 8"/>
                  <a:gd name="T2" fmla="*/ 1 w 4"/>
                  <a:gd name="T3" fmla="*/ 7 h 8"/>
                  <a:gd name="T4" fmla="*/ 1 w 4"/>
                  <a:gd name="T5" fmla="*/ 7 h 8"/>
                  <a:gd name="T6" fmla="*/ 2 w 4"/>
                  <a:gd name="T7" fmla="*/ 6 h 8"/>
                  <a:gd name="T8" fmla="*/ 2 w 4"/>
                  <a:gd name="T9" fmla="*/ 7 h 8"/>
                  <a:gd name="T10" fmla="*/ 2 w 4"/>
                  <a:gd name="T11" fmla="*/ 6 h 8"/>
                  <a:gd name="T12" fmla="*/ 2 w 4"/>
                  <a:gd name="T13" fmla="*/ 7 h 8"/>
                  <a:gd name="T14" fmla="*/ 2 w 4"/>
                  <a:gd name="T15" fmla="*/ 6 h 8"/>
                  <a:gd name="T16" fmla="*/ 2 w 4"/>
                  <a:gd name="T17" fmla="*/ 6 h 8"/>
                  <a:gd name="T18" fmla="*/ 2 w 4"/>
                  <a:gd name="T19" fmla="*/ 6 h 8"/>
                  <a:gd name="T20" fmla="*/ 1 w 4"/>
                  <a:gd name="T21" fmla="*/ 7 h 8"/>
                  <a:gd name="T22" fmla="*/ 2 w 4"/>
                  <a:gd name="T23" fmla="*/ 6 h 8"/>
                  <a:gd name="T24" fmla="*/ 2 w 4"/>
                  <a:gd name="T25" fmla="*/ 5 h 8"/>
                  <a:gd name="T26" fmla="*/ 1 w 4"/>
                  <a:gd name="T27" fmla="*/ 6 h 8"/>
                  <a:gd name="T28" fmla="*/ 1 w 4"/>
                  <a:gd name="T29" fmla="*/ 6 h 8"/>
                  <a:gd name="T30" fmla="*/ 1 w 4"/>
                  <a:gd name="T31" fmla="*/ 5 h 8"/>
                  <a:gd name="T32" fmla="*/ 1 w 4"/>
                  <a:gd name="T33" fmla="*/ 6 h 8"/>
                  <a:gd name="T34" fmla="*/ 1 w 4"/>
                  <a:gd name="T35" fmla="*/ 7 h 8"/>
                  <a:gd name="T36" fmla="*/ 4 w 4"/>
                  <a:gd name="T37" fmla="*/ 5 h 8"/>
                  <a:gd name="T38" fmla="*/ 2 w 4"/>
                  <a:gd name="T39" fmla="*/ 2 h 8"/>
                  <a:gd name="T40" fmla="*/ 2 w 4"/>
                  <a:gd name="T41" fmla="*/ 3 h 8"/>
                  <a:gd name="T42" fmla="*/ 2 w 4"/>
                  <a:gd name="T43" fmla="*/ 3 h 8"/>
                  <a:gd name="T44" fmla="*/ 2 w 4"/>
                  <a:gd name="T45" fmla="*/ 1 h 8"/>
                  <a:gd name="T46" fmla="*/ 3 w 4"/>
                  <a:gd name="T47" fmla="*/ 2 h 8"/>
                  <a:gd name="T48" fmla="*/ 4 w 4"/>
                  <a:gd name="T49" fmla="*/ 6 h 8"/>
                  <a:gd name="T50" fmla="*/ 1 w 4"/>
                  <a:gd name="T51" fmla="*/ 7 h 8"/>
                  <a:gd name="T52" fmla="*/ 1 w 4"/>
                  <a:gd name="T5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8">
                    <a:moveTo>
                      <a:pt x="1" y="6"/>
                    </a:moveTo>
                    <a:cubicBezTo>
                      <a:pt x="1" y="7"/>
                      <a:pt x="1" y="7"/>
                      <a:pt x="1" y="7"/>
                    </a:cubicBezTo>
                    <a:cubicBezTo>
                      <a:pt x="1" y="7"/>
                      <a:pt x="1" y="7"/>
                      <a:pt x="1" y="7"/>
                    </a:cubicBezTo>
                    <a:cubicBezTo>
                      <a:pt x="1" y="7"/>
                      <a:pt x="2" y="7"/>
                      <a:pt x="2" y="6"/>
                    </a:cubicBezTo>
                    <a:cubicBezTo>
                      <a:pt x="2" y="7"/>
                      <a:pt x="2" y="7"/>
                      <a:pt x="2" y="7"/>
                    </a:cubicBezTo>
                    <a:cubicBezTo>
                      <a:pt x="2" y="7"/>
                      <a:pt x="2" y="7"/>
                      <a:pt x="2" y="6"/>
                    </a:cubicBezTo>
                    <a:cubicBezTo>
                      <a:pt x="2" y="6"/>
                      <a:pt x="2" y="7"/>
                      <a:pt x="2" y="7"/>
                    </a:cubicBezTo>
                    <a:cubicBezTo>
                      <a:pt x="2" y="6"/>
                      <a:pt x="2" y="6"/>
                      <a:pt x="2" y="6"/>
                    </a:cubicBezTo>
                    <a:cubicBezTo>
                      <a:pt x="2" y="6"/>
                      <a:pt x="2" y="6"/>
                      <a:pt x="2" y="6"/>
                    </a:cubicBezTo>
                    <a:cubicBezTo>
                      <a:pt x="2" y="6"/>
                      <a:pt x="2" y="6"/>
                      <a:pt x="2" y="6"/>
                    </a:cubicBezTo>
                    <a:cubicBezTo>
                      <a:pt x="2" y="5"/>
                      <a:pt x="2" y="7"/>
                      <a:pt x="1" y="7"/>
                    </a:cubicBezTo>
                    <a:cubicBezTo>
                      <a:pt x="2" y="6"/>
                      <a:pt x="2" y="6"/>
                      <a:pt x="2" y="6"/>
                    </a:cubicBezTo>
                    <a:cubicBezTo>
                      <a:pt x="2" y="6"/>
                      <a:pt x="1" y="6"/>
                      <a:pt x="2" y="5"/>
                    </a:cubicBezTo>
                    <a:cubicBezTo>
                      <a:pt x="2" y="5"/>
                      <a:pt x="1" y="6"/>
                      <a:pt x="1" y="6"/>
                    </a:cubicBezTo>
                    <a:cubicBezTo>
                      <a:pt x="1" y="6"/>
                      <a:pt x="1" y="6"/>
                      <a:pt x="1" y="6"/>
                    </a:cubicBezTo>
                    <a:cubicBezTo>
                      <a:pt x="1" y="7"/>
                      <a:pt x="2" y="6"/>
                      <a:pt x="1" y="5"/>
                    </a:cubicBezTo>
                    <a:cubicBezTo>
                      <a:pt x="1" y="6"/>
                      <a:pt x="1" y="6"/>
                      <a:pt x="1" y="6"/>
                    </a:cubicBezTo>
                    <a:cubicBezTo>
                      <a:pt x="1" y="6"/>
                      <a:pt x="1" y="6"/>
                      <a:pt x="1" y="7"/>
                    </a:cubicBezTo>
                    <a:cubicBezTo>
                      <a:pt x="1" y="6"/>
                      <a:pt x="1" y="8"/>
                      <a:pt x="4" y="5"/>
                    </a:cubicBezTo>
                    <a:cubicBezTo>
                      <a:pt x="3" y="1"/>
                      <a:pt x="2" y="3"/>
                      <a:pt x="2" y="2"/>
                    </a:cubicBezTo>
                    <a:cubicBezTo>
                      <a:pt x="2" y="2"/>
                      <a:pt x="2" y="3"/>
                      <a:pt x="2" y="3"/>
                    </a:cubicBezTo>
                    <a:cubicBezTo>
                      <a:pt x="2" y="3"/>
                      <a:pt x="2" y="3"/>
                      <a:pt x="2" y="3"/>
                    </a:cubicBezTo>
                    <a:cubicBezTo>
                      <a:pt x="2" y="2"/>
                      <a:pt x="2" y="2"/>
                      <a:pt x="2" y="1"/>
                    </a:cubicBezTo>
                    <a:cubicBezTo>
                      <a:pt x="2" y="1"/>
                      <a:pt x="2" y="1"/>
                      <a:pt x="3" y="2"/>
                    </a:cubicBezTo>
                    <a:cubicBezTo>
                      <a:pt x="2" y="3"/>
                      <a:pt x="4" y="0"/>
                      <a:pt x="4" y="6"/>
                    </a:cubicBezTo>
                    <a:cubicBezTo>
                      <a:pt x="0" y="8"/>
                      <a:pt x="1" y="7"/>
                      <a:pt x="1" y="7"/>
                    </a:cubicBezTo>
                    <a:cubicBezTo>
                      <a:pt x="1" y="7"/>
                      <a:pt x="1" y="6"/>
                      <a:pt x="1" y="6"/>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1" name="Rectangle 1987"/>
              <p:cNvSpPr>
                <a:spLocks noChangeArrowheads="1"/>
              </p:cNvSpPr>
              <p:nvPr/>
            </p:nvSpPr>
            <p:spPr bwMode="auto">
              <a:xfrm>
                <a:off x="1280" y="276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2" name="Freeform 1988"/>
              <p:cNvSpPr>
                <a:spLocks/>
              </p:cNvSpPr>
              <p:nvPr/>
            </p:nvSpPr>
            <p:spPr bwMode="auto">
              <a:xfrm>
                <a:off x="1301" y="2740"/>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3" name="Freeform 1989"/>
              <p:cNvSpPr>
                <a:spLocks/>
              </p:cNvSpPr>
              <p:nvPr/>
            </p:nvSpPr>
            <p:spPr bwMode="auto">
              <a:xfrm>
                <a:off x="1301" y="2735"/>
                <a:ext cx="0" cy="8"/>
              </a:xfrm>
              <a:custGeom>
                <a:avLst/>
                <a:gdLst>
                  <a:gd name="T0" fmla="*/ 0 h 3"/>
                  <a:gd name="T1" fmla="*/ 1 h 3"/>
                  <a:gd name="T2" fmla="*/ 3 h 3"/>
                  <a:gd name="T3" fmla="*/ 2 h 3"/>
                  <a:gd name="T4" fmla="*/ 2 h 3"/>
                  <a:gd name="T5" fmla="*/ 1 h 3"/>
                  <a:gd name="T6" fmla="*/ 1 h 3"/>
                  <a:gd name="T7" fmla="*/ 0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0"/>
                    </a:moveTo>
                    <a:cubicBezTo>
                      <a:pt x="0" y="1"/>
                      <a:pt x="0" y="1"/>
                      <a:pt x="0" y="1"/>
                    </a:cubicBezTo>
                    <a:cubicBezTo>
                      <a:pt x="0" y="2"/>
                      <a:pt x="0" y="2"/>
                      <a:pt x="0" y="3"/>
                    </a:cubicBezTo>
                    <a:cubicBezTo>
                      <a:pt x="0" y="3"/>
                      <a:pt x="0" y="2"/>
                      <a:pt x="0" y="2"/>
                    </a:cubicBezTo>
                    <a:cubicBezTo>
                      <a:pt x="0" y="2"/>
                      <a:pt x="0" y="2"/>
                      <a:pt x="0" y="2"/>
                    </a:cubicBezTo>
                    <a:cubicBezTo>
                      <a:pt x="0" y="2"/>
                      <a:pt x="0" y="2"/>
                      <a:pt x="0" y="1"/>
                    </a:cubicBezTo>
                    <a:cubicBezTo>
                      <a:pt x="0" y="0"/>
                      <a:pt x="0" y="1"/>
                      <a:pt x="0" y="1"/>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4" name="Freeform 1990"/>
              <p:cNvSpPr>
                <a:spLocks/>
              </p:cNvSpPr>
              <p:nvPr/>
            </p:nvSpPr>
            <p:spPr bwMode="auto">
              <a:xfrm>
                <a:off x="1301" y="273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5" name="Freeform 1991"/>
              <p:cNvSpPr>
                <a:spLocks/>
              </p:cNvSpPr>
              <p:nvPr/>
            </p:nvSpPr>
            <p:spPr bwMode="auto">
              <a:xfrm>
                <a:off x="1299" y="2738"/>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6" name="Freeform 1992"/>
              <p:cNvSpPr>
                <a:spLocks/>
              </p:cNvSpPr>
              <p:nvPr/>
            </p:nvSpPr>
            <p:spPr bwMode="auto">
              <a:xfrm>
                <a:off x="1299"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7" name="Freeform 1993"/>
              <p:cNvSpPr>
                <a:spLocks/>
              </p:cNvSpPr>
              <p:nvPr/>
            </p:nvSpPr>
            <p:spPr bwMode="auto">
              <a:xfrm>
                <a:off x="1299" y="2738"/>
                <a:ext cx="2" cy="5"/>
              </a:xfrm>
              <a:custGeom>
                <a:avLst/>
                <a:gdLst>
                  <a:gd name="T0" fmla="*/ 0 w 1"/>
                  <a:gd name="T1" fmla="*/ 1 h 2"/>
                  <a:gd name="T2" fmla="*/ 0 w 1"/>
                  <a:gd name="T3" fmla="*/ 1 h 2"/>
                  <a:gd name="T4" fmla="*/ 0 w 1"/>
                  <a:gd name="T5" fmla="*/ 1 h 2"/>
                  <a:gd name="T6" fmla="*/ 0 w 1"/>
                  <a:gd name="T7" fmla="*/ 0 h 2"/>
                  <a:gd name="T8" fmla="*/ 1 w 1"/>
                  <a:gd name="T9" fmla="*/ 0 h 2"/>
                  <a:gd name="T10" fmla="*/ 1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0" y="2"/>
                      <a:pt x="0" y="1"/>
                      <a:pt x="0" y="1"/>
                    </a:cubicBezTo>
                    <a:cubicBezTo>
                      <a:pt x="0" y="1"/>
                      <a:pt x="0" y="1"/>
                      <a:pt x="0" y="1"/>
                    </a:cubicBezTo>
                    <a:cubicBezTo>
                      <a:pt x="0" y="1"/>
                      <a:pt x="0" y="0"/>
                      <a:pt x="0" y="0"/>
                    </a:cubicBezTo>
                    <a:cubicBezTo>
                      <a:pt x="1" y="0"/>
                      <a:pt x="0" y="1"/>
                      <a:pt x="1" y="0"/>
                    </a:cubicBezTo>
                    <a:cubicBezTo>
                      <a:pt x="1" y="0"/>
                      <a:pt x="1" y="0"/>
                      <a:pt x="1" y="0"/>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8" name="Freeform 1994"/>
              <p:cNvSpPr>
                <a:spLocks/>
              </p:cNvSpPr>
              <p:nvPr/>
            </p:nvSpPr>
            <p:spPr bwMode="auto">
              <a:xfrm>
                <a:off x="1299"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9" name="Freeform 1995"/>
              <p:cNvSpPr>
                <a:spLocks/>
              </p:cNvSpPr>
              <p:nvPr/>
            </p:nvSpPr>
            <p:spPr bwMode="auto">
              <a:xfrm>
                <a:off x="1299" y="2740"/>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0" name="Freeform 1996"/>
              <p:cNvSpPr>
                <a:spLocks/>
              </p:cNvSpPr>
              <p:nvPr/>
            </p:nvSpPr>
            <p:spPr bwMode="auto">
              <a:xfrm>
                <a:off x="1299" y="2735"/>
                <a:ext cx="0" cy="5"/>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1" name="Freeform 1997"/>
              <p:cNvSpPr>
                <a:spLocks/>
              </p:cNvSpPr>
              <p:nvPr/>
            </p:nvSpPr>
            <p:spPr bwMode="auto">
              <a:xfrm>
                <a:off x="1299" y="273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Freeform 1998"/>
              <p:cNvSpPr>
                <a:spLocks/>
              </p:cNvSpPr>
              <p:nvPr/>
            </p:nvSpPr>
            <p:spPr bwMode="auto">
              <a:xfrm>
                <a:off x="1296" y="2733"/>
                <a:ext cx="3" cy="5"/>
              </a:xfrm>
              <a:custGeom>
                <a:avLst/>
                <a:gdLst>
                  <a:gd name="T0" fmla="*/ 0 w 1"/>
                  <a:gd name="T1" fmla="*/ 2 h 2"/>
                  <a:gd name="T2" fmla="*/ 1 w 1"/>
                  <a:gd name="T3" fmla="*/ 1 h 2"/>
                  <a:gd name="T4" fmla="*/ 1 w 1"/>
                  <a:gd name="T5" fmla="*/ 2 h 2"/>
                  <a:gd name="T6" fmla="*/ 1 w 1"/>
                  <a:gd name="T7" fmla="*/ 2 h 2"/>
                  <a:gd name="T8" fmla="*/ 1 w 1"/>
                  <a:gd name="T9" fmla="*/ 2 h 2"/>
                  <a:gd name="T10" fmla="*/ 1 w 1"/>
                  <a:gd name="T11" fmla="*/ 2 h 2"/>
                  <a:gd name="T12" fmla="*/ 1 w 1"/>
                  <a:gd name="T13" fmla="*/ 2 h 2"/>
                  <a:gd name="T14" fmla="*/ 1 w 1"/>
                  <a:gd name="T15" fmla="*/ 1 h 2"/>
                  <a:gd name="T16" fmla="*/ 1 w 1"/>
                  <a:gd name="T17" fmla="*/ 1 h 2"/>
                  <a:gd name="T18" fmla="*/ 1 w 1"/>
                  <a:gd name="T19" fmla="*/ 1 h 2"/>
                  <a:gd name="T20" fmla="*/ 1 w 1"/>
                  <a:gd name="T21" fmla="*/ 0 h 2"/>
                  <a:gd name="T22" fmla="*/ 0 w 1"/>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0" y="2"/>
                    </a:moveTo>
                    <a:cubicBezTo>
                      <a:pt x="1" y="1"/>
                      <a:pt x="1" y="1"/>
                      <a:pt x="1" y="1"/>
                    </a:cubicBezTo>
                    <a:cubicBezTo>
                      <a:pt x="1" y="1"/>
                      <a:pt x="1" y="2"/>
                      <a:pt x="1" y="2"/>
                    </a:cubicBezTo>
                    <a:cubicBezTo>
                      <a:pt x="1" y="2"/>
                      <a:pt x="1" y="1"/>
                      <a:pt x="1" y="2"/>
                    </a:cubicBezTo>
                    <a:cubicBezTo>
                      <a:pt x="1" y="2"/>
                      <a:pt x="1" y="2"/>
                      <a:pt x="1" y="2"/>
                    </a:cubicBezTo>
                    <a:cubicBezTo>
                      <a:pt x="1" y="2"/>
                      <a:pt x="1" y="2"/>
                      <a:pt x="1" y="2"/>
                    </a:cubicBezTo>
                    <a:cubicBezTo>
                      <a:pt x="1" y="2"/>
                      <a:pt x="1" y="2"/>
                      <a:pt x="1" y="2"/>
                    </a:cubicBezTo>
                    <a:cubicBezTo>
                      <a:pt x="1" y="1"/>
                      <a:pt x="1" y="1"/>
                      <a:pt x="1" y="1"/>
                    </a:cubicBezTo>
                    <a:cubicBezTo>
                      <a:pt x="1" y="1"/>
                      <a:pt x="1" y="2"/>
                      <a:pt x="1" y="1"/>
                    </a:cubicBezTo>
                    <a:cubicBezTo>
                      <a:pt x="1" y="1"/>
                      <a:pt x="1" y="1"/>
                      <a:pt x="1" y="1"/>
                    </a:cubicBezTo>
                    <a:cubicBezTo>
                      <a:pt x="1" y="1"/>
                      <a:pt x="1" y="0"/>
                      <a:pt x="1" y="0"/>
                    </a:cubicBezTo>
                    <a:cubicBezTo>
                      <a:pt x="1" y="0"/>
                      <a:pt x="1"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Rectangle 1999"/>
              <p:cNvSpPr>
                <a:spLocks noChangeArrowheads="1"/>
              </p:cNvSpPr>
              <p:nvPr/>
            </p:nvSpPr>
            <p:spPr bwMode="auto">
              <a:xfrm>
                <a:off x="1299" y="273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Freeform 2000"/>
              <p:cNvSpPr>
                <a:spLocks/>
              </p:cNvSpPr>
              <p:nvPr/>
            </p:nvSpPr>
            <p:spPr bwMode="auto">
              <a:xfrm>
                <a:off x="1296" y="2733"/>
                <a:ext cx="3" cy="5"/>
              </a:xfrm>
              <a:custGeom>
                <a:avLst/>
                <a:gdLst>
                  <a:gd name="T0" fmla="*/ 0 w 1"/>
                  <a:gd name="T1" fmla="*/ 2 h 2"/>
                  <a:gd name="T2" fmla="*/ 0 w 1"/>
                  <a:gd name="T3" fmla="*/ 2 h 2"/>
                  <a:gd name="T4" fmla="*/ 0 w 1"/>
                  <a:gd name="T5" fmla="*/ 2 h 2"/>
                  <a:gd name="T6" fmla="*/ 0 w 1"/>
                  <a:gd name="T7" fmla="*/ 1 h 2"/>
                  <a:gd name="T8" fmla="*/ 0 w 1"/>
                  <a:gd name="T9" fmla="*/ 2 h 2"/>
                  <a:gd name="T10" fmla="*/ 0 w 1"/>
                  <a:gd name="T11" fmla="*/ 0 h 2"/>
                  <a:gd name="T12" fmla="*/ 0 w 1"/>
                  <a:gd name="T13" fmla="*/ 1 h 2"/>
                  <a:gd name="T14" fmla="*/ 0 w 1"/>
                  <a:gd name="T15" fmla="*/ 1 h 2"/>
                  <a:gd name="T16" fmla="*/ 0 w 1"/>
                  <a:gd name="T17" fmla="*/ 1 h 2"/>
                  <a:gd name="T18" fmla="*/ 0 w 1"/>
                  <a:gd name="T19" fmla="*/ 1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0" y="2"/>
                      <a:pt x="0" y="2"/>
                      <a:pt x="0" y="2"/>
                    </a:cubicBezTo>
                    <a:cubicBezTo>
                      <a:pt x="0" y="2"/>
                      <a:pt x="0" y="2"/>
                      <a:pt x="0" y="2"/>
                    </a:cubicBezTo>
                    <a:cubicBezTo>
                      <a:pt x="0" y="1"/>
                      <a:pt x="0" y="1"/>
                      <a:pt x="0" y="1"/>
                    </a:cubicBezTo>
                    <a:cubicBezTo>
                      <a:pt x="1" y="0"/>
                      <a:pt x="0" y="2"/>
                      <a:pt x="0" y="2"/>
                    </a:cubicBezTo>
                    <a:cubicBezTo>
                      <a:pt x="0" y="1"/>
                      <a:pt x="0" y="1"/>
                      <a:pt x="0" y="0"/>
                    </a:cubicBezTo>
                    <a:cubicBezTo>
                      <a:pt x="0" y="1"/>
                      <a:pt x="0" y="1"/>
                      <a:pt x="0" y="1"/>
                    </a:cubicBezTo>
                    <a:cubicBezTo>
                      <a:pt x="1" y="0"/>
                      <a:pt x="0" y="0"/>
                      <a:pt x="0" y="1"/>
                    </a:cubicBezTo>
                    <a:cubicBezTo>
                      <a:pt x="0"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2001"/>
              <p:cNvSpPr>
                <a:spLocks/>
              </p:cNvSpPr>
              <p:nvPr/>
            </p:nvSpPr>
            <p:spPr bwMode="auto">
              <a:xfrm>
                <a:off x="1296" y="2738"/>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2002"/>
              <p:cNvSpPr>
                <a:spLocks/>
              </p:cNvSpPr>
              <p:nvPr/>
            </p:nvSpPr>
            <p:spPr bwMode="auto">
              <a:xfrm>
                <a:off x="1296" y="2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7" name="Rectangle 2003"/>
              <p:cNvSpPr>
                <a:spLocks noChangeArrowheads="1"/>
              </p:cNvSpPr>
              <p:nvPr/>
            </p:nvSpPr>
            <p:spPr bwMode="auto">
              <a:xfrm>
                <a:off x="1296" y="273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2004"/>
              <p:cNvSpPr>
                <a:spLocks/>
              </p:cNvSpPr>
              <p:nvPr/>
            </p:nvSpPr>
            <p:spPr bwMode="auto">
              <a:xfrm>
                <a:off x="1287" y="2731"/>
                <a:ext cx="9" cy="9"/>
              </a:xfrm>
              <a:custGeom>
                <a:avLst/>
                <a:gdLst>
                  <a:gd name="T0" fmla="*/ 1 w 4"/>
                  <a:gd name="T1" fmla="*/ 1 h 4"/>
                  <a:gd name="T2" fmla="*/ 1 w 4"/>
                  <a:gd name="T3" fmla="*/ 1 h 4"/>
                  <a:gd name="T4" fmla="*/ 1 w 4"/>
                  <a:gd name="T5" fmla="*/ 2 h 4"/>
                  <a:gd name="T6" fmla="*/ 0 w 4"/>
                  <a:gd name="T7" fmla="*/ 3 h 4"/>
                  <a:gd name="T8" fmla="*/ 1 w 4"/>
                  <a:gd name="T9" fmla="*/ 2 h 4"/>
                  <a:gd name="T10" fmla="*/ 1 w 4"/>
                  <a:gd name="T11" fmla="*/ 3 h 4"/>
                  <a:gd name="T12" fmla="*/ 1 w 4"/>
                  <a:gd name="T13" fmla="*/ 3 h 4"/>
                  <a:gd name="T14" fmla="*/ 2 w 4"/>
                  <a:gd name="T15" fmla="*/ 3 h 4"/>
                  <a:gd name="T16" fmla="*/ 3 w 4"/>
                  <a:gd name="T17" fmla="*/ 3 h 4"/>
                  <a:gd name="T18" fmla="*/ 3 w 4"/>
                  <a:gd name="T19" fmla="*/ 2 h 4"/>
                  <a:gd name="T20" fmla="*/ 3 w 4"/>
                  <a:gd name="T21" fmla="*/ 3 h 4"/>
                  <a:gd name="T22" fmla="*/ 3 w 4"/>
                  <a:gd name="T23" fmla="*/ 3 h 4"/>
                  <a:gd name="T24" fmla="*/ 3 w 4"/>
                  <a:gd name="T25" fmla="*/ 3 h 4"/>
                  <a:gd name="T26" fmla="*/ 4 w 4"/>
                  <a:gd name="T27" fmla="*/ 2 h 4"/>
                  <a:gd name="T28" fmla="*/ 3 w 4"/>
                  <a:gd name="T29" fmla="*/ 3 h 4"/>
                  <a:gd name="T30" fmla="*/ 4 w 4"/>
                  <a:gd name="T31" fmla="*/ 3 h 4"/>
                  <a:gd name="T32" fmla="*/ 4 w 4"/>
                  <a:gd name="T33" fmla="*/ 2 h 4"/>
                  <a:gd name="T34" fmla="*/ 4 w 4"/>
                  <a:gd name="T35" fmla="*/ 1 h 4"/>
                  <a:gd name="T36" fmla="*/ 3 w 4"/>
                  <a:gd name="T37" fmla="*/ 2 h 4"/>
                  <a:gd name="T38" fmla="*/ 3 w 4"/>
                  <a:gd name="T39" fmla="*/ 2 h 4"/>
                  <a:gd name="T40" fmla="*/ 3 w 4"/>
                  <a:gd name="T41" fmla="*/ 1 h 4"/>
                  <a:gd name="T42" fmla="*/ 2 w 4"/>
                  <a:gd name="T43" fmla="*/ 2 h 4"/>
                  <a:gd name="T44" fmla="*/ 2 w 4"/>
                  <a:gd name="T45" fmla="*/ 2 h 4"/>
                  <a:gd name="T46" fmla="*/ 2 w 4"/>
                  <a:gd name="T47" fmla="*/ 2 h 4"/>
                  <a:gd name="T48" fmla="*/ 2 w 4"/>
                  <a:gd name="T49" fmla="*/ 2 h 4"/>
                  <a:gd name="T50" fmla="*/ 2 w 4"/>
                  <a:gd name="T51" fmla="*/ 3 h 4"/>
                  <a:gd name="T52" fmla="*/ 2 w 4"/>
                  <a:gd name="T53" fmla="*/ 1 h 4"/>
                  <a:gd name="T54" fmla="*/ 2 w 4"/>
                  <a:gd name="T55" fmla="*/ 2 h 4"/>
                  <a:gd name="T56" fmla="*/ 2 w 4"/>
                  <a:gd name="T57" fmla="*/ 2 h 4"/>
                  <a:gd name="T58" fmla="*/ 2 w 4"/>
                  <a:gd name="T59" fmla="*/ 1 h 4"/>
                  <a:gd name="T60" fmla="*/ 1 w 4"/>
                  <a:gd name="T61" fmla="*/ 2 h 4"/>
                  <a:gd name="T62" fmla="*/ 1 w 4"/>
                  <a:gd name="T63" fmla="*/ 2 h 4"/>
                  <a:gd name="T64" fmla="*/ 1 w 4"/>
                  <a:gd name="T65" fmla="*/ 2 h 4"/>
                  <a:gd name="T66" fmla="*/ 2 w 4"/>
                  <a:gd name="T67" fmla="*/ 1 h 4"/>
                  <a:gd name="T68" fmla="*/ 2 w 4"/>
                  <a:gd name="T69" fmla="*/ 0 h 4"/>
                  <a:gd name="T70" fmla="*/ 1 w 4"/>
                  <a:gd name="T71" fmla="*/ 2 h 4"/>
                  <a:gd name="T72" fmla="*/ 1 w 4"/>
                  <a:gd name="T7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4">
                    <a:moveTo>
                      <a:pt x="1" y="1"/>
                    </a:moveTo>
                    <a:cubicBezTo>
                      <a:pt x="1" y="1"/>
                      <a:pt x="1" y="1"/>
                      <a:pt x="1" y="1"/>
                    </a:cubicBezTo>
                    <a:cubicBezTo>
                      <a:pt x="1" y="2"/>
                      <a:pt x="1" y="1"/>
                      <a:pt x="1" y="2"/>
                    </a:cubicBezTo>
                    <a:cubicBezTo>
                      <a:pt x="1" y="2"/>
                      <a:pt x="1" y="2"/>
                      <a:pt x="0" y="3"/>
                    </a:cubicBezTo>
                    <a:cubicBezTo>
                      <a:pt x="0" y="3"/>
                      <a:pt x="1" y="2"/>
                      <a:pt x="1" y="2"/>
                    </a:cubicBezTo>
                    <a:cubicBezTo>
                      <a:pt x="1" y="3"/>
                      <a:pt x="1" y="3"/>
                      <a:pt x="1" y="3"/>
                    </a:cubicBezTo>
                    <a:cubicBezTo>
                      <a:pt x="1" y="3"/>
                      <a:pt x="1" y="2"/>
                      <a:pt x="1" y="3"/>
                    </a:cubicBezTo>
                    <a:cubicBezTo>
                      <a:pt x="1" y="3"/>
                      <a:pt x="1" y="3"/>
                      <a:pt x="2" y="3"/>
                    </a:cubicBezTo>
                    <a:cubicBezTo>
                      <a:pt x="2" y="3"/>
                      <a:pt x="2" y="3"/>
                      <a:pt x="3" y="3"/>
                    </a:cubicBezTo>
                    <a:cubicBezTo>
                      <a:pt x="3" y="2"/>
                      <a:pt x="3" y="2"/>
                      <a:pt x="3" y="2"/>
                    </a:cubicBezTo>
                    <a:cubicBezTo>
                      <a:pt x="3" y="3"/>
                      <a:pt x="3" y="2"/>
                      <a:pt x="3" y="3"/>
                    </a:cubicBezTo>
                    <a:cubicBezTo>
                      <a:pt x="3" y="3"/>
                      <a:pt x="3" y="3"/>
                      <a:pt x="3" y="3"/>
                    </a:cubicBezTo>
                    <a:cubicBezTo>
                      <a:pt x="3" y="4"/>
                      <a:pt x="3" y="3"/>
                      <a:pt x="3" y="3"/>
                    </a:cubicBezTo>
                    <a:cubicBezTo>
                      <a:pt x="3" y="3"/>
                      <a:pt x="4" y="2"/>
                      <a:pt x="4" y="2"/>
                    </a:cubicBezTo>
                    <a:cubicBezTo>
                      <a:pt x="3" y="3"/>
                      <a:pt x="4" y="2"/>
                      <a:pt x="3" y="3"/>
                    </a:cubicBezTo>
                    <a:cubicBezTo>
                      <a:pt x="4" y="4"/>
                      <a:pt x="4" y="2"/>
                      <a:pt x="4" y="3"/>
                    </a:cubicBezTo>
                    <a:cubicBezTo>
                      <a:pt x="4" y="2"/>
                      <a:pt x="4" y="2"/>
                      <a:pt x="4" y="2"/>
                    </a:cubicBezTo>
                    <a:cubicBezTo>
                      <a:pt x="4" y="1"/>
                      <a:pt x="4" y="2"/>
                      <a:pt x="4" y="1"/>
                    </a:cubicBezTo>
                    <a:cubicBezTo>
                      <a:pt x="4" y="1"/>
                      <a:pt x="3" y="2"/>
                      <a:pt x="3" y="2"/>
                    </a:cubicBezTo>
                    <a:cubicBezTo>
                      <a:pt x="3" y="2"/>
                      <a:pt x="3" y="2"/>
                      <a:pt x="3" y="2"/>
                    </a:cubicBezTo>
                    <a:cubicBezTo>
                      <a:pt x="3" y="2"/>
                      <a:pt x="3" y="2"/>
                      <a:pt x="3" y="1"/>
                    </a:cubicBezTo>
                    <a:cubicBezTo>
                      <a:pt x="3" y="2"/>
                      <a:pt x="3" y="1"/>
                      <a:pt x="2" y="2"/>
                    </a:cubicBezTo>
                    <a:cubicBezTo>
                      <a:pt x="2" y="2"/>
                      <a:pt x="2" y="2"/>
                      <a:pt x="2" y="2"/>
                    </a:cubicBezTo>
                    <a:cubicBezTo>
                      <a:pt x="2" y="2"/>
                      <a:pt x="2" y="2"/>
                      <a:pt x="2" y="2"/>
                    </a:cubicBezTo>
                    <a:cubicBezTo>
                      <a:pt x="2" y="2"/>
                      <a:pt x="2" y="2"/>
                      <a:pt x="2" y="2"/>
                    </a:cubicBezTo>
                    <a:cubicBezTo>
                      <a:pt x="2" y="2"/>
                      <a:pt x="2" y="2"/>
                      <a:pt x="2" y="3"/>
                    </a:cubicBezTo>
                    <a:cubicBezTo>
                      <a:pt x="2" y="1"/>
                      <a:pt x="2" y="1"/>
                      <a:pt x="2" y="1"/>
                    </a:cubicBezTo>
                    <a:cubicBezTo>
                      <a:pt x="2" y="2"/>
                      <a:pt x="2" y="2"/>
                      <a:pt x="2" y="2"/>
                    </a:cubicBezTo>
                    <a:cubicBezTo>
                      <a:pt x="2" y="1"/>
                      <a:pt x="2" y="2"/>
                      <a:pt x="2" y="2"/>
                    </a:cubicBezTo>
                    <a:cubicBezTo>
                      <a:pt x="1" y="2"/>
                      <a:pt x="2" y="1"/>
                      <a:pt x="2" y="1"/>
                    </a:cubicBezTo>
                    <a:cubicBezTo>
                      <a:pt x="2" y="1"/>
                      <a:pt x="1" y="2"/>
                      <a:pt x="1" y="2"/>
                    </a:cubicBezTo>
                    <a:cubicBezTo>
                      <a:pt x="1" y="2"/>
                      <a:pt x="1" y="2"/>
                      <a:pt x="1" y="2"/>
                    </a:cubicBezTo>
                    <a:cubicBezTo>
                      <a:pt x="1" y="2"/>
                      <a:pt x="1" y="2"/>
                      <a:pt x="1" y="2"/>
                    </a:cubicBezTo>
                    <a:cubicBezTo>
                      <a:pt x="1" y="1"/>
                      <a:pt x="1" y="1"/>
                      <a:pt x="2" y="1"/>
                    </a:cubicBezTo>
                    <a:cubicBezTo>
                      <a:pt x="2" y="0"/>
                      <a:pt x="2" y="0"/>
                      <a:pt x="2" y="0"/>
                    </a:cubicBezTo>
                    <a:cubicBezTo>
                      <a:pt x="1" y="2"/>
                      <a:pt x="1" y="2"/>
                      <a:pt x="1" y="2"/>
                    </a:cubicBezTo>
                    <a:cubicBezTo>
                      <a:pt x="1" y="1"/>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Rectangle 2005"/>
              <p:cNvSpPr>
                <a:spLocks noChangeArrowheads="1"/>
              </p:cNvSpPr>
              <p:nvPr/>
            </p:nvSpPr>
            <p:spPr bwMode="auto">
              <a:xfrm>
                <a:off x="1292" y="2731"/>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2006"/>
              <p:cNvSpPr>
                <a:spLocks/>
              </p:cNvSpPr>
              <p:nvPr/>
            </p:nvSpPr>
            <p:spPr bwMode="auto">
              <a:xfrm>
                <a:off x="1289" y="27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Rectangle 2007"/>
              <p:cNvSpPr>
                <a:spLocks noChangeArrowheads="1"/>
              </p:cNvSpPr>
              <p:nvPr/>
            </p:nvSpPr>
            <p:spPr bwMode="auto">
              <a:xfrm>
                <a:off x="1289" y="273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2008"/>
              <p:cNvSpPr>
                <a:spLocks/>
              </p:cNvSpPr>
              <p:nvPr/>
            </p:nvSpPr>
            <p:spPr bwMode="auto">
              <a:xfrm>
                <a:off x="1292" y="273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2009"/>
              <p:cNvSpPr>
                <a:spLocks/>
              </p:cNvSpPr>
              <p:nvPr/>
            </p:nvSpPr>
            <p:spPr bwMode="auto">
              <a:xfrm>
                <a:off x="1294" y="2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4" name="Rectangle 2010"/>
              <p:cNvSpPr>
                <a:spLocks noChangeArrowheads="1"/>
              </p:cNvSpPr>
              <p:nvPr/>
            </p:nvSpPr>
            <p:spPr bwMode="auto">
              <a:xfrm>
                <a:off x="1289" y="2731"/>
                <a:ext cx="3"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2011"/>
              <p:cNvSpPr>
                <a:spLocks/>
              </p:cNvSpPr>
              <p:nvPr/>
            </p:nvSpPr>
            <p:spPr bwMode="auto">
              <a:xfrm>
                <a:off x="1282" y="2731"/>
                <a:ext cx="7" cy="7"/>
              </a:xfrm>
              <a:custGeom>
                <a:avLst/>
                <a:gdLst>
                  <a:gd name="T0" fmla="*/ 1 w 3"/>
                  <a:gd name="T1" fmla="*/ 2 h 3"/>
                  <a:gd name="T2" fmla="*/ 1 w 3"/>
                  <a:gd name="T3" fmla="*/ 3 h 3"/>
                  <a:gd name="T4" fmla="*/ 2 w 3"/>
                  <a:gd name="T5" fmla="*/ 1 h 3"/>
                  <a:gd name="T6" fmla="*/ 1 w 3"/>
                  <a:gd name="T7" fmla="*/ 3 h 3"/>
                  <a:gd name="T8" fmla="*/ 2 w 3"/>
                  <a:gd name="T9" fmla="*/ 2 h 3"/>
                  <a:gd name="T10" fmla="*/ 2 w 3"/>
                  <a:gd name="T11" fmla="*/ 2 h 3"/>
                  <a:gd name="T12" fmla="*/ 3 w 3"/>
                  <a:gd name="T13" fmla="*/ 1 h 3"/>
                  <a:gd name="T14" fmla="*/ 2 w 3"/>
                  <a:gd name="T15" fmla="*/ 3 h 3"/>
                  <a:gd name="T16" fmla="*/ 2 w 3"/>
                  <a:gd name="T17" fmla="*/ 3 h 3"/>
                  <a:gd name="T18" fmla="*/ 2 w 3"/>
                  <a:gd name="T19" fmla="*/ 2 h 3"/>
                  <a:gd name="T20" fmla="*/ 3 w 3"/>
                  <a:gd name="T21" fmla="*/ 2 h 3"/>
                  <a:gd name="T22" fmla="*/ 3 w 3"/>
                  <a:gd name="T23" fmla="*/ 1 h 3"/>
                  <a:gd name="T24" fmla="*/ 3 w 3"/>
                  <a:gd name="T25" fmla="*/ 1 h 3"/>
                  <a:gd name="T26" fmla="*/ 3 w 3"/>
                  <a:gd name="T27" fmla="*/ 1 h 3"/>
                  <a:gd name="T28" fmla="*/ 3 w 3"/>
                  <a:gd name="T29" fmla="*/ 1 h 3"/>
                  <a:gd name="T30" fmla="*/ 3 w 3"/>
                  <a:gd name="T31" fmla="*/ 0 h 3"/>
                  <a:gd name="T32" fmla="*/ 3 w 3"/>
                  <a:gd name="T33" fmla="*/ 1 h 3"/>
                  <a:gd name="T34" fmla="*/ 3 w 3"/>
                  <a:gd name="T35" fmla="*/ 1 h 3"/>
                  <a:gd name="T36" fmla="*/ 2 w 3"/>
                  <a:gd name="T37" fmla="*/ 1 h 3"/>
                  <a:gd name="T38" fmla="*/ 3 w 3"/>
                  <a:gd name="T39" fmla="*/ 1 h 3"/>
                  <a:gd name="T40" fmla="*/ 2 w 3"/>
                  <a:gd name="T41" fmla="*/ 1 h 3"/>
                  <a:gd name="T42" fmla="*/ 2 w 3"/>
                  <a:gd name="T43" fmla="*/ 0 h 3"/>
                  <a:gd name="T44" fmla="*/ 2 w 3"/>
                  <a:gd name="T45" fmla="*/ 1 h 3"/>
                  <a:gd name="T46" fmla="*/ 2 w 3"/>
                  <a:gd name="T47" fmla="*/ 0 h 3"/>
                  <a:gd name="T48" fmla="*/ 2 w 3"/>
                  <a:gd name="T49" fmla="*/ 2 h 3"/>
                  <a:gd name="T50" fmla="*/ 2 w 3"/>
                  <a:gd name="T51" fmla="*/ 0 h 3"/>
                  <a:gd name="T52" fmla="*/ 2 w 3"/>
                  <a:gd name="T53" fmla="*/ 1 h 3"/>
                  <a:gd name="T54" fmla="*/ 2 w 3"/>
                  <a:gd name="T55" fmla="*/ 0 h 3"/>
                  <a:gd name="T56" fmla="*/ 1 w 3"/>
                  <a:gd name="T57" fmla="*/ 1 h 3"/>
                  <a:gd name="T58" fmla="*/ 1 w 3"/>
                  <a:gd name="T59" fmla="*/ 1 h 3"/>
                  <a:gd name="T60" fmla="*/ 1 w 3"/>
                  <a:gd name="T61" fmla="*/ 1 h 3"/>
                  <a:gd name="T62" fmla="*/ 1 w 3"/>
                  <a:gd name="T63" fmla="*/ 1 h 3"/>
                  <a:gd name="T64" fmla="*/ 1 w 3"/>
                  <a:gd name="T65" fmla="*/ 2 h 3"/>
                  <a:gd name="T66" fmla="*/ 1 w 3"/>
                  <a:gd name="T67" fmla="*/ 1 h 3"/>
                  <a:gd name="T68" fmla="*/ 1 w 3"/>
                  <a:gd name="T6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3">
                    <a:moveTo>
                      <a:pt x="1" y="2"/>
                    </a:moveTo>
                    <a:cubicBezTo>
                      <a:pt x="0" y="3"/>
                      <a:pt x="1" y="2"/>
                      <a:pt x="1" y="3"/>
                    </a:cubicBezTo>
                    <a:cubicBezTo>
                      <a:pt x="1" y="2"/>
                      <a:pt x="1" y="1"/>
                      <a:pt x="2" y="1"/>
                    </a:cubicBezTo>
                    <a:cubicBezTo>
                      <a:pt x="1" y="3"/>
                      <a:pt x="1" y="3"/>
                      <a:pt x="1" y="3"/>
                    </a:cubicBezTo>
                    <a:cubicBezTo>
                      <a:pt x="1" y="3"/>
                      <a:pt x="1" y="3"/>
                      <a:pt x="2" y="2"/>
                    </a:cubicBezTo>
                    <a:cubicBezTo>
                      <a:pt x="2" y="2"/>
                      <a:pt x="2" y="2"/>
                      <a:pt x="2" y="2"/>
                    </a:cubicBezTo>
                    <a:cubicBezTo>
                      <a:pt x="2" y="2"/>
                      <a:pt x="3" y="1"/>
                      <a:pt x="3" y="1"/>
                    </a:cubicBezTo>
                    <a:cubicBezTo>
                      <a:pt x="2" y="2"/>
                      <a:pt x="2" y="2"/>
                      <a:pt x="2" y="3"/>
                    </a:cubicBezTo>
                    <a:cubicBezTo>
                      <a:pt x="2" y="3"/>
                      <a:pt x="2" y="3"/>
                      <a:pt x="2" y="3"/>
                    </a:cubicBezTo>
                    <a:cubicBezTo>
                      <a:pt x="2" y="3"/>
                      <a:pt x="2" y="2"/>
                      <a:pt x="2" y="2"/>
                    </a:cubicBezTo>
                    <a:cubicBezTo>
                      <a:pt x="2" y="2"/>
                      <a:pt x="3" y="2"/>
                      <a:pt x="3" y="2"/>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1"/>
                      <a:pt x="3" y="1"/>
                      <a:pt x="3" y="1"/>
                    </a:cubicBezTo>
                    <a:cubicBezTo>
                      <a:pt x="3" y="1"/>
                      <a:pt x="3" y="1"/>
                      <a:pt x="3" y="1"/>
                    </a:cubicBezTo>
                    <a:cubicBezTo>
                      <a:pt x="2" y="1"/>
                      <a:pt x="3" y="1"/>
                      <a:pt x="2" y="1"/>
                    </a:cubicBezTo>
                    <a:cubicBezTo>
                      <a:pt x="3" y="1"/>
                      <a:pt x="3" y="1"/>
                      <a:pt x="3" y="1"/>
                    </a:cubicBezTo>
                    <a:cubicBezTo>
                      <a:pt x="2" y="1"/>
                      <a:pt x="2" y="1"/>
                      <a:pt x="2" y="1"/>
                    </a:cubicBezTo>
                    <a:cubicBezTo>
                      <a:pt x="2" y="1"/>
                      <a:pt x="3" y="0"/>
                      <a:pt x="2" y="0"/>
                    </a:cubicBezTo>
                    <a:cubicBezTo>
                      <a:pt x="2" y="1"/>
                      <a:pt x="2" y="1"/>
                      <a:pt x="2" y="1"/>
                    </a:cubicBezTo>
                    <a:cubicBezTo>
                      <a:pt x="2" y="1"/>
                      <a:pt x="2" y="0"/>
                      <a:pt x="2" y="0"/>
                    </a:cubicBezTo>
                    <a:cubicBezTo>
                      <a:pt x="2" y="1"/>
                      <a:pt x="2" y="1"/>
                      <a:pt x="2" y="2"/>
                    </a:cubicBezTo>
                    <a:cubicBezTo>
                      <a:pt x="2" y="1"/>
                      <a:pt x="1" y="2"/>
                      <a:pt x="2" y="0"/>
                    </a:cubicBezTo>
                    <a:cubicBezTo>
                      <a:pt x="2" y="0"/>
                      <a:pt x="2" y="1"/>
                      <a:pt x="2" y="1"/>
                    </a:cubicBezTo>
                    <a:cubicBezTo>
                      <a:pt x="2" y="0"/>
                      <a:pt x="2" y="0"/>
                      <a:pt x="2" y="0"/>
                    </a:cubicBezTo>
                    <a:cubicBezTo>
                      <a:pt x="1" y="1"/>
                      <a:pt x="2" y="0"/>
                      <a:pt x="1" y="1"/>
                    </a:cubicBezTo>
                    <a:cubicBezTo>
                      <a:pt x="1" y="1"/>
                      <a:pt x="1" y="1"/>
                      <a:pt x="1" y="1"/>
                    </a:cubicBezTo>
                    <a:cubicBezTo>
                      <a:pt x="1" y="1"/>
                      <a:pt x="1" y="1"/>
                      <a:pt x="1" y="1"/>
                    </a:cubicBezTo>
                    <a:cubicBezTo>
                      <a:pt x="1" y="1"/>
                      <a:pt x="1" y="1"/>
                      <a:pt x="1" y="1"/>
                    </a:cubicBezTo>
                    <a:cubicBezTo>
                      <a:pt x="1" y="2"/>
                      <a:pt x="1" y="2"/>
                      <a:pt x="1" y="2"/>
                    </a:cubicBezTo>
                    <a:cubicBezTo>
                      <a:pt x="1" y="2"/>
                      <a:pt x="1" y="2"/>
                      <a:pt x="1" y="1"/>
                    </a:cubicBezTo>
                    <a:cubicBezTo>
                      <a:pt x="1" y="2"/>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6" name="Freeform 2012"/>
              <p:cNvSpPr>
                <a:spLocks/>
              </p:cNvSpPr>
              <p:nvPr/>
            </p:nvSpPr>
            <p:spPr bwMode="auto">
              <a:xfrm>
                <a:off x="1289" y="273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2013"/>
              <p:cNvSpPr>
                <a:spLocks/>
              </p:cNvSpPr>
              <p:nvPr/>
            </p:nvSpPr>
            <p:spPr bwMode="auto">
              <a:xfrm>
                <a:off x="1280" y="2728"/>
                <a:ext cx="7" cy="7"/>
              </a:xfrm>
              <a:custGeom>
                <a:avLst/>
                <a:gdLst>
                  <a:gd name="T0" fmla="*/ 2 w 3"/>
                  <a:gd name="T1" fmla="*/ 2 h 3"/>
                  <a:gd name="T2" fmla="*/ 2 w 3"/>
                  <a:gd name="T3" fmla="*/ 1 h 3"/>
                  <a:gd name="T4" fmla="*/ 1 w 3"/>
                  <a:gd name="T5" fmla="*/ 3 h 3"/>
                  <a:gd name="T6" fmla="*/ 1 w 3"/>
                  <a:gd name="T7" fmla="*/ 3 h 3"/>
                  <a:gd name="T8" fmla="*/ 2 w 3"/>
                  <a:gd name="T9" fmla="*/ 1 h 3"/>
                  <a:gd name="T10" fmla="*/ 2 w 3"/>
                  <a:gd name="T11" fmla="*/ 1 h 3"/>
                  <a:gd name="T12" fmla="*/ 1 w 3"/>
                  <a:gd name="T13" fmla="*/ 2 h 3"/>
                  <a:gd name="T14" fmla="*/ 1 w 3"/>
                  <a:gd name="T15" fmla="*/ 2 h 3"/>
                  <a:gd name="T16" fmla="*/ 1 w 3"/>
                  <a:gd name="T17" fmla="*/ 2 h 3"/>
                  <a:gd name="T18" fmla="*/ 2 w 3"/>
                  <a:gd name="T19" fmla="*/ 1 h 3"/>
                  <a:gd name="T20" fmla="*/ 0 w 3"/>
                  <a:gd name="T21" fmla="*/ 3 h 3"/>
                  <a:gd name="T22" fmla="*/ 0 w 3"/>
                  <a:gd name="T23" fmla="*/ 3 h 3"/>
                  <a:gd name="T24" fmla="*/ 1 w 3"/>
                  <a:gd name="T25" fmla="*/ 2 h 3"/>
                  <a:gd name="T26" fmla="*/ 1 w 3"/>
                  <a:gd name="T27" fmla="*/ 2 h 3"/>
                  <a:gd name="T28" fmla="*/ 0 w 3"/>
                  <a:gd name="T29" fmla="*/ 3 h 3"/>
                  <a:gd name="T30" fmla="*/ 1 w 3"/>
                  <a:gd name="T31" fmla="*/ 3 h 3"/>
                  <a:gd name="T32" fmla="*/ 1 w 3"/>
                  <a:gd name="T33" fmla="*/ 3 h 3"/>
                  <a:gd name="T34" fmla="*/ 1 w 3"/>
                  <a:gd name="T35" fmla="*/ 3 h 3"/>
                  <a:gd name="T36" fmla="*/ 2 w 3"/>
                  <a:gd name="T37" fmla="*/ 2 h 3"/>
                  <a:gd name="T38" fmla="*/ 2 w 3"/>
                  <a:gd name="T39" fmla="*/ 2 h 3"/>
                  <a:gd name="T40" fmla="*/ 2 w 3"/>
                  <a:gd name="T41" fmla="*/ 1 h 3"/>
                  <a:gd name="T42" fmla="*/ 3 w 3"/>
                  <a:gd name="T43" fmla="*/ 1 h 3"/>
                  <a:gd name="T44" fmla="*/ 3 w 3"/>
                  <a:gd name="T45" fmla="*/ 1 h 3"/>
                  <a:gd name="T46" fmla="*/ 2 w 3"/>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2" y="2"/>
                    </a:moveTo>
                    <a:cubicBezTo>
                      <a:pt x="2" y="1"/>
                      <a:pt x="2" y="1"/>
                      <a:pt x="2" y="1"/>
                    </a:cubicBezTo>
                    <a:cubicBezTo>
                      <a:pt x="2" y="1"/>
                      <a:pt x="2" y="2"/>
                      <a:pt x="1" y="3"/>
                    </a:cubicBezTo>
                    <a:cubicBezTo>
                      <a:pt x="1" y="2"/>
                      <a:pt x="1" y="3"/>
                      <a:pt x="1" y="3"/>
                    </a:cubicBezTo>
                    <a:cubicBezTo>
                      <a:pt x="1" y="2"/>
                      <a:pt x="2" y="2"/>
                      <a:pt x="2" y="1"/>
                    </a:cubicBezTo>
                    <a:cubicBezTo>
                      <a:pt x="2" y="2"/>
                      <a:pt x="2" y="1"/>
                      <a:pt x="2" y="1"/>
                    </a:cubicBezTo>
                    <a:cubicBezTo>
                      <a:pt x="2" y="2"/>
                      <a:pt x="2" y="1"/>
                      <a:pt x="1" y="2"/>
                    </a:cubicBezTo>
                    <a:cubicBezTo>
                      <a:pt x="1" y="2"/>
                      <a:pt x="1" y="3"/>
                      <a:pt x="1" y="2"/>
                    </a:cubicBezTo>
                    <a:cubicBezTo>
                      <a:pt x="1" y="2"/>
                      <a:pt x="1" y="2"/>
                      <a:pt x="1" y="2"/>
                    </a:cubicBezTo>
                    <a:cubicBezTo>
                      <a:pt x="1" y="2"/>
                      <a:pt x="1" y="2"/>
                      <a:pt x="2" y="1"/>
                    </a:cubicBezTo>
                    <a:cubicBezTo>
                      <a:pt x="1" y="2"/>
                      <a:pt x="1" y="2"/>
                      <a:pt x="0" y="3"/>
                    </a:cubicBezTo>
                    <a:cubicBezTo>
                      <a:pt x="0" y="3"/>
                      <a:pt x="0" y="3"/>
                      <a:pt x="0" y="3"/>
                    </a:cubicBezTo>
                    <a:cubicBezTo>
                      <a:pt x="0" y="3"/>
                      <a:pt x="0" y="2"/>
                      <a:pt x="1" y="2"/>
                    </a:cubicBezTo>
                    <a:cubicBezTo>
                      <a:pt x="1" y="2"/>
                      <a:pt x="1" y="2"/>
                      <a:pt x="1" y="2"/>
                    </a:cubicBezTo>
                    <a:cubicBezTo>
                      <a:pt x="0" y="3"/>
                      <a:pt x="0" y="3"/>
                      <a:pt x="0" y="3"/>
                    </a:cubicBezTo>
                    <a:cubicBezTo>
                      <a:pt x="0" y="3"/>
                      <a:pt x="1" y="3"/>
                      <a:pt x="1" y="3"/>
                    </a:cubicBezTo>
                    <a:cubicBezTo>
                      <a:pt x="1" y="3"/>
                      <a:pt x="1" y="3"/>
                      <a:pt x="1" y="3"/>
                    </a:cubicBezTo>
                    <a:cubicBezTo>
                      <a:pt x="1" y="3"/>
                      <a:pt x="1" y="3"/>
                      <a:pt x="1" y="3"/>
                    </a:cubicBezTo>
                    <a:cubicBezTo>
                      <a:pt x="2" y="2"/>
                      <a:pt x="2" y="2"/>
                      <a:pt x="2" y="2"/>
                    </a:cubicBezTo>
                    <a:cubicBezTo>
                      <a:pt x="2" y="2"/>
                      <a:pt x="2" y="2"/>
                      <a:pt x="2" y="2"/>
                    </a:cubicBezTo>
                    <a:cubicBezTo>
                      <a:pt x="2" y="1"/>
                      <a:pt x="2" y="1"/>
                      <a:pt x="2" y="1"/>
                    </a:cubicBezTo>
                    <a:cubicBezTo>
                      <a:pt x="3" y="1"/>
                      <a:pt x="2" y="1"/>
                      <a:pt x="3" y="1"/>
                    </a:cubicBezTo>
                    <a:cubicBezTo>
                      <a:pt x="3" y="0"/>
                      <a:pt x="2" y="1"/>
                      <a:pt x="3" y="1"/>
                    </a:cubicBez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Rectangle 2014"/>
              <p:cNvSpPr>
                <a:spLocks noChangeArrowheads="1"/>
              </p:cNvSpPr>
              <p:nvPr/>
            </p:nvSpPr>
            <p:spPr bwMode="auto">
              <a:xfrm>
                <a:off x="1285"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2015"/>
              <p:cNvSpPr>
                <a:spLocks/>
              </p:cNvSpPr>
              <p:nvPr/>
            </p:nvSpPr>
            <p:spPr bwMode="auto">
              <a:xfrm>
                <a:off x="1282" y="27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Rectangle 2016"/>
              <p:cNvSpPr>
                <a:spLocks noChangeArrowheads="1"/>
              </p:cNvSpPr>
              <p:nvPr/>
            </p:nvSpPr>
            <p:spPr bwMode="auto">
              <a:xfrm>
                <a:off x="1282" y="2731"/>
                <a:ext cx="3"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2017"/>
              <p:cNvSpPr>
                <a:spLocks/>
              </p:cNvSpPr>
              <p:nvPr/>
            </p:nvSpPr>
            <p:spPr bwMode="auto">
              <a:xfrm>
                <a:off x="1275" y="2731"/>
                <a:ext cx="7" cy="9"/>
              </a:xfrm>
              <a:custGeom>
                <a:avLst/>
                <a:gdLst>
                  <a:gd name="T0" fmla="*/ 3 w 3"/>
                  <a:gd name="T1" fmla="*/ 0 h 4"/>
                  <a:gd name="T2" fmla="*/ 2 w 3"/>
                  <a:gd name="T3" fmla="*/ 2 h 4"/>
                  <a:gd name="T4" fmla="*/ 3 w 3"/>
                  <a:gd name="T5" fmla="*/ 1 h 4"/>
                  <a:gd name="T6" fmla="*/ 2 w 3"/>
                  <a:gd name="T7" fmla="*/ 2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0" y="4"/>
                      <a:pt x="2" y="1"/>
                      <a:pt x="2" y="2"/>
                    </a:cubicBezTo>
                    <a:cubicBezTo>
                      <a:pt x="3" y="1"/>
                      <a:pt x="3" y="1"/>
                      <a:pt x="3" y="1"/>
                    </a:cubicBezTo>
                    <a:cubicBezTo>
                      <a:pt x="3" y="0"/>
                      <a:pt x="2" y="1"/>
                      <a:pt x="2" y="2"/>
                    </a:cubicBezTo>
                    <a:cubicBezTo>
                      <a:pt x="3" y="1"/>
                      <a:pt x="1" y="3"/>
                      <a:pt x="2" y="1"/>
                    </a:cubicBez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2018"/>
              <p:cNvSpPr>
                <a:spLocks/>
              </p:cNvSpPr>
              <p:nvPr/>
            </p:nvSpPr>
            <p:spPr bwMode="auto">
              <a:xfrm>
                <a:off x="1277" y="2731"/>
                <a:ext cx="10" cy="9"/>
              </a:xfrm>
              <a:custGeom>
                <a:avLst/>
                <a:gdLst>
                  <a:gd name="T0" fmla="*/ 1 w 4"/>
                  <a:gd name="T1" fmla="*/ 2 h 4"/>
                  <a:gd name="T2" fmla="*/ 1 w 4"/>
                  <a:gd name="T3" fmla="*/ 2 h 4"/>
                  <a:gd name="T4" fmla="*/ 1 w 4"/>
                  <a:gd name="T5" fmla="*/ 2 h 4"/>
                  <a:gd name="T6" fmla="*/ 1 w 4"/>
                  <a:gd name="T7" fmla="*/ 3 h 4"/>
                  <a:gd name="T8" fmla="*/ 1 w 4"/>
                  <a:gd name="T9" fmla="*/ 2 h 4"/>
                  <a:gd name="T10" fmla="*/ 2 w 4"/>
                  <a:gd name="T11" fmla="*/ 2 h 4"/>
                  <a:gd name="T12" fmla="*/ 2 w 4"/>
                  <a:gd name="T13" fmla="*/ 2 h 4"/>
                  <a:gd name="T14" fmla="*/ 2 w 4"/>
                  <a:gd name="T15" fmla="*/ 3 h 4"/>
                  <a:gd name="T16" fmla="*/ 2 w 4"/>
                  <a:gd name="T17" fmla="*/ 1 h 4"/>
                  <a:gd name="T18" fmla="*/ 2 w 4"/>
                  <a:gd name="T19" fmla="*/ 2 h 4"/>
                  <a:gd name="T20" fmla="*/ 2 w 4"/>
                  <a:gd name="T21" fmla="*/ 2 h 4"/>
                  <a:gd name="T22" fmla="*/ 2 w 4"/>
                  <a:gd name="T23" fmla="*/ 2 h 4"/>
                  <a:gd name="T24" fmla="*/ 2 w 4"/>
                  <a:gd name="T25" fmla="*/ 3 h 4"/>
                  <a:gd name="T26" fmla="*/ 2 w 4"/>
                  <a:gd name="T27" fmla="*/ 3 h 4"/>
                  <a:gd name="T28" fmla="*/ 2 w 4"/>
                  <a:gd name="T29" fmla="*/ 3 h 4"/>
                  <a:gd name="T30" fmla="*/ 3 w 4"/>
                  <a:gd name="T31" fmla="*/ 3 h 4"/>
                  <a:gd name="T32" fmla="*/ 3 w 4"/>
                  <a:gd name="T33" fmla="*/ 4 h 4"/>
                  <a:gd name="T34" fmla="*/ 3 w 4"/>
                  <a:gd name="T35" fmla="*/ 2 h 4"/>
                  <a:gd name="T36" fmla="*/ 4 w 4"/>
                  <a:gd name="T37" fmla="*/ 2 h 4"/>
                  <a:gd name="T38" fmla="*/ 3 w 4"/>
                  <a:gd name="T39" fmla="*/ 3 h 4"/>
                  <a:gd name="T40" fmla="*/ 4 w 4"/>
                  <a:gd name="T41" fmla="*/ 3 h 4"/>
                  <a:gd name="T42" fmla="*/ 3 w 4"/>
                  <a:gd name="T43" fmla="*/ 4 h 4"/>
                  <a:gd name="T44" fmla="*/ 4 w 4"/>
                  <a:gd name="T45" fmla="*/ 2 h 4"/>
                  <a:gd name="T46" fmla="*/ 4 w 4"/>
                  <a:gd name="T47" fmla="*/ 3 h 4"/>
                  <a:gd name="T48" fmla="*/ 4 w 4"/>
                  <a:gd name="T49" fmla="*/ 1 h 4"/>
                  <a:gd name="T50" fmla="*/ 4 w 4"/>
                  <a:gd name="T51" fmla="*/ 1 h 4"/>
                  <a:gd name="T52" fmla="*/ 3 w 4"/>
                  <a:gd name="T53" fmla="*/ 2 h 4"/>
                  <a:gd name="T54" fmla="*/ 3 w 4"/>
                  <a:gd name="T55" fmla="*/ 1 h 4"/>
                  <a:gd name="T56" fmla="*/ 3 w 4"/>
                  <a:gd name="T57" fmla="*/ 2 h 4"/>
                  <a:gd name="T58" fmla="*/ 3 w 4"/>
                  <a:gd name="T59" fmla="*/ 1 h 4"/>
                  <a:gd name="T60" fmla="*/ 3 w 4"/>
                  <a:gd name="T61" fmla="*/ 2 h 4"/>
                  <a:gd name="T62" fmla="*/ 3 w 4"/>
                  <a:gd name="T63" fmla="*/ 1 h 4"/>
                  <a:gd name="T64" fmla="*/ 2 w 4"/>
                  <a:gd name="T65" fmla="*/ 1 h 4"/>
                  <a:gd name="T66" fmla="*/ 2 w 4"/>
                  <a:gd name="T67" fmla="*/ 1 h 4"/>
                  <a:gd name="T68" fmla="*/ 1 w 4"/>
                  <a:gd name="T69" fmla="*/ 1 h 4"/>
                  <a:gd name="T70" fmla="*/ 1 w 4"/>
                  <a:gd name="T71" fmla="*/ 2 h 4"/>
                  <a:gd name="T72" fmla="*/ 2 w 4"/>
                  <a:gd name="T73" fmla="*/ 0 h 4"/>
                  <a:gd name="T74" fmla="*/ 1 w 4"/>
                  <a:gd name="T75" fmla="*/ 1 h 4"/>
                  <a:gd name="T76" fmla="*/ 1 w 4"/>
                  <a:gd name="T77" fmla="*/ 1 h 4"/>
                  <a:gd name="T78" fmla="*/ 1 w 4"/>
                  <a:gd name="T79" fmla="*/ 1 h 4"/>
                  <a:gd name="T80" fmla="*/ 1 w 4"/>
                  <a:gd name="T81" fmla="*/ 2 h 4"/>
                  <a:gd name="T82" fmla="*/ 1 w 4"/>
                  <a:gd name="T83" fmla="*/ 3 h 4"/>
                  <a:gd name="T84" fmla="*/ 1 w 4"/>
                  <a:gd name="T8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4">
                    <a:moveTo>
                      <a:pt x="1" y="2"/>
                    </a:moveTo>
                    <a:cubicBezTo>
                      <a:pt x="1" y="2"/>
                      <a:pt x="1" y="2"/>
                      <a:pt x="1" y="2"/>
                    </a:cubicBezTo>
                    <a:cubicBezTo>
                      <a:pt x="1" y="2"/>
                      <a:pt x="1" y="3"/>
                      <a:pt x="1" y="2"/>
                    </a:cubicBezTo>
                    <a:cubicBezTo>
                      <a:pt x="1" y="3"/>
                      <a:pt x="1" y="2"/>
                      <a:pt x="1" y="3"/>
                    </a:cubicBezTo>
                    <a:cubicBezTo>
                      <a:pt x="1" y="2"/>
                      <a:pt x="1" y="2"/>
                      <a:pt x="1" y="2"/>
                    </a:cubicBezTo>
                    <a:cubicBezTo>
                      <a:pt x="1" y="3"/>
                      <a:pt x="2" y="2"/>
                      <a:pt x="2" y="2"/>
                    </a:cubicBezTo>
                    <a:cubicBezTo>
                      <a:pt x="2" y="2"/>
                      <a:pt x="2" y="2"/>
                      <a:pt x="2" y="2"/>
                    </a:cubicBezTo>
                    <a:cubicBezTo>
                      <a:pt x="2" y="2"/>
                      <a:pt x="2" y="2"/>
                      <a:pt x="2" y="3"/>
                    </a:cubicBezTo>
                    <a:cubicBezTo>
                      <a:pt x="2" y="3"/>
                      <a:pt x="2" y="2"/>
                      <a:pt x="2" y="1"/>
                    </a:cubicBezTo>
                    <a:cubicBezTo>
                      <a:pt x="2" y="2"/>
                      <a:pt x="3" y="1"/>
                      <a:pt x="2" y="2"/>
                    </a:cubicBezTo>
                    <a:cubicBezTo>
                      <a:pt x="2" y="2"/>
                      <a:pt x="2" y="2"/>
                      <a:pt x="2" y="2"/>
                    </a:cubicBezTo>
                    <a:cubicBezTo>
                      <a:pt x="2" y="3"/>
                      <a:pt x="2" y="2"/>
                      <a:pt x="2" y="2"/>
                    </a:cubicBezTo>
                    <a:cubicBezTo>
                      <a:pt x="2" y="3"/>
                      <a:pt x="2" y="3"/>
                      <a:pt x="2" y="3"/>
                    </a:cubicBezTo>
                    <a:cubicBezTo>
                      <a:pt x="2" y="3"/>
                      <a:pt x="3" y="2"/>
                      <a:pt x="2" y="3"/>
                    </a:cubicBezTo>
                    <a:cubicBezTo>
                      <a:pt x="2" y="3"/>
                      <a:pt x="2" y="3"/>
                      <a:pt x="2" y="3"/>
                    </a:cubicBezTo>
                    <a:cubicBezTo>
                      <a:pt x="3" y="3"/>
                      <a:pt x="3" y="3"/>
                      <a:pt x="3" y="3"/>
                    </a:cubicBezTo>
                    <a:cubicBezTo>
                      <a:pt x="3" y="4"/>
                      <a:pt x="3" y="4"/>
                      <a:pt x="3" y="4"/>
                    </a:cubicBezTo>
                    <a:cubicBezTo>
                      <a:pt x="3" y="3"/>
                      <a:pt x="3" y="3"/>
                      <a:pt x="3" y="2"/>
                    </a:cubicBezTo>
                    <a:cubicBezTo>
                      <a:pt x="3" y="4"/>
                      <a:pt x="4" y="2"/>
                      <a:pt x="4" y="2"/>
                    </a:cubicBezTo>
                    <a:cubicBezTo>
                      <a:pt x="3" y="3"/>
                      <a:pt x="3" y="2"/>
                      <a:pt x="3" y="3"/>
                    </a:cubicBezTo>
                    <a:cubicBezTo>
                      <a:pt x="4" y="2"/>
                      <a:pt x="3" y="3"/>
                      <a:pt x="4" y="3"/>
                    </a:cubicBezTo>
                    <a:cubicBezTo>
                      <a:pt x="3" y="4"/>
                      <a:pt x="4" y="3"/>
                      <a:pt x="3" y="4"/>
                    </a:cubicBezTo>
                    <a:cubicBezTo>
                      <a:pt x="4" y="2"/>
                      <a:pt x="4" y="2"/>
                      <a:pt x="4" y="2"/>
                    </a:cubicBezTo>
                    <a:cubicBezTo>
                      <a:pt x="4" y="3"/>
                      <a:pt x="4" y="3"/>
                      <a:pt x="4" y="3"/>
                    </a:cubicBezTo>
                    <a:cubicBezTo>
                      <a:pt x="4" y="3"/>
                      <a:pt x="4" y="2"/>
                      <a:pt x="4" y="1"/>
                    </a:cubicBezTo>
                    <a:cubicBezTo>
                      <a:pt x="4" y="2"/>
                      <a:pt x="4" y="2"/>
                      <a:pt x="4" y="1"/>
                    </a:cubicBezTo>
                    <a:cubicBezTo>
                      <a:pt x="3" y="2"/>
                      <a:pt x="3" y="1"/>
                      <a:pt x="3" y="2"/>
                    </a:cubicBezTo>
                    <a:cubicBezTo>
                      <a:pt x="3" y="1"/>
                      <a:pt x="3" y="1"/>
                      <a:pt x="3" y="1"/>
                    </a:cubicBezTo>
                    <a:cubicBezTo>
                      <a:pt x="3" y="1"/>
                      <a:pt x="3" y="2"/>
                      <a:pt x="3" y="2"/>
                    </a:cubicBezTo>
                    <a:cubicBezTo>
                      <a:pt x="3" y="2"/>
                      <a:pt x="3" y="1"/>
                      <a:pt x="3" y="1"/>
                    </a:cubicBezTo>
                    <a:cubicBezTo>
                      <a:pt x="3" y="1"/>
                      <a:pt x="3" y="1"/>
                      <a:pt x="3" y="2"/>
                    </a:cubicBezTo>
                    <a:cubicBezTo>
                      <a:pt x="3" y="1"/>
                      <a:pt x="3" y="1"/>
                      <a:pt x="3" y="1"/>
                    </a:cubicBezTo>
                    <a:cubicBezTo>
                      <a:pt x="3" y="1"/>
                      <a:pt x="2" y="2"/>
                      <a:pt x="2" y="1"/>
                    </a:cubicBezTo>
                    <a:cubicBezTo>
                      <a:pt x="2" y="1"/>
                      <a:pt x="2" y="1"/>
                      <a:pt x="2" y="1"/>
                    </a:cubicBezTo>
                    <a:cubicBezTo>
                      <a:pt x="2" y="1"/>
                      <a:pt x="1" y="3"/>
                      <a:pt x="1" y="1"/>
                    </a:cubicBezTo>
                    <a:cubicBezTo>
                      <a:pt x="1" y="2"/>
                      <a:pt x="1" y="2"/>
                      <a:pt x="1" y="2"/>
                    </a:cubicBezTo>
                    <a:cubicBezTo>
                      <a:pt x="1" y="2"/>
                      <a:pt x="1" y="1"/>
                      <a:pt x="2" y="0"/>
                    </a:cubicBezTo>
                    <a:cubicBezTo>
                      <a:pt x="1" y="1"/>
                      <a:pt x="2" y="0"/>
                      <a:pt x="1" y="1"/>
                    </a:cubicBezTo>
                    <a:cubicBezTo>
                      <a:pt x="1" y="1"/>
                      <a:pt x="1" y="1"/>
                      <a:pt x="1" y="1"/>
                    </a:cubicBezTo>
                    <a:cubicBezTo>
                      <a:pt x="1" y="1"/>
                      <a:pt x="1" y="1"/>
                      <a:pt x="1" y="1"/>
                    </a:cubicBezTo>
                    <a:cubicBezTo>
                      <a:pt x="1" y="1"/>
                      <a:pt x="1" y="2"/>
                      <a:pt x="1" y="2"/>
                    </a:cubicBezTo>
                    <a:cubicBezTo>
                      <a:pt x="1" y="1"/>
                      <a:pt x="0" y="4"/>
                      <a:pt x="1" y="3"/>
                    </a:cubicBezTo>
                    <a:cubicBezTo>
                      <a:pt x="1" y="3"/>
                      <a:pt x="1" y="2"/>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2019"/>
              <p:cNvSpPr>
                <a:spLocks/>
              </p:cNvSpPr>
              <p:nvPr/>
            </p:nvSpPr>
            <p:spPr bwMode="auto">
              <a:xfrm>
                <a:off x="1282" y="27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2020"/>
              <p:cNvSpPr>
                <a:spLocks/>
              </p:cNvSpPr>
              <p:nvPr/>
            </p:nvSpPr>
            <p:spPr bwMode="auto">
              <a:xfrm>
                <a:off x="1287" y="27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Rectangle 2021"/>
              <p:cNvSpPr>
                <a:spLocks noChangeArrowheads="1"/>
              </p:cNvSpPr>
              <p:nvPr/>
            </p:nvSpPr>
            <p:spPr bwMode="auto">
              <a:xfrm>
                <a:off x="1280"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Rectangle 2022"/>
              <p:cNvSpPr>
                <a:spLocks noChangeArrowheads="1"/>
              </p:cNvSpPr>
              <p:nvPr/>
            </p:nvSpPr>
            <p:spPr bwMode="auto">
              <a:xfrm>
                <a:off x="1282" y="2731"/>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2023"/>
              <p:cNvSpPr>
                <a:spLocks/>
              </p:cNvSpPr>
              <p:nvPr/>
            </p:nvSpPr>
            <p:spPr bwMode="auto">
              <a:xfrm>
                <a:off x="1287" y="273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2024"/>
              <p:cNvSpPr>
                <a:spLocks/>
              </p:cNvSpPr>
              <p:nvPr/>
            </p:nvSpPr>
            <p:spPr bwMode="auto">
              <a:xfrm>
                <a:off x="1292" y="27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2025"/>
              <p:cNvSpPr>
                <a:spLocks/>
              </p:cNvSpPr>
              <p:nvPr/>
            </p:nvSpPr>
            <p:spPr bwMode="auto">
              <a:xfrm>
                <a:off x="1287" y="2731"/>
                <a:ext cx="9" cy="14"/>
              </a:xfrm>
              <a:custGeom>
                <a:avLst/>
                <a:gdLst>
                  <a:gd name="T0" fmla="*/ 2 w 4"/>
                  <a:gd name="T1" fmla="*/ 3 h 6"/>
                  <a:gd name="T2" fmla="*/ 1 w 4"/>
                  <a:gd name="T3" fmla="*/ 4 h 6"/>
                  <a:gd name="T4" fmla="*/ 1 w 4"/>
                  <a:gd name="T5" fmla="*/ 5 h 6"/>
                  <a:gd name="T6" fmla="*/ 2 w 4"/>
                  <a:gd name="T7" fmla="*/ 4 h 6"/>
                  <a:gd name="T8" fmla="*/ 3 w 4"/>
                  <a:gd name="T9" fmla="*/ 4 h 6"/>
                  <a:gd name="T10" fmla="*/ 3 w 4"/>
                  <a:gd name="T11" fmla="*/ 4 h 6"/>
                  <a:gd name="T12" fmla="*/ 4 w 4"/>
                  <a:gd name="T13" fmla="*/ 3 h 6"/>
                  <a:gd name="T14" fmla="*/ 4 w 4"/>
                  <a:gd name="T15" fmla="*/ 2 h 6"/>
                  <a:gd name="T16" fmla="*/ 3 w 4"/>
                  <a:gd name="T17" fmla="*/ 2 h 6"/>
                  <a:gd name="T18" fmla="*/ 3 w 4"/>
                  <a:gd name="T19" fmla="*/ 3 h 6"/>
                  <a:gd name="T20" fmla="*/ 3 w 4"/>
                  <a:gd name="T21" fmla="*/ 3 h 6"/>
                  <a:gd name="T22" fmla="*/ 3 w 4"/>
                  <a:gd name="T23" fmla="*/ 3 h 6"/>
                  <a:gd name="T24" fmla="*/ 2 w 4"/>
                  <a:gd name="T25" fmla="*/ 3 h 6"/>
                  <a:gd name="T26" fmla="*/ 2 w 4"/>
                  <a:gd name="T27" fmla="*/ 2 h 6"/>
                  <a:gd name="T28" fmla="*/ 2 w 4"/>
                  <a:gd name="T29" fmla="*/ 3 h 6"/>
                  <a:gd name="T30" fmla="*/ 1 w 4"/>
                  <a:gd name="T31" fmla="*/ 3 h 6"/>
                  <a:gd name="T32" fmla="*/ 1 w 4"/>
                  <a:gd name="T33" fmla="*/ 2 h 6"/>
                  <a:gd name="T34" fmla="*/ 1 w 4"/>
                  <a:gd name="T35" fmla="*/ 3 h 6"/>
                  <a:gd name="T36" fmla="*/ 0 w 4"/>
                  <a:gd name="T37" fmla="*/ 2 h 6"/>
                  <a:gd name="T38" fmla="*/ 1 w 4"/>
                  <a:gd name="T39" fmla="*/ 3 h 6"/>
                  <a:gd name="T40" fmla="*/ 1 w 4"/>
                  <a:gd name="T41" fmla="*/ 2 h 6"/>
                  <a:gd name="T42" fmla="*/ 0 w 4"/>
                  <a:gd name="T43" fmla="*/ 4 h 6"/>
                  <a:gd name="T44" fmla="*/ 1 w 4"/>
                  <a:gd name="T45" fmla="*/ 4 h 6"/>
                  <a:gd name="T46" fmla="*/ 1 w 4"/>
                  <a:gd name="T47" fmla="*/ 4 h 6"/>
                  <a:gd name="T48" fmla="*/ 1 w 4"/>
                  <a:gd name="T49" fmla="*/ 4 h 6"/>
                  <a:gd name="T50" fmla="*/ 2 w 4"/>
                  <a:gd name="T51" fmla="*/ 5 h 6"/>
                  <a:gd name="T52" fmla="*/ 2 w 4"/>
                  <a:gd name="T53" fmla="*/ 4 h 6"/>
                  <a:gd name="T54" fmla="*/ 2 w 4"/>
                  <a:gd name="T55" fmla="*/ 4 h 6"/>
                  <a:gd name="T56" fmla="*/ 2 w 4"/>
                  <a:gd name="T57" fmla="*/ 4 h 6"/>
                  <a:gd name="T58" fmla="*/ 2 w 4"/>
                  <a:gd name="T59" fmla="*/ 4 h 6"/>
                  <a:gd name="T60" fmla="*/ 3 w 4"/>
                  <a:gd name="T61" fmla="*/ 4 h 6"/>
                  <a:gd name="T62" fmla="*/ 3 w 4"/>
                  <a:gd name="T63" fmla="*/ 5 h 6"/>
                  <a:gd name="T64" fmla="*/ 3 w 4"/>
                  <a:gd name="T65" fmla="*/ 5 h 6"/>
                  <a:gd name="T66" fmla="*/ 3 w 4"/>
                  <a:gd name="T67" fmla="*/ 4 h 6"/>
                  <a:gd name="T68" fmla="*/ 4 w 4"/>
                  <a:gd name="T69" fmla="*/ 4 h 6"/>
                  <a:gd name="T70" fmla="*/ 3 w 4"/>
                  <a:gd name="T71" fmla="*/ 3 h 6"/>
                  <a:gd name="T72" fmla="*/ 3 w 4"/>
                  <a:gd name="T73" fmla="*/ 2 h 6"/>
                  <a:gd name="T74" fmla="*/ 3 w 4"/>
                  <a:gd name="T75" fmla="*/ 3 h 6"/>
                  <a:gd name="T76" fmla="*/ 3 w 4"/>
                  <a:gd name="T77" fmla="*/ 4 h 6"/>
                  <a:gd name="T78" fmla="*/ 3 w 4"/>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6">
                    <a:moveTo>
                      <a:pt x="2" y="2"/>
                    </a:moveTo>
                    <a:cubicBezTo>
                      <a:pt x="2" y="2"/>
                      <a:pt x="2" y="2"/>
                      <a:pt x="2" y="3"/>
                    </a:cubicBezTo>
                    <a:cubicBezTo>
                      <a:pt x="2" y="3"/>
                      <a:pt x="2" y="3"/>
                      <a:pt x="2" y="3"/>
                    </a:cubicBezTo>
                    <a:cubicBezTo>
                      <a:pt x="2" y="3"/>
                      <a:pt x="1" y="3"/>
                      <a:pt x="1" y="4"/>
                    </a:cubicBezTo>
                    <a:cubicBezTo>
                      <a:pt x="1" y="4"/>
                      <a:pt x="1" y="4"/>
                      <a:pt x="1" y="4"/>
                    </a:cubicBezTo>
                    <a:cubicBezTo>
                      <a:pt x="2" y="3"/>
                      <a:pt x="1" y="4"/>
                      <a:pt x="1" y="5"/>
                    </a:cubicBezTo>
                    <a:cubicBezTo>
                      <a:pt x="2" y="4"/>
                      <a:pt x="2" y="3"/>
                      <a:pt x="2" y="3"/>
                    </a:cubicBezTo>
                    <a:cubicBezTo>
                      <a:pt x="2" y="3"/>
                      <a:pt x="2" y="4"/>
                      <a:pt x="2" y="4"/>
                    </a:cubicBezTo>
                    <a:cubicBezTo>
                      <a:pt x="2" y="4"/>
                      <a:pt x="2" y="3"/>
                      <a:pt x="2" y="3"/>
                    </a:cubicBezTo>
                    <a:cubicBezTo>
                      <a:pt x="2" y="6"/>
                      <a:pt x="3" y="2"/>
                      <a:pt x="3" y="4"/>
                    </a:cubicBezTo>
                    <a:cubicBezTo>
                      <a:pt x="3" y="4"/>
                      <a:pt x="3" y="4"/>
                      <a:pt x="3" y="3"/>
                    </a:cubicBezTo>
                    <a:cubicBezTo>
                      <a:pt x="3" y="4"/>
                      <a:pt x="3" y="3"/>
                      <a:pt x="3" y="4"/>
                    </a:cubicBezTo>
                    <a:cubicBezTo>
                      <a:pt x="3" y="3"/>
                      <a:pt x="4" y="5"/>
                      <a:pt x="4" y="3"/>
                    </a:cubicBezTo>
                    <a:cubicBezTo>
                      <a:pt x="4" y="4"/>
                      <a:pt x="4" y="3"/>
                      <a:pt x="4" y="3"/>
                    </a:cubicBezTo>
                    <a:cubicBezTo>
                      <a:pt x="4" y="4"/>
                      <a:pt x="4" y="4"/>
                      <a:pt x="4" y="4"/>
                    </a:cubicBezTo>
                    <a:cubicBezTo>
                      <a:pt x="4" y="4"/>
                      <a:pt x="4" y="2"/>
                      <a:pt x="4" y="2"/>
                    </a:cubicBezTo>
                    <a:cubicBezTo>
                      <a:pt x="4" y="2"/>
                      <a:pt x="4" y="3"/>
                      <a:pt x="4" y="3"/>
                    </a:cubicBezTo>
                    <a:cubicBezTo>
                      <a:pt x="3" y="3"/>
                      <a:pt x="4" y="3"/>
                      <a:pt x="3" y="2"/>
                    </a:cubicBezTo>
                    <a:cubicBezTo>
                      <a:pt x="3" y="3"/>
                      <a:pt x="3" y="2"/>
                      <a:pt x="3" y="3"/>
                    </a:cubicBezTo>
                    <a:cubicBezTo>
                      <a:pt x="3" y="3"/>
                      <a:pt x="3" y="3"/>
                      <a:pt x="3" y="3"/>
                    </a:cubicBezTo>
                    <a:cubicBezTo>
                      <a:pt x="3" y="3"/>
                      <a:pt x="3" y="4"/>
                      <a:pt x="3" y="4"/>
                    </a:cubicBezTo>
                    <a:cubicBezTo>
                      <a:pt x="3" y="3"/>
                      <a:pt x="3" y="4"/>
                      <a:pt x="3" y="3"/>
                    </a:cubicBezTo>
                    <a:cubicBezTo>
                      <a:pt x="3" y="3"/>
                      <a:pt x="3" y="3"/>
                      <a:pt x="3" y="2"/>
                    </a:cubicBezTo>
                    <a:cubicBezTo>
                      <a:pt x="3" y="2"/>
                      <a:pt x="3" y="2"/>
                      <a:pt x="3" y="3"/>
                    </a:cubicBezTo>
                    <a:cubicBezTo>
                      <a:pt x="3" y="2"/>
                      <a:pt x="3" y="2"/>
                      <a:pt x="3" y="2"/>
                    </a:cubicBezTo>
                    <a:cubicBezTo>
                      <a:pt x="3" y="2"/>
                      <a:pt x="2" y="3"/>
                      <a:pt x="2" y="3"/>
                    </a:cubicBezTo>
                    <a:cubicBezTo>
                      <a:pt x="2" y="2"/>
                      <a:pt x="2" y="2"/>
                      <a:pt x="2" y="2"/>
                    </a:cubicBezTo>
                    <a:cubicBezTo>
                      <a:pt x="2" y="3"/>
                      <a:pt x="2" y="2"/>
                      <a:pt x="2" y="2"/>
                    </a:cubicBezTo>
                    <a:cubicBezTo>
                      <a:pt x="2" y="3"/>
                      <a:pt x="2" y="3"/>
                      <a:pt x="2" y="3"/>
                    </a:cubicBezTo>
                    <a:cubicBezTo>
                      <a:pt x="2" y="1"/>
                      <a:pt x="2" y="4"/>
                      <a:pt x="2" y="3"/>
                    </a:cubicBezTo>
                    <a:cubicBezTo>
                      <a:pt x="1" y="4"/>
                      <a:pt x="1" y="4"/>
                      <a:pt x="1" y="4"/>
                    </a:cubicBezTo>
                    <a:cubicBezTo>
                      <a:pt x="1" y="3"/>
                      <a:pt x="1" y="3"/>
                      <a:pt x="1" y="3"/>
                    </a:cubicBezTo>
                    <a:cubicBezTo>
                      <a:pt x="1" y="4"/>
                      <a:pt x="2" y="2"/>
                      <a:pt x="2" y="2"/>
                    </a:cubicBezTo>
                    <a:cubicBezTo>
                      <a:pt x="2" y="2"/>
                      <a:pt x="2" y="2"/>
                      <a:pt x="1" y="2"/>
                    </a:cubicBezTo>
                    <a:cubicBezTo>
                      <a:pt x="1" y="2"/>
                      <a:pt x="1" y="2"/>
                      <a:pt x="1" y="2"/>
                    </a:cubicBezTo>
                    <a:cubicBezTo>
                      <a:pt x="1" y="2"/>
                      <a:pt x="1" y="3"/>
                      <a:pt x="1" y="3"/>
                    </a:cubicBezTo>
                    <a:cubicBezTo>
                      <a:pt x="1" y="2"/>
                      <a:pt x="1" y="2"/>
                      <a:pt x="1" y="2"/>
                    </a:cubicBezTo>
                    <a:cubicBezTo>
                      <a:pt x="1" y="2"/>
                      <a:pt x="1" y="1"/>
                      <a:pt x="0" y="2"/>
                    </a:cubicBezTo>
                    <a:cubicBezTo>
                      <a:pt x="0" y="3"/>
                      <a:pt x="0" y="4"/>
                      <a:pt x="0" y="4"/>
                    </a:cubicBezTo>
                    <a:cubicBezTo>
                      <a:pt x="0" y="4"/>
                      <a:pt x="0" y="3"/>
                      <a:pt x="1" y="3"/>
                    </a:cubicBezTo>
                    <a:cubicBezTo>
                      <a:pt x="0" y="3"/>
                      <a:pt x="0" y="3"/>
                      <a:pt x="0" y="3"/>
                    </a:cubicBezTo>
                    <a:cubicBezTo>
                      <a:pt x="1" y="2"/>
                      <a:pt x="1" y="2"/>
                      <a:pt x="1" y="2"/>
                    </a:cubicBezTo>
                    <a:cubicBezTo>
                      <a:pt x="1" y="2"/>
                      <a:pt x="1" y="3"/>
                      <a:pt x="1" y="2"/>
                    </a:cubicBezTo>
                    <a:cubicBezTo>
                      <a:pt x="1" y="3"/>
                      <a:pt x="1" y="3"/>
                      <a:pt x="0" y="4"/>
                    </a:cubicBezTo>
                    <a:cubicBezTo>
                      <a:pt x="1" y="4"/>
                      <a:pt x="1" y="4"/>
                      <a:pt x="1" y="4"/>
                    </a:cubicBezTo>
                    <a:cubicBezTo>
                      <a:pt x="1" y="4"/>
                      <a:pt x="1" y="4"/>
                      <a:pt x="1" y="4"/>
                    </a:cubicBezTo>
                    <a:cubicBezTo>
                      <a:pt x="1" y="3"/>
                      <a:pt x="1" y="5"/>
                      <a:pt x="1" y="4"/>
                    </a:cubicBezTo>
                    <a:cubicBezTo>
                      <a:pt x="1" y="4"/>
                      <a:pt x="1" y="4"/>
                      <a:pt x="1" y="4"/>
                    </a:cubicBezTo>
                    <a:cubicBezTo>
                      <a:pt x="1" y="4"/>
                      <a:pt x="1" y="4"/>
                      <a:pt x="1" y="4"/>
                    </a:cubicBezTo>
                    <a:cubicBezTo>
                      <a:pt x="1" y="4"/>
                      <a:pt x="1" y="4"/>
                      <a:pt x="1" y="4"/>
                    </a:cubicBezTo>
                    <a:cubicBezTo>
                      <a:pt x="1" y="4"/>
                      <a:pt x="1" y="3"/>
                      <a:pt x="2" y="3"/>
                    </a:cubicBezTo>
                    <a:cubicBezTo>
                      <a:pt x="1" y="4"/>
                      <a:pt x="2" y="4"/>
                      <a:pt x="2" y="5"/>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4"/>
                      <a:pt x="2" y="4"/>
                    </a:cubicBezTo>
                    <a:cubicBezTo>
                      <a:pt x="2" y="5"/>
                      <a:pt x="2" y="5"/>
                      <a:pt x="2" y="5"/>
                    </a:cubicBezTo>
                    <a:cubicBezTo>
                      <a:pt x="2" y="5"/>
                      <a:pt x="2" y="3"/>
                      <a:pt x="2" y="4"/>
                    </a:cubicBezTo>
                    <a:cubicBezTo>
                      <a:pt x="2" y="4"/>
                      <a:pt x="3" y="4"/>
                      <a:pt x="3" y="3"/>
                    </a:cubicBezTo>
                    <a:cubicBezTo>
                      <a:pt x="3" y="3"/>
                      <a:pt x="3" y="4"/>
                      <a:pt x="3" y="4"/>
                    </a:cubicBezTo>
                    <a:cubicBezTo>
                      <a:pt x="3" y="3"/>
                      <a:pt x="3" y="4"/>
                      <a:pt x="3" y="4"/>
                    </a:cubicBezTo>
                    <a:cubicBezTo>
                      <a:pt x="3" y="4"/>
                      <a:pt x="3" y="4"/>
                      <a:pt x="3" y="5"/>
                    </a:cubicBezTo>
                    <a:cubicBezTo>
                      <a:pt x="3" y="5"/>
                      <a:pt x="3" y="4"/>
                      <a:pt x="3" y="4"/>
                    </a:cubicBezTo>
                    <a:cubicBezTo>
                      <a:pt x="3" y="5"/>
                      <a:pt x="3" y="5"/>
                      <a:pt x="3" y="5"/>
                    </a:cubicBezTo>
                    <a:cubicBezTo>
                      <a:pt x="3" y="4"/>
                      <a:pt x="3" y="4"/>
                      <a:pt x="3" y="4"/>
                    </a:cubicBezTo>
                    <a:cubicBezTo>
                      <a:pt x="3" y="4"/>
                      <a:pt x="3" y="4"/>
                      <a:pt x="3" y="4"/>
                    </a:cubicBezTo>
                    <a:cubicBezTo>
                      <a:pt x="3" y="4"/>
                      <a:pt x="3" y="4"/>
                      <a:pt x="4" y="5"/>
                    </a:cubicBezTo>
                    <a:cubicBezTo>
                      <a:pt x="4" y="4"/>
                      <a:pt x="4" y="4"/>
                      <a:pt x="4" y="4"/>
                    </a:cubicBezTo>
                    <a:cubicBezTo>
                      <a:pt x="4" y="0"/>
                      <a:pt x="3" y="3"/>
                      <a:pt x="3" y="3"/>
                    </a:cubicBezTo>
                    <a:cubicBezTo>
                      <a:pt x="3" y="3"/>
                      <a:pt x="3" y="3"/>
                      <a:pt x="3" y="3"/>
                    </a:cubicBezTo>
                    <a:cubicBezTo>
                      <a:pt x="3" y="2"/>
                      <a:pt x="3" y="2"/>
                      <a:pt x="3" y="2"/>
                    </a:cubicBezTo>
                    <a:cubicBezTo>
                      <a:pt x="3" y="2"/>
                      <a:pt x="3" y="1"/>
                      <a:pt x="3" y="2"/>
                    </a:cubicBezTo>
                    <a:cubicBezTo>
                      <a:pt x="3" y="3"/>
                      <a:pt x="3" y="2"/>
                      <a:pt x="3" y="2"/>
                    </a:cubicBezTo>
                    <a:cubicBezTo>
                      <a:pt x="3" y="3"/>
                      <a:pt x="3" y="1"/>
                      <a:pt x="3" y="3"/>
                    </a:cubicBezTo>
                    <a:cubicBezTo>
                      <a:pt x="3" y="3"/>
                      <a:pt x="3" y="3"/>
                      <a:pt x="3" y="3"/>
                    </a:cubicBezTo>
                    <a:cubicBezTo>
                      <a:pt x="3" y="3"/>
                      <a:pt x="3" y="4"/>
                      <a:pt x="3" y="4"/>
                    </a:cubicBezTo>
                    <a:cubicBezTo>
                      <a:pt x="3" y="4"/>
                      <a:pt x="3" y="3"/>
                      <a:pt x="2" y="3"/>
                    </a:cubicBezTo>
                    <a:cubicBezTo>
                      <a:pt x="3" y="2"/>
                      <a:pt x="3" y="2"/>
                      <a:pt x="3" y="2"/>
                    </a:cubicBezTo>
                    <a:cubicBezTo>
                      <a:pt x="3" y="1"/>
                      <a:pt x="2" y="4"/>
                      <a:pt x="2"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2026"/>
              <p:cNvSpPr>
                <a:spLocks/>
              </p:cNvSpPr>
              <p:nvPr/>
            </p:nvSpPr>
            <p:spPr bwMode="auto">
              <a:xfrm>
                <a:off x="1294" y="2733"/>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Rectangle 2027"/>
              <p:cNvSpPr>
                <a:spLocks noChangeArrowheads="1"/>
              </p:cNvSpPr>
              <p:nvPr/>
            </p:nvSpPr>
            <p:spPr bwMode="auto">
              <a:xfrm>
                <a:off x="1294" y="273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2028"/>
              <p:cNvSpPr>
                <a:spLocks/>
              </p:cNvSpPr>
              <p:nvPr/>
            </p:nvSpPr>
            <p:spPr bwMode="auto">
              <a:xfrm>
                <a:off x="1292" y="2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2029"/>
              <p:cNvSpPr>
                <a:spLocks/>
              </p:cNvSpPr>
              <p:nvPr/>
            </p:nvSpPr>
            <p:spPr bwMode="auto">
              <a:xfrm>
                <a:off x="1292" y="273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2030"/>
              <p:cNvSpPr>
                <a:spLocks/>
              </p:cNvSpPr>
              <p:nvPr/>
            </p:nvSpPr>
            <p:spPr bwMode="auto">
              <a:xfrm>
                <a:off x="1280" y="2733"/>
                <a:ext cx="9" cy="10"/>
              </a:xfrm>
              <a:custGeom>
                <a:avLst/>
                <a:gdLst>
                  <a:gd name="T0" fmla="*/ 2 w 4"/>
                  <a:gd name="T1" fmla="*/ 1 h 4"/>
                  <a:gd name="T2" fmla="*/ 1 w 4"/>
                  <a:gd name="T3" fmla="*/ 2 h 4"/>
                  <a:gd name="T4" fmla="*/ 1 w 4"/>
                  <a:gd name="T5" fmla="*/ 1 h 4"/>
                  <a:gd name="T6" fmla="*/ 0 w 4"/>
                  <a:gd name="T7" fmla="*/ 2 h 4"/>
                  <a:gd name="T8" fmla="*/ 2 w 4"/>
                  <a:gd name="T9" fmla="*/ 2 h 4"/>
                  <a:gd name="T10" fmla="*/ 2 w 4"/>
                  <a:gd name="T11" fmla="*/ 3 h 4"/>
                  <a:gd name="T12" fmla="*/ 3 w 4"/>
                  <a:gd name="T13" fmla="*/ 2 h 4"/>
                  <a:gd name="T14" fmla="*/ 3 w 4"/>
                  <a:gd name="T15" fmla="*/ 3 h 4"/>
                  <a:gd name="T16" fmla="*/ 3 w 4"/>
                  <a:gd name="T17" fmla="*/ 3 h 4"/>
                  <a:gd name="T18" fmla="*/ 3 w 4"/>
                  <a:gd name="T19" fmla="*/ 3 h 4"/>
                  <a:gd name="T20" fmla="*/ 3 w 4"/>
                  <a:gd name="T21" fmla="*/ 3 h 4"/>
                  <a:gd name="T22" fmla="*/ 3 w 4"/>
                  <a:gd name="T23" fmla="*/ 3 h 4"/>
                  <a:gd name="T24" fmla="*/ 4 w 4"/>
                  <a:gd name="T25" fmla="*/ 3 h 4"/>
                  <a:gd name="T26" fmla="*/ 3 w 4"/>
                  <a:gd name="T27" fmla="*/ 3 h 4"/>
                  <a:gd name="T28" fmla="*/ 4 w 4"/>
                  <a:gd name="T29" fmla="*/ 3 h 4"/>
                  <a:gd name="T30" fmla="*/ 4 w 4"/>
                  <a:gd name="T31" fmla="*/ 3 h 4"/>
                  <a:gd name="T32" fmla="*/ 4 w 4"/>
                  <a:gd name="T33" fmla="*/ 2 h 4"/>
                  <a:gd name="T34" fmla="*/ 4 w 4"/>
                  <a:gd name="T35" fmla="*/ 2 h 4"/>
                  <a:gd name="T36" fmla="*/ 4 w 4"/>
                  <a:gd name="T37" fmla="*/ 2 h 4"/>
                  <a:gd name="T38" fmla="*/ 4 w 4"/>
                  <a:gd name="T39" fmla="*/ 2 h 4"/>
                  <a:gd name="T40" fmla="*/ 4 w 4"/>
                  <a:gd name="T41" fmla="*/ 2 h 4"/>
                  <a:gd name="T42" fmla="*/ 4 w 4"/>
                  <a:gd name="T43" fmla="*/ 2 h 4"/>
                  <a:gd name="T44" fmla="*/ 4 w 4"/>
                  <a:gd name="T45" fmla="*/ 1 h 4"/>
                  <a:gd name="T46" fmla="*/ 4 w 4"/>
                  <a:gd name="T47" fmla="*/ 1 h 4"/>
                  <a:gd name="T48" fmla="*/ 4 w 4"/>
                  <a:gd name="T49" fmla="*/ 1 h 4"/>
                  <a:gd name="T50" fmla="*/ 4 w 4"/>
                  <a:gd name="T51" fmla="*/ 2 h 4"/>
                  <a:gd name="T52" fmla="*/ 3 w 4"/>
                  <a:gd name="T53" fmla="*/ 3 h 4"/>
                  <a:gd name="T54" fmla="*/ 3 w 4"/>
                  <a:gd name="T55" fmla="*/ 2 h 4"/>
                  <a:gd name="T56" fmla="*/ 4 w 4"/>
                  <a:gd name="T57" fmla="*/ 2 h 4"/>
                  <a:gd name="T58" fmla="*/ 3 w 4"/>
                  <a:gd name="T59" fmla="*/ 2 h 4"/>
                  <a:gd name="T60" fmla="*/ 4 w 4"/>
                  <a:gd name="T61" fmla="*/ 1 h 4"/>
                  <a:gd name="T62" fmla="*/ 3 w 4"/>
                  <a:gd name="T63" fmla="*/ 2 h 4"/>
                  <a:gd name="T64" fmla="*/ 3 w 4"/>
                  <a:gd name="T65" fmla="*/ 2 h 4"/>
                  <a:gd name="T66" fmla="*/ 3 w 4"/>
                  <a:gd name="T67" fmla="*/ 1 h 4"/>
                  <a:gd name="T68" fmla="*/ 2 w 4"/>
                  <a:gd name="T69" fmla="*/ 2 h 4"/>
                  <a:gd name="T70" fmla="*/ 2 w 4"/>
                  <a:gd name="T71" fmla="*/ 1 h 4"/>
                  <a:gd name="T72" fmla="*/ 2 w 4"/>
                  <a:gd name="T73" fmla="*/ 2 h 4"/>
                  <a:gd name="T74" fmla="*/ 2 w 4"/>
                  <a:gd name="T75" fmla="*/ 1 h 4"/>
                  <a:gd name="T76" fmla="*/ 2 w 4"/>
                  <a:gd name="T77" fmla="*/ 1 h 4"/>
                  <a:gd name="T78" fmla="*/ 1 w 4"/>
                  <a:gd name="T79" fmla="*/ 2 h 4"/>
                  <a:gd name="T80" fmla="*/ 2 w 4"/>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2" y="1"/>
                    </a:moveTo>
                    <a:cubicBezTo>
                      <a:pt x="1" y="2"/>
                      <a:pt x="1" y="2"/>
                      <a:pt x="1" y="2"/>
                    </a:cubicBezTo>
                    <a:cubicBezTo>
                      <a:pt x="1" y="2"/>
                      <a:pt x="1" y="2"/>
                      <a:pt x="1" y="1"/>
                    </a:cubicBezTo>
                    <a:cubicBezTo>
                      <a:pt x="1" y="2"/>
                      <a:pt x="1" y="1"/>
                      <a:pt x="0" y="2"/>
                    </a:cubicBezTo>
                    <a:cubicBezTo>
                      <a:pt x="1" y="2"/>
                      <a:pt x="1" y="3"/>
                      <a:pt x="2" y="2"/>
                    </a:cubicBezTo>
                    <a:cubicBezTo>
                      <a:pt x="2" y="3"/>
                      <a:pt x="2" y="3"/>
                      <a:pt x="2" y="3"/>
                    </a:cubicBezTo>
                    <a:cubicBezTo>
                      <a:pt x="3" y="2"/>
                      <a:pt x="2" y="4"/>
                      <a:pt x="3" y="2"/>
                    </a:cubicBezTo>
                    <a:cubicBezTo>
                      <a:pt x="3" y="3"/>
                      <a:pt x="3" y="3"/>
                      <a:pt x="3" y="3"/>
                    </a:cubicBezTo>
                    <a:cubicBezTo>
                      <a:pt x="3" y="4"/>
                      <a:pt x="3" y="2"/>
                      <a:pt x="3" y="3"/>
                    </a:cubicBezTo>
                    <a:cubicBezTo>
                      <a:pt x="3" y="3"/>
                      <a:pt x="3" y="3"/>
                      <a:pt x="3" y="3"/>
                    </a:cubicBezTo>
                    <a:cubicBezTo>
                      <a:pt x="3" y="3"/>
                      <a:pt x="3" y="3"/>
                      <a:pt x="3" y="3"/>
                    </a:cubicBezTo>
                    <a:cubicBezTo>
                      <a:pt x="3" y="3"/>
                      <a:pt x="3" y="3"/>
                      <a:pt x="3" y="3"/>
                    </a:cubicBezTo>
                    <a:cubicBezTo>
                      <a:pt x="4" y="2"/>
                      <a:pt x="4" y="2"/>
                      <a:pt x="4" y="3"/>
                    </a:cubicBezTo>
                    <a:cubicBezTo>
                      <a:pt x="4" y="3"/>
                      <a:pt x="4" y="3"/>
                      <a:pt x="3" y="3"/>
                    </a:cubicBezTo>
                    <a:cubicBezTo>
                      <a:pt x="3" y="3"/>
                      <a:pt x="4" y="3"/>
                      <a:pt x="4" y="3"/>
                    </a:cubicBezTo>
                    <a:cubicBezTo>
                      <a:pt x="4" y="3"/>
                      <a:pt x="4" y="3"/>
                      <a:pt x="4" y="3"/>
                    </a:cubicBezTo>
                    <a:cubicBezTo>
                      <a:pt x="4" y="3"/>
                      <a:pt x="4" y="4"/>
                      <a:pt x="4" y="2"/>
                    </a:cubicBezTo>
                    <a:cubicBezTo>
                      <a:pt x="4" y="2"/>
                      <a:pt x="4" y="2"/>
                      <a:pt x="4" y="2"/>
                    </a:cubicBezTo>
                    <a:cubicBezTo>
                      <a:pt x="4" y="1"/>
                      <a:pt x="4" y="2"/>
                      <a:pt x="4" y="2"/>
                    </a:cubicBezTo>
                    <a:cubicBezTo>
                      <a:pt x="4" y="2"/>
                      <a:pt x="4" y="2"/>
                      <a:pt x="4" y="2"/>
                    </a:cubicBezTo>
                    <a:cubicBezTo>
                      <a:pt x="3" y="4"/>
                      <a:pt x="4" y="2"/>
                      <a:pt x="4" y="2"/>
                    </a:cubicBezTo>
                    <a:cubicBezTo>
                      <a:pt x="4" y="2"/>
                      <a:pt x="4" y="2"/>
                      <a:pt x="4" y="2"/>
                    </a:cubicBezTo>
                    <a:cubicBezTo>
                      <a:pt x="4" y="0"/>
                      <a:pt x="4" y="2"/>
                      <a:pt x="4" y="1"/>
                    </a:cubicBezTo>
                    <a:cubicBezTo>
                      <a:pt x="4" y="1"/>
                      <a:pt x="4" y="1"/>
                      <a:pt x="4" y="1"/>
                    </a:cubicBezTo>
                    <a:cubicBezTo>
                      <a:pt x="4" y="1"/>
                      <a:pt x="4" y="1"/>
                      <a:pt x="4" y="1"/>
                    </a:cubicBezTo>
                    <a:cubicBezTo>
                      <a:pt x="4" y="2"/>
                      <a:pt x="4" y="2"/>
                      <a:pt x="4" y="2"/>
                    </a:cubicBezTo>
                    <a:cubicBezTo>
                      <a:pt x="4" y="2"/>
                      <a:pt x="3" y="2"/>
                      <a:pt x="3" y="3"/>
                    </a:cubicBezTo>
                    <a:cubicBezTo>
                      <a:pt x="3" y="2"/>
                      <a:pt x="3" y="3"/>
                      <a:pt x="3" y="2"/>
                    </a:cubicBezTo>
                    <a:cubicBezTo>
                      <a:pt x="3" y="2"/>
                      <a:pt x="3" y="2"/>
                      <a:pt x="4" y="2"/>
                    </a:cubicBezTo>
                    <a:cubicBezTo>
                      <a:pt x="3" y="2"/>
                      <a:pt x="3" y="2"/>
                      <a:pt x="3" y="2"/>
                    </a:cubicBezTo>
                    <a:cubicBezTo>
                      <a:pt x="3" y="2"/>
                      <a:pt x="3" y="1"/>
                      <a:pt x="4" y="1"/>
                    </a:cubicBezTo>
                    <a:cubicBezTo>
                      <a:pt x="3" y="1"/>
                      <a:pt x="3" y="1"/>
                      <a:pt x="3" y="2"/>
                    </a:cubicBezTo>
                    <a:cubicBezTo>
                      <a:pt x="3" y="1"/>
                      <a:pt x="3" y="1"/>
                      <a:pt x="3" y="2"/>
                    </a:cubicBezTo>
                    <a:cubicBezTo>
                      <a:pt x="3" y="2"/>
                      <a:pt x="3" y="1"/>
                      <a:pt x="3" y="1"/>
                    </a:cubicBezTo>
                    <a:cubicBezTo>
                      <a:pt x="3" y="1"/>
                      <a:pt x="3" y="1"/>
                      <a:pt x="2" y="2"/>
                    </a:cubicBezTo>
                    <a:cubicBezTo>
                      <a:pt x="2" y="2"/>
                      <a:pt x="2" y="2"/>
                      <a:pt x="2" y="1"/>
                    </a:cubicBezTo>
                    <a:cubicBezTo>
                      <a:pt x="2" y="2"/>
                      <a:pt x="2" y="2"/>
                      <a:pt x="2" y="2"/>
                    </a:cubicBezTo>
                    <a:cubicBezTo>
                      <a:pt x="2" y="3"/>
                      <a:pt x="2" y="1"/>
                      <a:pt x="2" y="1"/>
                    </a:cubicBezTo>
                    <a:cubicBezTo>
                      <a:pt x="2" y="1"/>
                      <a:pt x="2" y="1"/>
                      <a:pt x="2" y="1"/>
                    </a:cubicBezTo>
                    <a:cubicBezTo>
                      <a:pt x="2" y="2"/>
                      <a:pt x="1" y="2"/>
                      <a:pt x="1" y="2"/>
                    </a:cubicBezTo>
                    <a:cubicBezTo>
                      <a:pt x="1" y="2"/>
                      <a:pt x="1" y="2"/>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2031"/>
              <p:cNvSpPr>
                <a:spLocks/>
              </p:cNvSpPr>
              <p:nvPr/>
            </p:nvSpPr>
            <p:spPr bwMode="auto">
              <a:xfrm>
                <a:off x="1280" y="2735"/>
                <a:ext cx="2"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0" y="1"/>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2032"/>
              <p:cNvSpPr>
                <a:spLocks/>
              </p:cNvSpPr>
              <p:nvPr/>
            </p:nvSpPr>
            <p:spPr bwMode="auto">
              <a:xfrm>
                <a:off x="1273" y="2728"/>
                <a:ext cx="9" cy="10"/>
              </a:xfrm>
              <a:custGeom>
                <a:avLst/>
                <a:gdLst>
                  <a:gd name="T0" fmla="*/ 2 w 4"/>
                  <a:gd name="T1" fmla="*/ 2 h 4"/>
                  <a:gd name="T2" fmla="*/ 1 w 4"/>
                  <a:gd name="T3" fmla="*/ 2 h 4"/>
                  <a:gd name="T4" fmla="*/ 2 w 4"/>
                  <a:gd name="T5" fmla="*/ 4 h 4"/>
                  <a:gd name="T6" fmla="*/ 3 w 4"/>
                  <a:gd name="T7" fmla="*/ 3 h 4"/>
                  <a:gd name="T8" fmla="*/ 3 w 4"/>
                  <a:gd name="T9" fmla="*/ 4 h 4"/>
                  <a:gd name="T10" fmla="*/ 4 w 4"/>
                  <a:gd name="T11" fmla="*/ 4 h 4"/>
                  <a:gd name="T12" fmla="*/ 3 w 4"/>
                  <a:gd name="T13" fmla="*/ 4 h 4"/>
                  <a:gd name="T14" fmla="*/ 3 w 4"/>
                  <a:gd name="T15" fmla="*/ 3 h 4"/>
                  <a:gd name="T16" fmla="*/ 3 w 4"/>
                  <a:gd name="T17" fmla="*/ 3 h 4"/>
                  <a:gd name="T18" fmla="*/ 4 w 4"/>
                  <a:gd name="T19" fmla="*/ 3 h 4"/>
                  <a:gd name="T20" fmla="*/ 3 w 4"/>
                  <a:gd name="T21" fmla="*/ 4 h 4"/>
                  <a:gd name="T22" fmla="*/ 3 w 4"/>
                  <a:gd name="T23" fmla="*/ 3 h 4"/>
                  <a:gd name="T24" fmla="*/ 3 w 4"/>
                  <a:gd name="T25" fmla="*/ 2 h 4"/>
                  <a:gd name="T26" fmla="*/ 3 w 4"/>
                  <a:gd name="T27" fmla="*/ 3 h 4"/>
                  <a:gd name="T28" fmla="*/ 3 w 4"/>
                  <a:gd name="T29" fmla="*/ 3 h 4"/>
                  <a:gd name="T30" fmla="*/ 3 w 4"/>
                  <a:gd name="T31" fmla="*/ 2 h 4"/>
                  <a:gd name="T32" fmla="*/ 2 w 4"/>
                  <a:gd name="T33" fmla="*/ 1 h 4"/>
                  <a:gd name="T34" fmla="*/ 1 w 4"/>
                  <a:gd name="T35" fmla="*/ 1 h 4"/>
                  <a:gd name="T36" fmla="*/ 2 w 4"/>
                  <a:gd name="T37" fmla="*/ 1 h 4"/>
                  <a:gd name="T38" fmla="*/ 2 w 4"/>
                  <a:gd name="T39" fmla="*/ 1 h 4"/>
                  <a:gd name="T40" fmla="*/ 1 w 4"/>
                  <a:gd name="T41" fmla="*/ 0 h 4"/>
                  <a:gd name="T42" fmla="*/ 2 w 4"/>
                  <a:gd name="T4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4">
                    <a:moveTo>
                      <a:pt x="2" y="2"/>
                    </a:moveTo>
                    <a:cubicBezTo>
                      <a:pt x="1" y="2"/>
                      <a:pt x="1" y="2"/>
                      <a:pt x="1" y="2"/>
                    </a:cubicBezTo>
                    <a:cubicBezTo>
                      <a:pt x="2" y="3"/>
                      <a:pt x="3" y="4"/>
                      <a:pt x="2" y="4"/>
                    </a:cubicBezTo>
                    <a:cubicBezTo>
                      <a:pt x="2" y="4"/>
                      <a:pt x="3" y="4"/>
                      <a:pt x="3" y="3"/>
                    </a:cubicBezTo>
                    <a:cubicBezTo>
                      <a:pt x="3" y="4"/>
                      <a:pt x="3" y="4"/>
                      <a:pt x="3" y="4"/>
                    </a:cubicBezTo>
                    <a:cubicBezTo>
                      <a:pt x="3" y="4"/>
                      <a:pt x="3" y="4"/>
                      <a:pt x="4" y="4"/>
                    </a:cubicBezTo>
                    <a:cubicBezTo>
                      <a:pt x="4" y="3"/>
                      <a:pt x="3" y="4"/>
                      <a:pt x="3" y="4"/>
                    </a:cubicBezTo>
                    <a:cubicBezTo>
                      <a:pt x="3" y="3"/>
                      <a:pt x="3" y="3"/>
                      <a:pt x="3" y="3"/>
                    </a:cubicBezTo>
                    <a:cubicBezTo>
                      <a:pt x="3" y="3"/>
                      <a:pt x="3" y="3"/>
                      <a:pt x="3" y="3"/>
                    </a:cubicBezTo>
                    <a:cubicBezTo>
                      <a:pt x="4" y="3"/>
                      <a:pt x="4" y="3"/>
                      <a:pt x="4" y="3"/>
                    </a:cubicBezTo>
                    <a:cubicBezTo>
                      <a:pt x="4" y="2"/>
                      <a:pt x="3" y="4"/>
                      <a:pt x="3" y="4"/>
                    </a:cubicBezTo>
                    <a:cubicBezTo>
                      <a:pt x="3" y="3"/>
                      <a:pt x="3" y="3"/>
                      <a:pt x="3" y="3"/>
                    </a:cubicBezTo>
                    <a:cubicBezTo>
                      <a:pt x="3" y="3"/>
                      <a:pt x="3" y="3"/>
                      <a:pt x="3" y="2"/>
                    </a:cubicBezTo>
                    <a:cubicBezTo>
                      <a:pt x="3" y="2"/>
                      <a:pt x="3" y="3"/>
                      <a:pt x="3" y="3"/>
                    </a:cubicBezTo>
                    <a:cubicBezTo>
                      <a:pt x="3" y="3"/>
                      <a:pt x="3" y="3"/>
                      <a:pt x="3" y="3"/>
                    </a:cubicBezTo>
                    <a:cubicBezTo>
                      <a:pt x="2" y="3"/>
                      <a:pt x="3" y="3"/>
                      <a:pt x="3" y="2"/>
                    </a:cubicBezTo>
                    <a:cubicBezTo>
                      <a:pt x="3" y="3"/>
                      <a:pt x="2" y="2"/>
                      <a:pt x="2" y="1"/>
                    </a:cubicBezTo>
                    <a:cubicBezTo>
                      <a:pt x="2" y="2"/>
                      <a:pt x="1" y="1"/>
                      <a:pt x="1" y="1"/>
                    </a:cubicBezTo>
                    <a:cubicBezTo>
                      <a:pt x="2" y="1"/>
                      <a:pt x="2" y="1"/>
                      <a:pt x="2" y="1"/>
                    </a:cubicBezTo>
                    <a:cubicBezTo>
                      <a:pt x="2" y="1"/>
                      <a:pt x="2" y="1"/>
                      <a:pt x="2" y="1"/>
                    </a:cubicBezTo>
                    <a:cubicBezTo>
                      <a:pt x="2" y="1"/>
                      <a:pt x="1" y="1"/>
                      <a:pt x="1" y="0"/>
                    </a:cubicBezTo>
                    <a:cubicBezTo>
                      <a:pt x="0" y="1"/>
                      <a:pt x="2" y="2"/>
                      <a:pt x="2"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Rectangle 2033"/>
              <p:cNvSpPr>
                <a:spLocks noChangeArrowheads="1"/>
              </p:cNvSpPr>
              <p:nvPr/>
            </p:nvSpPr>
            <p:spPr bwMode="auto">
              <a:xfrm>
                <a:off x="1275" y="273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2034"/>
              <p:cNvSpPr>
                <a:spLocks/>
              </p:cNvSpPr>
              <p:nvPr/>
            </p:nvSpPr>
            <p:spPr bwMode="auto">
              <a:xfrm>
                <a:off x="1304" y="2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Freeform 2035"/>
              <p:cNvSpPr>
                <a:spLocks/>
              </p:cNvSpPr>
              <p:nvPr/>
            </p:nvSpPr>
            <p:spPr bwMode="auto">
              <a:xfrm>
                <a:off x="1301" y="2709"/>
                <a:ext cx="3" cy="7"/>
              </a:xfrm>
              <a:custGeom>
                <a:avLst/>
                <a:gdLst>
                  <a:gd name="T0" fmla="*/ 1 w 1"/>
                  <a:gd name="T1" fmla="*/ 0 h 3"/>
                  <a:gd name="T2" fmla="*/ 1 w 1"/>
                  <a:gd name="T3" fmla="*/ 1 h 3"/>
                  <a:gd name="T4" fmla="*/ 0 w 1"/>
                  <a:gd name="T5" fmla="*/ 3 h 3"/>
                  <a:gd name="T6" fmla="*/ 1 w 1"/>
                  <a:gd name="T7" fmla="*/ 1 h 3"/>
                  <a:gd name="T8" fmla="*/ 1 w 1"/>
                  <a:gd name="T9" fmla="*/ 2 h 3"/>
                  <a:gd name="T10" fmla="*/ 1 w 1"/>
                  <a:gd name="T11" fmla="*/ 1 h 3"/>
                  <a:gd name="T12" fmla="*/ 1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1"/>
                      <a:pt x="1" y="1"/>
                      <a:pt x="1" y="1"/>
                    </a:cubicBezTo>
                    <a:cubicBezTo>
                      <a:pt x="1" y="2"/>
                      <a:pt x="1" y="2"/>
                      <a:pt x="0" y="3"/>
                    </a:cubicBezTo>
                    <a:cubicBezTo>
                      <a:pt x="0" y="3"/>
                      <a:pt x="1" y="2"/>
                      <a:pt x="1" y="1"/>
                    </a:cubicBezTo>
                    <a:cubicBezTo>
                      <a:pt x="1" y="1"/>
                      <a:pt x="1" y="2"/>
                      <a:pt x="1" y="2"/>
                    </a:cubicBezTo>
                    <a:cubicBezTo>
                      <a:pt x="1" y="1"/>
                      <a:pt x="1" y="2"/>
                      <a:pt x="1" y="1"/>
                    </a:cubicBezTo>
                    <a:cubicBezTo>
                      <a:pt x="1" y="0"/>
                      <a:pt x="1" y="1"/>
                      <a:pt x="1" y="1"/>
                    </a:cubicBezTo>
                    <a:lnTo>
                      <a:pt x="1"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2036"/>
              <p:cNvSpPr>
                <a:spLocks/>
              </p:cNvSpPr>
              <p:nvPr/>
            </p:nvSpPr>
            <p:spPr bwMode="auto">
              <a:xfrm>
                <a:off x="1304" y="271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2037"/>
              <p:cNvSpPr>
                <a:spLocks/>
              </p:cNvSpPr>
              <p:nvPr/>
            </p:nvSpPr>
            <p:spPr bwMode="auto">
              <a:xfrm>
                <a:off x="1301" y="271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2038"/>
              <p:cNvSpPr>
                <a:spLocks/>
              </p:cNvSpPr>
              <p:nvPr/>
            </p:nvSpPr>
            <p:spPr bwMode="auto">
              <a:xfrm>
                <a:off x="1301" y="27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2039"/>
              <p:cNvSpPr>
                <a:spLocks/>
              </p:cNvSpPr>
              <p:nvPr/>
            </p:nvSpPr>
            <p:spPr bwMode="auto">
              <a:xfrm>
                <a:off x="1301" y="2712"/>
                <a:ext cx="3" cy="2"/>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0" y="1"/>
                      <a:pt x="0" y="1"/>
                      <a:pt x="0" y="1"/>
                    </a:cubicBezTo>
                    <a:cubicBezTo>
                      <a:pt x="0" y="1"/>
                      <a:pt x="0" y="0"/>
                      <a:pt x="0" y="0"/>
                    </a:cubicBezTo>
                    <a:cubicBezTo>
                      <a:pt x="1" y="0"/>
                      <a:pt x="0" y="1"/>
                      <a:pt x="1" y="0"/>
                    </a:cubicBezTo>
                    <a:cubicBezTo>
                      <a:pt x="1" y="0"/>
                      <a:pt x="1" y="0"/>
                      <a:pt x="1" y="0"/>
                    </a:cubicBezTo>
                    <a:cubicBezTo>
                      <a:pt x="1"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2040"/>
              <p:cNvSpPr>
                <a:spLocks/>
              </p:cNvSpPr>
              <p:nvPr/>
            </p:nvSpPr>
            <p:spPr bwMode="auto">
              <a:xfrm>
                <a:off x="1301" y="27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Rectangle 2041"/>
              <p:cNvSpPr>
                <a:spLocks noChangeArrowheads="1"/>
              </p:cNvSpPr>
              <p:nvPr/>
            </p:nvSpPr>
            <p:spPr bwMode="auto">
              <a:xfrm>
                <a:off x="1301"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2042"/>
              <p:cNvSpPr>
                <a:spLocks/>
              </p:cNvSpPr>
              <p:nvPr/>
            </p:nvSpPr>
            <p:spPr bwMode="auto">
              <a:xfrm>
                <a:off x="1301" y="2709"/>
                <a:ext cx="0" cy="5"/>
              </a:xfrm>
              <a:custGeom>
                <a:avLst/>
                <a:gdLst>
                  <a:gd name="T0" fmla="*/ 2 h 2"/>
                  <a:gd name="T1" fmla="*/ 1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cubicBezTo>
                      <a:pt x="0" y="1"/>
                      <a:pt x="0" y="2"/>
                      <a:pt x="0" y="1"/>
                    </a:cubicBezTo>
                    <a:cubicBezTo>
                      <a:pt x="0" y="1"/>
                      <a:pt x="0" y="1"/>
                      <a:pt x="0" y="0"/>
                    </a:cubicBezTo>
                    <a:cubicBezTo>
                      <a:pt x="0" y="0"/>
                      <a:pt x="0" y="0"/>
                      <a:pt x="0" y="0"/>
                    </a:cubicBezTo>
                    <a:cubicBezTo>
                      <a:pt x="0" y="1"/>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2043"/>
              <p:cNvSpPr>
                <a:spLocks/>
              </p:cNvSpPr>
              <p:nvPr/>
            </p:nvSpPr>
            <p:spPr bwMode="auto">
              <a:xfrm>
                <a:off x="1301" y="27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Freeform 2044"/>
              <p:cNvSpPr>
                <a:spLocks/>
              </p:cNvSpPr>
              <p:nvPr/>
            </p:nvSpPr>
            <p:spPr bwMode="auto">
              <a:xfrm>
                <a:off x="1301" y="2707"/>
                <a:ext cx="0" cy="5"/>
              </a:xfrm>
              <a:custGeom>
                <a:avLst/>
                <a:gdLst>
                  <a:gd name="T0" fmla="*/ 2 h 2"/>
                  <a:gd name="T1" fmla="*/ 1 h 2"/>
                  <a:gd name="T2" fmla="*/ 2 h 2"/>
                  <a:gd name="T3" fmla="*/ 2 h 2"/>
                  <a:gd name="T4" fmla="*/ 2 h 2"/>
                  <a:gd name="T5" fmla="*/ 2 h 2"/>
                  <a:gd name="T6" fmla="*/ 2 h 2"/>
                  <a:gd name="T7" fmla="*/ 1 h 2"/>
                  <a:gd name="T8" fmla="*/ 1 h 2"/>
                  <a:gd name="T9" fmla="*/ 1 h 2"/>
                  <a:gd name="T10" fmla="*/ 0 h 2"/>
                  <a:gd name="T11"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2">
                    <a:moveTo>
                      <a:pt x="0" y="2"/>
                    </a:moveTo>
                    <a:cubicBezTo>
                      <a:pt x="0" y="1"/>
                      <a:pt x="0" y="1"/>
                      <a:pt x="0" y="1"/>
                    </a:cubicBezTo>
                    <a:cubicBezTo>
                      <a:pt x="0" y="1"/>
                      <a:pt x="0" y="2"/>
                      <a:pt x="0" y="2"/>
                    </a:cubicBezTo>
                    <a:cubicBezTo>
                      <a:pt x="0" y="2"/>
                      <a:pt x="0" y="1"/>
                      <a:pt x="0" y="2"/>
                    </a:cubicBezTo>
                    <a:cubicBezTo>
                      <a:pt x="0" y="2"/>
                      <a:pt x="0" y="2"/>
                      <a:pt x="0" y="2"/>
                    </a:cubicBezTo>
                    <a:cubicBezTo>
                      <a:pt x="0" y="2"/>
                      <a:pt x="0" y="2"/>
                      <a:pt x="0" y="2"/>
                    </a:cubicBezTo>
                    <a:cubicBezTo>
                      <a:pt x="0" y="2"/>
                      <a:pt x="0" y="2"/>
                      <a:pt x="0" y="2"/>
                    </a:cubicBezTo>
                    <a:cubicBezTo>
                      <a:pt x="0" y="1"/>
                      <a:pt x="0" y="1"/>
                      <a:pt x="0" y="1"/>
                    </a:cubicBezTo>
                    <a:cubicBezTo>
                      <a:pt x="0" y="1"/>
                      <a:pt x="0" y="2"/>
                      <a:pt x="0" y="1"/>
                    </a:cubicBezTo>
                    <a:cubicBezTo>
                      <a:pt x="0" y="1"/>
                      <a:pt x="0" y="1"/>
                      <a:pt x="0" y="1"/>
                    </a:cubicBezTo>
                    <a:cubicBezTo>
                      <a:pt x="0" y="1"/>
                      <a:pt x="0" y="0"/>
                      <a:pt x="0" y="0"/>
                    </a:cubicBezTo>
                    <a:cubicBezTo>
                      <a:pt x="0" y="0"/>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Rectangle 2045"/>
              <p:cNvSpPr>
                <a:spLocks noChangeArrowheads="1"/>
              </p:cNvSpPr>
              <p:nvPr/>
            </p:nvSpPr>
            <p:spPr bwMode="auto">
              <a:xfrm>
                <a:off x="1301" y="2709"/>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Freeform 2046"/>
              <p:cNvSpPr>
                <a:spLocks/>
              </p:cNvSpPr>
              <p:nvPr/>
            </p:nvSpPr>
            <p:spPr bwMode="auto">
              <a:xfrm>
                <a:off x="1299" y="2707"/>
                <a:ext cx="2" cy="5"/>
              </a:xfrm>
              <a:custGeom>
                <a:avLst/>
                <a:gdLst>
                  <a:gd name="T0" fmla="*/ 0 w 1"/>
                  <a:gd name="T1" fmla="*/ 2 h 2"/>
                  <a:gd name="T2" fmla="*/ 1 w 1"/>
                  <a:gd name="T3" fmla="*/ 2 h 2"/>
                  <a:gd name="T4" fmla="*/ 1 w 1"/>
                  <a:gd name="T5" fmla="*/ 2 h 2"/>
                  <a:gd name="T6" fmla="*/ 1 w 1"/>
                  <a:gd name="T7" fmla="*/ 1 h 2"/>
                  <a:gd name="T8" fmla="*/ 1 w 1"/>
                  <a:gd name="T9" fmla="*/ 2 h 2"/>
                  <a:gd name="T10" fmla="*/ 1 w 1"/>
                  <a:gd name="T11" fmla="*/ 0 h 2"/>
                  <a:gd name="T12" fmla="*/ 1 w 1"/>
                  <a:gd name="T13" fmla="*/ 1 h 2"/>
                  <a:gd name="T14" fmla="*/ 1 w 1"/>
                  <a:gd name="T15" fmla="*/ 1 h 2"/>
                  <a:gd name="T16" fmla="*/ 0 w 1"/>
                  <a:gd name="T17" fmla="*/ 1 h 2"/>
                  <a:gd name="T18" fmla="*/ 0 w 1"/>
                  <a:gd name="T19" fmla="*/ 1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1" y="2"/>
                      <a:pt x="1" y="2"/>
                      <a:pt x="1" y="2"/>
                    </a:cubicBezTo>
                    <a:cubicBezTo>
                      <a:pt x="1" y="2"/>
                      <a:pt x="1" y="2"/>
                      <a:pt x="1" y="2"/>
                    </a:cubicBezTo>
                    <a:cubicBezTo>
                      <a:pt x="1" y="1"/>
                      <a:pt x="1" y="1"/>
                      <a:pt x="1" y="1"/>
                    </a:cubicBezTo>
                    <a:cubicBezTo>
                      <a:pt x="1" y="0"/>
                      <a:pt x="1" y="2"/>
                      <a:pt x="1" y="2"/>
                    </a:cubicBezTo>
                    <a:cubicBezTo>
                      <a:pt x="0" y="1"/>
                      <a:pt x="1" y="1"/>
                      <a:pt x="1" y="0"/>
                    </a:cubicBezTo>
                    <a:cubicBezTo>
                      <a:pt x="1" y="1"/>
                      <a:pt x="1" y="1"/>
                      <a:pt x="1" y="1"/>
                    </a:cubicBezTo>
                    <a:cubicBezTo>
                      <a:pt x="1" y="0"/>
                      <a:pt x="1" y="1"/>
                      <a:pt x="1" y="1"/>
                    </a:cubicBezTo>
                    <a:cubicBezTo>
                      <a:pt x="1" y="1"/>
                      <a:pt x="0" y="1"/>
                      <a:pt x="0" y="1"/>
                    </a:cubicBezTo>
                    <a:cubicBezTo>
                      <a:pt x="0" y="1"/>
                      <a:pt x="0" y="1"/>
                      <a:pt x="0" y="1"/>
                    </a:cubicBezTo>
                    <a:cubicBezTo>
                      <a:pt x="0" y="2"/>
                      <a:pt x="0" y="2"/>
                      <a:pt x="0"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2047"/>
              <p:cNvSpPr>
                <a:spLocks/>
              </p:cNvSpPr>
              <p:nvPr/>
            </p:nvSpPr>
            <p:spPr bwMode="auto">
              <a:xfrm>
                <a:off x="1299" y="2712"/>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2048"/>
              <p:cNvSpPr>
                <a:spLocks/>
              </p:cNvSpPr>
              <p:nvPr/>
            </p:nvSpPr>
            <p:spPr bwMode="auto">
              <a:xfrm>
                <a:off x="1299" y="2709"/>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3" name="Rectangle 2049"/>
              <p:cNvSpPr>
                <a:spLocks noChangeArrowheads="1"/>
              </p:cNvSpPr>
              <p:nvPr/>
            </p:nvSpPr>
            <p:spPr bwMode="auto">
              <a:xfrm>
                <a:off x="1299" y="271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2050"/>
              <p:cNvSpPr>
                <a:spLocks/>
              </p:cNvSpPr>
              <p:nvPr/>
            </p:nvSpPr>
            <p:spPr bwMode="auto">
              <a:xfrm>
                <a:off x="1294" y="2707"/>
                <a:ext cx="5" cy="7"/>
              </a:xfrm>
              <a:custGeom>
                <a:avLst/>
                <a:gdLst>
                  <a:gd name="T0" fmla="*/ 1 w 2"/>
                  <a:gd name="T1" fmla="*/ 0 h 3"/>
                  <a:gd name="T2" fmla="*/ 1 w 2"/>
                  <a:gd name="T3" fmla="*/ 1 h 3"/>
                  <a:gd name="T4" fmla="*/ 0 w 2"/>
                  <a:gd name="T5" fmla="*/ 1 h 3"/>
                  <a:gd name="T6" fmla="*/ 0 w 2"/>
                  <a:gd name="T7" fmla="*/ 2 h 3"/>
                  <a:gd name="T8" fmla="*/ 0 w 2"/>
                  <a:gd name="T9" fmla="*/ 2 h 3"/>
                  <a:gd name="T10" fmla="*/ 0 w 2"/>
                  <a:gd name="T11" fmla="*/ 2 h 3"/>
                  <a:gd name="T12" fmla="*/ 0 w 2"/>
                  <a:gd name="T13" fmla="*/ 2 h 3"/>
                  <a:gd name="T14" fmla="*/ 1 w 2"/>
                  <a:gd name="T15" fmla="*/ 2 h 3"/>
                  <a:gd name="T16" fmla="*/ 2 w 2"/>
                  <a:gd name="T17" fmla="*/ 2 h 3"/>
                  <a:gd name="T18" fmla="*/ 2 w 2"/>
                  <a:gd name="T19" fmla="*/ 1 h 3"/>
                  <a:gd name="T20" fmla="*/ 2 w 2"/>
                  <a:gd name="T21" fmla="*/ 2 h 3"/>
                  <a:gd name="T22" fmla="*/ 2 w 2"/>
                  <a:gd name="T23" fmla="*/ 2 h 3"/>
                  <a:gd name="T24" fmla="*/ 2 w 2"/>
                  <a:gd name="T25" fmla="*/ 2 h 3"/>
                  <a:gd name="T26" fmla="*/ 2 w 2"/>
                  <a:gd name="T27" fmla="*/ 1 h 3"/>
                  <a:gd name="T28" fmla="*/ 2 w 2"/>
                  <a:gd name="T29" fmla="*/ 2 h 3"/>
                  <a:gd name="T30" fmla="*/ 2 w 2"/>
                  <a:gd name="T31" fmla="*/ 2 h 3"/>
                  <a:gd name="T32" fmla="*/ 2 w 2"/>
                  <a:gd name="T33" fmla="*/ 1 h 3"/>
                  <a:gd name="T34" fmla="*/ 2 w 2"/>
                  <a:gd name="T35" fmla="*/ 0 h 3"/>
                  <a:gd name="T36" fmla="*/ 2 w 2"/>
                  <a:gd name="T37" fmla="*/ 2 h 3"/>
                  <a:gd name="T38" fmla="*/ 2 w 2"/>
                  <a:gd name="T39" fmla="*/ 1 h 3"/>
                  <a:gd name="T40" fmla="*/ 2 w 2"/>
                  <a:gd name="T41" fmla="*/ 0 h 3"/>
                  <a:gd name="T42" fmla="*/ 1 w 2"/>
                  <a:gd name="T43" fmla="*/ 1 h 3"/>
                  <a:gd name="T44" fmla="*/ 1 w 2"/>
                  <a:gd name="T45" fmla="*/ 1 h 3"/>
                  <a:gd name="T46" fmla="*/ 1 w 2"/>
                  <a:gd name="T47" fmla="*/ 1 h 3"/>
                  <a:gd name="T48" fmla="*/ 1 w 2"/>
                  <a:gd name="T49" fmla="*/ 1 h 3"/>
                  <a:gd name="T50" fmla="*/ 1 w 2"/>
                  <a:gd name="T51" fmla="*/ 2 h 3"/>
                  <a:gd name="T52" fmla="*/ 1 w 2"/>
                  <a:gd name="T53" fmla="*/ 0 h 3"/>
                  <a:gd name="T54" fmla="*/ 1 w 2"/>
                  <a:gd name="T55" fmla="*/ 1 h 3"/>
                  <a:gd name="T56" fmla="*/ 1 w 2"/>
                  <a:gd name="T57" fmla="*/ 1 h 3"/>
                  <a:gd name="T58" fmla="*/ 1 w 2"/>
                  <a:gd name="T59" fmla="*/ 0 h 3"/>
                  <a:gd name="T60" fmla="*/ 1 w 2"/>
                  <a:gd name="T61" fmla="*/ 1 h 3"/>
                  <a:gd name="T62" fmla="*/ 1 w 2"/>
                  <a:gd name="T63" fmla="*/ 1 h 3"/>
                  <a:gd name="T64" fmla="*/ 1 w 2"/>
                  <a:gd name="T65" fmla="*/ 1 h 3"/>
                  <a:gd name="T66" fmla="*/ 1 w 2"/>
                  <a:gd name="T67" fmla="*/ 0 h 3"/>
                  <a:gd name="T68" fmla="*/ 1 w 2"/>
                  <a:gd name="T69" fmla="*/ 0 h 3"/>
                  <a:gd name="T70" fmla="*/ 1 w 2"/>
                  <a:gd name="T71" fmla="*/ 1 h 3"/>
                  <a:gd name="T72" fmla="*/ 1 w 2"/>
                  <a:gd name="T7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 h="3">
                    <a:moveTo>
                      <a:pt x="1" y="0"/>
                    </a:moveTo>
                    <a:cubicBezTo>
                      <a:pt x="1" y="0"/>
                      <a:pt x="1" y="1"/>
                      <a:pt x="1" y="1"/>
                    </a:cubicBezTo>
                    <a:cubicBezTo>
                      <a:pt x="1" y="1"/>
                      <a:pt x="1" y="1"/>
                      <a:pt x="0" y="1"/>
                    </a:cubicBezTo>
                    <a:cubicBezTo>
                      <a:pt x="0" y="2"/>
                      <a:pt x="0" y="2"/>
                      <a:pt x="0" y="2"/>
                    </a:cubicBezTo>
                    <a:cubicBezTo>
                      <a:pt x="0" y="2"/>
                      <a:pt x="0" y="2"/>
                      <a:pt x="0" y="2"/>
                    </a:cubicBezTo>
                    <a:cubicBezTo>
                      <a:pt x="0" y="2"/>
                      <a:pt x="0" y="2"/>
                      <a:pt x="0" y="2"/>
                    </a:cubicBezTo>
                    <a:cubicBezTo>
                      <a:pt x="0" y="2"/>
                      <a:pt x="1" y="2"/>
                      <a:pt x="0" y="2"/>
                    </a:cubicBezTo>
                    <a:cubicBezTo>
                      <a:pt x="0" y="2"/>
                      <a:pt x="1" y="2"/>
                      <a:pt x="1" y="2"/>
                    </a:cubicBezTo>
                    <a:cubicBezTo>
                      <a:pt x="1" y="2"/>
                      <a:pt x="1" y="2"/>
                      <a:pt x="2" y="2"/>
                    </a:cubicBezTo>
                    <a:cubicBezTo>
                      <a:pt x="2" y="1"/>
                      <a:pt x="2" y="1"/>
                      <a:pt x="2" y="1"/>
                    </a:cubicBezTo>
                    <a:cubicBezTo>
                      <a:pt x="2" y="2"/>
                      <a:pt x="2" y="1"/>
                      <a:pt x="2" y="2"/>
                    </a:cubicBezTo>
                    <a:cubicBezTo>
                      <a:pt x="2" y="2"/>
                      <a:pt x="2" y="2"/>
                      <a:pt x="2" y="2"/>
                    </a:cubicBezTo>
                    <a:cubicBezTo>
                      <a:pt x="2" y="3"/>
                      <a:pt x="2" y="2"/>
                      <a:pt x="2" y="2"/>
                    </a:cubicBezTo>
                    <a:cubicBezTo>
                      <a:pt x="2" y="2"/>
                      <a:pt x="2" y="1"/>
                      <a:pt x="2" y="1"/>
                    </a:cubicBezTo>
                    <a:cubicBezTo>
                      <a:pt x="2" y="2"/>
                      <a:pt x="2" y="1"/>
                      <a:pt x="2" y="2"/>
                    </a:cubicBezTo>
                    <a:cubicBezTo>
                      <a:pt x="2" y="3"/>
                      <a:pt x="2" y="1"/>
                      <a:pt x="2" y="2"/>
                    </a:cubicBezTo>
                    <a:cubicBezTo>
                      <a:pt x="2" y="1"/>
                      <a:pt x="2" y="1"/>
                      <a:pt x="2" y="1"/>
                    </a:cubicBezTo>
                    <a:cubicBezTo>
                      <a:pt x="2" y="0"/>
                      <a:pt x="2" y="1"/>
                      <a:pt x="2" y="0"/>
                    </a:cubicBezTo>
                    <a:cubicBezTo>
                      <a:pt x="2" y="0"/>
                      <a:pt x="2" y="1"/>
                      <a:pt x="2" y="2"/>
                    </a:cubicBezTo>
                    <a:cubicBezTo>
                      <a:pt x="2" y="1"/>
                      <a:pt x="2" y="1"/>
                      <a:pt x="2" y="1"/>
                    </a:cubicBezTo>
                    <a:cubicBezTo>
                      <a:pt x="2" y="1"/>
                      <a:pt x="1" y="1"/>
                      <a:pt x="2" y="0"/>
                    </a:cubicBezTo>
                    <a:cubicBezTo>
                      <a:pt x="2" y="1"/>
                      <a:pt x="2" y="0"/>
                      <a:pt x="1" y="1"/>
                    </a:cubicBezTo>
                    <a:cubicBezTo>
                      <a:pt x="1" y="1"/>
                      <a:pt x="1" y="1"/>
                      <a:pt x="1" y="1"/>
                    </a:cubicBezTo>
                    <a:cubicBezTo>
                      <a:pt x="1" y="1"/>
                      <a:pt x="1" y="1"/>
                      <a:pt x="1" y="1"/>
                    </a:cubicBezTo>
                    <a:cubicBezTo>
                      <a:pt x="1" y="1"/>
                      <a:pt x="1" y="1"/>
                      <a:pt x="1" y="1"/>
                    </a:cubicBezTo>
                    <a:cubicBezTo>
                      <a:pt x="1" y="1"/>
                      <a:pt x="1" y="1"/>
                      <a:pt x="1" y="2"/>
                    </a:cubicBezTo>
                    <a:cubicBezTo>
                      <a:pt x="1" y="0"/>
                      <a:pt x="1" y="0"/>
                      <a:pt x="1" y="0"/>
                    </a:cubicBezTo>
                    <a:cubicBezTo>
                      <a:pt x="1" y="1"/>
                      <a:pt x="1" y="1"/>
                      <a:pt x="1" y="1"/>
                    </a:cubicBezTo>
                    <a:cubicBezTo>
                      <a:pt x="1" y="1"/>
                      <a:pt x="1" y="1"/>
                      <a:pt x="1" y="1"/>
                    </a:cubicBezTo>
                    <a:cubicBezTo>
                      <a:pt x="1" y="1"/>
                      <a:pt x="1" y="1"/>
                      <a:pt x="1" y="0"/>
                    </a:cubicBezTo>
                    <a:cubicBezTo>
                      <a:pt x="1" y="0"/>
                      <a:pt x="1" y="1"/>
                      <a:pt x="1" y="1"/>
                    </a:cubicBezTo>
                    <a:cubicBezTo>
                      <a:pt x="1" y="1"/>
                      <a:pt x="1" y="1"/>
                      <a:pt x="1" y="1"/>
                    </a:cubicBezTo>
                    <a:cubicBezTo>
                      <a:pt x="1" y="2"/>
                      <a:pt x="1" y="1"/>
                      <a:pt x="1" y="1"/>
                    </a:cubicBezTo>
                    <a:cubicBezTo>
                      <a:pt x="1" y="0"/>
                      <a:pt x="1" y="0"/>
                      <a:pt x="1" y="0"/>
                    </a:cubicBezTo>
                    <a:cubicBezTo>
                      <a:pt x="1" y="0"/>
                      <a:pt x="1" y="0"/>
                      <a:pt x="1" y="0"/>
                    </a:cubicBezTo>
                    <a:cubicBezTo>
                      <a:pt x="1" y="1"/>
                      <a:pt x="1" y="1"/>
                      <a:pt x="1" y="1"/>
                    </a:cubicBezTo>
                    <a:cubicBezTo>
                      <a:pt x="1"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2051"/>
              <p:cNvSpPr>
                <a:spLocks/>
              </p:cNvSpPr>
              <p:nvPr/>
            </p:nvSpPr>
            <p:spPr bwMode="auto">
              <a:xfrm>
                <a:off x="1296" y="270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2052"/>
              <p:cNvSpPr>
                <a:spLocks/>
              </p:cNvSpPr>
              <p:nvPr/>
            </p:nvSpPr>
            <p:spPr bwMode="auto">
              <a:xfrm>
                <a:off x="1296" y="27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Rectangle 2053"/>
              <p:cNvSpPr>
                <a:spLocks noChangeArrowheads="1"/>
              </p:cNvSpPr>
              <p:nvPr/>
            </p:nvSpPr>
            <p:spPr bwMode="auto">
              <a:xfrm>
                <a:off x="1294" y="2712"/>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2054"/>
              <p:cNvSpPr>
                <a:spLocks/>
              </p:cNvSpPr>
              <p:nvPr/>
            </p:nvSpPr>
            <p:spPr bwMode="auto">
              <a:xfrm>
                <a:off x="1296" y="270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2055"/>
              <p:cNvSpPr>
                <a:spLocks/>
              </p:cNvSpPr>
              <p:nvPr/>
            </p:nvSpPr>
            <p:spPr bwMode="auto">
              <a:xfrm>
                <a:off x="1299"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Rectangle 2056"/>
              <p:cNvSpPr>
                <a:spLocks noChangeArrowheads="1"/>
              </p:cNvSpPr>
              <p:nvPr/>
            </p:nvSpPr>
            <p:spPr bwMode="auto">
              <a:xfrm>
                <a:off x="1296" y="2707"/>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2057"/>
              <p:cNvSpPr>
                <a:spLocks/>
              </p:cNvSpPr>
              <p:nvPr/>
            </p:nvSpPr>
            <p:spPr bwMode="auto">
              <a:xfrm>
                <a:off x="1289" y="2702"/>
                <a:ext cx="10" cy="17"/>
              </a:xfrm>
              <a:custGeom>
                <a:avLst/>
                <a:gdLst>
                  <a:gd name="T0" fmla="*/ 3 w 4"/>
                  <a:gd name="T1" fmla="*/ 4 h 7"/>
                  <a:gd name="T2" fmla="*/ 3 w 4"/>
                  <a:gd name="T3" fmla="*/ 4 h 7"/>
                  <a:gd name="T4" fmla="*/ 2 w 4"/>
                  <a:gd name="T5" fmla="*/ 5 h 7"/>
                  <a:gd name="T6" fmla="*/ 2 w 4"/>
                  <a:gd name="T7" fmla="*/ 4 h 7"/>
                  <a:gd name="T8" fmla="*/ 1 w 4"/>
                  <a:gd name="T9" fmla="*/ 5 h 7"/>
                  <a:gd name="T10" fmla="*/ 2 w 4"/>
                  <a:gd name="T11" fmla="*/ 4 h 7"/>
                  <a:gd name="T12" fmla="*/ 1 w 4"/>
                  <a:gd name="T13" fmla="*/ 5 h 7"/>
                  <a:gd name="T14" fmla="*/ 2 w 4"/>
                  <a:gd name="T15" fmla="*/ 4 h 7"/>
                  <a:gd name="T16" fmla="*/ 2 w 4"/>
                  <a:gd name="T17" fmla="*/ 4 h 7"/>
                  <a:gd name="T18" fmla="*/ 2 w 4"/>
                  <a:gd name="T19" fmla="*/ 4 h 7"/>
                  <a:gd name="T20" fmla="*/ 2 w 4"/>
                  <a:gd name="T21" fmla="*/ 3 h 7"/>
                  <a:gd name="T22" fmla="*/ 3 w 4"/>
                  <a:gd name="T23" fmla="*/ 2 h 7"/>
                  <a:gd name="T24" fmla="*/ 2 w 4"/>
                  <a:gd name="T25" fmla="*/ 3 h 7"/>
                  <a:gd name="T26" fmla="*/ 3 w 4"/>
                  <a:gd name="T27" fmla="*/ 2 h 7"/>
                  <a:gd name="T28" fmla="*/ 1 w 4"/>
                  <a:gd name="T29" fmla="*/ 5 h 7"/>
                  <a:gd name="T30" fmla="*/ 0 w 4"/>
                  <a:gd name="T31" fmla="*/ 6 h 7"/>
                  <a:gd name="T32" fmla="*/ 1 w 4"/>
                  <a:gd name="T33" fmla="*/ 5 h 7"/>
                  <a:gd name="T34" fmla="*/ 1 w 4"/>
                  <a:gd name="T35" fmla="*/ 6 h 7"/>
                  <a:gd name="T36" fmla="*/ 1 w 4"/>
                  <a:gd name="T37" fmla="*/ 5 h 7"/>
                  <a:gd name="T38" fmla="*/ 1 w 4"/>
                  <a:gd name="T39" fmla="*/ 6 h 7"/>
                  <a:gd name="T40" fmla="*/ 1 w 4"/>
                  <a:gd name="T41" fmla="*/ 5 h 7"/>
                  <a:gd name="T42" fmla="*/ 1 w 4"/>
                  <a:gd name="T43" fmla="*/ 6 h 7"/>
                  <a:gd name="T44" fmla="*/ 1 w 4"/>
                  <a:gd name="T45" fmla="*/ 6 h 7"/>
                  <a:gd name="T46" fmla="*/ 1 w 4"/>
                  <a:gd name="T47" fmla="*/ 6 h 7"/>
                  <a:gd name="T48" fmla="*/ 2 w 4"/>
                  <a:gd name="T49" fmla="*/ 5 h 7"/>
                  <a:gd name="T50" fmla="*/ 1 w 4"/>
                  <a:gd name="T51" fmla="*/ 6 h 7"/>
                  <a:gd name="T52" fmla="*/ 1 w 4"/>
                  <a:gd name="T53" fmla="*/ 6 h 7"/>
                  <a:gd name="T54" fmla="*/ 1 w 4"/>
                  <a:gd name="T55" fmla="*/ 6 h 7"/>
                  <a:gd name="T56" fmla="*/ 2 w 4"/>
                  <a:gd name="T57" fmla="*/ 6 h 7"/>
                  <a:gd name="T58" fmla="*/ 2 w 4"/>
                  <a:gd name="T59" fmla="*/ 5 h 7"/>
                  <a:gd name="T60" fmla="*/ 2 w 4"/>
                  <a:gd name="T61" fmla="*/ 5 h 7"/>
                  <a:gd name="T62" fmla="*/ 2 w 4"/>
                  <a:gd name="T63" fmla="*/ 5 h 7"/>
                  <a:gd name="T64" fmla="*/ 3 w 4"/>
                  <a:gd name="T65" fmla="*/ 5 h 7"/>
                  <a:gd name="T66" fmla="*/ 2 w 4"/>
                  <a:gd name="T67" fmla="*/ 5 h 7"/>
                  <a:gd name="T68" fmla="*/ 3 w 4"/>
                  <a:gd name="T6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3" y="4"/>
                    </a:moveTo>
                    <a:cubicBezTo>
                      <a:pt x="3" y="4"/>
                      <a:pt x="3" y="4"/>
                      <a:pt x="3" y="4"/>
                    </a:cubicBezTo>
                    <a:cubicBezTo>
                      <a:pt x="2" y="4"/>
                      <a:pt x="2" y="5"/>
                      <a:pt x="2" y="5"/>
                    </a:cubicBezTo>
                    <a:cubicBezTo>
                      <a:pt x="2" y="4"/>
                      <a:pt x="2" y="4"/>
                      <a:pt x="2" y="4"/>
                    </a:cubicBezTo>
                    <a:cubicBezTo>
                      <a:pt x="2" y="4"/>
                      <a:pt x="2" y="4"/>
                      <a:pt x="1" y="5"/>
                    </a:cubicBezTo>
                    <a:cubicBezTo>
                      <a:pt x="2" y="4"/>
                      <a:pt x="2" y="4"/>
                      <a:pt x="2" y="4"/>
                    </a:cubicBezTo>
                    <a:cubicBezTo>
                      <a:pt x="2" y="4"/>
                      <a:pt x="1" y="6"/>
                      <a:pt x="1" y="5"/>
                    </a:cubicBezTo>
                    <a:cubicBezTo>
                      <a:pt x="1" y="5"/>
                      <a:pt x="1" y="5"/>
                      <a:pt x="2" y="4"/>
                    </a:cubicBezTo>
                    <a:cubicBezTo>
                      <a:pt x="2" y="4"/>
                      <a:pt x="2" y="4"/>
                      <a:pt x="2" y="4"/>
                    </a:cubicBezTo>
                    <a:cubicBezTo>
                      <a:pt x="1" y="5"/>
                      <a:pt x="2" y="4"/>
                      <a:pt x="2" y="4"/>
                    </a:cubicBezTo>
                    <a:cubicBezTo>
                      <a:pt x="2" y="4"/>
                      <a:pt x="2" y="3"/>
                      <a:pt x="2" y="3"/>
                    </a:cubicBezTo>
                    <a:cubicBezTo>
                      <a:pt x="2" y="3"/>
                      <a:pt x="3" y="3"/>
                      <a:pt x="3" y="2"/>
                    </a:cubicBezTo>
                    <a:cubicBezTo>
                      <a:pt x="3" y="3"/>
                      <a:pt x="3" y="2"/>
                      <a:pt x="2" y="3"/>
                    </a:cubicBezTo>
                    <a:cubicBezTo>
                      <a:pt x="3" y="2"/>
                      <a:pt x="3" y="3"/>
                      <a:pt x="3" y="2"/>
                    </a:cubicBezTo>
                    <a:cubicBezTo>
                      <a:pt x="2" y="4"/>
                      <a:pt x="4" y="0"/>
                      <a:pt x="1" y="5"/>
                    </a:cubicBezTo>
                    <a:cubicBezTo>
                      <a:pt x="0" y="6"/>
                      <a:pt x="0" y="6"/>
                      <a:pt x="0" y="6"/>
                    </a:cubicBezTo>
                    <a:cubicBezTo>
                      <a:pt x="1" y="6"/>
                      <a:pt x="1" y="5"/>
                      <a:pt x="1" y="5"/>
                    </a:cubicBezTo>
                    <a:cubicBezTo>
                      <a:pt x="1" y="6"/>
                      <a:pt x="1" y="6"/>
                      <a:pt x="1" y="6"/>
                    </a:cubicBezTo>
                    <a:cubicBezTo>
                      <a:pt x="1" y="5"/>
                      <a:pt x="1" y="6"/>
                      <a:pt x="1" y="5"/>
                    </a:cubicBezTo>
                    <a:cubicBezTo>
                      <a:pt x="1" y="6"/>
                      <a:pt x="1" y="6"/>
                      <a:pt x="1" y="6"/>
                    </a:cubicBezTo>
                    <a:cubicBezTo>
                      <a:pt x="1" y="5"/>
                      <a:pt x="1" y="5"/>
                      <a:pt x="1" y="5"/>
                    </a:cubicBezTo>
                    <a:cubicBezTo>
                      <a:pt x="1" y="5"/>
                      <a:pt x="0" y="7"/>
                      <a:pt x="1" y="6"/>
                    </a:cubicBezTo>
                    <a:cubicBezTo>
                      <a:pt x="1" y="6"/>
                      <a:pt x="1" y="6"/>
                      <a:pt x="1" y="6"/>
                    </a:cubicBezTo>
                    <a:cubicBezTo>
                      <a:pt x="1" y="5"/>
                      <a:pt x="1" y="6"/>
                      <a:pt x="1" y="6"/>
                    </a:cubicBezTo>
                    <a:cubicBezTo>
                      <a:pt x="1" y="5"/>
                      <a:pt x="2" y="5"/>
                      <a:pt x="2" y="5"/>
                    </a:cubicBezTo>
                    <a:cubicBezTo>
                      <a:pt x="1" y="5"/>
                      <a:pt x="2" y="5"/>
                      <a:pt x="1" y="6"/>
                    </a:cubicBezTo>
                    <a:cubicBezTo>
                      <a:pt x="1" y="6"/>
                      <a:pt x="1" y="5"/>
                      <a:pt x="1" y="6"/>
                    </a:cubicBezTo>
                    <a:cubicBezTo>
                      <a:pt x="1" y="6"/>
                      <a:pt x="1" y="6"/>
                      <a:pt x="1" y="6"/>
                    </a:cubicBezTo>
                    <a:cubicBezTo>
                      <a:pt x="2" y="5"/>
                      <a:pt x="1" y="6"/>
                      <a:pt x="2" y="6"/>
                    </a:cubicBezTo>
                    <a:cubicBezTo>
                      <a:pt x="2" y="5"/>
                      <a:pt x="2" y="5"/>
                      <a:pt x="2" y="5"/>
                    </a:cubicBezTo>
                    <a:cubicBezTo>
                      <a:pt x="2" y="5"/>
                      <a:pt x="2" y="5"/>
                      <a:pt x="2" y="5"/>
                    </a:cubicBezTo>
                    <a:cubicBezTo>
                      <a:pt x="2" y="5"/>
                      <a:pt x="2" y="5"/>
                      <a:pt x="2" y="5"/>
                    </a:cubicBezTo>
                    <a:cubicBezTo>
                      <a:pt x="2" y="5"/>
                      <a:pt x="2" y="5"/>
                      <a:pt x="3" y="5"/>
                    </a:cubicBezTo>
                    <a:cubicBezTo>
                      <a:pt x="3" y="4"/>
                      <a:pt x="2" y="5"/>
                      <a:pt x="2" y="5"/>
                    </a:cubicBezTo>
                    <a:cubicBezTo>
                      <a:pt x="2" y="5"/>
                      <a:pt x="3" y="4"/>
                      <a:pt x="3" y="4"/>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2058"/>
              <p:cNvSpPr>
                <a:spLocks/>
              </p:cNvSpPr>
              <p:nvPr/>
            </p:nvSpPr>
            <p:spPr bwMode="auto">
              <a:xfrm>
                <a:off x="128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2059"/>
              <p:cNvSpPr>
                <a:spLocks/>
              </p:cNvSpPr>
              <p:nvPr/>
            </p:nvSpPr>
            <p:spPr bwMode="auto">
              <a:xfrm>
                <a:off x="1292" y="2712"/>
                <a:ext cx="7" cy="7"/>
              </a:xfrm>
              <a:custGeom>
                <a:avLst/>
                <a:gdLst>
                  <a:gd name="T0" fmla="*/ 1 w 3"/>
                  <a:gd name="T1" fmla="*/ 1 h 3"/>
                  <a:gd name="T2" fmla="*/ 1 w 3"/>
                  <a:gd name="T3" fmla="*/ 2 h 3"/>
                  <a:gd name="T4" fmla="*/ 2 w 3"/>
                  <a:gd name="T5" fmla="*/ 1 h 3"/>
                  <a:gd name="T6" fmla="*/ 2 w 3"/>
                  <a:gd name="T7" fmla="*/ 1 h 3"/>
                  <a:gd name="T8" fmla="*/ 1 w 3"/>
                  <a:gd name="T9" fmla="*/ 2 h 3"/>
                  <a:gd name="T10" fmla="*/ 1 w 3"/>
                  <a:gd name="T11" fmla="*/ 2 h 3"/>
                  <a:gd name="T12" fmla="*/ 2 w 3"/>
                  <a:gd name="T13" fmla="*/ 1 h 3"/>
                  <a:gd name="T14" fmla="*/ 2 w 3"/>
                  <a:gd name="T15" fmla="*/ 1 h 3"/>
                  <a:gd name="T16" fmla="*/ 2 w 3"/>
                  <a:gd name="T17" fmla="*/ 1 h 3"/>
                  <a:gd name="T18" fmla="*/ 1 w 3"/>
                  <a:gd name="T19" fmla="*/ 2 h 3"/>
                  <a:gd name="T20" fmla="*/ 3 w 3"/>
                  <a:gd name="T21" fmla="*/ 0 h 3"/>
                  <a:gd name="T22" fmla="*/ 3 w 3"/>
                  <a:gd name="T23" fmla="*/ 0 h 3"/>
                  <a:gd name="T24" fmla="*/ 2 w 3"/>
                  <a:gd name="T25" fmla="*/ 1 h 3"/>
                  <a:gd name="T26" fmla="*/ 2 w 3"/>
                  <a:gd name="T27" fmla="*/ 1 h 3"/>
                  <a:gd name="T28" fmla="*/ 3 w 3"/>
                  <a:gd name="T29" fmla="*/ 0 h 3"/>
                  <a:gd name="T30" fmla="*/ 2 w 3"/>
                  <a:gd name="T31" fmla="*/ 0 h 3"/>
                  <a:gd name="T32" fmla="*/ 2 w 3"/>
                  <a:gd name="T33" fmla="*/ 0 h 3"/>
                  <a:gd name="T34" fmla="*/ 2 w 3"/>
                  <a:gd name="T35" fmla="*/ 1 h 3"/>
                  <a:gd name="T36" fmla="*/ 1 w 3"/>
                  <a:gd name="T37" fmla="*/ 2 h 3"/>
                  <a:gd name="T38" fmla="*/ 1 w 3"/>
                  <a:gd name="T39" fmla="*/ 1 h 3"/>
                  <a:gd name="T40" fmla="*/ 1 w 3"/>
                  <a:gd name="T41" fmla="*/ 2 h 3"/>
                  <a:gd name="T42" fmla="*/ 0 w 3"/>
                  <a:gd name="T43" fmla="*/ 2 h 3"/>
                  <a:gd name="T44" fmla="*/ 0 w 3"/>
                  <a:gd name="T45" fmla="*/ 3 h 3"/>
                  <a:gd name="T46" fmla="*/ 1 w 3"/>
                  <a:gd name="T4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1"/>
                    </a:moveTo>
                    <a:cubicBezTo>
                      <a:pt x="1" y="2"/>
                      <a:pt x="1" y="2"/>
                      <a:pt x="1" y="2"/>
                    </a:cubicBezTo>
                    <a:cubicBezTo>
                      <a:pt x="1" y="2"/>
                      <a:pt x="1" y="1"/>
                      <a:pt x="2" y="1"/>
                    </a:cubicBezTo>
                    <a:cubicBezTo>
                      <a:pt x="2" y="1"/>
                      <a:pt x="2" y="1"/>
                      <a:pt x="2" y="1"/>
                    </a:cubicBezTo>
                    <a:cubicBezTo>
                      <a:pt x="2" y="1"/>
                      <a:pt x="1" y="2"/>
                      <a:pt x="1" y="2"/>
                    </a:cubicBezTo>
                    <a:cubicBezTo>
                      <a:pt x="1" y="2"/>
                      <a:pt x="1" y="2"/>
                      <a:pt x="1" y="2"/>
                    </a:cubicBezTo>
                    <a:cubicBezTo>
                      <a:pt x="1" y="2"/>
                      <a:pt x="1" y="2"/>
                      <a:pt x="2" y="1"/>
                    </a:cubicBezTo>
                    <a:cubicBezTo>
                      <a:pt x="2" y="1"/>
                      <a:pt x="2" y="1"/>
                      <a:pt x="2" y="1"/>
                    </a:cubicBezTo>
                    <a:cubicBezTo>
                      <a:pt x="2" y="1"/>
                      <a:pt x="2" y="1"/>
                      <a:pt x="2" y="1"/>
                    </a:cubicBezTo>
                    <a:cubicBezTo>
                      <a:pt x="1" y="2"/>
                      <a:pt x="2" y="2"/>
                      <a:pt x="1" y="2"/>
                    </a:cubicBezTo>
                    <a:cubicBezTo>
                      <a:pt x="2" y="1"/>
                      <a:pt x="2" y="2"/>
                      <a:pt x="3" y="0"/>
                    </a:cubicBezTo>
                    <a:cubicBezTo>
                      <a:pt x="3" y="0"/>
                      <a:pt x="3" y="0"/>
                      <a:pt x="3" y="0"/>
                    </a:cubicBezTo>
                    <a:cubicBezTo>
                      <a:pt x="2" y="1"/>
                      <a:pt x="2" y="1"/>
                      <a:pt x="2" y="1"/>
                    </a:cubicBezTo>
                    <a:cubicBezTo>
                      <a:pt x="2" y="1"/>
                      <a:pt x="2" y="1"/>
                      <a:pt x="2" y="1"/>
                    </a:cubicBezTo>
                    <a:cubicBezTo>
                      <a:pt x="3" y="0"/>
                      <a:pt x="3" y="0"/>
                      <a:pt x="3" y="0"/>
                    </a:cubicBezTo>
                    <a:cubicBezTo>
                      <a:pt x="3" y="0"/>
                      <a:pt x="2" y="0"/>
                      <a:pt x="2" y="0"/>
                    </a:cubicBezTo>
                    <a:cubicBezTo>
                      <a:pt x="2" y="0"/>
                      <a:pt x="2" y="0"/>
                      <a:pt x="2" y="0"/>
                    </a:cubicBezTo>
                    <a:cubicBezTo>
                      <a:pt x="2" y="0"/>
                      <a:pt x="2" y="0"/>
                      <a:pt x="2" y="1"/>
                    </a:cubicBezTo>
                    <a:cubicBezTo>
                      <a:pt x="1" y="2"/>
                      <a:pt x="1" y="2"/>
                      <a:pt x="1" y="2"/>
                    </a:cubicBezTo>
                    <a:cubicBezTo>
                      <a:pt x="1" y="1"/>
                      <a:pt x="1" y="2"/>
                      <a:pt x="1" y="1"/>
                    </a:cubicBezTo>
                    <a:cubicBezTo>
                      <a:pt x="1" y="2"/>
                      <a:pt x="1" y="2"/>
                      <a:pt x="1" y="2"/>
                    </a:cubicBezTo>
                    <a:cubicBezTo>
                      <a:pt x="0" y="2"/>
                      <a:pt x="1" y="2"/>
                      <a:pt x="0" y="2"/>
                    </a:cubicBezTo>
                    <a:cubicBezTo>
                      <a:pt x="0" y="3"/>
                      <a:pt x="1" y="2"/>
                      <a:pt x="0" y="3"/>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2060"/>
              <p:cNvSpPr>
                <a:spLocks/>
              </p:cNvSpPr>
              <p:nvPr/>
            </p:nvSpPr>
            <p:spPr bwMode="auto">
              <a:xfrm>
                <a:off x="1294" y="2714"/>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2061"/>
              <p:cNvSpPr>
                <a:spLocks/>
              </p:cNvSpPr>
              <p:nvPr/>
            </p:nvSpPr>
            <p:spPr bwMode="auto">
              <a:xfrm>
                <a:off x="1296" y="271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2062"/>
              <p:cNvSpPr>
                <a:spLocks/>
              </p:cNvSpPr>
              <p:nvPr/>
            </p:nvSpPr>
            <p:spPr bwMode="auto">
              <a:xfrm>
                <a:off x="1294" y="271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2063"/>
              <p:cNvSpPr>
                <a:spLocks/>
              </p:cNvSpPr>
              <p:nvPr/>
            </p:nvSpPr>
            <p:spPr bwMode="auto">
              <a:xfrm>
                <a:off x="1296" y="2712"/>
                <a:ext cx="3" cy="4"/>
              </a:xfrm>
              <a:custGeom>
                <a:avLst/>
                <a:gdLst>
                  <a:gd name="T0" fmla="*/ 1 w 1"/>
                  <a:gd name="T1" fmla="*/ 0 h 2"/>
                  <a:gd name="T2" fmla="*/ 1 w 1"/>
                  <a:gd name="T3" fmla="*/ 0 h 2"/>
                  <a:gd name="T4" fmla="*/ 0 w 1"/>
                  <a:gd name="T5" fmla="*/ 2 h 2"/>
                  <a:gd name="T6" fmla="*/ 1 w 1"/>
                  <a:gd name="T7" fmla="*/ 1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cubicBezTo>
                      <a:pt x="1" y="0"/>
                      <a:pt x="1" y="1"/>
                      <a:pt x="1" y="0"/>
                    </a:cubicBezTo>
                    <a:cubicBezTo>
                      <a:pt x="0" y="2"/>
                      <a:pt x="0" y="2"/>
                      <a:pt x="0" y="2"/>
                    </a:cubicBezTo>
                    <a:cubicBezTo>
                      <a:pt x="0" y="2"/>
                      <a:pt x="1" y="1"/>
                      <a:pt x="1" y="1"/>
                    </a:cubicBezTo>
                    <a:cubicBezTo>
                      <a:pt x="0" y="1"/>
                      <a:pt x="1" y="1"/>
                      <a:pt x="1" y="1"/>
                    </a:cubicBezTo>
                    <a:lnTo>
                      <a:pt x="1"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2064"/>
              <p:cNvSpPr>
                <a:spLocks/>
              </p:cNvSpPr>
              <p:nvPr/>
            </p:nvSpPr>
            <p:spPr bwMode="auto">
              <a:xfrm>
                <a:off x="1294" y="2714"/>
                <a:ext cx="10" cy="7"/>
              </a:xfrm>
              <a:custGeom>
                <a:avLst/>
                <a:gdLst>
                  <a:gd name="T0" fmla="*/ 1 w 4"/>
                  <a:gd name="T1" fmla="*/ 1 h 3"/>
                  <a:gd name="T2" fmla="*/ 1 w 4"/>
                  <a:gd name="T3" fmla="*/ 1 h 3"/>
                  <a:gd name="T4" fmla="*/ 1 w 4"/>
                  <a:gd name="T5" fmla="*/ 1 h 3"/>
                  <a:gd name="T6" fmla="*/ 1 w 4"/>
                  <a:gd name="T7" fmla="*/ 2 h 3"/>
                  <a:gd name="T8" fmla="*/ 1 w 4"/>
                  <a:gd name="T9" fmla="*/ 2 h 3"/>
                  <a:gd name="T10" fmla="*/ 2 w 4"/>
                  <a:gd name="T11" fmla="*/ 1 h 3"/>
                  <a:gd name="T12" fmla="*/ 2 w 4"/>
                  <a:gd name="T13" fmla="*/ 1 h 3"/>
                  <a:gd name="T14" fmla="*/ 1 w 4"/>
                  <a:gd name="T15" fmla="*/ 2 h 3"/>
                  <a:gd name="T16" fmla="*/ 2 w 4"/>
                  <a:gd name="T17" fmla="*/ 0 h 3"/>
                  <a:gd name="T18" fmla="*/ 2 w 4"/>
                  <a:gd name="T19" fmla="*/ 1 h 3"/>
                  <a:gd name="T20" fmla="*/ 2 w 4"/>
                  <a:gd name="T21" fmla="*/ 1 h 3"/>
                  <a:gd name="T22" fmla="*/ 2 w 4"/>
                  <a:gd name="T23" fmla="*/ 1 h 3"/>
                  <a:gd name="T24" fmla="*/ 2 w 4"/>
                  <a:gd name="T25" fmla="*/ 2 h 3"/>
                  <a:gd name="T26" fmla="*/ 2 w 4"/>
                  <a:gd name="T27" fmla="*/ 2 h 3"/>
                  <a:gd name="T28" fmla="*/ 2 w 4"/>
                  <a:gd name="T29" fmla="*/ 2 h 3"/>
                  <a:gd name="T30" fmla="*/ 2 w 4"/>
                  <a:gd name="T31" fmla="*/ 2 h 3"/>
                  <a:gd name="T32" fmla="*/ 2 w 4"/>
                  <a:gd name="T33" fmla="*/ 3 h 3"/>
                  <a:gd name="T34" fmla="*/ 3 w 4"/>
                  <a:gd name="T35" fmla="*/ 1 h 3"/>
                  <a:gd name="T36" fmla="*/ 3 w 4"/>
                  <a:gd name="T37" fmla="*/ 1 h 3"/>
                  <a:gd name="T38" fmla="*/ 2 w 4"/>
                  <a:gd name="T39" fmla="*/ 2 h 3"/>
                  <a:gd name="T40" fmla="*/ 3 w 4"/>
                  <a:gd name="T41" fmla="*/ 2 h 3"/>
                  <a:gd name="T42" fmla="*/ 2 w 4"/>
                  <a:gd name="T43" fmla="*/ 3 h 3"/>
                  <a:gd name="T44" fmla="*/ 3 w 4"/>
                  <a:gd name="T45" fmla="*/ 2 h 3"/>
                  <a:gd name="T46" fmla="*/ 3 w 4"/>
                  <a:gd name="T47" fmla="*/ 2 h 3"/>
                  <a:gd name="T48" fmla="*/ 4 w 4"/>
                  <a:gd name="T49" fmla="*/ 1 h 3"/>
                  <a:gd name="T50" fmla="*/ 3 w 4"/>
                  <a:gd name="T51" fmla="*/ 0 h 3"/>
                  <a:gd name="T52" fmla="*/ 3 w 4"/>
                  <a:gd name="T53" fmla="*/ 1 h 3"/>
                  <a:gd name="T54" fmla="*/ 3 w 4"/>
                  <a:gd name="T55" fmla="*/ 0 h 3"/>
                  <a:gd name="T56" fmla="*/ 3 w 4"/>
                  <a:gd name="T57" fmla="*/ 1 h 3"/>
                  <a:gd name="T58" fmla="*/ 3 w 4"/>
                  <a:gd name="T59" fmla="*/ 0 h 3"/>
                  <a:gd name="T60" fmla="*/ 3 w 4"/>
                  <a:gd name="T61" fmla="*/ 1 h 3"/>
                  <a:gd name="T62" fmla="*/ 3 w 4"/>
                  <a:gd name="T63" fmla="*/ 0 h 3"/>
                  <a:gd name="T64" fmla="*/ 2 w 4"/>
                  <a:gd name="T65" fmla="*/ 0 h 3"/>
                  <a:gd name="T66" fmla="*/ 2 w 4"/>
                  <a:gd name="T67" fmla="*/ 1 h 3"/>
                  <a:gd name="T68" fmla="*/ 2 w 4"/>
                  <a:gd name="T69" fmla="*/ 0 h 3"/>
                  <a:gd name="T70" fmla="*/ 1 w 4"/>
                  <a:gd name="T71" fmla="*/ 1 h 3"/>
                  <a:gd name="T72" fmla="*/ 2 w 4"/>
                  <a:gd name="T73" fmla="*/ 0 h 3"/>
                  <a:gd name="T74" fmla="*/ 2 w 4"/>
                  <a:gd name="T75" fmla="*/ 0 h 3"/>
                  <a:gd name="T76" fmla="*/ 2 w 4"/>
                  <a:gd name="T77" fmla="*/ 0 h 3"/>
                  <a:gd name="T78" fmla="*/ 2 w 4"/>
                  <a:gd name="T79" fmla="*/ 0 h 3"/>
                  <a:gd name="T80" fmla="*/ 1 w 4"/>
                  <a:gd name="T81" fmla="*/ 1 h 3"/>
                  <a:gd name="T82" fmla="*/ 1 w 4"/>
                  <a:gd name="T83" fmla="*/ 2 h 3"/>
                  <a:gd name="T84" fmla="*/ 1 w 4"/>
                  <a:gd name="T8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3">
                    <a:moveTo>
                      <a:pt x="1" y="1"/>
                    </a:moveTo>
                    <a:cubicBezTo>
                      <a:pt x="1" y="1"/>
                      <a:pt x="2" y="1"/>
                      <a:pt x="1" y="1"/>
                    </a:cubicBezTo>
                    <a:cubicBezTo>
                      <a:pt x="1" y="1"/>
                      <a:pt x="1" y="2"/>
                      <a:pt x="1" y="1"/>
                    </a:cubicBezTo>
                    <a:cubicBezTo>
                      <a:pt x="1" y="2"/>
                      <a:pt x="1" y="1"/>
                      <a:pt x="1" y="2"/>
                    </a:cubicBezTo>
                    <a:cubicBezTo>
                      <a:pt x="1" y="2"/>
                      <a:pt x="1" y="2"/>
                      <a:pt x="1" y="2"/>
                    </a:cubicBezTo>
                    <a:cubicBezTo>
                      <a:pt x="1" y="2"/>
                      <a:pt x="2" y="1"/>
                      <a:pt x="2" y="1"/>
                    </a:cubicBezTo>
                    <a:cubicBezTo>
                      <a:pt x="2" y="1"/>
                      <a:pt x="2" y="1"/>
                      <a:pt x="2" y="1"/>
                    </a:cubicBezTo>
                    <a:cubicBezTo>
                      <a:pt x="2" y="1"/>
                      <a:pt x="2" y="1"/>
                      <a:pt x="1" y="2"/>
                    </a:cubicBezTo>
                    <a:cubicBezTo>
                      <a:pt x="2" y="2"/>
                      <a:pt x="2" y="1"/>
                      <a:pt x="2" y="0"/>
                    </a:cubicBezTo>
                    <a:cubicBezTo>
                      <a:pt x="2" y="1"/>
                      <a:pt x="3" y="0"/>
                      <a:pt x="2" y="1"/>
                    </a:cubicBezTo>
                    <a:cubicBezTo>
                      <a:pt x="2" y="1"/>
                      <a:pt x="2" y="1"/>
                      <a:pt x="2" y="1"/>
                    </a:cubicBezTo>
                    <a:cubicBezTo>
                      <a:pt x="2" y="2"/>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3" y="2"/>
                      <a:pt x="2" y="2"/>
                      <a:pt x="3" y="1"/>
                    </a:cubicBezTo>
                    <a:cubicBezTo>
                      <a:pt x="2" y="3"/>
                      <a:pt x="3" y="1"/>
                      <a:pt x="3" y="1"/>
                    </a:cubicBezTo>
                    <a:cubicBezTo>
                      <a:pt x="3" y="2"/>
                      <a:pt x="3" y="2"/>
                      <a:pt x="2" y="2"/>
                    </a:cubicBezTo>
                    <a:cubicBezTo>
                      <a:pt x="3" y="2"/>
                      <a:pt x="3" y="2"/>
                      <a:pt x="3" y="2"/>
                    </a:cubicBezTo>
                    <a:cubicBezTo>
                      <a:pt x="2" y="3"/>
                      <a:pt x="3" y="2"/>
                      <a:pt x="2" y="3"/>
                    </a:cubicBezTo>
                    <a:cubicBezTo>
                      <a:pt x="3" y="2"/>
                      <a:pt x="3" y="2"/>
                      <a:pt x="3" y="2"/>
                    </a:cubicBezTo>
                    <a:cubicBezTo>
                      <a:pt x="3" y="2"/>
                      <a:pt x="3" y="2"/>
                      <a:pt x="3" y="2"/>
                    </a:cubicBezTo>
                    <a:cubicBezTo>
                      <a:pt x="3" y="2"/>
                      <a:pt x="4" y="1"/>
                      <a:pt x="4" y="1"/>
                    </a:cubicBezTo>
                    <a:cubicBezTo>
                      <a:pt x="3" y="1"/>
                      <a:pt x="3" y="1"/>
                      <a:pt x="3" y="0"/>
                    </a:cubicBezTo>
                    <a:cubicBezTo>
                      <a:pt x="3" y="1"/>
                      <a:pt x="3" y="0"/>
                      <a:pt x="3" y="1"/>
                    </a:cubicBezTo>
                    <a:cubicBezTo>
                      <a:pt x="3" y="0"/>
                      <a:pt x="3" y="0"/>
                      <a:pt x="3" y="0"/>
                    </a:cubicBezTo>
                    <a:cubicBezTo>
                      <a:pt x="3" y="0"/>
                      <a:pt x="3" y="1"/>
                      <a:pt x="3" y="1"/>
                    </a:cubicBezTo>
                    <a:cubicBezTo>
                      <a:pt x="3" y="1"/>
                      <a:pt x="3" y="1"/>
                      <a:pt x="3" y="0"/>
                    </a:cubicBezTo>
                    <a:cubicBezTo>
                      <a:pt x="3" y="0"/>
                      <a:pt x="3" y="1"/>
                      <a:pt x="3" y="1"/>
                    </a:cubicBezTo>
                    <a:cubicBezTo>
                      <a:pt x="3" y="0"/>
                      <a:pt x="3" y="0"/>
                      <a:pt x="3" y="0"/>
                    </a:cubicBezTo>
                    <a:cubicBezTo>
                      <a:pt x="3" y="0"/>
                      <a:pt x="2" y="1"/>
                      <a:pt x="2" y="0"/>
                    </a:cubicBezTo>
                    <a:cubicBezTo>
                      <a:pt x="2" y="1"/>
                      <a:pt x="2" y="1"/>
                      <a:pt x="2" y="1"/>
                    </a:cubicBezTo>
                    <a:cubicBezTo>
                      <a:pt x="2" y="0"/>
                      <a:pt x="1" y="2"/>
                      <a:pt x="2" y="0"/>
                    </a:cubicBezTo>
                    <a:cubicBezTo>
                      <a:pt x="1" y="1"/>
                      <a:pt x="1" y="1"/>
                      <a:pt x="1" y="1"/>
                    </a:cubicBezTo>
                    <a:cubicBezTo>
                      <a:pt x="1" y="1"/>
                      <a:pt x="2" y="0"/>
                      <a:pt x="2" y="0"/>
                    </a:cubicBezTo>
                    <a:cubicBezTo>
                      <a:pt x="2" y="0"/>
                      <a:pt x="2" y="0"/>
                      <a:pt x="2" y="0"/>
                    </a:cubicBezTo>
                    <a:cubicBezTo>
                      <a:pt x="2" y="0"/>
                      <a:pt x="2" y="0"/>
                      <a:pt x="2" y="0"/>
                    </a:cubicBezTo>
                    <a:cubicBezTo>
                      <a:pt x="1" y="1"/>
                      <a:pt x="2" y="0"/>
                      <a:pt x="2" y="0"/>
                    </a:cubicBezTo>
                    <a:cubicBezTo>
                      <a:pt x="1" y="0"/>
                      <a:pt x="1" y="1"/>
                      <a:pt x="1" y="1"/>
                    </a:cubicBezTo>
                    <a:cubicBezTo>
                      <a:pt x="2" y="0"/>
                      <a:pt x="0" y="3"/>
                      <a:pt x="1" y="2"/>
                    </a:cubicBezTo>
                    <a:lnTo>
                      <a:pt x="1" y="1"/>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2065"/>
              <p:cNvSpPr>
                <a:spLocks/>
              </p:cNvSpPr>
              <p:nvPr/>
            </p:nvSpPr>
            <p:spPr bwMode="auto">
              <a:xfrm>
                <a:off x="1299" y="271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2066"/>
              <p:cNvSpPr>
                <a:spLocks/>
              </p:cNvSpPr>
              <p:nvPr/>
            </p:nvSpPr>
            <p:spPr bwMode="auto">
              <a:xfrm>
                <a:off x="1301"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Rectangle 2067"/>
              <p:cNvSpPr>
                <a:spLocks noChangeArrowheads="1"/>
              </p:cNvSpPr>
              <p:nvPr/>
            </p:nvSpPr>
            <p:spPr bwMode="auto">
              <a:xfrm>
                <a:off x="1299"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Rectangle 2068"/>
              <p:cNvSpPr>
                <a:spLocks noChangeArrowheads="1"/>
              </p:cNvSpPr>
              <p:nvPr/>
            </p:nvSpPr>
            <p:spPr bwMode="auto">
              <a:xfrm>
                <a:off x="1296" y="271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2069"/>
              <p:cNvSpPr>
                <a:spLocks/>
              </p:cNvSpPr>
              <p:nvPr/>
            </p:nvSpPr>
            <p:spPr bwMode="auto">
              <a:xfrm>
                <a:off x="1304" y="27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2070"/>
              <p:cNvSpPr>
                <a:spLocks/>
              </p:cNvSpPr>
              <p:nvPr/>
            </p:nvSpPr>
            <p:spPr bwMode="auto">
              <a:xfrm>
                <a:off x="1301" y="271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2071"/>
              <p:cNvSpPr>
                <a:spLocks/>
              </p:cNvSpPr>
              <p:nvPr/>
            </p:nvSpPr>
            <p:spPr bwMode="auto">
              <a:xfrm>
                <a:off x="1292" y="2709"/>
                <a:ext cx="12" cy="17"/>
              </a:xfrm>
              <a:custGeom>
                <a:avLst/>
                <a:gdLst>
                  <a:gd name="T0" fmla="*/ 1 w 5"/>
                  <a:gd name="T1" fmla="*/ 2 h 7"/>
                  <a:gd name="T2" fmla="*/ 1 w 5"/>
                  <a:gd name="T3" fmla="*/ 3 h 7"/>
                  <a:gd name="T4" fmla="*/ 0 w 5"/>
                  <a:gd name="T5" fmla="*/ 3 h 7"/>
                  <a:gd name="T6" fmla="*/ 1 w 5"/>
                  <a:gd name="T7" fmla="*/ 3 h 7"/>
                  <a:gd name="T8" fmla="*/ 1 w 5"/>
                  <a:gd name="T9" fmla="*/ 3 h 7"/>
                  <a:gd name="T10" fmla="*/ 2 w 5"/>
                  <a:gd name="T11" fmla="*/ 3 h 7"/>
                  <a:gd name="T12" fmla="*/ 2 w 5"/>
                  <a:gd name="T13" fmla="*/ 3 h 7"/>
                  <a:gd name="T14" fmla="*/ 2 w 5"/>
                  <a:gd name="T15" fmla="*/ 3 h 7"/>
                  <a:gd name="T16" fmla="*/ 2 w 5"/>
                  <a:gd name="T17" fmla="*/ 4 h 7"/>
                  <a:gd name="T18" fmla="*/ 3 w 5"/>
                  <a:gd name="T19" fmla="*/ 2 h 7"/>
                  <a:gd name="T20" fmla="*/ 3 w 5"/>
                  <a:gd name="T21" fmla="*/ 2 h 7"/>
                  <a:gd name="T22" fmla="*/ 3 w 5"/>
                  <a:gd name="T23" fmla="*/ 3 h 7"/>
                  <a:gd name="T24" fmla="*/ 3 w 5"/>
                  <a:gd name="T25" fmla="*/ 3 h 7"/>
                  <a:gd name="T26" fmla="*/ 4 w 5"/>
                  <a:gd name="T27" fmla="*/ 3 h 7"/>
                  <a:gd name="T28" fmla="*/ 4 w 5"/>
                  <a:gd name="T29" fmla="*/ 3 h 7"/>
                  <a:gd name="T30" fmla="*/ 4 w 5"/>
                  <a:gd name="T31" fmla="*/ 3 h 7"/>
                  <a:gd name="T32" fmla="*/ 4 w 5"/>
                  <a:gd name="T33" fmla="*/ 3 h 7"/>
                  <a:gd name="T34" fmla="*/ 4 w 5"/>
                  <a:gd name="T35" fmla="*/ 3 h 7"/>
                  <a:gd name="T36" fmla="*/ 4 w 5"/>
                  <a:gd name="T37" fmla="*/ 3 h 7"/>
                  <a:gd name="T38" fmla="*/ 4 w 5"/>
                  <a:gd name="T39" fmla="*/ 5 h 7"/>
                  <a:gd name="T40" fmla="*/ 5 w 5"/>
                  <a:gd name="T41" fmla="*/ 3 h 7"/>
                  <a:gd name="T42" fmla="*/ 5 w 5"/>
                  <a:gd name="T43" fmla="*/ 3 h 7"/>
                  <a:gd name="T44" fmla="*/ 4 w 5"/>
                  <a:gd name="T45" fmla="*/ 3 h 7"/>
                  <a:gd name="T46" fmla="*/ 5 w 5"/>
                  <a:gd name="T47" fmla="*/ 2 h 7"/>
                  <a:gd name="T48" fmla="*/ 5 w 5"/>
                  <a:gd name="T49" fmla="*/ 2 h 7"/>
                  <a:gd name="T50" fmla="*/ 4 w 5"/>
                  <a:gd name="T51" fmla="*/ 2 h 7"/>
                  <a:gd name="T52" fmla="*/ 4 w 5"/>
                  <a:gd name="T53" fmla="*/ 3 h 7"/>
                  <a:gd name="T54" fmla="*/ 4 w 5"/>
                  <a:gd name="T55" fmla="*/ 2 h 7"/>
                  <a:gd name="T56" fmla="*/ 4 w 5"/>
                  <a:gd name="T57" fmla="*/ 1 h 7"/>
                  <a:gd name="T58" fmla="*/ 4 w 5"/>
                  <a:gd name="T59" fmla="*/ 1 h 7"/>
                  <a:gd name="T60" fmla="*/ 4 w 5"/>
                  <a:gd name="T61" fmla="*/ 1 h 7"/>
                  <a:gd name="T62" fmla="*/ 3 w 5"/>
                  <a:gd name="T63" fmla="*/ 3 h 7"/>
                  <a:gd name="T64" fmla="*/ 3 w 5"/>
                  <a:gd name="T65" fmla="*/ 2 h 7"/>
                  <a:gd name="T66" fmla="*/ 4 w 5"/>
                  <a:gd name="T67" fmla="*/ 2 h 7"/>
                  <a:gd name="T68" fmla="*/ 4 w 5"/>
                  <a:gd name="T69" fmla="*/ 1 h 7"/>
                  <a:gd name="T70" fmla="*/ 4 w 5"/>
                  <a:gd name="T71" fmla="*/ 1 h 7"/>
                  <a:gd name="T72" fmla="*/ 2 w 5"/>
                  <a:gd name="T73" fmla="*/ 3 h 7"/>
                  <a:gd name="T74" fmla="*/ 3 w 5"/>
                  <a:gd name="T75" fmla="*/ 2 h 7"/>
                  <a:gd name="T76" fmla="*/ 3 w 5"/>
                  <a:gd name="T77" fmla="*/ 1 h 7"/>
                  <a:gd name="T78" fmla="*/ 2 w 5"/>
                  <a:gd name="T79" fmla="*/ 2 h 7"/>
                  <a:gd name="T80" fmla="*/ 2 w 5"/>
                  <a:gd name="T81" fmla="*/ 2 h 7"/>
                  <a:gd name="T82" fmla="*/ 2 w 5"/>
                  <a:gd name="T8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 h="7">
                    <a:moveTo>
                      <a:pt x="2" y="1"/>
                    </a:moveTo>
                    <a:cubicBezTo>
                      <a:pt x="2" y="1"/>
                      <a:pt x="2" y="1"/>
                      <a:pt x="1" y="2"/>
                    </a:cubicBezTo>
                    <a:cubicBezTo>
                      <a:pt x="1" y="2"/>
                      <a:pt x="1" y="2"/>
                      <a:pt x="1" y="2"/>
                    </a:cubicBezTo>
                    <a:cubicBezTo>
                      <a:pt x="1" y="2"/>
                      <a:pt x="1" y="2"/>
                      <a:pt x="1" y="3"/>
                    </a:cubicBezTo>
                    <a:cubicBezTo>
                      <a:pt x="1" y="3"/>
                      <a:pt x="1" y="3"/>
                      <a:pt x="1" y="3"/>
                    </a:cubicBezTo>
                    <a:cubicBezTo>
                      <a:pt x="1" y="2"/>
                      <a:pt x="1" y="3"/>
                      <a:pt x="0" y="3"/>
                    </a:cubicBezTo>
                    <a:cubicBezTo>
                      <a:pt x="1" y="3"/>
                      <a:pt x="1" y="2"/>
                      <a:pt x="1" y="2"/>
                    </a:cubicBezTo>
                    <a:cubicBezTo>
                      <a:pt x="1" y="2"/>
                      <a:pt x="1" y="3"/>
                      <a:pt x="1" y="3"/>
                    </a:cubicBezTo>
                    <a:cubicBezTo>
                      <a:pt x="1" y="3"/>
                      <a:pt x="2" y="2"/>
                      <a:pt x="2" y="2"/>
                    </a:cubicBezTo>
                    <a:cubicBezTo>
                      <a:pt x="0" y="4"/>
                      <a:pt x="2" y="1"/>
                      <a:pt x="1" y="3"/>
                    </a:cubicBezTo>
                    <a:cubicBezTo>
                      <a:pt x="2" y="3"/>
                      <a:pt x="2" y="3"/>
                      <a:pt x="2" y="3"/>
                    </a:cubicBezTo>
                    <a:cubicBezTo>
                      <a:pt x="2" y="3"/>
                      <a:pt x="2" y="3"/>
                      <a:pt x="2" y="3"/>
                    </a:cubicBezTo>
                    <a:cubicBezTo>
                      <a:pt x="2" y="2"/>
                      <a:pt x="1" y="4"/>
                      <a:pt x="2" y="2"/>
                    </a:cubicBezTo>
                    <a:cubicBezTo>
                      <a:pt x="2" y="3"/>
                      <a:pt x="3" y="2"/>
                      <a:pt x="2" y="3"/>
                    </a:cubicBezTo>
                    <a:cubicBezTo>
                      <a:pt x="2" y="3"/>
                      <a:pt x="2" y="3"/>
                      <a:pt x="2" y="3"/>
                    </a:cubicBezTo>
                    <a:cubicBezTo>
                      <a:pt x="2" y="3"/>
                      <a:pt x="3" y="2"/>
                      <a:pt x="2" y="3"/>
                    </a:cubicBezTo>
                    <a:cubicBezTo>
                      <a:pt x="2" y="3"/>
                      <a:pt x="3" y="3"/>
                      <a:pt x="3" y="2"/>
                    </a:cubicBezTo>
                    <a:cubicBezTo>
                      <a:pt x="3" y="2"/>
                      <a:pt x="3" y="3"/>
                      <a:pt x="2" y="4"/>
                    </a:cubicBezTo>
                    <a:cubicBezTo>
                      <a:pt x="3" y="3"/>
                      <a:pt x="3" y="3"/>
                      <a:pt x="3" y="3"/>
                    </a:cubicBezTo>
                    <a:cubicBezTo>
                      <a:pt x="3" y="3"/>
                      <a:pt x="3" y="2"/>
                      <a:pt x="3" y="2"/>
                    </a:cubicBezTo>
                    <a:cubicBezTo>
                      <a:pt x="3" y="2"/>
                      <a:pt x="4" y="2"/>
                      <a:pt x="4" y="1"/>
                    </a:cubicBezTo>
                    <a:cubicBezTo>
                      <a:pt x="3" y="2"/>
                      <a:pt x="4" y="1"/>
                      <a:pt x="3" y="2"/>
                    </a:cubicBezTo>
                    <a:cubicBezTo>
                      <a:pt x="3" y="3"/>
                      <a:pt x="3" y="2"/>
                      <a:pt x="3" y="3"/>
                    </a:cubicBezTo>
                    <a:cubicBezTo>
                      <a:pt x="3" y="3"/>
                      <a:pt x="3" y="3"/>
                      <a:pt x="3" y="3"/>
                    </a:cubicBezTo>
                    <a:cubicBezTo>
                      <a:pt x="3" y="3"/>
                      <a:pt x="3" y="3"/>
                      <a:pt x="3" y="3"/>
                    </a:cubicBezTo>
                    <a:cubicBezTo>
                      <a:pt x="3" y="4"/>
                      <a:pt x="4" y="2"/>
                      <a:pt x="3" y="3"/>
                    </a:cubicBezTo>
                    <a:cubicBezTo>
                      <a:pt x="3" y="3"/>
                      <a:pt x="3" y="3"/>
                      <a:pt x="3" y="3"/>
                    </a:cubicBezTo>
                    <a:cubicBezTo>
                      <a:pt x="4" y="3"/>
                      <a:pt x="3" y="4"/>
                      <a:pt x="4" y="3"/>
                    </a:cubicBezTo>
                    <a:cubicBezTo>
                      <a:pt x="4" y="3"/>
                      <a:pt x="4" y="3"/>
                      <a:pt x="4" y="3"/>
                    </a:cubicBezTo>
                    <a:cubicBezTo>
                      <a:pt x="3" y="4"/>
                      <a:pt x="4" y="2"/>
                      <a:pt x="4" y="3"/>
                    </a:cubicBezTo>
                    <a:cubicBezTo>
                      <a:pt x="4" y="2"/>
                      <a:pt x="5" y="2"/>
                      <a:pt x="5" y="2"/>
                    </a:cubicBezTo>
                    <a:cubicBezTo>
                      <a:pt x="4" y="3"/>
                      <a:pt x="4" y="3"/>
                      <a:pt x="4" y="3"/>
                    </a:cubicBezTo>
                    <a:cubicBezTo>
                      <a:pt x="4" y="2"/>
                      <a:pt x="4" y="3"/>
                      <a:pt x="4" y="4"/>
                    </a:cubicBezTo>
                    <a:cubicBezTo>
                      <a:pt x="4" y="3"/>
                      <a:pt x="4" y="4"/>
                      <a:pt x="4" y="3"/>
                    </a:cubicBezTo>
                    <a:cubicBezTo>
                      <a:pt x="4" y="4"/>
                      <a:pt x="4" y="4"/>
                      <a:pt x="4" y="4"/>
                    </a:cubicBezTo>
                    <a:cubicBezTo>
                      <a:pt x="4" y="4"/>
                      <a:pt x="4" y="3"/>
                      <a:pt x="4" y="3"/>
                    </a:cubicBezTo>
                    <a:cubicBezTo>
                      <a:pt x="4" y="4"/>
                      <a:pt x="4" y="4"/>
                      <a:pt x="4" y="4"/>
                    </a:cubicBezTo>
                    <a:cubicBezTo>
                      <a:pt x="4" y="5"/>
                      <a:pt x="5" y="3"/>
                      <a:pt x="4" y="3"/>
                    </a:cubicBezTo>
                    <a:cubicBezTo>
                      <a:pt x="4" y="4"/>
                      <a:pt x="4" y="5"/>
                      <a:pt x="4" y="5"/>
                    </a:cubicBezTo>
                    <a:cubicBezTo>
                      <a:pt x="4" y="5"/>
                      <a:pt x="4" y="5"/>
                      <a:pt x="4" y="5"/>
                    </a:cubicBezTo>
                    <a:cubicBezTo>
                      <a:pt x="4" y="4"/>
                      <a:pt x="3" y="7"/>
                      <a:pt x="5" y="2"/>
                    </a:cubicBezTo>
                    <a:cubicBezTo>
                      <a:pt x="5" y="3"/>
                      <a:pt x="5" y="3"/>
                      <a:pt x="5" y="3"/>
                    </a:cubicBezTo>
                    <a:cubicBezTo>
                      <a:pt x="5" y="3"/>
                      <a:pt x="5" y="3"/>
                      <a:pt x="5" y="3"/>
                    </a:cubicBezTo>
                    <a:cubicBezTo>
                      <a:pt x="5" y="3"/>
                      <a:pt x="5" y="3"/>
                      <a:pt x="5" y="3"/>
                    </a:cubicBezTo>
                    <a:cubicBezTo>
                      <a:pt x="4" y="4"/>
                      <a:pt x="4" y="4"/>
                      <a:pt x="4" y="4"/>
                    </a:cubicBezTo>
                    <a:cubicBezTo>
                      <a:pt x="4" y="4"/>
                      <a:pt x="5" y="3"/>
                      <a:pt x="4" y="3"/>
                    </a:cubicBezTo>
                    <a:cubicBezTo>
                      <a:pt x="5" y="3"/>
                      <a:pt x="5" y="3"/>
                      <a:pt x="5" y="2"/>
                    </a:cubicBezTo>
                    <a:cubicBezTo>
                      <a:pt x="5" y="2"/>
                      <a:pt x="5" y="2"/>
                      <a:pt x="5" y="2"/>
                    </a:cubicBezTo>
                    <a:cubicBezTo>
                      <a:pt x="5" y="2"/>
                      <a:pt x="5" y="2"/>
                      <a:pt x="5" y="2"/>
                    </a:cubicBezTo>
                    <a:cubicBezTo>
                      <a:pt x="4" y="3"/>
                      <a:pt x="5" y="1"/>
                      <a:pt x="5" y="2"/>
                    </a:cubicBezTo>
                    <a:cubicBezTo>
                      <a:pt x="5" y="2"/>
                      <a:pt x="5" y="2"/>
                      <a:pt x="5" y="2"/>
                    </a:cubicBezTo>
                    <a:cubicBezTo>
                      <a:pt x="5" y="2"/>
                      <a:pt x="5" y="2"/>
                      <a:pt x="4" y="2"/>
                    </a:cubicBezTo>
                    <a:cubicBezTo>
                      <a:pt x="5" y="2"/>
                      <a:pt x="5" y="2"/>
                      <a:pt x="5" y="1"/>
                    </a:cubicBezTo>
                    <a:cubicBezTo>
                      <a:pt x="5" y="2"/>
                      <a:pt x="4" y="3"/>
                      <a:pt x="4" y="3"/>
                    </a:cubicBezTo>
                    <a:cubicBezTo>
                      <a:pt x="4" y="2"/>
                      <a:pt x="4" y="2"/>
                      <a:pt x="5" y="1"/>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2"/>
                      <a:pt x="4" y="1"/>
                    </a:cubicBezTo>
                    <a:cubicBezTo>
                      <a:pt x="4" y="1"/>
                      <a:pt x="4" y="1"/>
                      <a:pt x="4" y="1"/>
                    </a:cubicBezTo>
                    <a:cubicBezTo>
                      <a:pt x="4" y="1"/>
                      <a:pt x="4" y="2"/>
                      <a:pt x="4" y="2"/>
                    </a:cubicBezTo>
                    <a:cubicBezTo>
                      <a:pt x="4" y="2"/>
                      <a:pt x="4" y="2"/>
                      <a:pt x="3" y="3"/>
                    </a:cubicBezTo>
                    <a:cubicBezTo>
                      <a:pt x="3" y="2"/>
                      <a:pt x="4" y="2"/>
                      <a:pt x="4" y="2"/>
                    </a:cubicBezTo>
                    <a:cubicBezTo>
                      <a:pt x="3" y="3"/>
                      <a:pt x="4" y="2"/>
                      <a:pt x="3" y="2"/>
                    </a:cubicBezTo>
                    <a:cubicBezTo>
                      <a:pt x="4" y="1"/>
                      <a:pt x="4" y="2"/>
                      <a:pt x="4" y="1"/>
                    </a:cubicBezTo>
                    <a:cubicBezTo>
                      <a:pt x="4" y="1"/>
                      <a:pt x="4" y="2"/>
                      <a:pt x="4" y="2"/>
                    </a:cubicBezTo>
                    <a:cubicBezTo>
                      <a:pt x="4" y="1"/>
                      <a:pt x="4" y="1"/>
                      <a:pt x="4" y="1"/>
                    </a:cubicBezTo>
                    <a:cubicBezTo>
                      <a:pt x="4" y="1"/>
                      <a:pt x="3" y="2"/>
                      <a:pt x="4" y="1"/>
                    </a:cubicBezTo>
                    <a:cubicBezTo>
                      <a:pt x="3" y="2"/>
                      <a:pt x="3" y="2"/>
                      <a:pt x="3" y="2"/>
                    </a:cubicBezTo>
                    <a:cubicBezTo>
                      <a:pt x="3" y="1"/>
                      <a:pt x="3" y="2"/>
                      <a:pt x="4" y="1"/>
                    </a:cubicBezTo>
                    <a:cubicBezTo>
                      <a:pt x="3" y="2"/>
                      <a:pt x="3" y="2"/>
                      <a:pt x="3" y="2"/>
                    </a:cubicBezTo>
                    <a:cubicBezTo>
                      <a:pt x="3" y="1"/>
                      <a:pt x="3" y="2"/>
                      <a:pt x="2" y="3"/>
                    </a:cubicBezTo>
                    <a:cubicBezTo>
                      <a:pt x="2" y="2"/>
                      <a:pt x="2" y="2"/>
                      <a:pt x="2" y="2"/>
                    </a:cubicBezTo>
                    <a:cubicBezTo>
                      <a:pt x="3" y="2"/>
                      <a:pt x="3" y="2"/>
                      <a:pt x="3" y="2"/>
                    </a:cubicBezTo>
                    <a:cubicBezTo>
                      <a:pt x="3" y="2"/>
                      <a:pt x="3" y="1"/>
                      <a:pt x="2" y="2"/>
                    </a:cubicBezTo>
                    <a:cubicBezTo>
                      <a:pt x="2" y="2"/>
                      <a:pt x="3" y="1"/>
                      <a:pt x="3" y="1"/>
                    </a:cubicBezTo>
                    <a:cubicBezTo>
                      <a:pt x="2" y="2"/>
                      <a:pt x="3" y="0"/>
                      <a:pt x="2" y="2"/>
                    </a:cubicBezTo>
                    <a:cubicBezTo>
                      <a:pt x="2" y="2"/>
                      <a:pt x="2" y="2"/>
                      <a:pt x="2" y="2"/>
                    </a:cubicBezTo>
                    <a:cubicBezTo>
                      <a:pt x="2" y="2"/>
                      <a:pt x="2" y="3"/>
                      <a:pt x="2" y="3"/>
                    </a:cubicBezTo>
                    <a:cubicBezTo>
                      <a:pt x="2" y="3"/>
                      <a:pt x="2" y="2"/>
                      <a:pt x="2" y="2"/>
                    </a:cubicBezTo>
                    <a:cubicBezTo>
                      <a:pt x="2" y="1"/>
                      <a:pt x="2" y="1"/>
                      <a:pt x="2" y="1"/>
                    </a:cubicBezTo>
                    <a:cubicBezTo>
                      <a:pt x="3" y="0"/>
                      <a:pt x="1" y="3"/>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2072"/>
              <p:cNvSpPr>
                <a:spLocks/>
              </p:cNvSpPr>
              <p:nvPr/>
            </p:nvSpPr>
            <p:spPr bwMode="auto">
              <a:xfrm>
                <a:off x="1299" y="271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Rectangle 2073"/>
              <p:cNvSpPr>
                <a:spLocks noChangeArrowheads="1"/>
              </p:cNvSpPr>
              <p:nvPr/>
            </p:nvSpPr>
            <p:spPr bwMode="auto">
              <a:xfrm>
                <a:off x="1299" y="2712"/>
                <a:ext cx="1" cy="2"/>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Freeform 2074"/>
              <p:cNvSpPr>
                <a:spLocks/>
              </p:cNvSpPr>
              <p:nvPr/>
            </p:nvSpPr>
            <p:spPr bwMode="auto">
              <a:xfrm>
                <a:off x="1296" y="27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2075"/>
              <p:cNvSpPr>
                <a:spLocks/>
              </p:cNvSpPr>
              <p:nvPr/>
            </p:nvSpPr>
            <p:spPr bwMode="auto">
              <a:xfrm>
                <a:off x="1294" y="27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Freeform 2076"/>
              <p:cNvSpPr>
                <a:spLocks/>
              </p:cNvSpPr>
              <p:nvPr/>
            </p:nvSpPr>
            <p:spPr bwMode="auto">
              <a:xfrm>
                <a:off x="1287" y="2712"/>
                <a:ext cx="9" cy="7"/>
              </a:xfrm>
              <a:custGeom>
                <a:avLst/>
                <a:gdLst>
                  <a:gd name="T0" fmla="*/ 1 w 4"/>
                  <a:gd name="T1" fmla="*/ 0 h 3"/>
                  <a:gd name="T2" fmla="*/ 1 w 4"/>
                  <a:gd name="T3" fmla="*/ 1 h 3"/>
                  <a:gd name="T4" fmla="*/ 1 w 4"/>
                  <a:gd name="T5" fmla="*/ 0 h 3"/>
                  <a:gd name="T6" fmla="*/ 0 w 4"/>
                  <a:gd name="T7" fmla="*/ 1 h 3"/>
                  <a:gd name="T8" fmla="*/ 1 w 4"/>
                  <a:gd name="T9" fmla="*/ 1 h 3"/>
                  <a:gd name="T10" fmla="*/ 1 w 4"/>
                  <a:gd name="T11" fmla="*/ 2 h 3"/>
                  <a:gd name="T12" fmla="*/ 2 w 4"/>
                  <a:gd name="T13" fmla="*/ 1 h 3"/>
                  <a:gd name="T14" fmla="*/ 1 w 4"/>
                  <a:gd name="T15" fmla="*/ 2 h 3"/>
                  <a:gd name="T16" fmla="*/ 2 w 4"/>
                  <a:gd name="T17" fmla="*/ 2 h 3"/>
                  <a:gd name="T18" fmla="*/ 2 w 4"/>
                  <a:gd name="T19" fmla="*/ 1 h 3"/>
                  <a:gd name="T20" fmla="*/ 2 w 4"/>
                  <a:gd name="T21" fmla="*/ 2 h 3"/>
                  <a:gd name="T22" fmla="*/ 2 w 4"/>
                  <a:gd name="T23" fmla="*/ 1 h 3"/>
                  <a:gd name="T24" fmla="*/ 2 w 4"/>
                  <a:gd name="T25" fmla="*/ 1 h 3"/>
                  <a:gd name="T26" fmla="*/ 2 w 4"/>
                  <a:gd name="T27" fmla="*/ 2 h 3"/>
                  <a:gd name="T28" fmla="*/ 2 w 4"/>
                  <a:gd name="T29" fmla="*/ 1 h 3"/>
                  <a:gd name="T30" fmla="*/ 2 w 4"/>
                  <a:gd name="T31" fmla="*/ 2 h 3"/>
                  <a:gd name="T32" fmla="*/ 3 w 4"/>
                  <a:gd name="T33" fmla="*/ 1 h 3"/>
                  <a:gd name="T34" fmla="*/ 3 w 4"/>
                  <a:gd name="T35" fmla="*/ 1 h 3"/>
                  <a:gd name="T36" fmla="*/ 3 w 4"/>
                  <a:gd name="T37" fmla="*/ 1 h 3"/>
                  <a:gd name="T38" fmla="*/ 3 w 4"/>
                  <a:gd name="T39" fmla="*/ 1 h 3"/>
                  <a:gd name="T40" fmla="*/ 2 w 4"/>
                  <a:gd name="T41" fmla="*/ 1 h 3"/>
                  <a:gd name="T42" fmla="*/ 3 w 4"/>
                  <a:gd name="T43" fmla="*/ 1 h 3"/>
                  <a:gd name="T44" fmla="*/ 3 w 4"/>
                  <a:gd name="T45" fmla="*/ 0 h 3"/>
                  <a:gd name="T46" fmla="*/ 3 w 4"/>
                  <a:gd name="T47" fmla="*/ 0 h 3"/>
                  <a:gd name="T48" fmla="*/ 3 w 4"/>
                  <a:gd name="T49" fmla="*/ 0 h 3"/>
                  <a:gd name="T50" fmla="*/ 3 w 4"/>
                  <a:gd name="T51" fmla="*/ 0 h 3"/>
                  <a:gd name="T52" fmla="*/ 2 w 4"/>
                  <a:gd name="T53" fmla="*/ 1 h 3"/>
                  <a:gd name="T54" fmla="*/ 2 w 4"/>
                  <a:gd name="T55" fmla="*/ 1 h 3"/>
                  <a:gd name="T56" fmla="*/ 3 w 4"/>
                  <a:gd name="T57" fmla="*/ 1 h 3"/>
                  <a:gd name="T58" fmla="*/ 2 w 4"/>
                  <a:gd name="T59" fmla="*/ 1 h 3"/>
                  <a:gd name="T60" fmla="*/ 3 w 4"/>
                  <a:gd name="T61" fmla="*/ 0 h 3"/>
                  <a:gd name="T62" fmla="*/ 2 w 4"/>
                  <a:gd name="T63" fmla="*/ 1 h 3"/>
                  <a:gd name="T64" fmla="*/ 2 w 4"/>
                  <a:gd name="T65" fmla="*/ 1 h 3"/>
                  <a:gd name="T66" fmla="*/ 2 w 4"/>
                  <a:gd name="T67" fmla="*/ 0 h 3"/>
                  <a:gd name="T68" fmla="*/ 2 w 4"/>
                  <a:gd name="T69" fmla="*/ 1 h 3"/>
                  <a:gd name="T70" fmla="*/ 2 w 4"/>
                  <a:gd name="T71" fmla="*/ 0 h 3"/>
                  <a:gd name="T72" fmla="*/ 1 w 4"/>
                  <a:gd name="T73" fmla="*/ 1 h 3"/>
                  <a:gd name="T74" fmla="*/ 1 w 4"/>
                  <a:gd name="T75" fmla="*/ 0 h 3"/>
                  <a:gd name="T76" fmla="*/ 1 w 4"/>
                  <a:gd name="T77" fmla="*/ 1 h 3"/>
                  <a:gd name="T78" fmla="*/ 1 w 4"/>
                  <a:gd name="T79" fmla="*/ 1 h 3"/>
                  <a:gd name="T80" fmla="*/ 1 w 4"/>
                  <a:gd name="T8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3">
                    <a:moveTo>
                      <a:pt x="1" y="0"/>
                    </a:moveTo>
                    <a:cubicBezTo>
                      <a:pt x="1" y="1"/>
                      <a:pt x="1" y="1"/>
                      <a:pt x="1" y="1"/>
                    </a:cubicBezTo>
                    <a:cubicBezTo>
                      <a:pt x="1" y="1"/>
                      <a:pt x="1" y="1"/>
                      <a:pt x="1" y="0"/>
                    </a:cubicBezTo>
                    <a:cubicBezTo>
                      <a:pt x="0" y="1"/>
                      <a:pt x="1" y="0"/>
                      <a:pt x="0" y="1"/>
                    </a:cubicBezTo>
                    <a:cubicBezTo>
                      <a:pt x="1" y="1"/>
                      <a:pt x="1" y="2"/>
                      <a:pt x="1" y="1"/>
                    </a:cubicBezTo>
                    <a:cubicBezTo>
                      <a:pt x="1" y="2"/>
                      <a:pt x="1" y="2"/>
                      <a:pt x="1" y="2"/>
                    </a:cubicBezTo>
                    <a:cubicBezTo>
                      <a:pt x="2" y="1"/>
                      <a:pt x="1" y="3"/>
                      <a:pt x="2" y="1"/>
                    </a:cubicBezTo>
                    <a:cubicBezTo>
                      <a:pt x="1" y="2"/>
                      <a:pt x="1" y="2"/>
                      <a:pt x="1" y="2"/>
                    </a:cubicBezTo>
                    <a:cubicBezTo>
                      <a:pt x="1" y="2"/>
                      <a:pt x="2" y="1"/>
                      <a:pt x="2" y="2"/>
                    </a:cubicBezTo>
                    <a:cubicBezTo>
                      <a:pt x="2" y="1"/>
                      <a:pt x="2" y="1"/>
                      <a:pt x="2" y="1"/>
                    </a:cubicBezTo>
                    <a:cubicBezTo>
                      <a:pt x="2" y="2"/>
                      <a:pt x="2" y="2"/>
                      <a:pt x="2" y="2"/>
                    </a:cubicBezTo>
                    <a:cubicBezTo>
                      <a:pt x="2" y="1"/>
                      <a:pt x="2" y="1"/>
                      <a:pt x="2" y="1"/>
                    </a:cubicBezTo>
                    <a:cubicBezTo>
                      <a:pt x="2" y="1"/>
                      <a:pt x="2" y="1"/>
                      <a:pt x="2" y="1"/>
                    </a:cubicBezTo>
                    <a:cubicBezTo>
                      <a:pt x="2" y="2"/>
                      <a:pt x="2" y="2"/>
                      <a:pt x="2" y="2"/>
                    </a:cubicBezTo>
                    <a:cubicBezTo>
                      <a:pt x="2" y="2"/>
                      <a:pt x="2" y="1"/>
                      <a:pt x="2" y="1"/>
                    </a:cubicBezTo>
                    <a:cubicBezTo>
                      <a:pt x="2" y="2"/>
                      <a:pt x="2" y="2"/>
                      <a:pt x="2" y="2"/>
                    </a:cubicBezTo>
                    <a:cubicBezTo>
                      <a:pt x="2" y="2"/>
                      <a:pt x="2" y="3"/>
                      <a:pt x="3" y="1"/>
                    </a:cubicBezTo>
                    <a:cubicBezTo>
                      <a:pt x="3" y="1"/>
                      <a:pt x="3" y="1"/>
                      <a:pt x="3" y="1"/>
                    </a:cubicBezTo>
                    <a:cubicBezTo>
                      <a:pt x="3" y="0"/>
                      <a:pt x="3" y="1"/>
                      <a:pt x="3" y="1"/>
                    </a:cubicBezTo>
                    <a:cubicBezTo>
                      <a:pt x="3" y="1"/>
                      <a:pt x="3" y="1"/>
                      <a:pt x="3" y="1"/>
                    </a:cubicBezTo>
                    <a:cubicBezTo>
                      <a:pt x="2" y="2"/>
                      <a:pt x="3" y="1"/>
                      <a:pt x="2" y="1"/>
                    </a:cubicBezTo>
                    <a:cubicBezTo>
                      <a:pt x="3" y="1"/>
                      <a:pt x="3" y="1"/>
                      <a:pt x="3" y="1"/>
                    </a:cubicBezTo>
                    <a:cubicBezTo>
                      <a:pt x="4" y="0"/>
                      <a:pt x="2" y="1"/>
                      <a:pt x="3" y="0"/>
                    </a:cubicBezTo>
                    <a:cubicBezTo>
                      <a:pt x="3" y="0"/>
                      <a:pt x="3" y="0"/>
                      <a:pt x="3" y="0"/>
                    </a:cubicBezTo>
                    <a:cubicBezTo>
                      <a:pt x="3" y="0"/>
                      <a:pt x="3" y="0"/>
                      <a:pt x="3" y="0"/>
                    </a:cubicBezTo>
                    <a:cubicBezTo>
                      <a:pt x="3" y="0"/>
                      <a:pt x="3" y="0"/>
                      <a:pt x="3" y="0"/>
                    </a:cubicBezTo>
                    <a:cubicBezTo>
                      <a:pt x="3" y="1"/>
                      <a:pt x="2" y="1"/>
                      <a:pt x="2" y="1"/>
                    </a:cubicBezTo>
                    <a:cubicBezTo>
                      <a:pt x="2" y="1"/>
                      <a:pt x="2" y="2"/>
                      <a:pt x="2" y="1"/>
                    </a:cubicBezTo>
                    <a:cubicBezTo>
                      <a:pt x="2" y="1"/>
                      <a:pt x="2" y="1"/>
                      <a:pt x="3" y="1"/>
                    </a:cubicBezTo>
                    <a:cubicBezTo>
                      <a:pt x="2" y="1"/>
                      <a:pt x="2" y="1"/>
                      <a:pt x="2" y="1"/>
                    </a:cubicBezTo>
                    <a:cubicBezTo>
                      <a:pt x="2" y="1"/>
                      <a:pt x="3" y="0"/>
                      <a:pt x="3" y="0"/>
                    </a:cubicBezTo>
                    <a:cubicBezTo>
                      <a:pt x="3" y="0"/>
                      <a:pt x="3" y="0"/>
                      <a:pt x="2" y="1"/>
                    </a:cubicBezTo>
                    <a:cubicBezTo>
                      <a:pt x="3" y="0"/>
                      <a:pt x="2" y="0"/>
                      <a:pt x="2" y="1"/>
                    </a:cubicBezTo>
                    <a:cubicBezTo>
                      <a:pt x="2" y="1"/>
                      <a:pt x="2" y="0"/>
                      <a:pt x="2" y="0"/>
                    </a:cubicBezTo>
                    <a:cubicBezTo>
                      <a:pt x="2" y="0"/>
                      <a:pt x="2" y="0"/>
                      <a:pt x="2" y="1"/>
                    </a:cubicBezTo>
                    <a:cubicBezTo>
                      <a:pt x="1" y="1"/>
                      <a:pt x="2" y="1"/>
                      <a:pt x="2" y="0"/>
                    </a:cubicBezTo>
                    <a:cubicBezTo>
                      <a:pt x="1" y="1"/>
                      <a:pt x="1" y="1"/>
                      <a:pt x="1" y="1"/>
                    </a:cubicBezTo>
                    <a:cubicBezTo>
                      <a:pt x="1" y="1"/>
                      <a:pt x="2" y="0"/>
                      <a:pt x="1" y="0"/>
                    </a:cubicBezTo>
                    <a:cubicBezTo>
                      <a:pt x="1" y="1"/>
                      <a:pt x="1" y="1"/>
                      <a:pt x="1" y="1"/>
                    </a:cubicBezTo>
                    <a:cubicBezTo>
                      <a:pt x="1" y="1"/>
                      <a:pt x="0" y="1"/>
                      <a:pt x="1" y="1"/>
                    </a:cubicBezTo>
                    <a:cubicBezTo>
                      <a:pt x="1" y="1"/>
                      <a:pt x="1" y="1"/>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2077"/>
              <p:cNvSpPr>
                <a:spLocks/>
              </p:cNvSpPr>
              <p:nvPr/>
            </p:nvSpPr>
            <p:spPr bwMode="auto">
              <a:xfrm>
                <a:off x="1287" y="2712"/>
                <a:ext cx="2" cy="4"/>
              </a:xfrm>
              <a:custGeom>
                <a:avLst/>
                <a:gdLst>
                  <a:gd name="T0" fmla="*/ 0 w 1"/>
                  <a:gd name="T1" fmla="*/ 1 h 2"/>
                  <a:gd name="T2" fmla="*/ 1 w 1"/>
                  <a:gd name="T3" fmla="*/ 1 h 2"/>
                  <a:gd name="T4" fmla="*/ 0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1"/>
                      <a:pt x="1" y="1"/>
                      <a:pt x="1" y="1"/>
                    </a:cubicBezTo>
                    <a:cubicBezTo>
                      <a:pt x="1" y="0"/>
                      <a:pt x="0" y="1"/>
                      <a:pt x="0" y="1"/>
                    </a:cubicBezTo>
                    <a:cubicBezTo>
                      <a:pt x="0" y="1"/>
                      <a:pt x="0" y="2"/>
                      <a:pt x="0" y="1"/>
                    </a:cubicBezTo>
                    <a:cubicBezTo>
                      <a:pt x="0" y="1"/>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Freeform 2078"/>
              <p:cNvSpPr>
                <a:spLocks/>
              </p:cNvSpPr>
              <p:nvPr/>
            </p:nvSpPr>
            <p:spPr bwMode="auto">
              <a:xfrm>
                <a:off x="1282" y="2712"/>
                <a:ext cx="7" cy="4"/>
              </a:xfrm>
              <a:custGeom>
                <a:avLst/>
                <a:gdLst>
                  <a:gd name="T0" fmla="*/ 1 w 3"/>
                  <a:gd name="T1" fmla="*/ 1 h 2"/>
                  <a:gd name="T2" fmla="*/ 1 w 3"/>
                  <a:gd name="T3" fmla="*/ 1 h 2"/>
                  <a:gd name="T4" fmla="*/ 1 w 3"/>
                  <a:gd name="T5" fmla="*/ 2 h 2"/>
                  <a:gd name="T6" fmla="*/ 2 w 3"/>
                  <a:gd name="T7" fmla="*/ 1 h 2"/>
                  <a:gd name="T8" fmla="*/ 2 w 3"/>
                  <a:gd name="T9" fmla="*/ 1 h 2"/>
                  <a:gd name="T10" fmla="*/ 2 w 3"/>
                  <a:gd name="T11" fmla="*/ 1 h 2"/>
                  <a:gd name="T12" fmla="*/ 2 w 3"/>
                  <a:gd name="T13" fmla="*/ 1 h 2"/>
                  <a:gd name="T14" fmla="*/ 2 w 3"/>
                  <a:gd name="T15" fmla="*/ 1 h 2"/>
                  <a:gd name="T16" fmla="*/ 2 w 3"/>
                  <a:gd name="T17" fmla="*/ 1 h 2"/>
                  <a:gd name="T18" fmla="*/ 3 w 3"/>
                  <a:gd name="T19" fmla="*/ 0 h 2"/>
                  <a:gd name="T20" fmla="*/ 2 w 3"/>
                  <a:gd name="T21" fmla="*/ 1 h 2"/>
                  <a:gd name="T22" fmla="*/ 2 w 3"/>
                  <a:gd name="T23" fmla="*/ 0 h 2"/>
                  <a:gd name="T24" fmla="*/ 2 w 3"/>
                  <a:gd name="T25" fmla="*/ 0 h 2"/>
                  <a:gd name="T26" fmla="*/ 2 w 3"/>
                  <a:gd name="T27" fmla="*/ 0 h 2"/>
                  <a:gd name="T28" fmla="*/ 2 w 3"/>
                  <a:gd name="T29" fmla="*/ 1 h 2"/>
                  <a:gd name="T30" fmla="*/ 2 w 3"/>
                  <a:gd name="T31" fmla="*/ 0 h 2"/>
                  <a:gd name="T32" fmla="*/ 2 w 3"/>
                  <a:gd name="T33" fmla="*/ 0 h 2"/>
                  <a:gd name="T34" fmla="*/ 1 w 3"/>
                  <a:gd name="T35" fmla="*/ 1 h 2"/>
                  <a:gd name="T36" fmla="*/ 1 w 3"/>
                  <a:gd name="T37" fmla="*/ 0 h 2"/>
                  <a:gd name="T38" fmla="*/ 2 w 3"/>
                  <a:gd name="T39" fmla="*/ 0 h 2"/>
                  <a:gd name="T40" fmla="*/ 0 w 3"/>
                  <a:gd name="T41" fmla="*/ 1 h 2"/>
                  <a:gd name="T42" fmla="*/ 1 w 3"/>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
                    <a:moveTo>
                      <a:pt x="1" y="1"/>
                    </a:moveTo>
                    <a:cubicBezTo>
                      <a:pt x="1" y="1"/>
                      <a:pt x="1" y="1"/>
                      <a:pt x="1" y="1"/>
                    </a:cubicBezTo>
                    <a:cubicBezTo>
                      <a:pt x="1" y="1"/>
                      <a:pt x="2" y="1"/>
                      <a:pt x="1" y="2"/>
                    </a:cubicBezTo>
                    <a:cubicBezTo>
                      <a:pt x="1" y="2"/>
                      <a:pt x="2" y="1"/>
                      <a:pt x="2" y="1"/>
                    </a:cubicBezTo>
                    <a:cubicBezTo>
                      <a:pt x="2" y="1"/>
                      <a:pt x="2" y="1"/>
                      <a:pt x="2" y="1"/>
                    </a:cubicBezTo>
                    <a:cubicBezTo>
                      <a:pt x="2" y="1"/>
                      <a:pt x="2" y="2"/>
                      <a:pt x="2" y="1"/>
                    </a:cubicBezTo>
                    <a:cubicBezTo>
                      <a:pt x="2" y="1"/>
                      <a:pt x="2" y="1"/>
                      <a:pt x="2" y="1"/>
                    </a:cubicBezTo>
                    <a:cubicBezTo>
                      <a:pt x="2" y="1"/>
                      <a:pt x="2" y="1"/>
                      <a:pt x="2" y="1"/>
                    </a:cubicBezTo>
                    <a:cubicBezTo>
                      <a:pt x="2" y="1"/>
                      <a:pt x="2" y="1"/>
                      <a:pt x="2" y="1"/>
                    </a:cubicBezTo>
                    <a:cubicBezTo>
                      <a:pt x="3" y="0"/>
                      <a:pt x="3" y="0"/>
                      <a:pt x="3" y="0"/>
                    </a:cubicBezTo>
                    <a:cubicBezTo>
                      <a:pt x="3" y="0"/>
                      <a:pt x="2" y="1"/>
                      <a:pt x="2" y="1"/>
                    </a:cubicBezTo>
                    <a:cubicBezTo>
                      <a:pt x="2" y="0"/>
                      <a:pt x="2" y="0"/>
                      <a:pt x="2" y="0"/>
                    </a:cubicBezTo>
                    <a:cubicBezTo>
                      <a:pt x="2" y="0"/>
                      <a:pt x="2" y="0"/>
                      <a:pt x="2" y="0"/>
                    </a:cubicBezTo>
                    <a:cubicBezTo>
                      <a:pt x="2" y="0"/>
                      <a:pt x="2" y="0"/>
                      <a:pt x="2" y="0"/>
                    </a:cubicBezTo>
                    <a:cubicBezTo>
                      <a:pt x="2" y="0"/>
                      <a:pt x="2" y="1"/>
                      <a:pt x="2" y="1"/>
                    </a:cubicBezTo>
                    <a:cubicBezTo>
                      <a:pt x="1" y="1"/>
                      <a:pt x="2" y="0"/>
                      <a:pt x="2" y="0"/>
                    </a:cubicBezTo>
                    <a:cubicBezTo>
                      <a:pt x="2" y="0"/>
                      <a:pt x="1" y="1"/>
                      <a:pt x="2" y="0"/>
                    </a:cubicBezTo>
                    <a:cubicBezTo>
                      <a:pt x="1" y="1"/>
                      <a:pt x="1" y="1"/>
                      <a:pt x="1" y="1"/>
                    </a:cubicBezTo>
                    <a:cubicBezTo>
                      <a:pt x="1" y="0"/>
                      <a:pt x="1" y="0"/>
                      <a:pt x="1" y="0"/>
                    </a:cubicBezTo>
                    <a:cubicBezTo>
                      <a:pt x="2" y="0"/>
                      <a:pt x="2" y="0"/>
                      <a:pt x="2" y="0"/>
                    </a:cubicBezTo>
                    <a:cubicBezTo>
                      <a:pt x="1" y="1"/>
                      <a:pt x="1" y="1"/>
                      <a:pt x="0" y="1"/>
                    </a:cubicBezTo>
                    <a:cubicBezTo>
                      <a:pt x="0" y="2"/>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Rectangle 2079"/>
              <p:cNvSpPr>
                <a:spLocks noChangeArrowheads="1"/>
              </p:cNvSpPr>
              <p:nvPr/>
            </p:nvSpPr>
            <p:spPr bwMode="auto">
              <a:xfrm>
                <a:off x="1285" y="271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Rectangle 2080"/>
              <p:cNvSpPr>
                <a:spLocks noChangeArrowheads="1"/>
              </p:cNvSpPr>
              <p:nvPr/>
            </p:nvSpPr>
            <p:spPr bwMode="auto">
              <a:xfrm>
                <a:off x="1249" y="2788"/>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2081"/>
              <p:cNvSpPr>
                <a:spLocks/>
              </p:cNvSpPr>
              <p:nvPr/>
            </p:nvSpPr>
            <p:spPr bwMode="auto">
              <a:xfrm>
                <a:off x="1249" y="2788"/>
                <a:ext cx="5" cy="0"/>
              </a:xfrm>
              <a:custGeom>
                <a:avLst/>
                <a:gdLst>
                  <a:gd name="T0" fmla="*/ 2 w 2"/>
                  <a:gd name="T1" fmla="*/ 2 w 2"/>
                  <a:gd name="T2" fmla="*/ 0 w 2"/>
                  <a:gd name="T3" fmla="*/ 1 w 2"/>
                  <a:gd name="T4" fmla="*/ 1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0" y="0"/>
                      <a:pt x="1" y="0"/>
                      <a:pt x="0" y="0"/>
                    </a:cubicBezTo>
                    <a:cubicBezTo>
                      <a:pt x="0" y="0"/>
                      <a:pt x="1" y="0"/>
                      <a:pt x="1" y="0"/>
                    </a:cubicBezTo>
                    <a:cubicBezTo>
                      <a:pt x="1" y="0"/>
                      <a:pt x="0" y="0"/>
                      <a:pt x="1" y="0"/>
                    </a:cubicBezTo>
                    <a:cubicBezTo>
                      <a:pt x="1" y="0"/>
                      <a:pt x="1" y="0"/>
                      <a:pt x="2" y="0"/>
                    </a:cubicBezTo>
                    <a:cubicBezTo>
                      <a:pt x="2" y="0"/>
                      <a:pt x="1" y="0"/>
                      <a:pt x="2"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2082"/>
              <p:cNvSpPr>
                <a:spLocks/>
              </p:cNvSpPr>
              <p:nvPr/>
            </p:nvSpPr>
            <p:spPr bwMode="auto">
              <a:xfrm>
                <a:off x="1251" y="278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2083"/>
              <p:cNvSpPr>
                <a:spLocks/>
              </p:cNvSpPr>
              <p:nvPr/>
            </p:nvSpPr>
            <p:spPr bwMode="auto">
              <a:xfrm>
                <a:off x="1249"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2084"/>
              <p:cNvSpPr>
                <a:spLocks/>
              </p:cNvSpPr>
              <p:nvPr/>
            </p:nvSpPr>
            <p:spPr bwMode="auto">
              <a:xfrm>
                <a:off x="1249" y="27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2085"/>
              <p:cNvSpPr>
                <a:spLocks/>
              </p:cNvSpPr>
              <p:nvPr/>
            </p:nvSpPr>
            <p:spPr bwMode="auto">
              <a:xfrm>
                <a:off x="1249" y="2785"/>
                <a:ext cx="5" cy="3"/>
              </a:xfrm>
              <a:custGeom>
                <a:avLst/>
                <a:gdLst>
                  <a:gd name="T0" fmla="*/ 0 w 2"/>
                  <a:gd name="T1" fmla="*/ 0 h 1"/>
                  <a:gd name="T2" fmla="*/ 0 w 2"/>
                  <a:gd name="T3" fmla="*/ 1 h 1"/>
                  <a:gd name="T4" fmla="*/ 0 w 2"/>
                  <a:gd name="T5" fmla="*/ 1 h 1"/>
                  <a:gd name="T6" fmla="*/ 1 w 2"/>
                  <a:gd name="T7" fmla="*/ 1 h 1"/>
                  <a:gd name="T8" fmla="*/ 1 w 2"/>
                  <a:gd name="T9" fmla="*/ 1 h 1"/>
                  <a:gd name="T10" fmla="*/ 2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0" y="1"/>
                      <a:pt x="0" y="1"/>
                    </a:cubicBezTo>
                    <a:cubicBezTo>
                      <a:pt x="0" y="1"/>
                      <a:pt x="0" y="1"/>
                      <a:pt x="0" y="1"/>
                    </a:cubicBezTo>
                    <a:cubicBezTo>
                      <a:pt x="1" y="1"/>
                      <a:pt x="2" y="1"/>
                      <a:pt x="1" y="1"/>
                    </a:cubicBezTo>
                    <a:cubicBezTo>
                      <a:pt x="2" y="1"/>
                      <a:pt x="1" y="1"/>
                      <a:pt x="1" y="1"/>
                    </a:cubicBezTo>
                    <a:cubicBezTo>
                      <a:pt x="2" y="1"/>
                      <a:pt x="2" y="1"/>
                      <a:pt x="2" y="1"/>
                    </a:cubicBezTo>
                    <a:cubicBezTo>
                      <a:pt x="2" y="1"/>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2086"/>
              <p:cNvSpPr>
                <a:spLocks/>
              </p:cNvSpPr>
              <p:nvPr/>
            </p:nvSpPr>
            <p:spPr bwMode="auto">
              <a:xfrm>
                <a:off x="1251"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Rectangle 2087"/>
              <p:cNvSpPr>
                <a:spLocks noChangeArrowheads="1"/>
              </p:cNvSpPr>
              <p:nvPr/>
            </p:nvSpPr>
            <p:spPr bwMode="auto">
              <a:xfrm>
                <a:off x="1249" y="2788"/>
                <a:ext cx="2"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2088"/>
              <p:cNvSpPr>
                <a:spLocks/>
              </p:cNvSpPr>
              <p:nvPr/>
            </p:nvSpPr>
            <p:spPr bwMode="auto">
              <a:xfrm>
                <a:off x="1249" y="2785"/>
                <a:ext cx="5" cy="0"/>
              </a:xfrm>
              <a:custGeom>
                <a:avLst/>
                <a:gdLst>
                  <a:gd name="T0" fmla="*/ 0 w 2"/>
                  <a:gd name="T1" fmla="*/ 1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0" y="0"/>
                      <a:pt x="1" y="0"/>
                    </a:cubicBezTo>
                    <a:cubicBezTo>
                      <a:pt x="1" y="0"/>
                      <a:pt x="2" y="0"/>
                      <a:pt x="2" y="0"/>
                    </a:cubicBezTo>
                    <a:cubicBezTo>
                      <a:pt x="2" y="0"/>
                      <a:pt x="2" y="0"/>
                      <a:pt x="2" y="0"/>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2089"/>
              <p:cNvSpPr>
                <a:spLocks/>
              </p:cNvSpPr>
              <p:nvPr/>
            </p:nvSpPr>
            <p:spPr bwMode="auto">
              <a:xfrm>
                <a:off x="1256"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2090"/>
              <p:cNvSpPr>
                <a:spLocks/>
              </p:cNvSpPr>
              <p:nvPr/>
            </p:nvSpPr>
            <p:spPr bwMode="auto">
              <a:xfrm>
                <a:off x="1251" y="2783"/>
                <a:ext cx="7" cy="2"/>
              </a:xfrm>
              <a:custGeom>
                <a:avLst/>
                <a:gdLst>
                  <a:gd name="T0" fmla="*/ 0 w 3"/>
                  <a:gd name="T1" fmla="*/ 0 h 1"/>
                  <a:gd name="T2" fmla="*/ 1 w 3"/>
                  <a:gd name="T3" fmla="*/ 1 h 1"/>
                  <a:gd name="T4" fmla="*/ 0 w 3"/>
                  <a:gd name="T5" fmla="*/ 1 h 1"/>
                  <a:gd name="T6" fmla="*/ 1 w 3"/>
                  <a:gd name="T7" fmla="*/ 1 h 1"/>
                  <a:gd name="T8" fmla="*/ 0 w 3"/>
                  <a:gd name="T9" fmla="*/ 1 h 1"/>
                  <a:gd name="T10" fmla="*/ 1 w 3"/>
                  <a:gd name="T11" fmla="*/ 1 h 1"/>
                  <a:gd name="T12" fmla="*/ 0 w 3"/>
                  <a:gd name="T13" fmla="*/ 1 h 1"/>
                  <a:gd name="T14" fmla="*/ 1 w 3"/>
                  <a:gd name="T15" fmla="*/ 1 h 1"/>
                  <a:gd name="T16" fmla="*/ 1 w 3"/>
                  <a:gd name="T17" fmla="*/ 1 h 1"/>
                  <a:gd name="T18" fmla="*/ 2 w 3"/>
                  <a:gd name="T19" fmla="*/ 1 h 1"/>
                  <a:gd name="T20" fmla="*/ 3 w 3"/>
                  <a:gd name="T21" fmla="*/ 1 h 1"/>
                  <a:gd name="T22" fmla="*/ 0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0" y="0"/>
                    </a:moveTo>
                    <a:cubicBezTo>
                      <a:pt x="1" y="1"/>
                      <a:pt x="1" y="1"/>
                      <a:pt x="1" y="1"/>
                    </a:cubicBezTo>
                    <a:cubicBezTo>
                      <a:pt x="1" y="1"/>
                      <a:pt x="1" y="1"/>
                      <a:pt x="0" y="1"/>
                    </a:cubicBezTo>
                    <a:cubicBezTo>
                      <a:pt x="0" y="1"/>
                      <a:pt x="1" y="1"/>
                      <a:pt x="1" y="1"/>
                    </a:cubicBezTo>
                    <a:cubicBezTo>
                      <a:pt x="0" y="1"/>
                      <a:pt x="1" y="1"/>
                      <a:pt x="0" y="1"/>
                    </a:cubicBezTo>
                    <a:cubicBezTo>
                      <a:pt x="0" y="1"/>
                      <a:pt x="0" y="1"/>
                      <a:pt x="1" y="1"/>
                    </a:cubicBezTo>
                    <a:cubicBezTo>
                      <a:pt x="0" y="1"/>
                      <a:pt x="0" y="1"/>
                      <a:pt x="0" y="1"/>
                    </a:cubicBezTo>
                    <a:cubicBezTo>
                      <a:pt x="1" y="1"/>
                      <a:pt x="1" y="1"/>
                      <a:pt x="1" y="1"/>
                    </a:cubicBezTo>
                    <a:cubicBezTo>
                      <a:pt x="2" y="1"/>
                      <a:pt x="0" y="1"/>
                      <a:pt x="1" y="1"/>
                    </a:cubicBezTo>
                    <a:cubicBezTo>
                      <a:pt x="2" y="1"/>
                      <a:pt x="2" y="1"/>
                      <a:pt x="2" y="1"/>
                    </a:cubicBezTo>
                    <a:cubicBezTo>
                      <a:pt x="2" y="1"/>
                      <a:pt x="3" y="1"/>
                      <a:pt x="3" y="1"/>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2091"/>
              <p:cNvSpPr>
                <a:spLocks/>
              </p:cNvSpPr>
              <p:nvPr/>
            </p:nvSpPr>
            <p:spPr bwMode="auto">
              <a:xfrm>
                <a:off x="1254" y="27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2092"/>
              <p:cNvSpPr>
                <a:spLocks/>
              </p:cNvSpPr>
              <p:nvPr/>
            </p:nvSpPr>
            <p:spPr bwMode="auto">
              <a:xfrm>
                <a:off x="1251" y="2783"/>
                <a:ext cx="7" cy="0"/>
              </a:xfrm>
              <a:custGeom>
                <a:avLst/>
                <a:gdLst>
                  <a:gd name="T0" fmla="*/ 0 w 3"/>
                  <a:gd name="T1" fmla="*/ 1 w 3"/>
                  <a:gd name="T2" fmla="*/ 0 w 3"/>
                  <a:gd name="T3" fmla="*/ 1 w 3"/>
                  <a:gd name="T4" fmla="*/ 0 w 3"/>
                  <a:gd name="T5" fmla="*/ 2 w 3"/>
                  <a:gd name="T6" fmla="*/ 2 w 3"/>
                  <a:gd name="T7" fmla="*/ 1 w 3"/>
                  <a:gd name="T8" fmla="*/ 1 w 3"/>
                  <a:gd name="T9" fmla="*/ 1 w 3"/>
                  <a:gd name="T10"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
                    <a:moveTo>
                      <a:pt x="0" y="0"/>
                    </a:moveTo>
                    <a:cubicBezTo>
                      <a:pt x="1" y="0"/>
                      <a:pt x="1" y="0"/>
                      <a:pt x="1" y="0"/>
                    </a:cubicBezTo>
                    <a:cubicBezTo>
                      <a:pt x="0" y="0"/>
                      <a:pt x="0" y="0"/>
                      <a:pt x="0" y="0"/>
                    </a:cubicBezTo>
                    <a:cubicBezTo>
                      <a:pt x="1" y="0"/>
                      <a:pt x="1" y="0"/>
                      <a:pt x="1" y="0"/>
                    </a:cubicBezTo>
                    <a:cubicBezTo>
                      <a:pt x="2" y="0"/>
                      <a:pt x="1" y="0"/>
                      <a:pt x="0" y="0"/>
                    </a:cubicBezTo>
                    <a:cubicBezTo>
                      <a:pt x="1" y="0"/>
                      <a:pt x="1" y="0"/>
                      <a:pt x="2" y="0"/>
                    </a:cubicBezTo>
                    <a:cubicBezTo>
                      <a:pt x="2" y="0"/>
                      <a:pt x="2" y="0"/>
                      <a:pt x="2" y="0"/>
                    </a:cubicBezTo>
                    <a:cubicBezTo>
                      <a:pt x="3" y="0"/>
                      <a:pt x="2" y="0"/>
                      <a:pt x="1" y="0"/>
                    </a:cubicBezTo>
                    <a:cubicBezTo>
                      <a:pt x="1" y="0"/>
                      <a:pt x="1" y="0"/>
                      <a:pt x="1" y="0"/>
                    </a:cubicBezTo>
                    <a:cubicBezTo>
                      <a:pt x="1" y="0"/>
                      <a:pt x="1" y="0"/>
                      <a:pt x="1"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2093"/>
              <p:cNvSpPr>
                <a:spLocks/>
              </p:cNvSpPr>
              <p:nvPr/>
            </p:nvSpPr>
            <p:spPr bwMode="auto">
              <a:xfrm>
                <a:off x="1251" y="27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2094"/>
              <p:cNvSpPr>
                <a:spLocks/>
              </p:cNvSpPr>
              <p:nvPr/>
            </p:nvSpPr>
            <p:spPr bwMode="auto">
              <a:xfrm>
                <a:off x="1254" y="27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Rectangle 2095"/>
              <p:cNvSpPr>
                <a:spLocks noChangeArrowheads="1"/>
              </p:cNvSpPr>
              <p:nvPr/>
            </p:nvSpPr>
            <p:spPr bwMode="auto">
              <a:xfrm>
                <a:off x="1251" y="278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2096"/>
              <p:cNvSpPr>
                <a:spLocks/>
              </p:cNvSpPr>
              <p:nvPr/>
            </p:nvSpPr>
            <p:spPr bwMode="auto">
              <a:xfrm>
                <a:off x="1249" y="2773"/>
                <a:ext cx="7" cy="10"/>
              </a:xfrm>
              <a:custGeom>
                <a:avLst/>
                <a:gdLst>
                  <a:gd name="T0" fmla="*/ 3 w 3"/>
                  <a:gd name="T1" fmla="*/ 0 h 4"/>
                  <a:gd name="T2" fmla="*/ 2 w 3"/>
                  <a:gd name="T3" fmla="*/ 0 h 4"/>
                  <a:gd name="T4" fmla="*/ 1 w 3"/>
                  <a:gd name="T5" fmla="*/ 0 h 4"/>
                  <a:gd name="T6" fmla="*/ 0 w 3"/>
                  <a:gd name="T7" fmla="*/ 0 h 4"/>
                  <a:gd name="T8" fmla="*/ 1 w 3"/>
                  <a:gd name="T9" fmla="*/ 0 h 4"/>
                  <a:gd name="T10" fmla="*/ 0 w 3"/>
                  <a:gd name="T11" fmla="*/ 0 h 4"/>
                  <a:gd name="T12" fmla="*/ 1 w 3"/>
                  <a:gd name="T13" fmla="*/ 1 h 4"/>
                  <a:gd name="T14" fmla="*/ 1 w 3"/>
                  <a:gd name="T15" fmla="*/ 1 h 4"/>
                  <a:gd name="T16" fmla="*/ 1 w 3"/>
                  <a:gd name="T17" fmla="*/ 3 h 4"/>
                  <a:gd name="T18" fmla="*/ 2 w 3"/>
                  <a:gd name="T19" fmla="*/ 3 h 4"/>
                  <a:gd name="T20" fmla="*/ 1 w 3"/>
                  <a:gd name="T21" fmla="*/ 3 h 4"/>
                  <a:gd name="T22" fmla="*/ 1 w 3"/>
                  <a:gd name="T23" fmla="*/ 3 h 4"/>
                  <a:gd name="T24" fmla="*/ 1 w 3"/>
                  <a:gd name="T25" fmla="*/ 3 h 4"/>
                  <a:gd name="T26" fmla="*/ 2 w 3"/>
                  <a:gd name="T27" fmla="*/ 3 h 4"/>
                  <a:gd name="T28" fmla="*/ 1 w 3"/>
                  <a:gd name="T29" fmla="*/ 3 h 4"/>
                  <a:gd name="T30" fmla="*/ 2 w 3"/>
                  <a:gd name="T31" fmla="*/ 4 h 4"/>
                  <a:gd name="T32" fmla="*/ 2 w 3"/>
                  <a:gd name="T33" fmla="*/ 3 h 4"/>
                  <a:gd name="T34" fmla="*/ 3 w 3"/>
                  <a:gd name="T35" fmla="*/ 4 h 4"/>
                  <a:gd name="T36" fmla="*/ 1 w 3"/>
                  <a:gd name="T37" fmla="*/ 3 h 4"/>
                  <a:gd name="T38" fmla="*/ 2 w 3"/>
                  <a:gd name="T39" fmla="*/ 3 h 4"/>
                  <a:gd name="T40" fmla="*/ 3 w 3"/>
                  <a:gd name="T41" fmla="*/ 2 h 4"/>
                  <a:gd name="T42" fmla="*/ 2 w 3"/>
                  <a:gd name="T43" fmla="*/ 2 h 4"/>
                  <a:gd name="T44" fmla="*/ 2 w 3"/>
                  <a:gd name="T45" fmla="*/ 2 h 4"/>
                  <a:gd name="T46" fmla="*/ 2 w 3"/>
                  <a:gd name="T47" fmla="*/ 2 h 4"/>
                  <a:gd name="T48" fmla="*/ 2 w 3"/>
                  <a:gd name="T49" fmla="*/ 2 h 4"/>
                  <a:gd name="T50" fmla="*/ 1 w 3"/>
                  <a:gd name="T51" fmla="*/ 1 h 4"/>
                  <a:gd name="T52" fmla="*/ 3 w 3"/>
                  <a:gd name="T53" fmla="*/ 1 h 4"/>
                  <a:gd name="T54" fmla="*/ 2 w 3"/>
                  <a:gd name="T55" fmla="*/ 1 h 4"/>
                  <a:gd name="T56" fmla="*/ 1 w 3"/>
                  <a:gd name="T57" fmla="*/ 1 h 4"/>
                  <a:gd name="T58" fmla="*/ 3 w 3"/>
                  <a:gd name="T59" fmla="*/ 1 h 4"/>
                  <a:gd name="T60" fmla="*/ 2 w 3"/>
                  <a:gd name="T61" fmla="*/ 1 h 4"/>
                  <a:gd name="T62" fmla="*/ 1 w 3"/>
                  <a:gd name="T63" fmla="*/ 1 h 4"/>
                  <a:gd name="T64" fmla="*/ 2 w 3"/>
                  <a:gd name="T65" fmla="*/ 0 h 4"/>
                  <a:gd name="T66" fmla="*/ 3 w 3"/>
                  <a:gd name="T67" fmla="*/ 1 h 4"/>
                  <a:gd name="T68" fmla="*/ 3 w 3"/>
                  <a:gd name="T69" fmla="*/ 0 h 4"/>
                  <a:gd name="T70" fmla="*/ 2 w 3"/>
                  <a:gd name="T71" fmla="*/ 0 h 4"/>
                  <a:gd name="T72" fmla="*/ 3 w 3"/>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4">
                    <a:moveTo>
                      <a:pt x="3" y="0"/>
                    </a:moveTo>
                    <a:cubicBezTo>
                      <a:pt x="2" y="0"/>
                      <a:pt x="2" y="0"/>
                      <a:pt x="2" y="0"/>
                    </a:cubicBezTo>
                    <a:cubicBezTo>
                      <a:pt x="2" y="0"/>
                      <a:pt x="2" y="0"/>
                      <a:pt x="1" y="0"/>
                    </a:cubicBezTo>
                    <a:cubicBezTo>
                      <a:pt x="1" y="0"/>
                      <a:pt x="1" y="0"/>
                      <a:pt x="0" y="0"/>
                    </a:cubicBezTo>
                    <a:cubicBezTo>
                      <a:pt x="0" y="0"/>
                      <a:pt x="1" y="0"/>
                      <a:pt x="1" y="0"/>
                    </a:cubicBezTo>
                    <a:cubicBezTo>
                      <a:pt x="0" y="0"/>
                      <a:pt x="0" y="0"/>
                      <a:pt x="0" y="0"/>
                    </a:cubicBezTo>
                    <a:cubicBezTo>
                      <a:pt x="1" y="1"/>
                      <a:pt x="1" y="1"/>
                      <a:pt x="1" y="1"/>
                    </a:cubicBezTo>
                    <a:cubicBezTo>
                      <a:pt x="0" y="1"/>
                      <a:pt x="1" y="1"/>
                      <a:pt x="1" y="1"/>
                    </a:cubicBezTo>
                    <a:cubicBezTo>
                      <a:pt x="1" y="2"/>
                      <a:pt x="1" y="2"/>
                      <a:pt x="1" y="3"/>
                    </a:cubicBezTo>
                    <a:cubicBezTo>
                      <a:pt x="2" y="3"/>
                      <a:pt x="2" y="3"/>
                      <a:pt x="2" y="3"/>
                    </a:cubicBezTo>
                    <a:cubicBezTo>
                      <a:pt x="1" y="3"/>
                      <a:pt x="2" y="3"/>
                      <a:pt x="1" y="3"/>
                    </a:cubicBezTo>
                    <a:cubicBezTo>
                      <a:pt x="1" y="3"/>
                      <a:pt x="1" y="3"/>
                      <a:pt x="1" y="3"/>
                    </a:cubicBezTo>
                    <a:cubicBezTo>
                      <a:pt x="0" y="3"/>
                      <a:pt x="1" y="3"/>
                      <a:pt x="1" y="3"/>
                    </a:cubicBezTo>
                    <a:cubicBezTo>
                      <a:pt x="1" y="3"/>
                      <a:pt x="2" y="3"/>
                      <a:pt x="2" y="3"/>
                    </a:cubicBezTo>
                    <a:cubicBezTo>
                      <a:pt x="1" y="3"/>
                      <a:pt x="2" y="3"/>
                      <a:pt x="1" y="3"/>
                    </a:cubicBezTo>
                    <a:cubicBezTo>
                      <a:pt x="0" y="4"/>
                      <a:pt x="2" y="3"/>
                      <a:pt x="2" y="4"/>
                    </a:cubicBezTo>
                    <a:cubicBezTo>
                      <a:pt x="2" y="4"/>
                      <a:pt x="2" y="3"/>
                      <a:pt x="2" y="3"/>
                    </a:cubicBezTo>
                    <a:cubicBezTo>
                      <a:pt x="3" y="3"/>
                      <a:pt x="2" y="4"/>
                      <a:pt x="3" y="4"/>
                    </a:cubicBezTo>
                    <a:cubicBezTo>
                      <a:pt x="3" y="3"/>
                      <a:pt x="2" y="3"/>
                      <a:pt x="1" y="3"/>
                    </a:cubicBezTo>
                    <a:cubicBezTo>
                      <a:pt x="2" y="3"/>
                      <a:pt x="2" y="3"/>
                      <a:pt x="2" y="3"/>
                    </a:cubicBezTo>
                    <a:cubicBezTo>
                      <a:pt x="2" y="2"/>
                      <a:pt x="2" y="2"/>
                      <a:pt x="3" y="2"/>
                    </a:cubicBezTo>
                    <a:cubicBezTo>
                      <a:pt x="2" y="2"/>
                      <a:pt x="3" y="2"/>
                      <a:pt x="2" y="2"/>
                    </a:cubicBezTo>
                    <a:cubicBezTo>
                      <a:pt x="2" y="2"/>
                      <a:pt x="2" y="2"/>
                      <a:pt x="2" y="2"/>
                    </a:cubicBezTo>
                    <a:cubicBezTo>
                      <a:pt x="2" y="2"/>
                      <a:pt x="2" y="2"/>
                      <a:pt x="2" y="2"/>
                    </a:cubicBezTo>
                    <a:cubicBezTo>
                      <a:pt x="2" y="2"/>
                      <a:pt x="2" y="2"/>
                      <a:pt x="2" y="2"/>
                    </a:cubicBezTo>
                    <a:cubicBezTo>
                      <a:pt x="2" y="2"/>
                      <a:pt x="1" y="2"/>
                      <a:pt x="1" y="1"/>
                    </a:cubicBezTo>
                    <a:cubicBezTo>
                      <a:pt x="3" y="1"/>
                      <a:pt x="3" y="1"/>
                      <a:pt x="3" y="1"/>
                    </a:cubicBezTo>
                    <a:cubicBezTo>
                      <a:pt x="2" y="1"/>
                      <a:pt x="2" y="1"/>
                      <a:pt x="2" y="1"/>
                    </a:cubicBezTo>
                    <a:cubicBezTo>
                      <a:pt x="2" y="1"/>
                      <a:pt x="2" y="1"/>
                      <a:pt x="1" y="1"/>
                    </a:cubicBezTo>
                    <a:cubicBezTo>
                      <a:pt x="1" y="1"/>
                      <a:pt x="2" y="1"/>
                      <a:pt x="3" y="1"/>
                    </a:cubicBezTo>
                    <a:cubicBezTo>
                      <a:pt x="3" y="1"/>
                      <a:pt x="1" y="1"/>
                      <a:pt x="2" y="1"/>
                    </a:cubicBezTo>
                    <a:cubicBezTo>
                      <a:pt x="1" y="1"/>
                      <a:pt x="1" y="1"/>
                      <a:pt x="1" y="1"/>
                    </a:cubicBezTo>
                    <a:cubicBezTo>
                      <a:pt x="1" y="1"/>
                      <a:pt x="2" y="1"/>
                      <a:pt x="2" y="0"/>
                    </a:cubicBezTo>
                    <a:cubicBezTo>
                      <a:pt x="2" y="0"/>
                      <a:pt x="2" y="1"/>
                      <a:pt x="3" y="1"/>
                    </a:cubicBezTo>
                    <a:cubicBezTo>
                      <a:pt x="3" y="0"/>
                      <a:pt x="3" y="0"/>
                      <a:pt x="3" y="0"/>
                    </a:cubicBezTo>
                    <a:cubicBezTo>
                      <a:pt x="2" y="0"/>
                      <a:pt x="2" y="0"/>
                      <a:pt x="2" y="0"/>
                    </a:cubicBezTo>
                    <a:cubicBezTo>
                      <a:pt x="3" y="0"/>
                      <a:pt x="3" y="0"/>
                      <a:pt x="3"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2097"/>
              <p:cNvSpPr>
                <a:spLocks/>
              </p:cNvSpPr>
              <p:nvPr/>
            </p:nvSpPr>
            <p:spPr bwMode="auto">
              <a:xfrm>
                <a:off x="1256" y="2773"/>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2098"/>
              <p:cNvSpPr>
                <a:spLocks/>
              </p:cNvSpPr>
              <p:nvPr/>
            </p:nvSpPr>
            <p:spPr bwMode="auto">
              <a:xfrm>
                <a:off x="1256" y="2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Rectangle 2099"/>
              <p:cNvSpPr>
                <a:spLocks noChangeArrowheads="1"/>
              </p:cNvSpPr>
              <p:nvPr/>
            </p:nvSpPr>
            <p:spPr bwMode="auto">
              <a:xfrm>
                <a:off x="1251" y="277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2100"/>
              <p:cNvSpPr>
                <a:spLocks/>
              </p:cNvSpPr>
              <p:nvPr/>
            </p:nvSpPr>
            <p:spPr bwMode="auto">
              <a:xfrm>
                <a:off x="1256" y="27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2101"/>
              <p:cNvSpPr>
                <a:spLocks/>
              </p:cNvSpPr>
              <p:nvPr/>
            </p:nvSpPr>
            <p:spPr bwMode="auto">
              <a:xfrm>
                <a:off x="1256" y="27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Rectangle 2102"/>
              <p:cNvSpPr>
                <a:spLocks noChangeArrowheads="1"/>
              </p:cNvSpPr>
              <p:nvPr/>
            </p:nvSpPr>
            <p:spPr bwMode="auto">
              <a:xfrm>
                <a:off x="1256" y="2773"/>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2103"/>
              <p:cNvSpPr>
                <a:spLocks/>
              </p:cNvSpPr>
              <p:nvPr/>
            </p:nvSpPr>
            <p:spPr bwMode="auto">
              <a:xfrm>
                <a:off x="1247" y="2769"/>
                <a:ext cx="9" cy="4"/>
              </a:xfrm>
              <a:custGeom>
                <a:avLst/>
                <a:gdLst>
                  <a:gd name="T0" fmla="*/ 1 w 4"/>
                  <a:gd name="T1" fmla="*/ 0 h 2"/>
                  <a:gd name="T2" fmla="*/ 1 w 4"/>
                  <a:gd name="T3" fmla="*/ 0 h 2"/>
                  <a:gd name="T4" fmla="*/ 2 w 4"/>
                  <a:gd name="T5" fmla="*/ 1 h 2"/>
                  <a:gd name="T6" fmla="*/ 1 w 4"/>
                  <a:gd name="T7" fmla="*/ 1 h 2"/>
                  <a:gd name="T8" fmla="*/ 2 w 4"/>
                  <a:gd name="T9" fmla="*/ 1 h 2"/>
                  <a:gd name="T10" fmla="*/ 1 w 4"/>
                  <a:gd name="T11" fmla="*/ 1 h 2"/>
                  <a:gd name="T12" fmla="*/ 3 w 4"/>
                  <a:gd name="T13" fmla="*/ 2 h 2"/>
                  <a:gd name="T14" fmla="*/ 1 w 4"/>
                  <a:gd name="T15" fmla="*/ 2 h 2"/>
                  <a:gd name="T16" fmla="*/ 1 w 4"/>
                  <a:gd name="T17" fmla="*/ 2 h 2"/>
                  <a:gd name="T18" fmla="*/ 2 w 4"/>
                  <a:gd name="T19" fmla="*/ 2 h 2"/>
                  <a:gd name="T20" fmla="*/ 3 w 4"/>
                  <a:gd name="T21" fmla="*/ 2 h 2"/>
                  <a:gd name="T22" fmla="*/ 4 w 4"/>
                  <a:gd name="T23" fmla="*/ 2 h 2"/>
                  <a:gd name="T24" fmla="*/ 3 w 4"/>
                  <a:gd name="T25" fmla="*/ 2 h 2"/>
                  <a:gd name="T26" fmla="*/ 4 w 4"/>
                  <a:gd name="T27" fmla="*/ 2 h 2"/>
                  <a:gd name="T28" fmla="*/ 3 w 4"/>
                  <a:gd name="T29" fmla="*/ 2 h 2"/>
                  <a:gd name="T30" fmla="*/ 4 w 4"/>
                  <a:gd name="T31" fmla="*/ 2 h 2"/>
                  <a:gd name="T32" fmla="*/ 3 w 4"/>
                  <a:gd name="T33" fmla="*/ 1 h 2"/>
                  <a:gd name="T34" fmla="*/ 3 w 4"/>
                  <a:gd name="T35" fmla="*/ 1 h 2"/>
                  <a:gd name="T36" fmla="*/ 2 w 4"/>
                  <a:gd name="T37" fmla="*/ 1 h 2"/>
                  <a:gd name="T38" fmla="*/ 3 w 4"/>
                  <a:gd name="T39" fmla="*/ 1 h 2"/>
                  <a:gd name="T40" fmla="*/ 3 w 4"/>
                  <a:gd name="T41" fmla="*/ 1 h 2"/>
                  <a:gd name="T42" fmla="*/ 4 w 4"/>
                  <a:gd name="T43" fmla="*/ 1 h 2"/>
                  <a:gd name="T44" fmla="*/ 3 w 4"/>
                  <a:gd name="T45" fmla="*/ 1 h 2"/>
                  <a:gd name="T46" fmla="*/ 4 w 4"/>
                  <a:gd name="T47" fmla="*/ 1 h 2"/>
                  <a:gd name="T48" fmla="*/ 2 w 4"/>
                  <a:gd name="T49" fmla="*/ 1 h 2"/>
                  <a:gd name="T50" fmla="*/ 3 w 4"/>
                  <a:gd name="T51" fmla="*/ 1 h 2"/>
                  <a:gd name="T52" fmla="*/ 3 w 4"/>
                  <a:gd name="T53" fmla="*/ 0 h 2"/>
                  <a:gd name="T54" fmla="*/ 3 w 4"/>
                  <a:gd name="T55" fmla="*/ 0 h 2"/>
                  <a:gd name="T56" fmla="*/ 3 w 4"/>
                  <a:gd name="T57" fmla="*/ 0 h 2"/>
                  <a:gd name="T58" fmla="*/ 2 w 4"/>
                  <a:gd name="T59" fmla="*/ 0 h 2"/>
                  <a:gd name="T60" fmla="*/ 2 w 4"/>
                  <a:gd name="T61" fmla="*/ 0 h 2"/>
                  <a:gd name="T62" fmla="*/ 2 w 4"/>
                  <a:gd name="T63" fmla="*/ 0 h 2"/>
                  <a:gd name="T64" fmla="*/ 1 w 4"/>
                  <a:gd name="T65" fmla="*/ 0 h 2"/>
                  <a:gd name="T66" fmla="*/ 2 w 4"/>
                  <a:gd name="T67" fmla="*/ 0 h 2"/>
                  <a:gd name="T68" fmla="*/ 1 w 4"/>
                  <a:gd name="T6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2">
                    <a:moveTo>
                      <a:pt x="1" y="0"/>
                    </a:moveTo>
                    <a:cubicBezTo>
                      <a:pt x="0" y="0"/>
                      <a:pt x="1" y="0"/>
                      <a:pt x="1" y="0"/>
                    </a:cubicBezTo>
                    <a:cubicBezTo>
                      <a:pt x="1" y="1"/>
                      <a:pt x="2" y="1"/>
                      <a:pt x="2" y="1"/>
                    </a:cubicBezTo>
                    <a:cubicBezTo>
                      <a:pt x="1" y="1"/>
                      <a:pt x="1" y="1"/>
                      <a:pt x="1" y="1"/>
                    </a:cubicBezTo>
                    <a:cubicBezTo>
                      <a:pt x="1" y="1"/>
                      <a:pt x="1" y="1"/>
                      <a:pt x="2" y="1"/>
                    </a:cubicBezTo>
                    <a:cubicBezTo>
                      <a:pt x="1" y="1"/>
                      <a:pt x="1" y="1"/>
                      <a:pt x="1" y="1"/>
                    </a:cubicBezTo>
                    <a:cubicBezTo>
                      <a:pt x="1" y="1"/>
                      <a:pt x="3" y="1"/>
                      <a:pt x="3" y="2"/>
                    </a:cubicBezTo>
                    <a:cubicBezTo>
                      <a:pt x="2" y="1"/>
                      <a:pt x="2" y="2"/>
                      <a:pt x="1" y="2"/>
                    </a:cubicBezTo>
                    <a:cubicBezTo>
                      <a:pt x="1" y="2"/>
                      <a:pt x="1" y="2"/>
                      <a:pt x="1" y="2"/>
                    </a:cubicBezTo>
                    <a:cubicBezTo>
                      <a:pt x="1" y="2"/>
                      <a:pt x="2" y="2"/>
                      <a:pt x="2" y="2"/>
                    </a:cubicBezTo>
                    <a:cubicBezTo>
                      <a:pt x="2" y="2"/>
                      <a:pt x="3" y="2"/>
                      <a:pt x="3" y="2"/>
                    </a:cubicBezTo>
                    <a:cubicBezTo>
                      <a:pt x="3" y="2"/>
                      <a:pt x="3" y="2"/>
                      <a:pt x="4" y="2"/>
                    </a:cubicBezTo>
                    <a:cubicBezTo>
                      <a:pt x="3" y="2"/>
                      <a:pt x="3" y="2"/>
                      <a:pt x="3" y="2"/>
                    </a:cubicBezTo>
                    <a:cubicBezTo>
                      <a:pt x="3" y="2"/>
                      <a:pt x="3" y="2"/>
                      <a:pt x="4" y="2"/>
                    </a:cubicBezTo>
                    <a:cubicBezTo>
                      <a:pt x="3" y="2"/>
                      <a:pt x="3" y="2"/>
                      <a:pt x="3" y="2"/>
                    </a:cubicBezTo>
                    <a:cubicBezTo>
                      <a:pt x="4" y="2"/>
                      <a:pt x="4" y="2"/>
                      <a:pt x="4" y="2"/>
                    </a:cubicBezTo>
                    <a:cubicBezTo>
                      <a:pt x="3" y="2"/>
                      <a:pt x="3" y="2"/>
                      <a:pt x="3" y="1"/>
                    </a:cubicBezTo>
                    <a:cubicBezTo>
                      <a:pt x="3" y="1"/>
                      <a:pt x="3" y="1"/>
                      <a:pt x="3" y="1"/>
                    </a:cubicBezTo>
                    <a:cubicBezTo>
                      <a:pt x="3" y="1"/>
                      <a:pt x="3" y="1"/>
                      <a:pt x="2" y="1"/>
                    </a:cubicBezTo>
                    <a:cubicBezTo>
                      <a:pt x="3" y="1"/>
                      <a:pt x="3" y="1"/>
                      <a:pt x="3" y="1"/>
                    </a:cubicBezTo>
                    <a:cubicBezTo>
                      <a:pt x="3" y="1"/>
                      <a:pt x="3" y="1"/>
                      <a:pt x="3" y="1"/>
                    </a:cubicBezTo>
                    <a:cubicBezTo>
                      <a:pt x="3" y="1"/>
                      <a:pt x="4" y="1"/>
                      <a:pt x="4" y="1"/>
                    </a:cubicBezTo>
                    <a:cubicBezTo>
                      <a:pt x="3" y="1"/>
                      <a:pt x="3" y="1"/>
                      <a:pt x="3" y="1"/>
                    </a:cubicBezTo>
                    <a:cubicBezTo>
                      <a:pt x="3" y="1"/>
                      <a:pt x="3" y="1"/>
                      <a:pt x="4" y="1"/>
                    </a:cubicBezTo>
                    <a:cubicBezTo>
                      <a:pt x="3" y="1"/>
                      <a:pt x="2" y="1"/>
                      <a:pt x="2" y="1"/>
                    </a:cubicBezTo>
                    <a:cubicBezTo>
                      <a:pt x="3" y="1"/>
                      <a:pt x="2" y="1"/>
                      <a:pt x="3" y="1"/>
                    </a:cubicBezTo>
                    <a:cubicBezTo>
                      <a:pt x="3" y="1"/>
                      <a:pt x="3" y="1"/>
                      <a:pt x="3" y="0"/>
                    </a:cubicBezTo>
                    <a:cubicBezTo>
                      <a:pt x="3" y="0"/>
                      <a:pt x="3" y="0"/>
                      <a:pt x="3" y="0"/>
                    </a:cubicBezTo>
                    <a:cubicBezTo>
                      <a:pt x="2" y="0"/>
                      <a:pt x="4" y="0"/>
                      <a:pt x="3" y="0"/>
                    </a:cubicBezTo>
                    <a:cubicBezTo>
                      <a:pt x="2" y="0"/>
                      <a:pt x="2" y="0"/>
                      <a:pt x="2" y="0"/>
                    </a:cubicBezTo>
                    <a:cubicBezTo>
                      <a:pt x="2" y="0"/>
                      <a:pt x="2" y="0"/>
                      <a:pt x="2" y="0"/>
                    </a:cubicBezTo>
                    <a:cubicBezTo>
                      <a:pt x="2" y="0"/>
                      <a:pt x="2" y="0"/>
                      <a:pt x="2" y="0"/>
                    </a:cubicBezTo>
                    <a:cubicBezTo>
                      <a:pt x="2" y="0"/>
                      <a:pt x="2" y="0"/>
                      <a:pt x="1" y="0"/>
                    </a:cubicBezTo>
                    <a:cubicBezTo>
                      <a:pt x="1" y="0"/>
                      <a:pt x="2" y="0"/>
                      <a:pt x="2" y="0"/>
                    </a:cubicBezTo>
                    <a:cubicBezTo>
                      <a:pt x="2"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8" name="Freeform 2104"/>
              <p:cNvSpPr>
                <a:spLocks/>
              </p:cNvSpPr>
              <p:nvPr/>
            </p:nvSpPr>
            <p:spPr bwMode="auto">
              <a:xfrm>
                <a:off x="1254" y="2771"/>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9" name="Freeform 2105"/>
              <p:cNvSpPr>
                <a:spLocks/>
              </p:cNvSpPr>
              <p:nvPr/>
            </p:nvSpPr>
            <p:spPr bwMode="auto">
              <a:xfrm>
                <a:off x="1247" y="2764"/>
                <a:ext cx="11" cy="5"/>
              </a:xfrm>
              <a:custGeom>
                <a:avLst/>
                <a:gdLst>
                  <a:gd name="T0" fmla="*/ 2 w 5"/>
                  <a:gd name="T1" fmla="*/ 2 h 2"/>
                  <a:gd name="T2" fmla="*/ 3 w 5"/>
                  <a:gd name="T3" fmla="*/ 2 h 2"/>
                  <a:gd name="T4" fmla="*/ 2 w 5"/>
                  <a:gd name="T5" fmla="*/ 2 h 2"/>
                  <a:gd name="T6" fmla="*/ 1 w 5"/>
                  <a:gd name="T7" fmla="*/ 1 h 2"/>
                  <a:gd name="T8" fmla="*/ 3 w 5"/>
                  <a:gd name="T9" fmla="*/ 1 h 2"/>
                  <a:gd name="T10" fmla="*/ 3 w 5"/>
                  <a:gd name="T11" fmla="*/ 1 h 2"/>
                  <a:gd name="T12" fmla="*/ 2 w 5"/>
                  <a:gd name="T13" fmla="*/ 1 h 2"/>
                  <a:gd name="T14" fmla="*/ 1 w 5"/>
                  <a:gd name="T15" fmla="*/ 1 h 2"/>
                  <a:gd name="T16" fmla="*/ 2 w 5"/>
                  <a:gd name="T17" fmla="*/ 1 h 2"/>
                  <a:gd name="T18" fmla="*/ 3 w 5"/>
                  <a:gd name="T19" fmla="*/ 1 h 2"/>
                  <a:gd name="T20" fmla="*/ 0 w 5"/>
                  <a:gd name="T21" fmla="*/ 1 h 2"/>
                  <a:gd name="T22" fmla="*/ 0 w 5"/>
                  <a:gd name="T23" fmla="*/ 1 h 2"/>
                  <a:gd name="T24" fmla="*/ 2 w 5"/>
                  <a:gd name="T25" fmla="*/ 1 h 2"/>
                  <a:gd name="T26" fmla="*/ 1 w 5"/>
                  <a:gd name="T27" fmla="*/ 1 h 2"/>
                  <a:gd name="T28" fmla="*/ 1 w 5"/>
                  <a:gd name="T29" fmla="*/ 1 h 2"/>
                  <a:gd name="T30" fmla="*/ 1 w 5"/>
                  <a:gd name="T31" fmla="*/ 2 h 2"/>
                  <a:gd name="T32" fmla="*/ 1 w 5"/>
                  <a:gd name="T33" fmla="*/ 2 h 2"/>
                  <a:gd name="T34" fmla="*/ 1 w 5"/>
                  <a:gd name="T35" fmla="*/ 2 h 2"/>
                  <a:gd name="T36" fmla="*/ 2 w 5"/>
                  <a:gd name="T37" fmla="*/ 2 h 2"/>
                  <a:gd name="T38" fmla="*/ 2 w 5"/>
                  <a:gd name="T39" fmla="*/ 2 h 2"/>
                  <a:gd name="T40" fmla="*/ 3 w 5"/>
                  <a:gd name="T41" fmla="*/ 2 h 2"/>
                  <a:gd name="T42" fmla="*/ 4 w 5"/>
                  <a:gd name="T43" fmla="*/ 2 h 2"/>
                  <a:gd name="T44" fmla="*/ 4 w 5"/>
                  <a:gd name="T45" fmla="*/ 2 h 2"/>
                  <a:gd name="T46" fmla="*/ 2 w 5"/>
                  <a:gd name="T4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2">
                    <a:moveTo>
                      <a:pt x="2" y="2"/>
                    </a:moveTo>
                    <a:cubicBezTo>
                      <a:pt x="2" y="1"/>
                      <a:pt x="3" y="2"/>
                      <a:pt x="3" y="2"/>
                    </a:cubicBezTo>
                    <a:cubicBezTo>
                      <a:pt x="3" y="1"/>
                      <a:pt x="2" y="2"/>
                      <a:pt x="2" y="2"/>
                    </a:cubicBezTo>
                    <a:cubicBezTo>
                      <a:pt x="2" y="1"/>
                      <a:pt x="1" y="1"/>
                      <a:pt x="1" y="1"/>
                    </a:cubicBezTo>
                    <a:cubicBezTo>
                      <a:pt x="2" y="1"/>
                      <a:pt x="3" y="1"/>
                      <a:pt x="3" y="1"/>
                    </a:cubicBezTo>
                    <a:cubicBezTo>
                      <a:pt x="2" y="1"/>
                      <a:pt x="3" y="1"/>
                      <a:pt x="3" y="1"/>
                    </a:cubicBezTo>
                    <a:cubicBezTo>
                      <a:pt x="2" y="1"/>
                      <a:pt x="3" y="1"/>
                      <a:pt x="2" y="1"/>
                    </a:cubicBezTo>
                    <a:cubicBezTo>
                      <a:pt x="1" y="1"/>
                      <a:pt x="1" y="1"/>
                      <a:pt x="1" y="1"/>
                    </a:cubicBezTo>
                    <a:cubicBezTo>
                      <a:pt x="2" y="1"/>
                      <a:pt x="2" y="1"/>
                      <a:pt x="2" y="1"/>
                    </a:cubicBezTo>
                    <a:cubicBezTo>
                      <a:pt x="3" y="1"/>
                      <a:pt x="2" y="1"/>
                      <a:pt x="3" y="1"/>
                    </a:cubicBezTo>
                    <a:cubicBezTo>
                      <a:pt x="2" y="1"/>
                      <a:pt x="2" y="0"/>
                      <a:pt x="0" y="1"/>
                    </a:cubicBezTo>
                    <a:cubicBezTo>
                      <a:pt x="0" y="1"/>
                      <a:pt x="0" y="1"/>
                      <a:pt x="0" y="1"/>
                    </a:cubicBezTo>
                    <a:cubicBezTo>
                      <a:pt x="1" y="1"/>
                      <a:pt x="1" y="1"/>
                      <a:pt x="2" y="1"/>
                    </a:cubicBezTo>
                    <a:cubicBezTo>
                      <a:pt x="1" y="1"/>
                      <a:pt x="2" y="1"/>
                      <a:pt x="1" y="1"/>
                    </a:cubicBezTo>
                    <a:cubicBezTo>
                      <a:pt x="1" y="1"/>
                      <a:pt x="1" y="1"/>
                      <a:pt x="1" y="1"/>
                    </a:cubicBezTo>
                    <a:cubicBezTo>
                      <a:pt x="0" y="1"/>
                      <a:pt x="0" y="1"/>
                      <a:pt x="1" y="2"/>
                    </a:cubicBezTo>
                    <a:cubicBezTo>
                      <a:pt x="1" y="2"/>
                      <a:pt x="1" y="2"/>
                      <a:pt x="1" y="2"/>
                    </a:cubicBezTo>
                    <a:cubicBezTo>
                      <a:pt x="1" y="2"/>
                      <a:pt x="1" y="2"/>
                      <a:pt x="1" y="2"/>
                    </a:cubicBezTo>
                    <a:cubicBezTo>
                      <a:pt x="2" y="2"/>
                      <a:pt x="2" y="2"/>
                      <a:pt x="2" y="2"/>
                    </a:cubicBezTo>
                    <a:cubicBezTo>
                      <a:pt x="2" y="2"/>
                      <a:pt x="3" y="2"/>
                      <a:pt x="2" y="2"/>
                    </a:cubicBezTo>
                    <a:cubicBezTo>
                      <a:pt x="3" y="2"/>
                      <a:pt x="3" y="2"/>
                      <a:pt x="3" y="2"/>
                    </a:cubicBezTo>
                    <a:cubicBezTo>
                      <a:pt x="3" y="2"/>
                      <a:pt x="3" y="2"/>
                      <a:pt x="4" y="2"/>
                    </a:cubicBezTo>
                    <a:cubicBezTo>
                      <a:pt x="5" y="2"/>
                      <a:pt x="3" y="2"/>
                      <a:pt x="4" y="2"/>
                    </a:cubicBezTo>
                    <a:lnTo>
                      <a:pt x="2" y="2"/>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0" name="Freeform 2106"/>
              <p:cNvSpPr>
                <a:spLocks/>
              </p:cNvSpPr>
              <p:nvPr/>
            </p:nvSpPr>
            <p:spPr bwMode="auto">
              <a:xfrm>
                <a:off x="1251" y="276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1" name="Freeform 2107"/>
              <p:cNvSpPr>
                <a:spLocks/>
              </p:cNvSpPr>
              <p:nvPr/>
            </p:nvSpPr>
            <p:spPr bwMode="auto">
              <a:xfrm>
                <a:off x="1249" y="27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2" name="Rectangle 2108"/>
              <p:cNvSpPr>
                <a:spLocks noChangeArrowheads="1"/>
              </p:cNvSpPr>
              <p:nvPr/>
            </p:nvSpPr>
            <p:spPr bwMode="auto">
              <a:xfrm>
                <a:off x="1254" y="2766"/>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Group 2310"/>
            <p:cNvGrpSpPr>
              <a:grpSpLocks/>
            </p:cNvGrpSpPr>
            <p:nvPr/>
          </p:nvGrpSpPr>
          <p:grpSpPr bwMode="auto">
            <a:xfrm>
              <a:off x="127" y="2321"/>
              <a:ext cx="1129" cy="969"/>
              <a:chOff x="127" y="2321"/>
              <a:chExt cx="1129" cy="969"/>
            </a:xfrm>
          </p:grpSpPr>
          <p:sp>
            <p:nvSpPr>
              <p:cNvPr id="1863" name="Freeform 2110"/>
              <p:cNvSpPr>
                <a:spLocks/>
              </p:cNvSpPr>
              <p:nvPr/>
            </p:nvSpPr>
            <p:spPr bwMode="auto">
              <a:xfrm>
                <a:off x="1247" y="2764"/>
                <a:ext cx="4" cy="2"/>
              </a:xfrm>
              <a:custGeom>
                <a:avLst/>
                <a:gdLst>
                  <a:gd name="T0" fmla="*/ 0 w 2"/>
                  <a:gd name="T1" fmla="*/ 0 h 1"/>
                  <a:gd name="T2" fmla="*/ 0 w 2"/>
                  <a:gd name="T3" fmla="*/ 0 h 1"/>
                  <a:gd name="T4" fmla="*/ 2 w 2"/>
                  <a:gd name="T5" fmla="*/ 1 h 1"/>
                  <a:gd name="T6" fmla="*/ 1 w 2"/>
                  <a:gd name="T7" fmla="*/ 0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1" y="0"/>
                      <a:pt x="0" y="0"/>
                    </a:cubicBezTo>
                    <a:cubicBezTo>
                      <a:pt x="2" y="1"/>
                      <a:pt x="2" y="1"/>
                      <a:pt x="2" y="1"/>
                    </a:cubicBezTo>
                    <a:cubicBezTo>
                      <a:pt x="2" y="0"/>
                      <a:pt x="1" y="0"/>
                      <a:pt x="1" y="0"/>
                    </a:cubicBezTo>
                    <a:cubicBezTo>
                      <a:pt x="1" y="0"/>
                      <a:pt x="1" y="0"/>
                      <a:pt x="1" y="0"/>
                    </a:cubicBez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4" name="Freeform 2111"/>
              <p:cNvSpPr>
                <a:spLocks/>
              </p:cNvSpPr>
              <p:nvPr/>
            </p:nvSpPr>
            <p:spPr bwMode="auto">
              <a:xfrm>
                <a:off x="1247" y="2754"/>
                <a:ext cx="9" cy="10"/>
              </a:xfrm>
              <a:custGeom>
                <a:avLst/>
                <a:gdLst>
                  <a:gd name="T0" fmla="*/ 2 w 4"/>
                  <a:gd name="T1" fmla="*/ 4 h 4"/>
                  <a:gd name="T2" fmla="*/ 2 w 4"/>
                  <a:gd name="T3" fmla="*/ 3 h 4"/>
                  <a:gd name="T4" fmla="*/ 3 w 4"/>
                  <a:gd name="T5" fmla="*/ 4 h 4"/>
                  <a:gd name="T6" fmla="*/ 3 w 4"/>
                  <a:gd name="T7" fmla="*/ 3 h 4"/>
                  <a:gd name="T8" fmla="*/ 3 w 4"/>
                  <a:gd name="T9" fmla="*/ 3 h 4"/>
                  <a:gd name="T10" fmla="*/ 3 w 4"/>
                  <a:gd name="T11" fmla="*/ 3 h 4"/>
                  <a:gd name="T12" fmla="*/ 2 w 4"/>
                  <a:gd name="T13" fmla="*/ 3 h 4"/>
                  <a:gd name="T14" fmla="*/ 3 w 4"/>
                  <a:gd name="T15" fmla="*/ 3 h 4"/>
                  <a:gd name="T16" fmla="*/ 1 w 4"/>
                  <a:gd name="T17" fmla="*/ 3 h 4"/>
                  <a:gd name="T18" fmla="*/ 2 w 4"/>
                  <a:gd name="T19" fmla="*/ 2 h 4"/>
                  <a:gd name="T20" fmla="*/ 2 w 4"/>
                  <a:gd name="T21" fmla="*/ 2 h 4"/>
                  <a:gd name="T22" fmla="*/ 2 w 4"/>
                  <a:gd name="T23" fmla="*/ 2 h 4"/>
                  <a:gd name="T24" fmla="*/ 3 w 4"/>
                  <a:gd name="T25" fmla="*/ 2 h 4"/>
                  <a:gd name="T26" fmla="*/ 3 w 4"/>
                  <a:gd name="T27" fmla="*/ 2 h 4"/>
                  <a:gd name="T28" fmla="*/ 3 w 4"/>
                  <a:gd name="T29" fmla="*/ 2 h 4"/>
                  <a:gd name="T30" fmla="*/ 3 w 4"/>
                  <a:gd name="T31" fmla="*/ 1 h 4"/>
                  <a:gd name="T32" fmla="*/ 3 w 4"/>
                  <a:gd name="T33" fmla="*/ 1 h 4"/>
                  <a:gd name="T34" fmla="*/ 2 w 4"/>
                  <a:gd name="T35" fmla="*/ 1 h 4"/>
                  <a:gd name="T36" fmla="*/ 2 w 4"/>
                  <a:gd name="T37" fmla="*/ 1 h 4"/>
                  <a:gd name="T38" fmla="*/ 3 w 4"/>
                  <a:gd name="T39" fmla="*/ 1 h 4"/>
                  <a:gd name="T40" fmla="*/ 2 w 4"/>
                  <a:gd name="T41" fmla="*/ 1 h 4"/>
                  <a:gd name="T42" fmla="*/ 3 w 4"/>
                  <a:gd name="T43" fmla="*/ 1 h 4"/>
                  <a:gd name="T44" fmla="*/ 2 w 4"/>
                  <a:gd name="T45" fmla="*/ 1 h 4"/>
                  <a:gd name="T46" fmla="*/ 2 w 4"/>
                  <a:gd name="T47" fmla="*/ 1 h 4"/>
                  <a:gd name="T48" fmla="*/ 1 w 4"/>
                  <a:gd name="T49" fmla="*/ 1 h 4"/>
                  <a:gd name="T50" fmla="*/ 1 w 4"/>
                  <a:gd name="T51" fmla="*/ 1 h 4"/>
                  <a:gd name="T52" fmla="*/ 2 w 4"/>
                  <a:gd name="T53" fmla="*/ 2 h 4"/>
                  <a:gd name="T54" fmla="*/ 1 w 4"/>
                  <a:gd name="T55" fmla="*/ 2 h 4"/>
                  <a:gd name="T56" fmla="*/ 2 w 4"/>
                  <a:gd name="T57" fmla="*/ 2 h 4"/>
                  <a:gd name="T58" fmla="*/ 1 w 4"/>
                  <a:gd name="T59" fmla="*/ 2 h 4"/>
                  <a:gd name="T60" fmla="*/ 2 w 4"/>
                  <a:gd name="T61" fmla="*/ 2 h 4"/>
                  <a:gd name="T62" fmla="*/ 0 w 4"/>
                  <a:gd name="T63" fmla="*/ 2 h 4"/>
                  <a:gd name="T64" fmla="*/ 1 w 4"/>
                  <a:gd name="T65" fmla="*/ 3 h 4"/>
                  <a:gd name="T66" fmla="*/ 2 w 4"/>
                  <a:gd name="T67" fmla="*/ 3 h 4"/>
                  <a:gd name="T68" fmla="*/ 2 w 4"/>
                  <a:gd name="T69" fmla="*/ 4 h 4"/>
                  <a:gd name="T70" fmla="*/ 2 w 4"/>
                  <a:gd name="T71" fmla="*/ 4 h 4"/>
                  <a:gd name="T72" fmla="*/ 1 w 4"/>
                  <a:gd name="T73" fmla="*/ 4 h 4"/>
                  <a:gd name="T74" fmla="*/ 1 w 4"/>
                  <a:gd name="T75" fmla="*/ 4 h 4"/>
                  <a:gd name="T76" fmla="*/ 1 w 4"/>
                  <a:gd name="T77" fmla="*/ 4 h 4"/>
                  <a:gd name="T78" fmla="*/ 1 w 4"/>
                  <a:gd name="T79" fmla="*/ 4 h 4"/>
                  <a:gd name="T80" fmla="*/ 3 w 4"/>
                  <a:gd name="T81" fmla="*/ 4 h 4"/>
                  <a:gd name="T82" fmla="*/ 4 w 4"/>
                  <a:gd name="T83" fmla="*/ 4 h 4"/>
                  <a:gd name="T84" fmla="*/ 2 w 4"/>
                  <a:gd name="T8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4">
                    <a:moveTo>
                      <a:pt x="2" y="4"/>
                    </a:moveTo>
                    <a:cubicBezTo>
                      <a:pt x="3" y="4"/>
                      <a:pt x="2" y="3"/>
                      <a:pt x="2" y="3"/>
                    </a:cubicBezTo>
                    <a:cubicBezTo>
                      <a:pt x="3" y="3"/>
                      <a:pt x="3" y="4"/>
                      <a:pt x="3" y="4"/>
                    </a:cubicBezTo>
                    <a:cubicBezTo>
                      <a:pt x="4" y="4"/>
                      <a:pt x="3" y="3"/>
                      <a:pt x="3" y="3"/>
                    </a:cubicBezTo>
                    <a:cubicBezTo>
                      <a:pt x="3" y="3"/>
                      <a:pt x="3" y="3"/>
                      <a:pt x="3" y="3"/>
                    </a:cubicBezTo>
                    <a:cubicBezTo>
                      <a:pt x="3" y="3"/>
                      <a:pt x="2" y="3"/>
                      <a:pt x="3" y="3"/>
                    </a:cubicBezTo>
                    <a:cubicBezTo>
                      <a:pt x="2" y="3"/>
                      <a:pt x="2" y="3"/>
                      <a:pt x="2" y="3"/>
                    </a:cubicBezTo>
                    <a:cubicBezTo>
                      <a:pt x="2" y="3"/>
                      <a:pt x="2" y="3"/>
                      <a:pt x="3" y="3"/>
                    </a:cubicBezTo>
                    <a:cubicBezTo>
                      <a:pt x="3" y="3"/>
                      <a:pt x="2" y="3"/>
                      <a:pt x="1" y="3"/>
                    </a:cubicBezTo>
                    <a:cubicBezTo>
                      <a:pt x="2" y="3"/>
                      <a:pt x="1" y="3"/>
                      <a:pt x="2" y="2"/>
                    </a:cubicBezTo>
                    <a:cubicBezTo>
                      <a:pt x="2" y="2"/>
                      <a:pt x="2" y="2"/>
                      <a:pt x="2" y="2"/>
                    </a:cubicBezTo>
                    <a:cubicBezTo>
                      <a:pt x="3" y="3"/>
                      <a:pt x="2" y="2"/>
                      <a:pt x="2" y="2"/>
                    </a:cubicBezTo>
                    <a:cubicBezTo>
                      <a:pt x="3" y="2"/>
                      <a:pt x="3" y="2"/>
                      <a:pt x="3" y="2"/>
                    </a:cubicBezTo>
                    <a:cubicBezTo>
                      <a:pt x="3" y="2"/>
                      <a:pt x="2" y="2"/>
                      <a:pt x="3" y="2"/>
                    </a:cubicBezTo>
                    <a:cubicBezTo>
                      <a:pt x="3" y="2"/>
                      <a:pt x="3" y="2"/>
                      <a:pt x="3" y="2"/>
                    </a:cubicBezTo>
                    <a:cubicBezTo>
                      <a:pt x="3" y="2"/>
                      <a:pt x="3" y="2"/>
                      <a:pt x="3" y="1"/>
                    </a:cubicBezTo>
                    <a:cubicBezTo>
                      <a:pt x="3" y="1"/>
                      <a:pt x="3" y="1"/>
                      <a:pt x="3" y="1"/>
                    </a:cubicBezTo>
                    <a:cubicBezTo>
                      <a:pt x="3" y="1"/>
                      <a:pt x="3" y="2"/>
                      <a:pt x="2" y="1"/>
                    </a:cubicBezTo>
                    <a:cubicBezTo>
                      <a:pt x="3" y="1"/>
                      <a:pt x="1" y="1"/>
                      <a:pt x="2" y="1"/>
                    </a:cubicBezTo>
                    <a:cubicBezTo>
                      <a:pt x="2" y="1"/>
                      <a:pt x="2" y="1"/>
                      <a:pt x="3" y="1"/>
                    </a:cubicBezTo>
                    <a:cubicBezTo>
                      <a:pt x="2" y="1"/>
                      <a:pt x="3" y="1"/>
                      <a:pt x="2" y="1"/>
                    </a:cubicBezTo>
                    <a:cubicBezTo>
                      <a:pt x="3" y="1"/>
                      <a:pt x="2" y="1"/>
                      <a:pt x="3" y="1"/>
                    </a:cubicBezTo>
                    <a:cubicBezTo>
                      <a:pt x="2" y="1"/>
                      <a:pt x="2" y="1"/>
                      <a:pt x="2" y="1"/>
                    </a:cubicBezTo>
                    <a:cubicBezTo>
                      <a:pt x="2" y="1"/>
                      <a:pt x="2" y="1"/>
                      <a:pt x="2" y="1"/>
                    </a:cubicBezTo>
                    <a:cubicBezTo>
                      <a:pt x="2" y="1"/>
                      <a:pt x="1" y="0"/>
                      <a:pt x="1" y="1"/>
                    </a:cubicBezTo>
                    <a:cubicBezTo>
                      <a:pt x="1" y="1"/>
                      <a:pt x="1" y="1"/>
                      <a:pt x="1" y="1"/>
                    </a:cubicBezTo>
                    <a:cubicBezTo>
                      <a:pt x="2" y="2"/>
                      <a:pt x="1" y="2"/>
                      <a:pt x="2" y="2"/>
                    </a:cubicBezTo>
                    <a:cubicBezTo>
                      <a:pt x="1" y="2"/>
                      <a:pt x="1" y="2"/>
                      <a:pt x="1" y="2"/>
                    </a:cubicBezTo>
                    <a:cubicBezTo>
                      <a:pt x="1" y="2"/>
                      <a:pt x="1" y="2"/>
                      <a:pt x="2" y="2"/>
                    </a:cubicBezTo>
                    <a:cubicBezTo>
                      <a:pt x="2" y="2"/>
                      <a:pt x="1" y="2"/>
                      <a:pt x="1" y="2"/>
                    </a:cubicBezTo>
                    <a:cubicBezTo>
                      <a:pt x="1" y="2"/>
                      <a:pt x="1" y="2"/>
                      <a:pt x="2" y="2"/>
                    </a:cubicBezTo>
                    <a:cubicBezTo>
                      <a:pt x="0" y="2"/>
                      <a:pt x="0" y="2"/>
                      <a:pt x="0" y="2"/>
                    </a:cubicBezTo>
                    <a:cubicBezTo>
                      <a:pt x="1" y="2"/>
                      <a:pt x="2" y="3"/>
                      <a:pt x="1" y="3"/>
                    </a:cubicBezTo>
                    <a:cubicBezTo>
                      <a:pt x="2" y="3"/>
                      <a:pt x="2" y="3"/>
                      <a:pt x="2" y="3"/>
                    </a:cubicBezTo>
                    <a:cubicBezTo>
                      <a:pt x="1" y="4"/>
                      <a:pt x="3" y="4"/>
                      <a:pt x="2" y="4"/>
                    </a:cubicBezTo>
                    <a:cubicBezTo>
                      <a:pt x="2" y="4"/>
                      <a:pt x="2" y="4"/>
                      <a:pt x="2" y="4"/>
                    </a:cubicBezTo>
                    <a:cubicBezTo>
                      <a:pt x="2" y="4"/>
                      <a:pt x="1" y="4"/>
                      <a:pt x="1" y="4"/>
                    </a:cubicBezTo>
                    <a:cubicBezTo>
                      <a:pt x="1" y="4"/>
                      <a:pt x="1" y="4"/>
                      <a:pt x="1" y="4"/>
                    </a:cubicBezTo>
                    <a:cubicBezTo>
                      <a:pt x="1" y="4"/>
                      <a:pt x="1" y="4"/>
                      <a:pt x="1" y="4"/>
                    </a:cubicBezTo>
                    <a:cubicBezTo>
                      <a:pt x="2" y="4"/>
                      <a:pt x="1" y="4"/>
                      <a:pt x="1" y="4"/>
                    </a:cubicBezTo>
                    <a:cubicBezTo>
                      <a:pt x="2" y="4"/>
                      <a:pt x="2" y="4"/>
                      <a:pt x="3" y="4"/>
                    </a:cubicBezTo>
                    <a:cubicBezTo>
                      <a:pt x="1" y="4"/>
                      <a:pt x="4" y="4"/>
                      <a:pt x="4" y="4"/>
                    </a:cubicBezTo>
                    <a:lnTo>
                      <a:pt x="2" y="4"/>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5" name="Freeform 2112"/>
              <p:cNvSpPr>
                <a:spLocks/>
              </p:cNvSpPr>
              <p:nvPr/>
            </p:nvSpPr>
            <p:spPr bwMode="auto">
              <a:xfrm>
                <a:off x="1247" y="276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6" name="Freeform 2113"/>
              <p:cNvSpPr>
                <a:spLocks/>
              </p:cNvSpPr>
              <p:nvPr/>
            </p:nvSpPr>
            <p:spPr bwMode="auto">
              <a:xfrm>
                <a:off x="1251" y="275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7" name="Rectangle 2114"/>
              <p:cNvSpPr>
                <a:spLocks noChangeArrowheads="1"/>
              </p:cNvSpPr>
              <p:nvPr/>
            </p:nvSpPr>
            <p:spPr bwMode="auto">
              <a:xfrm>
                <a:off x="1249" y="2764"/>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8" name="Freeform 2115"/>
              <p:cNvSpPr>
                <a:spLocks/>
              </p:cNvSpPr>
              <p:nvPr/>
            </p:nvSpPr>
            <p:spPr bwMode="auto">
              <a:xfrm>
                <a:off x="1251" y="2764"/>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9" name="Freeform 2116"/>
              <p:cNvSpPr>
                <a:spLocks/>
              </p:cNvSpPr>
              <p:nvPr/>
            </p:nvSpPr>
            <p:spPr bwMode="auto">
              <a:xfrm>
                <a:off x="1254" y="275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0" name="Freeform 2117"/>
              <p:cNvSpPr>
                <a:spLocks/>
              </p:cNvSpPr>
              <p:nvPr/>
            </p:nvSpPr>
            <p:spPr bwMode="auto">
              <a:xfrm>
                <a:off x="1254" y="27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1" name="Freeform 2118"/>
              <p:cNvSpPr>
                <a:spLocks/>
              </p:cNvSpPr>
              <p:nvPr/>
            </p:nvSpPr>
            <p:spPr bwMode="auto">
              <a:xfrm>
                <a:off x="1244" y="2740"/>
                <a:ext cx="12" cy="14"/>
              </a:xfrm>
              <a:custGeom>
                <a:avLst/>
                <a:gdLst>
                  <a:gd name="T0" fmla="*/ 3 w 5"/>
                  <a:gd name="T1" fmla="*/ 0 h 6"/>
                  <a:gd name="T2" fmla="*/ 2 w 5"/>
                  <a:gd name="T3" fmla="*/ 0 h 6"/>
                  <a:gd name="T4" fmla="*/ 2 w 5"/>
                  <a:gd name="T5" fmla="*/ 0 h 6"/>
                  <a:gd name="T6" fmla="*/ 2 w 5"/>
                  <a:gd name="T7" fmla="*/ 1 h 6"/>
                  <a:gd name="T8" fmla="*/ 2 w 5"/>
                  <a:gd name="T9" fmla="*/ 1 h 6"/>
                  <a:gd name="T10" fmla="*/ 2 w 5"/>
                  <a:gd name="T11" fmla="*/ 2 h 6"/>
                  <a:gd name="T12" fmla="*/ 3 w 5"/>
                  <a:gd name="T13" fmla="*/ 2 h 6"/>
                  <a:gd name="T14" fmla="*/ 2 w 5"/>
                  <a:gd name="T15" fmla="*/ 3 h 6"/>
                  <a:gd name="T16" fmla="*/ 2 w 5"/>
                  <a:gd name="T17" fmla="*/ 3 h 6"/>
                  <a:gd name="T18" fmla="*/ 4 w 5"/>
                  <a:gd name="T19" fmla="*/ 3 h 6"/>
                  <a:gd name="T20" fmla="*/ 4 w 5"/>
                  <a:gd name="T21" fmla="*/ 4 h 6"/>
                  <a:gd name="T22" fmla="*/ 3 w 5"/>
                  <a:gd name="T23" fmla="*/ 4 h 6"/>
                  <a:gd name="T24" fmla="*/ 3 w 5"/>
                  <a:gd name="T25" fmla="*/ 4 h 6"/>
                  <a:gd name="T26" fmla="*/ 2 w 5"/>
                  <a:gd name="T27" fmla="*/ 5 h 6"/>
                  <a:gd name="T28" fmla="*/ 3 w 5"/>
                  <a:gd name="T29" fmla="*/ 5 h 6"/>
                  <a:gd name="T30" fmla="*/ 3 w 5"/>
                  <a:gd name="T31" fmla="*/ 5 h 6"/>
                  <a:gd name="T32" fmla="*/ 3 w 5"/>
                  <a:gd name="T33" fmla="*/ 5 h 6"/>
                  <a:gd name="T34" fmla="*/ 3 w 5"/>
                  <a:gd name="T35" fmla="*/ 6 h 6"/>
                  <a:gd name="T36" fmla="*/ 3 w 5"/>
                  <a:gd name="T37" fmla="*/ 6 h 6"/>
                  <a:gd name="T38" fmla="*/ 3 w 5"/>
                  <a:gd name="T39" fmla="*/ 6 h 6"/>
                  <a:gd name="T40" fmla="*/ 2 w 5"/>
                  <a:gd name="T41" fmla="*/ 6 h 6"/>
                  <a:gd name="T42" fmla="*/ 4 w 5"/>
                  <a:gd name="T43" fmla="*/ 6 h 6"/>
                  <a:gd name="T44" fmla="*/ 5 w 5"/>
                  <a:gd name="T45" fmla="*/ 6 h 6"/>
                  <a:gd name="T46" fmla="*/ 4 w 5"/>
                  <a:gd name="T47" fmla="*/ 6 h 6"/>
                  <a:gd name="T48" fmla="*/ 5 w 5"/>
                  <a:gd name="T49" fmla="*/ 5 h 6"/>
                  <a:gd name="T50" fmla="*/ 5 w 5"/>
                  <a:gd name="T51" fmla="*/ 5 h 6"/>
                  <a:gd name="T52" fmla="*/ 4 w 5"/>
                  <a:gd name="T53" fmla="*/ 5 h 6"/>
                  <a:gd name="T54" fmla="*/ 5 w 5"/>
                  <a:gd name="T55" fmla="*/ 5 h 6"/>
                  <a:gd name="T56" fmla="*/ 5 w 5"/>
                  <a:gd name="T57" fmla="*/ 4 h 6"/>
                  <a:gd name="T58" fmla="*/ 4 w 5"/>
                  <a:gd name="T59" fmla="*/ 4 h 6"/>
                  <a:gd name="T60" fmla="*/ 4 w 5"/>
                  <a:gd name="T61" fmla="*/ 4 h 6"/>
                  <a:gd name="T62" fmla="*/ 5 w 5"/>
                  <a:gd name="T63" fmla="*/ 4 h 6"/>
                  <a:gd name="T64" fmla="*/ 5 w 5"/>
                  <a:gd name="T65" fmla="*/ 3 h 6"/>
                  <a:gd name="T66" fmla="*/ 4 w 5"/>
                  <a:gd name="T67" fmla="*/ 3 h 6"/>
                  <a:gd name="T68" fmla="*/ 4 w 5"/>
                  <a:gd name="T69" fmla="*/ 3 h 6"/>
                  <a:gd name="T70" fmla="*/ 3 w 5"/>
                  <a:gd name="T71" fmla="*/ 2 h 6"/>
                  <a:gd name="T72" fmla="*/ 4 w 5"/>
                  <a:gd name="T73" fmla="*/ 2 h 6"/>
                  <a:gd name="T74" fmla="*/ 3 w 5"/>
                  <a:gd name="T75" fmla="*/ 1 h 6"/>
                  <a:gd name="T76" fmla="*/ 2 w 5"/>
                  <a:gd name="T77" fmla="*/ 1 h 6"/>
                  <a:gd name="T78" fmla="*/ 4 w 5"/>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6">
                    <a:moveTo>
                      <a:pt x="4" y="1"/>
                    </a:moveTo>
                    <a:cubicBezTo>
                      <a:pt x="4" y="1"/>
                      <a:pt x="4" y="0"/>
                      <a:pt x="3" y="0"/>
                    </a:cubicBezTo>
                    <a:cubicBezTo>
                      <a:pt x="4" y="0"/>
                      <a:pt x="4" y="0"/>
                      <a:pt x="4" y="0"/>
                    </a:cubicBezTo>
                    <a:cubicBezTo>
                      <a:pt x="3" y="0"/>
                      <a:pt x="3" y="0"/>
                      <a:pt x="2" y="0"/>
                    </a:cubicBezTo>
                    <a:cubicBezTo>
                      <a:pt x="3" y="0"/>
                      <a:pt x="3" y="0"/>
                      <a:pt x="3" y="0"/>
                    </a:cubicBezTo>
                    <a:cubicBezTo>
                      <a:pt x="3" y="0"/>
                      <a:pt x="2" y="0"/>
                      <a:pt x="2" y="0"/>
                    </a:cubicBezTo>
                    <a:cubicBezTo>
                      <a:pt x="2" y="0"/>
                      <a:pt x="3" y="1"/>
                      <a:pt x="3" y="1"/>
                    </a:cubicBezTo>
                    <a:cubicBezTo>
                      <a:pt x="3" y="1"/>
                      <a:pt x="2" y="1"/>
                      <a:pt x="2" y="1"/>
                    </a:cubicBezTo>
                    <a:cubicBezTo>
                      <a:pt x="2" y="1"/>
                      <a:pt x="3" y="1"/>
                      <a:pt x="3" y="1"/>
                    </a:cubicBezTo>
                    <a:cubicBezTo>
                      <a:pt x="0" y="0"/>
                      <a:pt x="4" y="1"/>
                      <a:pt x="2" y="1"/>
                    </a:cubicBezTo>
                    <a:cubicBezTo>
                      <a:pt x="2" y="1"/>
                      <a:pt x="2" y="2"/>
                      <a:pt x="3" y="2"/>
                    </a:cubicBezTo>
                    <a:cubicBezTo>
                      <a:pt x="2" y="2"/>
                      <a:pt x="3" y="2"/>
                      <a:pt x="2" y="2"/>
                    </a:cubicBezTo>
                    <a:cubicBezTo>
                      <a:pt x="3" y="2"/>
                      <a:pt x="1" y="2"/>
                      <a:pt x="3" y="2"/>
                    </a:cubicBezTo>
                    <a:cubicBezTo>
                      <a:pt x="2" y="2"/>
                      <a:pt x="3" y="2"/>
                      <a:pt x="3" y="2"/>
                    </a:cubicBezTo>
                    <a:cubicBezTo>
                      <a:pt x="2" y="2"/>
                      <a:pt x="2" y="2"/>
                      <a:pt x="2" y="2"/>
                    </a:cubicBezTo>
                    <a:cubicBezTo>
                      <a:pt x="2" y="2"/>
                      <a:pt x="3" y="3"/>
                      <a:pt x="2" y="3"/>
                    </a:cubicBezTo>
                    <a:cubicBezTo>
                      <a:pt x="2" y="3"/>
                      <a:pt x="3" y="3"/>
                      <a:pt x="3" y="3"/>
                    </a:cubicBezTo>
                    <a:cubicBezTo>
                      <a:pt x="3" y="3"/>
                      <a:pt x="3" y="3"/>
                      <a:pt x="2" y="3"/>
                    </a:cubicBezTo>
                    <a:cubicBezTo>
                      <a:pt x="3" y="3"/>
                      <a:pt x="2" y="3"/>
                      <a:pt x="3" y="3"/>
                    </a:cubicBezTo>
                    <a:cubicBezTo>
                      <a:pt x="3" y="3"/>
                      <a:pt x="3" y="3"/>
                      <a:pt x="4" y="3"/>
                    </a:cubicBezTo>
                    <a:cubicBezTo>
                      <a:pt x="3" y="3"/>
                      <a:pt x="4" y="3"/>
                      <a:pt x="4" y="4"/>
                    </a:cubicBezTo>
                    <a:cubicBezTo>
                      <a:pt x="3" y="4"/>
                      <a:pt x="4" y="4"/>
                      <a:pt x="4" y="4"/>
                    </a:cubicBezTo>
                    <a:cubicBezTo>
                      <a:pt x="3" y="3"/>
                      <a:pt x="3" y="3"/>
                      <a:pt x="2" y="3"/>
                    </a:cubicBezTo>
                    <a:cubicBezTo>
                      <a:pt x="2" y="3"/>
                      <a:pt x="2" y="3"/>
                      <a:pt x="3" y="4"/>
                    </a:cubicBezTo>
                    <a:cubicBezTo>
                      <a:pt x="2" y="4"/>
                      <a:pt x="2" y="4"/>
                      <a:pt x="2" y="4"/>
                    </a:cubicBezTo>
                    <a:cubicBezTo>
                      <a:pt x="2" y="4"/>
                      <a:pt x="3" y="4"/>
                      <a:pt x="3" y="4"/>
                    </a:cubicBezTo>
                    <a:cubicBezTo>
                      <a:pt x="2" y="4"/>
                      <a:pt x="2" y="4"/>
                      <a:pt x="2" y="4"/>
                    </a:cubicBezTo>
                    <a:cubicBezTo>
                      <a:pt x="3" y="4"/>
                      <a:pt x="2" y="4"/>
                      <a:pt x="2" y="5"/>
                    </a:cubicBezTo>
                    <a:cubicBezTo>
                      <a:pt x="3" y="5"/>
                      <a:pt x="3" y="5"/>
                      <a:pt x="3" y="5"/>
                    </a:cubicBezTo>
                    <a:cubicBezTo>
                      <a:pt x="2" y="4"/>
                      <a:pt x="4" y="5"/>
                      <a:pt x="3" y="5"/>
                    </a:cubicBezTo>
                    <a:cubicBezTo>
                      <a:pt x="4" y="5"/>
                      <a:pt x="4" y="5"/>
                      <a:pt x="4" y="5"/>
                    </a:cubicBezTo>
                    <a:cubicBezTo>
                      <a:pt x="3" y="5"/>
                      <a:pt x="3" y="5"/>
                      <a:pt x="3" y="5"/>
                    </a:cubicBezTo>
                    <a:cubicBezTo>
                      <a:pt x="4" y="5"/>
                      <a:pt x="3" y="5"/>
                      <a:pt x="2" y="5"/>
                    </a:cubicBezTo>
                    <a:cubicBezTo>
                      <a:pt x="3" y="5"/>
                      <a:pt x="2" y="5"/>
                      <a:pt x="3" y="5"/>
                    </a:cubicBezTo>
                    <a:cubicBezTo>
                      <a:pt x="2" y="5"/>
                      <a:pt x="2" y="5"/>
                      <a:pt x="2" y="5"/>
                    </a:cubicBezTo>
                    <a:cubicBezTo>
                      <a:pt x="2" y="5"/>
                      <a:pt x="4" y="5"/>
                      <a:pt x="3" y="6"/>
                    </a:cubicBezTo>
                    <a:cubicBezTo>
                      <a:pt x="2" y="5"/>
                      <a:pt x="2" y="5"/>
                      <a:pt x="2" y="5"/>
                    </a:cubicBezTo>
                    <a:cubicBezTo>
                      <a:pt x="2" y="6"/>
                      <a:pt x="1" y="6"/>
                      <a:pt x="3" y="6"/>
                    </a:cubicBezTo>
                    <a:cubicBezTo>
                      <a:pt x="3" y="6"/>
                      <a:pt x="4" y="6"/>
                      <a:pt x="4" y="6"/>
                    </a:cubicBezTo>
                    <a:cubicBezTo>
                      <a:pt x="4" y="6"/>
                      <a:pt x="3" y="6"/>
                      <a:pt x="3" y="6"/>
                    </a:cubicBezTo>
                    <a:cubicBezTo>
                      <a:pt x="4" y="6"/>
                      <a:pt x="4" y="6"/>
                      <a:pt x="4" y="6"/>
                    </a:cubicBezTo>
                    <a:cubicBezTo>
                      <a:pt x="2" y="6"/>
                      <a:pt x="2" y="6"/>
                      <a:pt x="2" y="6"/>
                    </a:cubicBezTo>
                    <a:cubicBezTo>
                      <a:pt x="2" y="6"/>
                      <a:pt x="3" y="6"/>
                      <a:pt x="3" y="6"/>
                    </a:cubicBezTo>
                    <a:cubicBezTo>
                      <a:pt x="4" y="6"/>
                      <a:pt x="4" y="6"/>
                      <a:pt x="4" y="6"/>
                    </a:cubicBezTo>
                    <a:cubicBezTo>
                      <a:pt x="4" y="6"/>
                      <a:pt x="4" y="6"/>
                      <a:pt x="4" y="6"/>
                    </a:cubicBezTo>
                    <a:cubicBezTo>
                      <a:pt x="5" y="6"/>
                      <a:pt x="5" y="6"/>
                      <a:pt x="5" y="6"/>
                    </a:cubicBezTo>
                    <a:cubicBezTo>
                      <a:pt x="4" y="6"/>
                      <a:pt x="5" y="6"/>
                      <a:pt x="5" y="5"/>
                    </a:cubicBezTo>
                    <a:cubicBezTo>
                      <a:pt x="4" y="6"/>
                      <a:pt x="4" y="6"/>
                      <a:pt x="4" y="6"/>
                    </a:cubicBezTo>
                    <a:cubicBezTo>
                      <a:pt x="4" y="5"/>
                      <a:pt x="4" y="5"/>
                      <a:pt x="4" y="5"/>
                    </a:cubicBezTo>
                    <a:cubicBezTo>
                      <a:pt x="4" y="5"/>
                      <a:pt x="4" y="5"/>
                      <a:pt x="5" y="5"/>
                    </a:cubicBezTo>
                    <a:cubicBezTo>
                      <a:pt x="4" y="5"/>
                      <a:pt x="3" y="5"/>
                      <a:pt x="3" y="5"/>
                    </a:cubicBezTo>
                    <a:cubicBezTo>
                      <a:pt x="4" y="5"/>
                      <a:pt x="4" y="5"/>
                      <a:pt x="5" y="5"/>
                    </a:cubicBezTo>
                    <a:cubicBezTo>
                      <a:pt x="4" y="5"/>
                      <a:pt x="4" y="5"/>
                      <a:pt x="4" y="5"/>
                    </a:cubicBezTo>
                    <a:cubicBezTo>
                      <a:pt x="4" y="5"/>
                      <a:pt x="4" y="4"/>
                      <a:pt x="4" y="5"/>
                    </a:cubicBezTo>
                    <a:cubicBezTo>
                      <a:pt x="5" y="5"/>
                      <a:pt x="5" y="5"/>
                      <a:pt x="5" y="5"/>
                    </a:cubicBezTo>
                    <a:cubicBezTo>
                      <a:pt x="5" y="5"/>
                      <a:pt x="5" y="5"/>
                      <a:pt x="5" y="5"/>
                    </a:cubicBezTo>
                    <a:cubicBezTo>
                      <a:pt x="5" y="5"/>
                      <a:pt x="5" y="5"/>
                      <a:pt x="5" y="5"/>
                    </a:cubicBezTo>
                    <a:cubicBezTo>
                      <a:pt x="5" y="5"/>
                      <a:pt x="4" y="4"/>
                      <a:pt x="5" y="4"/>
                    </a:cubicBezTo>
                    <a:cubicBezTo>
                      <a:pt x="5" y="4"/>
                      <a:pt x="5" y="4"/>
                      <a:pt x="5" y="5"/>
                    </a:cubicBezTo>
                    <a:cubicBezTo>
                      <a:pt x="5" y="4"/>
                      <a:pt x="4" y="4"/>
                      <a:pt x="4" y="4"/>
                    </a:cubicBezTo>
                    <a:cubicBezTo>
                      <a:pt x="4" y="4"/>
                      <a:pt x="4" y="4"/>
                      <a:pt x="3" y="4"/>
                    </a:cubicBezTo>
                    <a:cubicBezTo>
                      <a:pt x="3" y="4"/>
                      <a:pt x="4" y="4"/>
                      <a:pt x="4" y="4"/>
                    </a:cubicBezTo>
                    <a:cubicBezTo>
                      <a:pt x="3" y="4"/>
                      <a:pt x="4" y="4"/>
                      <a:pt x="4" y="4"/>
                    </a:cubicBezTo>
                    <a:cubicBezTo>
                      <a:pt x="5" y="4"/>
                      <a:pt x="4" y="4"/>
                      <a:pt x="5" y="4"/>
                    </a:cubicBezTo>
                    <a:cubicBezTo>
                      <a:pt x="5" y="4"/>
                      <a:pt x="4" y="4"/>
                      <a:pt x="4" y="3"/>
                    </a:cubicBezTo>
                    <a:cubicBezTo>
                      <a:pt x="5" y="3"/>
                      <a:pt x="5" y="3"/>
                      <a:pt x="5" y="3"/>
                    </a:cubicBezTo>
                    <a:cubicBezTo>
                      <a:pt x="5" y="3"/>
                      <a:pt x="4" y="3"/>
                      <a:pt x="5" y="3"/>
                    </a:cubicBezTo>
                    <a:cubicBezTo>
                      <a:pt x="4" y="3"/>
                      <a:pt x="4" y="3"/>
                      <a:pt x="4" y="3"/>
                    </a:cubicBezTo>
                    <a:cubicBezTo>
                      <a:pt x="4" y="3"/>
                      <a:pt x="4" y="3"/>
                      <a:pt x="5" y="3"/>
                    </a:cubicBezTo>
                    <a:cubicBezTo>
                      <a:pt x="4" y="3"/>
                      <a:pt x="4" y="3"/>
                      <a:pt x="4" y="3"/>
                    </a:cubicBezTo>
                    <a:cubicBezTo>
                      <a:pt x="5" y="3"/>
                      <a:pt x="4" y="2"/>
                      <a:pt x="3" y="2"/>
                    </a:cubicBezTo>
                    <a:cubicBezTo>
                      <a:pt x="3" y="2"/>
                      <a:pt x="3" y="2"/>
                      <a:pt x="3" y="2"/>
                    </a:cubicBezTo>
                    <a:cubicBezTo>
                      <a:pt x="4" y="2"/>
                      <a:pt x="4" y="2"/>
                      <a:pt x="4" y="2"/>
                    </a:cubicBezTo>
                    <a:cubicBezTo>
                      <a:pt x="4" y="2"/>
                      <a:pt x="5" y="2"/>
                      <a:pt x="4" y="2"/>
                    </a:cubicBezTo>
                    <a:cubicBezTo>
                      <a:pt x="3" y="2"/>
                      <a:pt x="4" y="2"/>
                      <a:pt x="4" y="2"/>
                    </a:cubicBezTo>
                    <a:cubicBezTo>
                      <a:pt x="3" y="2"/>
                      <a:pt x="5" y="2"/>
                      <a:pt x="3" y="1"/>
                    </a:cubicBezTo>
                    <a:cubicBezTo>
                      <a:pt x="3" y="1"/>
                      <a:pt x="3" y="1"/>
                      <a:pt x="3" y="2"/>
                    </a:cubicBezTo>
                    <a:cubicBezTo>
                      <a:pt x="3" y="2"/>
                      <a:pt x="3" y="1"/>
                      <a:pt x="2" y="1"/>
                    </a:cubicBezTo>
                    <a:cubicBezTo>
                      <a:pt x="2" y="1"/>
                      <a:pt x="3" y="1"/>
                      <a:pt x="3" y="1"/>
                    </a:cubicBezTo>
                    <a:cubicBezTo>
                      <a:pt x="4" y="1"/>
                      <a:pt x="4" y="1"/>
                      <a:pt x="4" y="1"/>
                    </a:cubicBezTo>
                    <a:cubicBezTo>
                      <a:pt x="5" y="1"/>
                      <a:pt x="2" y="1"/>
                      <a:pt x="4"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2" name="Freeform 2119"/>
              <p:cNvSpPr>
                <a:spLocks/>
              </p:cNvSpPr>
              <p:nvPr/>
            </p:nvSpPr>
            <p:spPr bwMode="auto">
              <a:xfrm>
                <a:off x="1254" y="2745"/>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3" name="Rectangle 2120"/>
              <p:cNvSpPr>
                <a:spLocks noChangeArrowheads="1"/>
              </p:cNvSpPr>
              <p:nvPr/>
            </p:nvSpPr>
            <p:spPr bwMode="auto">
              <a:xfrm>
                <a:off x="1254" y="2745"/>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4" name="Freeform 2121"/>
              <p:cNvSpPr>
                <a:spLocks/>
              </p:cNvSpPr>
              <p:nvPr/>
            </p:nvSpPr>
            <p:spPr bwMode="auto">
              <a:xfrm>
                <a:off x="1254" y="27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5" name="Rectangle 2122"/>
              <p:cNvSpPr>
                <a:spLocks noChangeArrowheads="1"/>
              </p:cNvSpPr>
              <p:nvPr/>
            </p:nvSpPr>
            <p:spPr bwMode="auto">
              <a:xfrm>
                <a:off x="1254" y="2740"/>
                <a:ext cx="1" cy="1"/>
              </a:xfrm>
              <a:prstGeom prst="rect">
                <a:avLst/>
              </a:prstGeom>
              <a:solidFill>
                <a:srgbClr val="C2EF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6" name="Freeform 2123"/>
              <p:cNvSpPr>
                <a:spLocks/>
              </p:cNvSpPr>
              <p:nvPr/>
            </p:nvSpPr>
            <p:spPr bwMode="auto">
              <a:xfrm>
                <a:off x="1247" y="2731"/>
                <a:ext cx="9" cy="9"/>
              </a:xfrm>
              <a:custGeom>
                <a:avLst/>
                <a:gdLst>
                  <a:gd name="T0" fmla="*/ 2 w 4"/>
                  <a:gd name="T1" fmla="*/ 1 h 4"/>
                  <a:gd name="T2" fmla="*/ 2 w 4"/>
                  <a:gd name="T3" fmla="*/ 1 h 4"/>
                  <a:gd name="T4" fmla="*/ 2 w 4"/>
                  <a:gd name="T5" fmla="*/ 1 h 4"/>
                  <a:gd name="T6" fmla="*/ 1 w 4"/>
                  <a:gd name="T7" fmla="*/ 0 h 4"/>
                  <a:gd name="T8" fmla="*/ 2 w 4"/>
                  <a:gd name="T9" fmla="*/ 2 h 4"/>
                  <a:gd name="T10" fmla="*/ 1 w 4"/>
                  <a:gd name="T11" fmla="*/ 2 h 4"/>
                  <a:gd name="T12" fmla="*/ 2 w 4"/>
                  <a:gd name="T13" fmla="*/ 3 h 4"/>
                  <a:gd name="T14" fmla="*/ 1 w 4"/>
                  <a:gd name="T15" fmla="*/ 2 h 4"/>
                  <a:gd name="T16" fmla="*/ 1 w 4"/>
                  <a:gd name="T17" fmla="*/ 3 h 4"/>
                  <a:gd name="T18" fmla="*/ 1 w 4"/>
                  <a:gd name="T19" fmla="*/ 3 h 4"/>
                  <a:gd name="T20" fmla="*/ 1 w 4"/>
                  <a:gd name="T21" fmla="*/ 3 h 4"/>
                  <a:gd name="T22" fmla="*/ 1 w 4"/>
                  <a:gd name="T23" fmla="*/ 3 h 4"/>
                  <a:gd name="T24" fmla="*/ 1 w 4"/>
                  <a:gd name="T25" fmla="*/ 3 h 4"/>
                  <a:gd name="T26" fmla="*/ 1 w 4"/>
                  <a:gd name="T27" fmla="*/ 3 h 4"/>
                  <a:gd name="T28" fmla="*/ 2 w 4"/>
                  <a:gd name="T29" fmla="*/ 3 h 4"/>
                  <a:gd name="T30" fmla="*/ 1 w 4"/>
                  <a:gd name="T31" fmla="*/ 3 h 4"/>
                  <a:gd name="T32" fmla="*/ 2 w 4"/>
                  <a:gd name="T33" fmla="*/ 4 h 4"/>
                  <a:gd name="T34" fmla="*/ 2 w 4"/>
                  <a:gd name="T35" fmla="*/ 4 h 4"/>
                  <a:gd name="T36" fmla="*/ 2 w 4"/>
                  <a:gd name="T37" fmla="*/ 4 h 4"/>
                  <a:gd name="T38" fmla="*/ 2 w 4"/>
                  <a:gd name="T39" fmla="*/ 4 h 4"/>
                  <a:gd name="T40" fmla="*/ 2 w 4"/>
                  <a:gd name="T41" fmla="*/ 3 h 4"/>
                  <a:gd name="T42" fmla="*/ 3 w 4"/>
                  <a:gd name="T43" fmla="*/ 4 h 4"/>
                  <a:gd name="T44" fmla="*/ 3 w 4"/>
                  <a:gd name="T45" fmla="*/ 4 h 4"/>
                  <a:gd name="T46" fmla="*/ 3 w 4"/>
                  <a:gd name="T47" fmla="*/ 4 h 4"/>
                  <a:gd name="T48" fmla="*/ 3 w 4"/>
                  <a:gd name="T49" fmla="*/ 3 h 4"/>
                  <a:gd name="T50" fmla="*/ 3 w 4"/>
                  <a:gd name="T51" fmla="*/ 3 h 4"/>
                  <a:gd name="T52" fmla="*/ 2 w 4"/>
                  <a:gd name="T53" fmla="*/ 3 h 4"/>
                  <a:gd name="T54" fmla="*/ 2 w 4"/>
                  <a:gd name="T55" fmla="*/ 3 h 4"/>
                  <a:gd name="T56" fmla="*/ 2 w 4"/>
                  <a:gd name="T57" fmla="*/ 3 h 4"/>
                  <a:gd name="T58" fmla="*/ 2 w 4"/>
                  <a:gd name="T59" fmla="*/ 3 h 4"/>
                  <a:gd name="T60" fmla="*/ 3 w 4"/>
                  <a:gd name="T61" fmla="*/ 3 h 4"/>
                  <a:gd name="T62" fmla="*/ 2 w 4"/>
                  <a:gd name="T63" fmla="*/ 3 h 4"/>
                  <a:gd name="T64" fmla="*/ 2 w 4"/>
                  <a:gd name="T65" fmla="*/ 2 h 4"/>
                  <a:gd name="T66" fmla="*/ 3 w 4"/>
                  <a:gd name="T67" fmla="*/ 2 h 4"/>
                  <a:gd name="T68" fmla="*/ 2 w 4"/>
                  <a:gd name="T69" fmla="*/ 2 h 4"/>
                  <a:gd name="T70" fmla="*/ 3 w 4"/>
                  <a:gd name="T71" fmla="*/ 2 h 4"/>
                  <a:gd name="T72" fmla="*/ 2 w 4"/>
                  <a:gd name="T73" fmla="*/ 2 h 4"/>
                  <a:gd name="T74" fmla="*/ 2 w 4"/>
                  <a:gd name="T75" fmla="*/ 1 h 4"/>
                  <a:gd name="T76" fmla="*/ 2 w 4"/>
                  <a:gd name="T77" fmla="*/ 1 h 4"/>
                  <a:gd name="T78" fmla="*/ 1 w 4"/>
                  <a:gd name="T79" fmla="*/ 1 h 4"/>
                  <a:gd name="T80" fmla="*/ 2 w 4"/>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4">
                    <a:moveTo>
                      <a:pt x="2" y="1"/>
                    </a:moveTo>
                    <a:cubicBezTo>
                      <a:pt x="2" y="1"/>
                      <a:pt x="2" y="1"/>
                      <a:pt x="2" y="1"/>
                    </a:cubicBezTo>
                    <a:cubicBezTo>
                      <a:pt x="2" y="1"/>
                      <a:pt x="2" y="1"/>
                      <a:pt x="2" y="1"/>
                    </a:cubicBezTo>
                    <a:cubicBezTo>
                      <a:pt x="2" y="0"/>
                      <a:pt x="3" y="1"/>
                      <a:pt x="1" y="0"/>
                    </a:cubicBezTo>
                    <a:cubicBezTo>
                      <a:pt x="1" y="1"/>
                      <a:pt x="1" y="1"/>
                      <a:pt x="2" y="2"/>
                    </a:cubicBezTo>
                    <a:cubicBezTo>
                      <a:pt x="1" y="2"/>
                      <a:pt x="1" y="2"/>
                      <a:pt x="1" y="2"/>
                    </a:cubicBezTo>
                    <a:cubicBezTo>
                      <a:pt x="2" y="2"/>
                      <a:pt x="0" y="2"/>
                      <a:pt x="2" y="3"/>
                    </a:cubicBezTo>
                    <a:cubicBezTo>
                      <a:pt x="1" y="2"/>
                      <a:pt x="1" y="2"/>
                      <a:pt x="1" y="2"/>
                    </a:cubicBezTo>
                    <a:cubicBezTo>
                      <a:pt x="0" y="2"/>
                      <a:pt x="2" y="3"/>
                      <a:pt x="1" y="3"/>
                    </a:cubicBezTo>
                    <a:cubicBezTo>
                      <a:pt x="1" y="3"/>
                      <a:pt x="1" y="3"/>
                      <a:pt x="1" y="3"/>
                    </a:cubicBezTo>
                    <a:cubicBezTo>
                      <a:pt x="1" y="3"/>
                      <a:pt x="1" y="3"/>
                      <a:pt x="1" y="3"/>
                    </a:cubicBezTo>
                    <a:cubicBezTo>
                      <a:pt x="1" y="3"/>
                      <a:pt x="1" y="3"/>
                      <a:pt x="1" y="3"/>
                    </a:cubicBezTo>
                    <a:cubicBezTo>
                      <a:pt x="2" y="3"/>
                      <a:pt x="2" y="3"/>
                      <a:pt x="1" y="3"/>
                    </a:cubicBezTo>
                    <a:cubicBezTo>
                      <a:pt x="1" y="3"/>
                      <a:pt x="1" y="3"/>
                      <a:pt x="1" y="3"/>
                    </a:cubicBezTo>
                    <a:cubicBezTo>
                      <a:pt x="1" y="3"/>
                      <a:pt x="2" y="3"/>
                      <a:pt x="2" y="3"/>
                    </a:cubicBezTo>
                    <a:cubicBezTo>
                      <a:pt x="1" y="3"/>
                      <a:pt x="1" y="3"/>
                      <a:pt x="1" y="3"/>
                    </a:cubicBezTo>
                    <a:cubicBezTo>
                      <a:pt x="1" y="4"/>
                      <a:pt x="0" y="3"/>
                      <a:pt x="2" y="4"/>
                    </a:cubicBezTo>
                    <a:cubicBezTo>
                      <a:pt x="2" y="4"/>
                      <a:pt x="2" y="4"/>
                      <a:pt x="2" y="4"/>
                    </a:cubicBezTo>
                    <a:cubicBezTo>
                      <a:pt x="3" y="4"/>
                      <a:pt x="2" y="4"/>
                      <a:pt x="2" y="4"/>
                    </a:cubicBezTo>
                    <a:cubicBezTo>
                      <a:pt x="2" y="4"/>
                      <a:pt x="2" y="4"/>
                      <a:pt x="2" y="4"/>
                    </a:cubicBezTo>
                    <a:cubicBezTo>
                      <a:pt x="0" y="3"/>
                      <a:pt x="2" y="4"/>
                      <a:pt x="2" y="3"/>
                    </a:cubicBezTo>
                    <a:cubicBezTo>
                      <a:pt x="2" y="4"/>
                      <a:pt x="2" y="4"/>
                      <a:pt x="3" y="4"/>
                    </a:cubicBezTo>
                    <a:cubicBezTo>
                      <a:pt x="4" y="4"/>
                      <a:pt x="2" y="3"/>
                      <a:pt x="3" y="4"/>
                    </a:cubicBezTo>
                    <a:cubicBezTo>
                      <a:pt x="3" y="4"/>
                      <a:pt x="3" y="4"/>
                      <a:pt x="3" y="4"/>
                    </a:cubicBezTo>
                    <a:cubicBezTo>
                      <a:pt x="3" y="4"/>
                      <a:pt x="3" y="3"/>
                      <a:pt x="3" y="3"/>
                    </a:cubicBezTo>
                    <a:cubicBezTo>
                      <a:pt x="3" y="3"/>
                      <a:pt x="3" y="3"/>
                      <a:pt x="3" y="3"/>
                    </a:cubicBezTo>
                    <a:cubicBezTo>
                      <a:pt x="3" y="3"/>
                      <a:pt x="2" y="3"/>
                      <a:pt x="2" y="3"/>
                    </a:cubicBezTo>
                    <a:cubicBezTo>
                      <a:pt x="2" y="3"/>
                      <a:pt x="1" y="3"/>
                      <a:pt x="2" y="3"/>
                    </a:cubicBezTo>
                    <a:cubicBezTo>
                      <a:pt x="2" y="3"/>
                      <a:pt x="2" y="3"/>
                      <a:pt x="2" y="3"/>
                    </a:cubicBezTo>
                    <a:cubicBezTo>
                      <a:pt x="2" y="3"/>
                      <a:pt x="2" y="3"/>
                      <a:pt x="2" y="3"/>
                    </a:cubicBezTo>
                    <a:cubicBezTo>
                      <a:pt x="2" y="3"/>
                      <a:pt x="3" y="3"/>
                      <a:pt x="3" y="3"/>
                    </a:cubicBezTo>
                    <a:cubicBezTo>
                      <a:pt x="3" y="3"/>
                      <a:pt x="3" y="3"/>
                      <a:pt x="2" y="3"/>
                    </a:cubicBezTo>
                    <a:cubicBezTo>
                      <a:pt x="3" y="3"/>
                      <a:pt x="3" y="3"/>
                      <a:pt x="2" y="2"/>
                    </a:cubicBezTo>
                    <a:cubicBezTo>
                      <a:pt x="2" y="2"/>
                      <a:pt x="3" y="2"/>
                      <a:pt x="3" y="2"/>
                    </a:cubicBezTo>
                    <a:cubicBezTo>
                      <a:pt x="3" y="2"/>
                      <a:pt x="3" y="2"/>
                      <a:pt x="2" y="2"/>
                    </a:cubicBezTo>
                    <a:cubicBezTo>
                      <a:pt x="2" y="2"/>
                      <a:pt x="2" y="2"/>
                      <a:pt x="3" y="2"/>
                    </a:cubicBezTo>
                    <a:cubicBezTo>
                      <a:pt x="2" y="2"/>
                      <a:pt x="2" y="2"/>
                      <a:pt x="2" y="2"/>
                    </a:cubicBezTo>
                    <a:cubicBezTo>
                      <a:pt x="1" y="1"/>
                      <a:pt x="3" y="2"/>
                      <a:pt x="2" y="1"/>
                    </a:cubicBezTo>
                    <a:cubicBezTo>
                      <a:pt x="2" y="1"/>
                      <a:pt x="2" y="1"/>
                      <a:pt x="2" y="1"/>
                    </a:cubicBezTo>
                    <a:cubicBezTo>
                      <a:pt x="2" y="1"/>
                      <a:pt x="1" y="1"/>
                      <a:pt x="1" y="1"/>
                    </a:cubicBezTo>
                    <a:cubicBezTo>
                      <a:pt x="2" y="1"/>
                      <a:pt x="2" y="1"/>
                      <a:pt x="2"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7" name="Freeform 2124"/>
              <p:cNvSpPr>
                <a:spLocks/>
              </p:cNvSpPr>
              <p:nvPr/>
            </p:nvSpPr>
            <p:spPr bwMode="auto">
              <a:xfrm>
                <a:off x="1249" y="2731"/>
                <a:ext cx="2" cy="2"/>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1" y="0"/>
                      <a:pt x="0" y="0"/>
                    </a:cubicBezTo>
                    <a:cubicBezTo>
                      <a:pt x="0" y="0"/>
                      <a:pt x="0" y="0"/>
                      <a:pt x="1" y="0"/>
                    </a:cubicBezTo>
                    <a:cubicBezTo>
                      <a:pt x="1" y="0"/>
                      <a:pt x="1" y="0"/>
                      <a:pt x="1"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8" name="Freeform 2125"/>
              <p:cNvSpPr>
                <a:spLocks/>
              </p:cNvSpPr>
              <p:nvPr/>
            </p:nvSpPr>
            <p:spPr bwMode="auto">
              <a:xfrm>
                <a:off x="1249" y="2726"/>
                <a:ext cx="5" cy="5"/>
              </a:xfrm>
              <a:custGeom>
                <a:avLst/>
                <a:gdLst>
                  <a:gd name="T0" fmla="*/ 1 w 2"/>
                  <a:gd name="T1" fmla="*/ 1 h 2"/>
                  <a:gd name="T2" fmla="*/ 1 w 2"/>
                  <a:gd name="T3" fmla="*/ 1 h 2"/>
                  <a:gd name="T4" fmla="*/ 0 w 2"/>
                  <a:gd name="T5" fmla="*/ 1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2 w 2"/>
                  <a:gd name="T19" fmla="*/ 2 h 2"/>
                  <a:gd name="T20" fmla="*/ 1 w 2"/>
                  <a:gd name="T21" fmla="*/ 1 h 2"/>
                  <a:gd name="T22" fmla="*/ 2 w 2"/>
                  <a:gd name="T23" fmla="*/ 2 h 2"/>
                  <a:gd name="T24" fmla="*/ 2 w 2"/>
                  <a:gd name="T25" fmla="*/ 2 h 2"/>
                  <a:gd name="T26" fmla="*/ 2 w 2"/>
                  <a:gd name="T27" fmla="*/ 2 h 2"/>
                  <a:gd name="T28" fmla="*/ 1 w 2"/>
                  <a:gd name="T29" fmla="*/ 1 h 2"/>
                  <a:gd name="T30" fmla="*/ 2 w 2"/>
                  <a:gd name="T31" fmla="*/ 2 h 2"/>
                  <a:gd name="T32" fmla="*/ 2 w 2"/>
                  <a:gd name="T33" fmla="*/ 1 h 2"/>
                  <a:gd name="T34" fmla="*/ 1 w 2"/>
                  <a:gd name="T35" fmla="*/ 0 h 2"/>
                  <a:gd name="T36" fmla="*/ 2 w 2"/>
                  <a:gd name="T37" fmla="*/ 1 h 2"/>
                  <a:gd name="T38" fmla="*/ 2 w 2"/>
                  <a:gd name="T39" fmla="*/ 1 h 2"/>
                  <a:gd name="T40" fmla="*/ 1 w 2"/>
                  <a:gd name="T41" fmla="*/ 0 h 2"/>
                  <a:gd name="T42" fmla="*/ 1 w 2"/>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2">
                    <a:moveTo>
                      <a:pt x="1" y="1"/>
                    </a:moveTo>
                    <a:cubicBezTo>
                      <a:pt x="1" y="1"/>
                      <a:pt x="1" y="1"/>
                      <a:pt x="1" y="1"/>
                    </a:cubicBezTo>
                    <a:cubicBezTo>
                      <a:pt x="1" y="1"/>
                      <a:pt x="1" y="1"/>
                      <a:pt x="0" y="1"/>
                    </a:cubicBezTo>
                    <a:cubicBezTo>
                      <a:pt x="0" y="1"/>
                      <a:pt x="1" y="2"/>
                      <a:pt x="1" y="2"/>
                    </a:cubicBezTo>
                    <a:cubicBezTo>
                      <a:pt x="0" y="2"/>
                      <a:pt x="0" y="2"/>
                      <a:pt x="0" y="2"/>
                    </a:cubicBezTo>
                    <a:cubicBezTo>
                      <a:pt x="1" y="2"/>
                      <a:pt x="0" y="2"/>
                      <a:pt x="1" y="2"/>
                    </a:cubicBezTo>
                    <a:cubicBezTo>
                      <a:pt x="1" y="2"/>
                      <a:pt x="1" y="2"/>
                      <a:pt x="1" y="2"/>
                    </a:cubicBezTo>
                    <a:cubicBezTo>
                      <a:pt x="1" y="2"/>
                      <a:pt x="1" y="2"/>
                      <a:pt x="1" y="2"/>
                    </a:cubicBezTo>
                    <a:cubicBezTo>
                      <a:pt x="1" y="2"/>
                      <a:pt x="1" y="2"/>
                      <a:pt x="1" y="2"/>
                    </a:cubicBezTo>
                    <a:cubicBezTo>
                      <a:pt x="2" y="2"/>
                      <a:pt x="2" y="2"/>
                      <a:pt x="2" y="2"/>
                    </a:cubicBezTo>
                    <a:cubicBezTo>
                      <a:pt x="2" y="2"/>
                      <a:pt x="0" y="1"/>
                      <a:pt x="1" y="1"/>
                    </a:cubicBezTo>
                    <a:cubicBezTo>
                      <a:pt x="2" y="2"/>
                      <a:pt x="2" y="2"/>
                      <a:pt x="2" y="2"/>
                    </a:cubicBezTo>
                    <a:cubicBezTo>
                      <a:pt x="2" y="2"/>
                      <a:pt x="1" y="2"/>
                      <a:pt x="2" y="2"/>
                    </a:cubicBezTo>
                    <a:cubicBezTo>
                      <a:pt x="2" y="2"/>
                      <a:pt x="2" y="1"/>
                      <a:pt x="2" y="2"/>
                    </a:cubicBezTo>
                    <a:cubicBezTo>
                      <a:pt x="2" y="2"/>
                      <a:pt x="1" y="1"/>
                      <a:pt x="1" y="1"/>
                    </a:cubicBezTo>
                    <a:cubicBezTo>
                      <a:pt x="1" y="1"/>
                      <a:pt x="2" y="2"/>
                      <a:pt x="2" y="2"/>
                    </a:cubicBezTo>
                    <a:cubicBezTo>
                      <a:pt x="2" y="1"/>
                      <a:pt x="1" y="1"/>
                      <a:pt x="2" y="1"/>
                    </a:cubicBezTo>
                    <a:cubicBezTo>
                      <a:pt x="1" y="1"/>
                      <a:pt x="1" y="0"/>
                      <a:pt x="1" y="0"/>
                    </a:cubicBezTo>
                    <a:cubicBezTo>
                      <a:pt x="2" y="1"/>
                      <a:pt x="2" y="1"/>
                      <a:pt x="2" y="1"/>
                    </a:cubicBezTo>
                    <a:cubicBezTo>
                      <a:pt x="2" y="1"/>
                      <a:pt x="2" y="1"/>
                      <a:pt x="2" y="1"/>
                    </a:cubicBezTo>
                    <a:cubicBezTo>
                      <a:pt x="2" y="0"/>
                      <a:pt x="1" y="0"/>
                      <a:pt x="1" y="0"/>
                    </a:cubicBezTo>
                    <a:cubicBezTo>
                      <a:pt x="0" y="0"/>
                      <a:pt x="1" y="1"/>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9" name="Freeform 2126"/>
              <p:cNvSpPr>
                <a:spLocks/>
              </p:cNvSpPr>
              <p:nvPr/>
            </p:nvSpPr>
            <p:spPr bwMode="auto">
              <a:xfrm>
                <a:off x="1251" y="272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0" name="Freeform 2127"/>
              <p:cNvSpPr>
                <a:spLocks/>
              </p:cNvSpPr>
              <p:nvPr/>
            </p:nvSpPr>
            <p:spPr bwMode="auto">
              <a:xfrm>
                <a:off x="132" y="2466"/>
                <a:ext cx="939" cy="824"/>
              </a:xfrm>
              <a:custGeom>
                <a:avLst/>
                <a:gdLst>
                  <a:gd name="T0" fmla="*/ 298 w 395"/>
                  <a:gd name="T1" fmla="*/ 200 h 346"/>
                  <a:gd name="T2" fmla="*/ 283 w 395"/>
                  <a:gd name="T3" fmla="*/ 212 h 346"/>
                  <a:gd name="T4" fmla="*/ 264 w 395"/>
                  <a:gd name="T5" fmla="*/ 221 h 346"/>
                  <a:gd name="T6" fmla="*/ 261 w 395"/>
                  <a:gd name="T7" fmla="*/ 241 h 346"/>
                  <a:gd name="T8" fmla="*/ 257 w 395"/>
                  <a:gd name="T9" fmla="*/ 263 h 346"/>
                  <a:gd name="T10" fmla="*/ 226 w 395"/>
                  <a:gd name="T11" fmla="*/ 263 h 346"/>
                  <a:gd name="T12" fmla="*/ 197 w 395"/>
                  <a:gd name="T13" fmla="*/ 268 h 346"/>
                  <a:gd name="T14" fmla="*/ 190 w 395"/>
                  <a:gd name="T15" fmla="*/ 243 h 346"/>
                  <a:gd name="T16" fmla="*/ 191 w 395"/>
                  <a:gd name="T17" fmla="*/ 232 h 346"/>
                  <a:gd name="T18" fmla="*/ 191 w 395"/>
                  <a:gd name="T19" fmla="*/ 232 h 346"/>
                  <a:gd name="T20" fmla="*/ 208 w 395"/>
                  <a:gd name="T21" fmla="*/ 195 h 346"/>
                  <a:gd name="T22" fmla="*/ 183 w 395"/>
                  <a:gd name="T23" fmla="*/ 177 h 346"/>
                  <a:gd name="T24" fmla="*/ 182 w 395"/>
                  <a:gd name="T25" fmla="*/ 155 h 346"/>
                  <a:gd name="T26" fmla="*/ 219 w 395"/>
                  <a:gd name="T27" fmla="*/ 150 h 346"/>
                  <a:gd name="T28" fmla="*/ 221 w 395"/>
                  <a:gd name="T29" fmla="*/ 126 h 346"/>
                  <a:gd name="T30" fmla="*/ 215 w 395"/>
                  <a:gd name="T31" fmla="*/ 95 h 346"/>
                  <a:gd name="T32" fmla="*/ 210 w 395"/>
                  <a:gd name="T33" fmla="*/ 62 h 346"/>
                  <a:gd name="T34" fmla="*/ 190 w 395"/>
                  <a:gd name="T35" fmla="*/ 17 h 346"/>
                  <a:gd name="T36" fmla="*/ 180 w 395"/>
                  <a:gd name="T37" fmla="*/ 8 h 346"/>
                  <a:gd name="T38" fmla="*/ 130 w 395"/>
                  <a:gd name="T39" fmla="*/ 13 h 346"/>
                  <a:gd name="T40" fmla="*/ 107 w 395"/>
                  <a:gd name="T41" fmla="*/ 69 h 346"/>
                  <a:gd name="T42" fmla="*/ 98 w 395"/>
                  <a:gd name="T43" fmla="*/ 137 h 346"/>
                  <a:gd name="T44" fmla="*/ 82 w 395"/>
                  <a:gd name="T45" fmla="*/ 221 h 346"/>
                  <a:gd name="T46" fmla="*/ 74 w 395"/>
                  <a:gd name="T47" fmla="*/ 251 h 346"/>
                  <a:gd name="T48" fmla="*/ 63 w 395"/>
                  <a:gd name="T49" fmla="*/ 261 h 346"/>
                  <a:gd name="T50" fmla="*/ 35 w 395"/>
                  <a:gd name="T51" fmla="*/ 279 h 346"/>
                  <a:gd name="T52" fmla="*/ 15 w 395"/>
                  <a:gd name="T53" fmla="*/ 305 h 346"/>
                  <a:gd name="T54" fmla="*/ 1 w 395"/>
                  <a:gd name="T55" fmla="*/ 332 h 346"/>
                  <a:gd name="T56" fmla="*/ 4 w 395"/>
                  <a:gd name="T57" fmla="*/ 344 h 346"/>
                  <a:gd name="T58" fmla="*/ 17 w 395"/>
                  <a:gd name="T59" fmla="*/ 343 h 346"/>
                  <a:gd name="T60" fmla="*/ 47 w 395"/>
                  <a:gd name="T61" fmla="*/ 343 h 346"/>
                  <a:gd name="T62" fmla="*/ 107 w 395"/>
                  <a:gd name="T63" fmla="*/ 342 h 346"/>
                  <a:gd name="T64" fmla="*/ 149 w 395"/>
                  <a:gd name="T65" fmla="*/ 341 h 346"/>
                  <a:gd name="T66" fmla="*/ 197 w 395"/>
                  <a:gd name="T67" fmla="*/ 342 h 346"/>
                  <a:gd name="T68" fmla="*/ 239 w 395"/>
                  <a:gd name="T69" fmla="*/ 341 h 346"/>
                  <a:gd name="T70" fmla="*/ 289 w 395"/>
                  <a:gd name="T71" fmla="*/ 342 h 346"/>
                  <a:gd name="T72" fmla="*/ 311 w 395"/>
                  <a:gd name="T73" fmla="*/ 344 h 346"/>
                  <a:gd name="T74" fmla="*/ 331 w 395"/>
                  <a:gd name="T75" fmla="*/ 335 h 346"/>
                  <a:gd name="T76" fmla="*/ 358 w 395"/>
                  <a:gd name="T77" fmla="*/ 321 h 346"/>
                  <a:gd name="T78" fmla="*/ 379 w 395"/>
                  <a:gd name="T79" fmla="*/ 302 h 346"/>
                  <a:gd name="T80" fmla="*/ 389 w 395"/>
                  <a:gd name="T81" fmla="*/ 278 h 346"/>
                  <a:gd name="T82" fmla="*/ 364 w 395"/>
                  <a:gd name="T83" fmla="*/ 283 h 346"/>
                  <a:gd name="T84" fmla="*/ 394 w 395"/>
                  <a:gd name="T85" fmla="*/ 243 h 346"/>
                  <a:gd name="T86" fmla="*/ 386 w 395"/>
                  <a:gd name="T87" fmla="*/ 225 h 346"/>
                  <a:gd name="T88" fmla="*/ 360 w 395"/>
                  <a:gd name="T89" fmla="*/ 239 h 346"/>
                  <a:gd name="T90" fmla="*/ 371 w 395"/>
                  <a:gd name="T91" fmla="*/ 224 h 346"/>
                  <a:gd name="T92" fmla="*/ 379 w 395"/>
                  <a:gd name="T93" fmla="*/ 210 h 346"/>
                  <a:gd name="T94" fmla="*/ 385 w 395"/>
                  <a:gd name="T95" fmla="*/ 186 h 346"/>
                  <a:gd name="T96" fmla="*/ 367 w 395"/>
                  <a:gd name="T97" fmla="*/ 177 h 346"/>
                  <a:gd name="T98" fmla="*/ 350 w 395"/>
                  <a:gd name="T99" fmla="*/ 194 h 346"/>
                  <a:gd name="T100" fmla="*/ 353 w 395"/>
                  <a:gd name="T101" fmla="*/ 114 h 346"/>
                  <a:gd name="T102" fmla="*/ 357 w 395"/>
                  <a:gd name="T103" fmla="*/ 122 h 346"/>
                  <a:gd name="T104" fmla="*/ 361 w 395"/>
                  <a:gd name="T105" fmla="*/ 135 h 346"/>
                  <a:gd name="T106" fmla="*/ 363 w 395"/>
                  <a:gd name="T107" fmla="*/ 124 h 346"/>
                  <a:gd name="T108" fmla="*/ 345 w 395"/>
                  <a:gd name="T109" fmla="*/ 107 h 346"/>
                  <a:gd name="T110" fmla="*/ 331 w 395"/>
                  <a:gd name="T111" fmla="*/ 129 h 346"/>
                  <a:gd name="T112" fmla="*/ 329 w 395"/>
                  <a:gd name="T113" fmla="*/ 147 h 346"/>
                  <a:gd name="T114" fmla="*/ 324 w 395"/>
                  <a:gd name="T115" fmla="*/ 162 h 346"/>
                  <a:gd name="T116" fmla="*/ 298 w 395"/>
                  <a:gd name="T117" fmla="*/ 20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5" h="346">
                    <a:moveTo>
                      <a:pt x="298" y="200"/>
                    </a:moveTo>
                    <a:cubicBezTo>
                      <a:pt x="294" y="205"/>
                      <a:pt x="289" y="209"/>
                      <a:pt x="283" y="212"/>
                    </a:cubicBezTo>
                    <a:cubicBezTo>
                      <a:pt x="278" y="215"/>
                      <a:pt x="267" y="217"/>
                      <a:pt x="264" y="221"/>
                    </a:cubicBezTo>
                    <a:cubicBezTo>
                      <a:pt x="261" y="224"/>
                      <a:pt x="261" y="236"/>
                      <a:pt x="261" y="241"/>
                    </a:cubicBezTo>
                    <a:cubicBezTo>
                      <a:pt x="259" y="248"/>
                      <a:pt x="257" y="255"/>
                      <a:pt x="257" y="263"/>
                    </a:cubicBezTo>
                    <a:cubicBezTo>
                      <a:pt x="246" y="263"/>
                      <a:pt x="237" y="262"/>
                      <a:pt x="226" y="263"/>
                    </a:cubicBezTo>
                    <a:cubicBezTo>
                      <a:pt x="216" y="265"/>
                      <a:pt x="208" y="269"/>
                      <a:pt x="197" y="268"/>
                    </a:cubicBezTo>
                    <a:cubicBezTo>
                      <a:pt x="201" y="261"/>
                      <a:pt x="206" y="241"/>
                      <a:pt x="190" y="243"/>
                    </a:cubicBezTo>
                    <a:cubicBezTo>
                      <a:pt x="190" y="240"/>
                      <a:pt x="190" y="235"/>
                      <a:pt x="191" y="232"/>
                    </a:cubicBezTo>
                    <a:cubicBezTo>
                      <a:pt x="190" y="233"/>
                      <a:pt x="191" y="231"/>
                      <a:pt x="191" y="232"/>
                    </a:cubicBezTo>
                    <a:cubicBezTo>
                      <a:pt x="200" y="223"/>
                      <a:pt x="206" y="207"/>
                      <a:pt x="208" y="195"/>
                    </a:cubicBezTo>
                    <a:cubicBezTo>
                      <a:pt x="210" y="180"/>
                      <a:pt x="199" y="164"/>
                      <a:pt x="183" y="177"/>
                    </a:cubicBezTo>
                    <a:cubicBezTo>
                      <a:pt x="183" y="169"/>
                      <a:pt x="181" y="162"/>
                      <a:pt x="182" y="155"/>
                    </a:cubicBezTo>
                    <a:cubicBezTo>
                      <a:pt x="192" y="151"/>
                      <a:pt x="208" y="149"/>
                      <a:pt x="219" y="150"/>
                    </a:cubicBezTo>
                    <a:cubicBezTo>
                      <a:pt x="219" y="142"/>
                      <a:pt x="220" y="134"/>
                      <a:pt x="221" y="126"/>
                    </a:cubicBezTo>
                    <a:cubicBezTo>
                      <a:pt x="221" y="116"/>
                      <a:pt x="217" y="105"/>
                      <a:pt x="215" y="95"/>
                    </a:cubicBezTo>
                    <a:cubicBezTo>
                      <a:pt x="213" y="84"/>
                      <a:pt x="213" y="73"/>
                      <a:pt x="210" y="62"/>
                    </a:cubicBezTo>
                    <a:cubicBezTo>
                      <a:pt x="206" y="46"/>
                      <a:pt x="205" y="28"/>
                      <a:pt x="190" y="17"/>
                    </a:cubicBezTo>
                    <a:cubicBezTo>
                      <a:pt x="187" y="14"/>
                      <a:pt x="184" y="10"/>
                      <a:pt x="180" y="8"/>
                    </a:cubicBezTo>
                    <a:cubicBezTo>
                      <a:pt x="169" y="0"/>
                      <a:pt x="139" y="2"/>
                      <a:pt x="130" y="13"/>
                    </a:cubicBezTo>
                    <a:cubicBezTo>
                      <a:pt x="118" y="27"/>
                      <a:pt x="112" y="51"/>
                      <a:pt x="107" y="69"/>
                    </a:cubicBezTo>
                    <a:cubicBezTo>
                      <a:pt x="101" y="91"/>
                      <a:pt x="99" y="115"/>
                      <a:pt x="98" y="137"/>
                    </a:cubicBezTo>
                    <a:cubicBezTo>
                      <a:pt x="96" y="166"/>
                      <a:pt x="89" y="194"/>
                      <a:pt x="82" y="221"/>
                    </a:cubicBezTo>
                    <a:cubicBezTo>
                      <a:pt x="79" y="231"/>
                      <a:pt x="77" y="242"/>
                      <a:pt x="74" y="251"/>
                    </a:cubicBezTo>
                    <a:cubicBezTo>
                      <a:pt x="71" y="256"/>
                      <a:pt x="68" y="258"/>
                      <a:pt x="63" y="261"/>
                    </a:cubicBezTo>
                    <a:cubicBezTo>
                      <a:pt x="53" y="267"/>
                      <a:pt x="43" y="271"/>
                      <a:pt x="35" y="279"/>
                    </a:cubicBezTo>
                    <a:cubicBezTo>
                      <a:pt x="27" y="287"/>
                      <a:pt x="21" y="296"/>
                      <a:pt x="15" y="305"/>
                    </a:cubicBezTo>
                    <a:cubicBezTo>
                      <a:pt x="10" y="313"/>
                      <a:pt x="3" y="322"/>
                      <a:pt x="1" y="332"/>
                    </a:cubicBezTo>
                    <a:cubicBezTo>
                      <a:pt x="0" y="335"/>
                      <a:pt x="0" y="342"/>
                      <a:pt x="4" y="344"/>
                    </a:cubicBezTo>
                    <a:cubicBezTo>
                      <a:pt x="7" y="346"/>
                      <a:pt x="14" y="343"/>
                      <a:pt x="17" y="343"/>
                    </a:cubicBezTo>
                    <a:cubicBezTo>
                      <a:pt x="27" y="342"/>
                      <a:pt x="37" y="342"/>
                      <a:pt x="47" y="343"/>
                    </a:cubicBezTo>
                    <a:cubicBezTo>
                      <a:pt x="67" y="345"/>
                      <a:pt x="87" y="341"/>
                      <a:pt x="107" y="342"/>
                    </a:cubicBezTo>
                    <a:cubicBezTo>
                      <a:pt x="121" y="343"/>
                      <a:pt x="135" y="341"/>
                      <a:pt x="149" y="341"/>
                    </a:cubicBezTo>
                    <a:cubicBezTo>
                      <a:pt x="165" y="340"/>
                      <a:pt x="181" y="343"/>
                      <a:pt x="197" y="342"/>
                    </a:cubicBezTo>
                    <a:cubicBezTo>
                      <a:pt x="211" y="341"/>
                      <a:pt x="225" y="341"/>
                      <a:pt x="239" y="341"/>
                    </a:cubicBezTo>
                    <a:cubicBezTo>
                      <a:pt x="256" y="341"/>
                      <a:pt x="273" y="341"/>
                      <a:pt x="289" y="342"/>
                    </a:cubicBezTo>
                    <a:cubicBezTo>
                      <a:pt x="297" y="342"/>
                      <a:pt x="304" y="344"/>
                      <a:pt x="311" y="344"/>
                    </a:cubicBezTo>
                    <a:cubicBezTo>
                      <a:pt x="318" y="344"/>
                      <a:pt x="325" y="339"/>
                      <a:pt x="331" y="335"/>
                    </a:cubicBezTo>
                    <a:cubicBezTo>
                      <a:pt x="340" y="330"/>
                      <a:pt x="350" y="327"/>
                      <a:pt x="358" y="321"/>
                    </a:cubicBezTo>
                    <a:cubicBezTo>
                      <a:pt x="366" y="316"/>
                      <a:pt x="373" y="309"/>
                      <a:pt x="379" y="302"/>
                    </a:cubicBezTo>
                    <a:cubicBezTo>
                      <a:pt x="383" y="297"/>
                      <a:pt x="394" y="285"/>
                      <a:pt x="389" y="278"/>
                    </a:cubicBezTo>
                    <a:cubicBezTo>
                      <a:pt x="380" y="274"/>
                      <a:pt x="372" y="277"/>
                      <a:pt x="364" y="283"/>
                    </a:cubicBezTo>
                    <a:cubicBezTo>
                      <a:pt x="376" y="272"/>
                      <a:pt x="391" y="259"/>
                      <a:pt x="394" y="243"/>
                    </a:cubicBezTo>
                    <a:cubicBezTo>
                      <a:pt x="395" y="236"/>
                      <a:pt x="394" y="226"/>
                      <a:pt x="386" y="225"/>
                    </a:cubicBezTo>
                    <a:cubicBezTo>
                      <a:pt x="378" y="224"/>
                      <a:pt x="363" y="231"/>
                      <a:pt x="360" y="239"/>
                    </a:cubicBezTo>
                    <a:cubicBezTo>
                      <a:pt x="362" y="233"/>
                      <a:pt x="368" y="228"/>
                      <a:pt x="371" y="224"/>
                    </a:cubicBezTo>
                    <a:cubicBezTo>
                      <a:pt x="374" y="219"/>
                      <a:pt x="376" y="214"/>
                      <a:pt x="379" y="210"/>
                    </a:cubicBezTo>
                    <a:cubicBezTo>
                      <a:pt x="383" y="203"/>
                      <a:pt x="386" y="194"/>
                      <a:pt x="385" y="186"/>
                    </a:cubicBezTo>
                    <a:cubicBezTo>
                      <a:pt x="383" y="177"/>
                      <a:pt x="374" y="175"/>
                      <a:pt x="367" y="177"/>
                    </a:cubicBezTo>
                    <a:cubicBezTo>
                      <a:pt x="358" y="179"/>
                      <a:pt x="353" y="186"/>
                      <a:pt x="350" y="194"/>
                    </a:cubicBezTo>
                    <a:cubicBezTo>
                      <a:pt x="364" y="174"/>
                      <a:pt x="376" y="132"/>
                      <a:pt x="353" y="114"/>
                    </a:cubicBezTo>
                    <a:cubicBezTo>
                      <a:pt x="354" y="116"/>
                      <a:pt x="356" y="119"/>
                      <a:pt x="357" y="122"/>
                    </a:cubicBezTo>
                    <a:cubicBezTo>
                      <a:pt x="358" y="125"/>
                      <a:pt x="359" y="133"/>
                      <a:pt x="361" y="135"/>
                    </a:cubicBezTo>
                    <a:cubicBezTo>
                      <a:pt x="367" y="140"/>
                      <a:pt x="363" y="126"/>
                      <a:pt x="363" y="124"/>
                    </a:cubicBezTo>
                    <a:cubicBezTo>
                      <a:pt x="361" y="117"/>
                      <a:pt x="354" y="106"/>
                      <a:pt x="345" y="107"/>
                    </a:cubicBezTo>
                    <a:cubicBezTo>
                      <a:pt x="336" y="108"/>
                      <a:pt x="333" y="122"/>
                      <a:pt x="331" y="129"/>
                    </a:cubicBezTo>
                    <a:cubicBezTo>
                      <a:pt x="330" y="135"/>
                      <a:pt x="331" y="141"/>
                      <a:pt x="329" y="147"/>
                    </a:cubicBezTo>
                    <a:cubicBezTo>
                      <a:pt x="328" y="152"/>
                      <a:pt x="326" y="157"/>
                      <a:pt x="324" y="162"/>
                    </a:cubicBezTo>
                    <a:cubicBezTo>
                      <a:pt x="318" y="176"/>
                      <a:pt x="309" y="189"/>
                      <a:pt x="298" y="2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1" name="Freeform 2128"/>
              <p:cNvSpPr>
                <a:spLocks/>
              </p:cNvSpPr>
              <p:nvPr/>
            </p:nvSpPr>
            <p:spPr bwMode="auto">
              <a:xfrm>
                <a:off x="624" y="2464"/>
                <a:ext cx="133" cy="152"/>
              </a:xfrm>
              <a:custGeom>
                <a:avLst/>
                <a:gdLst>
                  <a:gd name="T0" fmla="*/ 0 w 56"/>
                  <a:gd name="T1" fmla="*/ 49 h 64"/>
                  <a:gd name="T2" fmla="*/ 31 w 56"/>
                  <a:gd name="T3" fmla="*/ 28 h 64"/>
                  <a:gd name="T4" fmla="*/ 56 w 56"/>
                  <a:gd name="T5" fmla="*/ 17 h 64"/>
                  <a:gd name="T6" fmla="*/ 25 w 56"/>
                  <a:gd name="T7" fmla="*/ 48 h 64"/>
                  <a:gd name="T8" fmla="*/ 5 w 56"/>
                  <a:gd name="T9" fmla="*/ 64 h 64"/>
                </a:gdLst>
                <a:ahLst/>
                <a:cxnLst>
                  <a:cxn ang="0">
                    <a:pos x="T0" y="T1"/>
                  </a:cxn>
                  <a:cxn ang="0">
                    <a:pos x="T2" y="T3"/>
                  </a:cxn>
                  <a:cxn ang="0">
                    <a:pos x="T4" y="T5"/>
                  </a:cxn>
                  <a:cxn ang="0">
                    <a:pos x="T6" y="T7"/>
                  </a:cxn>
                  <a:cxn ang="0">
                    <a:pos x="T8" y="T9"/>
                  </a:cxn>
                </a:cxnLst>
                <a:rect l="0" t="0" r="r" b="b"/>
                <a:pathLst>
                  <a:path w="56" h="64">
                    <a:moveTo>
                      <a:pt x="0" y="49"/>
                    </a:moveTo>
                    <a:cubicBezTo>
                      <a:pt x="13" y="44"/>
                      <a:pt x="21" y="37"/>
                      <a:pt x="31" y="28"/>
                    </a:cubicBezTo>
                    <a:cubicBezTo>
                      <a:pt x="35" y="24"/>
                      <a:pt x="55" y="0"/>
                      <a:pt x="56" y="17"/>
                    </a:cubicBezTo>
                    <a:cubicBezTo>
                      <a:pt x="56" y="29"/>
                      <a:pt x="33" y="42"/>
                      <a:pt x="25" y="48"/>
                    </a:cubicBezTo>
                    <a:cubicBezTo>
                      <a:pt x="18" y="53"/>
                      <a:pt x="9" y="57"/>
                      <a:pt x="5" y="64"/>
                    </a:cubicBezTo>
                  </a:path>
                </a:pathLst>
              </a:custGeom>
              <a:solidFill>
                <a:srgbClr val="E8C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2" name="Freeform 2129"/>
              <p:cNvSpPr>
                <a:spLocks/>
              </p:cNvSpPr>
              <p:nvPr/>
            </p:nvSpPr>
            <p:spPr bwMode="auto">
              <a:xfrm>
                <a:off x="619" y="2483"/>
                <a:ext cx="143" cy="138"/>
              </a:xfrm>
              <a:custGeom>
                <a:avLst/>
                <a:gdLst>
                  <a:gd name="T0" fmla="*/ 34 w 60"/>
                  <a:gd name="T1" fmla="*/ 16 h 58"/>
                  <a:gd name="T2" fmla="*/ 32 w 60"/>
                  <a:gd name="T3" fmla="*/ 19 h 58"/>
                  <a:gd name="T4" fmla="*/ 1 w 60"/>
                  <a:gd name="T5" fmla="*/ 39 h 58"/>
                  <a:gd name="T6" fmla="*/ 1 w 60"/>
                  <a:gd name="T7" fmla="*/ 41 h 58"/>
                  <a:gd name="T8" fmla="*/ 3 w 60"/>
                  <a:gd name="T9" fmla="*/ 42 h 58"/>
                  <a:gd name="T10" fmla="*/ 34 w 60"/>
                  <a:gd name="T11" fmla="*/ 21 h 58"/>
                  <a:gd name="T12" fmla="*/ 37 w 60"/>
                  <a:gd name="T13" fmla="*/ 19 h 58"/>
                  <a:gd name="T14" fmla="*/ 54 w 60"/>
                  <a:gd name="T15" fmla="*/ 5 h 58"/>
                  <a:gd name="T16" fmla="*/ 56 w 60"/>
                  <a:gd name="T17" fmla="*/ 9 h 58"/>
                  <a:gd name="T18" fmla="*/ 32 w 60"/>
                  <a:gd name="T19" fmla="*/ 34 h 58"/>
                  <a:gd name="T20" fmla="*/ 26 w 60"/>
                  <a:gd name="T21" fmla="*/ 39 h 58"/>
                  <a:gd name="T22" fmla="*/ 19 w 60"/>
                  <a:gd name="T23" fmla="*/ 43 h 58"/>
                  <a:gd name="T24" fmla="*/ 5 w 60"/>
                  <a:gd name="T25" fmla="*/ 55 h 58"/>
                  <a:gd name="T26" fmla="*/ 6 w 60"/>
                  <a:gd name="T27" fmla="*/ 58 h 58"/>
                  <a:gd name="T28" fmla="*/ 8 w 60"/>
                  <a:gd name="T29" fmla="*/ 57 h 58"/>
                  <a:gd name="T30" fmla="*/ 21 w 60"/>
                  <a:gd name="T31" fmla="*/ 46 h 58"/>
                  <a:gd name="T32" fmla="*/ 28 w 60"/>
                  <a:gd name="T33" fmla="*/ 41 h 58"/>
                  <a:gd name="T34" fmla="*/ 34 w 60"/>
                  <a:gd name="T35" fmla="*/ 37 h 58"/>
                  <a:gd name="T36" fmla="*/ 59 w 60"/>
                  <a:gd name="T37" fmla="*/ 9 h 58"/>
                  <a:gd name="T38" fmla="*/ 56 w 60"/>
                  <a:gd name="T39" fmla="*/ 2 h 58"/>
                  <a:gd name="T40" fmla="*/ 34 w 60"/>
                  <a:gd name="T41" fmla="*/ 1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58">
                    <a:moveTo>
                      <a:pt x="34" y="16"/>
                    </a:moveTo>
                    <a:cubicBezTo>
                      <a:pt x="32" y="19"/>
                      <a:pt x="32" y="19"/>
                      <a:pt x="32" y="19"/>
                    </a:cubicBezTo>
                    <a:cubicBezTo>
                      <a:pt x="23" y="27"/>
                      <a:pt x="14" y="34"/>
                      <a:pt x="1" y="39"/>
                    </a:cubicBezTo>
                    <a:cubicBezTo>
                      <a:pt x="1" y="39"/>
                      <a:pt x="0" y="40"/>
                      <a:pt x="1" y="41"/>
                    </a:cubicBezTo>
                    <a:cubicBezTo>
                      <a:pt x="1" y="42"/>
                      <a:pt x="2" y="43"/>
                      <a:pt x="3" y="42"/>
                    </a:cubicBezTo>
                    <a:cubicBezTo>
                      <a:pt x="16" y="37"/>
                      <a:pt x="25" y="30"/>
                      <a:pt x="34" y="21"/>
                    </a:cubicBezTo>
                    <a:cubicBezTo>
                      <a:pt x="37" y="19"/>
                      <a:pt x="37" y="19"/>
                      <a:pt x="37" y="19"/>
                    </a:cubicBezTo>
                    <a:cubicBezTo>
                      <a:pt x="40" y="15"/>
                      <a:pt x="51" y="3"/>
                      <a:pt x="54" y="5"/>
                    </a:cubicBezTo>
                    <a:cubicBezTo>
                      <a:pt x="55" y="5"/>
                      <a:pt x="56" y="7"/>
                      <a:pt x="56" y="9"/>
                    </a:cubicBezTo>
                    <a:cubicBezTo>
                      <a:pt x="56" y="18"/>
                      <a:pt x="41" y="28"/>
                      <a:pt x="32" y="34"/>
                    </a:cubicBezTo>
                    <a:cubicBezTo>
                      <a:pt x="26" y="39"/>
                      <a:pt x="26" y="39"/>
                      <a:pt x="26" y="39"/>
                    </a:cubicBezTo>
                    <a:cubicBezTo>
                      <a:pt x="19" y="43"/>
                      <a:pt x="19" y="43"/>
                      <a:pt x="19" y="43"/>
                    </a:cubicBezTo>
                    <a:cubicBezTo>
                      <a:pt x="14" y="47"/>
                      <a:pt x="9" y="50"/>
                      <a:pt x="5" y="55"/>
                    </a:cubicBezTo>
                    <a:cubicBezTo>
                      <a:pt x="5" y="56"/>
                      <a:pt x="5" y="57"/>
                      <a:pt x="6" y="58"/>
                    </a:cubicBezTo>
                    <a:cubicBezTo>
                      <a:pt x="6" y="58"/>
                      <a:pt x="7" y="58"/>
                      <a:pt x="8" y="57"/>
                    </a:cubicBezTo>
                    <a:cubicBezTo>
                      <a:pt x="11" y="53"/>
                      <a:pt x="16" y="49"/>
                      <a:pt x="21" y="46"/>
                    </a:cubicBezTo>
                    <a:cubicBezTo>
                      <a:pt x="28" y="41"/>
                      <a:pt x="28" y="41"/>
                      <a:pt x="28" y="41"/>
                    </a:cubicBezTo>
                    <a:cubicBezTo>
                      <a:pt x="34" y="37"/>
                      <a:pt x="34" y="37"/>
                      <a:pt x="34" y="37"/>
                    </a:cubicBezTo>
                    <a:cubicBezTo>
                      <a:pt x="44" y="30"/>
                      <a:pt x="60" y="19"/>
                      <a:pt x="59" y="9"/>
                    </a:cubicBezTo>
                    <a:cubicBezTo>
                      <a:pt x="59" y="5"/>
                      <a:pt x="58" y="3"/>
                      <a:pt x="56" y="2"/>
                    </a:cubicBezTo>
                    <a:cubicBezTo>
                      <a:pt x="50" y="0"/>
                      <a:pt x="42" y="8"/>
                      <a:pt x="34" y="1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3" name="Freeform 2130"/>
              <p:cNvSpPr>
                <a:spLocks/>
              </p:cNvSpPr>
              <p:nvPr/>
            </p:nvSpPr>
            <p:spPr bwMode="auto">
              <a:xfrm>
                <a:off x="633" y="2623"/>
                <a:ext cx="179" cy="53"/>
              </a:xfrm>
              <a:custGeom>
                <a:avLst/>
                <a:gdLst>
                  <a:gd name="T0" fmla="*/ 1 w 75"/>
                  <a:gd name="T1" fmla="*/ 3 h 22"/>
                  <a:gd name="T2" fmla="*/ 49 w 75"/>
                  <a:gd name="T3" fmla="*/ 3 h 22"/>
                  <a:gd name="T4" fmla="*/ 70 w 75"/>
                  <a:gd name="T5" fmla="*/ 4 h 22"/>
                  <a:gd name="T6" fmla="*/ 66 w 75"/>
                  <a:gd name="T7" fmla="*/ 14 h 22"/>
                  <a:gd name="T8" fmla="*/ 23 w 75"/>
                  <a:gd name="T9" fmla="*/ 18 h 22"/>
                  <a:gd name="T10" fmla="*/ 3 w 75"/>
                  <a:gd name="T11" fmla="*/ 22 h 22"/>
                </a:gdLst>
                <a:ahLst/>
                <a:cxnLst>
                  <a:cxn ang="0">
                    <a:pos x="T0" y="T1"/>
                  </a:cxn>
                  <a:cxn ang="0">
                    <a:pos x="T2" y="T3"/>
                  </a:cxn>
                  <a:cxn ang="0">
                    <a:pos x="T4" y="T5"/>
                  </a:cxn>
                  <a:cxn ang="0">
                    <a:pos x="T6" y="T7"/>
                  </a:cxn>
                  <a:cxn ang="0">
                    <a:pos x="T8" y="T9"/>
                  </a:cxn>
                  <a:cxn ang="0">
                    <a:pos x="T10" y="T11"/>
                  </a:cxn>
                </a:cxnLst>
                <a:rect l="0" t="0" r="r" b="b"/>
                <a:pathLst>
                  <a:path w="75" h="22">
                    <a:moveTo>
                      <a:pt x="1" y="3"/>
                    </a:moveTo>
                    <a:cubicBezTo>
                      <a:pt x="16" y="13"/>
                      <a:pt x="34" y="5"/>
                      <a:pt x="49" y="3"/>
                    </a:cubicBezTo>
                    <a:cubicBezTo>
                      <a:pt x="54" y="3"/>
                      <a:pt x="66" y="0"/>
                      <a:pt x="70" y="4"/>
                    </a:cubicBezTo>
                    <a:cubicBezTo>
                      <a:pt x="75" y="9"/>
                      <a:pt x="70" y="12"/>
                      <a:pt x="66" y="14"/>
                    </a:cubicBezTo>
                    <a:cubicBezTo>
                      <a:pt x="55" y="19"/>
                      <a:pt x="35" y="18"/>
                      <a:pt x="23" y="18"/>
                    </a:cubicBezTo>
                    <a:cubicBezTo>
                      <a:pt x="19" y="19"/>
                      <a:pt x="0" y="19"/>
                      <a:pt x="3" y="22"/>
                    </a:cubicBezTo>
                  </a:path>
                </a:pathLst>
              </a:custGeom>
              <a:solidFill>
                <a:srgbClr val="E8C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4" name="Freeform 2131"/>
              <p:cNvSpPr>
                <a:spLocks/>
              </p:cNvSpPr>
              <p:nvPr/>
            </p:nvSpPr>
            <p:spPr bwMode="auto">
              <a:xfrm>
                <a:off x="631" y="2621"/>
                <a:ext cx="178" cy="60"/>
              </a:xfrm>
              <a:custGeom>
                <a:avLst/>
                <a:gdLst>
                  <a:gd name="T0" fmla="*/ 53 w 75"/>
                  <a:gd name="T1" fmla="*/ 2 h 25"/>
                  <a:gd name="T2" fmla="*/ 50 w 75"/>
                  <a:gd name="T3" fmla="*/ 3 h 25"/>
                  <a:gd name="T4" fmla="*/ 38 w 75"/>
                  <a:gd name="T5" fmla="*/ 5 h 25"/>
                  <a:gd name="T6" fmla="*/ 3 w 75"/>
                  <a:gd name="T7" fmla="*/ 3 h 25"/>
                  <a:gd name="T8" fmla="*/ 1 w 75"/>
                  <a:gd name="T9" fmla="*/ 3 h 25"/>
                  <a:gd name="T10" fmla="*/ 1 w 75"/>
                  <a:gd name="T11" fmla="*/ 6 h 25"/>
                  <a:gd name="T12" fmla="*/ 39 w 75"/>
                  <a:gd name="T13" fmla="*/ 8 h 25"/>
                  <a:gd name="T14" fmla="*/ 51 w 75"/>
                  <a:gd name="T15" fmla="*/ 6 h 25"/>
                  <a:gd name="T16" fmla="*/ 53 w 75"/>
                  <a:gd name="T17" fmla="*/ 6 h 25"/>
                  <a:gd name="T18" fmla="*/ 70 w 75"/>
                  <a:gd name="T19" fmla="*/ 6 h 25"/>
                  <a:gd name="T20" fmla="*/ 71 w 75"/>
                  <a:gd name="T21" fmla="*/ 9 h 25"/>
                  <a:gd name="T22" fmla="*/ 66 w 75"/>
                  <a:gd name="T23" fmla="*/ 13 h 25"/>
                  <a:gd name="T24" fmla="*/ 34 w 75"/>
                  <a:gd name="T25" fmla="*/ 17 h 25"/>
                  <a:gd name="T26" fmla="*/ 24 w 75"/>
                  <a:gd name="T27" fmla="*/ 18 h 25"/>
                  <a:gd name="T28" fmla="*/ 22 w 75"/>
                  <a:gd name="T29" fmla="*/ 18 h 25"/>
                  <a:gd name="T30" fmla="*/ 2 w 75"/>
                  <a:gd name="T31" fmla="*/ 22 h 25"/>
                  <a:gd name="T32" fmla="*/ 3 w 75"/>
                  <a:gd name="T33" fmla="*/ 24 h 25"/>
                  <a:gd name="T34" fmla="*/ 5 w 75"/>
                  <a:gd name="T35" fmla="*/ 24 h 25"/>
                  <a:gd name="T36" fmla="*/ 6 w 75"/>
                  <a:gd name="T37" fmla="*/ 23 h 25"/>
                  <a:gd name="T38" fmla="*/ 6 w 75"/>
                  <a:gd name="T39" fmla="*/ 23 h 25"/>
                  <a:gd name="T40" fmla="*/ 22 w 75"/>
                  <a:gd name="T41" fmla="*/ 21 h 25"/>
                  <a:gd name="T42" fmla="*/ 24 w 75"/>
                  <a:gd name="T43" fmla="*/ 21 h 25"/>
                  <a:gd name="T44" fmla="*/ 34 w 75"/>
                  <a:gd name="T45" fmla="*/ 21 h 25"/>
                  <a:gd name="T46" fmla="*/ 67 w 75"/>
                  <a:gd name="T47" fmla="*/ 16 h 25"/>
                  <a:gd name="T48" fmla="*/ 75 w 75"/>
                  <a:gd name="T49" fmla="*/ 10 h 25"/>
                  <a:gd name="T50" fmla="*/ 75 w 75"/>
                  <a:gd name="T51" fmla="*/ 9 h 25"/>
                  <a:gd name="T52" fmla="*/ 72 w 75"/>
                  <a:gd name="T53" fmla="*/ 4 h 25"/>
                  <a:gd name="T54" fmla="*/ 53 w 75"/>
                  <a:gd name="T5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25">
                    <a:moveTo>
                      <a:pt x="53" y="2"/>
                    </a:moveTo>
                    <a:cubicBezTo>
                      <a:pt x="50" y="3"/>
                      <a:pt x="50" y="3"/>
                      <a:pt x="50" y="3"/>
                    </a:cubicBezTo>
                    <a:cubicBezTo>
                      <a:pt x="38" y="5"/>
                      <a:pt x="38" y="5"/>
                      <a:pt x="38" y="5"/>
                    </a:cubicBezTo>
                    <a:cubicBezTo>
                      <a:pt x="26" y="7"/>
                      <a:pt x="13" y="10"/>
                      <a:pt x="3" y="3"/>
                    </a:cubicBezTo>
                    <a:cubicBezTo>
                      <a:pt x="2" y="2"/>
                      <a:pt x="1" y="2"/>
                      <a:pt x="1" y="3"/>
                    </a:cubicBezTo>
                    <a:cubicBezTo>
                      <a:pt x="0" y="4"/>
                      <a:pt x="1" y="5"/>
                      <a:pt x="1" y="6"/>
                    </a:cubicBezTo>
                    <a:cubicBezTo>
                      <a:pt x="13" y="13"/>
                      <a:pt x="26" y="11"/>
                      <a:pt x="39" y="8"/>
                    </a:cubicBezTo>
                    <a:cubicBezTo>
                      <a:pt x="51" y="6"/>
                      <a:pt x="51" y="6"/>
                      <a:pt x="51" y="6"/>
                    </a:cubicBezTo>
                    <a:cubicBezTo>
                      <a:pt x="53" y="6"/>
                      <a:pt x="53" y="6"/>
                      <a:pt x="53" y="6"/>
                    </a:cubicBezTo>
                    <a:cubicBezTo>
                      <a:pt x="58" y="5"/>
                      <a:pt x="67" y="3"/>
                      <a:pt x="70" y="6"/>
                    </a:cubicBezTo>
                    <a:cubicBezTo>
                      <a:pt x="71" y="7"/>
                      <a:pt x="71" y="8"/>
                      <a:pt x="71" y="9"/>
                    </a:cubicBezTo>
                    <a:cubicBezTo>
                      <a:pt x="71" y="11"/>
                      <a:pt x="68" y="12"/>
                      <a:pt x="66" y="13"/>
                    </a:cubicBezTo>
                    <a:cubicBezTo>
                      <a:pt x="58" y="17"/>
                      <a:pt x="45" y="17"/>
                      <a:pt x="34" y="17"/>
                    </a:cubicBezTo>
                    <a:cubicBezTo>
                      <a:pt x="24" y="18"/>
                      <a:pt x="24" y="18"/>
                      <a:pt x="24" y="18"/>
                    </a:cubicBezTo>
                    <a:cubicBezTo>
                      <a:pt x="22" y="18"/>
                      <a:pt x="22" y="18"/>
                      <a:pt x="22" y="18"/>
                    </a:cubicBezTo>
                    <a:cubicBezTo>
                      <a:pt x="8" y="18"/>
                      <a:pt x="3" y="19"/>
                      <a:pt x="2" y="22"/>
                    </a:cubicBezTo>
                    <a:cubicBezTo>
                      <a:pt x="2" y="22"/>
                      <a:pt x="2" y="23"/>
                      <a:pt x="3" y="24"/>
                    </a:cubicBezTo>
                    <a:cubicBezTo>
                      <a:pt x="3" y="25"/>
                      <a:pt x="4" y="25"/>
                      <a:pt x="5" y="24"/>
                    </a:cubicBezTo>
                    <a:cubicBezTo>
                      <a:pt x="5" y="24"/>
                      <a:pt x="6" y="24"/>
                      <a:pt x="6" y="23"/>
                    </a:cubicBezTo>
                    <a:cubicBezTo>
                      <a:pt x="6" y="23"/>
                      <a:pt x="6" y="23"/>
                      <a:pt x="6" y="23"/>
                    </a:cubicBezTo>
                    <a:cubicBezTo>
                      <a:pt x="7" y="22"/>
                      <a:pt x="11" y="22"/>
                      <a:pt x="22" y="21"/>
                    </a:cubicBezTo>
                    <a:cubicBezTo>
                      <a:pt x="24" y="21"/>
                      <a:pt x="24" y="21"/>
                      <a:pt x="24" y="21"/>
                    </a:cubicBezTo>
                    <a:cubicBezTo>
                      <a:pt x="34" y="21"/>
                      <a:pt x="34" y="21"/>
                      <a:pt x="34" y="21"/>
                    </a:cubicBezTo>
                    <a:cubicBezTo>
                      <a:pt x="45" y="20"/>
                      <a:pt x="59" y="20"/>
                      <a:pt x="67" y="16"/>
                    </a:cubicBezTo>
                    <a:cubicBezTo>
                      <a:pt x="71" y="15"/>
                      <a:pt x="74" y="13"/>
                      <a:pt x="75" y="10"/>
                    </a:cubicBezTo>
                    <a:cubicBezTo>
                      <a:pt x="75" y="9"/>
                      <a:pt x="75" y="9"/>
                      <a:pt x="75" y="9"/>
                    </a:cubicBezTo>
                    <a:cubicBezTo>
                      <a:pt x="75" y="7"/>
                      <a:pt x="74" y="5"/>
                      <a:pt x="72" y="4"/>
                    </a:cubicBezTo>
                    <a:cubicBezTo>
                      <a:pt x="69" y="0"/>
                      <a:pt x="61" y="1"/>
                      <a:pt x="5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5" name="Freeform 2132"/>
              <p:cNvSpPr>
                <a:spLocks/>
              </p:cNvSpPr>
              <p:nvPr/>
            </p:nvSpPr>
            <p:spPr bwMode="auto">
              <a:xfrm>
                <a:off x="222" y="2321"/>
                <a:ext cx="404" cy="352"/>
              </a:xfrm>
              <a:custGeom>
                <a:avLst/>
                <a:gdLst>
                  <a:gd name="T0" fmla="*/ 69 w 170"/>
                  <a:gd name="T1" fmla="*/ 140 h 148"/>
                  <a:gd name="T2" fmla="*/ 5 w 170"/>
                  <a:gd name="T3" fmla="*/ 113 h 148"/>
                  <a:gd name="T4" fmla="*/ 17 w 170"/>
                  <a:gd name="T5" fmla="*/ 83 h 148"/>
                  <a:gd name="T6" fmla="*/ 52 w 170"/>
                  <a:gd name="T7" fmla="*/ 78 h 148"/>
                  <a:gd name="T8" fmla="*/ 62 w 170"/>
                  <a:gd name="T9" fmla="*/ 28 h 148"/>
                  <a:gd name="T10" fmla="*/ 105 w 170"/>
                  <a:gd name="T11" fmla="*/ 41 h 148"/>
                  <a:gd name="T12" fmla="*/ 153 w 170"/>
                  <a:gd name="T13" fmla="*/ 17 h 148"/>
                  <a:gd name="T14" fmla="*/ 145 w 170"/>
                  <a:gd name="T15" fmla="*/ 75 h 148"/>
                  <a:gd name="T16" fmla="*/ 88 w 170"/>
                  <a:gd name="T17" fmla="*/ 81 h 148"/>
                  <a:gd name="T18" fmla="*/ 66 w 170"/>
                  <a:gd name="T19"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48">
                    <a:moveTo>
                      <a:pt x="69" y="140"/>
                    </a:moveTo>
                    <a:cubicBezTo>
                      <a:pt x="42" y="148"/>
                      <a:pt x="17" y="139"/>
                      <a:pt x="5" y="113"/>
                    </a:cubicBezTo>
                    <a:cubicBezTo>
                      <a:pt x="0" y="100"/>
                      <a:pt x="5" y="88"/>
                      <a:pt x="17" y="83"/>
                    </a:cubicBezTo>
                    <a:cubicBezTo>
                      <a:pt x="25" y="80"/>
                      <a:pt x="45" y="74"/>
                      <a:pt x="52" y="78"/>
                    </a:cubicBezTo>
                    <a:cubicBezTo>
                      <a:pt x="36" y="68"/>
                      <a:pt x="50" y="38"/>
                      <a:pt x="62" y="28"/>
                    </a:cubicBezTo>
                    <a:cubicBezTo>
                      <a:pt x="72" y="18"/>
                      <a:pt x="109" y="18"/>
                      <a:pt x="105" y="41"/>
                    </a:cubicBezTo>
                    <a:cubicBezTo>
                      <a:pt x="101" y="19"/>
                      <a:pt x="138" y="0"/>
                      <a:pt x="153" y="17"/>
                    </a:cubicBezTo>
                    <a:cubicBezTo>
                      <a:pt x="168" y="33"/>
                      <a:pt x="170" y="70"/>
                      <a:pt x="145" y="75"/>
                    </a:cubicBezTo>
                    <a:cubicBezTo>
                      <a:pt x="125" y="59"/>
                      <a:pt x="105" y="63"/>
                      <a:pt x="88" y="81"/>
                    </a:cubicBezTo>
                    <a:cubicBezTo>
                      <a:pt x="72" y="100"/>
                      <a:pt x="74" y="121"/>
                      <a:pt x="66" y="142"/>
                    </a:cubicBezTo>
                  </a:path>
                </a:pathLst>
              </a:custGeom>
              <a:solidFill>
                <a:srgbClr val="ED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6" name="Freeform 2133"/>
              <p:cNvSpPr>
                <a:spLocks/>
              </p:cNvSpPr>
              <p:nvPr/>
            </p:nvSpPr>
            <p:spPr bwMode="auto">
              <a:xfrm>
                <a:off x="562" y="2876"/>
                <a:ext cx="7" cy="12"/>
              </a:xfrm>
              <a:custGeom>
                <a:avLst/>
                <a:gdLst>
                  <a:gd name="T0" fmla="*/ 1 w 3"/>
                  <a:gd name="T1" fmla="*/ 0 h 5"/>
                  <a:gd name="T2" fmla="*/ 0 w 3"/>
                  <a:gd name="T3" fmla="*/ 2 h 5"/>
                  <a:gd name="T4" fmla="*/ 0 w 3"/>
                  <a:gd name="T5" fmla="*/ 5 h 5"/>
                  <a:gd name="T6" fmla="*/ 1 w 3"/>
                  <a:gd name="T7" fmla="*/ 4 h 5"/>
                  <a:gd name="T8" fmla="*/ 3 w 3"/>
                  <a:gd name="T9" fmla="*/ 5 h 5"/>
                  <a:gd name="T10" fmla="*/ 3 w 3"/>
                  <a:gd name="T11" fmla="*/ 2 h 5"/>
                  <a:gd name="T12" fmla="*/ 1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0"/>
                    </a:moveTo>
                    <a:cubicBezTo>
                      <a:pt x="0" y="0"/>
                      <a:pt x="0" y="1"/>
                      <a:pt x="0" y="2"/>
                    </a:cubicBezTo>
                    <a:cubicBezTo>
                      <a:pt x="0" y="5"/>
                      <a:pt x="0" y="5"/>
                      <a:pt x="0" y="5"/>
                    </a:cubicBezTo>
                    <a:cubicBezTo>
                      <a:pt x="0" y="4"/>
                      <a:pt x="0" y="4"/>
                      <a:pt x="1" y="4"/>
                    </a:cubicBezTo>
                    <a:cubicBezTo>
                      <a:pt x="2" y="4"/>
                      <a:pt x="3" y="4"/>
                      <a:pt x="3" y="5"/>
                    </a:cubicBezTo>
                    <a:cubicBezTo>
                      <a:pt x="3" y="2"/>
                      <a:pt x="3" y="2"/>
                      <a:pt x="3" y="2"/>
                    </a:cubicBezTo>
                    <a:cubicBezTo>
                      <a:pt x="3" y="1"/>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7" name="Freeform 2134"/>
              <p:cNvSpPr>
                <a:spLocks/>
              </p:cNvSpPr>
              <p:nvPr/>
            </p:nvSpPr>
            <p:spPr bwMode="auto">
              <a:xfrm>
                <a:off x="576" y="3019"/>
                <a:ext cx="12" cy="31"/>
              </a:xfrm>
              <a:custGeom>
                <a:avLst/>
                <a:gdLst>
                  <a:gd name="T0" fmla="*/ 2 w 5"/>
                  <a:gd name="T1" fmla="*/ 2 h 13"/>
                  <a:gd name="T2" fmla="*/ 0 w 5"/>
                  <a:gd name="T3" fmla="*/ 0 h 13"/>
                  <a:gd name="T4" fmla="*/ 2 w 5"/>
                  <a:gd name="T5" fmla="*/ 12 h 13"/>
                  <a:gd name="T6" fmla="*/ 3 w 5"/>
                  <a:gd name="T7" fmla="*/ 13 h 13"/>
                  <a:gd name="T8" fmla="*/ 5 w 5"/>
                  <a:gd name="T9" fmla="*/ 11 h 13"/>
                  <a:gd name="T10" fmla="*/ 4 w 5"/>
                  <a:gd name="T11" fmla="*/ 0 h 13"/>
                  <a:gd name="T12" fmla="*/ 2 w 5"/>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2" y="2"/>
                    </a:moveTo>
                    <a:cubicBezTo>
                      <a:pt x="1" y="2"/>
                      <a:pt x="0" y="1"/>
                      <a:pt x="0" y="0"/>
                    </a:cubicBezTo>
                    <a:cubicBezTo>
                      <a:pt x="2" y="12"/>
                      <a:pt x="2" y="12"/>
                      <a:pt x="2" y="12"/>
                    </a:cubicBezTo>
                    <a:cubicBezTo>
                      <a:pt x="2" y="12"/>
                      <a:pt x="2" y="13"/>
                      <a:pt x="3" y="13"/>
                    </a:cubicBezTo>
                    <a:cubicBezTo>
                      <a:pt x="4" y="13"/>
                      <a:pt x="5" y="12"/>
                      <a:pt x="5" y="11"/>
                    </a:cubicBezTo>
                    <a:cubicBezTo>
                      <a:pt x="4" y="0"/>
                      <a:pt x="4" y="0"/>
                      <a:pt x="4" y="0"/>
                    </a:cubicBezTo>
                    <a:cubicBezTo>
                      <a:pt x="4" y="1"/>
                      <a:pt x="3"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8" name="Freeform 2135"/>
              <p:cNvSpPr>
                <a:spLocks noEditPoints="1"/>
              </p:cNvSpPr>
              <p:nvPr/>
            </p:nvSpPr>
            <p:spPr bwMode="auto">
              <a:xfrm>
                <a:off x="557" y="2819"/>
                <a:ext cx="205" cy="295"/>
              </a:xfrm>
              <a:custGeom>
                <a:avLst/>
                <a:gdLst>
                  <a:gd name="T0" fmla="*/ 85 w 86"/>
                  <a:gd name="T1" fmla="*/ 1 h 124"/>
                  <a:gd name="T2" fmla="*/ 71 w 86"/>
                  <a:gd name="T3" fmla="*/ 1 h 124"/>
                  <a:gd name="T4" fmla="*/ 44 w 86"/>
                  <a:gd name="T5" fmla="*/ 1 h 124"/>
                  <a:gd name="T6" fmla="*/ 2 w 86"/>
                  <a:gd name="T7" fmla="*/ 3 h 124"/>
                  <a:gd name="T8" fmla="*/ 0 w 86"/>
                  <a:gd name="T9" fmla="*/ 5 h 124"/>
                  <a:gd name="T10" fmla="*/ 1 w 86"/>
                  <a:gd name="T11" fmla="*/ 13 h 124"/>
                  <a:gd name="T12" fmla="*/ 1 w 86"/>
                  <a:gd name="T13" fmla="*/ 29 h 124"/>
                  <a:gd name="T14" fmla="*/ 2 w 86"/>
                  <a:gd name="T15" fmla="*/ 28 h 124"/>
                  <a:gd name="T16" fmla="*/ 1 w 86"/>
                  <a:gd name="T17" fmla="*/ 31 h 124"/>
                  <a:gd name="T18" fmla="*/ 3 w 86"/>
                  <a:gd name="T19" fmla="*/ 31 h 124"/>
                  <a:gd name="T20" fmla="*/ 5 w 86"/>
                  <a:gd name="T21" fmla="*/ 25 h 124"/>
                  <a:gd name="T22" fmla="*/ 4 w 86"/>
                  <a:gd name="T23" fmla="*/ 12 h 124"/>
                  <a:gd name="T24" fmla="*/ 4 w 86"/>
                  <a:gd name="T25" fmla="*/ 6 h 124"/>
                  <a:gd name="T26" fmla="*/ 44 w 86"/>
                  <a:gd name="T27" fmla="*/ 5 h 124"/>
                  <a:gd name="T28" fmla="*/ 71 w 86"/>
                  <a:gd name="T29" fmla="*/ 4 h 124"/>
                  <a:gd name="T30" fmla="*/ 83 w 86"/>
                  <a:gd name="T31" fmla="*/ 4 h 124"/>
                  <a:gd name="T32" fmla="*/ 82 w 86"/>
                  <a:gd name="T33" fmla="*/ 22 h 124"/>
                  <a:gd name="T34" fmla="*/ 74 w 86"/>
                  <a:gd name="T35" fmla="*/ 113 h 124"/>
                  <a:gd name="T36" fmla="*/ 39 w 86"/>
                  <a:gd name="T37" fmla="*/ 116 h 124"/>
                  <a:gd name="T38" fmla="*/ 17 w 86"/>
                  <a:gd name="T39" fmla="*/ 120 h 124"/>
                  <a:gd name="T40" fmla="*/ 15 w 86"/>
                  <a:gd name="T41" fmla="*/ 122 h 124"/>
                  <a:gd name="T42" fmla="*/ 17 w 86"/>
                  <a:gd name="T43" fmla="*/ 124 h 124"/>
                  <a:gd name="T44" fmla="*/ 39 w 86"/>
                  <a:gd name="T45" fmla="*/ 120 h 124"/>
                  <a:gd name="T46" fmla="*/ 75 w 86"/>
                  <a:gd name="T47" fmla="*/ 116 h 124"/>
                  <a:gd name="T48" fmla="*/ 77 w 86"/>
                  <a:gd name="T49" fmla="*/ 115 h 124"/>
                  <a:gd name="T50" fmla="*/ 86 w 86"/>
                  <a:gd name="T51" fmla="*/ 22 h 124"/>
                  <a:gd name="T52" fmla="*/ 86 w 86"/>
                  <a:gd name="T53" fmla="*/ 2 h 124"/>
                  <a:gd name="T54" fmla="*/ 86 w 86"/>
                  <a:gd name="T55" fmla="*/ 1 h 124"/>
                  <a:gd name="T56" fmla="*/ 85 w 86"/>
                  <a:gd name="T57" fmla="*/ 1 h 124"/>
                  <a:gd name="T58" fmla="*/ 76 w 86"/>
                  <a:gd name="T59" fmla="*/ 113 h 124"/>
                  <a:gd name="T60" fmla="*/ 76 w 86"/>
                  <a:gd name="T61" fmla="*/ 113 h 124"/>
                  <a:gd name="T62" fmla="*/ 76 w 86"/>
                  <a:gd name="T63"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124">
                    <a:moveTo>
                      <a:pt x="85" y="1"/>
                    </a:moveTo>
                    <a:cubicBezTo>
                      <a:pt x="71" y="1"/>
                      <a:pt x="71" y="1"/>
                      <a:pt x="71" y="1"/>
                    </a:cubicBezTo>
                    <a:cubicBezTo>
                      <a:pt x="62" y="1"/>
                      <a:pt x="53" y="2"/>
                      <a:pt x="44" y="1"/>
                    </a:cubicBezTo>
                    <a:cubicBezTo>
                      <a:pt x="30" y="1"/>
                      <a:pt x="14" y="0"/>
                      <a:pt x="2" y="3"/>
                    </a:cubicBezTo>
                    <a:cubicBezTo>
                      <a:pt x="1" y="3"/>
                      <a:pt x="0" y="4"/>
                      <a:pt x="0" y="5"/>
                    </a:cubicBezTo>
                    <a:cubicBezTo>
                      <a:pt x="1" y="13"/>
                      <a:pt x="1" y="13"/>
                      <a:pt x="1" y="13"/>
                    </a:cubicBezTo>
                    <a:cubicBezTo>
                      <a:pt x="1" y="18"/>
                      <a:pt x="2" y="27"/>
                      <a:pt x="1" y="29"/>
                    </a:cubicBezTo>
                    <a:cubicBezTo>
                      <a:pt x="2" y="28"/>
                      <a:pt x="2" y="28"/>
                      <a:pt x="2" y="28"/>
                    </a:cubicBezTo>
                    <a:cubicBezTo>
                      <a:pt x="1" y="29"/>
                      <a:pt x="1" y="30"/>
                      <a:pt x="1" y="31"/>
                    </a:cubicBezTo>
                    <a:cubicBezTo>
                      <a:pt x="2" y="31"/>
                      <a:pt x="3" y="32"/>
                      <a:pt x="3" y="31"/>
                    </a:cubicBezTo>
                    <a:cubicBezTo>
                      <a:pt x="5" y="31"/>
                      <a:pt x="5" y="29"/>
                      <a:pt x="5" y="25"/>
                    </a:cubicBezTo>
                    <a:cubicBezTo>
                      <a:pt x="5" y="22"/>
                      <a:pt x="5" y="18"/>
                      <a:pt x="4" y="12"/>
                    </a:cubicBezTo>
                    <a:cubicBezTo>
                      <a:pt x="4" y="12"/>
                      <a:pt x="4" y="8"/>
                      <a:pt x="4" y="6"/>
                    </a:cubicBezTo>
                    <a:cubicBezTo>
                      <a:pt x="16" y="4"/>
                      <a:pt x="31" y="4"/>
                      <a:pt x="44" y="5"/>
                    </a:cubicBezTo>
                    <a:cubicBezTo>
                      <a:pt x="53" y="5"/>
                      <a:pt x="62" y="5"/>
                      <a:pt x="71" y="4"/>
                    </a:cubicBezTo>
                    <a:cubicBezTo>
                      <a:pt x="71" y="4"/>
                      <a:pt x="80" y="4"/>
                      <a:pt x="83" y="4"/>
                    </a:cubicBezTo>
                    <a:cubicBezTo>
                      <a:pt x="83" y="7"/>
                      <a:pt x="82" y="22"/>
                      <a:pt x="82" y="22"/>
                    </a:cubicBezTo>
                    <a:cubicBezTo>
                      <a:pt x="82" y="52"/>
                      <a:pt x="81" y="84"/>
                      <a:pt x="74" y="113"/>
                    </a:cubicBezTo>
                    <a:cubicBezTo>
                      <a:pt x="63" y="111"/>
                      <a:pt x="51" y="114"/>
                      <a:pt x="39" y="116"/>
                    </a:cubicBezTo>
                    <a:cubicBezTo>
                      <a:pt x="31" y="118"/>
                      <a:pt x="24" y="120"/>
                      <a:pt x="17" y="120"/>
                    </a:cubicBezTo>
                    <a:cubicBezTo>
                      <a:pt x="16" y="120"/>
                      <a:pt x="15" y="121"/>
                      <a:pt x="15" y="122"/>
                    </a:cubicBezTo>
                    <a:cubicBezTo>
                      <a:pt x="15" y="123"/>
                      <a:pt x="16" y="124"/>
                      <a:pt x="17" y="124"/>
                    </a:cubicBezTo>
                    <a:cubicBezTo>
                      <a:pt x="24" y="123"/>
                      <a:pt x="32" y="121"/>
                      <a:pt x="39" y="120"/>
                    </a:cubicBezTo>
                    <a:cubicBezTo>
                      <a:pt x="52" y="117"/>
                      <a:pt x="65" y="114"/>
                      <a:pt x="75" y="116"/>
                    </a:cubicBezTo>
                    <a:cubicBezTo>
                      <a:pt x="76" y="116"/>
                      <a:pt x="77" y="116"/>
                      <a:pt x="77" y="115"/>
                    </a:cubicBezTo>
                    <a:cubicBezTo>
                      <a:pt x="84" y="85"/>
                      <a:pt x="85" y="53"/>
                      <a:pt x="86" y="22"/>
                    </a:cubicBezTo>
                    <a:cubicBezTo>
                      <a:pt x="86" y="2"/>
                      <a:pt x="86" y="2"/>
                      <a:pt x="86" y="2"/>
                    </a:cubicBezTo>
                    <a:cubicBezTo>
                      <a:pt x="86" y="2"/>
                      <a:pt x="86" y="2"/>
                      <a:pt x="86" y="1"/>
                    </a:cubicBezTo>
                    <a:cubicBezTo>
                      <a:pt x="85" y="1"/>
                      <a:pt x="85" y="1"/>
                      <a:pt x="85" y="1"/>
                    </a:cubicBezTo>
                    <a:close/>
                    <a:moveTo>
                      <a:pt x="76" y="113"/>
                    </a:moveTo>
                    <a:cubicBezTo>
                      <a:pt x="76" y="113"/>
                      <a:pt x="76" y="113"/>
                      <a:pt x="76" y="113"/>
                    </a:cubicBezTo>
                    <a:cubicBezTo>
                      <a:pt x="76" y="113"/>
                      <a:pt x="76" y="113"/>
                      <a:pt x="76" y="11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9" name="Freeform 2136"/>
              <p:cNvSpPr>
                <a:spLocks/>
              </p:cNvSpPr>
              <p:nvPr/>
            </p:nvSpPr>
            <p:spPr bwMode="auto">
              <a:xfrm>
                <a:off x="300" y="2452"/>
                <a:ext cx="362" cy="629"/>
              </a:xfrm>
              <a:custGeom>
                <a:avLst/>
                <a:gdLst>
                  <a:gd name="T0" fmla="*/ 40 w 152"/>
                  <a:gd name="T1" fmla="*/ 57 h 264"/>
                  <a:gd name="T2" fmla="*/ 27 w 152"/>
                  <a:gd name="T3" fmla="*/ 134 h 264"/>
                  <a:gd name="T4" fmla="*/ 25 w 152"/>
                  <a:gd name="T5" fmla="*/ 151 h 264"/>
                  <a:gd name="T6" fmla="*/ 0 w 152"/>
                  <a:gd name="T7" fmla="*/ 261 h 264"/>
                  <a:gd name="T8" fmla="*/ 1 w 152"/>
                  <a:gd name="T9" fmla="*/ 263 h 264"/>
                  <a:gd name="T10" fmla="*/ 3 w 152"/>
                  <a:gd name="T11" fmla="*/ 262 h 264"/>
                  <a:gd name="T12" fmla="*/ 29 w 152"/>
                  <a:gd name="T13" fmla="*/ 151 h 264"/>
                  <a:gd name="T14" fmla="*/ 31 w 152"/>
                  <a:gd name="T15" fmla="*/ 134 h 264"/>
                  <a:gd name="T16" fmla="*/ 44 w 152"/>
                  <a:gd name="T17" fmla="*/ 58 h 264"/>
                  <a:gd name="T18" fmla="*/ 94 w 152"/>
                  <a:gd name="T19" fmla="*/ 11 h 264"/>
                  <a:gd name="T20" fmla="*/ 141 w 152"/>
                  <a:gd name="T21" fmla="*/ 91 h 264"/>
                  <a:gd name="T22" fmla="*/ 143 w 152"/>
                  <a:gd name="T23" fmla="*/ 107 h 264"/>
                  <a:gd name="T24" fmla="*/ 146 w 152"/>
                  <a:gd name="T25" fmla="*/ 156 h 264"/>
                  <a:gd name="T26" fmla="*/ 147 w 152"/>
                  <a:gd name="T27" fmla="*/ 158 h 264"/>
                  <a:gd name="T28" fmla="*/ 149 w 152"/>
                  <a:gd name="T29" fmla="*/ 157 h 264"/>
                  <a:gd name="T30" fmla="*/ 147 w 152"/>
                  <a:gd name="T31" fmla="*/ 106 h 264"/>
                  <a:gd name="T32" fmla="*/ 145 w 152"/>
                  <a:gd name="T33" fmla="*/ 91 h 264"/>
                  <a:gd name="T34" fmla="*/ 95 w 152"/>
                  <a:gd name="T35" fmla="*/ 8 h 264"/>
                  <a:gd name="T36" fmla="*/ 40 w 152"/>
                  <a:gd name="T37" fmla="*/ 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64">
                    <a:moveTo>
                      <a:pt x="40" y="57"/>
                    </a:moveTo>
                    <a:cubicBezTo>
                      <a:pt x="33" y="81"/>
                      <a:pt x="30" y="108"/>
                      <a:pt x="27" y="134"/>
                    </a:cubicBezTo>
                    <a:cubicBezTo>
                      <a:pt x="25" y="151"/>
                      <a:pt x="25" y="151"/>
                      <a:pt x="25" y="151"/>
                    </a:cubicBezTo>
                    <a:cubicBezTo>
                      <a:pt x="21" y="191"/>
                      <a:pt x="10" y="228"/>
                      <a:pt x="0" y="261"/>
                    </a:cubicBezTo>
                    <a:cubicBezTo>
                      <a:pt x="0" y="262"/>
                      <a:pt x="0" y="263"/>
                      <a:pt x="1" y="263"/>
                    </a:cubicBezTo>
                    <a:cubicBezTo>
                      <a:pt x="2" y="264"/>
                      <a:pt x="3" y="263"/>
                      <a:pt x="3" y="262"/>
                    </a:cubicBezTo>
                    <a:cubicBezTo>
                      <a:pt x="14" y="228"/>
                      <a:pt x="24" y="192"/>
                      <a:pt x="29" y="151"/>
                    </a:cubicBezTo>
                    <a:cubicBezTo>
                      <a:pt x="31" y="134"/>
                      <a:pt x="31" y="134"/>
                      <a:pt x="31" y="134"/>
                    </a:cubicBezTo>
                    <a:cubicBezTo>
                      <a:pt x="34" y="108"/>
                      <a:pt x="37" y="82"/>
                      <a:pt x="44" y="58"/>
                    </a:cubicBezTo>
                    <a:cubicBezTo>
                      <a:pt x="47" y="45"/>
                      <a:pt x="62" y="4"/>
                      <a:pt x="94" y="11"/>
                    </a:cubicBezTo>
                    <a:cubicBezTo>
                      <a:pt x="128" y="19"/>
                      <a:pt x="137" y="58"/>
                      <a:pt x="141" y="91"/>
                    </a:cubicBezTo>
                    <a:cubicBezTo>
                      <a:pt x="143" y="107"/>
                      <a:pt x="143" y="107"/>
                      <a:pt x="143" y="107"/>
                    </a:cubicBezTo>
                    <a:cubicBezTo>
                      <a:pt x="146" y="124"/>
                      <a:pt x="149" y="141"/>
                      <a:pt x="146" y="156"/>
                    </a:cubicBezTo>
                    <a:cubicBezTo>
                      <a:pt x="146" y="157"/>
                      <a:pt x="146" y="158"/>
                      <a:pt x="147" y="158"/>
                    </a:cubicBezTo>
                    <a:cubicBezTo>
                      <a:pt x="148" y="158"/>
                      <a:pt x="149" y="158"/>
                      <a:pt x="149" y="157"/>
                    </a:cubicBezTo>
                    <a:cubicBezTo>
                      <a:pt x="152" y="141"/>
                      <a:pt x="149" y="123"/>
                      <a:pt x="147" y="106"/>
                    </a:cubicBezTo>
                    <a:cubicBezTo>
                      <a:pt x="145" y="91"/>
                      <a:pt x="145" y="91"/>
                      <a:pt x="145" y="91"/>
                    </a:cubicBezTo>
                    <a:cubicBezTo>
                      <a:pt x="140" y="56"/>
                      <a:pt x="131" y="16"/>
                      <a:pt x="95" y="8"/>
                    </a:cubicBezTo>
                    <a:cubicBezTo>
                      <a:pt x="60" y="0"/>
                      <a:pt x="44" y="44"/>
                      <a:pt x="40" y="5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0" name="Freeform 2137"/>
              <p:cNvSpPr>
                <a:spLocks/>
              </p:cNvSpPr>
              <p:nvPr/>
            </p:nvSpPr>
            <p:spPr bwMode="auto">
              <a:xfrm>
                <a:off x="476" y="2566"/>
                <a:ext cx="57" cy="36"/>
              </a:xfrm>
              <a:custGeom>
                <a:avLst/>
                <a:gdLst>
                  <a:gd name="T0" fmla="*/ 9 w 24"/>
                  <a:gd name="T1" fmla="*/ 2 h 15"/>
                  <a:gd name="T2" fmla="*/ 0 w 24"/>
                  <a:gd name="T3" fmla="*/ 13 h 15"/>
                  <a:gd name="T4" fmla="*/ 1 w 24"/>
                  <a:gd name="T5" fmla="*/ 15 h 15"/>
                  <a:gd name="T6" fmla="*/ 3 w 24"/>
                  <a:gd name="T7" fmla="*/ 13 h 15"/>
                  <a:gd name="T8" fmla="*/ 11 w 24"/>
                  <a:gd name="T9" fmla="*/ 5 h 15"/>
                  <a:gd name="T10" fmla="*/ 22 w 24"/>
                  <a:gd name="T11" fmla="*/ 6 h 15"/>
                  <a:gd name="T12" fmla="*/ 24 w 24"/>
                  <a:gd name="T13" fmla="*/ 5 h 15"/>
                  <a:gd name="T14" fmla="*/ 23 w 24"/>
                  <a:gd name="T15" fmla="*/ 3 h 15"/>
                  <a:gd name="T16" fmla="*/ 9 w 24"/>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9" y="2"/>
                    </a:moveTo>
                    <a:cubicBezTo>
                      <a:pt x="5" y="4"/>
                      <a:pt x="1" y="8"/>
                      <a:pt x="0" y="13"/>
                    </a:cubicBezTo>
                    <a:cubicBezTo>
                      <a:pt x="0" y="14"/>
                      <a:pt x="0" y="15"/>
                      <a:pt x="1" y="15"/>
                    </a:cubicBezTo>
                    <a:cubicBezTo>
                      <a:pt x="2" y="15"/>
                      <a:pt x="3" y="14"/>
                      <a:pt x="3" y="13"/>
                    </a:cubicBezTo>
                    <a:cubicBezTo>
                      <a:pt x="4" y="10"/>
                      <a:pt x="7" y="7"/>
                      <a:pt x="11" y="5"/>
                    </a:cubicBezTo>
                    <a:cubicBezTo>
                      <a:pt x="15" y="4"/>
                      <a:pt x="19" y="4"/>
                      <a:pt x="22" y="6"/>
                    </a:cubicBezTo>
                    <a:cubicBezTo>
                      <a:pt x="22" y="6"/>
                      <a:pt x="23" y="6"/>
                      <a:pt x="24" y="5"/>
                    </a:cubicBezTo>
                    <a:cubicBezTo>
                      <a:pt x="24" y="5"/>
                      <a:pt x="24" y="3"/>
                      <a:pt x="23" y="3"/>
                    </a:cubicBezTo>
                    <a:cubicBezTo>
                      <a:pt x="20" y="0"/>
                      <a:pt x="14" y="0"/>
                      <a:pt x="9"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1" name="Freeform 2138"/>
              <p:cNvSpPr>
                <a:spLocks/>
              </p:cNvSpPr>
              <p:nvPr/>
            </p:nvSpPr>
            <p:spPr bwMode="auto">
              <a:xfrm>
                <a:off x="505" y="2602"/>
                <a:ext cx="50" cy="43"/>
              </a:xfrm>
              <a:custGeom>
                <a:avLst/>
                <a:gdLst>
                  <a:gd name="T0" fmla="*/ 9 w 21"/>
                  <a:gd name="T1" fmla="*/ 4 h 18"/>
                  <a:gd name="T2" fmla="*/ 13 w 21"/>
                  <a:gd name="T3" fmla="*/ 14 h 18"/>
                  <a:gd name="T4" fmla="*/ 9 w 21"/>
                  <a:gd name="T5" fmla="*/ 3 h 18"/>
                </a:gdLst>
                <a:ahLst/>
                <a:cxnLst>
                  <a:cxn ang="0">
                    <a:pos x="T0" y="T1"/>
                  </a:cxn>
                  <a:cxn ang="0">
                    <a:pos x="T2" y="T3"/>
                  </a:cxn>
                  <a:cxn ang="0">
                    <a:pos x="T4" y="T5"/>
                  </a:cxn>
                </a:cxnLst>
                <a:rect l="0" t="0" r="r" b="b"/>
                <a:pathLst>
                  <a:path w="21" h="18">
                    <a:moveTo>
                      <a:pt x="9" y="4"/>
                    </a:moveTo>
                    <a:cubicBezTo>
                      <a:pt x="0" y="5"/>
                      <a:pt x="5" y="18"/>
                      <a:pt x="13" y="14"/>
                    </a:cubicBezTo>
                    <a:cubicBezTo>
                      <a:pt x="21" y="11"/>
                      <a:pt x="17" y="0"/>
                      <a:pt x="9" y="3"/>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2" name="Freeform 2139"/>
              <p:cNvSpPr>
                <a:spLocks/>
              </p:cNvSpPr>
              <p:nvPr/>
            </p:nvSpPr>
            <p:spPr bwMode="auto">
              <a:xfrm>
                <a:off x="224" y="2335"/>
                <a:ext cx="402" cy="331"/>
              </a:xfrm>
              <a:custGeom>
                <a:avLst/>
                <a:gdLst>
                  <a:gd name="T0" fmla="*/ 125 w 169"/>
                  <a:gd name="T1" fmla="*/ 4 h 139"/>
                  <a:gd name="T2" fmla="*/ 104 w 169"/>
                  <a:gd name="T3" fmla="*/ 27 h 139"/>
                  <a:gd name="T4" fmla="*/ 95 w 169"/>
                  <a:gd name="T5" fmla="*/ 18 h 139"/>
                  <a:gd name="T6" fmla="*/ 61 w 169"/>
                  <a:gd name="T7" fmla="*/ 21 h 139"/>
                  <a:gd name="T8" fmla="*/ 43 w 169"/>
                  <a:gd name="T9" fmla="*/ 56 h 139"/>
                  <a:gd name="T10" fmla="*/ 43 w 169"/>
                  <a:gd name="T11" fmla="*/ 59 h 139"/>
                  <a:gd name="T12" fmla="*/ 47 w 169"/>
                  <a:gd name="T13" fmla="*/ 69 h 139"/>
                  <a:gd name="T14" fmla="*/ 21 w 169"/>
                  <a:gd name="T15" fmla="*/ 74 h 139"/>
                  <a:gd name="T16" fmla="*/ 5 w 169"/>
                  <a:gd name="T17" fmla="*/ 110 h 139"/>
                  <a:gd name="T18" fmla="*/ 42 w 169"/>
                  <a:gd name="T19" fmla="*/ 138 h 139"/>
                  <a:gd name="T20" fmla="*/ 67 w 169"/>
                  <a:gd name="T21" fmla="*/ 135 h 139"/>
                  <a:gd name="T22" fmla="*/ 68 w 169"/>
                  <a:gd name="T23" fmla="*/ 133 h 139"/>
                  <a:gd name="T24" fmla="*/ 65 w 169"/>
                  <a:gd name="T25" fmla="*/ 133 h 139"/>
                  <a:gd name="T26" fmla="*/ 42 w 169"/>
                  <a:gd name="T27" fmla="*/ 135 h 139"/>
                  <a:gd name="T28" fmla="*/ 8 w 169"/>
                  <a:gd name="T29" fmla="*/ 109 h 139"/>
                  <a:gd name="T30" fmla="*/ 22 w 169"/>
                  <a:gd name="T31" fmla="*/ 77 h 139"/>
                  <a:gd name="T32" fmla="*/ 54 w 169"/>
                  <a:gd name="T33" fmla="*/ 75 h 139"/>
                  <a:gd name="T34" fmla="*/ 54 w 169"/>
                  <a:gd name="T35" fmla="*/ 75 h 139"/>
                  <a:gd name="T36" fmla="*/ 54 w 169"/>
                  <a:gd name="T37" fmla="*/ 75 h 139"/>
                  <a:gd name="T38" fmla="*/ 56 w 169"/>
                  <a:gd name="T39" fmla="*/ 74 h 139"/>
                  <a:gd name="T40" fmla="*/ 56 w 169"/>
                  <a:gd name="T41" fmla="*/ 74 h 139"/>
                  <a:gd name="T42" fmla="*/ 56 w 169"/>
                  <a:gd name="T43" fmla="*/ 72 h 139"/>
                  <a:gd name="T44" fmla="*/ 55 w 169"/>
                  <a:gd name="T45" fmla="*/ 72 h 139"/>
                  <a:gd name="T46" fmla="*/ 55 w 169"/>
                  <a:gd name="T47" fmla="*/ 72 h 139"/>
                  <a:gd name="T48" fmla="*/ 46 w 169"/>
                  <a:gd name="T49" fmla="*/ 59 h 139"/>
                  <a:gd name="T50" fmla="*/ 63 w 169"/>
                  <a:gd name="T51" fmla="*/ 23 h 139"/>
                  <a:gd name="T52" fmla="*/ 93 w 169"/>
                  <a:gd name="T53" fmla="*/ 21 h 139"/>
                  <a:gd name="T54" fmla="*/ 102 w 169"/>
                  <a:gd name="T55" fmla="*/ 36 h 139"/>
                  <a:gd name="T56" fmla="*/ 102 w 169"/>
                  <a:gd name="T57" fmla="*/ 36 h 139"/>
                  <a:gd name="T58" fmla="*/ 102 w 169"/>
                  <a:gd name="T59" fmla="*/ 36 h 139"/>
                  <a:gd name="T60" fmla="*/ 104 w 169"/>
                  <a:gd name="T61" fmla="*/ 38 h 139"/>
                  <a:gd name="T62" fmla="*/ 106 w 169"/>
                  <a:gd name="T63" fmla="*/ 37 h 139"/>
                  <a:gd name="T64" fmla="*/ 106 w 169"/>
                  <a:gd name="T65" fmla="*/ 36 h 139"/>
                  <a:gd name="T66" fmla="*/ 106 w 169"/>
                  <a:gd name="T67" fmla="*/ 37 h 139"/>
                  <a:gd name="T68" fmla="*/ 126 w 169"/>
                  <a:gd name="T69" fmla="*/ 7 h 139"/>
                  <a:gd name="T70" fmla="*/ 154 w 169"/>
                  <a:gd name="T71" fmla="*/ 17 h 139"/>
                  <a:gd name="T72" fmla="*/ 158 w 169"/>
                  <a:gd name="T73" fmla="*/ 56 h 139"/>
                  <a:gd name="T74" fmla="*/ 144 w 169"/>
                  <a:gd name="T75" fmla="*/ 65 h 139"/>
                  <a:gd name="T76" fmla="*/ 142 w 169"/>
                  <a:gd name="T77" fmla="*/ 67 h 139"/>
                  <a:gd name="T78" fmla="*/ 143 w 169"/>
                  <a:gd name="T79" fmla="*/ 69 h 139"/>
                  <a:gd name="T80" fmla="*/ 161 w 169"/>
                  <a:gd name="T81" fmla="*/ 58 h 139"/>
                  <a:gd name="T82" fmla="*/ 157 w 169"/>
                  <a:gd name="T83" fmla="*/ 15 h 139"/>
                  <a:gd name="T84" fmla="*/ 125 w 169"/>
                  <a:gd name="T85"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 h="139">
                    <a:moveTo>
                      <a:pt x="125" y="4"/>
                    </a:moveTo>
                    <a:cubicBezTo>
                      <a:pt x="115" y="7"/>
                      <a:pt x="107" y="16"/>
                      <a:pt x="104" y="27"/>
                    </a:cubicBezTo>
                    <a:cubicBezTo>
                      <a:pt x="102" y="24"/>
                      <a:pt x="99" y="20"/>
                      <a:pt x="95" y="18"/>
                    </a:cubicBezTo>
                    <a:cubicBezTo>
                      <a:pt x="84" y="13"/>
                      <a:pt x="69" y="14"/>
                      <a:pt x="61" y="21"/>
                    </a:cubicBezTo>
                    <a:cubicBezTo>
                      <a:pt x="53" y="27"/>
                      <a:pt x="43" y="43"/>
                      <a:pt x="43" y="56"/>
                    </a:cubicBezTo>
                    <a:cubicBezTo>
                      <a:pt x="43" y="57"/>
                      <a:pt x="43" y="58"/>
                      <a:pt x="43" y="59"/>
                    </a:cubicBezTo>
                    <a:cubicBezTo>
                      <a:pt x="43" y="63"/>
                      <a:pt x="45" y="66"/>
                      <a:pt x="47" y="69"/>
                    </a:cubicBezTo>
                    <a:cubicBezTo>
                      <a:pt x="38" y="68"/>
                      <a:pt x="28" y="71"/>
                      <a:pt x="21" y="74"/>
                    </a:cubicBezTo>
                    <a:cubicBezTo>
                      <a:pt x="6" y="79"/>
                      <a:pt x="0" y="93"/>
                      <a:pt x="5" y="110"/>
                    </a:cubicBezTo>
                    <a:cubicBezTo>
                      <a:pt x="10" y="125"/>
                      <a:pt x="27" y="138"/>
                      <a:pt x="42" y="138"/>
                    </a:cubicBezTo>
                    <a:cubicBezTo>
                      <a:pt x="42" y="138"/>
                      <a:pt x="64" y="139"/>
                      <a:pt x="67" y="135"/>
                    </a:cubicBezTo>
                    <a:cubicBezTo>
                      <a:pt x="68" y="135"/>
                      <a:pt x="68" y="134"/>
                      <a:pt x="68" y="133"/>
                    </a:cubicBezTo>
                    <a:cubicBezTo>
                      <a:pt x="67" y="132"/>
                      <a:pt x="66" y="132"/>
                      <a:pt x="65" y="133"/>
                    </a:cubicBezTo>
                    <a:cubicBezTo>
                      <a:pt x="64" y="135"/>
                      <a:pt x="50" y="135"/>
                      <a:pt x="42" y="135"/>
                    </a:cubicBezTo>
                    <a:cubicBezTo>
                      <a:pt x="28" y="134"/>
                      <a:pt x="13" y="122"/>
                      <a:pt x="8" y="109"/>
                    </a:cubicBezTo>
                    <a:cubicBezTo>
                      <a:pt x="3" y="94"/>
                      <a:pt x="8" y="82"/>
                      <a:pt x="22" y="77"/>
                    </a:cubicBezTo>
                    <a:cubicBezTo>
                      <a:pt x="31" y="74"/>
                      <a:pt x="44" y="69"/>
                      <a:pt x="54" y="75"/>
                    </a:cubicBezTo>
                    <a:cubicBezTo>
                      <a:pt x="54" y="75"/>
                      <a:pt x="54" y="75"/>
                      <a:pt x="54" y="75"/>
                    </a:cubicBezTo>
                    <a:cubicBezTo>
                      <a:pt x="54" y="75"/>
                      <a:pt x="54" y="75"/>
                      <a:pt x="54" y="75"/>
                    </a:cubicBezTo>
                    <a:cubicBezTo>
                      <a:pt x="55" y="75"/>
                      <a:pt x="56" y="75"/>
                      <a:pt x="56" y="74"/>
                    </a:cubicBezTo>
                    <a:cubicBezTo>
                      <a:pt x="56" y="74"/>
                      <a:pt x="56" y="74"/>
                      <a:pt x="56" y="74"/>
                    </a:cubicBezTo>
                    <a:cubicBezTo>
                      <a:pt x="56" y="73"/>
                      <a:pt x="56" y="72"/>
                      <a:pt x="56" y="72"/>
                    </a:cubicBezTo>
                    <a:cubicBezTo>
                      <a:pt x="55" y="72"/>
                      <a:pt x="55" y="72"/>
                      <a:pt x="55" y="72"/>
                    </a:cubicBezTo>
                    <a:cubicBezTo>
                      <a:pt x="55" y="72"/>
                      <a:pt x="55" y="72"/>
                      <a:pt x="55" y="72"/>
                    </a:cubicBezTo>
                    <a:cubicBezTo>
                      <a:pt x="50" y="69"/>
                      <a:pt x="47" y="65"/>
                      <a:pt x="46" y="59"/>
                    </a:cubicBezTo>
                    <a:cubicBezTo>
                      <a:pt x="45" y="47"/>
                      <a:pt x="54" y="30"/>
                      <a:pt x="63" y="23"/>
                    </a:cubicBezTo>
                    <a:cubicBezTo>
                      <a:pt x="70" y="17"/>
                      <a:pt x="84" y="17"/>
                      <a:pt x="93" y="21"/>
                    </a:cubicBezTo>
                    <a:cubicBezTo>
                      <a:pt x="97" y="23"/>
                      <a:pt x="103" y="28"/>
                      <a:pt x="102" y="36"/>
                    </a:cubicBezTo>
                    <a:cubicBezTo>
                      <a:pt x="102" y="36"/>
                      <a:pt x="102" y="36"/>
                      <a:pt x="102" y="36"/>
                    </a:cubicBezTo>
                    <a:cubicBezTo>
                      <a:pt x="102" y="36"/>
                      <a:pt x="102" y="36"/>
                      <a:pt x="102" y="36"/>
                    </a:cubicBezTo>
                    <a:cubicBezTo>
                      <a:pt x="102" y="37"/>
                      <a:pt x="103" y="38"/>
                      <a:pt x="104" y="38"/>
                    </a:cubicBezTo>
                    <a:cubicBezTo>
                      <a:pt x="105" y="38"/>
                      <a:pt x="106" y="37"/>
                      <a:pt x="106" y="37"/>
                    </a:cubicBezTo>
                    <a:cubicBezTo>
                      <a:pt x="106" y="37"/>
                      <a:pt x="106" y="37"/>
                      <a:pt x="106" y="36"/>
                    </a:cubicBezTo>
                    <a:cubicBezTo>
                      <a:pt x="106" y="37"/>
                      <a:pt x="106" y="37"/>
                      <a:pt x="106" y="37"/>
                    </a:cubicBezTo>
                    <a:cubicBezTo>
                      <a:pt x="106" y="23"/>
                      <a:pt x="114" y="11"/>
                      <a:pt x="126" y="7"/>
                    </a:cubicBezTo>
                    <a:cubicBezTo>
                      <a:pt x="136" y="4"/>
                      <a:pt x="146" y="7"/>
                      <a:pt x="154" y="17"/>
                    </a:cubicBezTo>
                    <a:cubicBezTo>
                      <a:pt x="163" y="28"/>
                      <a:pt x="165" y="45"/>
                      <a:pt x="158" y="56"/>
                    </a:cubicBezTo>
                    <a:cubicBezTo>
                      <a:pt x="155" y="62"/>
                      <a:pt x="152" y="67"/>
                      <a:pt x="144" y="65"/>
                    </a:cubicBezTo>
                    <a:cubicBezTo>
                      <a:pt x="143" y="65"/>
                      <a:pt x="142" y="66"/>
                      <a:pt x="142" y="67"/>
                    </a:cubicBezTo>
                    <a:cubicBezTo>
                      <a:pt x="142" y="68"/>
                      <a:pt x="143" y="69"/>
                      <a:pt x="143" y="69"/>
                    </a:cubicBezTo>
                    <a:cubicBezTo>
                      <a:pt x="153" y="70"/>
                      <a:pt x="157" y="64"/>
                      <a:pt x="161" y="58"/>
                    </a:cubicBezTo>
                    <a:cubicBezTo>
                      <a:pt x="169" y="45"/>
                      <a:pt x="167" y="27"/>
                      <a:pt x="157" y="15"/>
                    </a:cubicBezTo>
                    <a:cubicBezTo>
                      <a:pt x="148" y="4"/>
                      <a:pt x="136" y="0"/>
                      <a:pt x="125"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3" name="Freeform 2140"/>
              <p:cNvSpPr>
                <a:spLocks/>
              </p:cNvSpPr>
              <p:nvPr/>
            </p:nvSpPr>
            <p:spPr bwMode="auto">
              <a:xfrm>
                <a:off x="127" y="2869"/>
                <a:ext cx="509" cy="414"/>
              </a:xfrm>
              <a:custGeom>
                <a:avLst/>
                <a:gdLst>
                  <a:gd name="T0" fmla="*/ 164 w 214"/>
                  <a:gd name="T1" fmla="*/ 25 h 174"/>
                  <a:gd name="T2" fmla="*/ 156 w 214"/>
                  <a:gd name="T3" fmla="*/ 33 h 174"/>
                  <a:gd name="T4" fmla="*/ 83 w 214"/>
                  <a:gd name="T5" fmla="*/ 82 h 174"/>
                  <a:gd name="T6" fmla="*/ 76 w 214"/>
                  <a:gd name="T7" fmla="*/ 85 h 174"/>
                  <a:gd name="T8" fmla="*/ 31 w 214"/>
                  <a:gd name="T9" fmla="*/ 112 h 174"/>
                  <a:gd name="T10" fmla="*/ 1 w 214"/>
                  <a:gd name="T11" fmla="*/ 167 h 174"/>
                  <a:gd name="T12" fmla="*/ 4 w 214"/>
                  <a:gd name="T13" fmla="*/ 174 h 174"/>
                  <a:gd name="T14" fmla="*/ 6 w 214"/>
                  <a:gd name="T15" fmla="*/ 173 h 174"/>
                  <a:gd name="T16" fmla="*/ 6 w 214"/>
                  <a:gd name="T17" fmla="*/ 171 h 174"/>
                  <a:gd name="T18" fmla="*/ 4 w 214"/>
                  <a:gd name="T19" fmla="*/ 167 h 174"/>
                  <a:gd name="T20" fmla="*/ 34 w 214"/>
                  <a:gd name="T21" fmla="*/ 115 h 174"/>
                  <a:gd name="T22" fmla="*/ 78 w 214"/>
                  <a:gd name="T23" fmla="*/ 88 h 174"/>
                  <a:gd name="T24" fmla="*/ 85 w 214"/>
                  <a:gd name="T25" fmla="*/ 85 h 174"/>
                  <a:gd name="T26" fmla="*/ 158 w 214"/>
                  <a:gd name="T27" fmla="*/ 35 h 174"/>
                  <a:gd name="T28" fmla="*/ 166 w 214"/>
                  <a:gd name="T29" fmla="*/ 27 h 174"/>
                  <a:gd name="T30" fmla="*/ 199 w 214"/>
                  <a:gd name="T31" fmla="*/ 4 h 174"/>
                  <a:gd name="T32" fmla="*/ 206 w 214"/>
                  <a:gd name="T33" fmla="*/ 8 h 174"/>
                  <a:gd name="T34" fmla="*/ 209 w 214"/>
                  <a:gd name="T35" fmla="*/ 28 h 174"/>
                  <a:gd name="T36" fmla="*/ 167 w 214"/>
                  <a:gd name="T37" fmla="*/ 82 h 174"/>
                  <a:gd name="T38" fmla="*/ 167 w 214"/>
                  <a:gd name="T39" fmla="*/ 82 h 174"/>
                  <a:gd name="T40" fmla="*/ 166 w 214"/>
                  <a:gd name="T41" fmla="*/ 84 h 174"/>
                  <a:gd name="T42" fmla="*/ 166 w 214"/>
                  <a:gd name="T43" fmla="*/ 85 h 174"/>
                  <a:gd name="T44" fmla="*/ 168 w 214"/>
                  <a:gd name="T45" fmla="*/ 86 h 174"/>
                  <a:gd name="T46" fmla="*/ 168 w 214"/>
                  <a:gd name="T47" fmla="*/ 86 h 174"/>
                  <a:gd name="T48" fmla="*/ 169 w 214"/>
                  <a:gd name="T49" fmla="*/ 86 h 174"/>
                  <a:gd name="T50" fmla="*/ 169 w 214"/>
                  <a:gd name="T51" fmla="*/ 86 h 174"/>
                  <a:gd name="T52" fmla="*/ 169 w 214"/>
                  <a:gd name="T53" fmla="*/ 86 h 174"/>
                  <a:gd name="T54" fmla="*/ 176 w 214"/>
                  <a:gd name="T55" fmla="*/ 82 h 174"/>
                  <a:gd name="T56" fmla="*/ 199 w 214"/>
                  <a:gd name="T57" fmla="*/ 76 h 174"/>
                  <a:gd name="T58" fmla="*/ 203 w 214"/>
                  <a:gd name="T59" fmla="*/ 84 h 174"/>
                  <a:gd name="T60" fmla="*/ 176 w 214"/>
                  <a:gd name="T61" fmla="*/ 117 h 174"/>
                  <a:gd name="T62" fmla="*/ 164 w 214"/>
                  <a:gd name="T63" fmla="*/ 125 h 174"/>
                  <a:gd name="T64" fmla="*/ 164 w 214"/>
                  <a:gd name="T65" fmla="*/ 127 h 174"/>
                  <a:gd name="T66" fmla="*/ 166 w 214"/>
                  <a:gd name="T67" fmla="*/ 128 h 174"/>
                  <a:gd name="T68" fmla="*/ 198 w 214"/>
                  <a:gd name="T69" fmla="*/ 124 h 174"/>
                  <a:gd name="T70" fmla="*/ 198 w 214"/>
                  <a:gd name="T71" fmla="*/ 136 h 174"/>
                  <a:gd name="T72" fmla="*/ 161 w 214"/>
                  <a:gd name="T73" fmla="*/ 171 h 174"/>
                  <a:gd name="T74" fmla="*/ 161 w 214"/>
                  <a:gd name="T75" fmla="*/ 173 h 174"/>
                  <a:gd name="T76" fmla="*/ 163 w 214"/>
                  <a:gd name="T77" fmla="*/ 174 h 174"/>
                  <a:gd name="T78" fmla="*/ 201 w 214"/>
                  <a:gd name="T79" fmla="*/ 137 h 174"/>
                  <a:gd name="T80" fmla="*/ 200 w 214"/>
                  <a:gd name="T81" fmla="*/ 122 h 174"/>
                  <a:gd name="T82" fmla="*/ 176 w 214"/>
                  <a:gd name="T83" fmla="*/ 121 h 174"/>
                  <a:gd name="T84" fmla="*/ 178 w 214"/>
                  <a:gd name="T85" fmla="*/ 120 h 174"/>
                  <a:gd name="T86" fmla="*/ 206 w 214"/>
                  <a:gd name="T87" fmla="*/ 86 h 174"/>
                  <a:gd name="T88" fmla="*/ 206 w 214"/>
                  <a:gd name="T89" fmla="*/ 84 h 174"/>
                  <a:gd name="T90" fmla="*/ 201 w 214"/>
                  <a:gd name="T91" fmla="*/ 73 h 174"/>
                  <a:gd name="T92" fmla="*/ 183 w 214"/>
                  <a:gd name="T93" fmla="*/ 75 h 174"/>
                  <a:gd name="T94" fmla="*/ 212 w 214"/>
                  <a:gd name="T95" fmla="*/ 29 h 174"/>
                  <a:gd name="T96" fmla="*/ 214 w 214"/>
                  <a:gd name="T97" fmla="*/ 20 h 174"/>
                  <a:gd name="T98" fmla="*/ 209 w 214"/>
                  <a:gd name="T99" fmla="*/ 6 h 174"/>
                  <a:gd name="T100" fmla="*/ 199 w 214"/>
                  <a:gd name="T101" fmla="*/ 1 h 174"/>
                  <a:gd name="T102" fmla="*/ 164 w 214"/>
                  <a:gd name="T103" fmla="*/ 2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174">
                    <a:moveTo>
                      <a:pt x="164" y="25"/>
                    </a:moveTo>
                    <a:cubicBezTo>
                      <a:pt x="156" y="33"/>
                      <a:pt x="156" y="33"/>
                      <a:pt x="156" y="33"/>
                    </a:cubicBezTo>
                    <a:cubicBezTo>
                      <a:pt x="135" y="50"/>
                      <a:pt x="111" y="69"/>
                      <a:pt x="83" y="82"/>
                    </a:cubicBezTo>
                    <a:cubicBezTo>
                      <a:pt x="76" y="85"/>
                      <a:pt x="76" y="85"/>
                      <a:pt x="76" y="85"/>
                    </a:cubicBezTo>
                    <a:cubicBezTo>
                      <a:pt x="60" y="93"/>
                      <a:pt x="45" y="100"/>
                      <a:pt x="31" y="112"/>
                    </a:cubicBezTo>
                    <a:cubicBezTo>
                      <a:pt x="24" y="119"/>
                      <a:pt x="0" y="152"/>
                      <a:pt x="1" y="167"/>
                    </a:cubicBezTo>
                    <a:cubicBezTo>
                      <a:pt x="1" y="170"/>
                      <a:pt x="2" y="172"/>
                      <a:pt x="4" y="174"/>
                    </a:cubicBezTo>
                    <a:cubicBezTo>
                      <a:pt x="4" y="174"/>
                      <a:pt x="5" y="174"/>
                      <a:pt x="6" y="173"/>
                    </a:cubicBezTo>
                    <a:cubicBezTo>
                      <a:pt x="7" y="173"/>
                      <a:pt x="6" y="171"/>
                      <a:pt x="6" y="171"/>
                    </a:cubicBezTo>
                    <a:cubicBezTo>
                      <a:pt x="5" y="170"/>
                      <a:pt x="4" y="169"/>
                      <a:pt x="4" y="167"/>
                    </a:cubicBezTo>
                    <a:cubicBezTo>
                      <a:pt x="4" y="153"/>
                      <a:pt x="26" y="121"/>
                      <a:pt x="34" y="115"/>
                    </a:cubicBezTo>
                    <a:cubicBezTo>
                      <a:pt x="47" y="103"/>
                      <a:pt x="61" y="96"/>
                      <a:pt x="78" y="88"/>
                    </a:cubicBezTo>
                    <a:cubicBezTo>
                      <a:pt x="85" y="85"/>
                      <a:pt x="85" y="85"/>
                      <a:pt x="85" y="85"/>
                    </a:cubicBezTo>
                    <a:cubicBezTo>
                      <a:pt x="113" y="72"/>
                      <a:pt x="137" y="52"/>
                      <a:pt x="158" y="35"/>
                    </a:cubicBezTo>
                    <a:cubicBezTo>
                      <a:pt x="166" y="27"/>
                      <a:pt x="166" y="27"/>
                      <a:pt x="166" y="27"/>
                    </a:cubicBezTo>
                    <a:cubicBezTo>
                      <a:pt x="175" y="18"/>
                      <a:pt x="189" y="4"/>
                      <a:pt x="199" y="4"/>
                    </a:cubicBezTo>
                    <a:cubicBezTo>
                      <a:pt x="202" y="4"/>
                      <a:pt x="204" y="6"/>
                      <a:pt x="206" y="8"/>
                    </a:cubicBezTo>
                    <a:cubicBezTo>
                      <a:pt x="210" y="13"/>
                      <a:pt x="211" y="20"/>
                      <a:pt x="209" y="28"/>
                    </a:cubicBezTo>
                    <a:cubicBezTo>
                      <a:pt x="204" y="50"/>
                      <a:pt x="180" y="77"/>
                      <a:pt x="167" y="82"/>
                    </a:cubicBezTo>
                    <a:cubicBezTo>
                      <a:pt x="167" y="82"/>
                      <a:pt x="167" y="82"/>
                      <a:pt x="167" y="82"/>
                    </a:cubicBezTo>
                    <a:cubicBezTo>
                      <a:pt x="167" y="83"/>
                      <a:pt x="166" y="83"/>
                      <a:pt x="166" y="84"/>
                    </a:cubicBezTo>
                    <a:cubicBezTo>
                      <a:pt x="166" y="84"/>
                      <a:pt x="166" y="84"/>
                      <a:pt x="166" y="85"/>
                    </a:cubicBezTo>
                    <a:cubicBezTo>
                      <a:pt x="167" y="85"/>
                      <a:pt x="168" y="86"/>
                      <a:pt x="168" y="86"/>
                    </a:cubicBezTo>
                    <a:cubicBezTo>
                      <a:pt x="168" y="86"/>
                      <a:pt x="168" y="86"/>
                      <a:pt x="168" y="86"/>
                    </a:cubicBezTo>
                    <a:cubicBezTo>
                      <a:pt x="169" y="86"/>
                      <a:pt x="169" y="86"/>
                      <a:pt x="169" y="86"/>
                    </a:cubicBezTo>
                    <a:cubicBezTo>
                      <a:pt x="169" y="86"/>
                      <a:pt x="169" y="86"/>
                      <a:pt x="169" y="86"/>
                    </a:cubicBezTo>
                    <a:cubicBezTo>
                      <a:pt x="169" y="86"/>
                      <a:pt x="169" y="86"/>
                      <a:pt x="169" y="86"/>
                    </a:cubicBezTo>
                    <a:cubicBezTo>
                      <a:pt x="169" y="85"/>
                      <a:pt x="176" y="82"/>
                      <a:pt x="176" y="82"/>
                    </a:cubicBezTo>
                    <a:cubicBezTo>
                      <a:pt x="184" y="78"/>
                      <a:pt x="194" y="73"/>
                      <a:pt x="199" y="76"/>
                    </a:cubicBezTo>
                    <a:cubicBezTo>
                      <a:pt x="201" y="77"/>
                      <a:pt x="202" y="80"/>
                      <a:pt x="203" y="84"/>
                    </a:cubicBezTo>
                    <a:cubicBezTo>
                      <a:pt x="204" y="99"/>
                      <a:pt x="189" y="108"/>
                      <a:pt x="176" y="117"/>
                    </a:cubicBezTo>
                    <a:cubicBezTo>
                      <a:pt x="172" y="120"/>
                      <a:pt x="168" y="123"/>
                      <a:pt x="164" y="125"/>
                    </a:cubicBezTo>
                    <a:cubicBezTo>
                      <a:pt x="164" y="126"/>
                      <a:pt x="163" y="127"/>
                      <a:pt x="164" y="127"/>
                    </a:cubicBezTo>
                    <a:cubicBezTo>
                      <a:pt x="164" y="128"/>
                      <a:pt x="165" y="128"/>
                      <a:pt x="166" y="128"/>
                    </a:cubicBezTo>
                    <a:cubicBezTo>
                      <a:pt x="178" y="123"/>
                      <a:pt x="193" y="120"/>
                      <a:pt x="198" y="124"/>
                    </a:cubicBezTo>
                    <a:cubicBezTo>
                      <a:pt x="200" y="126"/>
                      <a:pt x="200" y="130"/>
                      <a:pt x="198" y="136"/>
                    </a:cubicBezTo>
                    <a:cubicBezTo>
                      <a:pt x="191" y="154"/>
                      <a:pt x="176" y="163"/>
                      <a:pt x="161" y="171"/>
                    </a:cubicBezTo>
                    <a:cubicBezTo>
                      <a:pt x="161" y="171"/>
                      <a:pt x="160" y="172"/>
                      <a:pt x="161" y="173"/>
                    </a:cubicBezTo>
                    <a:cubicBezTo>
                      <a:pt x="161" y="174"/>
                      <a:pt x="162" y="174"/>
                      <a:pt x="163" y="174"/>
                    </a:cubicBezTo>
                    <a:cubicBezTo>
                      <a:pt x="178" y="166"/>
                      <a:pt x="194" y="156"/>
                      <a:pt x="201" y="137"/>
                    </a:cubicBezTo>
                    <a:cubicBezTo>
                      <a:pt x="203" y="130"/>
                      <a:pt x="203" y="125"/>
                      <a:pt x="200" y="122"/>
                    </a:cubicBezTo>
                    <a:cubicBezTo>
                      <a:pt x="195" y="117"/>
                      <a:pt x="185" y="119"/>
                      <a:pt x="176" y="121"/>
                    </a:cubicBezTo>
                    <a:cubicBezTo>
                      <a:pt x="177" y="121"/>
                      <a:pt x="177" y="120"/>
                      <a:pt x="178" y="120"/>
                    </a:cubicBezTo>
                    <a:cubicBezTo>
                      <a:pt x="191" y="111"/>
                      <a:pt x="206" y="102"/>
                      <a:pt x="206" y="86"/>
                    </a:cubicBezTo>
                    <a:cubicBezTo>
                      <a:pt x="206" y="85"/>
                      <a:pt x="206" y="85"/>
                      <a:pt x="206" y="84"/>
                    </a:cubicBezTo>
                    <a:cubicBezTo>
                      <a:pt x="205" y="79"/>
                      <a:pt x="204" y="75"/>
                      <a:pt x="201" y="73"/>
                    </a:cubicBezTo>
                    <a:cubicBezTo>
                      <a:pt x="196" y="71"/>
                      <a:pt x="189" y="72"/>
                      <a:pt x="183" y="75"/>
                    </a:cubicBezTo>
                    <a:cubicBezTo>
                      <a:pt x="195" y="64"/>
                      <a:pt x="208" y="46"/>
                      <a:pt x="212" y="29"/>
                    </a:cubicBezTo>
                    <a:cubicBezTo>
                      <a:pt x="213" y="26"/>
                      <a:pt x="214" y="23"/>
                      <a:pt x="214" y="20"/>
                    </a:cubicBezTo>
                    <a:cubicBezTo>
                      <a:pt x="214" y="15"/>
                      <a:pt x="212" y="10"/>
                      <a:pt x="209" y="6"/>
                    </a:cubicBezTo>
                    <a:cubicBezTo>
                      <a:pt x="206" y="3"/>
                      <a:pt x="203" y="1"/>
                      <a:pt x="199" y="1"/>
                    </a:cubicBezTo>
                    <a:cubicBezTo>
                      <a:pt x="188" y="0"/>
                      <a:pt x="174" y="15"/>
                      <a:pt x="164" y="2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4" name="Freeform 2141"/>
              <p:cNvSpPr>
                <a:spLocks/>
              </p:cNvSpPr>
              <p:nvPr/>
            </p:nvSpPr>
            <p:spPr bwMode="auto">
              <a:xfrm>
                <a:off x="747" y="2719"/>
                <a:ext cx="324" cy="569"/>
              </a:xfrm>
              <a:custGeom>
                <a:avLst/>
                <a:gdLst>
                  <a:gd name="T0" fmla="*/ 87 w 136"/>
                  <a:gd name="T1" fmla="*/ 1 h 239"/>
                  <a:gd name="T2" fmla="*/ 72 w 136"/>
                  <a:gd name="T3" fmla="*/ 18 h 239"/>
                  <a:gd name="T4" fmla="*/ 1 w 136"/>
                  <a:gd name="T5" fmla="*/ 116 h 239"/>
                  <a:gd name="T6" fmla="*/ 0 w 136"/>
                  <a:gd name="T7" fmla="*/ 119 h 239"/>
                  <a:gd name="T8" fmla="*/ 2 w 136"/>
                  <a:gd name="T9" fmla="*/ 120 h 239"/>
                  <a:gd name="T10" fmla="*/ 76 w 136"/>
                  <a:gd name="T11" fmla="*/ 19 h 239"/>
                  <a:gd name="T12" fmla="*/ 88 w 136"/>
                  <a:gd name="T13" fmla="*/ 4 h 239"/>
                  <a:gd name="T14" fmla="*/ 101 w 136"/>
                  <a:gd name="T15" fmla="*/ 16 h 239"/>
                  <a:gd name="T16" fmla="*/ 104 w 136"/>
                  <a:gd name="T17" fmla="*/ 33 h 239"/>
                  <a:gd name="T18" fmla="*/ 93 w 136"/>
                  <a:gd name="T19" fmla="*/ 80 h 239"/>
                  <a:gd name="T20" fmla="*/ 86 w 136"/>
                  <a:gd name="T21" fmla="*/ 92 h 239"/>
                  <a:gd name="T22" fmla="*/ 86 w 136"/>
                  <a:gd name="T23" fmla="*/ 93 h 239"/>
                  <a:gd name="T24" fmla="*/ 87 w 136"/>
                  <a:gd name="T25" fmla="*/ 94 h 239"/>
                  <a:gd name="T26" fmla="*/ 89 w 136"/>
                  <a:gd name="T27" fmla="*/ 94 h 239"/>
                  <a:gd name="T28" fmla="*/ 95 w 136"/>
                  <a:gd name="T29" fmla="*/ 83 h 239"/>
                  <a:gd name="T30" fmla="*/ 115 w 136"/>
                  <a:gd name="T31" fmla="*/ 70 h 239"/>
                  <a:gd name="T32" fmla="*/ 124 w 136"/>
                  <a:gd name="T33" fmla="*/ 79 h 239"/>
                  <a:gd name="T34" fmla="*/ 124 w 136"/>
                  <a:gd name="T35" fmla="*/ 85 h 239"/>
                  <a:gd name="T36" fmla="*/ 102 w 136"/>
                  <a:gd name="T37" fmla="*/ 128 h 239"/>
                  <a:gd name="T38" fmla="*/ 94 w 136"/>
                  <a:gd name="T39" fmla="*/ 136 h 239"/>
                  <a:gd name="T40" fmla="*/ 93 w 136"/>
                  <a:gd name="T41" fmla="*/ 137 h 239"/>
                  <a:gd name="T42" fmla="*/ 94 w 136"/>
                  <a:gd name="T43" fmla="*/ 138 h 239"/>
                  <a:gd name="T44" fmla="*/ 96 w 136"/>
                  <a:gd name="T45" fmla="*/ 138 h 239"/>
                  <a:gd name="T46" fmla="*/ 104 w 136"/>
                  <a:gd name="T47" fmla="*/ 131 h 239"/>
                  <a:gd name="T48" fmla="*/ 127 w 136"/>
                  <a:gd name="T49" fmla="*/ 123 h 239"/>
                  <a:gd name="T50" fmla="*/ 133 w 136"/>
                  <a:gd name="T51" fmla="*/ 132 h 239"/>
                  <a:gd name="T52" fmla="*/ 107 w 136"/>
                  <a:gd name="T53" fmla="*/ 170 h 239"/>
                  <a:gd name="T54" fmla="*/ 100 w 136"/>
                  <a:gd name="T55" fmla="*/ 176 h 239"/>
                  <a:gd name="T56" fmla="*/ 100 w 136"/>
                  <a:gd name="T57" fmla="*/ 178 h 239"/>
                  <a:gd name="T58" fmla="*/ 102 w 136"/>
                  <a:gd name="T59" fmla="*/ 178 h 239"/>
                  <a:gd name="T60" fmla="*/ 103 w 136"/>
                  <a:gd name="T61" fmla="*/ 178 h 239"/>
                  <a:gd name="T62" fmla="*/ 129 w 136"/>
                  <a:gd name="T63" fmla="*/ 174 h 239"/>
                  <a:gd name="T64" fmla="*/ 112 w 136"/>
                  <a:gd name="T65" fmla="*/ 199 h 239"/>
                  <a:gd name="T66" fmla="*/ 111 w 136"/>
                  <a:gd name="T67" fmla="*/ 200 h 239"/>
                  <a:gd name="T68" fmla="*/ 76 w 136"/>
                  <a:gd name="T69" fmla="*/ 225 h 239"/>
                  <a:gd name="T70" fmla="*/ 69 w 136"/>
                  <a:gd name="T71" fmla="*/ 228 h 239"/>
                  <a:gd name="T72" fmla="*/ 50 w 136"/>
                  <a:gd name="T73" fmla="*/ 235 h 239"/>
                  <a:gd name="T74" fmla="*/ 49 w 136"/>
                  <a:gd name="T75" fmla="*/ 237 h 239"/>
                  <a:gd name="T76" fmla="*/ 51 w 136"/>
                  <a:gd name="T77" fmla="*/ 239 h 239"/>
                  <a:gd name="T78" fmla="*/ 70 w 136"/>
                  <a:gd name="T79" fmla="*/ 231 h 239"/>
                  <a:gd name="T80" fmla="*/ 77 w 136"/>
                  <a:gd name="T81" fmla="*/ 228 h 239"/>
                  <a:gd name="T82" fmla="*/ 114 w 136"/>
                  <a:gd name="T83" fmla="*/ 203 h 239"/>
                  <a:gd name="T84" fmla="*/ 114 w 136"/>
                  <a:gd name="T85" fmla="*/ 202 h 239"/>
                  <a:gd name="T86" fmla="*/ 132 w 136"/>
                  <a:gd name="T87" fmla="*/ 173 h 239"/>
                  <a:gd name="T88" fmla="*/ 112 w 136"/>
                  <a:gd name="T89" fmla="*/ 170 h 239"/>
                  <a:gd name="T90" fmla="*/ 136 w 136"/>
                  <a:gd name="T91" fmla="*/ 134 h 239"/>
                  <a:gd name="T92" fmla="*/ 136 w 136"/>
                  <a:gd name="T93" fmla="*/ 132 h 239"/>
                  <a:gd name="T94" fmla="*/ 128 w 136"/>
                  <a:gd name="T95" fmla="*/ 119 h 239"/>
                  <a:gd name="T96" fmla="*/ 111 w 136"/>
                  <a:gd name="T97" fmla="*/ 122 h 239"/>
                  <a:gd name="T98" fmla="*/ 128 w 136"/>
                  <a:gd name="T99" fmla="*/ 85 h 239"/>
                  <a:gd name="T100" fmla="*/ 127 w 136"/>
                  <a:gd name="T101" fmla="*/ 78 h 239"/>
                  <a:gd name="T102" fmla="*/ 115 w 136"/>
                  <a:gd name="T103" fmla="*/ 67 h 239"/>
                  <a:gd name="T104" fmla="*/ 99 w 136"/>
                  <a:gd name="T105" fmla="*/ 74 h 239"/>
                  <a:gd name="T106" fmla="*/ 107 w 136"/>
                  <a:gd name="T107" fmla="*/ 33 h 239"/>
                  <a:gd name="T108" fmla="*/ 104 w 136"/>
                  <a:gd name="T109" fmla="*/ 14 h 239"/>
                  <a:gd name="T110" fmla="*/ 87 w 136"/>
                  <a:gd name="T111"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239">
                    <a:moveTo>
                      <a:pt x="87" y="1"/>
                    </a:moveTo>
                    <a:cubicBezTo>
                      <a:pt x="80" y="2"/>
                      <a:pt x="74" y="8"/>
                      <a:pt x="72" y="18"/>
                    </a:cubicBezTo>
                    <a:cubicBezTo>
                      <a:pt x="62" y="73"/>
                      <a:pt x="38" y="105"/>
                      <a:pt x="1" y="116"/>
                    </a:cubicBezTo>
                    <a:cubicBezTo>
                      <a:pt x="1" y="117"/>
                      <a:pt x="0" y="118"/>
                      <a:pt x="0" y="119"/>
                    </a:cubicBezTo>
                    <a:cubicBezTo>
                      <a:pt x="1" y="119"/>
                      <a:pt x="2" y="120"/>
                      <a:pt x="2" y="120"/>
                    </a:cubicBezTo>
                    <a:cubicBezTo>
                      <a:pt x="41" y="108"/>
                      <a:pt x="65" y="75"/>
                      <a:pt x="76" y="19"/>
                    </a:cubicBezTo>
                    <a:cubicBezTo>
                      <a:pt x="77" y="11"/>
                      <a:pt x="82" y="5"/>
                      <a:pt x="88" y="4"/>
                    </a:cubicBezTo>
                    <a:cubicBezTo>
                      <a:pt x="93" y="4"/>
                      <a:pt x="98" y="8"/>
                      <a:pt x="101" y="16"/>
                    </a:cubicBezTo>
                    <a:cubicBezTo>
                      <a:pt x="103" y="20"/>
                      <a:pt x="104" y="27"/>
                      <a:pt x="104" y="33"/>
                    </a:cubicBezTo>
                    <a:cubicBezTo>
                      <a:pt x="104" y="49"/>
                      <a:pt x="99" y="67"/>
                      <a:pt x="93" y="80"/>
                    </a:cubicBezTo>
                    <a:cubicBezTo>
                      <a:pt x="90" y="84"/>
                      <a:pt x="87" y="89"/>
                      <a:pt x="86" y="92"/>
                    </a:cubicBezTo>
                    <a:cubicBezTo>
                      <a:pt x="86" y="92"/>
                      <a:pt x="86" y="93"/>
                      <a:pt x="86" y="93"/>
                    </a:cubicBezTo>
                    <a:cubicBezTo>
                      <a:pt x="86" y="93"/>
                      <a:pt x="87" y="94"/>
                      <a:pt x="87" y="94"/>
                    </a:cubicBezTo>
                    <a:cubicBezTo>
                      <a:pt x="88" y="95"/>
                      <a:pt x="89" y="94"/>
                      <a:pt x="89" y="94"/>
                    </a:cubicBezTo>
                    <a:cubicBezTo>
                      <a:pt x="91" y="91"/>
                      <a:pt x="93" y="87"/>
                      <a:pt x="95" y="83"/>
                    </a:cubicBezTo>
                    <a:cubicBezTo>
                      <a:pt x="101" y="76"/>
                      <a:pt x="109" y="70"/>
                      <a:pt x="115" y="70"/>
                    </a:cubicBezTo>
                    <a:cubicBezTo>
                      <a:pt x="119" y="70"/>
                      <a:pt x="122" y="73"/>
                      <a:pt x="124" y="79"/>
                    </a:cubicBezTo>
                    <a:cubicBezTo>
                      <a:pt x="124" y="81"/>
                      <a:pt x="124" y="83"/>
                      <a:pt x="124" y="85"/>
                    </a:cubicBezTo>
                    <a:cubicBezTo>
                      <a:pt x="124" y="100"/>
                      <a:pt x="112" y="117"/>
                      <a:pt x="102" y="128"/>
                    </a:cubicBezTo>
                    <a:cubicBezTo>
                      <a:pt x="98" y="131"/>
                      <a:pt x="95" y="134"/>
                      <a:pt x="94" y="136"/>
                    </a:cubicBezTo>
                    <a:cubicBezTo>
                      <a:pt x="94" y="136"/>
                      <a:pt x="93" y="137"/>
                      <a:pt x="93" y="137"/>
                    </a:cubicBezTo>
                    <a:cubicBezTo>
                      <a:pt x="93" y="138"/>
                      <a:pt x="94" y="138"/>
                      <a:pt x="94" y="138"/>
                    </a:cubicBezTo>
                    <a:cubicBezTo>
                      <a:pt x="95" y="139"/>
                      <a:pt x="96" y="139"/>
                      <a:pt x="96" y="138"/>
                    </a:cubicBezTo>
                    <a:cubicBezTo>
                      <a:pt x="99" y="137"/>
                      <a:pt x="101" y="134"/>
                      <a:pt x="104" y="131"/>
                    </a:cubicBezTo>
                    <a:cubicBezTo>
                      <a:pt x="111" y="125"/>
                      <a:pt x="121" y="121"/>
                      <a:pt x="127" y="123"/>
                    </a:cubicBezTo>
                    <a:cubicBezTo>
                      <a:pt x="130" y="124"/>
                      <a:pt x="132" y="127"/>
                      <a:pt x="133" y="132"/>
                    </a:cubicBezTo>
                    <a:cubicBezTo>
                      <a:pt x="134" y="148"/>
                      <a:pt x="119" y="160"/>
                      <a:pt x="107" y="170"/>
                    </a:cubicBezTo>
                    <a:cubicBezTo>
                      <a:pt x="100" y="176"/>
                      <a:pt x="100" y="176"/>
                      <a:pt x="100" y="176"/>
                    </a:cubicBezTo>
                    <a:cubicBezTo>
                      <a:pt x="99" y="176"/>
                      <a:pt x="99" y="177"/>
                      <a:pt x="100" y="178"/>
                    </a:cubicBezTo>
                    <a:cubicBezTo>
                      <a:pt x="100" y="178"/>
                      <a:pt x="101" y="179"/>
                      <a:pt x="102" y="178"/>
                    </a:cubicBezTo>
                    <a:cubicBezTo>
                      <a:pt x="103" y="178"/>
                      <a:pt x="103" y="178"/>
                      <a:pt x="103" y="178"/>
                    </a:cubicBezTo>
                    <a:cubicBezTo>
                      <a:pt x="109" y="175"/>
                      <a:pt x="125" y="167"/>
                      <a:pt x="129" y="174"/>
                    </a:cubicBezTo>
                    <a:cubicBezTo>
                      <a:pt x="132" y="181"/>
                      <a:pt x="117" y="195"/>
                      <a:pt x="112" y="199"/>
                    </a:cubicBezTo>
                    <a:cubicBezTo>
                      <a:pt x="111" y="200"/>
                      <a:pt x="111" y="200"/>
                      <a:pt x="111" y="200"/>
                    </a:cubicBezTo>
                    <a:cubicBezTo>
                      <a:pt x="99" y="212"/>
                      <a:pt x="87" y="220"/>
                      <a:pt x="76" y="225"/>
                    </a:cubicBezTo>
                    <a:cubicBezTo>
                      <a:pt x="69" y="228"/>
                      <a:pt x="69" y="228"/>
                      <a:pt x="69" y="228"/>
                    </a:cubicBezTo>
                    <a:cubicBezTo>
                      <a:pt x="62" y="231"/>
                      <a:pt x="55" y="235"/>
                      <a:pt x="50" y="235"/>
                    </a:cubicBezTo>
                    <a:cubicBezTo>
                      <a:pt x="50" y="235"/>
                      <a:pt x="49" y="236"/>
                      <a:pt x="49" y="237"/>
                    </a:cubicBezTo>
                    <a:cubicBezTo>
                      <a:pt x="49" y="238"/>
                      <a:pt x="50" y="239"/>
                      <a:pt x="51" y="239"/>
                    </a:cubicBezTo>
                    <a:cubicBezTo>
                      <a:pt x="56" y="238"/>
                      <a:pt x="64" y="235"/>
                      <a:pt x="70" y="231"/>
                    </a:cubicBezTo>
                    <a:cubicBezTo>
                      <a:pt x="77" y="228"/>
                      <a:pt x="77" y="228"/>
                      <a:pt x="77" y="228"/>
                    </a:cubicBezTo>
                    <a:cubicBezTo>
                      <a:pt x="89" y="223"/>
                      <a:pt x="101" y="214"/>
                      <a:pt x="114" y="203"/>
                    </a:cubicBezTo>
                    <a:cubicBezTo>
                      <a:pt x="114" y="202"/>
                      <a:pt x="114" y="202"/>
                      <a:pt x="114" y="202"/>
                    </a:cubicBezTo>
                    <a:cubicBezTo>
                      <a:pt x="121" y="196"/>
                      <a:pt x="136" y="182"/>
                      <a:pt x="132" y="173"/>
                    </a:cubicBezTo>
                    <a:cubicBezTo>
                      <a:pt x="128" y="166"/>
                      <a:pt x="120" y="167"/>
                      <a:pt x="112" y="170"/>
                    </a:cubicBezTo>
                    <a:cubicBezTo>
                      <a:pt x="124" y="161"/>
                      <a:pt x="136" y="149"/>
                      <a:pt x="136" y="134"/>
                    </a:cubicBezTo>
                    <a:cubicBezTo>
                      <a:pt x="136" y="133"/>
                      <a:pt x="136" y="133"/>
                      <a:pt x="136" y="132"/>
                    </a:cubicBezTo>
                    <a:cubicBezTo>
                      <a:pt x="135" y="123"/>
                      <a:pt x="131" y="120"/>
                      <a:pt x="128" y="119"/>
                    </a:cubicBezTo>
                    <a:cubicBezTo>
                      <a:pt x="123" y="118"/>
                      <a:pt x="117" y="120"/>
                      <a:pt x="111" y="122"/>
                    </a:cubicBezTo>
                    <a:cubicBezTo>
                      <a:pt x="120" y="111"/>
                      <a:pt x="128" y="97"/>
                      <a:pt x="128" y="85"/>
                    </a:cubicBezTo>
                    <a:cubicBezTo>
                      <a:pt x="128" y="83"/>
                      <a:pt x="128" y="80"/>
                      <a:pt x="127" y="78"/>
                    </a:cubicBezTo>
                    <a:cubicBezTo>
                      <a:pt x="125" y="69"/>
                      <a:pt x="119" y="67"/>
                      <a:pt x="115" y="67"/>
                    </a:cubicBezTo>
                    <a:cubicBezTo>
                      <a:pt x="110" y="67"/>
                      <a:pt x="104" y="70"/>
                      <a:pt x="99" y="74"/>
                    </a:cubicBezTo>
                    <a:cubicBezTo>
                      <a:pt x="104" y="62"/>
                      <a:pt x="107" y="47"/>
                      <a:pt x="107" y="33"/>
                    </a:cubicBezTo>
                    <a:cubicBezTo>
                      <a:pt x="107" y="26"/>
                      <a:pt x="106" y="20"/>
                      <a:pt x="104" y="14"/>
                    </a:cubicBezTo>
                    <a:cubicBezTo>
                      <a:pt x="100" y="5"/>
                      <a:pt x="94" y="0"/>
                      <a:pt x="8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5" name="Freeform 2142"/>
              <p:cNvSpPr>
                <a:spLocks/>
              </p:cNvSpPr>
              <p:nvPr/>
            </p:nvSpPr>
            <p:spPr bwMode="auto">
              <a:xfrm>
                <a:off x="431" y="3102"/>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6" name="Freeform 2143"/>
              <p:cNvSpPr>
                <a:spLocks/>
              </p:cNvSpPr>
              <p:nvPr/>
            </p:nvSpPr>
            <p:spPr bwMode="auto">
              <a:xfrm>
                <a:off x="434" y="3102"/>
                <a:ext cx="0" cy="10"/>
              </a:xfrm>
              <a:custGeom>
                <a:avLst/>
                <a:gdLst>
                  <a:gd name="T0" fmla="*/ 4 h 4"/>
                  <a:gd name="T1" fmla="*/ 4 h 4"/>
                  <a:gd name="T2" fmla="*/ 0 h 4"/>
                  <a:gd name="T3" fmla="*/ 2 h 4"/>
                  <a:gd name="T4" fmla="*/ 2 h 4"/>
                  <a:gd name="T5" fmla="*/ 3 h 4"/>
                  <a:gd name="T6" fmla="*/ 3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cubicBezTo>
                      <a:pt x="0" y="4"/>
                      <a:pt x="0" y="4"/>
                      <a:pt x="0" y="4"/>
                    </a:cubicBezTo>
                    <a:cubicBezTo>
                      <a:pt x="0" y="1"/>
                      <a:pt x="0" y="2"/>
                      <a:pt x="0" y="0"/>
                    </a:cubicBezTo>
                    <a:cubicBezTo>
                      <a:pt x="0" y="1"/>
                      <a:pt x="0" y="1"/>
                      <a:pt x="0" y="2"/>
                    </a:cubicBezTo>
                    <a:cubicBezTo>
                      <a:pt x="0" y="2"/>
                      <a:pt x="0" y="1"/>
                      <a:pt x="0" y="2"/>
                    </a:cubicBezTo>
                    <a:cubicBezTo>
                      <a:pt x="0" y="2"/>
                      <a:pt x="0" y="2"/>
                      <a:pt x="0" y="3"/>
                    </a:cubicBezTo>
                    <a:cubicBezTo>
                      <a:pt x="0" y="4"/>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7" name="Freeform 2144"/>
              <p:cNvSpPr>
                <a:spLocks/>
              </p:cNvSpPr>
              <p:nvPr/>
            </p:nvSpPr>
            <p:spPr bwMode="auto">
              <a:xfrm>
                <a:off x="434" y="31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8" name="Freeform 2145"/>
              <p:cNvSpPr>
                <a:spLocks/>
              </p:cNvSpPr>
              <p:nvPr/>
            </p:nvSpPr>
            <p:spPr bwMode="auto">
              <a:xfrm>
                <a:off x="434" y="31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9" name="Freeform 2146"/>
              <p:cNvSpPr>
                <a:spLocks/>
              </p:cNvSpPr>
              <p:nvPr/>
            </p:nvSpPr>
            <p:spPr bwMode="auto">
              <a:xfrm>
                <a:off x="434" y="31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0" name="Freeform 2147"/>
              <p:cNvSpPr>
                <a:spLocks/>
              </p:cNvSpPr>
              <p:nvPr/>
            </p:nvSpPr>
            <p:spPr bwMode="auto">
              <a:xfrm>
                <a:off x="434" y="3104"/>
                <a:ext cx="2" cy="5"/>
              </a:xfrm>
              <a:custGeom>
                <a:avLst/>
                <a:gdLst>
                  <a:gd name="T0" fmla="*/ 0 w 1"/>
                  <a:gd name="T1" fmla="*/ 0 h 2"/>
                  <a:gd name="T2" fmla="*/ 0 w 1"/>
                  <a:gd name="T3" fmla="*/ 0 h 2"/>
                  <a:gd name="T4" fmla="*/ 0 w 1"/>
                  <a:gd name="T5" fmla="*/ 0 h 2"/>
                  <a:gd name="T6" fmla="*/ 0 w 1"/>
                  <a:gd name="T7" fmla="*/ 2 h 2"/>
                  <a:gd name="T8" fmla="*/ 0 w 1"/>
                  <a:gd name="T9" fmla="*/ 1 h 2"/>
                  <a:gd name="T10" fmla="*/ 1 w 1"/>
                  <a:gd name="T11" fmla="*/ 2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1"/>
                      <a:pt x="1" y="2"/>
                      <a:pt x="0" y="2"/>
                    </a:cubicBezTo>
                    <a:cubicBezTo>
                      <a:pt x="0" y="2"/>
                      <a:pt x="0" y="1"/>
                      <a:pt x="0" y="1"/>
                    </a:cubicBezTo>
                    <a:cubicBezTo>
                      <a:pt x="1" y="2"/>
                      <a:pt x="1" y="2"/>
                      <a:pt x="1" y="2"/>
                    </a:cubicBezTo>
                    <a:cubicBezTo>
                      <a:pt x="1" y="2"/>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1" name="Freeform 2148"/>
              <p:cNvSpPr>
                <a:spLocks/>
              </p:cNvSpPr>
              <p:nvPr/>
            </p:nvSpPr>
            <p:spPr bwMode="auto">
              <a:xfrm>
                <a:off x="434" y="31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2" name="Freeform 2149"/>
              <p:cNvSpPr>
                <a:spLocks/>
              </p:cNvSpPr>
              <p:nvPr/>
            </p:nvSpPr>
            <p:spPr bwMode="auto">
              <a:xfrm>
                <a:off x="434" y="31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3" name="Freeform 2150"/>
              <p:cNvSpPr>
                <a:spLocks/>
              </p:cNvSpPr>
              <p:nvPr/>
            </p:nvSpPr>
            <p:spPr bwMode="auto">
              <a:xfrm>
                <a:off x="434" y="3104"/>
                <a:ext cx="2" cy="8"/>
              </a:xfrm>
              <a:custGeom>
                <a:avLst/>
                <a:gdLst>
                  <a:gd name="T0" fmla="*/ 1 w 1"/>
                  <a:gd name="T1" fmla="*/ 0 h 3"/>
                  <a:gd name="T2" fmla="*/ 1 w 1"/>
                  <a:gd name="T3" fmla="*/ 1 h 3"/>
                  <a:gd name="T4" fmla="*/ 1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2"/>
                      <a:pt x="0" y="0"/>
                      <a:pt x="1" y="1"/>
                    </a:cubicBezTo>
                    <a:cubicBezTo>
                      <a:pt x="1" y="1"/>
                      <a:pt x="1" y="2"/>
                      <a:pt x="1" y="3"/>
                    </a:cubicBezTo>
                    <a:cubicBezTo>
                      <a:pt x="1" y="2"/>
                      <a:pt x="1" y="2"/>
                      <a:pt x="1" y="2"/>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4" name="Freeform 2151"/>
              <p:cNvSpPr>
                <a:spLocks/>
              </p:cNvSpPr>
              <p:nvPr/>
            </p:nvSpPr>
            <p:spPr bwMode="auto">
              <a:xfrm>
                <a:off x="436" y="31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5" name="Freeform 2152"/>
              <p:cNvSpPr>
                <a:spLocks/>
              </p:cNvSpPr>
              <p:nvPr/>
            </p:nvSpPr>
            <p:spPr bwMode="auto">
              <a:xfrm>
                <a:off x="436" y="3107"/>
                <a:ext cx="2" cy="9"/>
              </a:xfrm>
              <a:custGeom>
                <a:avLst/>
                <a:gdLst>
                  <a:gd name="T0" fmla="*/ 1 w 1"/>
                  <a:gd name="T1" fmla="*/ 0 h 4"/>
                  <a:gd name="T2" fmla="*/ 1 w 1"/>
                  <a:gd name="T3" fmla="*/ 2 h 4"/>
                  <a:gd name="T4" fmla="*/ 0 w 1"/>
                  <a:gd name="T5" fmla="*/ 1 h 4"/>
                  <a:gd name="T6" fmla="*/ 0 w 1"/>
                  <a:gd name="T7" fmla="*/ 1 h 4"/>
                  <a:gd name="T8" fmla="*/ 0 w 1"/>
                  <a:gd name="T9" fmla="*/ 0 h 4"/>
                  <a:gd name="T10" fmla="*/ 0 w 1"/>
                  <a:gd name="T11" fmla="*/ 1 h 4"/>
                  <a:gd name="T12" fmla="*/ 0 w 1"/>
                  <a:gd name="T13" fmla="*/ 0 h 4"/>
                  <a:gd name="T14" fmla="*/ 0 w 1"/>
                  <a:gd name="T15" fmla="*/ 2 h 4"/>
                  <a:gd name="T16" fmla="*/ 0 w 1"/>
                  <a:gd name="T17" fmla="*/ 2 h 4"/>
                  <a:gd name="T18" fmla="*/ 0 w 1"/>
                  <a:gd name="T19" fmla="*/ 3 h 4"/>
                  <a:gd name="T20" fmla="*/ 1 w 1"/>
                  <a:gd name="T21" fmla="*/ 4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0" y="1"/>
                      <a:pt x="0" y="1"/>
                      <a:pt x="0" y="1"/>
                    </a:cubicBezTo>
                    <a:cubicBezTo>
                      <a:pt x="0" y="0"/>
                      <a:pt x="0" y="1"/>
                      <a:pt x="0" y="1"/>
                    </a:cubicBezTo>
                    <a:cubicBezTo>
                      <a:pt x="0" y="0"/>
                      <a:pt x="0" y="1"/>
                      <a:pt x="0" y="0"/>
                    </a:cubicBezTo>
                    <a:cubicBezTo>
                      <a:pt x="0" y="0"/>
                      <a:pt x="0" y="0"/>
                      <a:pt x="0" y="1"/>
                    </a:cubicBezTo>
                    <a:cubicBezTo>
                      <a:pt x="0" y="0"/>
                      <a:pt x="0" y="0"/>
                      <a:pt x="0" y="0"/>
                    </a:cubicBezTo>
                    <a:cubicBezTo>
                      <a:pt x="0" y="2"/>
                      <a:pt x="0" y="2"/>
                      <a:pt x="0" y="2"/>
                    </a:cubicBezTo>
                    <a:cubicBezTo>
                      <a:pt x="0" y="2"/>
                      <a:pt x="0" y="1"/>
                      <a:pt x="0" y="2"/>
                    </a:cubicBezTo>
                    <a:cubicBezTo>
                      <a:pt x="0" y="2"/>
                      <a:pt x="0" y="2"/>
                      <a:pt x="0" y="3"/>
                    </a:cubicBezTo>
                    <a:cubicBezTo>
                      <a:pt x="0" y="2"/>
                      <a:pt x="1" y="4"/>
                      <a:pt x="1" y="4"/>
                    </a:cubicBezTo>
                    <a:cubicBezTo>
                      <a:pt x="1" y="3"/>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6" name="Rectangle 2153"/>
              <p:cNvSpPr>
                <a:spLocks noChangeArrowheads="1"/>
              </p:cNvSpPr>
              <p:nvPr/>
            </p:nvSpPr>
            <p:spPr bwMode="auto">
              <a:xfrm>
                <a:off x="438"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7" name="Freeform 2154"/>
              <p:cNvSpPr>
                <a:spLocks/>
              </p:cNvSpPr>
              <p:nvPr/>
            </p:nvSpPr>
            <p:spPr bwMode="auto">
              <a:xfrm>
                <a:off x="438" y="3104"/>
                <a:ext cx="3" cy="12"/>
              </a:xfrm>
              <a:custGeom>
                <a:avLst/>
                <a:gdLst>
                  <a:gd name="T0" fmla="*/ 0 w 1"/>
                  <a:gd name="T1" fmla="*/ 1 h 5"/>
                  <a:gd name="T2" fmla="*/ 0 w 1"/>
                  <a:gd name="T3" fmla="*/ 2 h 5"/>
                  <a:gd name="T4" fmla="*/ 0 w 1"/>
                  <a:gd name="T5" fmla="*/ 1 h 5"/>
                  <a:gd name="T6" fmla="*/ 0 w 1"/>
                  <a:gd name="T7" fmla="*/ 2 h 5"/>
                  <a:gd name="T8" fmla="*/ 0 w 1"/>
                  <a:gd name="T9" fmla="*/ 2 h 5"/>
                  <a:gd name="T10" fmla="*/ 0 w 1"/>
                  <a:gd name="T11" fmla="*/ 4 h 5"/>
                  <a:gd name="T12" fmla="*/ 0 w 1"/>
                  <a:gd name="T13" fmla="*/ 3 h 5"/>
                  <a:gd name="T14" fmla="*/ 0 w 1"/>
                  <a:gd name="T15" fmla="*/ 3 h 5"/>
                  <a:gd name="T16" fmla="*/ 0 w 1"/>
                  <a:gd name="T17" fmla="*/ 2 h 5"/>
                  <a:gd name="T18" fmla="*/ 0 w 1"/>
                  <a:gd name="T19" fmla="*/ 2 h 5"/>
                  <a:gd name="T20" fmla="*/ 0 w 1"/>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1"/>
                    </a:moveTo>
                    <a:cubicBezTo>
                      <a:pt x="0" y="2"/>
                      <a:pt x="0" y="2"/>
                      <a:pt x="0" y="2"/>
                    </a:cubicBezTo>
                    <a:cubicBezTo>
                      <a:pt x="0" y="1"/>
                      <a:pt x="0" y="1"/>
                      <a:pt x="0" y="1"/>
                    </a:cubicBezTo>
                    <a:cubicBezTo>
                      <a:pt x="0" y="1"/>
                      <a:pt x="0" y="2"/>
                      <a:pt x="0" y="2"/>
                    </a:cubicBezTo>
                    <a:cubicBezTo>
                      <a:pt x="0" y="4"/>
                      <a:pt x="0" y="2"/>
                      <a:pt x="0" y="2"/>
                    </a:cubicBezTo>
                    <a:cubicBezTo>
                      <a:pt x="0" y="2"/>
                      <a:pt x="0" y="2"/>
                      <a:pt x="0" y="4"/>
                    </a:cubicBezTo>
                    <a:cubicBezTo>
                      <a:pt x="0" y="3"/>
                      <a:pt x="0" y="3"/>
                      <a:pt x="0" y="3"/>
                    </a:cubicBezTo>
                    <a:cubicBezTo>
                      <a:pt x="1" y="5"/>
                      <a:pt x="0" y="3"/>
                      <a:pt x="0" y="3"/>
                    </a:cubicBezTo>
                    <a:cubicBezTo>
                      <a:pt x="0" y="3"/>
                      <a:pt x="0" y="2"/>
                      <a:pt x="0" y="2"/>
                    </a:cubicBezTo>
                    <a:cubicBezTo>
                      <a:pt x="0" y="2"/>
                      <a:pt x="0" y="2"/>
                      <a:pt x="0" y="2"/>
                    </a:cubicBezTo>
                    <a:cubicBezTo>
                      <a:pt x="0" y="1"/>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8" name="Freeform 2155"/>
              <p:cNvSpPr>
                <a:spLocks/>
              </p:cNvSpPr>
              <p:nvPr/>
            </p:nvSpPr>
            <p:spPr bwMode="auto">
              <a:xfrm>
                <a:off x="436" y="3104"/>
                <a:ext cx="2"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1"/>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9" name="Freeform 2156"/>
              <p:cNvSpPr>
                <a:spLocks/>
              </p:cNvSpPr>
              <p:nvPr/>
            </p:nvSpPr>
            <p:spPr bwMode="auto">
              <a:xfrm>
                <a:off x="438" y="31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0" name="Freeform 2157"/>
              <p:cNvSpPr>
                <a:spLocks/>
              </p:cNvSpPr>
              <p:nvPr/>
            </p:nvSpPr>
            <p:spPr bwMode="auto">
              <a:xfrm>
                <a:off x="438" y="310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1" name="Freeform 2158"/>
              <p:cNvSpPr>
                <a:spLocks/>
              </p:cNvSpPr>
              <p:nvPr/>
            </p:nvSpPr>
            <p:spPr bwMode="auto">
              <a:xfrm>
                <a:off x="438" y="3102"/>
                <a:ext cx="10" cy="12"/>
              </a:xfrm>
              <a:custGeom>
                <a:avLst/>
                <a:gdLst>
                  <a:gd name="T0" fmla="*/ 4 w 4"/>
                  <a:gd name="T1" fmla="*/ 4 h 5"/>
                  <a:gd name="T2" fmla="*/ 4 w 4"/>
                  <a:gd name="T3" fmla="*/ 3 h 5"/>
                  <a:gd name="T4" fmla="*/ 4 w 4"/>
                  <a:gd name="T5" fmla="*/ 2 h 5"/>
                  <a:gd name="T6" fmla="*/ 3 w 4"/>
                  <a:gd name="T7" fmla="*/ 0 h 5"/>
                  <a:gd name="T8" fmla="*/ 3 w 4"/>
                  <a:gd name="T9" fmla="*/ 1 h 5"/>
                  <a:gd name="T10" fmla="*/ 3 w 4"/>
                  <a:gd name="T11" fmla="*/ 0 h 5"/>
                  <a:gd name="T12" fmla="*/ 2 w 4"/>
                  <a:gd name="T13" fmla="*/ 1 h 5"/>
                  <a:gd name="T14" fmla="*/ 2 w 4"/>
                  <a:gd name="T15" fmla="*/ 1 h 5"/>
                  <a:gd name="T16" fmla="*/ 1 w 4"/>
                  <a:gd name="T17" fmla="*/ 1 h 5"/>
                  <a:gd name="T18" fmla="*/ 1 w 4"/>
                  <a:gd name="T19" fmla="*/ 3 h 5"/>
                  <a:gd name="T20" fmla="*/ 1 w 4"/>
                  <a:gd name="T21" fmla="*/ 2 h 5"/>
                  <a:gd name="T22" fmla="*/ 1 w 4"/>
                  <a:gd name="T23" fmla="*/ 2 h 5"/>
                  <a:gd name="T24" fmla="*/ 0 w 4"/>
                  <a:gd name="T25" fmla="*/ 1 h 5"/>
                  <a:gd name="T26" fmla="*/ 1 w 4"/>
                  <a:gd name="T27" fmla="*/ 3 h 5"/>
                  <a:gd name="T28" fmla="*/ 0 w 4"/>
                  <a:gd name="T29" fmla="*/ 1 h 5"/>
                  <a:gd name="T30" fmla="*/ 0 w 4"/>
                  <a:gd name="T31" fmla="*/ 3 h 5"/>
                  <a:gd name="T32" fmla="*/ 1 w 4"/>
                  <a:gd name="T33" fmla="*/ 4 h 5"/>
                  <a:gd name="T34" fmla="*/ 1 w 4"/>
                  <a:gd name="T35" fmla="*/ 5 h 5"/>
                  <a:gd name="T36" fmla="*/ 1 w 4"/>
                  <a:gd name="T37" fmla="*/ 2 h 5"/>
                  <a:gd name="T38" fmla="*/ 1 w 4"/>
                  <a:gd name="T39" fmla="*/ 3 h 5"/>
                  <a:gd name="T40" fmla="*/ 2 w 4"/>
                  <a:gd name="T41" fmla="*/ 4 h 5"/>
                  <a:gd name="T42" fmla="*/ 2 w 4"/>
                  <a:gd name="T43" fmla="*/ 2 h 5"/>
                  <a:gd name="T44" fmla="*/ 2 w 4"/>
                  <a:gd name="T45" fmla="*/ 3 h 5"/>
                  <a:gd name="T46" fmla="*/ 2 w 4"/>
                  <a:gd name="T47" fmla="*/ 2 h 5"/>
                  <a:gd name="T48" fmla="*/ 2 w 4"/>
                  <a:gd name="T49" fmla="*/ 3 h 5"/>
                  <a:gd name="T50" fmla="*/ 2 w 4"/>
                  <a:gd name="T51" fmla="*/ 1 h 5"/>
                  <a:gd name="T52" fmla="*/ 3 w 4"/>
                  <a:gd name="T53" fmla="*/ 4 h 5"/>
                  <a:gd name="T54" fmla="*/ 3 w 4"/>
                  <a:gd name="T55" fmla="*/ 3 h 5"/>
                  <a:gd name="T56" fmla="*/ 3 w 4"/>
                  <a:gd name="T57" fmla="*/ 2 h 5"/>
                  <a:gd name="T58" fmla="*/ 3 w 4"/>
                  <a:gd name="T59" fmla="*/ 4 h 5"/>
                  <a:gd name="T60" fmla="*/ 3 w 4"/>
                  <a:gd name="T61" fmla="*/ 2 h 5"/>
                  <a:gd name="T62" fmla="*/ 3 w 4"/>
                  <a:gd name="T63" fmla="*/ 2 h 5"/>
                  <a:gd name="T64" fmla="*/ 3 w 4"/>
                  <a:gd name="T65" fmla="*/ 2 h 5"/>
                  <a:gd name="T66" fmla="*/ 4 w 4"/>
                  <a:gd name="T67" fmla="*/ 4 h 5"/>
                  <a:gd name="T68" fmla="*/ 4 w 4"/>
                  <a:gd name="T69" fmla="*/ 4 h 5"/>
                  <a:gd name="T70" fmla="*/ 4 w 4"/>
                  <a:gd name="T71" fmla="*/ 2 h 5"/>
                  <a:gd name="T72" fmla="*/ 4 w 4"/>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 h="5">
                    <a:moveTo>
                      <a:pt x="4" y="4"/>
                    </a:moveTo>
                    <a:cubicBezTo>
                      <a:pt x="4" y="3"/>
                      <a:pt x="4" y="3"/>
                      <a:pt x="4" y="3"/>
                    </a:cubicBezTo>
                    <a:cubicBezTo>
                      <a:pt x="4" y="2"/>
                      <a:pt x="4" y="2"/>
                      <a:pt x="4" y="2"/>
                    </a:cubicBezTo>
                    <a:cubicBezTo>
                      <a:pt x="3" y="1"/>
                      <a:pt x="3" y="1"/>
                      <a:pt x="3" y="0"/>
                    </a:cubicBezTo>
                    <a:cubicBezTo>
                      <a:pt x="3" y="0"/>
                      <a:pt x="3" y="1"/>
                      <a:pt x="3" y="1"/>
                    </a:cubicBezTo>
                    <a:cubicBezTo>
                      <a:pt x="3" y="0"/>
                      <a:pt x="3" y="0"/>
                      <a:pt x="3" y="0"/>
                    </a:cubicBezTo>
                    <a:cubicBezTo>
                      <a:pt x="3" y="1"/>
                      <a:pt x="3" y="1"/>
                      <a:pt x="2" y="1"/>
                    </a:cubicBezTo>
                    <a:cubicBezTo>
                      <a:pt x="2" y="0"/>
                      <a:pt x="2" y="1"/>
                      <a:pt x="2" y="1"/>
                    </a:cubicBezTo>
                    <a:cubicBezTo>
                      <a:pt x="2" y="1"/>
                      <a:pt x="1" y="2"/>
                      <a:pt x="1" y="1"/>
                    </a:cubicBezTo>
                    <a:cubicBezTo>
                      <a:pt x="1" y="3"/>
                      <a:pt x="1" y="3"/>
                      <a:pt x="1" y="3"/>
                    </a:cubicBezTo>
                    <a:cubicBezTo>
                      <a:pt x="1" y="2"/>
                      <a:pt x="1" y="3"/>
                      <a:pt x="1" y="2"/>
                    </a:cubicBezTo>
                    <a:cubicBezTo>
                      <a:pt x="1" y="2"/>
                      <a:pt x="1" y="2"/>
                      <a:pt x="1" y="2"/>
                    </a:cubicBezTo>
                    <a:cubicBezTo>
                      <a:pt x="0" y="0"/>
                      <a:pt x="1" y="2"/>
                      <a:pt x="0" y="1"/>
                    </a:cubicBezTo>
                    <a:cubicBezTo>
                      <a:pt x="0" y="2"/>
                      <a:pt x="1" y="3"/>
                      <a:pt x="1" y="3"/>
                    </a:cubicBezTo>
                    <a:cubicBezTo>
                      <a:pt x="0" y="2"/>
                      <a:pt x="1" y="3"/>
                      <a:pt x="0" y="1"/>
                    </a:cubicBezTo>
                    <a:cubicBezTo>
                      <a:pt x="0" y="1"/>
                      <a:pt x="1" y="3"/>
                      <a:pt x="0" y="3"/>
                    </a:cubicBezTo>
                    <a:cubicBezTo>
                      <a:pt x="1" y="4"/>
                      <a:pt x="1" y="3"/>
                      <a:pt x="1" y="4"/>
                    </a:cubicBezTo>
                    <a:cubicBezTo>
                      <a:pt x="1" y="5"/>
                      <a:pt x="1" y="4"/>
                      <a:pt x="1" y="5"/>
                    </a:cubicBezTo>
                    <a:cubicBezTo>
                      <a:pt x="1" y="5"/>
                      <a:pt x="1" y="3"/>
                      <a:pt x="1" y="2"/>
                    </a:cubicBezTo>
                    <a:cubicBezTo>
                      <a:pt x="1" y="3"/>
                      <a:pt x="1" y="3"/>
                      <a:pt x="1" y="3"/>
                    </a:cubicBezTo>
                    <a:cubicBezTo>
                      <a:pt x="1" y="2"/>
                      <a:pt x="2" y="2"/>
                      <a:pt x="2" y="4"/>
                    </a:cubicBezTo>
                    <a:cubicBezTo>
                      <a:pt x="2" y="3"/>
                      <a:pt x="3" y="4"/>
                      <a:pt x="2" y="2"/>
                    </a:cubicBezTo>
                    <a:cubicBezTo>
                      <a:pt x="2" y="3"/>
                      <a:pt x="2" y="3"/>
                      <a:pt x="2" y="3"/>
                    </a:cubicBezTo>
                    <a:cubicBezTo>
                      <a:pt x="2" y="2"/>
                      <a:pt x="2" y="2"/>
                      <a:pt x="2" y="2"/>
                    </a:cubicBezTo>
                    <a:cubicBezTo>
                      <a:pt x="2" y="2"/>
                      <a:pt x="2" y="3"/>
                      <a:pt x="2" y="3"/>
                    </a:cubicBezTo>
                    <a:cubicBezTo>
                      <a:pt x="2" y="2"/>
                      <a:pt x="2" y="2"/>
                      <a:pt x="2" y="1"/>
                    </a:cubicBezTo>
                    <a:cubicBezTo>
                      <a:pt x="3" y="4"/>
                      <a:pt x="3" y="4"/>
                      <a:pt x="3" y="4"/>
                    </a:cubicBezTo>
                    <a:cubicBezTo>
                      <a:pt x="3" y="3"/>
                      <a:pt x="3" y="3"/>
                      <a:pt x="3" y="3"/>
                    </a:cubicBezTo>
                    <a:cubicBezTo>
                      <a:pt x="3" y="3"/>
                      <a:pt x="3" y="2"/>
                      <a:pt x="3" y="2"/>
                    </a:cubicBezTo>
                    <a:cubicBezTo>
                      <a:pt x="3" y="2"/>
                      <a:pt x="3" y="3"/>
                      <a:pt x="3" y="4"/>
                    </a:cubicBezTo>
                    <a:cubicBezTo>
                      <a:pt x="3" y="4"/>
                      <a:pt x="3" y="2"/>
                      <a:pt x="3" y="2"/>
                    </a:cubicBezTo>
                    <a:cubicBezTo>
                      <a:pt x="3" y="2"/>
                      <a:pt x="3" y="2"/>
                      <a:pt x="3" y="2"/>
                    </a:cubicBezTo>
                    <a:cubicBezTo>
                      <a:pt x="3" y="1"/>
                      <a:pt x="3" y="2"/>
                      <a:pt x="3" y="2"/>
                    </a:cubicBezTo>
                    <a:cubicBezTo>
                      <a:pt x="4" y="3"/>
                      <a:pt x="3" y="3"/>
                      <a:pt x="4" y="4"/>
                    </a:cubicBezTo>
                    <a:cubicBezTo>
                      <a:pt x="4" y="4"/>
                      <a:pt x="4" y="4"/>
                      <a:pt x="4" y="4"/>
                    </a:cubicBezTo>
                    <a:cubicBezTo>
                      <a:pt x="4" y="2"/>
                      <a:pt x="4" y="2"/>
                      <a:pt x="4" y="2"/>
                    </a:cubicBezTo>
                    <a:cubicBezTo>
                      <a:pt x="4" y="4"/>
                      <a:pt x="4" y="3"/>
                      <a:pt x="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2" name="Rectangle 2159"/>
              <p:cNvSpPr>
                <a:spLocks noChangeArrowheads="1"/>
              </p:cNvSpPr>
              <p:nvPr/>
            </p:nvSpPr>
            <p:spPr bwMode="auto">
              <a:xfrm>
                <a:off x="448" y="3112"/>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3" name="Freeform 2160"/>
              <p:cNvSpPr>
                <a:spLocks/>
              </p:cNvSpPr>
              <p:nvPr/>
            </p:nvSpPr>
            <p:spPr bwMode="auto">
              <a:xfrm>
                <a:off x="448" y="31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4" name="Rectangle 2161"/>
              <p:cNvSpPr>
                <a:spLocks noChangeArrowheads="1"/>
              </p:cNvSpPr>
              <p:nvPr/>
            </p:nvSpPr>
            <p:spPr bwMode="auto">
              <a:xfrm>
                <a:off x="443" y="31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5" name="Freeform 2162"/>
              <p:cNvSpPr>
                <a:spLocks/>
              </p:cNvSpPr>
              <p:nvPr/>
            </p:nvSpPr>
            <p:spPr bwMode="auto">
              <a:xfrm>
                <a:off x="445" y="311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6" name="Freeform 2163"/>
              <p:cNvSpPr>
                <a:spLocks/>
              </p:cNvSpPr>
              <p:nvPr/>
            </p:nvSpPr>
            <p:spPr bwMode="auto">
              <a:xfrm>
                <a:off x="443" y="311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7" name="Rectangle 2164"/>
              <p:cNvSpPr>
                <a:spLocks noChangeArrowheads="1"/>
              </p:cNvSpPr>
              <p:nvPr/>
            </p:nvSpPr>
            <p:spPr bwMode="auto">
              <a:xfrm>
                <a:off x="448"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8" name="Freeform 2165"/>
              <p:cNvSpPr>
                <a:spLocks/>
              </p:cNvSpPr>
              <p:nvPr/>
            </p:nvSpPr>
            <p:spPr bwMode="auto">
              <a:xfrm>
                <a:off x="445" y="3097"/>
                <a:ext cx="8" cy="15"/>
              </a:xfrm>
              <a:custGeom>
                <a:avLst/>
                <a:gdLst>
                  <a:gd name="T0" fmla="*/ 2 w 3"/>
                  <a:gd name="T1" fmla="*/ 1 h 6"/>
                  <a:gd name="T2" fmla="*/ 1 w 3"/>
                  <a:gd name="T3" fmla="*/ 1 h 6"/>
                  <a:gd name="T4" fmla="*/ 2 w 3"/>
                  <a:gd name="T5" fmla="*/ 3 h 6"/>
                  <a:gd name="T6" fmla="*/ 1 w 3"/>
                  <a:gd name="T7" fmla="*/ 1 h 6"/>
                  <a:gd name="T8" fmla="*/ 1 w 3"/>
                  <a:gd name="T9" fmla="*/ 3 h 6"/>
                  <a:gd name="T10" fmla="*/ 1 w 3"/>
                  <a:gd name="T11" fmla="*/ 2 h 6"/>
                  <a:gd name="T12" fmla="*/ 1 w 3"/>
                  <a:gd name="T13" fmla="*/ 4 h 6"/>
                  <a:gd name="T14" fmla="*/ 0 w 3"/>
                  <a:gd name="T15" fmla="*/ 2 h 6"/>
                  <a:gd name="T16" fmla="*/ 0 w 3"/>
                  <a:gd name="T17" fmla="*/ 2 h 6"/>
                  <a:gd name="T18" fmla="*/ 0 w 3"/>
                  <a:gd name="T19" fmla="*/ 2 h 6"/>
                  <a:gd name="T20" fmla="*/ 1 w 3"/>
                  <a:gd name="T21" fmla="*/ 4 h 6"/>
                  <a:gd name="T22" fmla="*/ 1 w 3"/>
                  <a:gd name="T23" fmla="*/ 5 h 6"/>
                  <a:gd name="T24" fmla="*/ 1 w 3"/>
                  <a:gd name="T25" fmla="*/ 4 h 6"/>
                  <a:gd name="T26" fmla="*/ 1 w 3"/>
                  <a:gd name="T27" fmla="*/ 5 h 6"/>
                  <a:gd name="T28" fmla="*/ 1 w 3"/>
                  <a:gd name="T29" fmla="*/ 4 h 6"/>
                  <a:gd name="T30" fmla="*/ 2 w 3"/>
                  <a:gd name="T31" fmla="*/ 5 h 6"/>
                  <a:gd name="T32" fmla="*/ 1 w 3"/>
                  <a:gd name="T33" fmla="*/ 4 h 6"/>
                  <a:gd name="T34" fmla="*/ 1 w 3"/>
                  <a:gd name="T35" fmla="*/ 5 h 6"/>
                  <a:gd name="T36" fmla="*/ 1 w 3"/>
                  <a:gd name="T37" fmla="*/ 4 h 6"/>
                  <a:gd name="T38" fmla="*/ 2 w 3"/>
                  <a:gd name="T39" fmla="*/ 5 h 6"/>
                  <a:gd name="T40" fmla="*/ 1 w 3"/>
                  <a:gd name="T41" fmla="*/ 4 h 6"/>
                  <a:gd name="T42" fmla="*/ 2 w 3"/>
                  <a:gd name="T43" fmla="*/ 5 h 6"/>
                  <a:gd name="T44" fmla="*/ 2 w 3"/>
                  <a:gd name="T45" fmla="*/ 4 h 6"/>
                  <a:gd name="T46" fmla="*/ 2 w 3"/>
                  <a:gd name="T47" fmla="*/ 5 h 6"/>
                  <a:gd name="T48" fmla="*/ 1 w 3"/>
                  <a:gd name="T49" fmla="*/ 3 h 6"/>
                  <a:gd name="T50" fmla="*/ 2 w 3"/>
                  <a:gd name="T51" fmla="*/ 4 h 6"/>
                  <a:gd name="T52" fmla="*/ 2 w 3"/>
                  <a:gd name="T53" fmla="*/ 4 h 6"/>
                  <a:gd name="T54" fmla="*/ 2 w 3"/>
                  <a:gd name="T55" fmla="*/ 4 h 6"/>
                  <a:gd name="T56" fmla="*/ 2 w 3"/>
                  <a:gd name="T57" fmla="*/ 3 h 6"/>
                  <a:gd name="T58" fmla="*/ 2 w 3"/>
                  <a:gd name="T59" fmla="*/ 3 h 6"/>
                  <a:gd name="T60" fmla="*/ 2 w 3"/>
                  <a:gd name="T61" fmla="*/ 2 h 6"/>
                  <a:gd name="T62" fmla="*/ 2 w 3"/>
                  <a:gd name="T63" fmla="*/ 3 h 6"/>
                  <a:gd name="T64" fmla="*/ 2 w 3"/>
                  <a:gd name="T65" fmla="*/ 1 h 6"/>
                  <a:gd name="T66" fmla="*/ 2 w 3"/>
                  <a:gd name="T67" fmla="*/ 2 h 6"/>
                  <a:gd name="T68" fmla="*/ 2 w 3"/>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6">
                    <a:moveTo>
                      <a:pt x="2" y="1"/>
                    </a:moveTo>
                    <a:cubicBezTo>
                      <a:pt x="1" y="0"/>
                      <a:pt x="1" y="1"/>
                      <a:pt x="1" y="1"/>
                    </a:cubicBezTo>
                    <a:cubicBezTo>
                      <a:pt x="1" y="1"/>
                      <a:pt x="2" y="3"/>
                      <a:pt x="2" y="3"/>
                    </a:cubicBezTo>
                    <a:cubicBezTo>
                      <a:pt x="1" y="1"/>
                      <a:pt x="1" y="1"/>
                      <a:pt x="1" y="1"/>
                    </a:cubicBezTo>
                    <a:cubicBezTo>
                      <a:pt x="1" y="1"/>
                      <a:pt x="0" y="1"/>
                      <a:pt x="1" y="3"/>
                    </a:cubicBezTo>
                    <a:cubicBezTo>
                      <a:pt x="1" y="2"/>
                      <a:pt x="1" y="2"/>
                      <a:pt x="1" y="2"/>
                    </a:cubicBezTo>
                    <a:cubicBezTo>
                      <a:pt x="1" y="2"/>
                      <a:pt x="2" y="5"/>
                      <a:pt x="1" y="4"/>
                    </a:cubicBezTo>
                    <a:cubicBezTo>
                      <a:pt x="1" y="3"/>
                      <a:pt x="1" y="3"/>
                      <a:pt x="0" y="2"/>
                    </a:cubicBezTo>
                    <a:cubicBezTo>
                      <a:pt x="0" y="2"/>
                      <a:pt x="0" y="2"/>
                      <a:pt x="0" y="2"/>
                    </a:cubicBezTo>
                    <a:cubicBezTo>
                      <a:pt x="0" y="2"/>
                      <a:pt x="0" y="3"/>
                      <a:pt x="0" y="2"/>
                    </a:cubicBezTo>
                    <a:cubicBezTo>
                      <a:pt x="0" y="3"/>
                      <a:pt x="1" y="4"/>
                      <a:pt x="1" y="4"/>
                    </a:cubicBezTo>
                    <a:cubicBezTo>
                      <a:pt x="1" y="4"/>
                      <a:pt x="1" y="5"/>
                      <a:pt x="1" y="5"/>
                    </a:cubicBezTo>
                    <a:cubicBezTo>
                      <a:pt x="1" y="5"/>
                      <a:pt x="1" y="5"/>
                      <a:pt x="1" y="4"/>
                    </a:cubicBezTo>
                    <a:cubicBezTo>
                      <a:pt x="1" y="5"/>
                      <a:pt x="1" y="4"/>
                      <a:pt x="1" y="5"/>
                    </a:cubicBezTo>
                    <a:cubicBezTo>
                      <a:pt x="1" y="4"/>
                      <a:pt x="1" y="4"/>
                      <a:pt x="1" y="4"/>
                    </a:cubicBezTo>
                    <a:cubicBezTo>
                      <a:pt x="1" y="5"/>
                      <a:pt x="1" y="5"/>
                      <a:pt x="2" y="5"/>
                    </a:cubicBezTo>
                    <a:cubicBezTo>
                      <a:pt x="1" y="5"/>
                      <a:pt x="1" y="4"/>
                      <a:pt x="1" y="4"/>
                    </a:cubicBezTo>
                    <a:cubicBezTo>
                      <a:pt x="1" y="5"/>
                      <a:pt x="1" y="5"/>
                      <a:pt x="1" y="5"/>
                    </a:cubicBezTo>
                    <a:cubicBezTo>
                      <a:pt x="1" y="4"/>
                      <a:pt x="2" y="5"/>
                      <a:pt x="1" y="4"/>
                    </a:cubicBezTo>
                    <a:cubicBezTo>
                      <a:pt x="2" y="5"/>
                      <a:pt x="2" y="5"/>
                      <a:pt x="2" y="5"/>
                    </a:cubicBezTo>
                    <a:cubicBezTo>
                      <a:pt x="1" y="4"/>
                      <a:pt x="1" y="4"/>
                      <a:pt x="1" y="4"/>
                    </a:cubicBezTo>
                    <a:cubicBezTo>
                      <a:pt x="2" y="4"/>
                      <a:pt x="2" y="6"/>
                      <a:pt x="2" y="5"/>
                    </a:cubicBezTo>
                    <a:cubicBezTo>
                      <a:pt x="2" y="4"/>
                      <a:pt x="2" y="4"/>
                      <a:pt x="2" y="4"/>
                    </a:cubicBezTo>
                    <a:cubicBezTo>
                      <a:pt x="2" y="4"/>
                      <a:pt x="2" y="5"/>
                      <a:pt x="2" y="5"/>
                    </a:cubicBezTo>
                    <a:cubicBezTo>
                      <a:pt x="2" y="4"/>
                      <a:pt x="2" y="3"/>
                      <a:pt x="1" y="3"/>
                    </a:cubicBezTo>
                    <a:cubicBezTo>
                      <a:pt x="2" y="4"/>
                      <a:pt x="1" y="2"/>
                      <a:pt x="2" y="4"/>
                    </a:cubicBezTo>
                    <a:cubicBezTo>
                      <a:pt x="2" y="5"/>
                      <a:pt x="2" y="4"/>
                      <a:pt x="2" y="4"/>
                    </a:cubicBezTo>
                    <a:cubicBezTo>
                      <a:pt x="2" y="4"/>
                      <a:pt x="2" y="4"/>
                      <a:pt x="2" y="4"/>
                    </a:cubicBezTo>
                    <a:cubicBezTo>
                      <a:pt x="2" y="3"/>
                      <a:pt x="3" y="5"/>
                      <a:pt x="2" y="3"/>
                    </a:cubicBezTo>
                    <a:cubicBezTo>
                      <a:pt x="2" y="3"/>
                      <a:pt x="2" y="3"/>
                      <a:pt x="2" y="3"/>
                    </a:cubicBezTo>
                    <a:cubicBezTo>
                      <a:pt x="2" y="3"/>
                      <a:pt x="2" y="3"/>
                      <a:pt x="2" y="2"/>
                    </a:cubicBezTo>
                    <a:cubicBezTo>
                      <a:pt x="2" y="3"/>
                      <a:pt x="2" y="3"/>
                      <a:pt x="2" y="3"/>
                    </a:cubicBezTo>
                    <a:cubicBezTo>
                      <a:pt x="2" y="2"/>
                      <a:pt x="2" y="2"/>
                      <a:pt x="2" y="1"/>
                    </a:cubicBezTo>
                    <a:cubicBezTo>
                      <a:pt x="2" y="1"/>
                      <a:pt x="2" y="2"/>
                      <a:pt x="2" y="2"/>
                    </a:cubicBezTo>
                    <a:cubicBezTo>
                      <a:pt x="2" y="2"/>
                      <a:pt x="1"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9" name="Freeform 2166"/>
              <p:cNvSpPr>
                <a:spLocks/>
              </p:cNvSpPr>
              <p:nvPr/>
            </p:nvSpPr>
            <p:spPr bwMode="auto">
              <a:xfrm>
                <a:off x="448" y="310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0" name="Freeform 2167"/>
              <p:cNvSpPr>
                <a:spLocks/>
              </p:cNvSpPr>
              <p:nvPr/>
            </p:nvSpPr>
            <p:spPr bwMode="auto">
              <a:xfrm>
                <a:off x="450" y="3095"/>
                <a:ext cx="5" cy="17"/>
              </a:xfrm>
              <a:custGeom>
                <a:avLst/>
                <a:gdLst>
                  <a:gd name="T0" fmla="*/ 1 w 2"/>
                  <a:gd name="T1" fmla="*/ 4 h 7"/>
                  <a:gd name="T2" fmla="*/ 1 w 2"/>
                  <a:gd name="T3" fmla="*/ 5 h 7"/>
                  <a:gd name="T4" fmla="*/ 0 w 2"/>
                  <a:gd name="T5" fmla="*/ 3 h 7"/>
                  <a:gd name="T6" fmla="*/ 0 w 2"/>
                  <a:gd name="T7" fmla="*/ 2 h 7"/>
                  <a:gd name="T8" fmla="*/ 1 w 2"/>
                  <a:gd name="T9" fmla="*/ 4 h 7"/>
                  <a:gd name="T10" fmla="*/ 1 w 2"/>
                  <a:gd name="T11" fmla="*/ 4 h 7"/>
                  <a:gd name="T12" fmla="*/ 1 w 2"/>
                  <a:gd name="T13" fmla="*/ 3 h 7"/>
                  <a:gd name="T14" fmla="*/ 1 w 2"/>
                  <a:gd name="T15" fmla="*/ 2 h 7"/>
                  <a:gd name="T16" fmla="*/ 1 w 2"/>
                  <a:gd name="T17" fmla="*/ 3 h 7"/>
                  <a:gd name="T18" fmla="*/ 1 w 2"/>
                  <a:gd name="T19" fmla="*/ 4 h 7"/>
                  <a:gd name="T20" fmla="*/ 0 w 2"/>
                  <a:gd name="T21" fmla="*/ 0 h 7"/>
                  <a:gd name="T22" fmla="*/ 0 w 2"/>
                  <a:gd name="T23" fmla="*/ 1 h 7"/>
                  <a:gd name="T24" fmla="*/ 1 w 2"/>
                  <a:gd name="T25" fmla="*/ 2 h 7"/>
                  <a:gd name="T26" fmla="*/ 1 w 2"/>
                  <a:gd name="T27" fmla="*/ 2 h 7"/>
                  <a:gd name="T28" fmla="*/ 0 w 2"/>
                  <a:gd name="T29" fmla="*/ 1 h 7"/>
                  <a:gd name="T30" fmla="*/ 0 w 2"/>
                  <a:gd name="T31" fmla="*/ 1 h 7"/>
                  <a:gd name="T32" fmla="*/ 0 w 2"/>
                  <a:gd name="T33" fmla="*/ 1 h 7"/>
                  <a:gd name="T34" fmla="*/ 0 w 2"/>
                  <a:gd name="T35" fmla="*/ 2 h 7"/>
                  <a:gd name="T36" fmla="*/ 1 w 2"/>
                  <a:gd name="T37" fmla="*/ 4 h 7"/>
                  <a:gd name="T38" fmla="*/ 0 w 2"/>
                  <a:gd name="T39" fmla="*/ 3 h 7"/>
                  <a:gd name="T40" fmla="*/ 1 w 2"/>
                  <a:gd name="T41" fmla="*/ 5 h 7"/>
                  <a:gd name="T42" fmla="*/ 1 w 2"/>
                  <a:gd name="T43" fmla="*/ 6 h 7"/>
                  <a:gd name="T44" fmla="*/ 1 w 2"/>
                  <a:gd name="T45" fmla="*/ 6 h 7"/>
                  <a:gd name="T46" fmla="*/ 1 w 2"/>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7">
                    <a:moveTo>
                      <a:pt x="1" y="4"/>
                    </a:moveTo>
                    <a:cubicBezTo>
                      <a:pt x="1" y="4"/>
                      <a:pt x="1" y="4"/>
                      <a:pt x="1" y="5"/>
                    </a:cubicBezTo>
                    <a:cubicBezTo>
                      <a:pt x="1" y="4"/>
                      <a:pt x="1" y="4"/>
                      <a:pt x="0" y="3"/>
                    </a:cubicBezTo>
                    <a:cubicBezTo>
                      <a:pt x="1" y="3"/>
                      <a:pt x="0" y="2"/>
                      <a:pt x="0" y="2"/>
                    </a:cubicBezTo>
                    <a:cubicBezTo>
                      <a:pt x="0" y="3"/>
                      <a:pt x="1" y="4"/>
                      <a:pt x="1" y="4"/>
                    </a:cubicBezTo>
                    <a:cubicBezTo>
                      <a:pt x="1" y="4"/>
                      <a:pt x="1" y="4"/>
                      <a:pt x="1" y="4"/>
                    </a:cubicBezTo>
                    <a:cubicBezTo>
                      <a:pt x="1" y="4"/>
                      <a:pt x="1" y="4"/>
                      <a:pt x="1" y="3"/>
                    </a:cubicBezTo>
                    <a:cubicBezTo>
                      <a:pt x="0" y="2"/>
                      <a:pt x="0" y="2"/>
                      <a:pt x="1" y="2"/>
                    </a:cubicBezTo>
                    <a:cubicBezTo>
                      <a:pt x="1" y="3"/>
                      <a:pt x="1" y="3"/>
                      <a:pt x="1" y="3"/>
                    </a:cubicBezTo>
                    <a:cubicBezTo>
                      <a:pt x="1" y="4"/>
                      <a:pt x="1" y="3"/>
                      <a:pt x="1" y="4"/>
                    </a:cubicBezTo>
                    <a:cubicBezTo>
                      <a:pt x="1" y="3"/>
                      <a:pt x="1" y="3"/>
                      <a:pt x="0" y="0"/>
                    </a:cubicBezTo>
                    <a:cubicBezTo>
                      <a:pt x="0" y="0"/>
                      <a:pt x="0" y="1"/>
                      <a:pt x="0" y="1"/>
                    </a:cubicBezTo>
                    <a:cubicBezTo>
                      <a:pt x="1" y="1"/>
                      <a:pt x="1" y="2"/>
                      <a:pt x="1" y="2"/>
                    </a:cubicBezTo>
                    <a:cubicBezTo>
                      <a:pt x="1" y="2"/>
                      <a:pt x="1" y="3"/>
                      <a:pt x="1" y="2"/>
                    </a:cubicBezTo>
                    <a:cubicBezTo>
                      <a:pt x="0" y="1"/>
                      <a:pt x="0" y="1"/>
                      <a:pt x="0" y="1"/>
                    </a:cubicBezTo>
                    <a:cubicBezTo>
                      <a:pt x="0" y="1"/>
                      <a:pt x="0" y="1"/>
                      <a:pt x="0" y="1"/>
                    </a:cubicBezTo>
                    <a:cubicBezTo>
                      <a:pt x="0" y="1"/>
                      <a:pt x="0" y="1"/>
                      <a:pt x="0" y="1"/>
                    </a:cubicBezTo>
                    <a:cubicBezTo>
                      <a:pt x="0" y="2"/>
                      <a:pt x="0" y="2"/>
                      <a:pt x="0" y="2"/>
                    </a:cubicBezTo>
                    <a:cubicBezTo>
                      <a:pt x="1" y="4"/>
                      <a:pt x="1" y="4"/>
                      <a:pt x="1" y="4"/>
                    </a:cubicBezTo>
                    <a:cubicBezTo>
                      <a:pt x="1" y="4"/>
                      <a:pt x="1" y="4"/>
                      <a:pt x="0" y="3"/>
                    </a:cubicBezTo>
                    <a:cubicBezTo>
                      <a:pt x="1" y="4"/>
                      <a:pt x="1" y="5"/>
                      <a:pt x="1" y="5"/>
                    </a:cubicBezTo>
                    <a:cubicBezTo>
                      <a:pt x="1" y="5"/>
                      <a:pt x="1" y="5"/>
                      <a:pt x="1" y="6"/>
                    </a:cubicBezTo>
                    <a:cubicBezTo>
                      <a:pt x="2" y="7"/>
                      <a:pt x="1" y="5"/>
                      <a:pt x="1"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1" name="Freeform 2168"/>
              <p:cNvSpPr>
                <a:spLocks/>
              </p:cNvSpPr>
              <p:nvPr/>
            </p:nvSpPr>
            <p:spPr bwMode="auto">
              <a:xfrm>
                <a:off x="450" y="3104"/>
                <a:ext cx="3" cy="3"/>
              </a:xfrm>
              <a:custGeom>
                <a:avLst/>
                <a:gdLst>
                  <a:gd name="T0" fmla="*/ 3 w 3"/>
                  <a:gd name="T1" fmla="*/ 3 h 3"/>
                  <a:gd name="T2" fmla="*/ 0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0"/>
                    </a:ln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2" name="Freeform 2169"/>
              <p:cNvSpPr>
                <a:spLocks/>
              </p:cNvSpPr>
              <p:nvPr/>
            </p:nvSpPr>
            <p:spPr bwMode="auto">
              <a:xfrm>
                <a:off x="448" y="309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3" name="Freeform 2170"/>
              <p:cNvSpPr>
                <a:spLocks/>
              </p:cNvSpPr>
              <p:nvPr/>
            </p:nvSpPr>
            <p:spPr bwMode="auto">
              <a:xfrm>
                <a:off x="453" y="3104"/>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4" name="Freeform 2171"/>
              <p:cNvSpPr>
                <a:spLocks/>
              </p:cNvSpPr>
              <p:nvPr/>
            </p:nvSpPr>
            <p:spPr bwMode="auto">
              <a:xfrm>
                <a:off x="450" y="3095"/>
                <a:ext cx="5" cy="7"/>
              </a:xfrm>
              <a:custGeom>
                <a:avLst/>
                <a:gdLst>
                  <a:gd name="T0" fmla="*/ 0 w 2"/>
                  <a:gd name="T1" fmla="*/ 0 h 3"/>
                  <a:gd name="T2" fmla="*/ 0 w 2"/>
                  <a:gd name="T3" fmla="*/ 0 h 3"/>
                  <a:gd name="T4" fmla="*/ 1 w 2"/>
                  <a:gd name="T5" fmla="*/ 3 h 3"/>
                  <a:gd name="T6" fmla="*/ 1 w 2"/>
                  <a:gd name="T7" fmla="*/ 1 h 3"/>
                  <a:gd name="T8" fmla="*/ 1 w 2"/>
                  <a:gd name="T9" fmla="*/ 1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cubicBezTo>
                      <a:pt x="0" y="0"/>
                      <a:pt x="1" y="1"/>
                      <a:pt x="0" y="0"/>
                    </a:cubicBezTo>
                    <a:cubicBezTo>
                      <a:pt x="1" y="3"/>
                      <a:pt x="1" y="3"/>
                      <a:pt x="1" y="3"/>
                    </a:cubicBezTo>
                    <a:cubicBezTo>
                      <a:pt x="2" y="3"/>
                      <a:pt x="1" y="1"/>
                      <a:pt x="1" y="1"/>
                    </a:cubicBezTo>
                    <a:cubicBezTo>
                      <a:pt x="1" y="2"/>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5" name="Freeform 2172"/>
              <p:cNvSpPr>
                <a:spLocks/>
              </p:cNvSpPr>
              <p:nvPr/>
            </p:nvSpPr>
            <p:spPr bwMode="auto">
              <a:xfrm>
                <a:off x="453" y="3093"/>
                <a:ext cx="9" cy="14"/>
              </a:xfrm>
              <a:custGeom>
                <a:avLst/>
                <a:gdLst>
                  <a:gd name="T0" fmla="*/ 1 w 4"/>
                  <a:gd name="T1" fmla="*/ 4 h 6"/>
                  <a:gd name="T2" fmla="*/ 1 w 4"/>
                  <a:gd name="T3" fmla="*/ 4 h 6"/>
                  <a:gd name="T4" fmla="*/ 2 w 4"/>
                  <a:gd name="T5" fmla="*/ 4 h 6"/>
                  <a:gd name="T6" fmla="*/ 2 w 4"/>
                  <a:gd name="T7" fmla="*/ 5 h 6"/>
                  <a:gd name="T8" fmla="*/ 2 w 4"/>
                  <a:gd name="T9" fmla="*/ 4 h 6"/>
                  <a:gd name="T10" fmla="*/ 2 w 4"/>
                  <a:gd name="T11" fmla="*/ 4 h 6"/>
                  <a:gd name="T12" fmla="*/ 1 w 4"/>
                  <a:gd name="T13" fmla="*/ 3 h 6"/>
                  <a:gd name="T14" fmla="*/ 3 w 4"/>
                  <a:gd name="T15" fmla="*/ 4 h 6"/>
                  <a:gd name="T16" fmla="*/ 1 w 4"/>
                  <a:gd name="T17" fmla="*/ 2 h 6"/>
                  <a:gd name="T18" fmla="*/ 2 w 4"/>
                  <a:gd name="T19" fmla="*/ 3 h 6"/>
                  <a:gd name="T20" fmla="*/ 2 w 4"/>
                  <a:gd name="T21" fmla="*/ 3 h 6"/>
                  <a:gd name="T22" fmla="*/ 2 w 4"/>
                  <a:gd name="T23" fmla="*/ 3 h 6"/>
                  <a:gd name="T24" fmla="*/ 3 w 4"/>
                  <a:gd name="T25" fmla="*/ 4 h 6"/>
                  <a:gd name="T26" fmla="*/ 3 w 4"/>
                  <a:gd name="T27" fmla="*/ 4 h 6"/>
                  <a:gd name="T28" fmla="*/ 3 w 4"/>
                  <a:gd name="T29" fmla="*/ 4 h 6"/>
                  <a:gd name="T30" fmla="*/ 3 w 4"/>
                  <a:gd name="T31" fmla="*/ 3 h 6"/>
                  <a:gd name="T32" fmla="*/ 4 w 4"/>
                  <a:gd name="T33" fmla="*/ 4 h 6"/>
                  <a:gd name="T34" fmla="*/ 2 w 4"/>
                  <a:gd name="T35" fmla="*/ 2 h 6"/>
                  <a:gd name="T36" fmla="*/ 3 w 4"/>
                  <a:gd name="T37" fmla="*/ 2 h 6"/>
                  <a:gd name="T38" fmla="*/ 4 w 4"/>
                  <a:gd name="T39" fmla="*/ 3 h 6"/>
                  <a:gd name="T40" fmla="*/ 3 w 4"/>
                  <a:gd name="T41" fmla="*/ 2 h 6"/>
                  <a:gd name="T42" fmla="*/ 4 w 4"/>
                  <a:gd name="T43" fmla="*/ 4 h 6"/>
                  <a:gd name="T44" fmla="*/ 3 w 4"/>
                  <a:gd name="T45" fmla="*/ 2 h 6"/>
                  <a:gd name="T46" fmla="*/ 3 w 4"/>
                  <a:gd name="T47" fmla="*/ 2 h 6"/>
                  <a:gd name="T48" fmla="*/ 2 w 4"/>
                  <a:gd name="T49" fmla="*/ 0 h 6"/>
                  <a:gd name="T50" fmla="*/ 2 w 4"/>
                  <a:gd name="T51" fmla="*/ 1 h 6"/>
                  <a:gd name="T52" fmla="*/ 2 w 4"/>
                  <a:gd name="T53" fmla="*/ 2 h 6"/>
                  <a:gd name="T54" fmla="*/ 2 w 4"/>
                  <a:gd name="T55" fmla="*/ 1 h 6"/>
                  <a:gd name="T56" fmla="*/ 2 w 4"/>
                  <a:gd name="T57" fmla="*/ 2 h 6"/>
                  <a:gd name="T58" fmla="*/ 1 w 4"/>
                  <a:gd name="T59" fmla="*/ 1 h 6"/>
                  <a:gd name="T60" fmla="*/ 2 w 4"/>
                  <a:gd name="T61" fmla="*/ 2 h 6"/>
                  <a:gd name="T62" fmla="*/ 1 w 4"/>
                  <a:gd name="T63" fmla="*/ 1 h 6"/>
                  <a:gd name="T64" fmla="*/ 0 w 4"/>
                  <a:gd name="T65" fmla="*/ 2 h 6"/>
                  <a:gd name="T66" fmla="*/ 1 w 4"/>
                  <a:gd name="T67" fmla="*/ 3 h 6"/>
                  <a:gd name="T68" fmla="*/ 1 w 4"/>
                  <a:gd name="T69" fmla="*/ 3 h 6"/>
                  <a:gd name="T70" fmla="*/ 1 w 4"/>
                  <a:gd name="T71" fmla="*/ 4 h 6"/>
                  <a:gd name="T72" fmla="*/ 0 w 4"/>
                  <a:gd name="T73" fmla="*/ 2 h 6"/>
                  <a:gd name="T74" fmla="*/ 0 w 4"/>
                  <a:gd name="T75" fmla="*/ 2 h 6"/>
                  <a:gd name="T76" fmla="*/ 0 w 4"/>
                  <a:gd name="T77" fmla="*/ 2 h 6"/>
                  <a:gd name="T78" fmla="*/ 0 w 4"/>
                  <a:gd name="T79" fmla="*/ 2 h 6"/>
                  <a:gd name="T80" fmla="*/ 1 w 4"/>
                  <a:gd name="T81" fmla="*/ 5 h 6"/>
                  <a:gd name="T82" fmla="*/ 2 w 4"/>
                  <a:gd name="T83" fmla="*/ 5 h 6"/>
                  <a:gd name="T84" fmla="*/ 1 w 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6">
                    <a:moveTo>
                      <a:pt x="1" y="4"/>
                    </a:moveTo>
                    <a:cubicBezTo>
                      <a:pt x="1" y="4"/>
                      <a:pt x="1" y="3"/>
                      <a:pt x="1" y="4"/>
                    </a:cubicBezTo>
                    <a:cubicBezTo>
                      <a:pt x="2" y="4"/>
                      <a:pt x="2" y="4"/>
                      <a:pt x="2" y="4"/>
                    </a:cubicBezTo>
                    <a:cubicBezTo>
                      <a:pt x="2" y="5"/>
                      <a:pt x="2" y="4"/>
                      <a:pt x="2" y="5"/>
                    </a:cubicBezTo>
                    <a:cubicBezTo>
                      <a:pt x="2" y="4"/>
                      <a:pt x="2" y="4"/>
                      <a:pt x="2" y="4"/>
                    </a:cubicBezTo>
                    <a:cubicBezTo>
                      <a:pt x="2" y="4"/>
                      <a:pt x="1" y="3"/>
                      <a:pt x="2" y="4"/>
                    </a:cubicBezTo>
                    <a:cubicBezTo>
                      <a:pt x="2" y="3"/>
                      <a:pt x="2" y="3"/>
                      <a:pt x="1" y="3"/>
                    </a:cubicBezTo>
                    <a:cubicBezTo>
                      <a:pt x="2" y="4"/>
                      <a:pt x="2" y="4"/>
                      <a:pt x="3" y="4"/>
                    </a:cubicBezTo>
                    <a:cubicBezTo>
                      <a:pt x="2" y="4"/>
                      <a:pt x="2" y="3"/>
                      <a:pt x="1" y="2"/>
                    </a:cubicBezTo>
                    <a:cubicBezTo>
                      <a:pt x="2" y="3"/>
                      <a:pt x="1" y="2"/>
                      <a:pt x="2" y="3"/>
                    </a:cubicBezTo>
                    <a:cubicBezTo>
                      <a:pt x="2" y="3"/>
                      <a:pt x="2" y="3"/>
                      <a:pt x="2" y="3"/>
                    </a:cubicBezTo>
                    <a:cubicBezTo>
                      <a:pt x="3" y="4"/>
                      <a:pt x="2" y="3"/>
                      <a:pt x="2" y="3"/>
                    </a:cubicBezTo>
                    <a:cubicBezTo>
                      <a:pt x="3" y="4"/>
                      <a:pt x="3" y="4"/>
                      <a:pt x="3" y="4"/>
                    </a:cubicBezTo>
                    <a:cubicBezTo>
                      <a:pt x="3" y="4"/>
                      <a:pt x="2" y="3"/>
                      <a:pt x="3" y="4"/>
                    </a:cubicBezTo>
                    <a:cubicBezTo>
                      <a:pt x="3" y="4"/>
                      <a:pt x="3" y="4"/>
                      <a:pt x="3" y="4"/>
                    </a:cubicBezTo>
                    <a:cubicBezTo>
                      <a:pt x="3" y="3"/>
                      <a:pt x="3" y="4"/>
                      <a:pt x="3" y="3"/>
                    </a:cubicBezTo>
                    <a:cubicBezTo>
                      <a:pt x="4" y="4"/>
                      <a:pt x="4" y="4"/>
                      <a:pt x="4" y="4"/>
                    </a:cubicBezTo>
                    <a:cubicBezTo>
                      <a:pt x="3" y="3"/>
                      <a:pt x="3" y="4"/>
                      <a:pt x="2" y="2"/>
                    </a:cubicBezTo>
                    <a:cubicBezTo>
                      <a:pt x="4" y="4"/>
                      <a:pt x="2" y="1"/>
                      <a:pt x="3" y="2"/>
                    </a:cubicBezTo>
                    <a:cubicBezTo>
                      <a:pt x="3" y="3"/>
                      <a:pt x="3" y="2"/>
                      <a:pt x="4" y="3"/>
                    </a:cubicBezTo>
                    <a:cubicBezTo>
                      <a:pt x="3" y="2"/>
                      <a:pt x="3" y="3"/>
                      <a:pt x="3" y="2"/>
                    </a:cubicBezTo>
                    <a:cubicBezTo>
                      <a:pt x="4" y="3"/>
                      <a:pt x="3" y="2"/>
                      <a:pt x="4" y="4"/>
                    </a:cubicBezTo>
                    <a:cubicBezTo>
                      <a:pt x="3" y="2"/>
                      <a:pt x="3" y="2"/>
                      <a:pt x="3" y="2"/>
                    </a:cubicBezTo>
                    <a:cubicBezTo>
                      <a:pt x="4" y="2"/>
                      <a:pt x="4" y="2"/>
                      <a:pt x="3" y="2"/>
                    </a:cubicBezTo>
                    <a:cubicBezTo>
                      <a:pt x="3" y="2"/>
                      <a:pt x="2" y="0"/>
                      <a:pt x="2" y="0"/>
                    </a:cubicBezTo>
                    <a:cubicBezTo>
                      <a:pt x="2" y="1"/>
                      <a:pt x="2" y="1"/>
                      <a:pt x="2" y="1"/>
                    </a:cubicBezTo>
                    <a:cubicBezTo>
                      <a:pt x="3" y="2"/>
                      <a:pt x="2" y="1"/>
                      <a:pt x="2" y="2"/>
                    </a:cubicBezTo>
                    <a:cubicBezTo>
                      <a:pt x="2" y="1"/>
                      <a:pt x="2" y="1"/>
                      <a:pt x="2" y="1"/>
                    </a:cubicBezTo>
                    <a:cubicBezTo>
                      <a:pt x="2" y="1"/>
                      <a:pt x="2" y="2"/>
                      <a:pt x="2" y="2"/>
                    </a:cubicBezTo>
                    <a:cubicBezTo>
                      <a:pt x="2" y="2"/>
                      <a:pt x="2" y="1"/>
                      <a:pt x="1" y="1"/>
                    </a:cubicBezTo>
                    <a:cubicBezTo>
                      <a:pt x="1" y="1"/>
                      <a:pt x="2" y="1"/>
                      <a:pt x="2" y="2"/>
                    </a:cubicBezTo>
                    <a:cubicBezTo>
                      <a:pt x="1" y="1"/>
                      <a:pt x="1" y="1"/>
                      <a:pt x="1" y="1"/>
                    </a:cubicBezTo>
                    <a:cubicBezTo>
                      <a:pt x="1" y="1"/>
                      <a:pt x="1" y="2"/>
                      <a:pt x="0" y="2"/>
                    </a:cubicBezTo>
                    <a:cubicBezTo>
                      <a:pt x="1" y="3"/>
                      <a:pt x="1" y="3"/>
                      <a:pt x="1" y="3"/>
                    </a:cubicBezTo>
                    <a:cubicBezTo>
                      <a:pt x="1" y="2"/>
                      <a:pt x="2" y="5"/>
                      <a:pt x="1" y="3"/>
                    </a:cubicBezTo>
                    <a:cubicBezTo>
                      <a:pt x="1" y="4"/>
                      <a:pt x="1" y="4"/>
                      <a:pt x="1" y="4"/>
                    </a:cubicBezTo>
                    <a:cubicBezTo>
                      <a:pt x="1" y="3"/>
                      <a:pt x="0" y="2"/>
                      <a:pt x="0" y="2"/>
                    </a:cubicBezTo>
                    <a:cubicBezTo>
                      <a:pt x="0" y="2"/>
                      <a:pt x="0" y="2"/>
                      <a:pt x="0" y="2"/>
                    </a:cubicBezTo>
                    <a:cubicBezTo>
                      <a:pt x="0" y="2"/>
                      <a:pt x="0" y="2"/>
                      <a:pt x="0" y="2"/>
                    </a:cubicBezTo>
                    <a:cubicBezTo>
                      <a:pt x="1" y="3"/>
                      <a:pt x="0" y="3"/>
                      <a:pt x="0" y="2"/>
                    </a:cubicBezTo>
                    <a:cubicBezTo>
                      <a:pt x="0" y="3"/>
                      <a:pt x="1" y="4"/>
                      <a:pt x="1" y="5"/>
                    </a:cubicBezTo>
                    <a:cubicBezTo>
                      <a:pt x="1" y="3"/>
                      <a:pt x="2" y="6"/>
                      <a:pt x="2" y="5"/>
                    </a:cubicBezTo>
                    <a:cubicBezTo>
                      <a:pt x="2" y="5"/>
                      <a:pt x="2" y="4"/>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6" name="Freeform 2173"/>
              <p:cNvSpPr>
                <a:spLocks/>
              </p:cNvSpPr>
              <p:nvPr/>
            </p:nvSpPr>
            <p:spPr bwMode="auto">
              <a:xfrm>
                <a:off x="453" y="30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7" name="Freeform 2174"/>
              <p:cNvSpPr>
                <a:spLocks/>
              </p:cNvSpPr>
              <p:nvPr/>
            </p:nvSpPr>
            <p:spPr bwMode="auto">
              <a:xfrm>
                <a:off x="460" y="3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8" name="Rectangle 2175"/>
              <p:cNvSpPr>
                <a:spLocks noChangeArrowheads="1"/>
              </p:cNvSpPr>
              <p:nvPr/>
            </p:nvSpPr>
            <p:spPr bwMode="auto">
              <a:xfrm>
                <a:off x="453" y="309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9" name="Rectangle 2176"/>
              <p:cNvSpPr>
                <a:spLocks noChangeArrowheads="1"/>
              </p:cNvSpPr>
              <p:nvPr/>
            </p:nvSpPr>
            <p:spPr bwMode="auto">
              <a:xfrm>
                <a:off x="455" y="31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0" name="Freeform 2177"/>
              <p:cNvSpPr>
                <a:spLocks/>
              </p:cNvSpPr>
              <p:nvPr/>
            </p:nvSpPr>
            <p:spPr bwMode="auto">
              <a:xfrm>
                <a:off x="462" y="3097"/>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1" name="Freeform 2178"/>
              <p:cNvSpPr>
                <a:spLocks/>
              </p:cNvSpPr>
              <p:nvPr/>
            </p:nvSpPr>
            <p:spPr bwMode="auto">
              <a:xfrm>
                <a:off x="467" y="30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2" name="Freeform 2179"/>
              <p:cNvSpPr>
                <a:spLocks/>
              </p:cNvSpPr>
              <p:nvPr/>
            </p:nvSpPr>
            <p:spPr bwMode="auto">
              <a:xfrm>
                <a:off x="457" y="3081"/>
                <a:ext cx="17" cy="19"/>
              </a:xfrm>
              <a:custGeom>
                <a:avLst/>
                <a:gdLst>
                  <a:gd name="T0" fmla="*/ 5 w 7"/>
                  <a:gd name="T1" fmla="*/ 2 h 8"/>
                  <a:gd name="T2" fmla="*/ 3 w 7"/>
                  <a:gd name="T3" fmla="*/ 1 h 8"/>
                  <a:gd name="T4" fmla="*/ 2 w 7"/>
                  <a:gd name="T5" fmla="*/ 1 h 8"/>
                  <a:gd name="T6" fmla="*/ 3 w 7"/>
                  <a:gd name="T7" fmla="*/ 2 h 8"/>
                  <a:gd name="T8" fmla="*/ 3 w 7"/>
                  <a:gd name="T9" fmla="*/ 2 h 8"/>
                  <a:gd name="T10" fmla="*/ 2 w 7"/>
                  <a:gd name="T11" fmla="*/ 2 h 8"/>
                  <a:gd name="T12" fmla="*/ 3 w 7"/>
                  <a:gd name="T13" fmla="*/ 3 h 8"/>
                  <a:gd name="T14" fmla="*/ 3 w 7"/>
                  <a:gd name="T15" fmla="*/ 3 h 8"/>
                  <a:gd name="T16" fmla="*/ 2 w 7"/>
                  <a:gd name="T17" fmla="*/ 3 h 8"/>
                  <a:gd name="T18" fmla="*/ 4 w 7"/>
                  <a:gd name="T19" fmla="*/ 5 h 8"/>
                  <a:gd name="T20" fmla="*/ 4 w 7"/>
                  <a:gd name="T21" fmla="*/ 5 h 8"/>
                  <a:gd name="T22" fmla="*/ 3 w 7"/>
                  <a:gd name="T23" fmla="*/ 5 h 8"/>
                  <a:gd name="T24" fmla="*/ 3 w 7"/>
                  <a:gd name="T25" fmla="*/ 5 h 8"/>
                  <a:gd name="T26" fmla="*/ 2 w 7"/>
                  <a:gd name="T27" fmla="*/ 5 h 8"/>
                  <a:gd name="T28" fmla="*/ 2 w 7"/>
                  <a:gd name="T29" fmla="*/ 5 h 8"/>
                  <a:gd name="T30" fmla="*/ 3 w 7"/>
                  <a:gd name="T31" fmla="*/ 6 h 8"/>
                  <a:gd name="T32" fmla="*/ 2 w 7"/>
                  <a:gd name="T33" fmla="*/ 5 h 8"/>
                  <a:gd name="T34" fmla="*/ 2 w 7"/>
                  <a:gd name="T35" fmla="*/ 6 h 8"/>
                  <a:gd name="T36" fmla="*/ 1 w 7"/>
                  <a:gd name="T37" fmla="*/ 6 h 8"/>
                  <a:gd name="T38" fmla="*/ 2 w 7"/>
                  <a:gd name="T39" fmla="*/ 6 h 8"/>
                  <a:gd name="T40" fmla="*/ 1 w 7"/>
                  <a:gd name="T41" fmla="*/ 6 h 8"/>
                  <a:gd name="T42" fmla="*/ 3 w 7"/>
                  <a:gd name="T43" fmla="*/ 8 h 8"/>
                  <a:gd name="T44" fmla="*/ 3 w 7"/>
                  <a:gd name="T45" fmla="*/ 8 h 8"/>
                  <a:gd name="T46" fmla="*/ 3 w 7"/>
                  <a:gd name="T47" fmla="*/ 7 h 8"/>
                  <a:gd name="T48" fmla="*/ 4 w 7"/>
                  <a:gd name="T49" fmla="*/ 8 h 8"/>
                  <a:gd name="T50" fmla="*/ 4 w 7"/>
                  <a:gd name="T51" fmla="*/ 7 h 8"/>
                  <a:gd name="T52" fmla="*/ 4 w 7"/>
                  <a:gd name="T53" fmla="*/ 7 h 8"/>
                  <a:gd name="T54" fmla="*/ 4 w 7"/>
                  <a:gd name="T55" fmla="*/ 7 h 8"/>
                  <a:gd name="T56" fmla="*/ 4 w 7"/>
                  <a:gd name="T57" fmla="*/ 7 h 8"/>
                  <a:gd name="T58" fmla="*/ 4 w 7"/>
                  <a:gd name="T59" fmla="*/ 6 h 8"/>
                  <a:gd name="T60" fmla="*/ 4 w 7"/>
                  <a:gd name="T61" fmla="*/ 6 h 8"/>
                  <a:gd name="T62" fmla="*/ 5 w 7"/>
                  <a:gd name="T63" fmla="*/ 6 h 8"/>
                  <a:gd name="T64" fmla="*/ 5 w 7"/>
                  <a:gd name="T65" fmla="*/ 6 h 8"/>
                  <a:gd name="T66" fmla="*/ 4 w 7"/>
                  <a:gd name="T67" fmla="*/ 5 h 8"/>
                  <a:gd name="T68" fmla="*/ 4 w 7"/>
                  <a:gd name="T69" fmla="*/ 5 h 8"/>
                  <a:gd name="T70" fmla="*/ 4 w 7"/>
                  <a:gd name="T71" fmla="*/ 4 h 8"/>
                  <a:gd name="T72" fmla="*/ 5 w 7"/>
                  <a:gd name="T73" fmla="*/ 4 h 8"/>
                  <a:gd name="T74" fmla="*/ 5 w 7"/>
                  <a:gd name="T75" fmla="*/ 3 h 8"/>
                  <a:gd name="T76" fmla="*/ 3 w 7"/>
                  <a:gd name="T77" fmla="*/ 3 h 8"/>
                  <a:gd name="T78" fmla="*/ 5 w 7"/>
                  <a:gd name="T7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6" y="3"/>
                    </a:moveTo>
                    <a:cubicBezTo>
                      <a:pt x="6" y="3"/>
                      <a:pt x="5" y="3"/>
                      <a:pt x="5" y="2"/>
                    </a:cubicBezTo>
                    <a:cubicBezTo>
                      <a:pt x="5" y="2"/>
                      <a:pt x="5" y="2"/>
                      <a:pt x="5" y="2"/>
                    </a:cubicBezTo>
                    <a:cubicBezTo>
                      <a:pt x="5" y="2"/>
                      <a:pt x="4" y="2"/>
                      <a:pt x="3" y="1"/>
                    </a:cubicBezTo>
                    <a:cubicBezTo>
                      <a:pt x="4" y="1"/>
                      <a:pt x="4" y="1"/>
                      <a:pt x="4" y="1"/>
                    </a:cubicBezTo>
                    <a:cubicBezTo>
                      <a:pt x="4" y="2"/>
                      <a:pt x="3" y="1"/>
                      <a:pt x="2" y="1"/>
                    </a:cubicBezTo>
                    <a:cubicBezTo>
                      <a:pt x="3" y="1"/>
                      <a:pt x="4" y="2"/>
                      <a:pt x="4" y="2"/>
                    </a:cubicBezTo>
                    <a:cubicBezTo>
                      <a:pt x="4" y="2"/>
                      <a:pt x="3" y="2"/>
                      <a:pt x="3" y="2"/>
                    </a:cubicBezTo>
                    <a:cubicBezTo>
                      <a:pt x="3" y="2"/>
                      <a:pt x="4" y="3"/>
                      <a:pt x="4" y="3"/>
                    </a:cubicBezTo>
                    <a:cubicBezTo>
                      <a:pt x="1" y="0"/>
                      <a:pt x="5" y="4"/>
                      <a:pt x="3" y="2"/>
                    </a:cubicBezTo>
                    <a:cubicBezTo>
                      <a:pt x="3" y="2"/>
                      <a:pt x="3" y="2"/>
                      <a:pt x="3" y="3"/>
                    </a:cubicBezTo>
                    <a:cubicBezTo>
                      <a:pt x="3" y="2"/>
                      <a:pt x="3" y="3"/>
                      <a:pt x="2" y="2"/>
                    </a:cubicBezTo>
                    <a:cubicBezTo>
                      <a:pt x="4" y="4"/>
                      <a:pt x="1" y="2"/>
                      <a:pt x="4" y="4"/>
                    </a:cubicBezTo>
                    <a:cubicBezTo>
                      <a:pt x="3" y="3"/>
                      <a:pt x="4" y="4"/>
                      <a:pt x="3" y="3"/>
                    </a:cubicBezTo>
                    <a:cubicBezTo>
                      <a:pt x="3" y="3"/>
                      <a:pt x="3" y="3"/>
                      <a:pt x="3" y="3"/>
                    </a:cubicBezTo>
                    <a:cubicBezTo>
                      <a:pt x="2" y="3"/>
                      <a:pt x="4" y="4"/>
                      <a:pt x="3" y="3"/>
                    </a:cubicBezTo>
                    <a:cubicBezTo>
                      <a:pt x="2" y="3"/>
                      <a:pt x="3" y="4"/>
                      <a:pt x="4" y="4"/>
                    </a:cubicBezTo>
                    <a:cubicBezTo>
                      <a:pt x="3" y="4"/>
                      <a:pt x="3" y="4"/>
                      <a:pt x="2" y="3"/>
                    </a:cubicBezTo>
                    <a:cubicBezTo>
                      <a:pt x="3" y="4"/>
                      <a:pt x="3" y="4"/>
                      <a:pt x="3" y="4"/>
                    </a:cubicBezTo>
                    <a:cubicBezTo>
                      <a:pt x="3" y="4"/>
                      <a:pt x="4" y="4"/>
                      <a:pt x="4" y="5"/>
                    </a:cubicBezTo>
                    <a:cubicBezTo>
                      <a:pt x="4" y="5"/>
                      <a:pt x="5" y="6"/>
                      <a:pt x="5" y="6"/>
                    </a:cubicBezTo>
                    <a:cubicBezTo>
                      <a:pt x="3" y="5"/>
                      <a:pt x="5" y="6"/>
                      <a:pt x="4" y="5"/>
                    </a:cubicBezTo>
                    <a:cubicBezTo>
                      <a:pt x="3" y="4"/>
                      <a:pt x="3" y="4"/>
                      <a:pt x="3" y="4"/>
                    </a:cubicBezTo>
                    <a:cubicBezTo>
                      <a:pt x="2" y="4"/>
                      <a:pt x="2" y="4"/>
                      <a:pt x="3" y="5"/>
                    </a:cubicBezTo>
                    <a:cubicBezTo>
                      <a:pt x="3" y="4"/>
                      <a:pt x="2" y="4"/>
                      <a:pt x="2" y="4"/>
                    </a:cubicBezTo>
                    <a:cubicBezTo>
                      <a:pt x="2" y="3"/>
                      <a:pt x="3" y="5"/>
                      <a:pt x="3" y="5"/>
                    </a:cubicBezTo>
                    <a:cubicBezTo>
                      <a:pt x="2" y="4"/>
                      <a:pt x="2" y="4"/>
                      <a:pt x="2" y="4"/>
                    </a:cubicBezTo>
                    <a:cubicBezTo>
                      <a:pt x="3" y="5"/>
                      <a:pt x="2" y="4"/>
                      <a:pt x="2" y="5"/>
                    </a:cubicBezTo>
                    <a:cubicBezTo>
                      <a:pt x="3" y="5"/>
                      <a:pt x="3" y="5"/>
                      <a:pt x="3" y="5"/>
                    </a:cubicBezTo>
                    <a:cubicBezTo>
                      <a:pt x="1" y="4"/>
                      <a:pt x="3" y="6"/>
                      <a:pt x="2" y="5"/>
                    </a:cubicBezTo>
                    <a:cubicBezTo>
                      <a:pt x="3" y="6"/>
                      <a:pt x="3" y="7"/>
                      <a:pt x="3" y="7"/>
                    </a:cubicBezTo>
                    <a:cubicBezTo>
                      <a:pt x="3" y="6"/>
                      <a:pt x="3" y="6"/>
                      <a:pt x="3" y="6"/>
                    </a:cubicBezTo>
                    <a:cubicBezTo>
                      <a:pt x="3" y="7"/>
                      <a:pt x="2" y="5"/>
                      <a:pt x="1" y="4"/>
                    </a:cubicBezTo>
                    <a:cubicBezTo>
                      <a:pt x="2" y="5"/>
                      <a:pt x="1" y="5"/>
                      <a:pt x="2" y="5"/>
                    </a:cubicBezTo>
                    <a:cubicBezTo>
                      <a:pt x="1" y="5"/>
                      <a:pt x="1" y="5"/>
                      <a:pt x="1" y="5"/>
                    </a:cubicBezTo>
                    <a:cubicBezTo>
                      <a:pt x="1" y="5"/>
                      <a:pt x="3" y="7"/>
                      <a:pt x="2" y="6"/>
                    </a:cubicBezTo>
                    <a:cubicBezTo>
                      <a:pt x="1" y="5"/>
                      <a:pt x="1" y="5"/>
                      <a:pt x="1" y="5"/>
                    </a:cubicBezTo>
                    <a:cubicBezTo>
                      <a:pt x="1" y="5"/>
                      <a:pt x="0" y="5"/>
                      <a:pt x="1" y="6"/>
                    </a:cubicBezTo>
                    <a:cubicBezTo>
                      <a:pt x="1" y="7"/>
                      <a:pt x="2" y="8"/>
                      <a:pt x="3" y="8"/>
                    </a:cubicBezTo>
                    <a:cubicBezTo>
                      <a:pt x="3" y="8"/>
                      <a:pt x="2" y="7"/>
                      <a:pt x="2" y="6"/>
                    </a:cubicBezTo>
                    <a:cubicBezTo>
                      <a:pt x="2" y="7"/>
                      <a:pt x="2" y="7"/>
                      <a:pt x="2" y="7"/>
                    </a:cubicBezTo>
                    <a:cubicBezTo>
                      <a:pt x="2" y="6"/>
                      <a:pt x="2" y="6"/>
                      <a:pt x="1" y="6"/>
                    </a:cubicBezTo>
                    <a:cubicBezTo>
                      <a:pt x="1" y="5"/>
                      <a:pt x="2" y="6"/>
                      <a:pt x="2" y="6"/>
                    </a:cubicBezTo>
                    <a:cubicBezTo>
                      <a:pt x="2" y="7"/>
                      <a:pt x="2" y="7"/>
                      <a:pt x="3" y="8"/>
                    </a:cubicBezTo>
                    <a:cubicBezTo>
                      <a:pt x="3" y="7"/>
                      <a:pt x="3" y="7"/>
                      <a:pt x="3" y="7"/>
                    </a:cubicBezTo>
                    <a:cubicBezTo>
                      <a:pt x="3" y="8"/>
                      <a:pt x="3" y="7"/>
                      <a:pt x="3" y="8"/>
                    </a:cubicBezTo>
                    <a:cubicBezTo>
                      <a:pt x="2" y="7"/>
                      <a:pt x="4" y="8"/>
                      <a:pt x="4" y="8"/>
                    </a:cubicBezTo>
                    <a:cubicBezTo>
                      <a:pt x="3" y="7"/>
                      <a:pt x="3" y="7"/>
                      <a:pt x="3" y="7"/>
                    </a:cubicBezTo>
                    <a:cubicBezTo>
                      <a:pt x="3" y="7"/>
                      <a:pt x="3" y="7"/>
                      <a:pt x="3" y="7"/>
                    </a:cubicBezTo>
                    <a:cubicBezTo>
                      <a:pt x="4" y="7"/>
                      <a:pt x="3" y="7"/>
                      <a:pt x="4" y="8"/>
                    </a:cubicBezTo>
                    <a:cubicBezTo>
                      <a:pt x="4" y="7"/>
                      <a:pt x="3" y="6"/>
                      <a:pt x="3" y="6"/>
                    </a:cubicBezTo>
                    <a:cubicBezTo>
                      <a:pt x="4" y="7"/>
                      <a:pt x="3" y="6"/>
                      <a:pt x="4" y="7"/>
                    </a:cubicBezTo>
                    <a:cubicBezTo>
                      <a:pt x="3" y="6"/>
                      <a:pt x="4" y="7"/>
                      <a:pt x="4" y="6"/>
                    </a:cubicBezTo>
                    <a:cubicBezTo>
                      <a:pt x="3" y="6"/>
                      <a:pt x="4" y="6"/>
                      <a:pt x="4" y="7"/>
                    </a:cubicBezTo>
                    <a:cubicBezTo>
                      <a:pt x="4" y="7"/>
                      <a:pt x="4" y="7"/>
                      <a:pt x="4" y="7"/>
                    </a:cubicBezTo>
                    <a:cubicBezTo>
                      <a:pt x="4" y="7"/>
                      <a:pt x="4" y="7"/>
                      <a:pt x="4" y="7"/>
                    </a:cubicBezTo>
                    <a:cubicBezTo>
                      <a:pt x="4" y="7"/>
                      <a:pt x="4" y="7"/>
                      <a:pt x="4" y="7"/>
                    </a:cubicBezTo>
                    <a:cubicBezTo>
                      <a:pt x="4" y="7"/>
                      <a:pt x="4" y="6"/>
                      <a:pt x="4" y="7"/>
                    </a:cubicBezTo>
                    <a:cubicBezTo>
                      <a:pt x="5" y="7"/>
                      <a:pt x="5" y="7"/>
                      <a:pt x="5" y="7"/>
                    </a:cubicBezTo>
                    <a:cubicBezTo>
                      <a:pt x="5" y="7"/>
                      <a:pt x="3" y="5"/>
                      <a:pt x="4" y="6"/>
                    </a:cubicBezTo>
                    <a:cubicBezTo>
                      <a:pt x="4" y="6"/>
                      <a:pt x="4" y="6"/>
                      <a:pt x="3" y="5"/>
                    </a:cubicBezTo>
                    <a:cubicBezTo>
                      <a:pt x="3" y="5"/>
                      <a:pt x="4" y="6"/>
                      <a:pt x="4" y="6"/>
                    </a:cubicBezTo>
                    <a:cubicBezTo>
                      <a:pt x="3" y="5"/>
                      <a:pt x="4" y="6"/>
                      <a:pt x="4" y="5"/>
                    </a:cubicBezTo>
                    <a:cubicBezTo>
                      <a:pt x="5" y="6"/>
                      <a:pt x="4" y="5"/>
                      <a:pt x="5" y="6"/>
                    </a:cubicBezTo>
                    <a:cubicBezTo>
                      <a:pt x="5" y="7"/>
                      <a:pt x="4" y="5"/>
                      <a:pt x="5" y="6"/>
                    </a:cubicBezTo>
                    <a:cubicBezTo>
                      <a:pt x="5" y="6"/>
                      <a:pt x="5" y="6"/>
                      <a:pt x="5" y="6"/>
                    </a:cubicBezTo>
                    <a:cubicBezTo>
                      <a:pt x="5" y="6"/>
                      <a:pt x="4" y="5"/>
                      <a:pt x="5" y="6"/>
                    </a:cubicBezTo>
                    <a:cubicBezTo>
                      <a:pt x="4" y="5"/>
                      <a:pt x="4" y="5"/>
                      <a:pt x="4" y="5"/>
                    </a:cubicBezTo>
                    <a:cubicBezTo>
                      <a:pt x="5" y="5"/>
                      <a:pt x="5" y="5"/>
                      <a:pt x="5" y="6"/>
                    </a:cubicBezTo>
                    <a:cubicBezTo>
                      <a:pt x="4" y="5"/>
                      <a:pt x="4" y="5"/>
                      <a:pt x="4" y="5"/>
                    </a:cubicBezTo>
                    <a:cubicBezTo>
                      <a:pt x="6" y="6"/>
                      <a:pt x="5" y="4"/>
                      <a:pt x="4" y="3"/>
                    </a:cubicBezTo>
                    <a:cubicBezTo>
                      <a:pt x="4" y="4"/>
                      <a:pt x="4" y="4"/>
                      <a:pt x="4" y="4"/>
                    </a:cubicBezTo>
                    <a:cubicBezTo>
                      <a:pt x="5" y="4"/>
                      <a:pt x="5" y="4"/>
                      <a:pt x="5" y="4"/>
                    </a:cubicBezTo>
                    <a:cubicBezTo>
                      <a:pt x="5" y="4"/>
                      <a:pt x="6" y="5"/>
                      <a:pt x="5" y="4"/>
                    </a:cubicBezTo>
                    <a:cubicBezTo>
                      <a:pt x="4" y="4"/>
                      <a:pt x="5" y="4"/>
                      <a:pt x="6" y="5"/>
                    </a:cubicBezTo>
                    <a:cubicBezTo>
                      <a:pt x="4" y="3"/>
                      <a:pt x="7" y="5"/>
                      <a:pt x="5" y="3"/>
                    </a:cubicBezTo>
                    <a:cubicBezTo>
                      <a:pt x="5" y="3"/>
                      <a:pt x="4" y="3"/>
                      <a:pt x="4" y="3"/>
                    </a:cubicBezTo>
                    <a:cubicBezTo>
                      <a:pt x="4" y="3"/>
                      <a:pt x="3" y="3"/>
                      <a:pt x="3" y="3"/>
                    </a:cubicBezTo>
                    <a:cubicBezTo>
                      <a:pt x="3" y="2"/>
                      <a:pt x="4" y="3"/>
                      <a:pt x="4" y="3"/>
                    </a:cubicBezTo>
                    <a:cubicBezTo>
                      <a:pt x="5" y="4"/>
                      <a:pt x="5" y="4"/>
                      <a:pt x="5" y="4"/>
                    </a:cubicBezTo>
                    <a:cubicBezTo>
                      <a:pt x="7" y="5"/>
                      <a:pt x="3" y="2"/>
                      <a:pt x="6"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3" name="Freeform 2180"/>
              <p:cNvSpPr>
                <a:spLocks/>
              </p:cNvSpPr>
              <p:nvPr/>
            </p:nvSpPr>
            <p:spPr bwMode="auto">
              <a:xfrm>
                <a:off x="469" y="3090"/>
                <a:ext cx="3" cy="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4" name="Rectangle 2181"/>
              <p:cNvSpPr>
                <a:spLocks noChangeArrowheads="1"/>
              </p:cNvSpPr>
              <p:nvPr/>
            </p:nvSpPr>
            <p:spPr bwMode="auto">
              <a:xfrm>
                <a:off x="469" y="3090"/>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5" name="Freeform 2182"/>
              <p:cNvSpPr>
                <a:spLocks/>
              </p:cNvSpPr>
              <p:nvPr/>
            </p:nvSpPr>
            <p:spPr bwMode="auto">
              <a:xfrm>
                <a:off x="469" y="308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6" name="Rectangle 2183"/>
              <p:cNvSpPr>
                <a:spLocks noChangeArrowheads="1"/>
              </p:cNvSpPr>
              <p:nvPr/>
            </p:nvSpPr>
            <p:spPr bwMode="auto">
              <a:xfrm>
                <a:off x="469" y="30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7" name="Freeform 2184"/>
              <p:cNvSpPr>
                <a:spLocks/>
              </p:cNvSpPr>
              <p:nvPr/>
            </p:nvSpPr>
            <p:spPr bwMode="auto">
              <a:xfrm>
                <a:off x="460" y="3076"/>
                <a:ext cx="14" cy="9"/>
              </a:xfrm>
              <a:custGeom>
                <a:avLst/>
                <a:gdLst>
                  <a:gd name="T0" fmla="*/ 4 w 6"/>
                  <a:gd name="T1" fmla="*/ 1 h 4"/>
                  <a:gd name="T2" fmla="*/ 3 w 6"/>
                  <a:gd name="T3" fmla="*/ 1 h 4"/>
                  <a:gd name="T4" fmla="*/ 4 w 6"/>
                  <a:gd name="T5" fmla="*/ 1 h 4"/>
                  <a:gd name="T6" fmla="*/ 2 w 6"/>
                  <a:gd name="T7" fmla="*/ 0 h 4"/>
                  <a:gd name="T8" fmla="*/ 3 w 6"/>
                  <a:gd name="T9" fmla="*/ 2 h 4"/>
                  <a:gd name="T10" fmla="*/ 2 w 6"/>
                  <a:gd name="T11" fmla="*/ 1 h 4"/>
                  <a:gd name="T12" fmla="*/ 3 w 6"/>
                  <a:gd name="T13" fmla="*/ 2 h 4"/>
                  <a:gd name="T14" fmla="*/ 2 w 6"/>
                  <a:gd name="T15" fmla="*/ 2 h 4"/>
                  <a:gd name="T16" fmla="*/ 2 w 6"/>
                  <a:gd name="T17" fmla="*/ 2 h 4"/>
                  <a:gd name="T18" fmla="*/ 3 w 6"/>
                  <a:gd name="T19" fmla="*/ 2 h 4"/>
                  <a:gd name="T20" fmla="*/ 2 w 6"/>
                  <a:gd name="T21" fmla="*/ 2 h 4"/>
                  <a:gd name="T22" fmla="*/ 2 w 6"/>
                  <a:gd name="T23" fmla="*/ 3 h 4"/>
                  <a:gd name="T24" fmla="*/ 3 w 6"/>
                  <a:gd name="T25" fmla="*/ 3 h 4"/>
                  <a:gd name="T26" fmla="*/ 2 w 6"/>
                  <a:gd name="T27" fmla="*/ 3 h 4"/>
                  <a:gd name="T28" fmla="*/ 3 w 6"/>
                  <a:gd name="T29" fmla="*/ 3 h 4"/>
                  <a:gd name="T30" fmla="*/ 2 w 6"/>
                  <a:gd name="T31" fmla="*/ 2 h 4"/>
                  <a:gd name="T32" fmla="*/ 3 w 6"/>
                  <a:gd name="T33" fmla="*/ 3 h 4"/>
                  <a:gd name="T34" fmla="*/ 4 w 6"/>
                  <a:gd name="T35" fmla="*/ 4 h 4"/>
                  <a:gd name="T36" fmla="*/ 3 w 6"/>
                  <a:gd name="T37" fmla="*/ 3 h 4"/>
                  <a:gd name="T38" fmla="*/ 3 w 6"/>
                  <a:gd name="T39" fmla="*/ 3 h 4"/>
                  <a:gd name="T40" fmla="*/ 3 w 6"/>
                  <a:gd name="T41" fmla="*/ 3 h 4"/>
                  <a:gd name="T42" fmla="*/ 4 w 6"/>
                  <a:gd name="T43" fmla="*/ 4 h 4"/>
                  <a:gd name="T44" fmla="*/ 5 w 6"/>
                  <a:gd name="T45" fmla="*/ 4 h 4"/>
                  <a:gd name="T46" fmla="*/ 5 w 6"/>
                  <a:gd name="T47" fmla="*/ 4 h 4"/>
                  <a:gd name="T48" fmla="*/ 5 w 6"/>
                  <a:gd name="T49" fmla="*/ 4 h 4"/>
                  <a:gd name="T50" fmla="*/ 4 w 6"/>
                  <a:gd name="T51" fmla="*/ 3 h 4"/>
                  <a:gd name="T52" fmla="*/ 3 w 6"/>
                  <a:gd name="T53" fmla="*/ 3 h 4"/>
                  <a:gd name="T54" fmla="*/ 3 w 6"/>
                  <a:gd name="T55" fmla="*/ 2 h 4"/>
                  <a:gd name="T56" fmla="*/ 4 w 6"/>
                  <a:gd name="T57" fmla="*/ 3 h 4"/>
                  <a:gd name="T58" fmla="*/ 3 w 6"/>
                  <a:gd name="T59" fmla="*/ 3 h 4"/>
                  <a:gd name="T60" fmla="*/ 5 w 6"/>
                  <a:gd name="T61" fmla="*/ 3 h 4"/>
                  <a:gd name="T62" fmla="*/ 3 w 6"/>
                  <a:gd name="T63" fmla="*/ 3 h 4"/>
                  <a:gd name="T64" fmla="*/ 4 w 6"/>
                  <a:gd name="T65" fmla="*/ 2 h 4"/>
                  <a:gd name="T66" fmla="*/ 4 w 6"/>
                  <a:gd name="T67" fmla="*/ 3 h 4"/>
                  <a:gd name="T68" fmla="*/ 3 w 6"/>
                  <a:gd name="T69" fmla="*/ 2 h 4"/>
                  <a:gd name="T70" fmla="*/ 4 w 6"/>
                  <a:gd name="T71" fmla="*/ 2 h 4"/>
                  <a:gd name="T72" fmla="*/ 3 w 6"/>
                  <a:gd name="T73" fmla="*/ 2 h 4"/>
                  <a:gd name="T74" fmla="*/ 4 w 6"/>
                  <a:gd name="T75" fmla="*/ 1 h 4"/>
                  <a:gd name="T76" fmla="*/ 4 w 6"/>
                  <a:gd name="T77" fmla="*/ 1 h 4"/>
                  <a:gd name="T78" fmla="*/ 2 w 6"/>
                  <a:gd name="T79" fmla="*/ 1 h 4"/>
                  <a:gd name="T80" fmla="*/ 4 w 6"/>
                  <a:gd name="T8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4">
                    <a:moveTo>
                      <a:pt x="4" y="1"/>
                    </a:moveTo>
                    <a:cubicBezTo>
                      <a:pt x="3" y="1"/>
                      <a:pt x="3" y="1"/>
                      <a:pt x="3" y="1"/>
                    </a:cubicBezTo>
                    <a:cubicBezTo>
                      <a:pt x="3" y="1"/>
                      <a:pt x="3" y="1"/>
                      <a:pt x="4" y="1"/>
                    </a:cubicBezTo>
                    <a:cubicBezTo>
                      <a:pt x="2" y="1"/>
                      <a:pt x="4" y="1"/>
                      <a:pt x="2" y="0"/>
                    </a:cubicBezTo>
                    <a:cubicBezTo>
                      <a:pt x="2" y="1"/>
                      <a:pt x="1" y="1"/>
                      <a:pt x="3" y="2"/>
                    </a:cubicBezTo>
                    <a:cubicBezTo>
                      <a:pt x="2" y="1"/>
                      <a:pt x="2" y="1"/>
                      <a:pt x="2" y="1"/>
                    </a:cubicBezTo>
                    <a:cubicBezTo>
                      <a:pt x="3" y="2"/>
                      <a:pt x="0" y="1"/>
                      <a:pt x="3" y="2"/>
                    </a:cubicBezTo>
                    <a:cubicBezTo>
                      <a:pt x="2" y="2"/>
                      <a:pt x="2" y="2"/>
                      <a:pt x="2" y="2"/>
                    </a:cubicBezTo>
                    <a:cubicBezTo>
                      <a:pt x="1" y="1"/>
                      <a:pt x="3" y="3"/>
                      <a:pt x="2" y="2"/>
                    </a:cubicBezTo>
                    <a:cubicBezTo>
                      <a:pt x="3" y="2"/>
                      <a:pt x="3" y="2"/>
                      <a:pt x="3" y="2"/>
                    </a:cubicBezTo>
                    <a:cubicBezTo>
                      <a:pt x="2" y="2"/>
                      <a:pt x="2" y="2"/>
                      <a:pt x="2" y="2"/>
                    </a:cubicBezTo>
                    <a:cubicBezTo>
                      <a:pt x="2" y="3"/>
                      <a:pt x="2" y="3"/>
                      <a:pt x="2" y="3"/>
                    </a:cubicBezTo>
                    <a:cubicBezTo>
                      <a:pt x="3" y="3"/>
                      <a:pt x="3" y="3"/>
                      <a:pt x="3" y="3"/>
                    </a:cubicBezTo>
                    <a:cubicBezTo>
                      <a:pt x="2" y="2"/>
                      <a:pt x="2" y="3"/>
                      <a:pt x="2" y="3"/>
                    </a:cubicBezTo>
                    <a:cubicBezTo>
                      <a:pt x="2" y="2"/>
                      <a:pt x="3" y="3"/>
                      <a:pt x="3" y="3"/>
                    </a:cubicBezTo>
                    <a:cubicBezTo>
                      <a:pt x="2" y="3"/>
                      <a:pt x="2" y="3"/>
                      <a:pt x="2" y="2"/>
                    </a:cubicBezTo>
                    <a:cubicBezTo>
                      <a:pt x="2" y="3"/>
                      <a:pt x="1" y="2"/>
                      <a:pt x="3" y="3"/>
                    </a:cubicBezTo>
                    <a:cubicBezTo>
                      <a:pt x="3" y="4"/>
                      <a:pt x="4" y="4"/>
                      <a:pt x="4" y="4"/>
                    </a:cubicBezTo>
                    <a:cubicBezTo>
                      <a:pt x="4" y="4"/>
                      <a:pt x="4" y="4"/>
                      <a:pt x="3" y="3"/>
                    </a:cubicBezTo>
                    <a:cubicBezTo>
                      <a:pt x="3" y="3"/>
                      <a:pt x="3" y="3"/>
                      <a:pt x="3" y="3"/>
                    </a:cubicBezTo>
                    <a:cubicBezTo>
                      <a:pt x="1" y="2"/>
                      <a:pt x="4" y="4"/>
                      <a:pt x="3" y="3"/>
                    </a:cubicBezTo>
                    <a:cubicBezTo>
                      <a:pt x="4" y="3"/>
                      <a:pt x="4" y="3"/>
                      <a:pt x="4" y="4"/>
                    </a:cubicBezTo>
                    <a:cubicBezTo>
                      <a:pt x="6" y="4"/>
                      <a:pt x="3" y="3"/>
                      <a:pt x="5" y="4"/>
                    </a:cubicBezTo>
                    <a:cubicBezTo>
                      <a:pt x="5" y="4"/>
                      <a:pt x="5" y="4"/>
                      <a:pt x="5" y="4"/>
                    </a:cubicBezTo>
                    <a:cubicBezTo>
                      <a:pt x="5" y="4"/>
                      <a:pt x="5" y="4"/>
                      <a:pt x="5" y="4"/>
                    </a:cubicBezTo>
                    <a:cubicBezTo>
                      <a:pt x="4" y="3"/>
                      <a:pt x="4" y="3"/>
                      <a:pt x="4" y="3"/>
                    </a:cubicBezTo>
                    <a:cubicBezTo>
                      <a:pt x="4" y="3"/>
                      <a:pt x="3" y="3"/>
                      <a:pt x="3" y="3"/>
                    </a:cubicBezTo>
                    <a:cubicBezTo>
                      <a:pt x="4" y="3"/>
                      <a:pt x="2" y="2"/>
                      <a:pt x="3" y="2"/>
                    </a:cubicBezTo>
                    <a:cubicBezTo>
                      <a:pt x="4" y="3"/>
                      <a:pt x="3" y="3"/>
                      <a:pt x="4" y="3"/>
                    </a:cubicBezTo>
                    <a:cubicBezTo>
                      <a:pt x="3" y="3"/>
                      <a:pt x="3" y="3"/>
                      <a:pt x="3" y="3"/>
                    </a:cubicBezTo>
                    <a:cubicBezTo>
                      <a:pt x="3" y="3"/>
                      <a:pt x="4" y="3"/>
                      <a:pt x="5" y="3"/>
                    </a:cubicBezTo>
                    <a:cubicBezTo>
                      <a:pt x="4" y="3"/>
                      <a:pt x="4" y="3"/>
                      <a:pt x="3" y="3"/>
                    </a:cubicBezTo>
                    <a:cubicBezTo>
                      <a:pt x="4" y="3"/>
                      <a:pt x="4" y="3"/>
                      <a:pt x="4" y="2"/>
                    </a:cubicBezTo>
                    <a:cubicBezTo>
                      <a:pt x="4" y="2"/>
                      <a:pt x="4" y="3"/>
                      <a:pt x="4" y="3"/>
                    </a:cubicBezTo>
                    <a:cubicBezTo>
                      <a:pt x="5" y="3"/>
                      <a:pt x="4" y="2"/>
                      <a:pt x="3" y="2"/>
                    </a:cubicBezTo>
                    <a:cubicBezTo>
                      <a:pt x="3" y="2"/>
                      <a:pt x="3" y="2"/>
                      <a:pt x="4" y="2"/>
                    </a:cubicBezTo>
                    <a:cubicBezTo>
                      <a:pt x="3" y="2"/>
                      <a:pt x="3" y="2"/>
                      <a:pt x="3" y="2"/>
                    </a:cubicBezTo>
                    <a:cubicBezTo>
                      <a:pt x="2" y="1"/>
                      <a:pt x="4" y="2"/>
                      <a:pt x="4" y="1"/>
                    </a:cubicBezTo>
                    <a:cubicBezTo>
                      <a:pt x="4" y="1"/>
                      <a:pt x="4" y="1"/>
                      <a:pt x="4" y="1"/>
                    </a:cubicBezTo>
                    <a:cubicBezTo>
                      <a:pt x="4" y="1"/>
                      <a:pt x="2" y="1"/>
                      <a:pt x="2" y="1"/>
                    </a:cubicBezTo>
                    <a:cubicBezTo>
                      <a:pt x="3" y="1"/>
                      <a:pt x="3" y="1"/>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8" name="Freeform 2185"/>
              <p:cNvSpPr>
                <a:spLocks/>
              </p:cNvSpPr>
              <p:nvPr/>
            </p:nvSpPr>
            <p:spPr bwMode="auto">
              <a:xfrm>
                <a:off x="464" y="3076"/>
                <a:ext cx="5" cy="2"/>
              </a:xfrm>
              <a:custGeom>
                <a:avLst/>
                <a:gdLst>
                  <a:gd name="T0" fmla="*/ 0 w 2"/>
                  <a:gd name="T1" fmla="*/ 0 h 1"/>
                  <a:gd name="T2" fmla="*/ 1 w 2"/>
                  <a:gd name="T3" fmla="*/ 1 h 1"/>
                  <a:gd name="T4" fmla="*/ 0 w 2"/>
                  <a:gd name="T5" fmla="*/ 0 h 1"/>
                  <a:gd name="T6" fmla="*/ 0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1"/>
                      <a:pt x="0" y="0"/>
                      <a:pt x="0" y="0"/>
                    </a:cubicBezTo>
                    <a:cubicBezTo>
                      <a:pt x="0" y="0"/>
                      <a:pt x="0" y="0"/>
                      <a:pt x="0" y="0"/>
                    </a:cubicBezTo>
                    <a:cubicBezTo>
                      <a:pt x="0"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9" name="Freeform 2186"/>
              <p:cNvSpPr>
                <a:spLocks/>
              </p:cNvSpPr>
              <p:nvPr/>
            </p:nvSpPr>
            <p:spPr bwMode="auto">
              <a:xfrm>
                <a:off x="460" y="3073"/>
                <a:ext cx="12" cy="5"/>
              </a:xfrm>
              <a:custGeom>
                <a:avLst/>
                <a:gdLst>
                  <a:gd name="T0" fmla="*/ 3 w 5"/>
                  <a:gd name="T1" fmla="*/ 1 h 2"/>
                  <a:gd name="T2" fmla="*/ 2 w 5"/>
                  <a:gd name="T3" fmla="*/ 0 h 2"/>
                  <a:gd name="T4" fmla="*/ 1 w 5"/>
                  <a:gd name="T5" fmla="*/ 1 h 2"/>
                  <a:gd name="T6" fmla="*/ 3 w 5"/>
                  <a:gd name="T7" fmla="*/ 1 h 2"/>
                  <a:gd name="T8" fmla="*/ 2 w 5"/>
                  <a:gd name="T9" fmla="*/ 1 h 2"/>
                  <a:gd name="T10" fmla="*/ 3 w 5"/>
                  <a:gd name="T11" fmla="*/ 1 h 2"/>
                  <a:gd name="T12" fmla="*/ 2 w 5"/>
                  <a:gd name="T13" fmla="*/ 1 h 2"/>
                  <a:gd name="T14" fmla="*/ 3 w 5"/>
                  <a:gd name="T15" fmla="*/ 1 h 2"/>
                  <a:gd name="T16" fmla="*/ 3 w 5"/>
                  <a:gd name="T17" fmla="*/ 1 h 2"/>
                  <a:gd name="T18" fmla="*/ 4 w 5"/>
                  <a:gd name="T19" fmla="*/ 2 h 2"/>
                  <a:gd name="T20" fmla="*/ 2 w 5"/>
                  <a:gd name="T21" fmla="*/ 1 h 2"/>
                  <a:gd name="T22" fmla="*/ 4 w 5"/>
                  <a:gd name="T23" fmla="*/ 1 h 2"/>
                  <a:gd name="T24" fmla="*/ 4 w 5"/>
                  <a:gd name="T25" fmla="*/ 1 h 2"/>
                  <a:gd name="T26" fmla="*/ 4 w 5"/>
                  <a:gd name="T27" fmla="*/ 1 h 2"/>
                  <a:gd name="T28" fmla="*/ 3 w 5"/>
                  <a:gd name="T29" fmla="*/ 1 h 2"/>
                  <a:gd name="T30" fmla="*/ 4 w 5"/>
                  <a:gd name="T31" fmla="*/ 1 h 2"/>
                  <a:gd name="T32" fmla="*/ 4 w 5"/>
                  <a:gd name="T33" fmla="*/ 1 h 2"/>
                  <a:gd name="T34" fmla="*/ 2 w 5"/>
                  <a:gd name="T35" fmla="*/ 0 h 2"/>
                  <a:gd name="T36" fmla="*/ 3 w 5"/>
                  <a:gd name="T37" fmla="*/ 1 h 2"/>
                  <a:gd name="T38" fmla="*/ 4 w 5"/>
                  <a:gd name="T39" fmla="*/ 1 h 2"/>
                  <a:gd name="T40" fmla="*/ 1 w 5"/>
                  <a:gd name="T41" fmla="*/ 0 h 2"/>
                  <a:gd name="T42" fmla="*/ 3 w 5"/>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3" y="1"/>
                    </a:moveTo>
                    <a:cubicBezTo>
                      <a:pt x="2" y="0"/>
                      <a:pt x="2" y="0"/>
                      <a:pt x="2" y="0"/>
                    </a:cubicBezTo>
                    <a:cubicBezTo>
                      <a:pt x="2" y="1"/>
                      <a:pt x="2" y="1"/>
                      <a:pt x="1" y="1"/>
                    </a:cubicBezTo>
                    <a:cubicBezTo>
                      <a:pt x="1" y="1"/>
                      <a:pt x="3" y="1"/>
                      <a:pt x="3" y="1"/>
                    </a:cubicBezTo>
                    <a:cubicBezTo>
                      <a:pt x="2" y="1"/>
                      <a:pt x="2" y="1"/>
                      <a:pt x="2" y="1"/>
                    </a:cubicBezTo>
                    <a:cubicBezTo>
                      <a:pt x="2" y="1"/>
                      <a:pt x="1" y="1"/>
                      <a:pt x="3" y="1"/>
                    </a:cubicBezTo>
                    <a:cubicBezTo>
                      <a:pt x="3" y="2"/>
                      <a:pt x="2" y="1"/>
                      <a:pt x="2" y="1"/>
                    </a:cubicBezTo>
                    <a:cubicBezTo>
                      <a:pt x="3" y="1"/>
                      <a:pt x="3" y="1"/>
                      <a:pt x="3" y="1"/>
                    </a:cubicBezTo>
                    <a:cubicBezTo>
                      <a:pt x="3" y="1"/>
                      <a:pt x="3" y="1"/>
                      <a:pt x="3" y="1"/>
                    </a:cubicBezTo>
                    <a:cubicBezTo>
                      <a:pt x="4" y="2"/>
                      <a:pt x="4" y="2"/>
                      <a:pt x="4" y="2"/>
                    </a:cubicBezTo>
                    <a:cubicBezTo>
                      <a:pt x="5" y="2"/>
                      <a:pt x="2" y="1"/>
                      <a:pt x="2" y="1"/>
                    </a:cubicBezTo>
                    <a:cubicBezTo>
                      <a:pt x="4" y="1"/>
                      <a:pt x="4" y="1"/>
                      <a:pt x="4" y="1"/>
                    </a:cubicBezTo>
                    <a:cubicBezTo>
                      <a:pt x="4" y="1"/>
                      <a:pt x="3" y="1"/>
                      <a:pt x="4" y="1"/>
                    </a:cubicBezTo>
                    <a:cubicBezTo>
                      <a:pt x="4" y="1"/>
                      <a:pt x="3" y="1"/>
                      <a:pt x="4" y="1"/>
                    </a:cubicBezTo>
                    <a:cubicBezTo>
                      <a:pt x="4" y="1"/>
                      <a:pt x="3" y="1"/>
                      <a:pt x="3" y="1"/>
                    </a:cubicBezTo>
                    <a:cubicBezTo>
                      <a:pt x="2" y="0"/>
                      <a:pt x="3" y="1"/>
                      <a:pt x="4" y="1"/>
                    </a:cubicBezTo>
                    <a:cubicBezTo>
                      <a:pt x="3" y="1"/>
                      <a:pt x="3" y="0"/>
                      <a:pt x="4" y="1"/>
                    </a:cubicBezTo>
                    <a:cubicBezTo>
                      <a:pt x="3" y="0"/>
                      <a:pt x="2" y="0"/>
                      <a:pt x="2" y="0"/>
                    </a:cubicBezTo>
                    <a:cubicBezTo>
                      <a:pt x="3" y="1"/>
                      <a:pt x="3" y="1"/>
                      <a:pt x="3" y="1"/>
                    </a:cubicBezTo>
                    <a:cubicBezTo>
                      <a:pt x="3" y="1"/>
                      <a:pt x="4" y="1"/>
                      <a:pt x="4" y="1"/>
                    </a:cubicBezTo>
                    <a:cubicBezTo>
                      <a:pt x="3" y="0"/>
                      <a:pt x="2" y="0"/>
                      <a:pt x="1" y="0"/>
                    </a:cubicBezTo>
                    <a:cubicBezTo>
                      <a:pt x="0" y="0"/>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0" name="Rectangle 2187"/>
              <p:cNvSpPr>
                <a:spLocks noChangeArrowheads="1"/>
              </p:cNvSpPr>
              <p:nvPr/>
            </p:nvSpPr>
            <p:spPr bwMode="auto">
              <a:xfrm>
                <a:off x="464" y="307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1" name="Freeform 2188"/>
              <p:cNvSpPr>
                <a:spLocks/>
              </p:cNvSpPr>
              <p:nvPr/>
            </p:nvSpPr>
            <p:spPr bwMode="auto">
              <a:xfrm>
                <a:off x="267" y="3171"/>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2" name="Freeform 2189"/>
              <p:cNvSpPr>
                <a:spLocks/>
              </p:cNvSpPr>
              <p:nvPr/>
            </p:nvSpPr>
            <p:spPr bwMode="auto">
              <a:xfrm>
                <a:off x="265" y="3171"/>
                <a:ext cx="5" cy="10"/>
              </a:xfrm>
              <a:custGeom>
                <a:avLst/>
                <a:gdLst>
                  <a:gd name="T0" fmla="*/ 0 w 2"/>
                  <a:gd name="T1" fmla="*/ 4 h 4"/>
                  <a:gd name="T2" fmla="*/ 0 w 2"/>
                  <a:gd name="T3" fmla="*/ 4 h 4"/>
                  <a:gd name="T4" fmla="*/ 2 w 2"/>
                  <a:gd name="T5" fmla="*/ 0 h 4"/>
                  <a:gd name="T6" fmla="*/ 0 w 2"/>
                  <a:gd name="T7" fmla="*/ 2 h 4"/>
                  <a:gd name="T8" fmla="*/ 1 w 2"/>
                  <a:gd name="T9" fmla="*/ 2 h 4"/>
                  <a:gd name="T10" fmla="*/ 0 w 2"/>
                  <a:gd name="T11" fmla="*/ 3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4"/>
                    </a:cubicBezTo>
                    <a:cubicBezTo>
                      <a:pt x="1" y="1"/>
                      <a:pt x="1" y="2"/>
                      <a:pt x="2" y="0"/>
                    </a:cubicBezTo>
                    <a:cubicBezTo>
                      <a:pt x="1" y="1"/>
                      <a:pt x="1" y="1"/>
                      <a:pt x="0" y="2"/>
                    </a:cubicBezTo>
                    <a:cubicBezTo>
                      <a:pt x="0" y="2"/>
                      <a:pt x="1" y="1"/>
                      <a:pt x="1" y="2"/>
                    </a:cubicBezTo>
                    <a:cubicBezTo>
                      <a:pt x="1" y="2"/>
                      <a:pt x="0" y="2"/>
                      <a:pt x="0" y="3"/>
                    </a:cubicBezTo>
                    <a:cubicBezTo>
                      <a:pt x="0" y="4"/>
                      <a:pt x="0" y="3"/>
                      <a:pt x="1"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3" name="Freeform 2190"/>
              <p:cNvSpPr>
                <a:spLocks/>
              </p:cNvSpPr>
              <p:nvPr/>
            </p:nvSpPr>
            <p:spPr bwMode="auto">
              <a:xfrm>
                <a:off x="267" y="31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4" name="Freeform 2191"/>
              <p:cNvSpPr>
                <a:spLocks/>
              </p:cNvSpPr>
              <p:nvPr/>
            </p:nvSpPr>
            <p:spPr bwMode="auto">
              <a:xfrm>
                <a:off x="267" y="3173"/>
                <a:ext cx="3"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1"/>
                      <a:pt x="0" y="2"/>
                    </a:cubicBezTo>
                    <a:cubicBezTo>
                      <a:pt x="1" y="0"/>
                      <a:pt x="1" y="0"/>
                      <a:pt x="1" y="0"/>
                    </a:cubicBezTo>
                    <a:lnTo>
                      <a:pt x="1"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5" name="Freeform 2192"/>
              <p:cNvSpPr>
                <a:spLocks/>
              </p:cNvSpPr>
              <p:nvPr/>
            </p:nvSpPr>
            <p:spPr bwMode="auto">
              <a:xfrm>
                <a:off x="270"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6" name="Freeform 2193"/>
              <p:cNvSpPr>
                <a:spLocks/>
              </p:cNvSpPr>
              <p:nvPr/>
            </p:nvSpPr>
            <p:spPr bwMode="auto">
              <a:xfrm>
                <a:off x="267" y="3173"/>
                <a:ext cx="5" cy="8"/>
              </a:xfrm>
              <a:custGeom>
                <a:avLst/>
                <a:gdLst>
                  <a:gd name="T0" fmla="*/ 2 w 2"/>
                  <a:gd name="T1" fmla="*/ 1 h 3"/>
                  <a:gd name="T2" fmla="*/ 1 w 2"/>
                  <a:gd name="T3" fmla="*/ 1 h 3"/>
                  <a:gd name="T4" fmla="*/ 1 w 2"/>
                  <a:gd name="T5" fmla="*/ 1 h 3"/>
                  <a:gd name="T6" fmla="*/ 1 w 2"/>
                  <a:gd name="T7" fmla="*/ 2 h 3"/>
                  <a:gd name="T8" fmla="*/ 1 w 2"/>
                  <a:gd name="T9" fmla="*/ 2 h 3"/>
                  <a:gd name="T10" fmla="*/ 0 w 2"/>
                  <a:gd name="T11" fmla="*/ 3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0"/>
                      <a:pt x="2" y="1"/>
                      <a:pt x="1" y="1"/>
                    </a:cubicBezTo>
                    <a:cubicBezTo>
                      <a:pt x="1" y="1"/>
                      <a:pt x="1" y="1"/>
                      <a:pt x="1" y="1"/>
                    </a:cubicBezTo>
                    <a:cubicBezTo>
                      <a:pt x="1" y="1"/>
                      <a:pt x="1" y="2"/>
                      <a:pt x="1" y="2"/>
                    </a:cubicBezTo>
                    <a:cubicBezTo>
                      <a:pt x="1" y="2"/>
                      <a:pt x="1" y="1"/>
                      <a:pt x="1" y="2"/>
                    </a:cubicBezTo>
                    <a:cubicBezTo>
                      <a:pt x="0" y="3"/>
                      <a:pt x="0" y="3"/>
                      <a:pt x="0" y="3"/>
                    </a:cubicBezTo>
                    <a:cubicBezTo>
                      <a:pt x="1" y="3"/>
                      <a:pt x="1"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7" name="Freeform 2194"/>
              <p:cNvSpPr>
                <a:spLocks/>
              </p:cNvSpPr>
              <p:nvPr/>
            </p:nvSpPr>
            <p:spPr bwMode="auto">
              <a:xfrm>
                <a:off x="270"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8" name="Rectangle 2195"/>
              <p:cNvSpPr>
                <a:spLocks noChangeArrowheads="1"/>
              </p:cNvSpPr>
              <p:nvPr/>
            </p:nvSpPr>
            <p:spPr bwMode="auto">
              <a:xfrm>
                <a:off x="270" y="317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9" name="Freeform 2196"/>
              <p:cNvSpPr>
                <a:spLocks/>
              </p:cNvSpPr>
              <p:nvPr/>
            </p:nvSpPr>
            <p:spPr bwMode="auto">
              <a:xfrm>
                <a:off x="270" y="3176"/>
                <a:ext cx="2" cy="7"/>
              </a:xfrm>
              <a:custGeom>
                <a:avLst/>
                <a:gdLst>
                  <a:gd name="T0" fmla="*/ 1 w 1"/>
                  <a:gd name="T1" fmla="*/ 0 h 3"/>
                  <a:gd name="T2" fmla="*/ 0 w 1"/>
                  <a:gd name="T3" fmla="*/ 1 h 3"/>
                  <a:gd name="T4" fmla="*/ 0 w 1"/>
                  <a:gd name="T5" fmla="*/ 3 h 3"/>
                  <a:gd name="T6" fmla="*/ 1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1" y="0"/>
                      <a:pt x="0" y="1"/>
                    </a:cubicBezTo>
                    <a:cubicBezTo>
                      <a:pt x="1" y="1"/>
                      <a:pt x="1" y="2"/>
                      <a:pt x="0" y="3"/>
                    </a:cubicBezTo>
                    <a:cubicBezTo>
                      <a:pt x="1" y="2"/>
                      <a:pt x="1" y="2"/>
                      <a:pt x="1" y="2"/>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0" name="Freeform 2197"/>
              <p:cNvSpPr>
                <a:spLocks/>
              </p:cNvSpPr>
              <p:nvPr/>
            </p:nvSpPr>
            <p:spPr bwMode="auto">
              <a:xfrm>
                <a:off x="272"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1" name="Freeform 2198"/>
              <p:cNvSpPr>
                <a:spLocks/>
              </p:cNvSpPr>
              <p:nvPr/>
            </p:nvSpPr>
            <p:spPr bwMode="auto">
              <a:xfrm>
                <a:off x="272" y="3178"/>
                <a:ext cx="5" cy="10"/>
              </a:xfrm>
              <a:custGeom>
                <a:avLst/>
                <a:gdLst>
                  <a:gd name="T0" fmla="*/ 2 w 2"/>
                  <a:gd name="T1" fmla="*/ 0 h 4"/>
                  <a:gd name="T2" fmla="*/ 1 w 2"/>
                  <a:gd name="T3" fmla="*/ 2 h 4"/>
                  <a:gd name="T4" fmla="*/ 1 w 2"/>
                  <a:gd name="T5" fmla="*/ 1 h 4"/>
                  <a:gd name="T6" fmla="*/ 1 w 2"/>
                  <a:gd name="T7" fmla="*/ 1 h 4"/>
                  <a:gd name="T8" fmla="*/ 1 w 2"/>
                  <a:gd name="T9" fmla="*/ 0 h 4"/>
                  <a:gd name="T10" fmla="*/ 0 w 2"/>
                  <a:gd name="T11" fmla="*/ 1 h 4"/>
                  <a:gd name="T12" fmla="*/ 0 w 2"/>
                  <a:gd name="T13" fmla="*/ 0 h 4"/>
                  <a:gd name="T14" fmla="*/ 0 w 2"/>
                  <a:gd name="T15" fmla="*/ 2 h 4"/>
                  <a:gd name="T16" fmla="*/ 0 w 2"/>
                  <a:gd name="T17" fmla="*/ 2 h 4"/>
                  <a:gd name="T18" fmla="*/ 0 w 2"/>
                  <a:gd name="T19" fmla="*/ 3 h 4"/>
                  <a:gd name="T20" fmla="*/ 1 w 2"/>
                  <a:gd name="T21" fmla="*/ 4 h 4"/>
                  <a:gd name="T22" fmla="*/ 2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0"/>
                    </a:moveTo>
                    <a:cubicBezTo>
                      <a:pt x="1" y="2"/>
                      <a:pt x="1" y="2"/>
                      <a:pt x="1" y="2"/>
                    </a:cubicBezTo>
                    <a:cubicBezTo>
                      <a:pt x="1" y="1"/>
                      <a:pt x="1" y="1"/>
                      <a:pt x="1" y="1"/>
                    </a:cubicBezTo>
                    <a:cubicBezTo>
                      <a:pt x="1" y="1"/>
                      <a:pt x="1" y="2"/>
                      <a:pt x="1" y="1"/>
                    </a:cubicBezTo>
                    <a:cubicBezTo>
                      <a:pt x="1" y="0"/>
                      <a:pt x="1" y="1"/>
                      <a:pt x="1" y="0"/>
                    </a:cubicBezTo>
                    <a:cubicBezTo>
                      <a:pt x="1" y="0"/>
                      <a:pt x="1" y="0"/>
                      <a:pt x="0" y="1"/>
                    </a:cubicBezTo>
                    <a:cubicBezTo>
                      <a:pt x="0" y="0"/>
                      <a:pt x="0" y="0"/>
                      <a:pt x="0" y="0"/>
                    </a:cubicBezTo>
                    <a:cubicBezTo>
                      <a:pt x="0" y="2"/>
                      <a:pt x="0" y="2"/>
                      <a:pt x="0" y="2"/>
                    </a:cubicBezTo>
                    <a:cubicBezTo>
                      <a:pt x="0" y="2"/>
                      <a:pt x="0" y="1"/>
                      <a:pt x="0" y="2"/>
                    </a:cubicBezTo>
                    <a:cubicBezTo>
                      <a:pt x="0" y="2"/>
                      <a:pt x="0" y="3"/>
                      <a:pt x="0" y="3"/>
                    </a:cubicBezTo>
                    <a:cubicBezTo>
                      <a:pt x="0" y="2"/>
                      <a:pt x="0" y="4"/>
                      <a:pt x="1" y="4"/>
                    </a:cubicBezTo>
                    <a:cubicBezTo>
                      <a:pt x="1" y="4"/>
                      <a:pt x="1" y="1"/>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2" name="Freeform 2199"/>
              <p:cNvSpPr>
                <a:spLocks/>
              </p:cNvSpPr>
              <p:nvPr/>
            </p:nvSpPr>
            <p:spPr bwMode="auto">
              <a:xfrm>
                <a:off x="274" y="318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3" name="Freeform 2200"/>
              <p:cNvSpPr>
                <a:spLocks/>
              </p:cNvSpPr>
              <p:nvPr/>
            </p:nvSpPr>
            <p:spPr bwMode="auto">
              <a:xfrm>
                <a:off x="277" y="3178"/>
                <a:ext cx="2" cy="10"/>
              </a:xfrm>
              <a:custGeom>
                <a:avLst/>
                <a:gdLst>
                  <a:gd name="T0" fmla="*/ 0 w 1"/>
                  <a:gd name="T1" fmla="*/ 0 h 4"/>
                  <a:gd name="T2" fmla="*/ 0 w 1"/>
                  <a:gd name="T3" fmla="*/ 1 h 4"/>
                  <a:gd name="T4" fmla="*/ 0 w 1"/>
                  <a:gd name="T5" fmla="*/ 0 h 4"/>
                  <a:gd name="T6" fmla="*/ 0 w 1"/>
                  <a:gd name="T7" fmla="*/ 2 h 4"/>
                  <a:gd name="T8" fmla="*/ 0 w 1"/>
                  <a:gd name="T9" fmla="*/ 1 h 4"/>
                  <a:gd name="T10" fmla="*/ 0 w 1"/>
                  <a:gd name="T11" fmla="*/ 3 h 4"/>
                  <a:gd name="T12" fmla="*/ 0 w 1"/>
                  <a:gd name="T13" fmla="*/ 3 h 4"/>
                  <a:gd name="T14" fmla="*/ 1 w 1"/>
                  <a:gd name="T15" fmla="*/ 3 h 4"/>
                  <a:gd name="T16" fmla="*/ 1 w 1"/>
                  <a:gd name="T17" fmla="*/ 2 h 4"/>
                  <a:gd name="T18" fmla="*/ 1 w 1"/>
                  <a:gd name="T19" fmla="*/ 2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1"/>
                      <a:pt x="0" y="1"/>
                      <a:pt x="0" y="1"/>
                    </a:cubicBezTo>
                    <a:cubicBezTo>
                      <a:pt x="0" y="0"/>
                      <a:pt x="0" y="0"/>
                      <a:pt x="0" y="0"/>
                    </a:cubicBezTo>
                    <a:cubicBezTo>
                      <a:pt x="0" y="1"/>
                      <a:pt x="0" y="1"/>
                      <a:pt x="0" y="2"/>
                    </a:cubicBezTo>
                    <a:cubicBezTo>
                      <a:pt x="0" y="3"/>
                      <a:pt x="0" y="1"/>
                      <a:pt x="0" y="1"/>
                    </a:cubicBezTo>
                    <a:cubicBezTo>
                      <a:pt x="1" y="2"/>
                      <a:pt x="0" y="2"/>
                      <a:pt x="0" y="3"/>
                    </a:cubicBezTo>
                    <a:cubicBezTo>
                      <a:pt x="0" y="3"/>
                      <a:pt x="0" y="3"/>
                      <a:pt x="0" y="3"/>
                    </a:cubicBezTo>
                    <a:cubicBezTo>
                      <a:pt x="0" y="4"/>
                      <a:pt x="1" y="3"/>
                      <a:pt x="1" y="3"/>
                    </a:cubicBezTo>
                    <a:cubicBezTo>
                      <a:pt x="1" y="2"/>
                      <a:pt x="1" y="2"/>
                      <a:pt x="1" y="2"/>
                    </a:cubicBezTo>
                    <a:cubicBezTo>
                      <a:pt x="1" y="2"/>
                      <a:pt x="1" y="2"/>
                      <a:pt x="1" y="2"/>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4" name="Freeform 2201"/>
              <p:cNvSpPr>
                <a:spLocks/>
              </p:cNvSpPr>
              <p:nvPr/>
            </p:nvSpPr>
            <p:spPr bwMode="auto">
              <a:xfrm>
                <a:off x="277" y="3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5" name="Freeform 2202"/>
              <p:cNvSpPr>
                <a:spLocks/>
              </p:cNvSpPr>
              <p:nvPr/>
            </p:nvSpPr>
            <p:spPr bwMode="auto">
              <a:xfrm>
                <a:off x="279"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6" name="Freeform 2203"/>
              <p:cNvSpPr>
                <a:spLocks/>
              </p:cNvSpPr>
              <p:nvPr/>
            </p:nvSpPr>
            <p:spPr bwMode="auto">
              <a:xfrm>
                <a:off x="279" y="317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7" name="Freeform 2204"/>
              <p:cNvSpPr>
                <a:spLocks/>
              </p:cNvSpPr>
              <p:nvPr/>
            </p:nvSpPr>
            <p:spPr bwMode="auto">
              <a:xfrm>
                <a:off x="279" y="3176"/>
                <a:ext cx="21" cy="12"/>
              </a:xfrm>
              <a:custGeom>
                <a:avLst/>
                <a:gdLst>
                  <a:gd name="T0" fmla="*/ 9 w 9"/>
                  <a:gd name="T1" fmla="*/ 3 h 5"/>
                  <a:gd name="T2" fmla="*/ 8 w 9"/>
                  <a:gd name="T3" fmla="*/ 3 h 5"/>
                  <a:gd name="T4" fmla="*/ 9 w 9"/>
                  <a:gd name="T5" fmla="*/ 1 h 5"/>
                  <a:gd name="T6" fmla="*/ 8 w 9"/>
                  <a:gd name="T7" fmla="*/ 0 h 5"/>
                  <a:gd name="T8" fmla="*/ 8 w 9"/>
                  <a:gd name="T9" fmla="*/ 1 h 5"/>
                  <a:gd name="T10" fmla="*/ 8 w 9"/>
                  <a:gd name="T11" fmla="*/ 0 h 5"/>
                  <a:gd name="T12" fmla="*/ 6 w 9"/>
                  <a:gd name="T13" fmla="*/ 1 h 5"/>
                  <a:gd name="T14" fmla="*/ 6 w 9"/>
                  <a:gd name="T15" fmla="*/ 1 h 5"/>
                  <a:gd name="T16" fmla="*/ 2 w 9"/>
                  <a:gd name="T17" fmla="*/ 1 h 5"/>
                  <a:gd name="T18" fmla="*/ 2 w 9"/>
                  <a:gd name="T19" fmla="*/ 3 h 5"/>
                  <a:gd name="T20" fmla="*/ 2 w 9"/>
                  <a:gd name="T21" fmla="*/ 2 h 5"/>
                  <a:gd name="T22" fmla="*/ 2 w 9"/>
                  <a:gd name="T23" fmla="*/ 2 h 5"/>
                  <a:gd name="T24" fmla="*/ 1 w 9"/>
                  <a:gd name="T25" fmla="*/ 1 h 5"/>
                  <a:gd name="T26" fmla="*/ 1 w 9"/>
                  <a:gd name="T27" fmla="*/ 3 h 5"/>
                  <a:gd name="T28" fmla="*/ 1 w 9"/>
                  <a:gd name="T29" fmla="*/ 1 h 5"/>
                  <a:gd name="T30" fmla="*/ 0 w 9"/>
                  <a:gd name="T31" fmla="*/ 2 h 5"/>
                  <a:gd name="T32" fmla="*/ 1 w 9"/>
                  <a:gd name="T33" fmla="*/ 4 h 5"/>
                  <a:gd name="T34" fmla="*/ 0 w 9"/>
                  <a:gd name="T35" fmla="*/ 4 h 5"/>
                  <a:gd name="T36" fmla="*/ 3 w 9"/>
                  <a:gd name="T37" fmla="*/ 2 h 5"/>
                  <a:gd name="T38" fmla="*/ 3 w 9"/>
                  <a:gd name="T39" fmla="*/ 3 h 5"/>
                  <a:gd name="T40" fmla="*/ 4 w 9"/>
                  <a:gd name="T41" fmla="*/ 4 h 5"/>
                  <a:gd name="T42" fmla="*/ 5 w 9"/>
                  <a:gd name="T43" fmla="*/ 2 h 5"/>
                  <a:gd name="T44" fmla="*/ 5 w 9"/>
                  <a:gd name="T45" fmla="*/ 3 h 5"/>
                  <a:gd name="T46" fmla="*/ 5 w 9"/>
                  <a:gd name="T47" fmla="*/ 2 h 5"/>
                  <a:gd name="T48" fmla="*/ 5 w 9"/>
                  <a:gd name="T49" fmla="*/ 3 h 5"/>
                  <a:gd name="T50" fmla="*/ 5 w 9"/>
                  <a:gd name="T51" fmla="*/ 1 h 5"/>
                  <a:gd name="T52" fmla="*/ 6 w 9"/>
                  <a:gd name="T53" fmla="*/ 4 h 5"/>
                  <a:gd name="T54" fmla="*/ 6 w 9"/>
                  <a:gd name="T55" fmla="*/ 3 h 5"/>
                  <a:gd name="T56" fmla="*/ 6 w 9"/>
                  <a:gd name="T57" fmla="*/ 2 h 5"/>
                  <a:gd name="T58" fmla="*/ 7 w 9"/>
                  <a:gd name="T59" fmla="*/ 4 h 5"/>
                  <a:gd name="T60" fmla="*/ 7 w 9"/>
                  <a:gd name="T61" fmla="*/ 2 h 5"/>
                  <a:gd name="T62" fmla="*/ 7 w 9"/>
                  <a:gd name="T63" fmla="*/ 1 h 5"/>
                  <a:gd name="T64" fmla="*/ 8 w 9"/>
                  <a:gd name="T65" fmla="*/ 2 h 5"/>
                  <a:gd name="T66" fmla="*/ 8 w 9"/>
                  <a:gd name="T67" fmla="*/ 3 h 5"/>
                  <a:gd name="T68" fmla="*/ 8 w 9"/>
                  <a:gd name="T69" fmla="*/ 4 h 5"/>
                  <a:gd name="T70" fmla="*/ 8 w 9"/>
                  <a:gd name="T71" fmla="*/ 2 h 5"/>
                  <a:gd name="T72" fmla="*/ 9 w 9"/>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5">
                    <a:moveTo>
                      <a:pt x="9" y="3"/>
                    </a:moveTo>
                    <a:cubicBezTo>
                      <a:pt x="9" y="3"/>
                      <a:pt x="9" y="2"/>
                      <a:pt x="8" y="3"/>
                    </a:cubicBezTo>
                    <a:cubicBezTo>
                      <a:pt x="8" y="2"/>
                      <a:pt x="9" y="2"/>
                      <a:pt x="9" y="1"/>
                    </a:cubicBezTo>
                    <a:cubicBezTo>
                      <a:pt x="8" y="1"/>
                      <a:pt x="8" y="0"/>
                      <a:pt x="8" y="0"/>
                    </a:cubicBezTo>
                    <a:cubicBezTo>
                      <a:pt x="8" y="0"/>
                      <a:pt x="8" y="1"/>
                      <a:pt x="8" y="1"/>
                    </a:cubicBezTo>
                    <a:cubicBezTo>
                      <a:pt x="8" y="0"/>
                      <a:pt x="8" y="0"/>
                      <a:pt x="8" y="0"/>
                    </a:cubicBezTo>
                    <a:cubicBezTo>
                      <a:pt x="7" y="0"/>
                      <a:pt x="7" y="1"/>
                      <a:pt x="6" y="1"/>
                    </a:cubicBezTo>
                    <a:cubicBezTo>
                      <a:pt x="6" y="0"/>
                      <a:pt x="6" y="1"/>
                      <a:pt x="6" y="1"/>
                    </a:cubicBezTo>
                    <a:cubicBezTo>
                      <a:pt x="5" y="1"/>
                      <a:pt x="4" y="2"/>
                      <a:pt x="2" y="1"/>
                    </a:cubicBezTo>
                    <a:cubicBezTo>
                      <a:pt x="2" y="3"/>
                      <a:pt x="2" y="3"/>
                      <a:pt x="2" y="3"/>
                    </a:cubicBezTo>
                    <a:cubicBezTo>
                      <a:pt x="2" y="2"/>
                      <a:pt x="2" y="3"/>
                      <a:pt x="2" y="2"/>
                    </a:cubicBezTo>
                    <a:cubicBezTo>
                      <a:pt x="2" y="2"/>
                      <a:pt x="2" y="2"/>
                      <a:pt x="2" y="2"/>
                    </a:cubicBezTo>
                    <a:cubicBezTo>
                      <a:pt x="2" y="0"/>
                      <a:pt x="1" y="2"/>
                      <a:pt x="1" y="1"/>
                    </a:cubicBezTo>
                    <a:cubicBezTo>
                      <a:pt x="1" y="2"/>
                      <a:pt x="1" y="3"/>
                      <a:pt x="1" y="3"/>
                    </a:cubicBezTo>
                    <a:cubicBezTo>
                      <a:pt x="1" y="1"/>
                      <a:pt x="1" y="3"/>
                      <a:pt x="1" y="1"/>
                    </a:cubicBezTo>
                    <a:cubicBezTo>
                      <a:pt x="0" y="1"/>
                      <a:pt x="1" y="3"/>
                      <a:pt x="0" y="2"/>
                    </a:cubicBezTo>
                    <a:cubicBezTo>
                      <a:pt x="0" y="3"/>
                      <a:pt x="1" y="3"/>
                      <a:pt x="1" y="4"/>
                    </a:cubicBezTo>
                    <a:cubicBezTo>
                      <a:pt x="1" y="4"/>
                      <a:pt x="0" y="3"/>
                      <a:pt x="0" y="4"/>
                    </a:cubicBezTo>
                    <a:cubicBezTo>
                      <a:pt x="1" y="5"/>
                      <a:pt x="2" y="3"/>
                      <a:pt x="3" y="2"/>
                    </a:cubicBezTo>
                    <a:cubicBezTo>
                      <a:pt x="3" y="3"/>
                      <a:pt x="3" y="3"/>
                      <a:pt x="3" y="3"/>
                    </a:cubicBezTo>
                    <a:cubicBezTo>
                      <a:pt x="3" y="2"/>
                      <a:pt x="4" y="2"/>
                      <a:pt x="4" y="4"/>
                    </a:cubicBezTo>
                    <a:cubicBezTo>
                      <a:pt x="4" y="3"/>
                      <a:pt x="5" y="4"/>
                      <a:pt x="5" y="2"/>
                    </a:cubicBezTo>
                    <a:cubicBezTo>
                      <a:pt x="5" y="3"/>
                      <a:pt x="5" y="3"/>
                      <a:pt x="5" y="3"/>
                    </a:cubicBezTo>
                    <a:cubicBezTo>
                      <a:pt x="5" y="2"/>
                      <a:pt x="5" y="2"/>
                      <a:pt x="5" y="2"/>
                    </a:cubicBezTo>
                    <a:cubicBezTo>
                      <a:pt x="5" y="2"/>
                      <a:pt x="5" y="3"/>
                      <a:pt x="5" y="3"/>
                    </a:cubicBezTo>
                    <a:cubicBezTo>
                      <a:pt x="5" y="2"/>
                      <a:pt x="5" y="2"/>
                      <a:pt x="5" y="1"/>
                    </a:cubicBezTo>
                    <a:cubicBezTo>
                      <a:pt x="6" y="2"/>
                      <a:pt x="6" y="3"/>
                      <a:pt x="6" y="4"/>
                    </a:cubicBezTo>
                    <a:cubicBezTo>
                      <a:pt x="6" y="3"/>
                      <a:pt x="6" y="3"/>
                      <a:pt x="6" y="3"/>
                    </a:cubicBezTo>
                    <a:cubicBezTo>
                      <a:pt x="6" y="3"/>
                      <a:pt x="6" y="2"/>
                      <a:pt x="6" y="2"/>
                    </a:cubicBezTo>
                    <a:cubicBezTo>
                      <a:pt x="6" y="2"/>
                      <a:pt x="7" y="3"/>
                      <a:pt x="7" y="4"/>
                    </a:cubicBezTo>
                    <a:cubicBezTo>
                      <a:pt x="7" y="4"/>
                      <a:pt x="7" y="2"/>
                      <a:pt x="7" y="2"/>
                    </a:cubicBezTo>
                    <a:cubicBezTo>
                      <a:pt x="7" y="1"/>
                      <a:pt x="7" y="1"/>
                      <a:pt x="7" y="1"/>
                    </a:cubicBezTo>
                    <a:cubicBezTo>
                      <a:pt x="7" y="1"/>
                      <a:pt x="8" y="2"/>
                      <a:pt x="8" y="2"/>
                    </a:cubicBezTo>
                    <a:cubicBezTo>
                      <a:pt x="8" y="3"/>
                      <a:pt x="8" y="3"/>
                      <a:pt x="8" y="3"/>
                    </a:cubicBezTo>
                    <a:cubicBezTo>
                      <a:pt x="8" y="4"/>
                      <a:pt x="8" y="4"/>
                      <a:pt x="8" y="4"/>
                    </a:cubicBezTo>
                    <a:cubicBezTo>
                      <a:pt x="8" y="2"/>
                      <a:pt x="8" y="2"/>
                      <a:pt x="8" y="2"/>
                    </a:cubicBezTo>
                    <a:cubicBezTo>
                      <a:pt x="8" y="3"/>
                      <a:pt x="9" y="3"/>
                      <a:pt x="9"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8" name="Freeform 2205"/>
              <p:cNvSpPr>
                <a:spLocks/>
              </p:cNvSpPr>
              <p:nvPr/>
            </p:nvSpPr>
            <p:spPr bwMode="auto">
              <a:xfrm>
                <a:off x="298" y="318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9" name="Freeform 2206"/>
              <p:cNvSpPr>
                <a:spLocks/>
              </p:cNvSpPr>
              <p:nvPr/>
            </p:nvSpPr>
            <p:spPr bwMode="auto">
              <a:xfrm>
                <a:off x="300"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0" name="Freeform 2207"/>
              <p:cNvSpPr>
                <a:spLocks/>
              </p:cNvSpPr>
              <p:nvPr/>
            </p:nvSpPr>
            <p:spPr bwMode="auto">
              <a:xfrm>
                <a:off x="293" y="3176"/>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1" name="Freeform 2208"/>
              <p:cNvSpPr>
                <a:spLocks/>
              </p:cNvSpPr>
              <p:nvPr/>
            </p:nvSpPr>
            <p:spPr bwMode="auto">
              <a:xfrm>
                <a:off x="293" y="318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2" name="Freeform 2209"/>
              <p:cNvSpPr>
                <a:spLocks/>
              </p:cNvSpPr>
              <p:nvPr/>
            </p:nvSpPr>
            <p:spPr bwMode="auto">
              <a:xfrm>
                <a:off x="291"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3" name="Rectangle 2210"/>
              <p:cNvSpPr>
                <a:spLocks noChangeArrowheads="1"/>
              </p:cNvSpPr>
              <p:nvPr/>
            </p:nvSpPr>
            <p:spPr bwMode="auto">
              <a:xfrm>
                <a:off x="300" y="31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4" name="Freeform 2211"/>
              <p:cNvSpPr>
                <a:spLocks/>
              </p:cNvSpPr>
              <p:nvPr/>
            </p:nvSpPr>
            <p:spPr bwMode="auto">
              <a:xfrm>
                <a:off x="300" y="3169"/>
                <a:ext cx="10" cy="14"/>
              </a:xfrm>
              <a:custGeom>
                <a:avLst/>
                <a:gdLst>
                  <a:gd name="T0" fmla="*/ 3 w 4"/>
                  <a:gd name="T1" fmla="*/ 1 h 6"/>
                  <a:gd name="T2" fmla="*/ 2 w 4"/>
                  <a:gd name="T3" fmla="*/ 1 h 6"/>
                  <a:gd name="T4" fmla="*/ 3 w 4"/>
                  <a:gd name="T5" fmla="*/ 3 h 6"/>
                  <a:gd name="T6" fmla="*/ 2 w 4"/>
                  <a:gd name="T7" fmla="*/ 1 h 6"/>
                  <a:gd name="T8" fmla="*/ 1 w 4"/>
                  <a:gd name="T9" fmla="*/ 3 h 6"/>
                  <a:gd name="T10" fmla="*/ 1 w 4"/>
                  <a:gd name="T11" fmla="*/ 2 h 6"/>
                  <a:gd name="T12" fmla="*/ 1 w 4"/>
                  <a:gd name="T13" fmla="*/ 5 h 6"/>
                  <a:gd name="T14" fmla="*/ 0 w 4"/>
                  <a:gd name="T15" fmla="*/ 2 h 6"/>
                  <a:gd name="T16" fmla="*/ 0 w 4"/>
                  <a:gd name="T17" fmla="*/ 2 h 6"/>
                  <a:gd name="T18" fmla="*/ 0 w 4"/>
                  <a:gd name="T19" fmla="*/ 3 h 6"/>
                  <a:gd name="T20" fmla="*/ 0 w 4"/>
                  <a:gd name="T21" fmla="*/ 5 h 6"/>
                  <a:gd name="T22" fmla="*/ 0 w 4"/>
                  <a:gd name="T23" fmla="*/ 6 h 6"/>
                  <a:gd name="T24" fmla="*/ 1 w 4"/>
                  <a:gd name="T25" fmla="*/ 5 h 6"/>
                  <a:gd name="T26" fmla="*/ 1 w 4"/>
                  <a:gd name="T27" fmla="*/ 6 h 6"/>
                  <a:gd name="T28" fmla="*/ 1 w 4"/>
                  <a:gd name="T29" fmla="*/ 5 h 6"/>
                  <a:gd name="T30" fmla="*/ 1 w 4"/>
                  <a:gd name="T31" fmla="*/ 6 h 6"/>
                  <a:gd name="T32" fmla="*/ 1 w 4"/>
                  <a:gd name="T33" fmla="*/ 5 h 6"/>
                  <a:gd name="T34" fmla="*/ 1 w 4"/>
                  <a:gd name="T35" fmla="*/ 5 h 6"/>
                  <a:gd name="T36" fmla="*/ 1 w 4"/>
                  <a:gd name="T37" fmla="*/ 4 h 6"/>
                  <a:gd name="T38" fmla="*/ 2 w 4"/>
                  <a:gd name="T39" fmla="*/ 5 h 6"/>
                  <a:gd name="T40" fmla="*/ 1 w 4"/>
                  <a:gd name="T41" fmla="*/ 4 h 6"/>
                  <a:gd name="T42" fmla="*/ 3 w 4"/>
                  <a:gd name="T43" fmla="*/ 5 h 6"/>
                  <a:gd name="T44" fmla="*/ 3 w 4"/>
                  <a:gd name="T45" fmla="*/ 4 h 6"/>
                  <a:gd name="T46" fmla="*/ 2 w 4"/>
                  <a:gd name="T47" fmla="*/ 5 h 6"/>
                  <a:gd name="T48" fmla="*/ 2 w 4"/>
                  <a:gd name="T49" fmla="*/ 3 h 6"/>
                  <a:gd name="T50" fmla="*/ 3 w 4"/>
                  <a:gd name="T51" fmla="*/ 5 h 6"/>
                  <a:gd name="T52" fmla="*/ 4 w 4"/>
                  <a:gd name="T53" fmla="*/ 4 h 6"/>
                  <a:gd name="T54" fmla="*/ 4 w 4"/>
                  <a:gd name="T55" fmla="*/ 4 h 6"/>
                  <a:gd name="T56" fmla="*/ 4 w 4"/>
                  <a:gd name="T57" fmla="*/ 3 h 6"/>
                  <a:gd name="T58" fmla="*/ 4 w 4"/>
                  <a:gd name="T59" fmla="*/ 3 h 6"/>
                  <a:gd name="T60" fmla="*/ 3 w 4"/>
                  <a:gd name="T61" fmla="*/ 2 h 6"/>
                  <a:gd name="T62" fmla="*/ 4 w 4"/>
                  <a:gd name="T63" fmla="*/ 3 h 6"/>
                  <a:gd name="T64" fmla="*/ 3 w 4"/>
                  <a:gd name="T65" fmla="*/ 1 h 6"/>
                  <a:gd name="T66" fmla="*/ 3 w 4"/>
                  <a:gd name="T67" fmla="*/ 2 h 6"/>
                  <a:gd name="T68" fmla="*/ 3 w 4"/>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6">
                    <a:moveTo>
                      <a:pt x="3" y="1"/>
                    </a:moveTo>
                    <a:cubicBezTo>
                      <a:pt x="2" y="0"/>
                      <a:pt x="2" y="1"/>
                      <a:pt x="2" y="1"/>
                    </a:cubicBezTo>
                    <a:cubicBezTo>
                      <a:pt x="2" y="1"/>
                      <a:pt x="3" y="3"/>
                      <a:pt x="3" y="3"/>
                    </a:cubicBezTo>
                    <a:cubicBezTo>
                      <a:pt x="2" y="1"/>
                      <a:pt x="2" y="1"/>
                      <a:pt x="2" y="1"/>
                    </a:cubicBezTo>
                    <a:cubicBezTo>
                      <a:pt x="1" y="1"/>
                      <a:pt x="1" y="1"/>
                      <a:pt x="1" y="3"/>
                    </a:cubicBezTo>
                    <a:cubicBezTo>
                      <a:pt x="1" y="2"/>
                      <a:pt x="1" y="2"/>
                      <a:pt x="1" y="2"/>
                    </a:cubicBezTo>
                    <a:cubicBezTo>
                      <a:pt x="0" y="3"/>
                      <a:pt x="1" y="6"/>
                      <a:pt x="1" y="5"/>
                    </a:cubicBezTo>
                    <a:cubicBezTo>
                      <a:pt x="1" y="3"/>
                      <a:pt x="0" y="4"/>
                      <a:pt x="0" y="2"/>
                    </a:cubicBezTo>
                    <a:cubicBezTo>
                      <a:pt x="0" y="2"/>
                      <a:pt x="0" y="2"/>
                      <a:pt x="0" y="2"/>
                    </a:cubicBezTo>
                    <a:cubicBezTo>
                      <a:pt x="0" y="2"/>
                      <a:pt x="0" y="3"/>
                      <a:pt x="0" y="3"/>
                    </a:cubicBezTo>
                    <a:cubicBezTo>
                      <a:pt x="0" y="4"/>
                      <a:pt x="0" y="4"/>
                      <a:pt x="0" y="5"/>
                    </a:cubicBezTo>
                    <a:cubicBezTo>
                      <a:pt x="0" y="5"/>
                      <a:pt x="0" y="5"/>
                      <a:pt x="0" y="6"/>
                    </a:cubicBezTo>
                    <a:cubicBezTo>
                      <a:pt x="0" y="5"/>
                      <a:pt x="1" y="6"/>
                      <a:pt x="1" y="5"/>
                    </a:cubicBezTo>
                    <a:cubicBezTo>
                      <a:pt x="1" y="5"/>
                      <a:pt x="0" y="5"/>
                      <a:pt x="1" y="6"/>
                    </a:cubicBezTo>
                    <a:cubicBezTo>
                      <a:pt x="1" y="5"/>
                      <a:pt x="1" y="5"/>
                      <a:pt x="1" y="5"/>
                    </a:cubicBezTo>
                    <a:cubicBezTo>
                      <a:pt x="1" y="5"/>
                      <a:pt x="1" y="6"/>
                      <a:pt x="1" y="6"/>
                    </a:cubicBezTo>
                    <a:cubicBezTo>
                      <a:pt x="1" y="5"/>
                      <a:pt x="1" y="5"/>
                      <a:pt x="1" y="5"/>
                    </a:cubicBezTo>
                    <a:cubicBezTo>
                      <a:pt x="1" y="5"/>
                      <a:pt x="1" y="5"/>
                      <a:pt x="1" y="5"/>
                    </a:cubicBezTo>
                    <a:cubicBezTo>
                      <a:pt x="1" y="5"/>
                      <a:pt x="2" y="5"/>
                      <a:pt x="1" y="4"/>
                    </a:cubicBezTo>
                    <a:cubicBezTo>
                      <a:pt x="2" y="5"/>
                      <a:pt x="2" y="5"/>
                      <a:pt x="2" y="5"/>
                    </a:cubicBezTo>
                    <a:cubicBezTo>
                      <a:pt x="1" y="4"/>
                      <a:pt x="1" y="4"/>
                      <a:pt x="1" y="4"/>
                    </a:cubicBezTo>
                    <a:cubicBezTo>
                      <a:pt x="2" y="5"/>
                      <a:pt x="3" y="6"/>
                      <a:pt x="3" y="5"/>
                    </a:cubicBezTo>
                    <a:cubicBezTo>
                      <a:pt x="3" y="4"/>
                      <a:pt x="3" y="4"/>
                      <a:pt x="3" y="4"/>
                    </a:cubicBezTo>
                    <a:cubicBezTo>
                      <a:pt x="2" y="4"/>
                      <a:pt x="3" y="5"/>
                      <a:pt x="2" y="5"/>
                    </a:cubicBezTo>
                    <a:cubicBezTo>
                      <a:pt x="2" y="4"/>
                      <a:pt x="2" y="3"/>
                      <a:pt x="2" y="3"/>
                    </a:cubicBezTo>
                    <a:cubicBezTo>
                      <a:pt x="2" y="4"/>
                      <a:pt x="2" y="3"/>
                      <a:pt x="3" y="5"/>
                    </a:cubicBezTo>
                    <a:cubicBezTo>
                      <a:pt x="3" y="5"/>
                      <a:pt x="3" y="4"/>
                      <a:pt x="4" y="4"/>
                    </a:cubicBezTo>
                    <a:cubicBezTo>
                      <a:pt x="4" y="4"/>
                      <a:pt x="4" y="4"/>
                      <a:pt x="4" y="4"/>
                    </a:cubicBezTo>
                    <a:cubicBezTo>
                      <a:pt x="3" y="3"/>
                      <a:pt x="4" y="5"/>
                      <a:pt x="4" y="3"/>
                    </a:cubicBezTo>
                    <a:cubicBezTo>
                      <a:pt x="4" y="3"/>
                      <a:pt x="4" y="3"/>
                      <a:pt x="4" y="3"/>
                    </a:cubicBezTo>
                    <a:cubicBezTo>
                      <a:pt x="3" y="3"/>
                      <a:pt x="3" y="3"/>
                      <a:pt x="3" y="2"/>
                    </a:cubicBezTo>
                    <a:cubicBezTo>
                      <a:pt x="4" y="3"/>
                      <a:pt x="4" y="3"/>
                      <a:pt x="4" y="3"/>
                    </a:cubicBezTo>
                    <a:cubicBezTo>
                      <a:pt x="3" y="2"/>
                      <a:pt x="4" y="2"/>
                      <a:pt x="3" y="1"/>
                    </a:cubicBezTo>
                    <a:cubicBezTo>
                      <a:pt x="3" y="1"/>
                      <a:pt x="3" y="2"/>
                      <a:pt x="3" y="2"/>
                    </a:cubicBezTo>
                    <a:cubicBezTo>
                      <a:pt x="3" y="2"/>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5" name="Freeform 2212"/>
              <p:cNvSpPr>
                <a:spLocks/>
              </p:cNvSpPr>
              <p:nvPr/>
            </p:nvSpPr>
            <p:spPr bwMode="auto">
              <a:xfrm>
                <a:off x="303" y="318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6" name="Freeform 2213"/>
              <p:cNvSpPr>
                <a:spLocks/>
              </p:cNvSpPr>
              <p:nvPr/>
            </p:nvSpPr>
            <p:spPr bwMode="auto">
              <a:xfrm>
                <a:off x="310" y="3164"/>
                <a:ext cx="7" cy="19"/>
              </a:xfrm>
              <a:custGeom>
                <a:avLst/>
                <a:gdLst>
                  <a:gd name="T0" fmla="*/ 1 w 3"/>
                  <a:gd name="T1" fmla="*/ 4 h 8"/>
                  <a:gd name="T2" fmla="*/ 2 w 3"/>
                  <a:gd name="T3" fmla="*/ 5 h 8"/>
                  <a:gd name="T4" fmla="*/ 1 w 3"/>
                  <a:gd name="T5" fmla="*/ 3 h 8"/>
                  <a:gd name="T6" fmla="*/ 1 w 3"/>
                  <a:gd name="T7" fmla="*/ 3 h 8"/>
                  <a:gd name="T8" fmla="*/ 2 w 3"/>
                  <a:gd name="T9" fmla="*/ 4 h 8"/>
                  <a:gd name="T10" fmla="*/ 2 w 3"/>
                  <a:gd name="T11" fmla="*/ 5 h 8"/>
                  <a:gd name="T12" fmla="*/ 2 w 3"/>
                  <a:gd name="T13" fmla="*/ 3 h 8"/>
                  <a:gd name="T14" fmla="*/ 1 w 3"/>
                  <a:gd name="T15" fmla="*/ 2 h 8"/>
                  <a:gd name="T16" fmla="*/ 2 w 3"/>
                  <a:gd name="T17" fmla="*/ 3 h 8"/>
                  <a:gd name="T18" fmla="*/ 3 w 3"/>
                  <a:gd name="T19" fmla="*/ 4 h 8"/>
                  <a:gd name="T20" fmla="*/ 1 w 3"/>
                  <a:gd name="T21" fmla="*/ 0 h 8"/>
                  <a:gd name="T22" fmla="*/ 1 w 3"/>
                  <a:gd name="T23" fmla="*/ 1 h 8"/>
                  <a:gd name="T24" fmla="*/ 2 w 3"/>
                  <a:gd name="T25" fmla="*/ 2 h 8"/>
                  <a:gd name="T26" fmla="*/ 2 w 3"/>
                  <a:gd name="T27" fmla="*/ 2 h 8"/>
                  <a:gd name="T28" fmla="*/ 1 w 3"/>
                  <a:gd name="T29" fmla="*/ 1 h 8"/>
                  <a:gd name="T30" fmla="*/ 0 w 3"/>
                  <a:gd name="T31" fmla="*/ 2 h 8"/>
                  <a:gd name="T32" fmla="*/ 0 w 3"/>
                  <a:gd name="T33" fmla="*/ 2 h 8"/>
                  <a:gd name="T34" fmla="*/ 0 w 3"/>
                  <a:gd name="T35" fmla="*/ 3 h 8"/>
                  <a:gd name="T36" fmla="*/ 1 w 3"/>
                  <a:gd name="T37" fmla="*/ 5 h 8"/>
                  <a:gd name="T38" fmla="*/ 0 w 3"/>
                  <a:gd name="T39" fmla="*/ 4 h 8"/>
                  <a:gd name="T40" fmla="*/ 1 w 3"/>
                  <a:gd name="T41" fmla="*/ 6 h 8"/>
                  <a:gd name="T42" fmla="*/ 1 w 3"/>
                  <a:gd name="T43" fmla="*/ 7 h 8"/>
                  <a:gd name="T44" fmla="*/ 2 w 3"/>
                  <a:gd name="T45" fmla="*/ 6 h 8"/>
                  <a:gd name="T46" fmla="*/ 1 w 3"/>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8">
                    <a:moveTo>
                      <a:pt x="1" y="4"/>
                    </a:moveTo>
                    <a:cubicBezTo>
                      <a:pt x="1" y="4"/>
                      <a:pt x="1" y="5"/>
                      <a:pt x="2" y="5"/>
                    </a:cubicBezTo>
                    <a:cubicBezTo>
                      <a:pt x="2" y="5"/>
                      <a:pt x="1" y="4"/>
                      <a:pt x="1" y="3"/>
                    </a:cubicBezTo>
                    <a:cubicBezTo>
                      <a:pt x="1" y="4"/>
                      <a:pt x="1" y="3"/>
                      <a:pt x="1" y="3"/>
                    </a:cubicBezTo>
                    <a:cubicBezTo>
                      <a:pt x="1" y="3"/>
                      <a:pt x="2" y="4"/>
                      <a:pt x="2" y="4"/>
                    </a:cubicBezTo>
                    <a:cubicBezTo>
                      <a:pt x="2" y="4"/>
                      <a:pt x="2" y="5"/>
                      <a:pt x="2" y="5"/>
                    </a:cubicBezTo>
                    <a:cubicBezTo>
                      <a:pt x="2" y="4"/>
                      <a:pt x="2" y="4"/>
                      <a:pt x="2" y="3"/>
                    </a:cubicBezTo>
                    <a:cubicBezTo>
                      <a:pt x="1" y="3"/>
                      <a:pt x="1" y="2"/>
                      <a:pt x="1" y="2"/>
                    </a:cubicBezTo>
                    <a:cubicBezTo>
                      <a:pt x="2" y="3"/>
                      <a:pt x="2" y="3"/>
                      <a:pt x="2" y="3"/>
                    </a:cubicBezTo>
                    <a:cubicBezTo>
                      <a:pt x="2" y="4"/>
                      <a:pt x="2" y="3"/>
                      <a:pt x="3" y="4"/>
                    </a:cubicBezTo>
                    <a:cubicBezTo>
                      <a:pt x="2" y="3"/>
                      <a:pt x="3" y="2"/>
                      <a:pt x="1" y="0"/>
                    </a:cubicBezTo>
                    <a:cubicBezTo>
                      <a:pt x="1" y="0"/>
                      <a:pt x="1" y="1"/>
                      <a:pt x="1" y="1"/>
                    </a:cubicBezTo>
                    <a:cubicBezTo>
                      <a:pt x="2" y="1"/>
                      <a:pt x="2" y="2"/>
                      <a:pt x="2" y="2"/>
                    </a:cubicBezTo>
                    <a:cubicBezTo>
                      <a:pt x="2" y="2"/>
                      <a:pt x="2" y="3"/>
                      <a:pt x="2" y="2"/>
                    </a:cubicBezTo>
                    <a:cubicBezTo>
                      <a:pt x="1" y="1"/>
                      <a:pt x="1" y="1"/>
                      <a:pt x="1" y="1"/>
                    </a:cubicBezTo>
                    <a:cubicBezTo>
                      <a:pt x="0" y="1"/>
                      <a:pt x="0" y="2"/>
                      <a:pt x="0" y="2"/>
                    </a:cubicBezTo>
                    <a:cubicBezTo>
                      <a:pt x="0" y="2"/>
                      <a:pt x="0" y="2"/>
                      <a:pt x="0" y="2"/>
                    </a:cubicBezTo>
                    <a:cubicBezTo>
                      <a:pt x="0" y="3"/>
                      <a:pt x="0" y="3"/>
                      <a:pt x="0" y="3"/>
                    </a:cubicBezTo>
                    <a:cubicBezTo>
                      <a:pt x="1" y="5"/>
                      <a:pt x="1" y="5"/>
                      <a:pt x="1" y="5"/>
                    </a:cubicBezTo>
                    <a:cubicBezTo>
                      <a:pt x="1" y="4"/>
                      <a:pt x="1" y="5"/>
                      <a:pt x="0" y="4"/>
                    </a:cubicBezTo>
                    <a:cubicBezTo>
                      <a:pt x="1" y="5"/>
                      <a:pt x="1" y="5"/>
                      <a:pt x="1" y="6"/>
                    </a:cubicBezTo>
                    <a:cubicBezTo>
                      <a:pt x="1" y="6"/>
                      <a:pt x="1" y="5"/>
                      <a:pt x="1" y="7"/>
                    </a:cubicBezTo>
                    <a:cubicBezTo>
                      <a:pt x="2" y="8"/>
                      <a:pt x="1" y="5"/>
                      <a:pt x="2"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7" name="Rectangle 2214"/>
              <p:cNvSpPr>
                <a:spLocks noChangeArrowheads="1"/>
              </p:cNvSpPr>
              <p:nvPr/>
            </p:nvSpPr>
            <p:spPr bwMode="auto">
              <a:xfrm>
                <a:off x="310" y="3176"/>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8" name="Freeform 2215"/>
              <p:cNvSpPr>
                <a:spLocks/>
              </p:cNvSpPr>
              <p:nvPr/>
            </p:nvSpPr>
            <p:spPr bwMode="auto">
              <a:xfrm>
                <a:off x="308" y="31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9" name="Freeform 2216"/>
              <p:cNvSpPr>
                <a:spLocks/>
              </p:cNvSpPr>
              <p:nvPr/>
            </p:nvSpPr>
            <p:spPr bwMode="auto">
              <a:xfrm>
                <a:off x="317" y="3171"/>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0" name="Freeform 2217"/>
              <p:cNvSpPr>
                <a:spLocks/>
              </p:cNvSpPr>
              <p:nvPr/>
            </p:nvSpPr>
            <p:spPr bwMode="auto">
              <a:xfrm>
                <a:off x="312" y="3164"/>
                <a:ext cx="5" cy="7"/>
              </a:xfrm>
              <a:custGeom>
                <a:avLst/>
                <a:gdLst>
                  <a:gd name="T0" fmla="*/ 1 w 2"/>
                  <a:gd name="T1" fmla="*/ 0 h 3"/>
                  <a:gd name="T2" fmla="*/ 0 w 2"/>
                  <a:gd name="T3" fmla="*/ 0 h 3"/>
                  <a:gd name="T4" fmla="*/ 2 w 2"/>
                  <a:gd name="T5" fmla="*/ 3 h 3"/>
                  <a:gd name="T6" fmla="*/ 1 w 2"/>
                  <a:gd name="T7" fmla="*/ 1 h 3"/>
                  <a:gd name="T8" fmla="*/ 1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1" y="1"/>
                      <a:pt x="0" y="0"/>
                    </a:cubicBezTo>
                    <a:cubicBezTo>
                      <a:pt x="1" y="1"/>
                      <a:pt x="1" y="2"/>
                      <a:pt x="2" y="3"/>
                    </a:cubicBezTo>
                    <a:cubicBezTo>
                      <a:pt x="2" y="3"/>
                      <a:pt x="1" y="1"/>
                      <a:pt x="1" y="1"/>
                    </a:cubicBezTo>
                    <a:cubicBezTo>
                      <a:pt x="2" y="1"/>
                      <a:pt x="1" y="0"/>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1" name="Freeform 2218"/>
              <p:cNvSpPr>
                <a:spLocks/>
              </p:cNvSpPr>
              <p:nvPr/>
            </p:nvSpPr>
            <p:spPr bwMode="auto">
              <a:xfrm>
                <a:off x="315" y="3150"/>
                <a:ext cx="16" cy="23"/>
              </a:xfrm>
              <a:custGeom>
                <a:avLst/>
                <a:gdLst>
                  <a:gd name="T0" fmla="*/ 3 w 7"/>
                  <a:gd name="T1" fmla="*/ 7 h 10"/>
                  <a:gd name="T2" fmla="*/ 3 w 7"/>
                  <a:gd name="T3" fmla="*/ 7 h 10"/>
                  <a:gd name="T4" fmla="*/ 3 w 7"/>
                  <a:gd name="T5" fmla="*/ 8 h 10"/>
                  <a:gd name="T6" fmla="*/ 4 w 7"/>
                  <a:gd name="T7" fmla="*/ 8 h 10"/>
                  <a:gd name="T8" fmla="*/ 4 w 7"/>
                  <a:gd name="T9" fmla="*/ 7 h 10"/>
                  <a:gd name="T10" fmla="*/ 4 w 7"/>
                  <a:gd name="T11" fmla="*/ 6 h 10"/>
                  <a:gd name="T12" fmla="*/ 3 w 7"/>
                  <a:gd name="T13" fmla="*/ 5 h 10"/>
                  <a:gd name="T14" fmla="*/ 5 w 7"/>
                  <a:gd name="T15" fmla="*/ 6 h 10"/>
                  <a:gd name="T16" fmla="*/ 3 w 7"/>
                  <a:gd name="T17" fmla="*/ 5 h 10"/>
                  <a:gd name="T18" fmla="*/ 4 w 7"/>
                  <a:gd name="T19" fmla="*/ 5 h 10"/>
                  <a:gd name="T20" fmla="*/ 4 w 7"/>
                  <a:gd name="T21" fmla="*/ 5 h 10"/>
                  <a:gd name="T22" fmla="*/ 4 w 7"/>
                  <a:gd name="T23" fmla="*/ 4 h 10"/>
                  <a:gd name="T24" fmla="*/ 5 w 7"/>
                  <a:gd name="T25" fmla="*/ 5 h 10"/>
                  <a:gd name="T26" fmla="*/ 6 w 7"/>
                  <a:gd name="T27" fmla="*/ 4 h 10"/>
                  <a:gd name="T28" fmla="*/ 6 w 7"/>
                  <a:gd name="T29" fmla="*/ 4 h 10"/>
                  <a:gd name="T30" fmla="*/ 6 w 7"/>
                  <a:gd name="T31" fmla="*/ 3 h 10"/>
                  <a:gd name="T32" fmla="*/ 6 w 7"/>
                  <a:gd name="T33" fmla="*/ 3 h 10"/>
                  <a:gd name="T34" fmla="*/ 4 w 7"/>
                  <a:gd name="T35" fmla="*/ 2 h 10"/>
                  <a:gd name="T36" fmla="*/ 4 w 7"/>
                  <a:gd name="T37" fmla="*/ 2 h 10"/>
                  <a:gd name="T38" fmla="*/ 6 w 7"/>
                  <a:gd name="T39" fmla="*/ 2 h 10"/>
                  <a:gd name="T40" fmla="*/ 5 w 7"/>
                  <a:gd name="T41" fmla="*/ 2 h 10"/>
                  <a:gd name="T42" fmla="*/ 7 w 7"/>
                  <a:gd name="T43" fmla="*/ 1 h 10"/>
                  <a:gd name="T44" fmla="*/ 5 w 7"/>
                  <a:gd name="T45" fmla="*/ 1 h 10"/>
                  <a:gd name="T46" fmla="*/ 4 w 7"/>
                  <a:gd name="T47" fmla="*/ 1 h 10"/>
                  <a:gd name="T48" fmla="*/ 3 w 7"/>
                  <a:gd name="T49" fmla="*/ 1 h 10"/>
                  <a:gd name="T50" fmla="*/ 3 w 7"/>
                  <a:gd name="T51" fmla="*/ 2 h 10"/>
                  <a:gd name="T52" fmla="*/ 4 w 7"/>
                  <a:gd name="T53" fmla="*/ 3 h 10"/>
                  <a:gd name="T54" fmla="*/ 3 w 7"/>
                  <a:gd name="T55" fmla="*/ 3 h 10"/>
                  <a:gd name="T56" fmla="*/ 4 w 7"/>
                  <a:gd name="T57" fmla="*/ 3 h 10"/>
                  <a:gd name="T58" fmla="*/ 3 w 7"/>
                  <a:gd name="T59" fmla="*/ 3 h 10"/>
                  <a:gd name="T60" fmla="*/ 4 w 7"/>
                  <a:gd name="T61" fmla="*/ 3 h 10"/>
                  <a:gd name="T62" fmla="*/ 2 w 7"/>
                  <a:gd name="T63" fmla="*/ 3 h 10"/>
                  <a:gd name="T64" fmla="*/ 1 w 7"/>
                  <a:gd name="T65" fmla="*/ 5 h 10"/>
                  <a:gd name="T66" fmla="*/ 2 w 7"/>
                  <a:gd name="T67" fmla="*/ 6 h 10"/>
                  <a:gd name="T68" fmla="*/ 2 w 7"/>
                  <a:gd name="T69" fmla="*/ 7 h 10"/>
                  <a:gd name="T70" fmla="*/ 2 w 7"/>
                  <a:gd name="T71" fmla="*/ 8 h 10"/>
                  <a:gd name="T72" fmla="*/ 1 w 7"/>
                  <a:gd name="T73" fmla="*/ 6 h 10"/>
                  <a:gd name="T74" fmla="*/ 1 w 7"/>
                  <a:gd name="T75" fmla="*/ 6 h 10"/>
                  <a:gd name="T76" fmla="*/ 1 w 7"/>
                  <a:gd name="T77" fmla="*/ 7 h 10"/>
                  <a:gd name="T78" fmla="*/ 0 w 7"/>
                  <a:gd name="T79" fmla="*/ 7 h 10"/>
                  <a:gd name="T80" fmla="*/ 3 w 7"/>
                  <a:gd name="T81" fmla="*/ 9 h 10"/>
                  <a:gd name="T82" fmla="*/ 4 w 7"/>
                  <a:gd name="T83" fmla="*/ 9 h 10"/>
                  <a:gd name="T84" fmla="*/ 3 w 7"/>
                  <a:gd name="T8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0">
                    <a:moveTo>
                      <a:pt x="3" y="7"/>
                    </a:moveTo>
                    <a:cubicBezTo>
                      <a:pt x="3" y="7"/>
                      <a:pt x="3" y="7"/>
                      <a:pt x="3" y="7"/>
                    </a:cubicBezTo>
                    <a:cubicBezTo>
                      <a:pt x="3" y="7"/>
                      <a:pt x="4" y="8"/>
                      <a:pt x="3" y="8"/>
                    </a:cubicBezTo>
                    <a:cubicBezTo>
                      <a:pt x="4" y="8"/>
                      <a:pt x="3" y="7"/>
                      <a:pt x="4" y="8"/>
                    </a:cubicBezTo>
                    <a:cubicBezTo>
                      <a:pt x="4" y="7"/>
                      <a:pt x="4" y="7"/>
                      <a:pt x="4" y="7"/>
                    </a:cubicBezTo>
                    <a:cubicBezTo>
                      <a:pt x="4" y="7"/>
                      <a:pt x="3" y="6"/>
                      <a:pt x="4" y="6"/>
                    </a:cubicBezTo>
                    <a:cubicBezTo>
                      <a:pt x="4" y="6"/>
                      <a:pt x="4" y="6"/>
                      <a:pt x="3" y="5"/>
                    </a:cubicBezTo>
                    <a:cubicBezTo>
                      <a:pt x="4" y="6"/>
                      <a:pt x="4" y="6"/>
                      <a:pt x="5" y="6"/>
                    </a:cubicBezTo>
                    <a:cubicBezTo>
                      <a:pt x="5" y="6"/>
                      <a:pt x="3" y="5"/>
                      <a:pt x="3" y="5"/>
                    </a:cubicBezTo>
                    <a:cubicBezTo>
                      <a:pt x="4" y="5"/>
                      <a:pt x="3" y="4"/>
                      <a:pt x="4" y="5"/>
                    </a:cubicBezTo>
                    <a:cubicBezTo>
                      <a:pt x="4" y="5"/>
                      <a:pt x="4" y="5"/>
                      <a:pt x="4" y="5"/>
                    </a:cubicBezTo>
                    <a:cubicBezTo>
                      <a:pt x="5" y="5"/>
                      <a:pt x="4" y="4"/>
                      <a:pt x="4" y="4"/>
                    </a:cubicBezTo>
                    <a:cubicBezTo>
                      <a:pt x="5" y="5"/>
                      <a:pt x="5" y="5"/>
                      <a:pt x="5" y="5"/>
                    </a:cubicBezTo>
                    <a:cubicBezTo>
                      <a:pt x="5" y="5"/>
                      <a:pt x="5" y="4"/>
                      <a:pt x="6" y="4"/>
                    </a:cubicBezTo>
                    <a:cubicBezTo>
                      <a:pt x="6" y="4"/>
                      <a:pt x="6" y="4"/>
                      <a:pt x="6" y="4"/>
                    </a:cubicBezTo>
                    <a:cubicBezTo>
                      <a:pt x="5" y="4"/>
                      <a:pt x="6" y="3"/>
                      <a:pt x="6" y="3"/>
                    </a:cubicBezTo>
                    <a:cubicBezTo>
                      <a:pt x="6" y="3"/>
                      <a:pt x="6" y="3"/>
                      <a:pt x="6" y="3"/>
                    </a:cubicBezTo>
                    <a:cubicBezTo>
                      <a:pt x="5" y="2"/>
                      <a:pt x="6" y="3"/>
                      <a:pt x="4" y="2"/>
                    </a:cubicBezTo>
                    <a:cubicBezTo>
                      <a:pt x="6" y="3"/>
                      <a:pt x="3" y="2"/>
                      <a:pt x="4" y="2"/>
                    </a:cubicBezTo>
                    <a:cubicBezTo>
                      <a:pt x="5" y="2"/>
                      <a:pt x="5" y="2"/>
                      <a:pt x="6" y="2"/>
                    </a:cubicBezTo>
                    <a:cubicBezTo>
                      <a:pt x="5" y="2"/>
                      <a:pt x="5" y="2"/>
                      <a:pt x="5" y="2"/>
                    </a:cubicBezTo>
                    <a:cubicBezTo>
                      <a:pt x="6" y="2"/>
                      <a:pt x="5" y="1"/>
                      <a:pt x="7" y="1"/>
                    </a:cubicBezTo>
                    <a:cubicBezTo>
                      <a:pt x="5" y="1"/>
                      <a:pt x="5" y="1"/>
                      <a:pt x="5" y="1"/>
                    </a:cubicBezTo>
                    <a:cubicBezTo>
                      <a:pt x="5" y="1"/>
                      <a:pt x="6" y="0"/>
                      <a:pt x="4" y="1"/>
                    </a:cubicBezTo>
                    <a:cubicBezTo>
                      <a:pt x="6" y="0"/>
                      <a:pt x="3" y="1"/>
                      <a:pt x="3" y="1"/>
                    </a:cubicBezTo>
                    <a:cubicBezTo>
                      <a:pt x="3" y="1"/>
                      <a:pt x="3" y="2"/>
                      <a:pt x="3" y="2"/>
                    </a:cubicBezTo>
                    <a:cubicBezTo>
                      <a:pt x="4" y="3"/>
                      <a:pt x="3" y="3"/>
                      <a:pt x="4" y="3"/>
                    </a:cubicBezTo>
                    <a:cubicBezTo>
                      <a:pt x="3" y="3"/>
                      <a:pt x="3" y="3"/>
                      <a:pt x="3" y="3"/>
                    </a:cubicBezTo>
                    <a:cubicBezTo>
                      <a:pt x="3" y="3"/>
                      <a:pt x="3" y="3"/>
                      <a:pt x="4" y="3"/>
                    </a:cubicBezTo>
                    <a:cubicBezTo>
                      <a:pt x="4" y="3"/>
                      <a:pt x="3" y="3"/>
                      <a:pt x="3" y="3"/>
                    </a:cubicBezTo>
                    <a:cubicBezTo>
                      <a:pt x="3" y="3"/>
                      <a:pt x="3" y="3"/>
                      <a:pt x="4" y="3"/>
                    </a:cubicBezTo>
                    <a:cubicBezTo>
                      <a:pt x="2" y="3"/>
                      <a:pt x="2" y="3"/>
                      <a:pt x="2" y="3"/>
                    </a:cubicBezTo>
                    <a:cubicBezTo>
                      <a:pt x="3" y="4"/>
                      <a:pt x="3" y="5"/>
                      <a:pt x="1" y="5"/>
                    </a:cubicBezTo>
                    <a:cubicBezTo>
                      <a:pt x="2" y="6"/>
                      <a:pt x="2" y="6"/>
                      <a:pt x="2" y="6"/>
                    </a:cubicBezTo>
                    <a:cubicBezTo>
                      <a:pt x="2" y="6"/>
                      <a:pt x="4" y="8"/>
                      <a:pt x="2" y="7"/>
                    </a:cubicBezTo>
                    <a:cubicBezTo>
                      <a:pt x="2" y="8"/>
                      <a:pt x="2" y="8"/>
                      <a:pt x="2" y="8"/>
                    </a:cubicBezTo>
                    <a:cubicBezTo>
                      <a:pt x="2" y="7"/>
                      <a:pt x="1" y="7"/>
                      <a:pt x="1" y="6"/>
                    </a:cubicBezTo>
                    <a:cubicBezTo>
                      <a:pt x="1" y="6"/>
                      <a:pt x="0" y="6"/>
                      <a:pt x="1" y="6"/>
                    </a:cubicBezTo>
                    <a:cubicBezTo>
                      <a:pt x="1" y="7"/>
                      <a:pt x="1" y="7"/>
                      <a:pt x="1" y="7"/>
                    </a:cubicBezTo>
                    <a:cubicBezTo>
                      <a:pt x="2" y="7"/>
                      <a:pt x="1" y="7"/>
                      <a:pt x="0" y="7"/>
                    </a:cubicBezTo>
                    <a:cubicBezTo>
                      <a:pt x="1" y="8"/>
                      <a:pt x="2" y="8"/>
                      <a:pt x="3" y="9"/>
                    </a:cubicBezTo>
                    <a:cubicBezTo>
                      <a:pt x="2" y="7"/>
                      <a:pt x="4" y="10"/>
                      <a:pt x="4" y="9"/>
                    </a:cubicBezTo>
                    <a:cubicBezTo>
                      <a:pt x="4" y="8"/>
                      <a:pt x="3" y="8"/>
                      <a:pt x="3"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2" name="Freeform 2219"/>
              <p:cNvSpPr>
                <a:spLocks/>
              </p:cNvSpPr>
              <p:nvPr/>
            </p:nvSpPr>
            <p:spPr bwMode="auto">
              <a:xfrm>
                <a:off x="315" y="316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3" name="Freeform 2220"/>
              <p:cNvSpPr>
                <a:spLocks/>
              </p:cNvSpPr>
              <p:nvPr/>
            </p:nvSpPr>
            <p:spPr bwMode="auto">
              <a:xfrm>
                <a:off x="324" y="31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4" name="Rectangle 2221"/>
              <p:cNvSpPr>
                <a:spLocks noChangeArrowheads="1"/>
              </p:cNvSpPr>
              <p:nvPr/>
            </p:nvSpPr>
            <p:spPr bwMode="auto">
              <a:xfrm>
                <a:off x="315" y="316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5" name="Freeform 2222"/>
              <p:cNvSpPr>
                <a:spLocks/>
              </p:cNvSpPr>
              <p:nvPr/>
            </p:nvSpPr>
            <p:spPr bwMode="auto">
              <a:xfrm>
                <a:off x="319" y="3169"/>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6" name="Freeform 2223"/>
              <p:cNvSpPr>
                <a:spLocks/>
              </p:cNvSpPr>
              <p:nvPr/>
            </p:nvSpPr>
            <p:spPr bwMode="auto">
              <a:xfrm>
                <a:off x="327" y="3154"/>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7" name="Freeform 2224"/>
              <p:cNvSpPr>
                <a:spLocks/>
              </p:cNvSpPr>
              <p:nvPr/>
            </p:nvSpPr>
            <p:spPr bwMode="auto">
              <a:xfrm>
                <a:off x="336" y="31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8" name="Freeform 2225"/>
              <p:cNvSpPr>
                <a:spLocks/>
              </p:cNvSpPr>
              <p:nvPr/>
            </p:nvSpPr>
            <p:spPr bwMode="auto">
              <a:xfrm>
                <a:off x="324" y="3140"/>
                <a:ext cx="34" cy="19"/>
              </a:xfrm>
              <a:custGeom>
                <a:avLst/>
                <a:gdLst>
                  <a:gd name="T0" fmla="*/ 14 w 14"/>
                  <a:gd name="T1" fmla="*/ 3 h 8"/>
                  <a:gd name="T2" fmla="*/ 13 w 14"/>
                  <a:gd name="T3" fmla="*/ 2 h 8"/>
                  <a:gd name="T4" fmla="*/ 12 w 14"/>
                  <a:gd name="T5" fmla="*/ 1 h 8"/>
                  <a:gd name="T6" fmla="*/ 12 w 14"/>
                  <a:gd name="T7" fmla="*/ 2 h 8"/>
                  <a:gd name="T8" fmla="*/ 11 w 14"/>
                  <a:gd name="T9" fmla="*/ 3 h 8"/>
                  <a:gd name="T10" fmla="*/ 10 w 14"/>
                  <a:gd name="T11" fmla="*/ 3 h 8"/>
                  <a:gd name="T12" fmla="*/ 9 w 14"/>
                  <a:gd name="T13" fmla="*/ 4 h 8"/>
                  <a:gd name="T14" fmla="*/ 9 w 14"/>
                  <a:gd name="T15" fmla="*/ 4 h 8"/>
                  <a:gd name="T16" fmla="*/ 8 w 14"/>
                  <a:gd name="T17" fmla="*/ 4 h 8"/>
                  <a:gd name="T18" fmla="*/ 8 w 14"/>
                  <a:gd name="T19" fmla="*/ 6 h 8"/>
                  <a:gd name="T20" fmla="*/ 7 w 14"/>
                  <a:gd name="T21" fmla="*/ 6 h 8"/>
                  <a:gd name="T22" fmla="*/ 6 w 14"/>
                  <a:gd name="T23" fmla="*/ 5 h 8"/>
                  <a:gd name="T24" fmla="*/ 6 w 14"/>
                  <a:gd name="T25" fmla="*/ 5 h 8"/>
                  <a:gd name="T26" fmla="*/ 5 w 14"/>
                  <a:gd name="T27" fmla="*/ 4 h 8"/>
                  <a:gd name="T28" fmla="*/ 4 w 14"/>
                  <a:gd name="T29" fmla="*/ 5 h 8"/>
                  <a:gd name="T30" fmla="*/ 3 w 14"/>
                  <a:gd name="T31" fmla="*/ 6 h 8"/>
                  <a:gd name="T32" fmla="*/ 3 w 14"/>
                  <a:gd name="T33" fmla="*/ 5 h 8"/>
                  <a:gd name="T34" fmla="*/ 3 w 14"/>
                  <a:gd name="T35" fmla="*/ 5 h 8"/>
                  <a:gd name="T36" fmla="*/ 1 w 14"/>
                  <a:gd name="T37" fmla="*/ 4 h 8"/>
                  <a:gd name="T38" fmla="*/ 2 w 14"/>
                  <a:gd name="T39" fmla="*/ 5 h 8"/>
                  <a:gd name="T40" fmla="*/ 2 w 14"/>
                  <a:gd name="T41" fmla="*/ 4 h 8"/>
                  <a:gd name="T42" fmla="*/ 2 w 14"/>
                  <a:gd name="T43" fmla="*/ 7 h 8"/>
                  <a:gd name="T44" fmla="*/ 2 w 14"/>
                  <a:gd name="T45" fmla="*/ 7 h 8"/>
                  <a:gd name="T46" fmla="*/ 3 w 14"/>
                  <a:gd name="T47" fmla="*/ 7 h 8"/>
                  <a:gd name="T48" fmla="*/ 3 w 14"/>
                  <a:gd name="T49" fmla="*/ 8 h 8"/>
                  <a:gd name="T50" fmla="*/ 4 w 14"/>
                  <a:gd name="T51" fmla="*/ 8 h 8"/>
                  <a:gd name="T52" fmla="*/ 5 w 14"/>
                  <a:gd name="T53" fmla="*/ 7 h 8"/>
                  <a:gd name="T54" fmla="*/ 5 w 14"/>
                  <a:gd name="T55" fmla="*/ 8 h 8"/>
                  <a:gd name="T56" fmla="*/ 5 w 14"/>
                  <a:gd name="T57" fmla="*/ 8 h 8"/>
                  <a:gd name="T58" fmla="*/ 6 w 14"/>
                  <a:gd name="T59" fmla="*/ 7 h 8"/>
                  <a:gd name="T60" fmla="*/ 7 w 14"/>
                  <a:gd name="T61" fmla="*/ 7 h 8"/>
                  <a:gd name="T62" fmla="*/ 7 w 14"/>
                  <a:gd name="T63" fmla="*/ 8 h 8"/>
                  <a:gd name="T64" fmla="*/ 8 w 14"/>
                  <a:gd name="T65" fmla="*/ 8 h 8"/>
                  <a:gd name="T66" fmla="*/ 8 w 14"/>
                  <a:gd name="T67" fmla="*/ 7 h 8"/>
                  <a:gd name="T68" fmla="*/ 9 w 14"/>
                  <a:gd name="T69" fmla="*/ 6 h 8"/>
                  <a:gd name="T70" fmla="*/ 10 w 14"/>
                  <a:gd name="T71" fmla="*/ 5 h 8"/>
                  <a:gd name="T72" fmla="*/ 11 w 14"/>
                  <a:gd name="T73" fmla="*/ 5 h 8"/>
                  <a:gd name="T74" fmla="*/ 12 w 14"/>
                  <a:gd name="T75" fmla="*/ 5 h 8"/>
                  <a:gd name="T76" fmla="*/ 11 w 14"/>
                  <a:gd name="T77" fmla="*/ 3 h 8"/>
                  <a:gd name="T78" fmla="*/ 12 w 14"/>
                  <a:gd name="T7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8">
                    <a:moveTo>
                      <a:pt x="14" y="5"/>
                    </a:moveTo>
                    <a:cubicBezTo>
                      <a:pt x="14" y="5"/>
                      <a:pt x="14" y="4"/>
                      <a:pt x="14" y="3"/>
                    </a:cubicBezTo>
                    <a:cubicBezTo>
                      <a:pt x="14" y="4"/>
                      <a:pt x="14" y="4"/>
                      <a:pt x="14" y="4"/>
                    </a:cubicBezTo>
                    <a:cubicBezTo>
                      <a:pt x="14" y="3"/>
                      <a:pt x="13" y="2"/>
                      <a:pt x="13" y="2"/>
                    </a:cubicBezTo>
                    <a:cubicBezTo>
                      <a:pt x="13" y="2"/>
                      <a:pt x="13" y="2"/>
                      <a:pt x="13" y="2"/>
                    </a:cubicBezTo>
                    <a:cubicBezTo>
                      <a:pt x="13" y="3"/>
                      <a:pt x="12" y="1"/>
                      <a:pt x="12" y="1"/>
                    </a:cubicBezTo>
                    <a:cubicBezTo>
                      <a:pt x="12" y="2"/>
                      <a:pt x="13" y="4"/>
                      <a:pt x="13" y="3"/>
                    </a:cubicBezTo>
                    <a:cubicBezTo>
                      <a:pt x="12" y="3"/>
                      <a:pt x="12" y="3"/>
                      <a:pt x="12" y="2"/>
                    </a:cubicBezTo>
                    <a:cubicBezTo>
                      <a:pt x="12" y="2"/>
                      <a:pt x="12" y="4"/>
                      <a:pt x="12" y="4"/>
                    </a:cubicBezTo>
                    <a:cubicBezTo>
                      <a:pt x="11" y="0"/>
                      <a:pt x="12" y="5"/>
                      <a:pt x="11" y="3"/>
                    </a:cubicBezTo>
                    <a:cubicBezTo>
                      <a:pt x="11" y="3"/>
                      <a:pt x="10" y="3"/>
                      <a:pt x="10" y="4"/>
                    </a:cubicBezTo>
                    <a:cubicBezTo>
                      <a:pt x="10" y="3"/>
                      <a:pt x="10" y="4"/>
                      <a:pt x="10" y="3"/>
                    </a:cubicBezTo>
                    <a:cubicBezTo>
                      <a:pt x="10" y="5"/>
                      <a:pt x="9" y="2"/>
                      <a:pt x="9" y="5"/>
                    </a:cubicBezTo>
                    <a:cubicBezTo>
                      <a:pt x="9" y="4"/>
                      <a:pt x="9" y="5"/>
                      <a:pt x="9" y="4"/>
                    </a:cubicBezTo>
                    <a:cubicBezTo>
                      <a:pt x="9" y="4"/>
                      <a:pt x="9" y="4"/>
                      <a:pt x="9" y="4"/>
                    </a:cubicBezTo>
                    <a:cubicBezTo>
                      <a:pt x="9" y="3"/>
                      <a:pt x="9" y="5"/>
                      <a:pt x="9" y="4"/>
                    </a:cubicBezTo>
                    <a:cubicBezTo>
                      <a:pt x="8" y="4"/>
                      <a:pt x="9" y="5"/>
                      <a:pt x="9" y="6"/>
                    </a:cubicBezTo>
                    <a:cubicBezTo>
                      <a:pt x="8" y="5"/>
                      <a:pt x="8" y="5"/>
                      <a:pt x="8" y="4"/>
                    </a:cubicBezTo>
                    <a:cubicBezTo>
                      <a:pt x="8" y="5"/>
                      <a:pt x="8" y="5"/>
                      <a:pt x="8" y="5"/>
                    </a:cubicBezTo>
                    <a:cubicBezTo>
                      <a:pt x="8" y="5"/>
                      <a:pt x="8" y="6"/>
                      <a:pt x="8" y="6"/>
                    </a:cubicBezTo>
                    <a:cubicBezTo>
                      <a:pt x="7" y="6"/>
                      <a:pt x="7" y="7"/>
                      <a:pt x="7" y="8"/>
                    </a:cubicBezTo>
                    <a:cubicBezTo>
                      <a:pt x="7" y="6"/>
                      <a:pt x="7" y="8"/>
                      <a:pt x="7" y="6"/>
                    </a:cubicBezTo>
                    <a:cubicBezTo>
                      <a:pt x="7" y="5"/>
                      <a:pt x="7" y="6"/>
                      <a:pt x="8" y="4"/>
                    </a:cubicBezTo>
                    <a:cubicBezTo>
                      <a:pt x="7" y="4"/>
                      <a:pt x="7" y="4"/>
                      <a:pt x="6" y="5"/>
                    </a:cubicBezTo>
                    <a:cubicBezTo>
                      <a:pt x="6" y="5"/>
                      <a:pt x="7" y="4"/>
                      <a:pt x="6" y="4"/>
                    </a:cubicBezTo>
                    <a:cubicBezTo>
                      <a:pt x="6" y="3"/>
                      <a:pt x="6" y="6"/>
                      <a:pt x="6" y="5"/>
                    </a:cubicBezTo>
                    <a:cubicBezTo>
                      <a:pt x="6" y="4"/>
                      <a:pt x="6" y="4"/>
                      <a:pt x="6" y="4"/>
                    </a:cubicBezTo>
                    <a:cubicBezTo>
                      <a:pt x="5" y="5"/>
                      <a:pt x="5" y="4"/>
                      <a:pt x="5" y="4"/>
                    </a:cubicBezTo>
                    <a:cubicBezTo>
                      <a:pt x="5" y="5"/>
                      <a:pt x="5" y="5"/>
                      <a:pt x="5" y="5"/>
                    </a:cubicBezTo>
                    <a:cubicBezTo>
                      <a:pt x="5" y="3"/>
                      <a:pt x="4" y="6"/>
                      <a:pt x="4" y="5"/>
                    </a:cubicBezTo>
                    <a:cubicBezTo>
                      <a:pt x="4" y="6"/>
                      <a:pt x="3" y="7"/>
                      <a:pt x="3" y="7"/>
                    </a:cubicBezTo>
                    <a:cubicBezTo>
                      <a:pt x="3" y="6"/>
                      <a:pt x="3" y="6"/>
                      <a:pt x="3" y="6"/>
                    </a:cubicBezTo>
                    <a:cubicBezTo>
                      <a:pt x="3" y="7"/>
                      <a:pt x="4" y="4"/>
                      <a:pt x="4" y="4"/>
                    </a:cubicBezTo>
                    <a:cubicBezTo>
                      <a:pt x="4" y="4"/>
                      <a:pt x="3" y="4"/>
                      <a:pt x="3" y="5"/>
                    </a:cubicBezTo>
                    <a:cubicBezTo>
                      <a:pt x="3" y="4"/>
                      <a:pt x="3" y="4"/>
                      <a:pt x="3" y="4"/>
                    </a:cubicBezTo>
                    <a:cubicBezTo>
                      <a:pt x="3" y="3"/>
                      <a:pt x="3" y="6"/>
                      <a:pt x="3" y="5"/>
                    </a:cubicBezTo>
                    <a:cubicBezTo>
                      <a:pt x="3" y="4"/>
                      <a:pt x="3" y="4"/>
                      <a:pt x="3" y="4"/>
                    </a:cubicBezTo>
                    <a:cubicBezTo>
                      <a:pt x="2" y="4"/>
                      <a:pt x="2" y="3"/>
                      <a:pt x="1" y="4"/>
                    </a:cubicBezTo>
                    <a:cubicBezTo>
                      <a:pt x="0" y="5"/>
                      <a:pt x="0" y="7"/>
                      <a:pt x="0" y="7"/>
                    </a:cubicBezTo>
                    <a:cubicBezTo>
                      <a:pt x="1" y="7"/>
                      <a:pt x="1" y="5"/>
                      <a:pt x="2" y="5"/>
                    </a:cubicBezTo>
                    <a:cubicBezTo>
                      <a:pt x="1" y="6"/>
                      <a:pt x="1" y="6"/>
                      <a:pt x="1" y="6"/>
                    </a:cubicBezTo>
                    <a:cubicBezTo>
                      <a:pt x="2" y="5"/>
                      <a:pt x="2" y="5"/>
                      <a:pt x="2" y="4"/>
                    </a:cubicBezTo>
                    <a:cubicBezTo>
                      <a:pt x="2" y="4"/>
                      <a:pt x="2" y="5"/>
                      <a:pt x="2" y="5"/>
                    </a:cubicBezTo>
                    <a:cubicBezTo>
                      <a:pt x="2" y="6"/>
                      <a:pt x="2" y="6"/>
                      <a:pt x="2" y="7"/>
                    </a:cubicBezTo>
                    <a:cubicBezTo>
                      <a:pt x="2" y="6"/>
                      <a:pt x="2" y="6"/>
                      <a:pt x="2" y="6"/>
                    </a:cubicBezTo>
                    <a:cubicBezTo>
                      <a:pt x="2" y="7"/>
                      <a:pt x="2" y="7"/>
                      <a:pt x="2" y="7"/>
                    </a:cubicBezTo>
                    <a:cubicBezTo>
                      <a:pt x="2" y="6"/>
                      <a:pt x="2" y="8"/>
                      <a:pt x="3" y="7"/>
                    </a:cubicBezTo>
                    <a:cubicBezTo>
                      <a:pt x="3" y="7"/>
                      <a:pt x="3" y="7"/>
                      <a:pt x="3" y="7"/>
                    </a:cubicBezTo>
                    <a:cubicBezTo>
                      <a:pt x="3" y="6"/>
                      <a:pt x="3" y="7"/>
                      <a:pt x="3" y="6"/>
                    </a:cubicBezTo>
                    <a:cubicBezTo>
                      <a:pt x="3" y="7"/>
                      <a:pt x="3" y="7"/>
                      <a:pt x="3" y="8"/>
                    </a:cubicBezTo>
                    <a:cubicBezTo>
                      <a:pt x="3" y="7"/>
                      <a:pt x="4" y="6"/>
                      <a:pt x="4" y="6"/>
                    </a:cubicBezTo>
                    <a:cubicBezTo>
                      <a:pt x="4" y="7"/>
                      <a:pt x="4" y="7"/>
                      <a:pt x="4" y="8"/>
                    </a:cubicBezTo>
                    <a:cubicBezTo>
                      <a:pt x="4" y="6"/>
                      <a:pt x="5" y="7"/>
                      <a:pt x="5" y="7"/>
                    </a:cubicBezTo>
                    <a:cubicBezTo>
                      <a:pt x="5" y="6"/>
                      <a:pt x="5" y="7"/>
                      <a:pt x="5" y="7"/>
                    </a:cubicBezTo>
                    <a:cubicBezTo>
                      <a:pt x="5" y="7"/>
                      <a:pt x="5" y="7"/>
                      <a:pt x="5" y="7"/>
                    </a:cubicBezTo>
                    <a:cubicBezTo>
                      <a:pt x="5" y="8"/>
                      <a:pt x="5" y="8"/>
                      <a:pt x="5" y="8"/>
                    </a:cubicBezTo>
                    <a:cubicBezTo>
                      <a:pt x="5" y="8"/>
                      <a:pt x="5" y="8"/>
                      <a:pt x="5" y="8"/>
                    </a:cubicBezTo>
                    <a:cubicBezTo>
                      <a:pt x="5" y="8"/>
                      <a:pt x="5" y="7"/>
                      <a:pt x="5" y="8"/>
                    </a:cubicBezTo>
                    <a:cubicBezTo>
                      <a:pt x="5" y="8"/>
                      <a:pt x="5" y="8"/>
                      <a:pt x="5" y="8"/>
                    </a:cubicBezTo>
                    <a:cubicBezTo>
                      <a:pt x="5" y="8"/>
                      <a:pt x="6" y="6"/>
                      <a:pt x="6" y="7"/>
                    </a:cubicBezTo>
                    <a:cubicBezTo>
                      <a:pt x="6" y="7"/>
                      <a:pt x="6" y="7"/>
                      <a:pt x="6" y="5"/>
                    </a:cubicBezTo>
                    <a:cubicBezTo>
                      <a:pt x="6" y="6"/>
                      <a:pt x="6" y="7"/>
                      <a:pt x="7" y="7"/>
                    </a:cubicBezTo>
                    <a:cubicBezTo>
                      <a:pt x="7" y="5"/>
                      <a:pt x="7" y="7"/>
                      <a:pt x="7" y="6"/>
                    </a:cubicBezTo>
                    <a:cubicBezTo>
                      <a:pt x="7" y="8"/>
                      <a:pt x="7" y="7"/>
                      <a:pt x="7" y="8"/>
                    </a:cubicBezTo>
                    <a:cubicBezTo>
                      <a:pt x="7" y="8"/>
                      <a:pt x="7" y="7"/>
                      <a:pt x="8" y="7"/>
                    </a:cubicBezTo>
                    <a:cubicBezTo>
                      <a:pt x="8" y="8"/>
                      <a:pt x="8" y="8"/>
                      <a:pt x="8" y="8"/>
                    </a:cubicBezTo>
                    <a:cubicBezTo>
                      <a:pt x="8" y="8"/>
                      <a:pt x="8" y="7"/>
                      <a:pt x="8" y="8"/>
                    </a:cubicBezTo>
                    <a:cubicBezTo>
                      <a:pt x="8" y="7"/>
                      <a:pt x="8" y="7"/>
                      <a:pt x="8" y="7"/>
                    </a:cubicBezTo>
                    <a:cubicBezTo>
                      <a:pt x="8" y="7"/>
                      <a:pt x="8" y="7"/>
                      <a:pt x="9" y="8"/>
                    </a:cubicBezTo>
                    <a:cubicBezTo>
                      <a:pt x="9" y="6"/>
                      <a:pt x="9" y="6"/>
                      <a:pt x="9" y="6"/>
                    </a:cubicBezTo>
                    <a:cubicBezTo>
                      <a:pt x="9" y="8"/>
                      <a:pt x="10" y="6"/>
                      <a:pt x="10" y="4"/>
                    </a:cubicBezTo>
                    <a:cubicBezTo>
                      <a:pt x="10" y="5"/>
                      <a:pt x="10" y="5"/>
                      <a:pt x="10" y="5"/>
                    </a:cubicBezTo>
                    <a:cubicBezTo>
                      <a:pt x="10" y="6"/>
                      <a:pt x="10" y="6"/>
                      <a:pt x="10" y="6"/>
                    </a:cubicBezTo>
                    <a:cubicBezTo>
                      <a:pt x="10" y="6"/>
                      <a:pt x="11" y="7"/>
                      <a:pt x="11" y="5"/>
                    </a:cubicBezTo>
                    <a:cubicBezTo>
                      <a:pt x="11" y="5"/>
                      <a:pt x="11" y="6"/>
                      <a:pt x="11" y="6"/>
                    </a:cubicBezTo>
                    <a:cubicBezTo>
                      <a:pt x="11" y="4"/>
                      <a:pt x="13" y="7"/>
                      <a:pt x="12" y="5"/>
                    </a:cubicBezTo>
                    <a:cubicBezTo>
                      <a:pt x="12" y="5"/>
                      <a:pt x="11" y="4"/>
                      <a:pt x="11" y="4"/>
                    </a:cubicBezTo>
                    <a:cubicBezTo>
                      <a:pt x="11" y="4"/>
                      <a:pt x="11" y="3"/>
                      <a:pt x="11" y="3"/>
                    </a:cubicBezTo>
                    <a:cubicBezTo>
                      <a:pt x="11" y="3"/>
                      <a:pt x="12" y="4"/>
                      <a:pt x="12" y="4"/>
                    </a:cubicBezTo>
                    <a:cubicBezTo>
                      <a:pt x="12" y="5"/>
                      <a:pt x="12" y="5"/>
                      <a:pt x="12" y="5"/>
                    </a:cubicBezTo>
                    <a:cubicBezTo>
                      <a:pt x="14" y="7"/>
                      <a:pt x="12" y="3"/>
                      <a:pt x="1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9" name="Freeform 2226"/>
              <p:cNvSpPr>
                <a:spLocks/>
              </p:cNvSpPr>
              <p:nvPr/>
            </p:nvSpPr>
            <p:spPr bwMode="auto">
              <a:xfrm>
                <a:off x="348" y="315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0" name="Rectangle 2227"/>
              <p:cNvSpPr>
                <a:spLocks noChangeArrowheads="1"/>
              </p:cNvSpPr>
              <p:nvPr/>
            </p:nvSpPr>
            <p:spPr bwMode="auto">
              <a:xfrm>
                <a:off x="348" y="315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1" name="Freeform 2228"/>
              <p:cNvSpPr>
                <a:spLocks/>
              </p:cNvSpPr>
              <p:nvPr/>
            </p:nvSpPr>
            <p:spPr bwMode="auto">
              <a:xfrm>
                <a:off x="358" y="315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2" name="Freeform 2229"/>
              <p:cNvSpPr>
                <a:spLocks/>
              </p:cNvSpPr>
              <p:nvPr/>
            </p:nvSpPr>
            <p:spPr bwMode="auto">
              <a:xfrm>
                <a:off x="358" y="3147"/>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3" name="Freeform 2230"/>
              <p:cNvSpPr>
                <a:spLocks/>
              </p:cNvSpPr>
              <p:nvPr/>
            </p:nvSpPr>
            <p:spPr bwMode="auto">
              <a:xfrm>
                <a:off x="353" y="3131"/>
                <a:ext cx="12" cy="19"/>
              </a:xfrm>
              <a:custGeom>
                <a:avLst/>
                <a:gdLst>
                  <a:gd name="T0" fmla="*/ 4 w 5"/>
                  <a:gd name="T1" fmla="*/ 2 h 8"/>
                  <a:gd name="T2" fmla="*/ 4 w 5"/>
                  <a:gd name="T3" fmla="*/ 1 h 8"/>
                  <a:gd name="T4" fmla="*/ 4 w 5"/>
                  <a:gd name="T5" fmla="*/ 1 h 8"/>
                  <a:gd name="T6" fmla="*/ 3 w 5"/>
                  <a:gd name="T7" fmla="*/ 0 h 8"/>
                  <a:gd name="T8" fmla="*/ 3 w 5"/>
                  <a:gd name="T9" fmla="*/ 3 h 8"/>
                  <a:gd name="T10" fmla="*/ 2 w 5"/>
                  <a:gd name="T11" fmla="*/ 3 h 8"/>
                  <a:gd name="T12" fmla="*/ 3 w 5"/>
                  <a:gd name="T13" fmla="*/ 4 h 8"/>
                  <a:gd name="T14" fmla="*/ 1 w 5"/>
                  <a:gd name="T15" fmla="*/ 3 h 8"/>
                  <a:gd name="T16" fmla="*/ 1 w 5"/>
                  <a:gd name="T17" fmla="*/ 4 h 8"/>
                  <a:gd name="T18" fmla="*/ 2 w 5"/>
                  <a:gd name="T19" fmla="*/ 5 h 8"/>
                  <a:gd name="T20" fmla="*/ 2 w 5"/>
                  <a:gd name="T21" fmla="*/ 4 h 8"/>
                  <a:gd name="T22" fmla="*/ 2 w 5"/>
                  <a:gd name="T23" fmla="*/ 5 h 8"/>
                  <a:gd name="T24" fmla="*/ 2 w 5"/>
                  <a:gd name="T25" fmla="*/ 5 h 8"/>
                  <a:gd name="T26" fmla="*/ 1 w 5"/>
                  <a:gd name="T27" fmla="*/ 5 h 8"/>
                  <a:gd name="T28" fmla="*/ 2 w 5"/>
                  <a:gd name="T29" fmla="*/ 5 h 8"/>
                  <a:gd name="T30" fmla="*/ 1 w 5"/>
                  <a:gd name="T31" fmla="*/ 5 h 8"/>
                  <a:gd name="T32" fmla="*/ 1 w 5"/>
                  <a:gd name="T33" fmla="*/ 6 h 8"/>
                  <a:gd name="T34" fmla="*/ 2 w 5"/>
                  <a:gd name="T35" fmla="*/ 7 h 8"/>
                  <a:gd name="T36" fmla="*/ 2 w 5"/>
                  <a:gd name="T37" fmla="*/ 6 h 8"/>
                  <a:gd name="T38" fmla="*/ 2 w 5"/>
                  <a:gd name="T39" fmla="*/ 6 h 8"/>
                  <a:gd name="T40" fmla="*/ 2 w 5"/>
                  <a:gd name="T41" fmla="*/ 5 h 8"/>
                  <a:gd name="T42" fmla="*/ 3 w 5"/>
                  <a:gd name="T43" fmla="*/ 7 h 8"/>
                  <a:gd name="T44" fmla="*/ 4 w 5"/>
                  <a:gd name="T45" fmla="*/ 7 h 8"/>
                  <a:gd name="T46" fmla="*/ 4 w 5"/>
                  <a:gd name="T47" fmla="*/ 7 h 8"/>
                  <a:gd name="T48" fmla="*/ 4 w 5"/>
                  <a:gd name="T49" fmla="*/ 6 h 8"/>
                  <a:gd name="T50" fmla="*/ 3 w 5"/>
                  <a:gd name="T51" fmla="*/ 6 h 8"/>
                  <a:gd name="T52" fmla="*/ 2 w 5"/>
                  <a:gd name="T53" fmla="*/ 5 h 8"/>
                  <a:gd name="T54" fmla="*/ 2 w 5"/>
                  <a:gd name="T55" fmla="*/ 4 h 8"/>
                  <a:gd name="T56" fmla="*/ 3 w 5"/>
                  <a:gd name="T57" fmla="*/ 5 h 8"/>
                  <a:gd name="T58" fmla="*/ 3 w 5"/>
                  <a:gd name="T59" fmla="*/ 5 h 8"/>
                  <a:gd name="T60" fmla="*/ 4 w 5"/>
                  <a:gd name="T61" fmla="*/ 6 h 8"/>
                  <a:gd name="T62" fmla="*/ 3 w 5"/>
                  <a:gd name="T63" fmla="*/ 5 h 8"/>
                  <a:gd name="T64" fmla="*/ 4 w 5"/>
                  <a:gd name="T65" fmla="*/ 4 h 8"/>
                  <a:gd name="T66" fmla="*/ 4 w 5"/>
                  <a:gd name="T67" fmla="*/ 4 h 8"/>
                  <a:gd name="T68" fmla="*/ 4 w 5"/>
                  <a:gd name="T69" fmla="*/ 4 h 8"/>
                  <a:gd name="T70" fmla="*/ 5 w 5"/>
                  <a:gd name="T71" fmla="*/ 3 h 8"/>
                  <a:gd name="T72" fmla="*/ 4 w 5"/>
                  <a:gd name="T73" fmla="*/ 3 h 8"/>
                  <a:gd name="T74" fmla="*/ 4 w 5"/>
                  <a:gd name="T75" fmla="*/ 2 h 8"/>
                  <a:gd name="T76" fmla="*/ 4 w 5"/>
                  <a:gd name="T77" fmla="*/ 2 h 8"/>
                  <a:gd name="T78" fmla="*/ 3 w 5"/>
                  <a:gd name="T79" fmla="*/ 1 h 8"/>
                  <a:gd name="T80" fmla="*/ 4 w 5"/>
                  <a:gd name="T8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8">
                    <a:moveTo>
                      <a:pt x="4" y="2"/>
                    </a:moveTo>
                    <a:cubicBezTo>
                      <a:pt x="4" y="1"/>
                      <a:pt x="4" y="1"/>
                      <a:pt x="4" y="1"/>
                    </a:cubicBezTo>
                    <a:cubicBezTo>
                      <a:pt x="4" y="1"/>
                      <a:pt x="4" y="1"/>
                      <a:pt x="4" y="1"/>
                    </a:cubicBezTo>
                    <a:cubicBezTo>
                      <a:pt x="3" y="1"/>
                      <a:pt x="5" y="1"/>
                      <a:pt x="3" y="0"/>
                    </a:cubicBezTo>
                    <a:cubicBezTo>
                      <a:pt x="3" y="1"/>
                      <a:pt x="2" y="2"/>
                      <a:pt x="3" y="3"/>
                    </a:cubicBezTo>
                    <a:cubicBezTo>
                      <a:pt x="2" y="3"/>
                      <a:pt x="2" y="3"/>
                      <a:pt x="2" y="3"/>
                    </a:cubicBezTo>
                    <a:cubicBezTo>
                      <a:pt x="3" y="4"/>
                      <a:pt x="0" y="2"/>
                      <a:pt x="3" y="4"/>
                    </a:cubicBezTo>
                    <a:cubicBezTo>
                      <a:pt x="1" y="3"/>
                      <a:pt x="1" y="3"/>
                      <a:pt x="1" y="3"/>
                    </a:cubicBezTo>
                    <a:cubicBezTo>
                      <a:pt x="1" y="3"/>
                      <a:pt x="3" y="5"/>
                      <a:pt x="1" y="4"/>
                    </a:cubicBezTo>
                    <a:cubicBezTo>
                      <a:pt x="2" y="5"/>
                      <a:pt x="2" y="5"/>
                      <a:pt x="2" y="5"/>
                    </a:cubicBezTo>
                    <a:cubicBezTo>
                      <a:pt x="2" y="4"/>
                      <a:pt x="2" y="4"/>
                      <a:pt x="2" y="4"/>
                    </a:cubicBezTo>
                    <a:cubicBezTo>
                      <a:pt x="2" y="5"/>
                      <a:pt x="2" y="5"/>
                      <a:pt x="2" y="5"/>
                    </a:cubicBezTo>
                    <a:cubicBezTo>
                      <a:pt x="2" y="5"/>
                      <a:pt x="2" y="5"/>
                      <a:pt x="2" y="5"/>
                    </a:cubicBezTo>
                    <a:cubicBezTo>
                      <a:pt x="1" y="5"/>
                      <a:pt x="2" y="5"/>
                      <a:pt x="1" y="5"/>
                    </a:cubicBezTo>
                    <a:cubicBezTo>
                      <a:pt x="1" y="4"/>
                      <a:pt x="2" y="5"/>
                      <a:pt x="2" y="5"/>
                    </a:cubicBezTo>
                    <a:cubicBezTo>
                      <a:pt x="1" y="5"/>
                      <a:pt x="1" y="5"/>
                      <a:pt x="1" y="5"/>
                    </a:cubicBezTo>
                    <a:cubicBezTo>
                      <a:pt x="1" y="5"/>
                      <a:pt x="0" y="4"/>
                      <a:pt x="1" y="6"/>
                    </a:cubicBezTo>
                    <a:cubicBezTo>
                      <a:pt x="2" y="7"/>
                      <a:pt x="2" y="7"/>
                      <a:pt x="2" y="7"/>
                    </a:cubicBezTo>
                    <a:cubicBezTo>
                      <a:pt x="3" y="7"/>
                      <a:pt x="2" y="7"/>
                      <a:pt x="2" y="6"/>
                    </a:cubicBezTo>
                    <a:cubicBezTo>
                      <a:pt x="2" y="6"/>
                      <a:pt x="2" y="6"/>
                      <a:pt x="2" y="6"/>
                    </a:cubicBezTo>
                    <a:cubicBezTo>
                      <a:pt x="1" y="4"/>
                      <a:pt x="2" y="6"/>
                      <a:pt x="2" y="5"/>
                    </a:cubicBezTo>
                    <a:cubicBezTo>
                      <a:pt x="2" y="6"/>
                      <a:pt x="2" y="6"/>
                      <a:pt x="3" y="7"/>
                    </a:cubicBezTo>
                    <a:cubicBezTo>
                      <a:pt x="4" y="8"/>
                      <a:pt x="2" y="5"/>
                      <a:pt x="4" y="7"/>
                    </a:cubicBezTo>
                    <a:cubicBezTo>
                      <a:pt x="4" y="7"/>
                      <a:pt x="4" y="7"/>
                      <a:pt x="4" y="7"/>
                    </a:cubicBezTo>
                    <a:cubicBezTo>
                      <a:pt x="4" y="7"/>
                      <a:pt x="4" y="6"/>
                      <a:pt x="4" y="6"/>
                    </a:cubicBezTo>
                    <a:cubicBezTo>
                      <a:pt x="3" y="6"/>
                      <a:pt x="3" y="6"/>
                      <a:pt x="3" y="6"/>
                    </a:cubicBezTo>
                    <a:cubicBezTo>
                      <a:pt x="3" y="6"/>
                      <a:pt x="2" y="5"/>
                      <a:pt x="2" y="5"/>
                    </a:cubicBezTo>
                    <a:cubicBezTo>
                      <a:pt x="3" y="5"/>
                      <a:pt x="2" y="4"/>
                      <a:pt x="2" y="4"/>
                    </a:cubicBezTo>
                    <a:cubicBezTo>
                      <a:pt x="3" y="5"/>
                      <a:pt x="3" y="5"/>
                      <a:pt x="3" y="5"/>
                    </a:cubicBezTo>
                    <a:cubicBezTo>
                      <a:pt x="3" y="5"/>
                      <a:pt x="3" y="5"/>
                      <a:pt x="3" y="5"/>
                    </a:cubicBezTo>
                    <a:cubicBezTo>
                      <a:pt x="3" y="5"/>
                      <a:pt x="4" y="5"/>
                      <a:pt x="4" y="6"/>
                    </a:cubicBezTo>
                    <a:cubicBezTo>
                      <a:pt x="4" y="5"/>
                      <a:pt x="4" y="5"/>
                      <a:pt x="3" y="5"/>
                    </a:cubicBezTo>
                    <a:cubicBezTo>
                      <a:pt x="4" y="5"/>
                      <a:pt x="4" y="4"/>
                      <a:pt x="4" y="4"/>
                    </a:cubicBezTo>
                    <a:cubicBezTo>
                      <a:pt x="4" y="4"/>
                      <a:pt x="5" y="4"/>
                      <a:pt x="4" y="4"/>
                    </a:cubicBezTo>
                    <a:cubicBezTo>
                      <a:pt x="5" y="4"/>
                      <a:pt x="4" y="4"/>
                      <a:pt x="4" y="4"/>
                    </a:cubicBezTo>
                    <a:cubicBezTo>
                      <a:pt x="3" y="3"/>
                      <a:pt x="4" y="3"/>
                      <a:pt x="5" y="3"/>
                    </a:cubicBezTo>
                    <a:cubicBezTo>
                      <a:pt x="4" y="3"/>
                      <a:pt x="4" y="3"/>
                      <a:pt x="4" y="3"/>
                    </a:cubicBezTo>
                    <a:cubicBezTo>
                      <a:pt x="3" y="2"/>
                      <a:pt x="5" y="3"/>
                      <a:pt x="4" y="2"/>
                    </a:cubicBezTo>
                    <a:cubicBezTo>
                      <a:pt x="4" y="2"/>
                      <a:pt x="4" y="2"/>
                      <a:pt x="4" y="2"/>
                    </a:cubicBezTo>
                    <a:cubicBezTo>
                      <a:pt x="4" y="2"/>
                      <a:pt x="3" y="1"/>
                      <a:pt x="3" y="1"/>
                    </a:cubicBezTo>
                    <a:cubicBezTo>
                      <a:pt x="4" y="2"/>
                      <a:pt x="4" y="2"/>
                      <a:pt x="4"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4" name="Freeform 2231"/>
              <p:cNvSpPr>
                <a:spLocks/>
              </p:cNvSpPr>
              <p:nvPr/>
            </p:nvSpPr>
            <p:spPr bwMode="auto">
              <a:xfrm>
                <a:off x="358" y="3131"/>
                <a:ext cx="4" cy="2"/>
              </a:xfrm>
              <a:custGeom>
                <a:avLst/>
                <a:gdLst>
                  <a:gd name="T0" fmla="*/ 1 w 2"/>
                  <a:gd name="T1" fmla="*/ 0 h 1"/>
                  <a:gd name="T2" fmla="*/ 2 w 2"/>
                  <a:gd name="T3" fmla="*/ 1 h 1"/>
                  <a:gd name="T4" fmla="*/ 1 w 2"/>
                  <a:gd name="T5" fmla="*/ 0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1" y="0"/>
                    </a:cubicBezTo>
                    <a:cubicBezTo>
                      <a:pt x="1" y="0"/>
                      <a:pt x="0" y="0"/>
                      <a:pt x="1"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5" name="Freeform 2232"/>
              <p:cNvSpPr>
                <a:spLocks/>
              </p:cNvSpPr>
              <p:nvPr/>
            </p:nvSpPr>
            <p:spPr bwMode="auto">
              <a:xfrm>
                <a:off x="358" y="3123"/>
                <a:ext cx="7" cy="8"/>
              </a:xfrm>
              <a:custGeom>
                <a:avLst/>
                <a:gdLst>
                  <a:gd name="T0" fmla="*/ 2 w 3"/>
                  <a:gd name="T1" fmla="*/ 1 h 3"/>
                  <a:gd name="T2" fmla="*/ 1 w 3"/>
                  <a:gd name="T3" fmla="*/ 1 h 3"/>
                  <a:gd name="T4" fmla="*/ 0 w 3"/>
                  <a:gd name="T5" fmla="*/ 2 h 3"/>
                  <a:gd name="T6" fmla="*/ 2 w 3"/>
                  <a:gd name="T7" fmla="*/ 3 h 3"/>
                  <a:gd name="T8" fmla="*/ 1 w 3"/>
                  <a:gd name="T9" fmla="*/ 3 h 3"/>
                  <a:gd name="T10" fmla="*/ 2 w 3"/>
                  <a:gd name="T11" fmla="*/ 3 h 3"/>
                  <a:gd name="T12" fmla="*/ 1 w 3"/>
                  <a:gd name="T13" fmla="*/ 3 h 3"/>
                  <a:gd name="T14" fmla="*/ 2 w 3"/>
                  <a:gd name="T15" fmla="*/ 3 h 3"/>
                  <a:gd name="T16" fmla="*/ 2 w 3"/>
                  <a:gd name="T17" fmla="*/ 3 h 3"/>
                  <a:gd name="T18" fmla="*/ 2 w 3"/>
                  <a:gd name="T19" fmla="*/ 3 h 3"/>
                  <a:gd name="T20" fmla="*/ 1 w 3"/>
                  <a:gd name="T21" fmla="*/ 2 h 3"/>
                  <a:gd name="T22" fmla="*/ 3 w 3"/>
                  <a:gd name="T23" fmla="*/ 3 h 3"/>
                  <a:gd name="T24" fmla="*/ 3 w 3"/>
                  <a:gd name="T25" fmla="*/ 2 h 3"/>
                  <a:gd name="T26" fmla="*/ 3 w 3"/>
                  <a:gd name="T27" fmla="*/ 2 h 3"/>
                  <a:gd name="T28" fmla="*/ 2 w 3"/>
                  <a:gd name="T29" fmla="*/ 2 h 3"/>
                  <a:gd name="T30" fmla="*/ 3 w 3"/>
                  <a:gd name="T31" fmla="*/ 2 h 3"/>
                  <a:gd name="T32" fmla="*/ 3 w 3"/>
                  <a:gd name="T33" fmla="*/ 1 h 3"/>
                  <a:gd name="T34" fmla="*/ 1 w 3"/>
                  <a:gd name="T35" fmla="*/ 0 h 3"/>
                  <a:gd name="T36" fmla="*/ 2 w 3"/>
                  <a:gd name="T37" fmla="*/ 1 h 3"/>
                  <a:gd name="T38" fmla="*/ 3 w 3"/>
                  <a:gd name="T39" fmla="*/ 0 h 3"/>
                  <a:gd name="T40" fmla="*/ 1 w 3"/>
                  <a:gd name="T41" fmla="*/ 0 h 3"/>
                  <a:gd name="T42" fmla="*/ 2 w 3"/>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3">
                    <a:moveTo>
                      <a:pt x="2" y="1"/>
                    </a:moveTo>
                    <a:cubicBezTo>
                      <a:pt x="1" y="1"/>
                      <a:pt x="1" y="1"/>
                      <a:pt x="1" y="1"/>
                    </a:cubicBezTo>
                    <a:cubicBezTo>
                      <a:pt x="1" y="1"/>
                      <a:pt x="1" y="2"/>
                      <a:pt x="0" y="2"/>
                    </a:cubicBezTo>
                    <a:cubicBezTo>
                      <a:pt x="0" y="2"/>
                      <a:pt x="1" y="2"/>
                      <a:pt x="2" y="3"/>
                    </a:cubicBezTo>
                    <a:cubicBezTo>
                      <a:pt x="1" y="3"/>
                      <a:pt x="1" y="3"/>
                      <a:pt x="1" y="3"/>
                    </a:cubicBezTo>
                    <a:cubicBezTo>
                      <a:pt x="1" y="3"/>
                      <a:pt x="0" y="3"/>
                      <a:pt x="2" y="3"/>
                    </a:cubicBezTo>
                    <a:cubicBezTo>
                      <a:pt x="2" y="3"/>
                      <a:pt x="1" y="3"/>
                      <a:pt x="1" y="3"/>
                    </a:cubicBezTo>
                    <a:cubicBezTo>
                      <a:pt x="2" y="3"/>
                      <a:pt x="2" y="3"/>
                      <a:pt x="2" y="3"/>
                    </a:cubicBezTo>
                    <a:cubicBezTo>
                      <a:pt x="2" y="3"/>
                      <a:pt x="2" y="3"/>
                      <a:pt x="2" y="3"/>
                    </a:cubicBezTo>
                    <a:cubicBezTo>
                      <a:pt x="2" y="3"/>
                      <a:pt x="2" y="3"/>
                      <a:pt x="2" y="3"/>
                    </a:cubicBezTo>
                    <a:cubicBezTo>
                      <a:pt x="3" y="3"/>
                      <a:pt x="0" y="2"/>
                      <a:pt x="1" y="2"/>
                    </a:cubicBezTo>
                    <a:cubicBezTo>
                      <a:pt x="3" y="3"/>
                      <a:pt x="3" y="3"/>
                      <a:pt x="3" y="3"/>
                    </a:cubicBezTo>
                    <a:cubicBezTo>
                      <a:pt x="3" y="2"/>
                      <a:pt x="2" y="2"/>
                      <a:pt x="3" y="2"/>
                    </a:cubicBezTo>
                    <a:cubicBezTo>
                      <a:pt x="3" y="2"/>
                      <a:pt x="2" y="2"/>
                      <a:pt x="3" y="2"/>
                    </a:cubicBezTo>
                    <a:cubicBezTo>
                      <a:pt x="3" y="2"/>
                      <a:pt x="2" y="2"/>
                      <a:pt x="2" y="2"/>
                    </a:cubicBezTo>
                    <a:cubicBezTo>
                      <a:pt x="1" y="1"/>
                      <a:pt x="3" y="2"/>
                      <a:pt x="3" y="2"/>
                    </a:cubicBezTo>
                    <a:cubicBezTo>
                      <a:pt x="2" y="1"/>
                      <a:pt x="2" y="1"/>
                      <a:pt x="3" y="1"/>
                    </a:cubicBezTo>
                    <a:cubicBezTo>
                      <a:pt x="2" y="1"/>
                      <a:pt x="1" y="0"/>
                      <a:pt x="1" y="0"/>
                    </a:cubicBezTo>
                    <a:cubicBezTo>
                      <a:pt x="2" y="1"/>
                      <a:pt x="2" y="1"/>
                      <a:pt x="2" y="1"/>
                    </a:cubicBezTo>
                    <a:cubicBezTo>
                      <a:pt x="3" y="1"/>
                      <a:pt x="3" y="1"/>
                      <a:pt x="3" y="0"/>
                    </a:cubicBezTo>
                    <a:cubicBezTo>
                      <a:pt x="2" y="0"/>
                      <a:pt x="1" y="0"/>
                      <a:pt x="1" y="0"/>
                    </a:cubicBezTo>
                    <a:cubicBezTo>
                      <a:pt x="0" y="0"/>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6" name="Rectangle 2233"/>
              <p:cNvSpPr>
                <a:spLocks noChangeArrowheads="1"/>
              </p:cNvSpPr>
              <p:nvPr/>
            </p:nvSpPr>
            <p:spPr bwMode="auto">
              <a:xfrm>
                <a:off x="360" y="3126"/>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7" name="Freeform 2234"/>
              <p:cNvSpPr>
                <a:spLocks/>
              </p:cNvSpPr>
              <p:nvPr/>
            </p:nvSpPr>
            <p:spPr bwMode="auto">
              <a:xfrm>
                <a:off x="379" y="3202"/>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8" name="Freeform 2235"/>
              <p:cNvSpPr>
                <a:spLocks/>
              </p:cNvSpPr>
              <p:nvPr/>
            </p:nvSpPr>
            <p:spPr bwMode="auto">
              <a:xfrm>
                <a:off x="379" y="3202"/>
                <a:ext cx="2" cy="10"/>
              </a:xfrm>
              <a:custGeom>
                <a:avLst/>
                <a:gdLst>
                  <a:gd name="T0" fmla="*/ 1 w 1"/>
                  <a:gd name="T1" fmla="*/ 4 h 4"/>
                  <a:gd name="T2" fmla="*/ 1 w 1"/>
                  <a:gd name="T3" fmla="*/ 4 h 4"/>
                  <a:gd name="T4" fmla="*/ 1 w 1"/>
                  <a:gd name="T5" fmla="*/ 0 h 4"/>
                  <a:gd name="T6" fmla="*/ 0 w 1"/>
                  <a:gd name="T7" fmla="*/ 2 h 4"/>
                  <a:gd name="T8" fmla="*/ 1 w 1"/>
                  <a:gd name="T9" fmla="*/ 2 h 4"/>
                  <a:gd name="T10" fmla="*/ 0 w 1"/>
                  <a:gd name="T11" fmla="*/ 3 h 4"/>
                  <a:gd name="T12" fmla="*/ 1 w 1"/>
                  <a:gd name="T13" fmla="*/ 3 h 4"/>
                  <a:gd name="T14" fmla="*/ 1 w 1"/>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1" y="4"/>
                    </a:moveTo>
                    <a:cubicBezTo>
                      <a:pt x="1" y="4"/>
                      <a:pt x="1" y="4"/>
                      <a:pt x="1" y="4"/>
                    </a:cubicBezTo>
                    <a:cubicBezTo>
                      <a:pt x="1" y="1"/>
                      <a:pt x="1" y="2"/>
                      <a:pt x="1" y="0"/>
                    </a:cubicBezTo>
                    <a:cubicBezTo>
                      <a:pt x="1" y="1"/>
                      <a:pt x="0" y="1"/>
                      <a:pt x="0" y="2"/>
                    </a:cubicBezTo>
                    <a:cubicBezTo>
                      <a:pt x="0" y="2"/>
                      <a:pt x="1" y="1"/>
                      <a:pt x="1" y="2"/>
                    </a:cubicBezTo>
                    <a:cubicBezTo>
                      <a:pt x="1" y="2"/>
                      <a:pt x="0" y="2"/>
                      <a:pt x="0" y="3"/>
                    </a:cubicBezTo>
                    <a:cubicBezTo>
                      <a:pt x="0" y="4"/>
                      <a:pt x="1" y="3"/>
                      <a:pt x="1" y="3"/>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9" name="Freeform 2236"/>
              <p:cNvSpPr>
                <a:spLocks/>
              </p:cNvSpPr>
              <p:nvPr/>
            </p:nvSpPr>
            <p:spPr bwMode="auto">
              <a:xfrm>
                <a:off x="381" y="32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0" name="Freeform 2237"/>
              <p:cNvSpPr>
                <a:spLocks/>
              </p:cNvSpPr>
              <p:nvPr/>
            </p:nvSpPr>
            <p:spPr bwMode="auto">
              <a:xfrm>
                <a:off x="381"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1" name="Freeform 2238"/>
              <p:cNvSpPr>
                <a:spLocks/>
              </p:cNvSpPr>
              <p:nvPr/>
            </p:nvSpPr>
            <p:spPr bwMode="auto">
              <a:xfrm>
                <a:off x="384"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2" name="Freeform 2239"/>
              <p:cNvSpPr>
                <a:spLocks/>
              </p:cNvSpPr>
              <p:nvPr/>
            </p:nvSpPr>
            <p:spPr bwMode="auto">
              <a:xfrm>
                <a:off x="381" y="3204"/>
                <a:ext cx="3" cy="8"/>
              </a:xfrm>
              <a:custGeom>
                <a:avLst/>
                <a:gdLst>
                  <a:gd name="T0" fmla="*/ 1 w 1"/>
                  <a:gd name="T1" fmla="*/ 0 h 3"/>
                  <a:gd name="T2" fmla="*/ 1 w 1"/>
                  <a:gd name="T3" fmla="*/ 0 h 3"/>
                  <a:gd name="T4" fmla="*/ 1 w 1"/>
                  <a:gd name="T5" fmla="*/ 0 h 3"/>
                  <a:gd name="T6" fmla="*/ 1 w 1"/>
                  <a:gd name="T7" fmla="*/ 2 h 3"/>
                  <a:gd name="T8" fmla="*/ 0 w 1"/>
                  <a:gd name="T9" fmla="*/ 2 h 3"/>
                  <a:gd name="T10" fmla="*/ 1 w 1"/>
                  <a:gd name="T11" fmla="*/ 3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cubicBezTo>
                      <a:pt x="1" y="0"/>
                      <a:pt x="1" y="0"/>
                      <a:pt x="1" y="0"/>
                    </a:cubicBezTo>
                    <a:cubicBezTo>
                      <a:pt x="1" y="0"/>
                      <a:pt x="1" y="0"/>
                      <a:pt x="1" y="0"/>
                    </a:cubicBezTo>
                    <a:cubicBezTo>
                      <a:pt x="1" y="1"/>
                      <a:pt x="1" y="2"/>
                      <a:pt x="1" y="2"/>
                    </a:cubicBezTo>
                    <a:cubicBezTo>
                      <a:pt x="0" y="2"/>
                      <a:pt x="1" y="1"/>
                      <a:pt x="0" y="2"/>
                    </a:cubicBezTo>
                    <a:cubicBezTo>
                      <a:pt x="1" y="3"/>
                      <a:pt x="1" y="3"/>
                      <a:pt x="1" y="3"/>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3" name="Freeform 2240"/>
              <p:cNvSpPr>
                <a:spLocks/>
              </p:cNvSpPr>
              <p:nvPr/>
            </p:nvSpPr>
            <p:spPr bwMode="auto">
              <a:xfrm>
                <a:off x="384"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4" name="Rectangle 2241"/>
              <p:cNvSpPr>
                <a:spLocks noChangeArrowheads="1"/>
              </p:cNvSpPr>
              <p:nvPr/>
            </p:nvSpPr>
            <p:spPr bwMode="auto">
              <a:xfrm>
                <a:off x="381"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5" name="Freeform 2242"/>
              <p:cNvSpPr>
                <a:spLocks/>
              </p:cNvSpPr>
              <p:nvPr/>
            </p:nvSpPr>
            <p:spPr bwMode="auto">
              <a:xfrm>
                <a:off x="384" y="3204"/>
                <a:ext cx="2" cy="8"/>
              </a:xfrm>
              <a:custGeom>
                <a:avLst/>
                <a:gdLst>
                  <a:gd name="T0" fmla="*/ 0 w 1"/>
                  <a:gd name="T1" fmla="*/ 0 h 3"/>
                  <a:gd name="T2" fmla="*/ 0 w 1"/>
                  <a:gd name="T3" fmla="*/ 1 h 3"/>
                  <a:gd name="T4" fmla="*/ 0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2"/>
                      <a:pt x="0" y="0"/>
                      <a:pt x="0" y="1"/>
                    </a:cubicBezTo>
                    <a:cubicBezTo>
                      <a:pt x="0" y="1"/>
                      <a:pt x="0" y="2"/>
                      <a:pt x="0" y="3"/>
                    </a:cubicBezTo>
                    <a:cubicBezTo>
                      <a:pt x="1" y="3"/>
                      <a:pt x="1" y="3"/>
                      <a:pt x="1" y="3"/>
                    </a:cubicBezTo>
                    <a:cubicBezTo>
                      <a:pt x="1" y="2"/>
                      <a:pt x="1"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6" name="Freeform 2243"/>
              <p:cNvSpPr>
                <a:spLocks/>
              </p:cNvSpPr>
              <p:nvPr/>
            </p:nvSpPr>
            <p:spPr bwMode="auto">
              <a:xfrm>
                <a:off x="386" y="32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7" name="Freeform 2244"/>
              <p:cNvSpPr>
                <a:spLocks/>
              </p:cNvSpPr>
              <p:nvPr/>
            </p:nvSpPr>
            <p:spPr bwMode="auto">
              <a:xfrm>
                <a:off x="386" y="3207"/>
                <a:ext cx="2" cy="9"/>
              </a:xfrm>
              <a:custGeom>
                <a:avLst/>
                <a:gdLst>
                  <a:gd name="T0" fmla="*/ 1 w 1"/>
                  <a:gd name="T1" fmla="*/ 0 h 4"/>
                  <a:gd name="T2" fmla="*/ 1 w 1"/>
                  <a:gd name="T3" fmla="*/ 2 h 4"/>
                  <a:gd name="T4" fmla="*/ 1 w 1"/>
                  <a:gd name="T5" fmla="*/ 1 h 4"/>
                  <a:gd name="T6" fmla="*/ 0 w 1"/>
                  <a:gd name="T7" fmla="*/ 1 h 4"/>
                  <a:gd name="T8" fmla="*/ 0 w 1"/>
                  <a:gd name="T9" fmla="*/ 0 h 4"/>
                  <a:gd name="T10" fmla="*/ 0 w 1"/>
                  <a:gd name="T11" fmla="*/ 1 h 4"/>
                  <a:gd name="T12" fmla="*/ 0 w 1"/>
                  <a:gd name="T13" fmla="*/ 0 h 4"/>
                  <a:gd name="T14" fmla="*/ 0 w 1"/>
                  <a:gd name="T15" fmla="*/ 2 h 4"/>
                  <a:gd name="T16" fmla="*/ 0 w 1"/>
                  <a:gd name="T17" fmla="*/ 2 h 4"/>
                  <a:gd name="T18" fmla="*/ 0 w 1"/>
                  <a:gd name="T19" fmla="*/ 3 h 4"/>
                  <a:gd name="T20" fmla="*/ 1 w 1"/>
                  <a:gd name="T21" fmla="*/ 4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1" y="1"/>
                      <a:pt x="0" y="1"/>
                      <a:pt x="1" y="1"/>
                    </a:cubicBezTo>
                    <a:cubicBezTo>
                      <a:pt x="0" y="1"/>
                      <a:pt x="0" y="2"/>
                      <a:pt x="0" y="1"/>
                    </a:cubicBezTo>
                    <a:cubicBezTo>
                      <a:pt x="0" y="0"/>
                      <a:pt x="1" y="1"/>
                      <a:pt x="0" y="0"/>
                    </a:cubicBezTo>
                    <a:cubicBezTo>
                      <a:pt x="0" y="0"/>
                      <a:pt x="0" y="0"/>
                      <a:pt x="0" y="1"/>
                    </a:cubicBezTo>
                    <a:cubicBezTo>
                      <a:pt x="0" y="0"/>
                      <a:pt x="0" y="0"/>
                      <a:pt x="0" y="0"/>
                    </a:cubicBezTo>
                    <a:cubicBezTo>
                      <a:pt x="0" y="2"/>
                      <a:pt x="0" y="2"/>
                      <a:pt x="0" y="2"/>
                    </a:cubicBezTo>
                    <a:cubicBezTo>
                      <a:pt x="0" y="3"/>
                      <a:pt x="0" y="1"/>
                      <a:pt x="0" y="2"/>
                    </a:cubicBezTo>
                    <a:cubicBezTo>
                      <a:pt x="0" y="3"/>
                      <a:pt x="0" y="3"/>
                      <a:pt x="0" y="3"/>
                    </a:cubicBezTo>
                    <a:cubicBezTo>
                      <a:pt x="0" y="3"/>
                      <a:pt x="1" y="4"/>
                      <a:pt x="1" y="4"/>
                    </a:cubicBezTo>
                    <a:cubicBezTo>
                      <a:pt x="1" y="4"/>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8" name="Freeform 2245"/>
              <p:cNvSpPr>
                <a:spLocks/>
              </p:cNvSpPr>
              <p:nvPr/>
            </p:nvSpPr>
            <p:spPr bwMode="auto">
              <a:xfrm>
                <a:off x="388" y="32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9" name="Freeform 2246"/>
              <p:cNvSpPr>
                <a:spLocks/>
              </p:cNvSpPr>
              <p:nvPr/>
            </p:nvSpPr>
            <p:spPr bwMode="auto">
              <a:xfrm>
                <a:off x="388" y="3207"/>
                <a:ext cx="3" cy="9"/>
              </a:xfrm>
              <a:custGeom>
                <a:avLst/>
                <a:gdLst>
                  <a:gd name="T0" fmla="*/ 0 w 1"/>
                  <a:gd name="T1" fmla="*/ 0 h 4"/>
                  <a:gd name="T2" fmla="*/ 0 w 1"/>
                  <a:gd name="T3" fmla="*/ 1 h 4"/>
                  <a:gd name="T4" fmla="*/ 0 w 1"/>
                  <a:gd name="T5" fmla="*/ 0 h 4"/>
                  <a:gd name="T6" fmla="*/ 0 w 1"/>
                  <a:gd name="T7" fmla="*/ 2 h 4"/>
                  <a:gd name="T8" fmla="*/ 1 w 1"/>
                  <a:gd name="T9" fmla="*/ 1 h 4"/>
                  <a:gd name="T10" fmla="*/ 1 w 1"/>
                  <a:gd name="T11" fmla="*/ 3 h 4"/>
                  <a:gd name="T12" fmla="*/ 1 w 1"/>
                  <a:gd name="T13" fmla="*/ 3 h 4"/>
                  <a:gd name="T14" fmla="*/ 1 w 1"/>
                  <a:gd name="T15" fmla="*/ 2 h 4"/>
                  <a:gd name="T16" fmla="*/ 1 w 1"/>
                  <a:gd name="T17" fmla="*/ 2 h 4"/>
                  <a:gd name="T18" fmla="*/ 1 w 1"/>
                  <a:gd name="T19" fmla="*/ 1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1"/>
                      <a:pt x="0" y="1"/>
                      <a:pt x="0" y="1"/>
                    </a:cubicBezTo>
                    <a:cubicBezTo>
                      <a:pt x="0" y="0"/>
                      <a:pt x="0" y="0"/>
                      <a:pt x="0" y="0"/>
                    </a:cubicBezTo>
                    <a:cubicBezTo>
                      <a:pt x="0" y="1"/>
                      <a:pt x="0" y="1"/>
                      <a:pt x="0" y="2"/>
                    </a:cubicBezTo>
                    <a:cubicBezTo>
                      <a:pt x="1" y="3"/>
                      <a:pt x="1" y="1"/>
                      <a:pt x="1" y="1"/>
                    </a:cubicBezTo>
                    <a:cubicBezTo>
                      <a:pt x="1" y="1"/>
                      <a:pt x="1" y="2"/>
                      <a:pt x="1" y="3"/>
                    </a:cubicBezTo>
                    <a:cubicBezTo>
                      <a:pt x="1" y="3"/>
                      <a:pt x="1" y="3"/>
                      <a:pt x="1" y="3"/>
                    </a:cubicBezTo>
                    <a:cubicBezTo>
                      <a:pt x="1" y="4"/>
                      <a:pt x="1" y="3"/>
                      <a:pt x="1" y="2"/>
                    </a:cubicBezTo>
                    <a:cubicBezTo>
                      <a:pt x="1" y="2"/>
                      <a:pt x="1" y="2"/>
                      <a:pt x="1" y="2"/>
                    </a:cubicBezTo>
                    <a:cubicBezTo>
                      <a:pt x="1" y="1"/>
                      <a:pt x="1" y="1"/>
                      <a:pt x="1" y="1"/>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0" name="Freeform 2247"/>
              <p:cNvSpPr>
                <a:spLocks/>
              </p:cNvSpPr>
              <p:nvPr/>
            </p:nvSpPr>
            <p:spPr bwMode="auto">
              <a:xfrm>
                <a:off x="38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1" name="Freeform 2248"/>
              <p:cNvSpPr>
                <a:spLocks/>
              </p:cNvSpPr>
              <p:nvPr/>
            </p:nvSpPr>
            <p:spPr bwMode="auto">
              <a:xfrm>
                <a:off x="391" y="321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2" name="Freeform 2249"/>
              <p:cNvSpPr>
                <a:spLocks/>
              </p:cNvSpPr>
              <p:nvPr/>
            </p:nvSpPr>
            <p:spPr bwMode="auto">
              <a:xfrm>
                <a:off x="391" y="320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3" name="Freeform 2250"/>
              <p:cNvSpPr>
                <a:spLocks/>
              </p:cNvSpPr>
              <p:nvPr/>
            </p:nvSpPr>
            <p:spPr bwMode="auto">
              <a:xfrm>
                <a:off x="391" y="3200"/>
                <a:ext cx="16" cy="14"/>
              </a:xfrm>
              <a:custGeom>
                <a:avLst/>
                <a:gdLst>
                  <a:gd name="T0" fmla="*/ 7 w 7"/>
                  <a:gd name="T1" fmla="*/ 3 h 6"/>
                  <a:gd name="T2" fmla="*/ 7 w 7"/>
                  <a:gd name="T3" fmla="*/ 2 h 6"/>
                  <a:gd name="T4" fmla="*/ 6 w 7"/>
                  <a:gd name="T5" fmla="*/ 1 h 6"/>
                  <a:gd name="T6" fmla="*/ 5 w 7"/>
                  <a:gd name="T7" fmla="*/ 0 h 6"/>
                  <a:gd name="T8" fmla="*/ 5 w 7"/>
                  <a:gd name="T9" fmla="*/ 1 h 6"/>
                  <a:gd name="T10" fmla="*/ 5 w 7"/>
                  <a:gd name="T11" fmla="*/ 0 h 6"/>
                  <a:gd name="T12" fmla="*/ 4 w 7"/>
                  <a:gd name="T13" fmla="*/ 1 h 6"/>
                  <a:gd name="T14" fmla="*/ 4 w 7"/>
                  <a:gd name="T15" fmla="*/ 2 h 6"/>
                  <a:gd name="T16" fmla="*/ 1 w 7"/>
                  <a:gd name="T17" fmla="*/ 2 h 6"/>
                  <a:gd name="T18" fmla="*/ 2 w 7"/>
                  <a:gd name="T19" fmla="*/ 4 h 6"/>
                  <a:gd name="T20" fmla="*/ 1 w 7"/>
                  <a:gd name="T21" fmla="*/ 3 h 6"/>
                  <a:gd name="T22" fmla="*/ 1 w 7"/>
                  <a:gd name="T23" fmla="*/ 3 h 6"/>
                  <a:gd name="T24" fmla="*/ 1 w 7"/>
                  <a:gd name="T25" fmla="*/ 3 h 6"/>
                  <a:gd name="T26" fmla="*/ 1 w 7"/>
                  <a:gd name="T27" fmla="*/ 4 h 6"/>
                  <a:gd name="T28" fmla="*/ 0 w 7"/>
                  <a:gd name="T29" fmla="*/ 3 h 6"/>
                  <a:gd name="T30" fmla="*/ 0 w 7"/>
                  <a:gd name="T31" fmla="*/ 4 h 6"/>
                  <a:gd name="T32" fmla="*/ 1 w 7"/>
                  <a:gd name="T33" fmla="*/ 5 h 6"/>
                  <a:gd name="T34" fmla="*/ 1 w 7"/>
                  <a:gd name="T35" fmla="*/ 6 h 6"/>
                  <a:gd name="T36" fmla="*/ 2 w 7"/>
                  <a:gd name="T37" fmla="*/ 3 h 6"/>
                  <a:gd name="T38" fmla="*/ 2 w 7"/>
                  <a:gd name="T39" fmla="*/ 4 h 6"/>
                  <a:gd name="T40" fmla="*/ 4 w 7"/>
                  <a:gd name="T41" fmla="*/ 4 h 6"/>
                  <a:gd name="T42" fmla="*/ 4 w 7"/>
                  <a:gd name="T43" fmla="*/ 3 h 6"/>
                  <a:gd name="T44" fmla="*/ 4 w 7"/>
                  <a:gd name="T45" fmla="*/ 3 h 6"/>
                  <a:gd name="T46" fmla="*/ 4 w 7"/>
                  <a:gd name="T47" fmla="*/ 3 h 6"/>
                  <a:gd name="T48" fmla="*/ 4 w 7"/>
                  <a:gd name="T49" fmla="*/ 3 h 6"/>
                  <a:gd name="T50" fmla="*/ 4 w 7"/>
                  <a:gd name="T51" fmla="*/ 2 h 6"/>
                  <a:gd name="T52" fmla="*/ 5 w 7"/>
                  <a:gd name="T53" fmla="*/ 4 h 6"/>
                  <a:gd name="T54" fmla="*/ 5 w 7"/>
                  <a:gd name="T55" fmla="*/ 3 h 6"/>
                  <a:gd name="T56" fmla="*/ 5 w 7"/>
                  <a:gd name="T57" fmla="*/ 2 h 6"/>
                  <a:gd name="T58" fmla="*/ 6 w 7"/>
                  <a:gd name="T59" fmla="*/ 4 h 6"/>
                  <a:gd name="T60" fmla="*/ 5 w 7"/>
                  <a:gd name="T61" fmla="*/ 2 h 6"/>
                  <a:gd name="T62" fmla="*/ 5 w 7"/>
                  <a:gd name="T63" fmla="*/ 2 h 6"/>
                  <a:gd name="T64" fmla="*/ 6 w 7"/>
                  <a:gd name="T65" fmla="*/ 2 h 6"/>
                  <a:gd name="T66" fmla="*/ 6 w 7"/>
                  <a:gd name="T67" fmla="*/ 3 h 6"/>
                  <a:gd name="T68" fmla="*/ 7 w 7"/>
                  <a:gd name="T69" fmla="*/ 4 h 6"/>
                  <a:gd name="T70" fmla="*/ 6 w 7"/>
                  <a:gd name="T71" fmla="*/ 2 h 6"/>
                  <a:gd name="T72" fmla="*/ 7 w 7"/>
                  <a:gd name="T7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7" y="3"/>
                    </a:moveTo>
                    <a:cubicBezTo>
                      <a:pt x="7" y="2"/>
                      <a:pt x="7" y="2"/>
                      <a:pt x="7" y="2"/>
                    </a:cubicBezTo>
                    <a:cubicBezTo>
                      <a:pt x="6" y="2"/>
                      <a:pt x="6" y="2"/>
                      <a:pt x="6" y="1"/>
                    </a:cubicBezTo>
                    <a:cubicBezTo>
                      <a:pt x="6" y="1"/>
                      <a:pt x="6" y="0"/>
                      <a:pt x="5" y="0"/>
                    </a:cubicBezTo>
                    <a:cubicBezTo>
                      <a:pt x="5" y="0"/>
                      <a:pt x="6" y="1"/>
                      <a:pt x="5" y="1"/>
                    </a:cubicBezTo>
                    <a:cubicBezTo>
                      <a:pt x="5" y="0"/>
                      <a:pt x="5" y="0"/>
                      <a:pt x="5" y="0"/>
                    </a:cubicBezTo>
                    <a:cubicBezTo>
                      <a:pt x="5" y="0"/>
                      <a:pt x="5" y="1"/>
                      <a:pt x="4" y="1"/>
                    </a:cubicBezTo>
                    <a:cubicBezTo>
                      <a:pt x="4" y="1"/>
                      <a:pt x="4" y="1"/>
                      <a:pt x="4" y="2"/>
                    </a:cubicBezTo>
                    <a:cubicBezTo>
                      <a:pt x="3" y="1"/>
                      <a:pt x="3" y="3"/>
                      <a:pt x="1" y="2"/>
                    </a:cubicBezTo>
                    <a:cubicBezTo>
                      <a:pt x="2" y="4"/>
                      <a:pt x="2" y="4"/>
                      <a:pt x="2" y="4"/>
                    </a:cubicBezTo>
                    <a:cubicBezTo>
                      <a:pt x="2" y="3"/>
                      <a:pt x="2" y="4"/>
                      <a:pt x="1" y="3"/>
                    </a:cubicBezTo>
                    <a:cubicBezTo>
                      <a:pt x="1" y="3"/>
                      <a:pt x="1" y="3"/>
                      <a:pt x="1" y="3"/>
                    </a:cubicBezTo>
                    <a:cubicBezTo>
                      <a:pt x="1" y="1"/>
                      <a:pt x="1" y="3"/>
                      <a:pt x="1" y="3"/>
                    </a:cubicBezTo>
                    <a:cubicBezTo>
                      <a:pt x="1" y="3"/>
                      <a:pt x="1" y="4"/>
                      <a:pt x="1" y="4"/>
                    </a:cubicBezTo>
                    <a:cubicBezTo>
                      <a:pt x="1" y="3"/>
                      <a:pt x="1" y="5"/>
                      <a:pt x="0" y="3"/>
                    </a:cubicBezTo>
                    <a:cubicBezTo>
                      <a:pt x="0" y="2"/>
                      <a:pt x="1" y="4"/>
                      <a:pt x="0" y="4"/>
                    </a:cubicBezTo>
                    <a:cubicBezTo>
                      <a:pt x="1" y="5"/>
                      <a:pt x="1" y="4"/>
                      <a:pt x="1" y="5"/>
                    </a:cubicBezTo>
                    <a:cubicBezTo>
                      <a:pt x="1" y="6"/>
                      <a:pt x="1" y="5"/>
                      <a:pt x="1" y="6"/>
                    </a:cubicBezTo>
                    <a:cubicBezTo>
                      <a:pt x="1" y="6"/>
                      <a:pt x="2" y="4"/>
                      <a:pt x="2" y="3"/>
                    </a:cubicBezTo>
                    <a:cubicBezTo>
                      <a:pt x="2" y="4"/>
                      <a:pt x="2" y="4"/>
                      <a:pt x="2" y="4"/>
                    </a:cubicBezTo>
                    <a:cubicBezTo>
                      <a:pt x="2" y="3"/>
                      <a:pt x="3" y="3"/>
                      <a:pt x="4" y="4"/>
                    </a:cubicBezTo>
                    <a:cubicBezTo>
                      <a:pt x="3" y="4"/>
                      <a:pt x="4" y="5"/>
                      <a:pt x="4" y="3"/>
                    </a:cubicBezTo>
                    <a:cubicBezTo>
                      <a:pt x="4" y="3"/>
                      <a:pt x="4" y="3"/>
                      <a:pt x="4" y="3"/>
                    </a:cubicBezTo>
                    <a:cubicBezTo>
                      <a:pt x="4" y="3"/>
                      <a:pt x="4" y="3"/>
                      <a:pt x="4" y="3"/>
                    </a:cubicBezTo>
                    <a:cubicBezTo>
                      <a:pt x="4" y="3"/>
                      <a:pt x="4" y="4"/>
                      <a:pt x="4" y="3"/>
                    </a:cubicBezTo>
                    <a:cubicBezTo>
                      <a:pt x="4" y="3"/>
                      <a:pt x="4" y="2"/>
                      <a:pt x="4" y="2"/>
                    </a:cubicBezTo>
                    <a:cubicBezTo>
                      <a:pt x="5" y="4"/>
                      <a:pt x="5" y="4"/>
                      <a:pt x="5" y="4"/>
                    </a:cubicBezTo>
                    <a:cubicBezTo>
                      <a:pt x="5" y="3"/>
                      <a:pt x="5" y="3"/>
                      <a:pt x="5" y="3"/>
                    </a:cubicBezTo>
                    <a:cubicBezTo>
                      <a:pt x="5" y="3"/>
                      <a:pt x="5" y="2"/>
                      <a:pt x="5" y="2"/>
                    </a:cubicBezTo>
                    <a:cubicBezTo>
                      <a:pt x="5" y="2"/>
                      <a:pt x="5" y="3"/>
                      <a:pt x="6" y="4"/>
                    </a:cubicBezTo>
                    <a:cubicBezTo>
                      <a:pt x="6" y="4"/>
                      <a:pt x="5" y="2"/>
                      <a:pt x="5" y="2"/>
                    </a:cubicBezTo>
                    <a:cubicBezTo>
                      <a:pt x="5" y="2"/>
                      <a:pt x="5" y="2"/>
                      <a:pt x="5" y="2"/>
                    </a:cubicBezTo>
                    <a:cubicBezTo>
                      <a:pt x="5" y="1"/>
                      <a:pt x="6" y="2"/>
                      <a:pt x="6" y="2"/>
                    </a:cubicBezTo>
                    <a:cubicBezTo>
                      <a:pt x="7" y="3"/>
                      <a:pt x="6" y="3"/>
                      <a:pt x="6" y="3"/>
                    </a:cubicBezTo>
                    <a:cubicBezTo>
                      <a:pt x="7" y="3"/>
                      <a:pt x="7" y="3"/>
                      <a:pt x="7" y="4"/>
                    </a:cubicBezTo>
                    <a:cubicBezTo>
                      <a:pt x="6" y="2"/>
                      <a:pt x="6" y="2"/>
                      <a:pt x="6" y="2"/>
                    </a:cubicBezTo>
                    <a:cubicBezTo>
                      <a:pt x="7" y="3"/>
                      <a:pt x="7" y="3"/>
                      <a:pt x="7"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4" name="Rectangle 2251"/>
              <p:cNvSpPr>
                <a:spLocks noChangeArrowheads="1"/>
              </p:cNvSpPr>
              <p:nvPr/>
            </p:nvSpPr>
            <p:spPr bwMode="auto">
              <a:xfrm>
                <a:off x="407" y="32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5" name="Freeform 2252"/>
              <p:cNvSpPr>
                <a:spLocks/>
              </p:cNvSpPr>
              <p:nvPr/>
            </p:nvSpPr>
            <p:spPr bwMode="auto">
              <a:xfrm>
                <a:off x="407"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6" name="Rectangle 2253"/>
              <p:cNvSpPr>
                <a:spLocks noChangeArrowheads="1"/>
              </p:cNvSpPr>
              <p:nvPr/>
            </p:nvSpPr>
            <p:spPr bwMode="auto">
              <a:xfrm>
                <a:off x="400"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7" name="Freeform 2254"/>
              <p:cNvSpPr>
                <a:spLocks/>
              </p:cNvSpPr>
              <p:nvPr/>
            </p:nvSpPr>
            <p:spPr bwMode="auto">
              <a:xfrm>
                <a:off x="403" y="320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8" name="Freeform 2255"/>
              <p:cNvSpPr>
                <a:spLocks/>
              </p:cNvSpPr>
              <p:nvPr/>
            </p:nvSpPr>
            <p:spPr bwMode="auto">
              <a:xfrm>
                <a:off x="400" y="32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9" name="Rectangle 2256"/>
              <p:cNvSpPr>
                <a:spLocks noChangeArrowheads="1"/>
              </p:cNvSpPr>
              <p:nvPr/>
            </p:nvSpPr>
            <p:spPr bwMode="auto">
              <a:xfrm>
                <a:off x="407" y="3207"/>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0" name="Freeform 2257"/>
              <p:cNvSpPr>
                <a:spLocks/>
              </p:cNvSpPr>
              <p:nvPr/>
            </p:nvSpPr>
            <p:spPr bwMode="auto">
              <a:xfrm>
                <a:off x="405" y="3193"/>
                <a:ext cx="10" cy="11"/>
              </a:xfrm>
              <a:custGeom>
                <a:avLst/>
                <a:gdLst>
                  <a:gd name="T0" fmla="*/ 2 w 4"/>
                  <a:gd name="T1" fmla="*/ 1 h 5"/>
                  <a:gd name="T2" fmla="*/ 1 w 4"/>
                  <a:gd name="T3" fmla="*/ 1 h 5"/>
                  <a:gd name="T4" fmla="*/ 2 w 4"/>
                  <a:gd name="T5" fmla="*/ 3 h 5"/>
                  <a:gd name="T6" fmla="*/ 1 w 4"/>
                  <a:gd name="T7" fmla="*/ 1 h 5"/>
                  <a:gd name="T8" fmla="*/ 1 w 4"/>
                  <a:gd name="T9" fmla="*/ 3 h 5"/>
                  <a:gd name="T10" fmla="*/ 0 w 4"/>
                  <a:gd name="T11" fmla="*/ 2 h 5"/>
                  <a:gd name="T12" fmla="*/ 1 w 4"/>
                  <a:gd name="T13" fmla="*/ 4 h 5"/>
                  <a:gd name="T14" fmla="*/ 0 w 4"/>
                  <a:gd name="T15" fmla="*/ 2 h 5"/>
                  <a:gd name="T16" fmla="*/ 0 w 4"/>
                  <a:gd name="T17" fmla="*/ 2 h 5"/>
                  <a:gd name="T18" fmla="*/ 0 w 4"/>
                  <a:gd name="T19" fmla="*/ 3 h 5"/>
                  <a:gd name="T20" fmla="*/ 1 w 4"/>
                  <a:gd name="T21" fmla="*/ 4 h 5"/>
                  <a:gd name="T22" fmla="*/ 1 w 4"/>
                  <a:gd name="T23" fmla="*/ 5 h 5"/>
                  <a:gd name="T24" fmla="*/ 1 w 4"/>
                  <a:gd name="T25" fmla="*/ 4 h 5"/>
                  <a:gd name="T26" fmla="*/ 2 w 4"/>
                  <a:gd name="T27" fmla="*/ 5 h 5"/>
                  <a:gd name="T28" fmla="*/ 1 w 4"/>
                  <a:gd name="T29" fmla="*/ 4 h 5"/>
                  <a:gd name="T30" fmla="*/ 2 w 4"/>
                  <a:gd name="T31" fmla="*/ 5 h 5"/>
                  <a:gd name="T32" fmla="*/ 2 w 4"/>
                  <a:gd name="T33" fmla="*/ 4 h 5"/>
                  <a:gd name="T34" fmla="*/ 2 w 4"/>
                  <a:gd name="T35" fmla="*/ 4 h 5"/>
                  <a:gd name="T36" fmla="*/ 1 w 4"/>
                  <a:gd name="T37" fmla="*/ 3 h 5"/>
                  <a:gd name="T38" fmla="*/ 2 w 4"/>
                  <a:gd name="T39" fmla="*/ 4 h 5"/>
                  <a:gd name="T40" fmla="*/ 2 w 4"/>
                  <a:gd name="T41" fmla="*/ 4 h 5"/>
                  <a:gd name="T42" fmla="*/ 3 w 4"/>
                  <a:gd name="T43" fmla="*/ 4 h 5"/>
                  <a:gd name="T44" fmla="*/ 3 w 4"/>
                  <a:gd name="T45" fmla="*/ 4 h 5"/>
                  <a:gd name="T46" fmla="*/ 3 w 4"/>
                  <a:gd name="T47" fmla="*/ 4 h 5"/>
                  <a:gd name="T48" fmla="*/ 1 w 4"/>
                  <a:gd name="T49" fmla="*/ 2 h 5"/>
                  <a:gd name="T50" fmla="*/ 3 w 4"/>
                  <a:gd name="T51" fmla="*/ 4 h 5"/>
                  <a:gd name="T52" fmla="*/ 3 w 4"/>
                  <a:gd name="T53" fmla="*/ 3 h 5"/>
                  <a:gd name="T54" fmla="*/ 4 w 4"/>
                  <a:gd name="T55" fmla="*/ 3 h 5"/>
                  <a:gd name="T56" fmla="*/ 3 w 4"/>
                  <a:gd name="T57" fmla="*/ 2 h 5"/>
                  <a:gd name="T58" fmla="*/ 3 w 4"/>
                  <a:gd name="T59" fmla="*/ 2 h 5"/>
                  <a:gd name="T60" fmla="*/ 3 w 4"/>
                  <a:gd name="T61" fmla="*/ 2 h 5"/>
                  <a:gd name="T62" fmla="*/ 3 w 4"/>
                  <a:gd name="T63" fmla="*/ 2 h 5"/>
                  <a:gd name="T64" fmla="*/ 2 w 4"/>
                  <a:gd name="T65" fmla="*/ 1 h 5"/>
                  <a:gd name="T66" fmla="*/ 2 w 4"/>
                  <a:gd name="T67" fmla="*/ 2 h 5"/>
                  <a:gd name="T68" fmla="*/ 2 w 4"/>
                  <a:gd name="T6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5">
                    <a:moveTo>
                      <a:pt x="2" y="1"/>
                    </a:moveTo>
                    <a:cubicBezTo>
                      <a:pt x="1" y="0"/>
                      <a:pt x="1" y="1"/>
                      <a:pt x="1" y="1"/>
                    </a:cubicBezTo>
                    <a:cubicBezTo>
                      <a:pt x="1" y="1"/>
                      <a:pt x="2" y="2"/>
                      <a:pt x="2" y="3"/>
                    </a:cubicBezTo>
                    <a:cubicBezTo>
                      <a:pt x="1" y="1"/>
                      <a:pt x="1" y="1"/>
                      <a:pt x="1" y="1"/>
                    </a:cubicBezTo>
                    <a:cubicBezTo>
                      <a:pt x="1" y="1"/>
                      <a:pt x="0" y="1"/>
                      <a:pt x="1" y="3"/>
                    </a:cubicBezTo>
                    <a:cubicBezTo>
                      <a:pt x="0" y="2"/>
                      <a:pt x="0" y="2"/>
                      <a:pt x="0" y="2"/>
                    </a:cubicBezTo>
                    <a:cubicBezTo>
                      <a:pt x="0" y="2"/>
                      <a:pt x="2" y="5"/>
                      <a:pt x="1" y="4"/>
                    </a:cubicBezTo>
                    <a:cubicBezTo>
                      <a:pt x="1" y="3"/>
                      <a:pt x="1" y="3"/>
                      <a:pt x="0" y="2"/>
                    </a:cubicBezTo>
                    <a:cubicBezTo>
                      <a:pt x="0" y="2"/>
                      <a:pt x="0" y="2"/>
                      <a:pt x="0" y="2"/>
                    </a:cubicBezTo>
                    <a:cubicBezTo>
                      <a:pt x="0" y="2"/>
                      <a:pt x="0" y="3"/>
                      <a:pt x="0" y="3"/>
                    </a:cubicBezTo>
                    <a:cubicBezTo>
                      <a:pt x="0" y="3"/>
                      <a:pt x="1" y="4"/>
                      <a:pt x="1" y="4"/>
                    </a:cubicBezTo>
                    <a:cubicBezTo>
                      <a:pt x="1" y="4"/>
                      <a:pt x="1" y="5"/>
                      <a:pt x="1" y="5"/>
                    </a:cubicBezTo>
                    <a:cubicBezTo>
                      <a:pt x="1" y="5"/>
                      <a:pt x="1" y="5"/>
                      <a:pt x="1" y="4"/>
                    </a:cubicBezTo>
                    <a:cubicBezTo>
                      <a:pt x="2" y="5"/>
                      <a:pt x="1" y="5"/>
                      <a:pt x="2" y="5"/>
                    </a:cubicBezTo>
                    <a:cubicBezTo>
                      <a:pt x="1" y="4"/>
                      <a:pt x="1" y="4"/>
                      <a:pt x="1" y="4"/>
                    </a:cubicBezTo>
                    <a:cubicBezTo>
                      <a:pt x="2" y="4"/>
                      <a:pt x="2" y="5"/>
                      <a:pt x="2" y="5"/>
                    </a:cubicBezTo>
                    <a:cubicBezTo>
                      <a:pt x="2" y="5"/>
                      <a:pt x="2" y="4"/>
                      <a:pt x="2" y="4"/>
                    </a:cubicBezTo>
                    <a:cubicBezTo>
                      <a:pt x="2" y="4"/>
                      <a:pt x="2" y="4"/>
                      <a:pt x="2" y="4"/>
                    </a:cubicBezTo>
                    <a:cubicBezTo>
                      <a:pt x="2" y="4"/>
                      <a:pt x="2" y="4"/>
                      <a:pt x="1" y="3"/>
                    </a:cubicBezTo>
                    <a:cubicBezTo>
                      <a:pt x="2" y="4"/>
                      <a:pt x="2" y="4"/>
                      <a:pt x="2" y="4"/>
                    </a:cubicBezTo>
                    <a:cubicBezTo>
                      <a:pt x="2" y="4"/>
                      <a:pt x="2" y="4"/>
                      <a:pt x="2" y="4"/>
                    </a:cubicBezTo>
                    <a:cubicBezTo>
                      <a:pt x="2" y="4"/>
                      <a:pt x="4" y="5"/>
                      <a:pt x="3" y="4"/>
                    </a:cubicBezTo>
                    <a:cubicBezTo>
                      <a:pt x="3" y="4"/>
                      <a:pt x="3" y="4"/>
                      <a:pt x="3" y="4"/>
                    </a:cubicBezTo>
                    <a:cubicBezTo>
                      <a:pt x="2" y="3"/>
                      <a:pt x="3" y="4"/>
                      <a:pt x="3" y="4"/>
                    </a:cubicBezTo>
                    <a:cubicBezTo>
                      <a:pt x="2" y="4"/>
                      <a:pt x="2" y="3"/>
                      <a:pt x="1" y="2"/>
                    </a:cubicBezTo>
                    <a:cubicBezTo>
                      <a:pt x="2" y="3"/>
                      <a:pt x="2" y="2"/>
                      <a:pt x="3" y="4"/>
                    </a:cubicBezTo>
                    <a:cubicBezTo>
                      <a:pt x="3" y="4"/>
                      <a:pt x="3" y="3"/>
                      <a:pt x="3" y="3"/>
                    </a:cubicBezTo>
                    <a:cubicBezTo>
                      <a:pt x="4" y="3"/>
                      <a:pt x="4" y="3"/>
                      <a:pt x="4" y="3"/>
                    </a:cubicBezTo>
                    <a:cubicBezTo>
                      <a:pt x="3" y="2"/>
                      <a:pt x="4" y="4"/>
                      <a:pt x="3" y="2"/>
                    </a:cubicBezTo>
                    <a:cubicBezTo>
                      <a:pt x="3" y="2"/>
                      <a:pt x="3" y="2"/>
                      <a:pt x="3" y="2"/>
                    </a:cubicBezTo>
                    <a:cubicBezTo>
                      <a:pt x="3" y="2"/>
                      <a:pt x="3" y="2"/>
                      <a:pt x="3" y="2"/>
                    </a:cubicBezTo>
                    <a:cubicBezTo>
                      <a:pt x="3" y="2"/>
                      <a:pt x="3" y="2"/>
                      <a:pt x="3" y="2"/>
                    </a:cubicBezTo>
                    <a:cubicBezTo>
                      <a:pt x="2" y="1"/>
                      <a:pt x="2" y="1"/>
                      <a:pt x="2" y="1"/>
                    </a:cubicBezTo>
                    <a:cubicBezTo>
                      <a:pt x="2" y="1"/>
                      <a:pt x="2" y="1"/>
                      <a:pt x="2" y="2"/>
                    </a:cubicBezTo>
                    <a:cubicBezTo>
                      <a:pt x="2" y="1"/>
                      <a:pt x="1" y="0"/>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1" name="Freeform 2258"/>
              <p:cNvSpPr>
                <a:spLocks/>
              </p:cNvSpPr>
              <p:nvPr/>
            </p:nvSpPr>
            <p:spPr bwMode="auto">
              <a:xfrm>
                <a:off x="410" y="320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2" name="Freeform 2259"/>
              <p:cNvSpPr>
                <a:spLocks/>
              </p:cNvSpPr>
              <p:nvPr/>
            </p:nvSpPr>
            <p:spPr bwMode="auto">
              <a:xfrm>
                <a:off x="410" y="3188"/>
                <a:ext cx="9" cy="14"/>
              </a:xfrm>
              <a:custGeom>
                <a:avLst/>
                <a:gdLst>
                  <a:gd name="T0" fmla="*/ 2 w 4"/>
                  <a:gd name="T1" fmla="*/ 3 h 6"/>
                  <a:gd name="T2" fmla="*/ 3 w 4"/>
                  <a:gd name="T3" fmla="*/ 4 h 6"/>
                  <a:gd name="T4" fmla="*/ 1 w 4"/>
                  <a:gd name="T5" fmla="*/ 2 h 6"/>
                  <a:gd name="T6" fmla="*/ 1 w 4"/>
                  <a:gd name="T7" fmla="*/ 2 h 6"/>
                  <a:gd name="T8" fmla="*/ 2 w 4"/>
                  <a:gd name="T9" fmla="*/ 3 h 6"/>
                  <a:gd name="T10" fmla="*/ 3 w 4"/>
                  <a:gd name="T11" fmla="*/ 3 h 6"/>
                  <a:gd name="T12" fmla="*/ 2 w 4"/>
                  <a:gd name="T13" fmla="*/ 2 h 6"/>
                  <a:gd name="T14" fmla="*/ 1 w 4"/>
                  <a:gd name="T15" fmla="*/ 1 h 6"/>
                  <a:gd name="T16" fmla="*/ 2 w 4"/>
                  <a:gd name="T17" fmla="*/ 2 h 6"/>
                  <a:gd name="T18" fmla="*/ 3 w 4"/>
                  <a:gd name="T19" fmla="*/ 3 h 6"/>
                  <a:gd name="T20" fmla="*/ 0 w 4"/>
                  <a:gd name="T21" fmla="*/ 0 h 6"/>
                  <a:gd name="T22" fmla="*/ 0 w 4"/>
                  <a:gd name="T23" fmla="*/ 0 h 6"/>
                  <a:gd name="T24" fmla="*/ 2 w 4"/>
                  <a:gd name="T25" fmla="*/ 1 h 6"/>
                  <a:gd name="T26" fmla="*/ 1 w 4"/>
                  <a:gd name="T27" fmla="*/ 1 h 6"/>
                  <a:gd name="T28" fmla="*/ 0 w 4"/>
                  <a:gd name="T29" fmla="*/ 0 h 6"/>
                  <a:gd name="T30" fmla="*/ 0 w 4"/>
                  <a:gd name="T31" fmla="*/ 2 h 6"/>
                  <a:gd name="T32" fmla="*/ 0 w 4"/>
                  <a:gd name="T33" fmla="*/ 1 h 6"/>
                  <a:gd name="T34" fmla="*/ 0 w 4"/>
                  <a:gd name="T35" fmla="*/ 2 h 6"/>
                  <a:gd name="T36" fmla="*/ 2 w 4"/>
                  <a:gd name="T37" fmla="*/ 3 h 6"/>
                  <a:gd name="T38" fmla="*/ 1 w 4"/>
                  <a:gd name="T39" fmla="*/ 3 h 6"/>
                  <a:gd name="T40" fmla="*/ 2 w 4"/>
                  <a:gd name="T41" fmla="*/ 4 h 6"/>
                  <a:gd name="T42" fmla="*/ 3 w 4"/>
                  <a:gd name="T43" fmla="*/ 5 h 6"/>
                  <a:gd name="T44" fmla="*/ 3 w 4"/>
                  <a:gd name="T45" fmla="*/ 4 h 6"/>
                  <a:gd name="T46" fmla="*/ 2 w 4"/>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6">
                    <a:moveTo>
                      <a:pt x="2" y="3"/>
                    </a:moveTo>
                    <a:cubicBezTo>
                      <a:pt x="2" y="3"/>
                      <a:pt x="2" y="4"/>
                      <a:pt x="3" y="4"/>
                    </a:cubicBezTo>
                    <a:cubicBezTo>
                      <a:pt x="2" y="3"/>
                      <a:pt x="1" y="3"/>
                      <a:pt x="1" y="2"/>
                    </a:cubicBezTo>
                    <a:cubicBezTo>
                      <a:pt x="1" y="2"/>
                      <a:pt x="1" y="2"/>
                      <a:pt x="1" y="2"/>
                    </a:cubicBezTo>
                    <a:cubicBezTo>
                      <a:pt x="1" y="2"/>
                      <a:pt x="2" y="3"/>
                      <a:pt x="2" y="3"/>
                    </a:cubicBezTo>
                    <a:cubicBezTo>
                      <a:pt x="2" y="3"/>
                      <a:pt x="3" y="3"/>
                      <a:pt x="3" y="3"/>
                    </a:cubicBezTo>
                    <a:cubicBezTo>
                      <a:pt x="2" y="3"/>
                      <a:pt x="3" y="2"/>
                      <a:pt x="2" y="2"/>
                    </a:cubicBezTo>
                    <a:cubicBezTo>
                      <a:pt x="1" y="2"/>
                      <a:pt x="1" y="1"/>
                      <a:pt x="1" y="1"/>
                    </a:cubicBezTo>
                    <a:cubicBezTo>
                      <a:pt x="2" y="2"/>
                      <a:pt x="2" y="2"/>
                      <a:pt x="2" y="2"/>
                    </a:cubicBezTo>
                    <a:cubicBezTo>
                      <a:pt x="2" y="2"/>
                      <a:pt x="2" y="2"/>
                      <a:pt x="3" y="3"/>
                    </a:cubicBezTo>
                    <a:cubicBezTo>
                      <a:pt x="2" y="1"/>
                      <a:pt x="2" y="1"/>
                      <a:pt x="0" y="0"/>
                    </a:cubicBezTo>
                    <a:cubicBezTo>
                      <a:pt x="0" y="0"/>
                      <a:pt x="0" y="0"/>
                      <a:pt x="0" y="0"/>
                    </a:cubicBezTo>
                    <a:cubicBezTo>
                      <a:pt x="1" y="0"/>
                      <a:pt x="1" y="1"/>
                      <a:pt x="2" y="1"/>
                    </a:cubicBezTo>
                    <a:cubicBezTo>
                      <a:pt x="1" y="1"/>
                      <a:pt x="2" y="1"/>
                      <a:pt x="1" y="1"/>
                    </a:cubicBezTo>
                    <a:cubicBezTo>
                      <a:pt x="0" y="0"/>
                      <a:pt x="0" y="0"/>
                      <a:pt x="0" y="0"/>
                    </a:cubicBezTo>
                    <a:cubicBezTo>
                      <a:pt x="0" y="0"/>
                      <a:pt x="0" y="1"/>
                      <a:pt x="0" y="2"/>
                    </a:cubicBezTo>
                    <a:cubicBezTo>
                      <a:pt x="0" y="1"/>
                      <a:pt x="0" y="1"/>
                      <a:pt x="0" y="1"/>
                    </a:cubicBezTo>
                    <a:cubicBezTo>
                      <a:pt x="0" y="2"/>
                      <a:pt x="0" y="2"/>
                      <a:pt x="0" y="2"/>
                    </a:cubicBezTo>
                    <a:cubicBezTo>
                      <a:pt x="2" y="3"/>
                      <a:pt x="2" y="3"/>
                      <a:pt x="2" y="3"/>
                    </a:cubicBezTo>
                    <a:cubicBezTo>
                      <a:pt x="2" y="3"/>
                      <a:pt x="2" y="3"/>
                      <a:pt x="1" y="3"/>
                    </a:cubicBezTo>
                    <a:cubicBezTo>
                      <a:pt x="2" y="4"/>
                      <a:pt x="2" y="4"/>
                      <a:pt x="2" y="4"/>
                    </a:cubicBezTo>
                    <a:cubicBezTo>
                      <a:pt x="3" y="5"/>
                      <a:pt x="2" y="4"/>
                      <a:pt x="3" y="5"/>
                    </a:cubicBezTo>
                    <a:cubicBezTo>
                      <a:pt x="4" y="6"/>
                      <a:pt x="2" y="4"/>
                      <a:pt x="3" y="4"/>
                    </a:cubicBez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3" name="Freeform 2260"/>
              <p:cNvSpPr>
                <a:spLocks/>
              </p:cNvSpPr>
              <p:nvPr/>
            </p:nvSpPr>
            <p:spPr bwMode="auto">
              <a:xfrm>
                <a:off x="412" y="3195"/>
                <a:ext cx="3" cy="2"/>
              </a:xfrm>
              <a:custGeom>
                <a:avLst/>
                <a:gdLst>
                  <a:gd name="T0" fmla="*/ 3 w 3"/>
                  <a:gd name="T1" fmla="*/ 2 h 2"/>
                  <a:gd name="T2" fmla="*/ 0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2"/>
                    </a:lnTo>
                    <a:lnTo>
                      <a:pt x="3"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4" name="Freeform 2261"/>
              <p:cNvSpPr>
                <a:spLocks/>
              </p:cNvSpPr>
              <p:nvPr/>
            </p:nvSpPr>
            <p:spPr bwMode="auto">
              <a:xfrm>
                <a:off x="407" y="319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5" name="Freeform 2262"/>
              <p:cNvSpPr>
                <a:spLocks/>
              </p:cNvSpPr>
              <p:nvPr/>
            </p:nvSpPr>
            <p:spPr bwMode="auto">
              <a:xfrm>
                <a:off x="417" y="3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6" name="Freeform 2263"/>
              <p:cNvSpPr>
                <a:spLocks/>
              </p:cNvSpPr>
              <p:nvPr/>
            </p:nvSpPr>
            <p:spPr bwMode="auto">
              <a:xfrm>
                <a:off x="410" y="3185"/>
                <a:ext cx="7" cy="5"/>
              </a:xfrm>
              <a:custGeom>
                <a:avLst/>
                <a:gdLst>
                  <a:gd name="T0" fmla="*/ 0 w 3"/>
                  <a:gd name="T1" fmla="*/ 0 h 2"/>
                  <a:gd name="T2" fmla="*/ 0 w 3"/>
                  <a:gd name="T3" fmla="*/ 1 h 2"/>
                  <a:gd name="T4" fmla="*/ 3 w 3"/>
                  <a:gd name="T5" fmla="*/ 2 h 2"/>
                  <a:gd name="T6" fmla="*/ 1 w 3"/>
                  <a:gd name="T7" fmla="*/ 1 h 2"/>
                  <a:gd name="T8" fmla="*/ 1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0" y="0"/>
                      <a:pt x="1" y="1"/>
                      <a:pt x="0" y="1"/>
                    </a:cubicBezTo>
                    <a:cubicBezTo>
                      <a:pt x="1" y="1"/>
                      <a:pt x="2" y="2"/>
                      <a:pt x="3" y="2"/>
                    </a:cubicBezTo>
                    <a:cubicBezTo>
                      <a:pt x="3" y="2"/>
                      <a:pt x="1" y="1"/>
                      <a:pt x="1" y="1"/>
                    </a:cubicBezTo>
                    <a:cubicBezTo>
                      <a:pt x="2" y="1"/>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7" name="Freeform 2264"/>
              <p:cNvSpPr>
                <a:spLocks/>
              </p:cNvSpPr>
              <p:nvPr/>
            </p:nvSpPr>
            <p:spPr bwMode="auto">
              <a:xfrm>
                <a:off x="410" y="3181"/>
                <a:ext cx="12" cy="12"/>
              </a:xfrm>
              <a:custGeom>
                <a:avLst/>
                <a:gdLst>
                  <a:gd name="T0" fmla="*/ 3 w 5"/>
                  <a:gd name="T1" fmla="*/ 1 h 5"/>
                  <a:gd name="T2" fmla="*/ 2 w 5"/>
                  <a:gd name="T3" fmla="*/ 1 h 5"/>
                  <a:gd name="T4" fmla="*/ 3 w 5"/>
                  <a:gd name="T5" fmla="*/ 1 h 5"/>
                  <a:gd name="T6" fmla="*/ 3 w 5"/>
                  <a:gd name="T7" fmla="*/ 0 h 5"/>
                  <a:gd name="T8" fmla="*/ 2 w 5"/>
                  <a:gd name="T9" fmla="*/ 1 h 5"/>
                  <a:gd name="T10" fmla="*/ 2 w 5"/>
                  <a:gd name="T11" fmla="*/ 1 h 5"/>
                  <a:gd name="T12" fmla="*/ 1 w 5"/>
                  <a:gd name="T13" fmla="*/ 2 h 5"/>
                  <a:gd name="T14" fmla="*/ 1 w 5"/>
                  <a:gd name="T15" fmla="*/ 5 h 5"/>
                  <a:gd name="T16" fmla="*/ 1 w 5"/>
                  <a:gd name="T17" fmla="*/ 2 h 5"/>
                  <a:gd name="T18" fmla="*/ 2 w 5"/>
                  <a:gd name="T19" fmla="*/ 3 h 5"/>
                  <a:gd name="T20" fmla="*/ 2 w 5"/>
                  <a:gd name="T21" fmla="*/ 3 h 5"/>
                  <a:gd name="T22" fmla="*/ 2 w 5"/>
                  <a:gd name="T23" fmla="*/ 3 h 5"/>
                  <a:gd name="T24" fmla="*/ 2 w 5"/>
                  <a:gd name="T25" fmla="*/ 4 h 5"/>
                  <a:gd name="T26" fmla="*/ 3 w 5"/>
                  <a:gd name="T27" fmla="*/ 4 h 5"/>
                  <a:gd name="T28" fmla="*/ 3 w 5"/>
                  <a:gd name="T29" fmla="*/ 5 h 5"/>
                  <a:gd name="T30" fmla="*/ 4 w 5"/>
                  <a:gd name="T31" fmla="*/ 4 h 5"/>
                  <a:gd name="T32" fmla="*/ 4 w 5"/>
                  <a:gd name="T33" fmla="*/ 4 h 5"/>
                  <a:gd name="T34" fmla="*/ 4 w 5"/>
                  <a:gd name="T35" fmla="*/ 2 h 5"/>
                  <a:gd name="T36" fmla="*/ 4 w 5"/>
                  <a:gd name="T37" fmla="*/ 2 h 5"/>
                  <a:gd name="T38" fmla="*/ 4 w 5"/>
                  <a:gd name="T39" fmla="*/ 4 h 5"/>
                  <a:gd name="T40" fmla="*/ 4 w 5"/>
                  <a:gd name="T41" fmla="*/ 3 h 5"/>
                  <a:gd name="T42" fmla="*/ 4 w 5"/>
                  <a:gd name="T43" fmla="*/ 5 h 5"/>
                  <a:gd name="T44" fmla="*/ 5 w 5"/>
                  <a:gd name="T45" fmla="*/ 2 h 5"/>
                  <a:gd name="T46" fmla="*/ 5 w 5"/>
                  <a:gd name="T47" fmla="*/ 3 h 5"/>
                  <a:gd name="T48" fmla="*/ 5 w 5"/>
                  <a:gd name="T49" fmla="*/ 1 h 5"/>
                  <a:gd name="T50" fmla="*/ 3 w 5"/>
                  <a:gd name="T51" fmla="*/ 1 h 5"/>
                  <a:gd name="T52" fmla="*/ 3 w 5"/>
                  <a:gd name="T53" fmla="*/ 2 h 5"/>
                  <a:gd name="T54" fmla="*/ 3 w 5"/>
                  <a:gd name="T55" fmla="*/ 1 h 5"/>
                  <a:gd name="T56" fmla="*/ 3 w 5"/>
                  <a:gd name="T57" fmla="*/ 2 h 5"/>
                  <a:gd name="T58" fmla="*/ 3 w 5"/>
                  <a:gd name="T59" fmla="*/ 1 h 5"/>
                  <a:gd name="T60" fmla="*/ 3 w 5"/>
                  <a:gd name="T61" fmla="*/ 2 h 5"/>
                  <a:gd name="T62" fmla="*/ 3 w 5"/>
                  <a:gd name="T63" fmla="*/ 1 h 5"/>
                  <a:gd name="T64" fmla="*/ 1 w 5"/>
                  <a:gd name="T65" fmla="*/ 3 h 5"/>
                  <a:gd name="T66" fmla="*/ 1 w 5"/>
                  <a:gd name="T67" fmla="*/ 2 h 5"/>
                  <a:gd name="T68" fmla="*/ 2 w 5"/>
                  <a:gd name="T69" fmla="*/ 3 h 5"/>
                  <a:gd name="T70" fmla="*/ 3 w 5"/>
                  <a:gd name="T71" fmla="*/ 2 h 5"/>
                  <a:gd name="T72" fmla="*/ 1 w 5"/>
                  <a:gd name="T73" fmla="*/ 4 h 5"/>
                  <a:gd name="T74" fmla="*/ 1 w 5"/>
                  <a:gd name="T75" fmla="*/ 3 h 5"/>
                  <a:gd name="T76" fmla="*/ 2 w 5"/>
                  <a:gd name="T77" fmla="*/ 3 h 5"/>
                  <a:gd name="T78" fmla="*/ 1 w 5"/>
                  <a:gd name="T79" fmla="*/ 3 h 5"/>
                  <a:gd name="T80" fmla="*/ 4 w 5"/>
                  <a:gd name="T81" fmla="*/ 4 h 5"/>
                  <a:gd name="T82" fmla="*/ 4 w 5"/>
                  <a:gd name="T83" fmla="*/ 0 h 5"/>
                  <a:gd name="T84" fmla="*/ 3 w 5"/>
                  <a:gd name="T8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5">
                    <a:moveTo>
                      <a:pt x="3" y="1"/>
                    </a:moveTo>
                    <a:cubicBezTo>
                      <a:pt x="2" y="1"/>
                      <a:pt x="2" y="2"/>
                      <a:pt x="2" y="1"/>
                    </a:cubicBezTo>
                    <a:cubicBezTo>
                      <a:pt x="3" y="1"/>
                      <a:pt x="3" y="1"/>
                      <a:pt x="3" y="1"/>
                    </a:cubicBezTo>
                    <a:cubicBezTo>
                      <a:pt x="3" y="0"/>
                      <a:pt x="2" y="1"/>
                      <a:pt x="3" y="0"/>
                    </a:cubicBezTo>
                    <a:cubicBezTo>
                      <a:pt x="2" y="1"/>
                      <a:pt x="2" y="1"/>
                      <a:pt x="2" y="1"/>
                    </a:cubicBezTo>
                    <a:cubicBezTo>
                      <a:pt x="2" y="0"/>
                      <a:pt x="2" y="2"/>
                      <a:pt x="2" y="1"/>
                    </a:cubicBezTo>
                    <a:cubicBezTo>
                      <a:pt x="2" y="1"/>
                      <a:pt x="0" y="1"/>
                      <a:pt x="1" y="2"/>
                    </a:cubicBezTo>
                    <a:cubicBezTo>
                      <a:pt x="1" y="4"/>
                      <a:pt x="1" y="3"/>
                      <a:pt x="1" y="5"/>
                    </a:cubicBezTo>
                    <a:cubicBezTo>
                      <a:pt x="1" y="4"/>
                      <a:pt x="1" y="3"/>
                      <a:pt x="1" y="2"/>
                    </a:cubicBezTo>
                    <a:cubicBezTo>
                      <a:pt x="2" y="3"/>
                      <a:pt x="2" y="2"/>
                      <a:pt x="2" y="3"/>
                    </a:cubicBezTo>
                    <a:cubicBezTo>
                      <a:pt x="2" y="3"/>
                      <a:pt x="2" y="3"/>
                      <a:pt x="2" y="3"/>
                    </a:cubicBezTo>
                    <a:cubicBezTo>
                      <a:pt x="2" y="4"/>
                      <a:pt x="2" y="3"/>
                      <a:pt x="2" y="3"/>
                    </a:cubicBezTo>
                    <a:cubicBezTo>
                      <a:pt x="2" y="4"/>
                      <a:pt x="2" y="4"/>
                      <a:pt x="2" y="4"/>
                    </a:cubicBezTo>
                    <a:cubicBezTo>
                      <a:pt x="2" y="4"/>
                      <a:pt x="2" y="3"/>
                      <a:pt x="3" y="4"/>
                    </a:cubicBezTo>
                    <a:cubicBezTo>
                      <a:pt x="3" y="5"/>
                      <a:pt x="3" y="5"/>
                      <a:pt x="3" y="5"/>
                    </a:cubicBezTo>
                    <a:cubicBezTo>
                      <a:pt x="3" y="4"/>
                      <a:pt x="3" y="4"/>
                      <a:pt x="4" y="4"/>
                    </a:cubicBezTo>
                    <a:cubicBezTo>
                      <a:pt x="4" y="4"/>
                      <a:pt x="4" y="4"/>
                      <a:pt x="4" y="4"/>
                    </a:cubicBezTo>
                    <a:cubicBezTo>
                      <a:pt x="4" y="3"/>
                      <a:pt x="3" y="4"/>
                      <a:pt x="4" y="2"/>
                    </a:cubicBezTo>
                    <a:cubicBezTo>
                      <a:pt x="4" y="4"/>
                      <a:pt x="4" y="1"/>
                      <a:pt x="4" y="2"/>
                    </a:cubicBezTo>
                    <a:cubicBezTo>
                      <a:pt x="4" y="3"/>
                      <a:pt x="4" y="3"/>
                      <a:pt x="4" y="4"/>
                    </a:cubicBezTo>
                    <a:cubicBezTo>
                      <a:pt x="4" y="3"/>
                      <a:pt x="4" y="3"/>
                      <a:pt x="4" y="3"/>
                    </a:cubicBezTo>
                    <a:cubicBezTo>
                      <a:pt x="4" y="4"/>
                      <a:pt x="4" y="3"/>
                      <a:pt x="4" y="5"/>
                    </a:cubicBezTo>
                    <a:cubicBezTo>
                      <a:pt x="5" y="2"/>
                      <a:pt x="5" y="2"/>
                      <a:pt x="5" y="2"/>
                    </a:cubicBezTo>
                    <a:cubicBezTo>
                      <a:pt x="5" y="3"/>
                      <a:pt x="5" y="3"/>
                      <a:pt x="5" y="3"/>
                    </a:cubicBezTo>
                    <a:cubicBezTo>
                      <a:pt x="5" y="3"/>
                      <a:pt x="5" y="1"/>
                      <a:pt x="5" y="1"/>
                    </a:cubicBezTo>
                    <a:cubicBezTo>
                      <a:pt x="4" y="1"/>
                      <a:pt x="4" y="2"/>
                      <a:pt x="3" y="1"/>
                    </a:cubicBezTo>
                    <a:cubicBezTo>
                      <a:pt x="3" y="3"/>
                      <a:pt x="3" y="1"/>
                      <a:pt x="3" y="2"/>
                    </a:cubicBezTo>
                    <a:cubicBezTo>
                      <a:pt x="3" y="1"/>
                      <a:pt x="3" y="1"/>
                      <a:pt x="3" y="1"/>
                    </a:cubicBezTo>
                    <a:cubicBezTo>
                      <a:pt x="3" y="1"/>
                      <a:pt x="3" y="2"/>
                      <a:pt x="3" y="2"/>
                    </a:cubicBezTo>
                    <a:cubicBezTo>
                      <a:pt x="3" y="2"/>
                      <a:pt x="3" y="2"/>
                      <a:pt x="3" y="1"/>
                    </a:cubicBezTo>
                    <a:cubicBezTo>
                      <a:pt x="3" y="1"/>
                      <a:pt x="3" y="1"/>
                      <a:pt x="3" y="2"/>
                    </a:cubicBezTo>
                    <a:cubicBezTo>
                      <a:pt x="3" y="1"/>
                      <a:pt x="3" y="1"/>
                      <a:pt x="3" y="1"/>
                    </a:cubicBezTo>
                    <a:cubicBezTo>
                      <a:pt x="2" y="1"/>
                      <a:pt x="0" y="2"/>
                      <a:pt x="1" y="3"/>
                    </a:cubicBezTo>
                    <a:cubicBezTo>
                      <a:pt x="1" y="2"/>
                      <a:pt x="1" y="2"/>
                      <a:pt x="1" y="2"/>
                    </a:cubicBezTo>
                    <a:cubicBezTo>
                      <a:pt x="1" y="3"/>
                      <a:pt x="3" y="1"/>
                      <a:pt x="2" y="3"/>
                    </a:cubicBezTo>
                    <a:cubicBezTo>
                      <a:pt x="3" y="2"/>
                      <a:pt x="3" y="2"/>
                      <a:pt x="3" y="2"/>
                    </a:cubicBezTo>
                    <a:cubicBezTo>
                      <a:pt x="2" y="2"/>
                      <a:pt x="2" y="3"/>
                      <a:pt x="1" y="4"/>
                    </a:cubicBezTo>
                    <a:cubicBezTo>
                      <a:pt x="2" y="5"/>
                      <a:pt x="1" y="2"/>
                      <a:pt x="1" y="3"/>
                    </a:cubicBezTo>
                    <a:cubicBezTo>
                      <a:pt x="2" y="3"/>
                      <a:pt x="2" y="2"/>
                      <a:pt x="2" y="3"/>
                    </a:cubicBezTo>
                    <a:cubicBezTo>
                      <a:pt x="3" y="3"/>
                      <a:pt x="2" y="3"/>
                      <a:pt x="1" y="3"/>
                    </a:cubicBezTo>
                    <a:cubicBezTo>
                      <a:pt x="2" y="3"/>
                      <a:pt x="3" y="4"/>
                      <a:pt x="4" y="4"/>
                    </a:cubicBezTo>
                    <a:cubicBezTo>
                      <a:pt x="1" y="0"/>
                      <a:pt x="5" y="1"/>
                      <a:pt x="4" y="0"/>
                    </a:cubicBezTo>
                    <a:cubicBezTo>
                      <a:pt x="3" y="0"/>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8" name="Freeform 2265"/>
              <p:cNvSpPr>
                <a:spLocks/>
              </p:cNvSpPr>
              <p:nvPr/>
            </p:nvSpPr>
            <p:spPr bwMode="auto">
              <a:xfrm>
                <a:off x="412" y="31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9" name="Freeform 2266"/>
              <p:cNvSpPr>
                <a:spLocks/>
              </p:cNvSpPr>
              <p:nvPr/>
            </p:nvSpPr>
            <p:spPr bwMode="auto">
              <a:xfrm>
                <a:off x="422" y="318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0" name="Rectangle 2267"/>
              <p:cNvSpPr>
                <a:spLocks noChangeArrowheads="1"/>
              </p:cNvSpPr>
              <p:nvPr/>
            </p:nvSpPr>
            <p:spPr bwMode="auto">
              <a:xfrm>
                <a:off x="412" y="318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1" name="Freeform 2268"/>
              <p:cNvSpPr>
                <a:spLocks/>
              </p:cNvSpPr>
              <p:nvPr/>
            </p:nvSpPr>
            <p:spPr bwMode="auto">
              <a:xfrm>
                <a:off x="417" y="319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2" name="Freeform 2269"/>
              <p:cNvSpPr>
                <a:spLocks/>
              </p:cNvSpPr>
              <p:nvPr/>
            </p:nvSpPr>
            <p:spPr bwMode="auto">
              <a:xfrm>
                <a:off x="424" y="318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3" name="Freeform 2270"/>
              <p:cNvSpPr>
                <a:spLocks/>
              </p:cNvSpPr>
              <p:nvPr/>
            </p:nvSpPr>
            <p:spPr bwMode="auto">
              <a:xfrm>
                <a:off x="431" y="31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4" name="Freeform 2271"/>
              <p:cNvSpPr>
                <a:spLocks/>
              </p:cNvSpPr>
              <p:nvPr/>
            </p:nvSpPr>
            <p:spPr bwMode="auto">
              <a:xfrm>
                <a:off x="422" y="3169"/>
                <a:ext cx="23" cy="24"/>
              </a:xfrm>
              <a:custGeom>
                <a:avLst/>
                <a:gdLst>
                  <a:gd name="T0" fmla="*/ 9 w 10"/>
                  <a:gd name="T1" fmla="*/ 3 h 10"/>
                  <a:gd name="T2" fmla="*/ 8 w 10"/>
                  <a:gd name="T3" fmla="*/ 1 h 10"/>
                  <a:gd name="T4" fmla="*/ 7 w 10"/>
                  <a:gd name="T5" fmla="*/ 1 h 10"/>
                  <a:gd name="T6" fmla="*/ 7 w 10"/>
                  <a:gd name="T7" fmla="*/ 2 h 10"/>
                  <a:gd name="T8" fmla="*/ 7 w 10"/>
                  <a:gd name="T9" fmla="*/ 3 h 10"/>
                  <a:gd name="T10" fmla="*/ 6 w 10"/>
                  <a:gd name="T11" fmla="*/ 3 h 10"/>
                  <a:gd name="T12" fmla="*/ 6 w 10"/>
                  <a:gd name="T13" fmla="*/ 5 h 10"/>
                  <a:gd name="T14" fmla="*/ 6 w 10"/>
                  <a:gd name="T15" fmla="*/ 4 h 10"/>
                  <a:gd name="T16" fmla="*/ 5 w 10"/>
                  <a:gd name="T17" fmla="*/ 4 h 10"/>
                  <a:gd name="T18" fmla="*/ 6 w 10"/>
                  <a:gd name="T19" fmla="*/ 6 h 10"/>
                  <a:gd name="T20" fmla="*/ 5 w 10"/>
                  <a:gd name="T21" fmla="*/ 7 h 10"/>
                  <a:gd name="T22" fmla="*/ 5 w 10"/>
                  <a:gd name="T23" fmla="*/ 6 h 10"/>
                  <a:gd name="T24" fmla="*/ 4 w 10"/>
                  <a:gd name="T25" fmla="*/ 6 h 10"/>
                  <a:gd name="T26" fmla="*/ 3 w 10"/>
                  <a:gd name="T27" fmla="*/ 6 h 10"/>
                  <a:gd name="T28" fmla="*/ 3 w 10"/>
                  <a:gd name="T29" fmla="*/ 7 h 10"/>
                  <a:gd name="T30" fmla="*/ 2 w 10"/>
                  <a:gd name="T31" fmla="*/ 8 h 10"/>
                  <a:gd name="T32" fmla="*/ 2 w 10"/>
                  <a:gd name="T33" fmla="*/ 7 h 10"/>
                  <a:gd name="T34" fmla="*/ 2 w 10"/>
                  <a:gd name="T35" fmla="*/ 7 h 10"/>
                  <a:gd name="T36" fmla="*/ 0 w 10"/>
                  <a:gd name="T37" fmla="*/ 7 h 10"/>
                  <a:gd name="T38" fmla="*/ 1 w 10"/>
                  <a:gd name="T39" fmla="*/ 7 h 10"/>
                  <a:gd name="T40" fmla="*/ 1 w 10"/>
                  <a:gd name="T41" fmla="*/ 6 h 10"/>
                  <a:gd name="T42" fmla="*/ 2 w 10"/>
                  <a:gd name="T43" fmla="*/ 9 h 10"/>
                  <a:gd name="T44" fmla="*/ 2 w 10"/>
                  <a:gd name="T45" fmla="*/ 10 h 10"/>
                  <a:gd name="T46" fmla="*/ 2 w 10"/>
                  <a:gd name="T47" fmla="*/ 9 h 10"/>
                  <a:gd name="T48" fmla="*/ 3 w 10"/>
                  <a:gd name="T49" fmla="*/ 10 h 10"/>
                  <a:gd name="T50" fmla="*/ 4 w 10"/>
                  <a:gd name="T51" fmla="*/ 9 h 10"/>
                  <a:gd name="T52" fmla="*/ 4 w 10"/>
                  <a:gd name="T53" fmla="*/ 9 h 10"/>
                  <a:gd name="T54" fmla="*/ 4 w 10"/>
                  <a:gd name="T55" fmla="*/ 9 h 10"/>
                  <a:gd name="T56" fmla="*/ 5 w 10"/>
                  <a:gd name="T57" fmla="*/ 9 h 10"/>
                  <a:gd name="T58" fmla="*/ 5 w 10"/>
                  <a:gd name="T59" fmla="*/ 8 h 10"/>
                  <a:gd name="T60" fmla="*/ 5 w 10"/>
                  <a:gd name="T61" fmla="*/ 7 h 10"/>
                  <a:gd name="T62" fmla="*/ 6 w 10"/>
                  <a:gd name="T63" fmla="*/ 8 h 10"/>
                  <a:gd name="T64" fmla="*/ 7 w 10"/>
                  <a:gd name="T65" fmla="*/ 8 h 10"/>
                  <a:gd name="T66" fmla="*/ 6 w 10"/>
                  <a:gd name="T67" fmla="*/ 7 h 10"/>
                  <a:gd name="T68" fmla="*/ 7 w 10"/>
                  <a:gd name="T69" fmla="*/ 6 h 10"/>
                  <a:gd name="T70" fmla="*/ 7 w 10"/>
                  <a:gd name="T71" fmla="*/ 5 h 10"/>
                  <a:gd name="T72" fmla="*/ 8 w 10"/>
                  <a:gd name="T73" fmla="*/ 5 h 10"/>
                  <a:gd name="T74" fmla="*/ 8 w 10"/>
                  <a:gd name="T75" fmla="*/ 4 h 10"/>
                  <a:gd name="T76" fmla="*/ 7 w 10"/>
                  <a:gd name="T77" fmla="*/ 3 h 10"/>
                  <a:gd name="T78" fmla="*/ 9 w 10"/>
                  <a:gd name="T7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0">
                    <a:moveTo>
                      <a:pt x="10" y="4"/>
                    </a:moveTo>
                    <a:cubicBezTo>
                      <a:pt x="10" y="4"/>
                      <a:pt x="10" y="3"/>
                      <a:pt x="9" y="3"/>
                    </a:cubicBezTo>
                    <a:cubicBezTo>
                      <a:pt x="9" y="3"/>
                      <a:pt x="9" y="3"/>
                      <a:pt x="9" y="3"/>
                    </a:cubicBezTo>
                    <a:cubicBezTo>
                      <a:pt x="9" y="3"/>
                      <a:pt x="9" y="2"/>
                      <a:pt x="8" y="1"/>
                    </a:cubicBezTo>
                    <a:cubicBezTo>
                      <a:pt x="8" y="2"/>
                      <a:pt x="8" y="2"/>
                      <a:pt x="8" y="2"/>
                    </a:cubicBezTo>
                    <a:cubicBezTo>
                      <a:pt x="9" y="2"/>
                      <a:pt x="7" y="1"/>
                      <a:pt x="7" y="1"/>
                    </a:cubicBezTo>
                    <a:cubicBezTo>
                      <a:pt x="7" y="1"/>
                      <a:pt x="9" y="3"/>
                      <a:pt x="8" y="3"/>
                    </a:cubicBezTo>
                    <a:cubicBezTo>
                      <a:pt x="8" y="3"/>
                      <a:pt x="8" y="2"/>
                      <a:pt x="7" y="2"/>
                    </a:cubicBezTo>
                    <a:cubicBezTo>
                      <a:pt x="7" y="2"/>
                      <a:pt x="8" y="3"/>
                      <a:pt x="8" y="4"/>
                    </a:cubicBezTo>
                    <a:cubicBezTo>
                      <a:pt x="5" y="0"/>
                      <a:pt x="9" y="5"/>
                      <a:pt x="7" y="3"/>
                    </a:cubicBezTo>
                    <a:cubicBezTo>
                      <a:pt x="7" y="3"/>
                      <a:pt x="7" y="3"/>
                      <a:pt x="7" y="4"/>
                    </a:cubicBezTo>
                    <a:cubicBezTo>
                      <a:pt x="6" y="3"/>
                      <a:pt x="7" y="4"/>
                      <a:pt x="6" y="3"/>
                    </a:cubicBezTo>
                    <a:cubicBezTo>
                      <a:pt x="7" y="5"/>
                      <a:pt x="5" y="2"/>
                      <a:pt x="7" y="5"/>
                    </a:cubicBezTo>
                    <a:cubicBezTo>
                      <a:pt x="6" y="4"/>
                      <a:pt x="7" y="5"/>
                      <a:pt x="6" y="5"/>
                    </a:cubicBezTo>
                    <a:cubicBezTo>
                      <a:pt x="6" y="4"/>
                      <a:pt x="6" y="4"/>
                      <a:pt x="6" y="4"/>
                    </a:cubicBezTo>
                    <a:cubicBezTo>
                      <a:pt x="5" y="4"/>
                      <a:pt x="6" y="5"/>
                      <a:pt x="6" y="4"/>
                    </a:cubicBezTo>
                    <a:cubicBezTo>
                      <a:pt x="5" y="4"/>
                      <a:pt x="6" y="5"/>
                      <a:pt x="6" y="6"/>
                    </a:cubicBezTo>
                    <a:cubicBezTo>
                      <a:pt x="6" y="6"/>
                      <a:pt x="6" y="5"/>
                      <a:pt x="5" y="4"/>
                    </a:cubicBezTo>
                    <a:cubicBezTo>
                      <a:pt x="6" y="5"/>
                      <a:pt x="5" y="5"/>
                      <a:pt x="5" y="6"/>
                    </a:cubicBezTo>
                    <a:cubicBezTo>
                      <a:pt x="5" y="6"/>
                      <a:pt x="6" y="6"/>
                      <a:pt x="6" y="6"/>
                    </a:cubicBezTo>
                    <a:cubicBezTo>
                      <a:pt x="5" y="6"/>
                      <a:pt x="6" y="7"/>
                      <a:pt x="6" y="8"/>
                    </a:cubicBezTo>
                    <a:cubicBezTo>
                      <a:pt x="5" y="7"/>
                      <a:pt x="6" y="8"/>
                      <a:pt x="5" y="7"/>
                    </a:cubicBezTo>
                    <a:cubicBezTo>
                      <a:pt x="5" y="6"/>
                      <a:pt x="5" y="6"/>
                      <a:pt x="5" y="5"/>
                    </a:cubicBezTo>
                    <a:cubicBezTo>
                      <a:pt x="5" y="5"/>
                      <a:pt x="5" y="5"/>
                      <a:pt x="5" y="6"/>
                    </a:cubicBezTo>
                    <a:cubicBezTo>
                      <a:pt x="4" y="6"/>
                      <a:pt x="4" y="5"/>
                      <a:pt x="4" y="5"/>
                    </a:cubicBezTo>
                    <a:cubicBezTo>
                      <a:pt x="4" y="4"/>
                      <a:pt x="4" y="7"/>
                      <a:pt x="4" y="6"/>
                    </a:cubicBezTo>
                    <a:cubicBezTo>
                      <a:pt x="4" y="5"/>
                      <a:pt x="4" y="5"/>
                      <a:pt x="4" y="5"/>
                    </a:cubicBezTo>
                    <a:cubicBezTo>
                      <a:pt x="4" y="7"/>
                      <a:pt x="3" y="5"/>
                      <a:pt x="3" y="6"/>
                    </a:cubicBezTo>
                    <a:cubicBezTo>
                      <a:pt x="3" y="7"/>
                      <a:pt x="3" y="7"/>
                      <a:pt x="3" y="7"/>
                    </a:cubicBezTo>
                    <a:cubicBezTo>
                      <a:pt x="3" y="5"/>
                      <a:pt x="3" y="8"/>
                      <a:pt x="3" y="7"/>
                    </a:cubicBezTo>
                    <a:cubicBezTo>
                      <a:pt x="3" y="8"/>
                      <a:pt x="3" y="9"/>
                      <a:pt x="3" y="9"/>
                    </a:cubicBezTo>
                    <a:cubicBezTo>
                      <a:pt x="2" y="8"/>
                      <a:pt x="2" y="8"/>
                      <a:pt x="2" y="8"/>
                    </a:cubicBezTo>
                    <a:cubicBezTo>
                      <a:pt x="3" y="9"/>
                      <a:pt x="2" y="6"/>
                      <a:pt x="2" y="6"/>
                    </a:cubicBezTo>
                    <a:cubicBezTo>
                      <a:pt x="2" y="7"/>
                      <a:pt x="2" y="6"/>
                      <a:pt x="2" y="7"/>
                    </a:cubicBezTo>
                    <a:cubicBezTo>
                      <a:pt x="2" y="6"/>
                      <a:pt x="2" y="6"/>
                      <a:pt x="2" y="6"/>
                    </a:cubicBezTo>
                    <a:cubicBezTo>
                      <a:pt x="2" y="6"/>
                      <a:pt x="2" y="8"/>
                      <a:pt x="2" y="7"/>
                    </a:cubicBezTo>
                    <a:cubicBezTo>
                      <a:pt x="2" y="6"/>
                      <a:pt x="2" y="6"/>
                      <a:pt x="2" y="6"/>
                    </a:cubicBezTo>
                    <a:cubicBezTo>
                      <a:pt x="1" y="7"/>
                      <a:pt x="0" y="5"/>
                      <a:pt x="0" y="7"/>
                    </a:cubicBezTo>
                    <a:cubicBezTo>
                      <a:pt x="0" y="8"/>
                      <a:pt x="1" y="9"/>
                      <a:pt x="1" y="10"/>
                    </a:cubicBezTo>
                    <a:cubicBezTo>
                      <a:pt x="1" y="9"/>
                      <a:pt x="1" y="8"/>
                      <a:pt x="1" y="7"/>
                    </a:cubicBezTo>
                    <a:cubicBezTo>
                      <a:pt x="1" y="8"/>
                      <a:pt x="1" y="8"/>
                      <a:pt x="1" y="8"/>
                    </a:cubicBezTo>
                    <a:cubicBezTo>
                      <a:pt x="1" y="8"/>
                      <a:pt x="1" y="7"/>
                      <a:pt x="1" y="6"/>
                    </a:cubicBezTo>
                    <a:cubicBezTo>
                      <a:pt x="1" y="6"/>
                      <a:pt x="1" y="8"/>
                      <a:pt x="1" y="7"/>
                    </a:cubicBezTo>
                    <a:cubicBezTo>
                      <a:pt x="2" y="8"/>
                      <a:pt x="1" y="8"/>
                      <a:pt x="2" y="9"/>
                    </a:cubicBezTo>
                    <a:cubicBezTo>
                      <a:pt x="2" y="9"/>
                      <a:pt x="2" y="9"/>
                      <a:pt x="2" y="9"/>
                    </a:cubicBezTo>
                    <a:cubicBezTo>
                      <a:pt x="2" y="9"/>
                      <a:pt x="2" y="9"/>
                      <a:pt x="2" y="10"/>
                    </a:cubicBezTo>
                    <a:cubicBezTo>
                      <a:pt x="2" y="8"/>
                      <a:pt x="2" y="10"/>
                      <a:pt x="3" y="9"/>
                    </a:cubicBezTo>
                    <a:cubicBezTo>
                      <a:pt x="2" y="9"/>
                      <a:pt x="2" y="9"/>
                      <a:pt x="2" y="9"/>
                    </a:cubicBezTo>
                    <a:cubicBezTo>
                      <a:pt x="2" y="9"/>
                      <a:pt x="2" y="9"/>
                      <a:pt x="2" y="8"/>
                    </a:cubicBezTo>
                    <a:cubicBezTo>
                      <a:pt x="3" y="9"/>
                      <a:pt x="3" y="9"/>
                      <a:pt x="3" y="10"/>
                    </a:cubicBezTo>
                    <a:cubicBezTo>
                      <a:pt x="3" y="9"/>
                      <a:pt x="3" y="8"/>
                      <a:pt x="3" y="8"/>
                    </a:cubicBezTo>
                    <a:cubicBezTo>
                      <a:pt x="3" y="9"/>
                      <a:pt x="3" y="8"/>
                      <a:pt x="4" y="9"/>
                    </a:cubicBezTo>
                    <a:cubicBezTo>
                      <a:pt x="3" y="8"/>
                      <a:pt x="4" y="9"/>
                      <a:pt x="4" y="8"/>
                    </a:cubicBezTo>
                    <a:cubicBezTo>
                      <a:pt x="4" y="8"/>
                      <a:pt x="4" y="8"/>
                      <a:pt x="4" y="9"/>
                    </a:cubicBezTo>
                    <a:cubicBezTo>
                      <a:pt x="4" y="9"/>
                      <a:pt x="4" y="9"/>
                      <a:pt x="4" y="9"/>
                    </a:cubicBezTo>
                    <a:cubicBezTo>
                      <a:pt x="4" y="9"/>
                      <a:pt x="4" y="9"/>
                      <a:pt x="4" y="9"/>
                    </a:cubicBezTo>
                    <a:cubicBezTo>
                      <a:pt x="4" y="9"/>
                      <a:pt x="4" y="9"/>
                      <a:pt x="4" y="9"/>
                    </a:cubicBezTo>
                    <a:cubicBezTo>
                      <a:pt x="5" y="9"/>
                      <a:pt x="4" y="8"/>
                      <a:pt x="5" y="9"/>
                    </a:cubicBezTo>
                    <a:cubicBezTo>
                      <a:pt x="5" y="9"/>
                      <a:pt x="5" y="9"/>
                      <a:pt x="5" y="9"/>
                    </a:cubicBezTo>
                    <a:cubicBezTo>
                      <a:pt x="5" y="9"/>
                      <a:pt x="4" y="7"/>
                      <a:pt x="5" y="8"/>
                    </a:cubicBezTo>
                    <a:cubicBezTo>
                      <a:pt x="5" y="8"/>
                      <a:pt x="5" y="7"/>
                      <a:pt x="4" y="6"/>
                    </a:cubicBezTo>
                    <a:cubicBezTo>
                      <a:pt x="5" y="7"/>
                      <a:pt x="5" y="8"/>
                      <a:pt x="5" y="7"/>
                    </a:cubicBezTo>
                    <a:cubicBezTo>
                      <a:pt x="5" y="6"/>
                      <a:pt x="6" y="8"/>
                      <a:pt x="5" y="7"/>
                    </a:cubicBezTo>
                    <a:cubicBezTo>
                      <a:pt x="6" y="8"/>
                      <a:pt x="6" y="7"/>
                      <a:pt x="6" y="8"/>
                    </a:cubicBezTo>
                    <a:cubicBezTo>
                      <a:pt x="6" y="9"/>
                      <a:pt x="6" y="7"/>
                      <a:pt x="6" y="7"/>
                    </a:cubicBezTo>
                    <a:cubicBezTo>
                      <a:pt x="7" y="8"/>
                      <a:pt x="7" y="8"/>
                      <a:pt x="7" y="8"/>
                    </a:cubicBezTo>
                    <a:cubicBezTo>
                      <a:pt x="6" y="8"/>
                      <a:pt x="6" y="7"/>
                      <a:pt x="7" y="8"/>
                    </a:cubicBezTo>
                    <a:cubicBezTo>
                      <a:pt x="6" y="7"/>
                      <a:pt x="6" y="7"/>
                      <a:pt x="6" y="7"/>
                    </a:cubicBezTo>
                    <a:cubicBezTo>
                      <a:pt x="7" y="7"/>
                      <a:pt x="7" y="7"/>
                      <a:pt x="7" y="8"/>
                    </a:cubicBezTo>
                    <a:cubicBezTo>
                      <a:pt x="7" y="6"/>
                      <a:pt x="7" y="6"/>
                      <a:pt x="7" y="6"/>
                    </a:cubicBezTo>
                    <a:cubicBezTo>
                      <a:pt x="8" y="8"/>
                      <a:pt x="7" y="6"/>
                      <a:pt x="7" y="5"/>
                    </a:cubicBezTo>
                    <a:cubicBezTo>
                      <a:pt x="7" y="5"/>
                      <a:pt x="7" y="5"/>
                      <a:pt x="7" y="5"/>
                    </a:cubicBezTo>
                    <a:cubicBezTo>
                      <a:pt x="8" y="6"/>
                      <a:pt x="8" y="6"/>
                      <a:pt x="8" y="6"/>
                    </a:cubicBezTo>
                    <a:cubicBezTo>
                      <a:pt x="8" y="6"/>
                      <a:pt x="8" y="6"/>
                      <a:pt x="8" y="5"/>
                    </a:cubicBezTo>
                    <a:cubicBezTo>
                      <a:pt x="8" y="5"/>
                      <a:pt x="8" y="6"/>
                      <a:pt x="9" y="6"/>
                    </a:cubicBezTo>
                    <a:cubicBezTo>
                      <a:pt x="8" y="4"/>
                      <a:pt x="10" y="7"/>
                      <a:pt x="8" y="4"/>
                    </a:cubicBezTo>
                    <a:cubicBezTo>
                      <a:pt x="8" y="4"/>
                      <a:pt x="8" y="4"/>
                      <a:pt x="8" y="4"/>
                    </a:cubicBezTo>
                    <a:cubicBezTo>
                      <a:pt x="7" y="4"/>
                      <a:pt x="7" y="3"/>
                      <a:pt x="7" y="3"/>
                    </a:cubicBezTo>
                    <a:cubicBezTo>
                      <a:pt x="7" y="3"/>
                      <a:pt x="8" y="4"/>
                      <a:pt x="8" y="3"/>
                    </a:cubicBezTo>
                    <a:cubicBezTo>
                      <a:pt x="9" y="5"/>
                      <a:pt x="9" y="5"/>
                      <a:pt x="9" y="5"/>
                    </a:cubicBezTo>
                    <a:cubicBezTo>
                      <a:pt x="10" y="6"/>
                      <a:pt x="8" y="2"/>
                      <a:pt x="1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5" name="Freeform 2272"/>
              <p:cNvSpPr>
                <a:spLocks/>
              </p:cNvSpPr>
              <p:nvPr/>
            </p:nvSpPr>
            <p:spPr bwMode="auto">
              <a:xfrm>
                <a:off x="438" y="3183"/>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1"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6" name="Rectangle 2273"/>
              <p:cNvSpPr>
                <a:spLocks noChangeArrowheads="1"/>
              </p:cNvSpPr>
              <p:nvPr/>
            </p:nvSpPr>
            <p:spPr bwMode="auto">
              <a:xfrm>
                <a:off x="441" y="318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7" name="Freeform 2274"/>
              <p:cNvSpPr>
                <a:spLocks/>
              </p:cNvSpPr>
              <p:nvPr/>
            </p:nvSpPr>
            <p:spPr bwMode="auto">
              <a:xfrm>
                <a:off x="445" y="3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8" name="Freeform 2275"/>
              <p:cNvSpPr>
                <a:spLocks/>
              </p:cNvSpPr>
              <p:nvPr/>
            </p:nvSpPr>
            <p:spPr bwMode="auto">
              <a:xfrm>
                <a:off x="443" y="3176"/>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9" name="Freeform 2276"/>
              <p:cNvSpPr>
                <a:spLocks/>
              </p:cNvSpPr>
              <p:nvPr/>
            </p:nvSpPr>
            <p:spPr bwMode="auto">
              <a:xfrm>
                <a:off x="438" y="3162"/>
                <a:ext cx="10" cy="14"/>
              </a:xfrm>
              <a:custGeom>
                <a:avLst/>
                <a:gdLst>
                  <a:gd name="T0" fmla="*/ 3 w 4"/>
                  <a:gd name="T1" fmla="*/ 1 h 6"/>
                  <a:gd name="T2" fmla="*/ 2 w 4"/>
                  <a:gd name="T3" fmla="*/ 1 h 6"/>
                  <a:gd name="T4" fmla="*/ 3 w 4"/>
                  <a:gd name="T5" fmla="*/ 1 h 6"/>
                  <a:gd name="T6" fmla="*/ 2 w 4"/>
                  <a:gd name="T7" fmla="*/ 0 h 6"/>
                  <a:gd name="T8" fmla="*/ 2 w 4"/>
                  <a:gd name="T9" fmla="*/ 2 h 6"/>
                  <a:gd name="T10" fmla="*/ 1 w 4"/>
                  <a:gd name="T11" fmla="*/ 2 h 6"/>
                  <a:gd name="T12" fmla="*/ 2 w 4"/>
                  <a:gd name="T13" fmla="*/ 3 h 6"/>
                  <a:gd name="T14" fmla="*/ 1 w 4"/>
                  <a:gd name="T15" fmla="*/ 2 h 6"/>
                  <a:gd name="T16" fmla="*/ 1 w 4"/>
                  <a:gd name="T17" fmla="*/ 3 h 6"/>
                  <a:gd name="T18" fmla="*/ 2 w 4"/>
                  <a:gd name="T19" fmla="*/ 3 h 6"/>
                  <a:gd name="T20" fmla="*/ 1 w 4"/>
                  <a:gd name="T21" fmla="*/ 3 h 6"/>
                  <a:gd name="T22" fmla="*/ 2 w 4"/>
                  <a:gd name="T23" fmla="*/ 3 h 6"/>
                  <a:gd name="T24" fmla="*/ 1 w 4"/>
                  <a:gd name="T25" fmla="*/ 4 h 6"/>
                  <a:gd name="T26" fmla="*/ 1 w 4"/>
                  <a:gd name="T27" fmla="*/ 3 h 6"/>
                  <a:gd name="T28" fmla="*/ 2 w 4"/>
                  <a:gd name="T29" fmla="*/ 4 h 6"/>
                  <a:gd name="T30" fmla="*/ 1 w 4"/>
                  <a:gd name="T31" fmla="*/ 3 h 6"/>
                  <a:gd name="T32" fmla="*/ 1 w 4"/>
                  <a:gd name="T33" fmla="*/ 5 h 6"/>
                  <a:gd name="T34" fmla="*/ 2 w 4"/>
                  <a:gd name="T35" fmla="*/ 5 h 6"/>
                  <a:gd name="T36" fmla="*/ 2 w 4"/>
                  <a:gd name="T37" fmla="*/ 4 h 6"/>
                  <a:gd name="T38" fmla="*/ 2 w 4"/>
                  <a:gd name="T39" fmla="*/ 5 h 6"/>
                  <a:gd name="T40" fmla="*/ 2 w 4"/>
                  <a:gd name="T41" fmla="*/ 4 h 6"/>
                  <a:gd name="T42" fmla="*/ 3 w 4"/>
                  <a:gd name="T43" fmla="*/ 5 h 6"/>
                  <a:gd name="T44" fmla="*/ 4 w 4"/>
                  <a:gd name="T45" fmla="*/ 5 h 6"/>
                  <a:gd name="T46" fmla="*/ 4 w 4"/>
                  <a:gd name="T47" fmla="*/ 5 h 6"/>
                  <a:gd name="T48" fmla="*/ 4 w 4"/>
                  <a:gd name="T49" fmla="*/ 5 h 6"/>
                  <a:gd name="T50" fmla="*/ 3 w 4"/>
                  <a:gd name="T51" fmla="*/ 4 h 6"/>
                  <a:gd name="T52" fmla="*/ 2 w 4"/>
                  <a:gd name="T53" fmla="*/ 3 h 6"/>
                  <a:gd name="T54" fmla="*/ 2 w 4"/>
                  <a:gd name="T55" fmla="*/ 3 h 6"/>
                  <a:gd name="T56" fmla="*/ 3 w 4"/>
                  <a:gd name="T57" fmla="*/ 4 h 6"/>
                  <a:gd name="T58" fmla="*/ 3 w 4"/>
                  <a:gd name="T59" fmla="*/ 4 h 6"/>
                  <a:gd name="T60" fmla="*/ 4 w 4"/>
                  <a:gd name="T61" fmla="*/ 4 h 6"/>
                  <a:gd name="T62" fmla="*/ 3 w 4"/>
                  <a:gd name="T63" fmla="*/ 4 h 6"/>
                  <a:gd name="T64" fmla="*/ 3 w 4"/>
                  <a:gd name="T65" fmla="*/ 3 h 6"/>
                  <a:gd name="T66" fmla="*/ 4 w 4"/>
                  <a:gd name="T67" fmla="*/ 3 h 6"/>
                  <a:gd name="T68" fmla="*/ 3 w 4"/>
                  <a:gd name="T69" fmla="*/ 2 h 6"/>
                  <a:gd name="T70" fmla="*/ 4 w 4"/>
                  <a:gd name="T71" fmla="*/ 2 h 6"/>
                  <a:gd name="T72" fmla="*/ 3 w 4"/>
                  <a:gd name="T73" fmla="*/ 2 h 6"/>
                  <a:gd name="T74" fmla="*/ 3 w 4"/>
                  <a:gd name="T75" fmla="*/ 1 h 6"/>
                  <a:gd name="T76" fmla="*/ 3 w 4"/>
                  <a:gd name="T77" fmla="*/ 1 h 6"/>
                  <a:gd name="T78" fmla="*/ 2 w 4"/>
                  <a:gd name="T79" fmla="*/ 0 h 6"/>
                  <a:gd name="T80" fmla="*/ 3 w 4"/>
                  <a:gd name="T8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6">
                    <a:moveTo>
                      <a:pt x="3" y="1"/>
                    </a:moveTo>
                    <a:cubicBezTo>
                      <a:pt x="2" y="1"/>
                      <a:pt x="2" y="1"/>
                      <a:pt x="2" y="1"/>
                    </a:cubicBezTo>
                    <a:cubicBezTo>
                      <a:pt x="3" y="1"/>
                      <a:pt x="2" y="0"/>
                      <a:pt x="3" y="1"/>
                    </a:cubicBezTo>
                    <a:cubicBezTo>
                      <a:pt x="2" y="0"/>
                      <a:pt x="3" y="0"/>
                      <a:pt x="2" y="0"/>
                    </a:cubicBezTo>
                    <a:cubicBezTo>
                      <a:pt x="2" y="1"/>
                      <a:pt x="1" y="1"/>
                      <a:pt x="2" y="2"/>
                    </a:cubicBezTo>
                    <a:cubicBezTo>
                      <a:pt x="1" y="2"/>
                      <a:pt x="1" y="2"/>
                      <a:pt x="1" y="2"/>
                    </a:cubicBezTo>
                    <a:cubicBezTo>
                      <a:pt x="3" y="3"/>
                      <a:pt x="0" y="2"/>
                      <a:pt x="2" y="3"/>
                    </a:cubicBezTo>
                    <a:cubicBezTo>
                      <a:pt x="1" y="2"/>
                      <a:pt x="1" y="2"/>
                      <a:pt x="1" y="2"/>
                    </a:cubicBezTo>
                    <a:cubicBezTo>
                      <a:pt x="0" y="2"/>
                      <a:pt x="3" y="4"/>
                      <a:pt x="1" y="3"/>
                    </a:cubicBezTo>
                    <a:cubicBezTo>
                      <a:pt x="2" y="3"/>
                      <a:pt x="2" y="3"/>
                      <a:pt x="2" y="3"/>
                    </a:cubicBezTo>
                    <a:cubicBezTo>
                      <a:pt x="1" y="3"/>
                      <a:pt x="1" y="3"/>
                      <a:pt x="1" y="3"/>
                    </a:cubicBezTo>
                    <a:cubicBezTo>
                      <a:pt x="2" y="3"/>
                      <a:pt x="2" y="3"/>
                      <a:pt x="2" y="3"/>
                    </a:cubicBezTo>
                    <a:cubicBezTo>
                      <a:pt x="2" y="4"/>
                      <a:pt x="2" y="4"/>
                      <a:pt x="1" y="4"/>
                    </a:cubicBezTo>
                    <a:cubicBezTo>
                      <a:pt x="1" y="3"/>
                      <a:pt x="1" y="4"/>
                      <a:pt x="1" y="3"/>
                    </a:cubicBezTo>
                    <a:cubicBezTo>
                      <a:pt x="1" y="3"/>
                      <a:pt x="2" y="4"/>
                      <a:pt x="2" y="4"/>
                    </a:cubicBezTo>
                    <a:cubicBezTo>
                      <a:pt x="1" y="4"/>
                      <a:pt x="1" y="4"/>
                      <a:pt x="1" y="3"/>
                    </a:cubicBezTo>
                    <a:cubicBezTo>
                      <a:pt x="1" y="4"/>
                      <a:pt x="0" y="3"/>
                      <a:pt x="1" y="5"/>
                    </a:cubicBezTo>
                    <a:cubicBezTo>
                      <a:pt x="2" y="5"/>
                      <a:pt x="2" y="5"/>
                      <a:pt x="2" y="5"/>
                    </a:cubicBezTo>
                    <a:cubicBezTo>
                      <a:pt x="3" y="6"/>
                      <a:pt x="2" y="5"/>
                      <a:pt x="2" y="4"/>
                    </a:cubicBezTo>
                    <a:cubicBezTo>
                      <a:pt x="2" y="5"/>
                      <a:pt x="2" y="5"/>
                      <a:pt x="2" y="5"/>
                    </a:cubicBezTo>
                    <a:cubicBezTo>
                      <a:pt x="0" y="3"/>
                      <a:pt x="2" y="5"/>
                      <a:pt x="2" y="4"/>
                    </a:cubicBezTo>
                    <a:cubicBezTo>
                      <a:pt x="2" y="5"/>
                      <a:pt x="2" y="5"/>
                      <a:pt x="3" y="5"/>
                    </a:cubicBezTo>
                    <a:cubicBezTo>
                      <a:pt x="4" y="6"/>
                      <a:pt x="2" y="4"/>
                      <a:pt x="4" y="5"/>
                    </a:cubicBezTo>
                    <a:cubicBezTo>
                      <a:pt x="4" y="5"/>
                      <a:pt x="4" y="5"/>
                      <a:pt x="4" y="5"/>
                    </a:cubicBezTo>
                    <a:cubicBezTo>
                      <a:pt x="4" y="5"/>
                      <a:pt x="4" y="5"/>
                      <a:pt x="4" y="5"/>
                    </a:cubicBezTo>
                    <a:cubicBezTo>
                      <a:pt x="3" y="4"/>
                      <a:pt x="3" y="4"/>
                      <a:pt x="3" y="4"/>
                    </a:cubicBezTo>
                    <a:cubicBezTo>
                      <a:pt x="3" y="4"/>
                      <a:pt x="2" y="4"/>
                      <a:pt x="2" y="3"/>
                    </a:cubicBezTo>
                    <a:cubicBezTo>
                      <a:pt x="3" y="4"/>
                      <a:pt x="1" y="3"/>
                      <a:pt x="2" y="3"/>
                    </a:cubicBezTo>
                    <a:cubicBezTo>
                      <a:pt x="3" y="4"/>
                      <a:pt x="3" y="4"/>
                      <a:pt x="3" y="4"/>
                    </a:cubicBezTo>
                    <a:cubicBezTo>
                      <a:pt x="3" y="4"/>
                      <a:pt x="3" y="4"/>
                      <a:pt x="3" y="4"/>
                    </a:cubicBezTo>
                    <a:cubicBezTo>
                      <a:pt x="3" y="4"/>
                      <a:pt x="4" y="4"/>
                      <a:pt x="4" y="4"/>
                    </a:cubicBezTo>
                    <a:cubicBezTo>
                      <a:pt x="4" y="4"/>
                      <a:pt x="4" y="4"/>
                      <a:pt x="3" y="4"/>
                    </a:cubicBezTo>
                    <a:cubicBezTo>
                      <a:pt x="4" y="4"/>
                      <a:pt x="4" y="3"/>
                      <a:pt x="3" y="3"/>
                    </a:cubicBezTo>
                    <a:cubicBezTo>
                      <a:pt x="3" y="3"/>
                      <a:pt x="4" y="3"/>
                      <a:pt x="4" y="3"/>
                    </a:cubicBezTo>
                    <a:cubicBezTo>
                      <a:pt x="4" y="3"/>
                      <a:pt x="4" y="3"/>
                      <a:pt x="3" y="2"/>
                    </a:cubicBezTo>
                    <a:cubicBezTo>
                      <a:pt x="2" y="2"/>
                      <a:pt x="3" y="2"/>
                      <a:pt x="4" y="2"/>
                    </a:cubicBezTo>
                    <a:cubicBezTo>
                      <a:pt x="3" y="2"/>
                      <a:pt x="3" y="2"/>
                      <a:pt x="3" y="2"/>
                    </a:cubicBezTo>
                    <a:cubicBezTo>
                      <a:pt x="2" y="1"/>
                      <a:pt x="4" y="2"/>
                      <a:pt x="3" y="1"/>
                    </a:cubicBezTo>
                    <a:cubicBezTo>
                      <a:pt x="3" y="1"/>
                      <a:pt x="3" y="1"/>
                      <a:pt x="3" y="1"/>
                    </a:cubicBezTo>
                    <a:cubicBezTo>
                      <a:pt x="3" y="1"/>
                      <a:pt x="2" y="0"/>
                      <a:pt x="2" y="0"/>
                    </a:cubicBezTo>
                    <a:cubicBezTo>
                      <a:pt x="3" y="1"/>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0" name="Freeform 2277"/>
              <p:cNvSpPr>
                <a:spLocks/>
              </p:cNvSpPr>
              <p:nvPr/>
            </p:nvSpPr>
            <p:spPr bwMode="auto">
              <a:xfrm>
                <a:off x="441" y="3159"/>
                <a:ext cx="4" cy="3"/>
              </a:xfrm>
              <a:custGeom>
                <a:avLst/>
                <a:gdLst>
                  <a:gd name="T0" fmla="*/ 1 w 2"/>
                  <a:gd name="T1" fmla="*/ 1 h 1"/>
                  <a:gd name="T2" fmla="*/ 2 w 2"/>
                  <a:gd name="T3" fmla="*/ 1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1"/>
                      <a:pt x="0" y="0"/>
                    </a:cubicBezTo>
                    <a:cubicBezTo>
                      <a:pt x="1" y="1"/>
                      <a:pt x="0" y="0"/>
                      <a:pt x="1" y="1"/>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1" name="Freeform 2278"/>
              <p:cNvSpPr>
                <a:spLocks/>
              </p:cNvSpPr>
              <p:nvPr/>
            </p:nvSpPr>
            <p:spPr bwMode="auto">
              <a:xfrm>
                <a:off x="438" y="3154"/>
                <a:ext cx="10" cy="8"/>
              </a:xfrm>
              <a:custGeom>
                <a:avLst/>
                <a:gdLst>
                  <a:gd name="T0" fmla="*/ 2 w 4"/>
                  <a:gd name="T1" fmla="*/ 1 h 3"/>
                  <a:gd name="T2" fmla="*/ 2 w 4"/>
                  <a:gd name="T3" fmla="*/ 1 h 3"/>
                  <a:gd name="T4" fmla="*/ 1 w 4"/>
                  <a:gd name="T5" fmla="*/ 2 h 3"/>
                  <a:gd name="T6" fmla="*/ 3 w 4"/>
                  <a:gd name="T7" fmla="*/ 2 h 3"/>
                  <a:gd name="T8" fmla="*/ 2 w 4"/>
                  <a:gd name="T9" fmla="*/ 2 h 3"/>
                  <a:gd name="T10" fmla="*/ 3 w 4"/>
                  <a:gd name="T11" fmla="*/ 3 h 3"/>
                  <a:gd name="T12" fmla="*/ 2 w 4"/>
                  <a:gd name="T13" fmla="*/ 2 h 3"/>
                  <a:gd name="T14" fmla="*/ 3 w 4"/>
                  <a:gd name="T15" fmla="*/ 3 h 3"/>
                  <a:gd name="T16" fmla="*/ 3 w 4"/>
                  <a:gd name="T17" fmla="*/ 2 h 3"/>
                  <a:gd name="T18" fmla="*/ 3 w 4"/>
                  <a:gd name="T19" fmla="*/ 3 h 3"/>
                  <a:gd name="T20" fmla="*/ 2 w 4"/>
                  <a:gd name="T21" fmla="*/ 2 h 3"/>
                  <a:gd name="T22" fmla="*/ 3 w 4"/>
                  <a:gd name="T23" fmla="*/ 2 h 3"/>
                  <a:gd name="T24" fmla="*/ 4 w 4"/>
                  <a:gd name="T25" fmla="*/ 2 h 3"/>
                  <a:gd name="T26" fmla="*/ 4 w 4"/>
                  <a:gd name="T27" fmla="*/ 2 h 3"/>
                  <a:gd name="T28" fmla="*/ 2 w 4"/>
                  <a:gd name="T29" fmla="*/ 2 h 3"/>
                  <a:gd name="T30" fmla="*/ 4 w 4"/>
                  <a:gd name="T31" fmla="*/ 2 h 3"/>
                  <a:gd name="T32" fmla="*/ 4 w 4"/>
                  <a:gd name="T33" fmla="*/ 1 h 3"/>
                  <a:gd name="T34" fmla="*/ 2 w 4"/>
                  <a:gd name="T35" fmla="*/ 0 h 3"/>
                  <a:gd name="T36" fmla="*/ 3 w 4"/>
                  <a:gd name="T37" fmla="*/ 1 h 3"/>
                  <a:gd name="T38" fmla="*/ 3 w 4"/>
                  <a:gd name="T39" fmla="*/ 1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2" y="1"/>
                      <a:pt x="2" y="1"/>
                      <a:pt x="2" y="1"/>
                    </a:cubicBezTo>
                    <a:cubicBezTo>
                      <a:pt x="2" y="1"/>
                      <a:pt x="2" y="2"/>
                      <a:pt x="1" y="2"/>
                    </a:cubicBezTo>
                    <a:cubicBezTo>
                      <a:pt x="1" y="2"/>
                      <a:pt x="2" y="2"/>
                      <a:pt x="3" y="2"/>
                    </a:cubicBezTo>
                    <a:cubicBezTo>
                      <a:pt x="2" y="2"/>
                      <a:pt x="2" y="2"/>
                      <a:pt x="2" y="2"/>
                    </a:cubicBezTo>
                    <a:cubicBezTo>
                      <a:pt x="2" y="2"/>
                      <a:pt x="1" y="2"/>
                      <a:pt x="3" y="3"/>
                    </a:cubicBezTo>
                    <a:cubicBezTo>
                      <a:pt x="3" y="3"/>
                      <a:pt x="2" y="2"/>
                      <a:pt x="2" y="2"/>
                    </a:cubicBezTo>
                    <a:cubicBezTo>
                      <a:pt x="3" y="3"/>
                      <a:pt x="3" y="3"/>
                      <a:pt x="3" y="3"/>
                    </a:cubicBezTo>
                    <a:cubicBezTo>
                      <a:pt x="3" y="2"/>
                      <a:pt x="3" y="2"/>
                      <a:pt x="3" y="2"/>
                    </a:cubicBezTo>
                    <a:cubicBezTo>
                      <a:pt x="3" y="3"/>
                      <a:pt x="3" y="3"/>
                      <a:pt x="3" y="3"/>
                    </a:cubicBezTo>
                    <a:cubicBezTo>
                      <a:pt x="4" y="3"/>
                      <a:pt x="1" y="2"/>
                      <a:pt x="2" y="2"/>
                    </a:cubicBezTo>
                    <a:cubicBezTo>
                      <a:pt x="3" y="2"/>
                      <a:pt x="3" y="2"/>
                      <a:pt x="3" y="2"/>
                    </a:cubicBezTo>
                    <a:cubicBezTo>
                      <a:pt x="3" y="2"/>
                      <a:pt x="3" y="2"/>
                      <a:pt x="4" y="2"/>
                    </a:cubicBezTo>
                    <a:cubicBezTo>
                      <a:pt x="4" y="2"/>
                      <a:pt x="3" y="2"/>
                      <a:pt x="4" y="2"/>
                    </a:cubicBezTo>
                    <a:cubicBezTo>
                      <a:pt x="3" y="2"/>
                      <a:pt x="3" y="2"/>
                      <a:pt x="2" y="2"/>
                    </a:cubicBezTo>
                    <a:cubicBezTo>
                      <a:pt x="1" y="1"/>
                      <a:pt x="3" y="2"/>
                      <a:pt x="4" y="2"/>
                    </a:cubicBezTo>
                    <a:cubicBezTo>
                      <a:pt x="3" y="1"/>
                      <a:pt x="2" y="1"/>
                      <a:pt x="4" y="1"/>
                    </a:cubicBezTo>
                    <a:cubicBezTo>
                      <a:pt x="3" y="1"/>
                      <a:pt x="2" y="1"/>
                      <a:pt x="2" y="0"/>
                    </a:cubicBezTo>
                    <a:cubicBezTo>
                      <a:pt x="3" y="1"/>
                      <a:pt x="3" y="1"/>
                      <a:pt x="3" y="1"/>
                    </a:cubicBezTo>
                    <a:cubicBezTo>
                      <a:pt x="3" y="1"/>
                      <a:pt x="4" y="1"/>
                      <a:pt x="3" y="1"/>
                    </a:cubicBezTo>
                    <a:cubicBezTo>
                      <a:pt x="3" y="1"/>
                      <a:pt x="2"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2" name="Rectangle 2279"/>
              <p:cNvSpPr>
                <a:spLocks noChangeArrowheads="1"/>
              </p:cNvSpPr>
              <p:nvPr/>
            </p:nvSpPr>
            <p:spPr bwMode="auto">
              <a:xfrm>
                <a:off x="441" y="3157"/>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3" name="Freeform 2280"/>
              <p:cNvSpPr>
                <a:spLocks/>
              </p:cNvSpPr>
              <p:nvPr/>
            </p:nvSpPr>
            <p:spPr bwMode="auto">
              <a:xfrm>
                <a:off x="850" y="3004"/>
                <a:ext cx="2" cy="3"/>
              </a:xfrm>
              <a:custGeom>
                <a:avLst/>
                <a:gdLst>
                  <a:gd name="T0" fmla="*/ 0 w 2"/>
                  <a:gd name="T1" fmla="*/ 3 h 3"/>
                  <a:gd name="T2" fmla="*/ 0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4" name="Freeform 2281"/>
              <p:cNvSpPr>
                <a:spLocks/>
              </p:cNvSpPr>
              <p:nvPr/>
            </p:nvSpPr>
            <p:spPr bwMode="auto">
              <a:xfrm>
                <a:off x="850" y="3004"/>
                <a:ext cx="2" cy="10"/>
              </a:xfrm>
              <a:custGeom>
                <a:avLst/>
                <a:gdLst>
                  <a:gd name="T0" fmla="*/ 0 w 1"/>
                  <a:gd name="T1" fmla="*/ 4 h 4"/>
                  <a:gd name="T2" fmla="*/ 0 w 1"/>
                  <a:gd name="T3" fmla="*/ 4 h 4"/>
                  <a:gd name="T4" fmla="*/ 1 w 1"/>
                  <a:gd name="T5" fmla="*/ 0 h 4"/>
                  <a:gd name="T6" fmla="*/ 0 w 1"/>
                  <a:gd name="T7" fmla="*/ 2 h 4"/>
                  <a:gd name="T8" fmla="*/ 1 w 1"/>
                  <a:gd name="T9" fmla="*/ 2 h 4"/>
                  <a:gd name="T10" fmla="*/ 0 w 1"/>
                  <a:gd name="T11" fmla="*/ 3 h 4"/>
                  <a:gd name="T12" fmla="*/ 0 w 1"/>
                  <a:gd name="T13" fmla="*/ 3 h 4"/>
                  <a:gd name="T14" fmla="*/ 0 w 1"/>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4">
                    <a:moveTo>
                      <a:pt x="0" y="4"/>
                    </a:moveTo>
                    <a:cubicBezTo>
                      <a:pt x="0" y="4"/>
                      <a:pt x="0" y="4"/>
                      <a:pt x="0" y="4"/>
                    </a:cubicBezTo>
                    <a:cubicBezTo>
                      <a:pt x="1" y="1"/>
                      <a:pt x="1" y="2"/>
                      <a:pt x="1" y="0"/>
                    </a:cubicBezTo>
                    <a:cubicBezTo>
                      <a:pt x="1" y="1"/>
                      <a:pt x="0" y="1"/>
                      <a:pt x="0" y="2"/>
                    </a:cubicBezTo>
                    <a:cubicBezTo>
                      <a:pt x="0" y="2"/>
                      <a:pt x="1" y="1"/>
                      <a:pt x="1" y="2"/>
                    </a:cubicBezTo>
                    <a:cubicBezTo>
                      <a:pt x="0" y="2"/>
                      <a:pt x="0" y="2"/>
                      <a:pt x="0" y="3"/>
                    </a:cubicBezTo>
                    <a:cubicBezTo>
                      <a:pt x="0" y="4"/>
                      <a:pt x="0" y="2"/>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5" name="Freeform 2282"/>
              <p:cNvSpPr>
                <a:spLocks/>
              </p:cNvSpPr>
              <p:nvPr/>
            </p:nvSpPr>
            <p:spPr bwMode="auto">
              <a:xfrm>
                <a:off x="852" y="30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6" name="Freeform 2283"/>
              <p:cNvSpPr>
                <a:spLocks/>
              </p:cNvSpPr>
              <p:nvPr/>
            </p:nvSpPr>
            <p:spPr bwMode="auto">
              <a:xfrm>
                <a:off x="852" y="300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7" name="Freeform 2284"/>
              <p:cNvSpPr>
                <a:spLocks/>
              </p:cNvSpPr>
              <p:nvPr/>
            </p:nvSpPr>
            <p:spPr bwMode="auto">
              <a:xfrm>
                <a:off x="854" y="30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8" name="Freeform 2285"/>
              <p:cNvSpPr>
                <a:spLocks/>
              </p:cNvSpPr>
              <p:nvPr/>
            </p:nvSpPr>
            <p:spPr bwMode="auto">
              <a:xfrm>
                <a:off x="852" y="3007"/>
                <a:ext cx="2" cy="7"/>
              </a:xfrm>
              <a:custGeom>
                <a:avLst/>
                <a:gdLst>
                  <a:gd name="T0" fmla="*/ 1 w 1"/>
                  <a:gd name="T1" fmla="*/ 1 h 3"/>
                  <a:gd name="T2" fmla="*/ 1 w 1"/>
                  <a:gd name="T3" fmla="*/ 1 h 3"/>
                  <a:gd name="T4" fmla="*/ 1 w 1"/>
                  <a:gd name="T5" fmla="*/ 1 h 3"/>
                  <a:gd name="T6" fmla="*/ 1 w 1"/>
                  <a:gd name="T7" fmla="*/ 2 h 3"/>
                  <a:gd name="T8" fmla="*/ 0 w 1"/>
                  <a:gd name="T9" fmla="*/ 2 h 3"/>
                  <a:gd name="T10" fmla="*/ 0 w 1"/>
                  <a:gd name="T11" fmla="*/ 3 h 3"/>
                  <a:gd name="T12" fmla="*/ 1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1"/>
                    </a:moveTo>
                    <a:cubicBezTo>
                      <a:pt x="1" y="0"/>
                      <a:pt x="1" y="0"/>
                      <a:pt x="1" y="1"/>
                    </a:cubicBezTo>
                    <a:cubicBezTo>
                      <a:pt x="1" y="1"/>
                      <a:pt x="1" y="1"/>
                      <a:pt x="1" y="1"/>
                    </a:cubicBezTo>
                    <a:cubicBezTo>
                      <a:pt x="1" y="1"/>
                      <a:pt x="1" y="2"/>
                      <a:pt x="1" y="2"/>
                    </a:cubicBezTo>
                    <a:cubicBezTo>
                      <a:pt x="0" y="2"/>
                      <a:pt x="1" y="1"/>
                      <a:pt x="0" y="2"/>
                    </a:cubicBezTo>
                    <a:cubicBezTo>
                      <a:pt x="0" y="3"/>
                      <a:pt x="0" y="3"/>
                      <a:pt x="0" y="3"/>
                    </a:cubicBezTo>
                    <a:cubicBezTo>
                      <a:pt x="1" y="3"/>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9" name="Freeform 2286"/>
              <p:cNvSpPr>
                <a:spLocks/>
              </p:cNvSpPr>
              <p:nvPr/>
            </p:nvSpPr>
            <p:spPr bwMode="auto">
              <a:xfrm>
                <a:off x="854" y="3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0" name="Freeform 2287"/>
              <p:cNvSpPr>
                <a:spLocks/>
              </p:cNvSpPr>
              <p:nvPr/>
            </p:nvSpPr>
            <p:spPr bwMode="auto">
              <a:xfrm>
                <a:off x="852" y="3007"/>
                <a:ext cx="2" cy="2"/>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1" name="Freeform 2288"/>
              <p:cNvSpPr>
                <a:spLocks/>
              </p:cNvSpPr>
              <p:nvPr/>
            </p:nvSpPr>
            <p:spPr bwMode="auto">
              <a:xfrm>
                <a:off x="854" y="3007"/>
                <a:ext cx="3" cy="9"/>
              </a:xfrm>
              <a:custGeom>
                <a:avLst/>
                <a:gdLst>
                  <a:gd name="T0" fmla="*/ 1 w 1"/>
                  <a:gd name="T1" fmla="*/ 1 h 4"/>
                  <a:gd name="T2" fmla="*/ 0 w 1"/>
                  <a:gd name="T3" fmla="*/ 2 h 4"/>
                  <a:gd name="T4" fmla="*/ 0 w 1"/>
                  <a:gd name="T5" fmla="*/ 4 h 4"/>
                  <a:gd name="T6" fmla="*/ 1 w 1"/>
                  <a:gd name="T7" fmla="*/ 3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0" y="2"/>
                      <a:pt x="0" y="0"/>
                      <a:pt x="0" y="2"/>
                    </a:cubicBezTo>
                    <a:cubicBezTo>
                      <a:pt x="0" y="2"/>
                      <a:pt x="0" y="3"/>
                      <a:pt x="0" y="4"/>
                    </a:cubicBezTo>
                    <a:cubicBezTo>
                      <a:pt x="1" y="3"/>
                      <a:pt x="1" y="3"/>
                      <a:pt x="1" y="3"/>
                    </a:cubicBezTo>
                    <a:cubicBezTo>
                      <a:pt x="1" y="3"/>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2" name="Freeform 2289"/>
              <p:cNvSpPr>
                <a:spLocks/>
              </p:cNvSpPr>
              <p:nvPr/>
            </p:nvSpPr>
            <p:spPr bwMode="auto">
              <a:xfrm>
                <a:off x="857" y="301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3" name="Freeform 2290"/>
              <p:cNvSpPr>
                <a:spLocks/>
              </p:cNvSpPr>
              <p:nvPr/>
            </p:nvSpPr>
            <p:spPr bwMode="auto">
              <a:xfrm>
                <a:off x="857" y="3012"/>
                <a:ext cx="2" cy="9"/>
              </a:xfrm>
              <a:custGeom>
                <a:avLst/>
                <a:gdLst>
                  <a:gd name="T0" fmla="*/ 1 w 1"/>
                  <a:gd name="T1" fmla="*/ 0 h 4"/>
                  <a:gd name="T2" fmla="*/ 1 w 1"/>
                  <a:gd name="T3" fmla="*/ 2 h 4"/>
                  <a:gd name="T4" fmla="*/ 1 w 1"/>
                  <a:gd name="T5" fmla="*/ 0 h 4"/>
                  <a:gd name="T6" fmla="*/ 0 w 1"/>
                  <a:gd name="T7" fmla="*/ 1 h 4"/>
                  <a:gd name="T8" fmla="*/ 1 w 1"/>
                  <a:gd name="T9" fmla="*/ 0 h 4"/>
                  <a:gd name="T10" fmla="*/ 0 w 1"/>
                  <a:gd name="T11" fmla="*/ 1 h 4"/>
                  <a:gd name="T12" fmla="*/ 0 w 1"/>
                  <a:gd name="T13" fmla="*/ 0 h 4"/>
                  <a:gd name="T14" fmla="*/ 0 w 1"/>
                  <a:gd name="T15" fmla="*/ 2 h 4"/>
                  <a:gd name="T16" fmla="*/ 0 w 1"/>
                  <a:gd name="T17" fmla="*/ 1 h 4"/>
                  <a:gd name="T18" fmla="*/ 0 w 1"/>
                  <a:gd name="T19" fmla="*/ 2 h 4"/>
                  <a:gd name="T20" fmla="*/ 1 w 1"/>
                  <a:gd name="T21" fmla="*/ 3 h 4"/>
                  <a:gd name="T22" fmla="*/ 1 w 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0"/>
                    </a:moveTo>
                    <a:cubicBezTo>
                      <a:pt x="1" y="2"/>
                      <a:pt x="1" y="2"/>
                      <a:pt x="1" y="2"/>
                    </a:cubicBezTo>
                    <a:cubicBezTo>
                      <a:pt x="1" y="1"/>
                      <a:pt x="1" y="1"/>
                      <a:pt x="1" y="0"/>
                    </a:cubicBezTo>
                    <a:cubicBezTo>
                      <a:pt x="1" y="0"/>
                      <a:pt x="1" y="1"/>
                      <a:pt x="0" y="1"/>
                    </a:cubicBezTo>
                    <a:cubicBezTo>
                      <a:pt x="0" y="0"/>
                      <a:pt x="1" y="1"/>
                      <a:pt x="1" y="0"/>
                    </a:cubicBezTo>
                    <a:cubicBezTo>
                      <a:pt x="1" y="0"/>
                      <a:pt x="0" y="0"/>
                      <a:pt x="0" y="1"/>
                    </a:cubicBezTo>
                    <a:cubicBezTo>
                      <a:pt x="0" y="0"/>
                      <a:pt x="0" y="0"/>
                      <a:pt x="0" y="0"/>
                    </a:cubicBezTo>
                    <a:cubicBezTo>
                      <a:pt x="0" y="2"/>
                      <a:pt x="0" y="2"/>
                      <a:pt x="0" y="2"/>
                    </a:cubicBezTo>
                    <a:cubicBezTo>
                      <a:pt x="0" y="2"/>
                      <a:pt x="0" y="0"/>
                      <a:pt x="0" y="1"/>
                    </a:cubicBezTo>
                    <a:cubicBezTo>
                      <a:pt x="0" y="2"/>
                      <a:pt x="0" y="2"/>
                      <a:pt x="0" y="2"/>
                    </a:cubicBezTo>
                    <a:cubicBezTo>
                      <a:pt x="0" y="2"/>
                      <a:pt x="1" y="4"/>
                      <a:pt x="1" y="3"/>
                    </a:cubicBezTo>
                    <a:cubicBezTo>
                      <a:pt x="1" y="3"/>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4" name="Freeform 2291"/>
              <p:cNvSpPr>
                <a:spLocks/>
              </p:cNvSpPr>
              <p:nvPr/>
            </p:nvSpPr>
            <p:spPr bwMode="auto">
              <a:xfrm>
                <a:off x="861" y="301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5" name="Freeform 2292"/>
              <p:cNvSpPr>
                <a:spLocks/>
              </p:cNvSpPr>
              <p:nvPr/>
            </p:nvSpPr>
            <p:spPr bwMode="auto">
              <a:xfrm>
                <a:off x="861" y="3009"/>
                <a:ext cx="3" cy="12"/>
              </a:xfrm>
              <a:custGeom>
                <a:avLst/>
                <a:gdLst>
                  <a:gd name="T0" fmla="*/ 0 w 1"/>
                  <a:gd name="T1" fmla="*/ 0 h 5"/>
                  <a:gd name="T2" fmla="*/ 0 w 1"/>
                  <a:gd name="T3" fmla="*/ 1 h 5"/>
                  <a:gd name="T4" fmla="*/ 0 w 1"/>
                  <a:gd name="T5" fmla="*/ 1 h 5"/>
                  <a:gd name="T6" fmla="*/ 0 w 1"/>
                  <a:gd name="T7" fmla="*/ 2 h 5"/>
                  <a:gd name="T8" fmla="*/ 0 w 1"/>
                  <a:gd name="T9" fmla="*/ 1 h 5"/>
                  <a:gd name="T10" fmla="*/ 1 w 1"/>
                  <a:gd name="T11" fmla="*/ 3 h 5"/>
                  <a:gd name="T12" fmla="*/ 0 w 1"/>
                  <a:gd name="T13" fmla="*/ 3 h 5"/>
                  <a:gd name="T14" fmla="*/ 1 w 1"/>
                  <a:gd name="T15" fmla="*/ 3 h 5"/>
                  <a:gd name="T16" fmla="*/ 1 w 1"/>
                  <a:gd name="T17" fmla="*/ 2 h 5"/>
                  <a:gd name="T18" fmla="*/ 1 w 1"/>
                  <a:gd name="T19" fmla="*/ 2 h 5"/>
                  <a:gd name="T20" fmla="*/ 0 w 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0" y="0"/>
                    </a:moveTo>
                    <a:cubicBezTo>
                      <a:pt x="0" y="1"/>
                      <a:pt x="0" y="1"/>
                      <a:pt x="0" y="1"/>
                    </a:cubicBezTo>
                    <a:cubicBezTo>
                      <a:pt x="0" y="1"/>
                      <a:pt x="0" y="1"/>
                      <a:pt x="0" y="1"/>
                    </a:cubicBezTo>
                    <a:cubicBezTo>
                      <a:pt x="0" y="1"/>
                      <a:pt x="0" y="2"/>
                      <a:pt x="0" y="2"/>
                    </a:cubicBezTo>
                    <a:cubicBezTo>
                      <a:pt x="0" y="3"/>
                      <a:pt x="0" y="2"/>
                      <a:pt x="0" y="1"/>
                    </a:cubicBezTo>
                    <a:cubicBezTo>
                      <a:pt x="1" y="2"/>
                      <a:pt x="0" y="2"/>
                      <a:pt x="1" y="3"/>
                    </a:cubicBezTo>
                    <a:cubicBezTo>
                      <a:pt x="1" y="3"/>
                      <a:pt x="1" y="3"/>
                      <a:pt x="0" y="3"/>
                    </a:cubicBezTo>
                    <a:cubicBezTo>
                      <a:pt x="1" y="5"/>
                      <a:pt x="1" y="3"/>
                      <a:pt x="1" y="3"/>
                    </a:cubicBezTo>
                    <a:cubicBezTo>
                      <a:pt x="1" y="2"/>
                      <a:pt x="1" y="2"/>
                      <a:pt x="1" y="2"/>
                    </a:cubicBezTo>
                    <a:cubicBezTo>
                      <a:pt x="1" y="2"/>
                      <a:pt x="1" y="2"/>
                      <a:pt x="1" y="2"/>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6" name="Freeform 2293"/>
              <p:cNvSpPr>
                <a:spLocks/>
              </p:cNvSpPr>
              <p:nvPr/>
            </p:nvSpPr>
            <p:spPr bwMode="auto">
              <a:xfrm>
                <a:off x="859" y="3009"/>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0"/>
                      <a:pt x="1" y="0"/>
                      <a:pt x="1" y="1"/>
                    </a:cubicBezTo>
                    <a:cubicBezTo>
                      <a:pt x="1"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7" name="Freeform 2294"/>
              <p:cNvSpPr>
                <a:spLocks/>
              </p:cNvSpPr>
              <p:nvPr/>
            </p:nvSpPr>
            <p:spPr bwMode="auto">
              <a:xfrm>
                <a:off x="864" y="301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8" name="Freeform 2295"/>
              <p:cNvSpPr>
                <a:spLocks/>
              </p:cNvSpPr>
              <p:nvPr/>
            </p:nvSpPr>
            <p:spPr bwMode="auto">
              <a:xfrm>
                <a:off x="864" y="3009"/>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9" name="Freeform 2296"/>
              <p:cNvSpPr>
                <a:spLocks/>
              </p:cNvSpPr>
              <p:nvPr/>
            </p:nvSpPr>
            <p:spPr bwMode="auto">
              <a:xfrm>
                <a:off x="864" y="3000"/>
                <a:ext cx="19" cy="19"/>
              </a:xfrm>
              <a:custGeom>
                <a:avLst/>
                <a:gdLst>
                  <a:gd name="T0" fmla="*/ 8 w 8"/>
                  <a:gd name="T1" fmla="*/ 2 h 8"/>
                  <a:gd name="T2" fmla="*/ 8 w 8"/>
                  <a:gd name="T3" fmla="*/ 2 h 8"/>
                  <a:gd name="T4" fmla="*/ 7 w 8"/>
                  <a:gd name="T5" fmla="*/ 1 h 8"/>
                  <a:gd name="T6" fmla="*/ 6 w 8"/>
                  <a:gd name="T7" fmla="*/ 0 h 8"/>
                  <a:gd name="T8" fmla="*/ 6 w 8"/>
                  <a:gd name="T9" fmla="*/ 1 h 8"/>
                  <a:gd name="T10" fmla="*/ 5 w 8"/>
                  <a:gd name="T11" fmla="*/ 0 h 8"/>
                  <a:gd name="T12" fmla="*/ 5 w 8"/>
                  <a:gd name="T13" fmla="*/ 1 h 8"/>
                  <a:gd name="T14" fmla="*/ 4 w 8"/>
                  <a:gd name="T15" fmla="*/ 2 h 8"/>
                  <a:gd name="T16" fmla="*/ 2 w 8"/>
                  <a:gd name="T17" fmla="*/ 3 h 8"/>
                  <a:gd name="T18" fmla="*/ 2 w 8"/>
                  <a:gd name="T19" fmla="*/ 5 h 8"/>
                  <a:gd name="T20" fmla="*/ 1 w 8"/>
                  <a:gd name="T21" fmla="*/ 4 h 8"/>
                  <a:gd name="T22" fmla="*/ 2 w 8"/>
                  <a:gd name="T23" fmla="*/ 4 h 8"/>
                  <a:gd name="T24" fmla="*/ 1 w 8"/>
                  <a:gd name="T25" fmla="*/ 4 h 8"/>
                  <a:gd name="T26" fmla="*/ 1 w 8"/>
                  <a:gd name="T27" fmla="*/ 6 h 8"/>
                  <a:gd name="T28" fmla="*/ 0 w 8"/>
                  <a:gd name="T29" fmla="*/ 4 h 8"/>
                  <a:gd name="T30" fmla="*/ 0 w 8"/>
                  <a:gd name="T31" fmla="*/ 5 h 8"/>
                  <a:gd name="T32" fmla="*/ 1 w 8"/>
                  <a:gd name="T33" fmla="*/ 6 h 8"/>
                  <a:gd name="T34" fmla="*/ 1 w 8"/>
                  <a:gd name="T35" fmla="*/ 7 h 8"/>
                  <a:gd name="T36" fmla="*/ 2 w 8"/>
                  <a:gd name="T37" fmla="*/ 4 h 8"/>
                  <a:gd name="T38" fmla="*/ 3 w 8"/>
                  <a:gd name="T39" fmla="*/ 5 h 8"/>
                  <a:gd name="T40" fmla="*/ 4 w 8"/>
                  <a:gd name="T41" fmla="*/ 5 h 8"/>
                  <a:gd name="T42" fmla="*/ 4 w 8"/>
                  <a:gd name="T43" fmla="*/ 4 h 8"/>
                  <a:gd name="T44" fmla="*/ 5 w 8"/>
                  <a:gd name="T45" fmla="*/ 4 h 8"/>
                  <a:gd name="T46" fmla="*/ 4 w 8"/>
                  <a:gd name="T47" fmla="*/ 3 h 8"/>
                  <a:gd name="T48" fmla="*/ 5 w 8"/>
                  <a:gd name="T49" fmla="*/ 4 h 8"/>
                  <a:gd name="T50" fmla="*/ 4 w 8"/>
                  <a:gd name="T51" fmla="*/ 2 h 8"/>
                  <a:gd name="T52" fmla="*/ 6 w 8"/>
                  <a:gd name="T53" fmla="*/ 4 h 8"/>
                  <a:gd name="T54" fmla="*/ 6 w 8"/>
                  <a:gd name="T55" fmla="*/ 3 h 8"/>
                  <a:gd name="T56" fmla="*/ 5 w 8"/>
                  <a:gd name="T57" fmla="*/ 2 h 8"/>
                  <a:gd name="T58" fmla="*/ 6 w 8"/>
                  <a:gd name="T59" fmla="*/ 4 h 8"/>
                  <a:gd name="T60" fmla="*/ 6 w 8"/>
                  <a:gd name="T61" fmla="*/ 2 h 8"/>
                  <a:gd name="T62" fmla="*/ 6 w 8"/>
                  <a:gd name="T63" fmla="*/ 2 h 8"/>
                  <a:gd name="T64" fmla="*/ 7 w 8"/>
                  <a:gd name="T65" fmla="*/ 2 h 8"/>
                  <a:gd name="T66" fmla="*/ 7 w 8"/>
                  <a:gd name="T67" fmla="*/ 3 h 8"/>
                  <a:gd name="T68" fmla="*/ 8 w 8"/>
                  <a:gd name="T69" fmla="*/ 4 h 8"/>
                  <a:gd name="T70" fmla="*/ 7 w 8"/>
                  <a:gd name="T71" fmla="*/ 2 h 8"/>
                  <a:gd name="T72" fmla="*/ 8 w 8"/>
                  <a:gd name="T7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8">
                    <a:moveTo>
                      <a:pt x="8" y="2"/>
                    </a:moveTo>
                    <a:cubicBezTo>
                      <a:pt x="8" y="2"/>
                      <a:pt x="8" y="2"/>
                      <a:pt x="8" y="2"/>
                    </a:cubicBezTo>
                    <a:cubicBezTo>
                      <a:pt x="7" y="1"/>
                      <a:pt x="7" y="1"/>
                      <a:pt x="7" y="1"/>
                    </a:cubicBezTo>
                    <a:cubicBezTo>
                      <a:pt x="7" y="1"/>
                      <a:pt x="6" y="0"/>
                      <a:pt x="6" y="0"/>
                    </a:cubicBezTo>
                    <a:cubicBezTo>
                      <a:pt x="6" y="0"/>
                      <a:pt x="6" y="1"/>
                      <a:pt x="6" y="1"/>
                    </a:cubicBezTo>
                    <a:cubicBezTo>
                      <a:pt x="5" y="0"/>
                      <a:pt x="5" y="0"/>
                      <a:pt x="5" y="0"/>
                    </a:cubicBezTo>
                    <a:cubicBezTo>
                      <a:pt x="5" y="1"/>
                      <a:pt x="5" y="2"/>
                      <a:pt x="5" y="1"/>
                    </a:cubicBezTo>
                    <a:cubicBezTo>
                      <a:pt x="4" y="1"/>
                      <a:pt x="5" y="2"/>
                      <a:pt x="4" y="2"/>
                    </a:cubicBezTo>
                    <a:cubicBezTo>
                      <a:pt x="4" y="2"/>
                      <a:pt x="3" y="4"/>
                      <a:pt x="2" y="3"/>
                    </a:cubicBezTo>
                    <a:cubicBezTo>
                      <a:pt x="2" y="5"/>
                      <a:pt x="2" y="5"/>
                      <a:pt x="2" y="5"/>
                    </a:cubicBezTo>
                    <a:cubicBezTo>
                      <a:pt x="2" y="4"/>
                      <a:pt x="2" y="5"/>
                      <a:pt x="1" y="4"/>
                    </a:cubicBezTo>
                    <a:cubicBezTo>
                      <a:pt x="2" y="4"/>
                      <a:pt x="2" y="4"/>
                      <a:pt x="2" y="4"/>
                    </a:cubicBezTo>
                    <a:cubicBezTo>
                      <a:pt x="1" y="3"/>
                      <a:pt x="1" y="4"/>
                      <a:pt x="1" y="4"/>
                    </a:cubicBezTo>
                    <a:cubicBezTo>
                      <a:pt x="1" y="4"/>
                      <a:pt x="1" y="5"/>
                      <a:pt x="1" y="6"/>
                    </a:cubicBezTo>
                    <a:cubicBezTo>
                      <a:pt x="1" y="4"/>
                      <a:pt x="1" y="6"/>
                      <a:pt x="0" y="4"/>
                    </a:cubicBezTo>
                    <a:cubicBezTo>
                      <a:pt x="0" y="4"/>
                      <a:pt x="1" y="5"/>
                      <a:pt x="0" y="5"/>
                    </a:cubicBezTo>
                    <a:cubicBezTo>
                      <a:pt x="0" y="6"/>
                      <a:pt x="1" y="6"/>
                      <a:pt x="1" y="6"/>
                    </a:cubicBezTo>
                    <a:cubicBezTo>
                      <a:pt x="1" y="7"/>
                      <a:pt x="1" y="6"/>
                      <a:pt x="1" y="7"/>
                    </a:cubicBezTo>
                    <a:cubicBezTo>
                      <a:pt x="2" y="8"/>
                      <a:pt x="2" y="5"/>
                      <a:pt x="2" y="4"/>
                    </a:cubicBezTo>
                    <a:cubicBezTo>
                      <a:pt x="3" y="5"/>
                      <a:pt x="3" y="5"/>
                      <a:pt x="3" y="5"/>
                    </a:cubicBezTo>
                    <a:cubicBezTo>
                      <a:pt x="3" y="4"/>
                      <a:pt x="3" y="4"/>
                      <a:pt x="4" y="5"/>
                    </a:cubicBezTo>
                    <a:cubicBezTo>
                      <a:pt x="4" y="4"/>
                      <a:pt x="5" y="5"/>
                      <a:pt x="4" y="4"/>
                    </a:cubicBezTo>
                    <a:cubicBezTo>
                      <a:pt x="4" y="4"/>
                      <a:pt x="4" y="4"/>
                      <a:pt x="5" y="4"/>
                    </a:cubicBezTo>
                    <a:cubicBezTo>
                      <a:pt x="4" y="3"/>
                      <a:pt x="4" y="3"/>
                      <a:pt x="4" y="3"/>
                    </a:cubicBezTo>
                    <a:cubicBezTo>
                      <a:pt x="4" y="3"/>
                      <a:pt x="5" y="4"/>
                      <a:pt x="5" y="4"/>
                    </a:cubicBezTo>
                    <a:cubicBezTo>
                      <a:pt x="5" y="3"/>
                      <a:pt x="4" y="3"/>
                      <a:pt x="4" y="2"/>
                    </a:cubicBezTo>
                    <a:cubicBezTo>
                      <a:pt x="6" y="4"/>
                      <a:pt x="6" y="4"/>
                      <a:pt x="6" y="4"/>
                    </a:cubicBezTo>
                    <a:cubicBezTo>
                      <a:pt x="6" y="3"/>
                      <a:pt x="6" y="3"/>
                      <a:pt x="6" y="3"/>
                    </a:cubicBezTo>
                    <a:cubicBezTo>
                      <a:pt x="6" y="3"/>
                      <a:pt x="5" y="3"/>
                      <a:pt x="5" y="2"/>
                    </a:cubicBezTo>
                    <a:cubicBezTo>
                      <a:pt x="5" y="2"/>
                      <a:pt x="6" y="3"/>
                      <a:pt x="6" y="4"/>
                    </a:cubicBezTo>
                    <a:cubicBezTo>
                      <a:pt x="7" y="4"/>
                      <a:pt x="6" y="2"/>
                      <a:pt x="6" y="2"/>
                    </a:cubicBezTo>
                    <a:cubicBezTo>
                      <a:pt x="6" y="2"/>
                      <a:pt x="6" y="2"/>
                      <a:pt x="6" y="2"/>
                    </a:cubicBezTo>
                    <a:cubicBezTo>
                      <a:pt x="6" y="1"/>
                      <a:pt x="6" y="2"/>
                      <a:pt x="7" y="2"/>
                    </a:cubicBezTo>
                    <a:cubicBezTo>
                      <a:pt x="8" y="2"/>
                      <a:pt x="7" y="3"/>
                      <a:pt x="7" y="3"/>
                    </a:cubicBezTo>
                    <a:cubicBezTo>
                      <a:pt x="8" y="3"/>
                      <a:pt x="8" y="3"/>
                      <a:pt x="8" y="4"/>
                    </a:cubicBezTo>
                    <a:cubicBezTo>
                      <a:pt x="7" y="2"/>
                      <a:pt x="7" y="2"/>
                      <a:pt x="7" y="2"/>
                    </a:cubicBezTo>
                    <a:cubicBezTo>
                      <a:pt x="8" y="3"/>
                      <a:pt x="8" y="2"/>
                      <a:pt x="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0" name="Rectangle 2297"/>
              <p:cNvSpPr>
                <a:spLocks noChangeArrowheads="1"/>
              </p:cNvSpPr>
              <p:nvPr/>
            </p:nvSpPr>
            <p:spPr bwMode="auto">
              <a:xfrm>
                <a:off x="883" y="30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1" name="Freeform 2298"/>
              <p:cNvSpPr>
                <a:spLocks/>
              </p:cNvSpPr>
              <p:nvPr/>
            </p:nvSpPr>
            <p:spPr bwMode="auto">
              <a:xfrm>
                <a:off x="883" y="30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2" name="Rectangle 2299"/>
              <p:cNvSpPr>
                <a:spLocks noChangeArrowheads="1"/>
              </p:cNvSpPr>
              <p:nvPr/>
            </p:nvSpPr>
            <p:spPr bwMode="auto">
              <a:xfrm>
                <a:off x="876" y="30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3" name="Freeform 2300"/>
              <p:cNvSpPr>
                <a:spLocks/>
              </p:cNvSpPr>
              <p:nvPr/>
            </p:nvSpPr>
            <p:spPr bwMode="auto">
              <a:xfrm>
                <a:off x="878" y="300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4" name="Freeform 2301"/>
              <p:cNvSpPr>
                <a:spLocks/>
              </p:cNvSpPr>
              <p:nvPr/>
            </p:nvSpPr>
            <p:spPr bwMode="auto">
              <a:xfrm>
                <a:off x="876" y="301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5" name="Rectangle 2302"/>
              <p:cNvSpPr>
                <a:spLocks noChangeArrowheads="1"/>
              </p:cNvSpPr>
              <p:nvPr/>
            </p:nvSpPr>
            <p:spPr bwMode="auto">
              <a:xfrm>
                <a:off x="883" y="30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6" name="Freeform 2303"/>
              <p:cNvSpPr>
                <a:spLocks/>
              </p:cNvSpPr>
              <p:nvPr/>
            </p:nvSpPr>
            <p:spPr bwMode="auto">
              <a:xfrm>
                <a:off x="878" y="2990"/>
                <a:ext cx="12" cy="14"/>
              </a:xfrm>
              <a:custGeom>
                <a:avLst/>
                <a:gdLst>
                  <a:gd name="T0" fmla="*/ 2 w 5"/>
                  <a:gd name="T1" fmla="*/ 1 h 6"/>
                  <a:gd name="T2" fmla="*/ 1 w 5"/>
                  <a:gd name="T3" fmla="*/ 1 h 6"/>
                  <a:gd name="T4" fmla="*/ 3 w 5"/>
                  <a:gd name="T5" fmla="*/ 3 h 6"/>
                  <a:gd name="T6" fmla="*/ 1 w 5"/>
                  <a:gd name="T7" fmla="*/ 1 h 6"/>
                  <a:gd name="T8" fmla="*/ 2 w 5"/>
                  <a:gd name="T9" fmla="*/ 3 h 6"/>
                  <a:gd name="T10" fmla="*/ 1 w 5"/>
                  <a:gd name="T11" fmla="*/ 3 h 6"/>
                  <a:gd name="T12" fmla="*/ 2 w 5"/>
                  <a:gd name="T13" fmla="*/ 5 h 6"/>
                  <a:gd name="T14" fmla="*/ 0 w 5"/>
                  <a:gd name="T15" fmla="*/ 3 h 6"/>
                  <a:gd name="T16" fmla="*/ 0 w 5"/>
                  <a:gd name="T17" fmla="*/ 3 h 6"/>
                  <a:gd name="T18" fmla="*/ 0 w 5"/>
                  <a:gd name="T19" fmla="*/ 4 h 6"/>
                  <a:gd name="T20" fmla="*/ 1 w 5"/>
                  <a:gd name="T21" fmla="*/ 5 h 6"/>
                  <a:gd name="T22" fmla="*/ 2 w 5"/>
                  <a:gd name="T23" fmla="*/ 6 h 6"/>
                  <a:gd name="T24" fmla="*/ 2 w 5"/>
                  <a:gd name="T25" fmla="*/ 5 h 6"/>
                  <a:gd name="T26" fmla="*/ 3 w 5"/>
                  <a:gd name="T27" fmla="*/ 6 h 6"/>
                  <a:gd name="T28" fmla="*/ 2 w 5"/>
                  <a:gd name="T29" fmla="*/ 5 h 6"/>
                  <a:gd name="T30" fmla="*/ 3 w 5"/>
                  <a:gd name="T31" fmla="*/ 5 h 6"/>
                  <a:gd name="T32" fmla="*/ 3 w 5"/>
                  <a:gd name="T33" fmla="*/ 5 h 6"/>
                  <a:gd name="T34" fmla="*/ 3 w 5"/>
                  <a:gd name="T35" fmla="*/ 5 h 6"/>
                  <a:gd name="T36" fmla="*/ 2 w 5"/>
                  <a:gd name="T37" fmla="*/ 4 h 6"/>
                  <a:gd name="T38" fmla="*/ 3 w 5"/>
                  <a:gd name="T39" fmla="*/ 5 h 6"/>
                  <a:gd name="T40" fmla="*/ 3 w 5"/>
                  <a:gd name="T41" fmla="*/ 4 h 6"/>
                  <a:gd name="T42" fmla="*/ 4 w 5"/>
                  <a:gd name="T43" fmla="*/ 4 h 6"/>
                  <a:gd name="T44" fmla="*/ 3 w 5"/>
                  <a:gd name="T45" fmla="*/ 4 h 6"/>
                  <a:gd name="T46" fmla="*/ 4 w 5"/>
                  <a:gd name="T47" fmla="*/ 4 h 6"/>
                  <a:gd name="T48" fmla="*/ 2 w 5"/>
                  <a:gd name="T49" fmla="*/ 3 h 6"/>
                  <a:gd name="T50" fmla="*/ 4 w 5"/>
                  <a:gd name="T51" fmla="*/ 4 h 6"/>
                  <a:gd name="T52" fmla="*/ 4 w 5"/>
                  <a:gd name="T53" fmla="*/ 3 h 6"/>
                  <a:gd name="T54" fmla="*/ 4 w 5"/>
                  <a:gd name="T55" fmla="*/ 3 h 6"/>
                  <a:gd name="T56" fmla="*/ 4 w 5"/>
                  <a:gd name="T57" fmla="*/ 2 h 6"/>
                  <a:gd name="T58" fmla="*/ 4 w 5"/>
                  <a:gd name="T59" fmla="*/ 2 h 6"/>
                  <a:gd name="T60" fmla="*/ 3 w 5"/>
                  <a:gd name="T61" fmla="*/ 2 h 6"/>
                  <a:gd name="T62" fmla="*/ 4 w 5"/>
                  <a:gd name="T63" fmla="*/ 2 h 6"/>
                  <a:gd name="T64" fmla="*/ 2 w 5"/>
                  <a:gd name="T65" fmla="*/ 1 h 6"/>
                  <a:gd name="T66" fmla="*/ 3 w 5"/>
                  <a:gd name="T67" fmla="*/ 2 h 6"/>
                  <a:gd name="T68" fmla="*/ 2 w 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6">
                    <a:moveTo>
                      <a:pt x="2" y="1"/>
                    </a:moveTo>
                    <a:cubicBezTo>
                      <a:pt x="1" y="0"/>
                      <a:pt x="1" y="1"/>
                      <a:pt x="1" y="1"/>
                    </a:cubicBezTo>
                    <a:cubicBezTo>
                      <a:pt x="1" y="1"/>
                      <a:pt x="3" y="2"/>
                      <a:pt x="3" y="3"/>
                    </a:cubicBezTo>
                    <a:cubicBezTo>
                      <a:pt x="1" y="1"/>
                      <a:pt x="1" y="1"/>
                      <a:pt x="1" y="1"/>
                    </a:cubicBezTo>
                    <a:cubicBezTo>
                      <a:pt x="1" y="2"/>
                      <a:pt x="0" y="2"/>
                      <a:pt x="2" y="3"/>
                    </a:cubicBezTo>
                    <a:cubicBezTo>
                      <a:pt x="1" y="3"/>
                      <a:pt x="1" y="3"/>
                      <a:pt x="1" y="3"/>
                    </a:cubicBezTo>
                    <a:cubicBezTo>
                      <a:pt x="1" y="3"/>
                      <a:pt x="3" y="5"/>
                      <a:pt x="2" y="5"/>
                    </a:cubicBezTo>
                    <a:cubicBezTo>
                      <a:pt x="1" y="4"/>
                      <a:pt x="1" y="4"/>
                      <a:pt x="0" y="3"/>
                    </a:cubicBezTo>
                    <a:cubicBezTo>
                      <a:pt x="0" y="3"/>
                      <a:pt x="0" y="3"/>
                      <a:pt x="0" y="3"/>
                    </a:cubicBezTo>
                    <a:cubicBezTo>
                      <a:pt x="0" y="3"/>
                      <a:pt x="0" y="4"/>
                      <a:pt x="0" y="4"/>
                    </a:cubicBezTo>
                    <a:cubicBezTo>
                      <a:pt x="1" y="4"/>
                      <a:pt x="1" y="5"/>
                      <a:pt x="1" y="5"/>
                    </a:cubicBezTo>
                    <a:cubicBezTo>
                      <a:pt x="1" y="5"/>
                      <a:pt x="2" y="6"/>
                      <a:pt x="2" y="6"/>
                    </a:cubicBezTo>
                    <a:cubicBezTo>
                      <a:pt x="2" y="5"/>
                      <a:pt x="2" y="5"/>
                      <a:pt x="2" y="5"/>
                    </a:cubicBezTo>
                    <a:cubicBezTo>
                      <a:pt x="3" y="5"/>
                      <a:pt x="2" y="5"/>
                      <a:pt x="3" y="6"/>
                    </a:cubicBezTo>
                    <a:cubicBezTo>
                      <a:pt x="2" y="5"/>
                      <a:pt x="2" y="5"/>
                      <a:pt x="2" y="5"/>
                    </a:cubicBezTo>
                    <a:cubicBezTo>
                      <a:pt x="3" y="5"/>
                      <a:pt x="3" y="6"/>
                      <a:pt x="3" y="5"/>
                    </a:cubicBezTo>
                    <a:cubicBezTo>
                      <a:pt x="3" y="5"/>
                      <a:pt x="2" y="5"/>
                      <a:pt x="3" y="5"/>
                    </a:cubicBezTo>
                    <a:cubicBezTo>
                      <a:pt x="3" y="5"/>
                      <a:pt x="3" y="5"/>
                      <a:pt x="3" y="5"/>
                    </a:cubicBezTo>
                    <a:cubicBezTo>
                      <a:pt x="3" y="5"/>
                      <a:pt x="3" y="5"/>
                      <a:pt x="2" y="4"/>
                    </a:cubicBezTo>
                    <a:cubicBezTo>
                      <a:pt x="3" y="5"/>
                      <a:pt x="3" y="5"/>
                      <a:pt x="3" y="5"/>
                    </a:cubicBezTo>
                    <a:cubicBezTo>
                      <a:pt x="3" y="4"/>
                      <a:pt x="3" y="4"/>
                      <a:pt x="3" y="4"/>
                    </a:cubicBezTo>
                    <a:cubicBezTo>
                      <a:pt x="3" y="4"/>
                      <a:pt x="5" y="5"/>
                      <a:pt x="4" y="4"/>
                    </a:cubicBezTo>
                    <a:cubicBezTo>
                      <a:pt x="4" y="4"/>
                      <a:pt x="4" y="4"/>
                      <a:pt x="3" y="4"/>
                    </a:cubicBezTo>
                    <a:cubicBezTo>
                      <a:pt x="3" y="3"/>
                      <a:pt x="4" y="4"/>
                      <a:pt x="4" y="4"/>
                    </a:cubicBezTo>
                    <a:cubicBezTo>
                      <a:pt x="3" y="4"/>
                      <a:pt x="3" y="3"/>
                      <a:pt x="2" y="3"/>
                    </a:cubicBezTo>
                    <a:cubicBezTo>
                      <a:pt x="3" y="3"/>
                      <a:pt x="2" y="2"/>
                      <a:pt x="4" y="4"/>
                    </a:cubicBezTo>
                    <a:cubicBezTo>
                      <a:pt x="4" y="3"/>
                      <a:pt x="3" y="3"/>
                      <a:pt x="4" y="3"/>
                    </a:cubicBezTo>
                    <a:cubicBezTo>
                      <a:pt x="4" y="3"/>
                      <a:pt x="4" y="3"/>
                      <a:pt x="4" y="3"/>
                    </a:cubicBezTo>
                    <a:cubicBezTo>
                      <a:pt x="3" y="2"/>
                      <a:pt x="5" y="3"/>
                      <a:pt x="4" y="2"/>
                    </a:cubicBezTo>
                    <a:cubicBezTo>
                      <a:pt x="4" y="2"/>
                      <a:pt x="4" y="2"/>
                      <a:pt x="4" y="2"/>
                    </a:cubicBezTo>
                    <a:cubicBezTo>
                      <a:pt x="3" y="2"/>
                      <a:pt x="3" y="2"/>
                      <a:pt x="3" y="2"/>
                    </a:cubicBezTo>
                    <a:cubicBezTo>
                      <a:pt x="4" y="2"/>
                      <a:pt x="4" y="2"/>
                      <a:pt x="4" y="2"/>
                    </a:cubicBezTo>
                    <a:cubicBezTo>
                      <a:pt x="3" y="1"/>
                      <a:pt x="3" y="1"/>
                      <a:pt x="2" y="1"/>
                    </a:cubicBezTo>
                    <a:cubicBezTo>
                      <a:pt x="2" y="1"/>
                      <a:pt x="3" y="1"/>
                      <a:pt x="3" y="2"/>
                    </a:cubicBezTo>
                    <a:cubicBezTo>
                      <a:pt x="3" y="1"/>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7" name="Freeform 2304"/>
              <p:cNvSpPr>
                <a:spLocks/>
              </p:cNvSpPr>
              <p:nvPr/>
            </p:nvSpPr>
            <p:spPr bwMode="auto">
              <a:xfrm>
                <a:off x="885"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8" name="Freeform 2305"/>
              <p:cNvSpPr>
                <a:spLocks/>
              </p:cNvSpPr>
              <p:nvPr/>
            </p:nvSpPr>
            <p:spPr bwMode="auto">
              <a:xfrm>
                <a:off x="883" y="2983"/>
                <a:ext cx="12" cy="14"/>
              </a:xfrm>
              <a:custGeom>
                <a:avLst/>
                <a:gdLst>
                  <a:gd name="T0" fmla="*/ 2 w 5"/>
                  <a:gd name="T1" fmla="*/ 4 h 6"/>
                  <a:gd name="T2" fmla="*/ 3 w 5"/>
                  <a:gd name="T3" fmla="*/ 4 h 6"/>
                  <a:gd name="T4" fmla="*/ 1 w 5"/>
                  <a:gd name="T5" fmla="*/ 3 h 6"/>
                  <a:gd name="T6" fmla="*/ 1 w 5"/>
                  <a:gd name="T7" fmla="*/ 2 h 6"/>
                  <a:gd name="T8" fmla="*/ 3 w 5"/>
                  <a:gd name="T9" fmla="*/ 3 h 6"/>
                  <a:gd name="T10" fmla="*/ 3 w 5"/>
                  <a:gd name="T11" fmla="*/ 3 h 6"/>
                  <a:gd name="T12" fmla="*/ 2 w 5"/>
                  <a:gd name="T13" fmla="*/ 3 h 6"/>
                  <a:gd name="T14" fmla="*/ 2 w 5"/>
                  <a:gd name="T15" fmla="*/ 2 h 6"/>
                  <a:gd name="T16" fmla="*/ 2 w 5"/>
                  <a:gd name="T17" fmla="*/ 2 h 6"/>
                  <a:gd name="T18" fmla="*/ 4 w 5"/>
                  <a:gd name="T19" fmla="*/ 3 h 6"/>
                  <a:gd name="T20" fmla="*/ 0 w 5"/>
                  <a:gd name="T21" fmla="*/ 0 h 6"/>
                  <a:gd name="T22" fmla="*/ 1 w 5"/>
                  <a:gd name="T23" fmla="*/ 1 h 6"/>
                  <a:gd name="T24" fmla="*/ 2 w 5"/>
                  <a:gd name="T25" fmla="*/ 1 h 6"/>
                  <a:gd name="T26" fmla="*/ 2 w 5"/>
                  <a:gd name="T27" fmla="*/ 1 h 6"/>
                  <a:gd name="T28" fmla="*/ 1 w 5"/>
                  <a:gd name="T29" fmla="*/ 1 h 6"/>
                  <a:gd name="T30" fmla="*/ 0 w 5"/>
                  <a:gd name="T31" fmla="*/ 3 h 6"/>
                  <a:gd name="T32" fmla="*/ 0 w 5"/>
                  <a:gd name="T33" fmla="*/ 2 h 6"/>
                  <a:gd name="T34" fmla="*/ 1 w 5"/>
                  <a:gd name="T35" fmla="*/ 3 h 6"/>
                  <a:gd name="T36" fmla="*/ 2 w 5"/>
                  <a:gd name="T37" fmla="*/ 4 h 6"/>
                  <a:gd name="T38" fmla="*/ 2 w 5"/>
                  <a:gd name="T39" fmla="*/ 4 h 6"/>
                  <a:gd name="T40" fmla="*/ 3 w 5"/>
                  <a:gd name="T41" fmla="*/ 5 h 6"/>
                  <a:gd name="T42" fmla="*/ 4 w 5"/>
                  <a:gd name="T43" fmla="*/ 5 h 6"/>
                  <a:gd name="T44" fmla="*/ 4 w 5"/>
                  <a:gd name="T45" fmla="*/ 5 h 6"/>
                  <a:gd name="T46" fmla="*/ 2 w 5"/>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6">
                    <a:moveTo>
                      <a:pt x="2" y="4"/>
                    </a:moveTo>
                    <a:cubicBezTo>
                      <a:pt x="2" y="4"/>
                      <a:pt x="3" y="4"/>
                      <a:pt x="3" y="4"/>
                    </a:cubicBezTo>
                    <a:cubicBezTo>
                      <a:pt x="3" y="4"/>
                      <a:pt x="2" y="4"/>
                      <a:pt x="1" y="3"/>
                    </a:cubicBezTo>
                    <a:cubicBezTo>
                      <a:pt x="2" y="3"/>
                      <a:pt x="1" y="2"/>
                      <a:pt x="1" y="2"/>
                    </a:cubicBezTo>
                    <a:cubicBezTo>
                      <a:pt x="1" y="3"/>
                      <a:pt x="3" y="3"/>
                      <a:pt x="3" y="3"/>
                    </a:cubicBezTo>
                    <a:cubicBezTo>
                      <a:pt x="3" y="3"/>
                      <a:pt x="3" y="3"/>
                      <a:pt x="3" y="3"/>
                    </a:cubicBezTo>
                    <a:cubicBezTo>
                      <a:pt x="3" y="3"/>
                      <a:pt x="3" y="3"/>
                      <a:pt x="2" y="3"/>
                    </a:cubicBezTo>
                    <a:cubicBezTo>
                      <a:pt x="1" y="2"/>
                      <a:pt x="1" y="2"/>
                      <a:pt x="2" y="2"/>
                    </a:cubicBezTo>
                    <a:cubicBezTo>
                      <a:pt x="2" y="2"/>
                      <a:pt x="2" y="2"/>
                      <a:pt x="2" y="2"/>
                    </a:cubicBezTo>
                    <a:cubicBezTo>
                      <a:pt x="3" y="3"/>
                      <a:pt x="3" y="2"/>
                      <a:pt x="4" y="3"/>
                    </a:cubicBezTo>
                    <a:cubicBezTo>
                      <a:pt x="2" y="2"/>
                      <a:pt x="3" y="1"/>
                      <a:pt x="0" y="0"/>
                    </a:cubicBezTo>
                    <a:cubicBezTo>
                      <a:pt x="0" y="0"/>
                      <a:pt x="1" y="1"/>
                      <a:pt x="1" y="1"/>
                    </a:cubicBezTo>
                    <a:cubicBezTo>
                      <a:pt x="1" y="1"/>
                      <a:pt x="2" y="1"/>
                      <a:pt x="2" y="1"/>
                    </a:cubicBezTo>
                    <a:cubicBezTo>
                      <a:pt x="2" y="1"/>
                      <a:pt x="2" y="2"/>
                      <a:pt x="2" y="1"/>
                    </a:cubicBezTo>
                    <a:cubicBezTo>
                      <a:pt x="1" y="1"/>
                      <a:pt x="1" y="1"/>
                      <a:pt x="1" y="1"/>
                    </a:cubicBezTo>
                    <a:cubicBezTo>
                      <a:pt x="0" y="1"/>
                      <a:pt x="0" y="2"/>
                      <a:pt x="0" y="3"/>
                    </a:cubicBezTo>
                    <a:cubicBezTo>
                      <a:pt x="0" y="2"/>
                      <a:pt x="0" y="2"/>
                      <a:pt x="0" y="2"/>
                    </a:cubicBezTo>
                    <a:cubicBezTo>
                      <a:pt x="1" y="3"/>
                      <a:pt x="1" y="3"/>
                      <a:pt x="1" y="3"/>
                    </a:cubicBezTo>
                    <a:cubicBezTo>
                      <a:pt x="2" y="4"/>
                      <a:pt x="2" y="4"/>
                      <a:pt x="2" y="4"/>
                    </a:cubicBezTo>
                    <a:cubicBezTo>
                      <a:pt x="2" y="4"/>
                      <a:pt x="2" y="4"/>
                      <a:pt x="2" y="4"/>
                    </a:cubicBezTo>
                    <a:cubicBezTo>
                      <a:pt x="2" y="4"/>
                      <a:pt x="3" y="4"/>
                      <a:pt x="3" y="5"/>
                    </a:cubicBezTo>
                    <a:cubicBezTo>
                      <a:pt x="3" y="5"/>
                      <a:pt x="3" y="5"/>
                      <a:pt x="4" y="5"/>
                    </a:cubicBezTo>
                    <a:cubicBezTo>
                      <a:pt x="5" y="6"/>
                      <a:pt x="3" y="5"/>
                      <a:pt x="4" y="5"/>
                    </a:cubicBezTo>
                    <a:lnTo>
                      <a:pt x="2"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9" name="Freeform 2306"/>
              <p:cNvSpPr>
                <a:spLocks/>
              </p:cNvSpPr>
              <p:nvPr/>
            </p:nvSpPr>
            <p:spPr bwMode="auto">
              <a:xfrm>
                <a:off x="888" y="2993"/>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0" name="Freeform 2307"/>
              <p:cNvSpPr>
                <a:spLocks/>
              </p:cNvSpPr>
              <p:nvPr/>
            </p:nvSpPr>
            <p:spPr bwMode="auto">
              <a:xfrm>
                <a:off x="883" y="299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1" name="Freeform 2308"/>
              <p:cNvSpPr>
                <a:spLocks/>
              </p:cNvSpPr>
              <p:nvPr/>
            </p:nvSpPr>
            <p:spPr bwMode="auto">
              <a:xfrm>
                <a:off x="890" y="2988"/>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2" name="Freeform 2309"/>
              <p:cNvSpPr>
                <a:spLocks/>
              </p:cNvSpPr>
              <p:nvPr/>
            </p:nvSpPr>
            <p:spPr bwMode="auto">
              <a:xfrm>
                <a:off x="883" y="2981"/>
                <a:ext cx="7" cy="4"/>
              </a:xfrm>
              <a:custGeom>
                <a:avLst/>
                <a:gdLst>
                  <a:gd name="T0" fmla="*/ 1 w 3"/>
                  <a:gd name="T1" fmla="*/ 0 h 2"/>
                  <a:gd name="T2" fmla="*/ 0 w 3"/>
                  <a:gd name="T3" fmla="*/ 1 h 2"/>
                  <a:gd name="T4" fmla="*/ 3 w 3"/>
                  <a:gd name="T5" fmla="*/ 2 h 2"/>
                  <a:gd name="T6" fmla="*/ 1 w 3"/>
                  <a:gd name="T7" fmla="*/ 1 h 2"/>
                  <a:gd name="T8" fmla="*/ 2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1" y="1"/>
                      <a:pt x="1" y="1"/>
                      <a:pt x="0" y="1"/>
                    </a:cubicBezTo>
                    <a:cubicBezTo>
                      <a:pt x="1" y="2"/>
                      <a:pt x="2" y="2"/>
                      <a:pt x="3" y="2"/>
                    </a:cubicBezTo>
                    <a:cubicBezTo>
                      <a:pt x="3" y="2"/>
                      <a:pt x="2" y="2"/>
                      <a:pt x="1" y="1"/>
                    </a:cubicBezTo>
                    <a:cubicBezTo>
                      <a:pt x="2" y="2"/>
                      <a:pt x="1" y="1"/>
                      <a:pt x="2"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47" name="Freeform 2311"/>
            <p:cNvSpPr>
              <a:spLocks/>
            </p:cNvSpPr>
            <p:nvPr/>
          </p:nvSpPr>
          <p:spPr bwMode="auto">
            <a:xfrm>
              <a:off x="883" y="2969"/>
              <a:ext cx="14" cy="16"/>
            </a:xfrm>
            <a:custGeom>
              <a:avLst/>
              <a:gdLst>
                <a:gd name="T0" fmla="*/ 4 w 6"/>
                <a:gd name="T1" fmla="*/ 6 h 7"/>
                <a:gd name="T2" fmla="*/ 4 w 6"/>
                <a:gd name="T3" fmla="*/ 5 h 7"/>
                <a:gd name="T4" fmla="*/ 5 w 6"/>
                <a:gd name="T5" fmla="*/ 6 h 7"/>
                <a:gd name="T6" fmla="*/ 5 w 6"/>
                <a:gd name="T7" fmla="*/ 6 h 7"/>
                <a:gd name="T8" fmla="*/ 5 w 6"/>
                <a:gd name="T9" fmla="*/ 5 h 7"/>
                <a:gd name="T10" fmla="*/ 5 w 6"/>
                <a:gd name="T11" fmla="*/ 5 h 7"/>
                <a:gd name="T12" fmla="*/ 4 w 6"/>
                <a:gd name="T13" fmla="*/ 4 h 7"/>
                <a:gd name="T14" fmla="*/ 6 w 6"/>
                <a:gd name="T15" fmla="*/ 4 h 7"/>
                <a:gd name="T16" fmla="*/ 3 w 6"/>
                <a:gd name="T17" fmla="*/ 4 h 7"/>
                <a:gd name="T18" fmla="*/ 4 w 6"/>
                <a:gd name="T19" fmla="*/ 3 h 7"/>
                <a:gd name="T20" fmla="*/ 4 w 6"/>
                <a:gd name="T21" fmla="*/ 3 h 7"/>
                <a:gd name="T22" fmla="*/ 4 w 6"/>
                <a:gd name="T23" fmla="*/ 3 h 7"/>
                <a:gd name="T24" fmla="*/ 5 w 6"/>
                <a:gd name="T25" fmla="*/ 3 h 7"/>
                <a:gd name="T26" fmla="*/ 5 w 6"/>
                <a:gd name="T27" fmla="*/ 2 h 7"/>
                <a:gd name="T28" fmla="*/ 6 w 6"/>
                <a:gd name="T29" fmla="*/ 2 h 7"/>
                <a:gd name="T30" fmla="*/ 6 w 6"/>
                <a:gd name="T31" fmla="*/ 2 h 7"/>
                <a:gd name="T32" fmla="*/ 3 w 6"/>
                <a:gd name="T33" fmla="*/ 3 h 7"/>
                <a:gd name="T34" fmla="*/ 3 w 6"/>
                <a:gd name="T35" fmla="*/ 4 h 7"/>
                <a:gd name="T36" fmla="*/ 4 w 6"/>
                <a:gd name="T37" fmla="*/ 2 h 7"/>
                <a:gd name="T38" fmla="*/ 5 w 6"/>
                <a:gd name="T39" fmla="*/ 2 h 7"/>
                <a:gd name="T40" fmla="*/ 4 w 6"/>
                <a:gd name="T41" fmla="*/ 3 h 7"/>
                <a:gd name="T42" fmla="*/ 4 w 6"/>
                <a:gd name="T43" fmla="*/ 3 h 7"/>
                <a:gd name="T44" fmla="*/ 4 w 6"/>
                <a:gd name="T45" fmla="*/ 4 h 7"/>
                <a:gd name="T46" fmla="*/ 5 w 6"/>
                <a:gd name="T47" fmla="*/ 2 h 7"/>
                <a:gd name="T48" fmla="*/ 6 w 6"/>
                <a:gd name="T49" fmla="*/ 3 h 7"/>
                <a:gd name="T50" fmla="*/ 6 w 6"/>
                <a:gd name="T51" fmla="*/ 1 h 7"/>
                <a:gd name="T52" fmla="*/ 4 w 6"/>
                <a:gd name="T53" fmla="*/ 0 h 7"/>
                <a:gd name="T54" fmla="*/ 4 w 6"/>
                <a:gd name="T55" fmla="*/ 2 h 7"/>
                <a:gd name="T56" fmla="*/ 2 w 6"/>
                <a:gd name="T57" fmla="*/ 2 h 7"/>
                <a:gd name="T58" fmla="*/ 4 w 6"/>
                <a:gd name="T59" fmla="*/ 2 h 7"/>
                <a:gd name="T60" fmla="*/ 2 w 6"/>
                <a:gd name="T61" fmla="*/ 2 h 7"/>
                <a:gd name="T62" fmla="*/ 4 w 6"/>
                <a:gd name="T63" fmla="*/ 2 h 7"/>
                <a:gd name="T64" fmla="*/ 2 w 6"/>
                <a:gd name="T65" fmla="*/ 2 h 7"/>
                <a:gd name="T66" fmla="*/ 2 w 6"/>
                <a:gd name="T67" fmla="*/ 5 h 7"/>
                <a:gd name="T68" fmla="*/ 3 w 6"/>
                <a:gd name="T69" fmla="*/ 5 h 7"/>
                <a:gd name="T70" fmla="*/ 3 w 6"/>
                <a:gd name="T71" fmla="*/ 6 h 7"/>
                <a:gd name="T72" fmla="*/ 4 w 6"/>
                <a:gd name="T73" fmla="*/ 6 h 7"/>
                <a:gd name="T74" fmla="*/ 1 w 6"/>
                <a:gd name="T75" fmla="*/ 5 h 7"/>
                <a:gd name="T76" fmla="*/ 2 w 6"/>
                <a:gd name="T77" fmla="*/ 6 h 7"/>
                <a:gd name="T78" fmla="*/ 2 w 6"/>
                <a:gd name="T79" fmla="*/ 6 h 7"/>
                <a:gd name="T80" fmla="*/ 2 w 6"/>
                <a:gd name="T81" fmla="*/ 6 h 7"/>
                <a:gd name="T82" fmla="*/ 4 w 6"/>
                <a:gd name="T83" fmla="*/ 7 h 7"/>
                <a:gd name="T84" fmla="*/ 6 w 6"/>
                <a:gd name="T85" fmla="*/ 6 h 7"/>
                <a:gd name="T86" fmla="*/ 4 w 6"/>
                <a:gd name="T8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 h="7">
                  <a:moveTo>
                    <a:pt x="4" y="6"/>
                  </a:moveTo>
                  <a:cubicBezTo>
                    <a:pt x="4" y="6"/>
                    <a:pt x="4" y="5"/>
                    <a:pt x="4" y="5"/>
                  </a:cubicBezTo>
                  <a:cubicBezTo>
                    <a:pt x="5" y="5"/>
                    <a:pt x="5" y="6"/>
                    <a:pt x="5" y="6"/>
                  </a:cubicBezTo>
                  <a:cubicBezTo>
                    <a:pt x="6" y="6"/>
                    <a:pt x="4" y="5"/>
                    <a:pt x="5" y="6"/>
                  </a:cubicBezTo>
                  <a:cubicBezTo>
                    <a:pt x="5" y="5"/>
                    <a:pt x="5" y="5"/>
                    <a:pt x="5" y="5"/>
                  </a:cubicBezTo>
                  <a:cubicBezTo>
                    <a:pt x="5" y="5"/>
                    <a:pt x="4" y="5"/>
                    <a:pt x="5" y="5"/>
                  </a:cubicBezTo>
                  <a:cubicBezTo>
                    <a:pt x="4" y="4"/>
                    <a:pt x="4" y="4"/>
                    <a:pt x="4" y="4"/>
                  </a:cubicBezTo>
                  <a:cubicBezTo>
                    <a:pt x="5" y="4"/>
                    <a:pt x="5" y="4"/>
                    <a:pt x="6" y="4"/>
                  </a:cubicBezTo>
                  <a:cubicBezTo>
                    <a:pt x="5" y="4"/>
                    <a:pt x="4" y="4"/>
                    <a:pt x="3" y="4"/>
                  </a:cubicBezTo>
                  <a:cubicBezTo>
                    <a:pt x="4" y="3"/>
                    <a:pt x="3" y="3"/>
                    <a:pt x="4" y="3"/>
                  </a:cubicBezTo>
                  <a:cubicBezTo>
                    <a:pt x="4" y="3"/>
                    <a:pt x="4" y="3"/>
                    <a:pt x="4" y="3"/>
                  </a:cubicBezTo>
                  <a:cubicBezTo>
                    <a:pt x="6" y="3"/>
                    <a:pt x="4" y="3"/>
                    <a:pt x="4" y="3"/>
                  </a:cubicBezTo>
                  <a:cubicBezTo>
                    <a:pt x="5" y="3"/>
                    <a:pt x="5" y="3"/>
                    <a:pt x="5" y="3"/>
                  </a:cubicBezTo>
                  <a:cubicBezTo>
                    <a:pt x="5" y="3"/>
                    <a:pt x="5" y="2"/>
                    <a:pt x="5" y="2"/>
                  </a:cubicBezTo>
                  <a:cubicBezTo>
                    <a:pt x="6" y="2"/>
                    <a:pt x="6" y="2"/>
                    <a:pt x="6" y="2"/>
                  </a:cubicBezTo>
                  <a:cubicBezTo>
                    <a:pt x="6" y="2"/>
                    <a:pt x="6" y="2"/>
                    <a:pt x="6" y="2"/>
                  </a:cubicBezTo>
                  <a:cubicBezTo>
                    <a:pt x="0" y="5"/>
                    <a:pt x="4" y="3"/>
                    <a:pt x="3" y="3"/>
                  </a:cubicBezTo>
                  <a:cubicBezTo>
                    <a:pt x="3" y="4"/>
                    <a:pt x="3" y="4"/>
                    <a:pt x="3" y="4"/>
                  </a:cubicBezTo>
                  <a:cubicBezTo>
                    <a:pt x="4" y="3"/>
                    <a:pt x="3" y="3"/>
                    <a:pt x="4" y="2"/>
                  </a:cubicBezTo>
                  <a:cubicBezTo>
                    <a:pt x="3" y="4"/>
                    <a:pt x="5" y="1"/>
                    <a:pt x="5" y="2"/>
                  </a:cubicBezTo>
                  <a:cubicBezTo>
                    <a:pt x="4" y="3"/>
                    <a:pt x="4" y="2"/>
                    <a:pt x="4" y="3"/>
                  </a:cubicBezTo>
                  <a:cubicBezTo>
                    <a:pt x="4" y="2"/>
                    <a:pt x="4" y="3"/>
                    <a:pt x="4" y="3"/>
                  </a:cubicBezTo>
                  <a:cubicBezTo>
                    <a:pt x="4" y="4"/>
                    <a:pt x="5" y="3"/>
                    <a:pt x="4" y="4"/>
                  </a:cubicBezTo>
                  <a:cubicBezTo>
                    <a:pt x="5" y="2"/>
                    <a:pt x="5" y="2"/>
                    <a:pt x="5" y="2"/>
                  </a:cubicBezTo>
                  <a:cubicBezTo>
                    <a:pt x="5" y="3"/>
                    <a:pt x="5" y="3"/>
                    <a:pt x="6" y="3"/>
                  </a:cubicBezTo>
                  <a:cubicBezTo>
                    <a:pt x="5" y="3"/>
                    <a:pt x="6" y="1"/>
                    <a:pt x="6" y="1"/>
                  </a:cubicBezTo>
                  <a:cubicBezTo>
                    <a:pt x="5" y="1"/>
                    <a:pt x="5" y="1"/>
                    <a:pt x="4" y="0"/>
                  </a:cubicBezTo>
                  <a:cubicBezTo>
                    <a:pt x="4" y="1"/>
                    <a:pt x="3" y="1"/>
                    <a:pt x="4" y="2"/>
                  </a:cubicBezTo>
                  <a:cubicBezTo>
                    <a:pt x="2" y="2"/>
                    <a:pt x="2" y="2"/>
                    <a:pt x="2" y="2"/>
                  </a:cubicBezTo>
                  <a:cubicBezTo>
                    <a:pt x="3" y="2"/>
                    <a:pt x="3" y="2"/>
                    <a:pt x="4" y="2"/>
                  </a:cubicBezTo>
                  <a:cubicBezTo>
                    <a:pt x="4" y="2"/>
                    <a:pt x="3" y="2"/>
                    <a:pt x="2" y="2"/>
                  </a:cubicBezTo>
                  <a:cubicBezTo>
                    <a:pt x="2" y="2"/>
                    <a:pt x="3" y="2"/>
                    <a:pt x="4" y="2"/>
                  </a:cubicBezTo>
                  <a:cubicBezTo>
                    <a:pt x="2" y="2"/>
                    <a:pt x="2" y="2"/>
                    <a:pt x="2" y="2"/>
                  </a:cubicBezTo>
                  <a:cubicBezTo>
                    <a:pt x="2" y="3"/>
                    <a:pt x="3" y="4"/>
                    <a:pt x="2" y="5"/>
                  </a:cubicBezTo>
                  <a:cubicBezTo>
                    <a:pt x="3" y="5"/>
                    <a:pt x="3" y="5"/>
                    <a:pt x="3" y="5"/>
                  </a:cubicBezTo>
                  <a:cubicBezTo>
                    <a:pt x="2" y="5"/>
                    <a:pt x="5" y="6"/>
                    <a:pt x="3" y="6"/>
                  </a:cubicBezTo>
                  <a:cubicBezTo>
                    <a:pt x="4" y="6"/>
                    <a:pt x="4" y="6"/>
                    <a:pt x="4" y="6"/>
                  </a:cubicBezTo>
                  <a:cubicBezTo>
                    <a:pt x="3" y="6"/>
                    <a:pt x="2" y="6"/>
                    <a:pt x="1" y="5"/>
                  </a:cubicBezTo>
                  <a:cubicBezTo>
                    <a:pt x="2" y="6"/>
                    <a:pt x="1" y="6"/>
                    <a:pt x="2" y="6"/>
                  </a:cubicBezTo>
                  <a:cubicBezTo>
                    <a:pt x="2" y="6"/>
                    <a:pt x="2" y="6"/>
                    <a:pt x="2" y="6"/>
                  </a:cubicBezTo>
                  <a:cubicBezTo>
                    <a:pt x="3" y="6"/>
                    <a:pt x="2" y="6"/>
                    <a:pt x="2" y="6"/>
                  </a:cubicBezTo>
                  <a:cubicBezTo>
                    <a:pt x="2" y="7"/>
                    <a:pt x="3" y="6"/>
                    <a:pt x="4" y="7"/>
                  </a:cubicBezTo>
                  <a:cubicBezTo>
                    <a:pt x="3" y="6"/>
                    <a:pt x="6" y="7"/>
                    <a:pt x="6" y="6"/>
                  </a:cubicBezTo>
                  <a:cubicBezTo>
                    <a:pt x="5" y="6"/>
                    <a:pt x="5" y="6"/>
                    <a:pt x="4"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8" name="Freeform 2312"/>
            <p:cNvSpPr>
              <a:spLocks/>
            </p:cNvSpPr>
            <p:nvPr/>
          </p:nvSpPr>
          <p:spPr bwMode="auto">
            <a:xfrm>
              <a:off x="885"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9" name="Freeform 2313"/>
            <p:cNvSpPr>
              <a:spLocks/>
            </p:cNvSpPr>
            <p:nvPr/>
          </p:nvSpPr>
          <p:spPr bwMode="auto">
            <a:xfrm>
              <a:off x="897" y="297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0" name="Rectangle 2314"/>
            <p:cNvSpPr>
              <a:spLocks noChangeArrowheads="1"/>
            </p:cNvSpPr>
            <p:nvPr/>
          </p:nvSpPr>
          <p:spPr bwMode="auto">
            <a:xfrm>
              <a:off x="888" y="298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1" name="Rectangle 2315"/>
            <p:cNvSpPr>
              <a:spLocks noChangeArrowheads="1"/>
            </p:cNvSpPr>
            <p:nvPr/>
          </p:nvSpPr>
          <p:spPr bwMode="auto">
            <a:xfrm>
              <a:off x="892" y="298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2" name="Freeform 2316"/>
            <p:cNvSpPr>
              <a:spLocks/>
            </p:cNvSpPr>
            <p:nvPr/>
          </p:nvSpPr>
          <p:spPr bwMode="auto">
            <a:xfrm>
              <a:off x="899" y="29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3" name="Freeform 2317"/>
            <p:cNvSpPr>
              <a:spLocks/>
            </p:cNvSpPr>
            <p:nvPr/>
          </p:nvSpPr>
          <p:spPr bwMode="auto">
            <a:xfrm>
              <a:off x="909" y="297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4" name="Freeform 2318"/>
            <p:cNvSpPr>
              <a:spLocks/>
            </p:cNvSpPr>
            <p:nvPr/>
          </p:nvSpPr>
          <p:spPr bwMode="auto">
            <a:xfrm>
              <a:off x="897" y="2954"/>
              <a:ext cx="26" cy="27"/>
            </a:xfrm>
            <a:custGeom>
              <a:avLst/>
              <a:gdLst>
                <a:gd name="T0" fmla="*/ 9 w 11"/>
                <a:gd name="T1" fmla="*/ 1 h 11"/>
                <a:gd name="T2" fmla="*/ 7 w 11"/>
                <a:gd name="T3" fmla="*/ 0 h 11"/>
                <a:gd name="T4" fmla="*/ 6 w 11"/>
                <a:gd name="T5" fmla="*/ 0 h 11"/>
                <a:gd name="T6" fmla="*/ 7 w 11"/>
                <a:gd name="T7" fmla="*/ 1 h 11"/>
                <a:gd name="T8" fmla="*/ 7 w 11"/>
                <a:gd name="T9" fmla="*/ 3 h 11"/>
                <a:gd name="T10" fmla="*/ 6 w 11"/>
                <a:gd name="T11" fmla="*/ 3 h 11"/>
                <a:gd name="T12" fmla="*/ 6 w 11"/>
                <a:gd name="T13" fmla="*/ 5 h 11"/>
                <a:gd name="T14" fmla="*/ 6 w 11"/>
                <a:gd name="T15" fmla="*/ 5 h 11"/>
                <a:gd name="T16" fmla="*/ 5 w 11"/>
                <a:gd name="T17" fmla="*/ 5 h 11"/>
                <a:gd name="T18" fmla="*/ 7 w 11"/>
                <a:gd name="T19" fmla="*/ 7 h 11"/>
                <a:gd name="T20" fmla="*/ 6 w 11"/>
                <a:gd name="T21" fmla="*/ 7 h 11"/>
                <a:gd name="T22" fmla="*/ 5 w 11"/>
                <a:gd name="T23" fmla="*/ 7 h 11"/>
                <a:gd name="T24" fmla="*/ 4 w 11"/>
                <a:gd name="T25" fmla="*/ 7 h 11"/>
                <a:gd name="T26" fmla="*/ 3 w 11"/>
                <a:gd name="T27" fmla="*/ 7 h 11"/>
                <a:gd name="T28" fmla="*/ 3 w 11"/>
                <a:gd name="T29" fmla="*/ 8 h 11"/>
                <a:gd name="T30" fmla="*/ 3 w 11"/>
                <a:gd name="T31" fmla="*/ 9 h 11"/>
                <a:gd name="T32" fmla="*/ 2 w 11"/>
                <a:gd name="T33" fmla="*/ 8 h 11"/>
                <a:gd name="T34" fmla="*/ 2 w 11"/>
                <a:gd name="T35" fmla="*/ 8 h 11"/>
                <a:gd name="T36" fmla="*/ 0 w 11"/>
                <a:gd name="T37" fmla="*/ 8 h 11"/>
                <a:gd name="T38" fmla="*/ 1 w 11"/>
                <a:gd name="T39" fmla="*/ 9 h 11"/>
                <a:gd name="T40" fmla="*/ 1 w 11"/>
                <a:gd name="T41" fmla="*/ 8 h 11"/>
                <a:gd name="T42" fmla="*/ 1 w 11"/>
                <a:gd name="T43" fmla="*/ 11 h 11"/>
                <a:gd name="T44" fmla="*/ 2 w 11"/>
                <a:gd name="T45" fmla="*/ 11 h 11"/>
                <a:gd name="T46" fmla="*/ 2 w 11"/>
                <a:gd name="T47" fmla="*/ 11 h 11"/>
                <a:gd name="T48" fmla="*/ 3 w 11"/>
                <a:gd name="T49" fmla="*/ 11 h 11"/>
                <a:gd name="T50" fmla="*/ 4 w 11"/>
                <a:gd name="T51" fmla="*/ 11 h 11"/>
                <a:gd name="T52" fmla="*/ 5 w 11"/>
                <a:gd name="T53" fmla="*/ 10 h 11"/>
                <a:gd name="T54" fmla="*/ 5 w 11"/>
                <a:gd name="T55" fmla="*/ 10 h 11"/>
                <a:gd name="T56" fmla="*/ 5 w 11"/>
                <a:gd name="T57" fmla="*/ 10 h 11"/>
                <a:gd name="T58" fmla="*/ 6 w 11"/>
                <a:gd name="T59" fmla="*/ 9 h 11"/>
                <a:gd name="T60" fmla="*/ 6 w 11"/>
                <a:gd name="T61" fmla="*/ 8 h 11"/>
                <a:gd name="T62" fmla="*/ 7 w 11"/>
                <a:gd name="T63" fmla="*/ 9 h 11"/>
                <a:gd name="T64" fmla="*/ 8 w 11"/>
                <a:gd name="T65" fmla="*/ 8 h 11"/>
                <a:gd name="T66" fmla="*/ 7 w 11"/>
                <a:gd name="T67" fmla="*/ 7 h 11"/>
                <a:gd name="T68" fmla="*/ 7 w 11"/>
                <a:gd name="T69" fmla="*/ 6 h 11"/>
                <a:gd name="T70" fmla="*/ 8 w 11"/>
                <a:gd name="T71" fmla="*/ 5 h 11"/>
                <a:gd name="T72" fmla="*/ 8 w 11"/>
                <a:gd name="T73" fmla="*/ 5 h 11"/>
                <a:gd name="T74" fmla="*/ 9 w 11"/>
                <a:gd name="T75" fmla="*/ 3 h 11"/>
                <a:gd name="T76" fmla="*/ 7 w 11"/>
                <a:gd name="T77" fmla="*/ 3 h 11"/>
                <a:gd name="T78" fmla="*/ 9 w 11"/>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1">
                  <a:moveTo>
                    <a:pt x="10" y="2"/>
                  </a:moveTo>
                  <a:cubicBezTo>
                    <a:pt x="10" y="2"/>
                    <a:pt x="10" y="2"/>
                    <a:pt x="9" y="1"/>
                  </a:cubicBezTo>
                  <a:cubicBezTo>
                    <a:pt x="9" y="1"/>
                    <a:pt x="9" y="1"/>
                    <a:pt x="9" y="1"/>
                  </a:cubicBezTo>
                  <a:cubicBezTo>
                    <a:pt x="9" y="1"/>
                    <a:pt x="8" y="1"/>
                    <a:pt x="7" y="0"/>
                  </a:cubicBezTo>
                  <a:cubicBezTo>
                    <a:pt x="8" y="1"/>
                    <a:pt x="8" y="1"/>
                    <a:pt x="8" y="1"/>
                  </a:cubicBezTo>
                  <a:cubicBezTo>
                    <a:pt x="9" y="1"/>
                    <a:pt x="7" y="0"/>
                    <a:pt x="6" y="0"/>
                  </a:cubicBezTo>
                  <a:cubicBezTo>
                    <a:pt x="7" y="1"/>
                    <a:pt x="9" y="2"/>
                    <a:pt x="8" y="2"/>
                  </a:cubicBezTo>
                  <a:cubicBezTo>
                    <a:pt x="8" y="2"/>
                    <a:pt x="8" y="2"/>
                    <a:pt x="7" y="1"/>
                  </a:cubicBezTo>
                  <a:cubicBezTo>
                    <a:pt x="7" y="1"/>
                    <a:pt x="8" y="2"/>
                    <a:pt x="8" y="3"/>
                  </a:cubicBezTo>
                  <a:cubicBezTo>
                    <a:pt x="5" y="1"/>
                    <a:pt x="9" y="4"/>
                    <a:pt x="7" y="3"/>
                  </a:cubicBezTo>
                  <a:cubicBezTo>
                    <a:pt x="7" y="3"/>
                    <a:pt x="6" y="3"/>
                    <a:pt x="7" y="4"/>
                  </a:cubicBezTo>
                  <a:cubicBezTo>
                    <a:pt x="6" y="3"/>
                    <a:pt x="7" y="4"/>
                    <a:pt x="6" y="3"/>
                  </a:cubicBezTo>
                  <a:cubicBezTo>
                    <a:pt x="8" y="5"/>
                    <a:pt x="5" y="3"/>
                    <a:pt x="7" y="5"/>
                  </a:cubicBezTo>
                  <a:cubicBezTo>
                    <a:pt x="6" y="5"/>
                    <a:pt x="7" y="5"/>
                    <a:pt x="6" y="5"/>
                  </a:cubicBezTo>
                  <a:cubicBezTo>
                    <a:pt x="6" y="5"/>
                    <a:pt x="6" y="5"/>
                    <a:pt x="6" y="4"/>
                  </a:cubicBezTo>
                  <a:cubicBezTo>
                    <a:pt x="6" y="4"/>
                    <a:pt x="7" y="6"/>
                    <a:pt x="6" y="5"/>
                  </a:cubicBezTo>
                  <a:cubicBezTo>
                    <a:pt x="5" y="5"/>
                    <a:pt x="6" y="5"/>
                    <a:pt x="7" y="6"/>
                  </a:cubicBezTo>
                  <a:cubicBezTo>
                    <a:pt x="6" y="6"/>
                    <a:pt x="6" y="6"/>
                    <a:pt x="5" y="5"/>
                  </a:cubicBezTo>
                  <a:cubicBezTo>
                    <a:pt x="6" y="6"/>
                    <a:pt x="6" y="6"/>
                    <a:pt x="6" y="6"/>
                  </a:cubicBezTo>
                  <a:cubicBezTo>
                    <a:pt x="6" y="6"/>
                    <a:pt x="6" y="6"/>
                    <a:pt x="7" y="7"/>
                  </a:cubicBezTo>
                  <a:cubicBezTo>
                    <a:pt x="6" y="7"/>
                    <a:pt x="7" y="8"/>
                    <a:pt x="7" y="8"/>
                  </a:cubicBezTo>
                  <a:cubicBezTo>
                    <a:pt x="6" y="7"/>
                    <a:pt x="7" y="8"/>
                    <a:pt x="6" y="7"/>
                  </a:cubicBezTo>
                  <a:cubicBezTo>
                    <a:pt x="6" y="7"/>
                    <a:pt x="6" y="7"/>
                    <a:pt x="5" y="6"/>
                  </a:cubicBezTo>
                  <a:cubicBezTo>
                    <a:pt x="5" y="6"/>
                    <a:pt x="5" y="6"/>
                    <a:pt x="5" y="7"/>
                  </a:cubicBezTo>
                  <a:cubicBezTo>
                    <a:pt x="5" y="7"/>
                    <a:pt x="5" y="6"/>
                    <a:pt x="4" y="6"/>
                  </a:cubicBezTo>
                  <a:cubicBezTo>
                    <a:pt x="4" y="6"/>
                    <a:pt x="5" y="8"/>
                    <a:pt x="4" y="7"/>
                  </a:cubicBezTo>
                  <a:cubicBezTo>
                    <a:pt x="4" y="7"/>
                    <a:pt x="4" y="7"/>
                    <a:pt x="4" y="7"/>
                  </a:cubicBezTo>
                  <a:cubicBezTo>
                    <a:pt x="4" y="8"/>
                    <a:pt x="3" y="7"/>
                    <a:pt x="3" y="7"/>
                  </a:cubicBezTo>
                  <a:cubicBezTo>
                    <a:pt x="4" y="8"/>
                    <a:pt x="4" y="8"/>
                    <a:pt x="4" y="8"/>
                  </a:cubicBezTo>
                  <a:cubicBezTo>
                    <a:pt x="3" y="6"/>
                    <a:pt x="4" y="9"/>
                    <a:pt x="3" y="8"/>
                  </a:cubicBezTo>
                  <a:cubicBezTo>
                    <a:pt x="3" y="9"/>
                    <a:pt x="3" y="10"/>
                    <a:pt x="3" y="10"/>
                  </a:cubicBezTo>
                  <a:cubicBezTo>
                    <a:pt x="3" y="9"/>
                    <a:pt x="3" y="9"/>
                    <a:pt x="3" y="9"/>
                  </a:cubicBezTo>
                  <a:cubicBezTo>
                    <a:pt x="3" y="10"/>
                    <a:pt x="3" y="8"/>
                    <a:pt x="3" y="7"/>
                  </a:cubicBezTo>
                  <a:cubicBezTo>
                    <a:pt x="3" y="8"/>
                    <a:pt x="2" y="7"/>
                    <a:pt x="2" y="8"/>
                  </a:cubicBezTo>
                  <a:cubicBezTo>
                    <a:pt x="2" y="7"/>
                    <a:pt x="2" y="7"/>
                    <a:pt x="2" y="7"/>
                  </a:cubicBezTo>
                  <a:cubicBezTo>
                    <a:pt x="2" y="7"/>
                    <a:pt x="2" y="9"/>
                    <a:pt x="2" y="8"/>
                  </a:cubicBezTo>
                  <a:cubicBezTo>
                    <a:pt x="2" y="8"/>
                    <a:pt x="2" y="8"/>
                    <a:pt x="2" y="8"/>
                  </a:cubicBezTo>
                  <a:cubicBezTo>
                    <a:pt x="1" y="8"/>
                    <a:pt x="1" y="6"/>
                    <a:pt x="0" y="8"/>
                  </a:cubicBezTo>
                  <a:cubicBezTo>
                    <a:pt x="0" y="9"/>
                    <a:pt x="0" y="10"/>
                    <a:pt x="0" y="11"/>
                  </a:cubicBezTo>
                  <a:cubicBezTo>
                    <a:pt x="0" y="10"/>
                    <a:pt x="1" y="9"/>
                    <a:pt x="1" y="9"/>
                  </a:cubicBezTo>
                  <a:cubicBezTo>
                    <a:pt x="1" y="10"/>
                    <a:pt x="1" y="10"/>
                    <a:pt x="1" y="10"/>
                  </a:cubicBezTo>
                  <a:cubicBezTo>
                    <a:pt x="1" y="9"/>
                    <a:pt x="1" y="8"/>
                    <a:pt x="1" y="8"/>
                  </a:cubicBezTo>
                  <a:cubicBezTo>
                    <a:pt x="1" y="7"/>
                    <a:pt x="1" y="9"/>
                    <a:pt x="1" y="8"/>
                  </a:cubicBezTo>
                  <a:cubicBezTo>
                    <a:pt x="1" y="9"/>
                    <a:pt x="1" y="10"/>
                    <a:pt x="1" y="11"/>
                  </a:cubicBezTo>
                  <a:cubicBezTo>
                    <a:pt x="2" y="10"/>
                    <a:pt x="2" y="10"/>
                    <a:pt x="2" y="10"/>
                  </a:cubicBezTo>
                  <a:cubicBezTo>
                    <a:pt x="1" y="11"/>
                    <a:pt x="2" y="10"/>
                    <a:pt x="2" y="11"/>
                  </a:cubicBezTo>
                  <a:cubicBezTo>
                    <a:pt x="2" y="9"/>
                    <a:pt x="2" y="11"/>
                    <a:pt x="3" y="11"/>
                  </a:cubicBezTo>
                  <a:cubicBezTo>
                    <a:pt x="2" y="11"/>
                    <a:pt x="2" y="11"/>
                    <a:pt x="2" y="11"/>
                  </a:cubicBezTo>
                  <a:cubicBezTo>
                    <a:pt x="2" y="10"/>
                    <a:pt x="3" y="10"/>
                    <a:pt x="3" y="10"/>
                  </a:cubicBezTo>
                  <a:cubicBezTo>
                    <a:pt x="3" y="11"/>
                    <a:pt x="3" y="10"/>
                    <a:pt x="3" y="11"/>
                  </a:cubicBezTo>
                  <a:cubicBezTo>
                    <a:pt x="3" y="10"/>
                    <a:pt x="3" y="9"/>
                    <a:pt x="3"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9"/>
                    <a:pt x="5" y="10"/>
                  </a:cubicBezTo>
                  <a:cubicBezTo>
                    <a:pt x="6" y="10"/>
                    <a:pt x="6" y="10"/>
                    <a:pt x="6" y="10"/>
                  </a:cubicBezTo>
                  <a:cubicBezTo>
                    <a:pt x="6" y="10"/>
                    <a:pt x="5" y="8"/>
                    <a:pt x="6" y="9"/>
                  </a:cubicBezTo>
                  <a:cubicBezTo>
                    <a:pt x="6" y="8"/>
                    <a:pt x="6" y="8"/>
                    <a:pt x="5" y="7"/>
                  </a:cubicBezTo>
                  <a:cubicBezTo>
                    <a:pt x="5" y="7"/>
                    <a:pt x="6" y="8"/>
                    <a:pt x="6" y="8"/>
                  </a:cubicBezTo>
                  <a:cubicBezTo>
                    <a:pt x="5" y="7"/>
                    <a:pt x="7" y="8"/>
                    <a:pt x="6" y="7"/>
                  </a:cubicBezTo>
                  <a:cubicBezTo>
                    <a:pt x="7" y="9"/>
                    <a:pt x="6" y="8"/>
                    <a:pt x="7" y="9"/>
                  </a:cubicBezTo>
                  <a:cubicBezTo>
                    <a:pt x="8" y="9"/>
                    <a:pt x="7" y="8"/>
                    <a:pt x="7" y="8"/>
                  </a:cubicBezTo>
                  <a:cubicBezTo>
                    <a:pt x="8" y="8"/>
                    <a:pt x="8" y="8"/>
                    <a:pt x="8" y="8"/>
                  </a:cubicBezTo>
                  <a:cubicBezTo>
                    <a:pt x="8" y="8"/>
                    <a:pt x="7" y="7"/>
                    <a:pt x="8" y="8"/>
                  </a:cubicBezTo>
                  <a:cubicBezTo>
                    <a:pt x="7" y="7"/>
                    <a:pt x="7" y="7"/>
                    <a:pt x="7" y="7"/>
                  </a:cubicBezTo>
                  <a:cubicBezTo>
                    <a:pt x="8" y="7"/>
                    <a:pt x="8" y="7"/>
                    <a:pt x="8" y="7"/>
                  </a:cubicBezTo>
                  <a:cubicBezTo>
                    <a:pt x="7" y="6"/>
                    <a:pt x="7" y="6"/>
                    <a:pt x="7" y="6"/>
                  </a:cubicBezTo>
                  <a:cubicBezTo>
                    <a:pt x="9" y="7"/>
                    <a:pt x="8" y="6"/>
                    <a:pt x="7" y="5"/>
                  </a:cubicBezTo>
                  <a:cubicBezTo>
                    <a:pt x="7" y="4"/>
                    <a:pt x="7" y="5"/>
                    <a:pt x="8" y="5"/>
                  </a:cubicBezTo>
                  <a:cubicBezTo>
                    <a:pt x="8" y="5"/>
                    <a:pt x="8" y="5"/>
                    <a:pt x="8" y="5"/>
                  </a:cubicBezTo>
                  <a:cubicBezTo>
                    <a:pt x="8" y="5"/>
                    <a:pt x="9" y="5"/>
                    <a:pt x="8" y="5"/>
                  </a:cubicBezTo>
                  <a:cubicBezTo>
                    <a:pt x="8" y="4"/>
                    <a:pt x="9" y="5"/>
                    <a:pt x="9" y="5"/>
                  </a:cubicBezTo>
                  <a:cubicBezTo>
                    <a:pt x="8" y="4"/>
                    <a:pt x="11" y="5"/>
                    <a:pt x="9" y="3"/>
                  </a:cubicBezTo>
                  <a:cubicBezTo>
                    <a:pt x="9" y="3"/>
                    <a:pt x="8" y="3"/>
                    <a:pt x="8" y="4"/>
                  </a:cubicBezTo>
                  <a:cubicBezTo>
                    <a:pt x="8" y="3"/>
                    <a:pt x="7" y="3"/>
                    <a:pt x="7" y="3"/>
                  </a:cubicBezTo>
                  <a:cubicBezTo>
                    <a:pt x="7" y="3"/>
                    <a:pt x="8" y="3"/>
                    <a:pt x="8" y="3"/>
                  </a:cubicBezTo>
                  <a:cubicBezTo>
                    <a:pt x="9" y="4"/>
                    <a:pt x="9" y="4"/>
                    <a:pt x="9" y="4"/>
                  </a:cubicBezTo>
                  <a:cubicBezTo>
                    <a:pt x="11" y="4"/>
                    <a:pt x="7" y="2"/>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5" name="Freeform 2319"/>
            <p:cNvSpPr>
              <a:spLocks/>
            </p:cNvSpPr>
            <p:nvPr/>
          </p:nvSpPr>
          <p:spPr bwMode="auto">
            <a:xfrm>
              <a:off x="916" y="2969"/>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6" name="Rectangle 2320"/>
            <p:cNvSpPr>
              <a:spLocks noChangeArrowheads="1"/>
            </p:cNvSpPr>
            <p:nvPr/>
          </p:nvSpPr>
          <p:spPr bwMode="auto">
            <a:xfrm>
              <a:off x="916" y="296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7" name="Freeform 2321"/>
            <p:cNvSpPr>
              <a:spLocks/>
            </p:cNvSpPr>
            <p:nvPr/>
          </p:nvSpPr>
          <p:spPr bwMode="auto">
            <a:xfrm>
              <a:off x="921" y="295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8" name="Freeform 2322"/>
            <p:cNvSpPr>
              <a:spLocks/>
            </p:cNvSpPr>
            <p:nvPr/>
          </p:nvSpPr>
          <p:spPr bwMode="auto">
            <a:xfrm>
              <a:off x="918" y="29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9" name="Freeform 2323"/>
            <p:cNvSpPr>
              <a:spLocks/>
            </p:cNvSpPr>
            <p:nvPr/>
          </p:nvSpPr>
          <p:spPr bwMode="auto">
            <a:xfrm>
              <a:off x="909" y="2940"/>
              <a:ext cx="14" cy="17"/>
            </a:xfrm>
            <a:custGeom>
              <a:avLst/>
              <a:gdLst>
                <a:gd name="T0" fmla="*/ 4 w 6"/>
                <a:gd name="T1" fmla="*/ 1 h 7"/>
                <a:gd name="T2" fmla="*/ 3 w 6"/>
                <a:gd name="T3" fmla="*/ 1 h 7"/>
                <a:gd name="T4" fmla="*/ 4 w 6"/>
                <a:gd name="T5" fmla="*/ 1 h 7"/>
                <a:gd name="T6" fmla="*/ 2 w 6"/>
                <a:gd name="T7" fmla="*/ 1 h 7"/>
                <a:gd name="T8" fmla="*/ 3 w 6"/>
                <a:gd name="T9" fmla="*/ 3 h 7"/>
                <a:gd name="T10" fmla="*/ 2 w 6"/>
                <a:gd name="T11" fmla="*/ 3 h 7"/>
                <a:gd name="T12" fmla="*/ 3 w 6"/>
                <a:gd name="T13" fmla="*/ 4 h 7"/>
                <a:gd name="T14" fmla="*/ 2 w 6"/>
                <a:gd name="T15" fmla="*/ 4 h 7"/>
                <a:gd name="T16" fmla="*/ 2 w 6"/>
                <a:gd name="T17" fmla="*/ 5 h 7"/>
                <a:gd name="T18" fmla="*/ 3 w 6"/>
                <a:gd name="T19" fmla="*/ 5 h 7"/>
                <a:gd name="T20" fmla="*/ 3 w 6"/>
                <a:gd name="T21" fmla="*/ 5 h 7"/>
                <a:gd name="T22" fmla="*/ 3 w 6"/>
                <a:gd name="T23" fmla="*/ 5 h 7"/>
                <a:gd name="T24" fmla="*/ 3 w 6"/>
                <a:gd name="T25" fmla="*/ 5 h 7"/>
                <a:gd name="T26" fmla="*/ 3 w 6"/>
                <a:gd name="T27" fmla="*/ 5 h 7"/>
                <a:gd name="T28" fmla="*/ 3 w 6"/>
                <a:gd name="T29" fmla="*/ 6 h 7"/>
                <a:gd name="T30" fmla="*/ 2 w 6"/>
                <a:gd name="T31" fmla="*/ 5 h 7"/>
                <a:gd name="T32" fmla="*/ 3 w 6"/>
                <a:gd name="T33" fmla="*/ 7 h 7"/>
                <a:gd name="T34" fmla="*/ 4 w 6"/>
                <a:gd name="T35" fmla="*/ 7 h 7"/>
                <a:gd name="T36" fmla="*/ 4 w 6"/>
                <a:gd name="T37" fmla="*/ 6 h 7"/>
                <a:gd name="T38" fmla="*/ 4 w 6"/>
                <a:gd name="T39" fmla="*/ 6 h 7"/>
                <a:gd name="T40" fmla="*/ 3 w 6"/>
                <a:gd name="T41" fmla="*/ 5 h 7"/>
                <a:gd name="T42" fmla="*/ 5 w 6"/>
                <a:gd name="T43" fmla="*/ 6 h 7"/>
                <a:gd name="T44" fmla="*/ 6 w 6"/>
                <a:gd name="T45" fmla="*/ 6 h 7"/>
                <a:gd name="T46" fmla="*/ 6 w 6"/>
                <a:gd name="T47" fmla="*/ 6 h 7"/>
                <a:gd name="T48" fmla="*/ 5 w 6"/>
                <a:gd name="T49" fmla="*/ 5 h 7"/>
                <a:gd name="T50" fmla="*/ 5 w 6"/>
                <a:gd name="T51" fmla="*/ 5 h 7"/>
                <a:gd name="T52" fmla="*/ 3 w 6"/>
                <a:gd name="T53" fmla="*/ 5 h 7"/>
                <a:gd name="T54" fmla="*/ 3 w 6"/>
                <a:gd name="T55" fmla="*/ 5 h 7"/>
                <a:gd name="T56" fmla="*/ 4 w 6"/>
                <a:gd name="T57" fmla="*/ 5 h 7"/>
                <a:gd name="T58" fmla="*/ 4 w 6"/>
                <a:gd name="T59" fmla="*/ 5 h 7"/>
                <a:gd name="T60" fmla="*/ 5 w 6"/>
                <a:gd name="T61" fmla="*/ 5 h 7"/>
                <a:gd name="T62" fmla="*/ 4 w 6"/>
                <a:gd name="T63" fmla="*/ 4 h 7"/>
                <a:gd name="T64" fmla="*/ 4 w 6"/>
                <a:gd name="T65" fmla="*/ 3 h 7"/>
                <a:gd name="T66" fmla="*/ 5 w 6"/>
                <a:gd name="T67" fmla="*/ 4 h 7"/>
                <a:gd name="T68" fmla="*/ 4 w 6"/>
                <a:gd name="T69" fmla="*/ 3 h 7"/>
                <a:gd name="T70" fmla="*/ 5 w 6"/>
                <a:gd name="T71" fmla="*/ 2 h 7"/>
                <a:gd name="T72" fmla="*/ 4 w 6"/>
                <a:gd name="T73" fmla="*/ 2 h 7"/>
                <a:gd name="T74" fmla="*/ 4 w 6"/>
                <a:gd name="T75" fmla="*/ 2 h 7"/>
                <a:gd name="T76" fmla="*/ 4 w 6"/>
                <a:gd name="T77" fmla="*/ 2 h 7"/>
                <a:gd name="T78" fmla="*/ 3 w 6"/>
                <a:gd name="T79" fmla="*/ 1 h 7"/>
                <a:gd name="T80" fmla="*/ 4 w 6"/>
                <a:gd name="T8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4" y="1"/>
                  </a:moveTo>
                  <a:cubicBezTo>
                    <a:pt x="3" y="1"/>
                    <a:pt x="3" y="1"/>
                    <a:pt x="3" y="1"/>
                  </a:cubicBezTo>
                  <a:cubicBezTo>
                    <a:pt x="4" y="1"/>
                    <a:pt x="3" y="1"/>
                    <a:pt x="4" y="1"/>
                  </a:cubicBezTo>
                  <a:cubicBezTo>
                    <a:pt x="3" y="1"/>
                    <a:pt x="4" y="0"/>
                    <a:pt x="2" y="1"/>
                  </a:cubicBezTo>
                  <a:cubicBezTo>
                    <a:pt x="3" y="1"/>
                    <a:pt x="2" y="2"/>
                    <a:pt x="3" y="3"/>
                  </a:cubicBezTo>
                  <a:cubicBezTo>
                    <a:pt x="2" y="3"/>
                    <a:pt x="2" y="3"/>
                    <a:pt x="2" y="3"/>
                  </a:cubicBezTo>
                  <a:cubicBezTo>
                    <a:pt x="4" y="4"/>
                    <a:pt x="0" y="3"/>
                    <a:pt x="3" y="4"/>
                  </a:cubicBezTo>
                  <a:cubicBezTo>
                    <a:pt x="2" y="4"/>
                    <a:pt x="2" y="4"/>
                    <a:pt x="2" y="4"/>
                  </a:cubicBezTo>
                  <a:cubicBezTo>
                    <a:pt x="1" y="4"/>
                    <a:pt x="4" y="5"/>
                    <a:pt x="2" y="5"/>
                  </a:cubicBezTo>
                  <a:cubicBezTo>
                    <a:pt x="3" y="5"/>
                    <a:pt x="3" y="5"/>
                    <a:pt x="3" y="5"/>
                  </a:cubicBezTo>
                  <a:cubicBezTo>
                    <a:pt x="3" y="5"/>
                    <a:pt x="3" y="5"/>
                    <a:pt x="3" y="5"/>
                  </a:cubicBezTo>
                  <a:cubicBezTo>
                    <a:pt x="3" y="5"/>
                    <a:pt x="3" y="5"/>
                    <a:pt x="3" y="5"/>
                  </a:cubicBezTo>
                  <a:cubicBezTo>
                    <a:pt x="3" y="5"/>
                    <a:pt x="3" y="5"/>
                    <a:pt x="3" y="5"/>
                  </a:cubicBezTo>
                  <a:cubicBezTo>
                    <a:pt x="2" y="5"/>
                    <a:pt x="3" y="5"/>
                    <a:pt x="3" y="5"/>
                  </a:cubicBezTo>
                  <a:cubicBezTo>
                    <a:pt x="2" y="5"/>
                    <a:pt x="3" y="5"/>
                    <a:pt x="3" y="6"/>
                  </a:cubicBezTo>
                  <a:cubicBezTo>
                    <a:pt x="3" y="6"/>
                    <a:pt x="2" y="5"/>
                    <a:pt x="2" y="5"/>
                  </a:cubicBezTo>
                  <a:cubicBezTo>
                    <a:pt x="3" y="6"/>
                    <a:pt x="1" y="5"/>
                    <a:pt x="3" y="7"/>
                  </a:cubicBezTo>
                  <a:cubicBezTo>
                    <a:pt x="4" y="7"/>
                    <a:pt x="4" y="7"/>
                    <a:pt x="4" y="7"/>
                  </a:cubicBezTo>
                  <a:cubicBezTo>
                    <a:pt x="5" y="7"/>
                    <a:pt x="4" y="6"/>
                    <a:pt x="4" y="6"/>
                  </a:cubicBezTo>
                  <a:cubicBezTo>
                    <a:pt x="4" y="6"/>
                    <a:pt x="4" y="6"/>
                    <a:pt x="4" y="6"/>
                  </a:cubicBezTo>
                  <a:cubicBezTo>
                    <a:pt x="1" y="5"/>
                    <a:pt x="4" y="6"/>
                    <a:pt x="3" y="5"/>
                  </a:cubicBezTo>
                  <a:cubicBezTo>
                    <a:pt x="4" y="6"/>
                    <a:pt x="4" y="6"/>
                    <a:pt x="5" y="6"/>
                  </a:cubicBezTo>
                  <a:cubicBezTo>
                    <a:pt x="6" y="6"/>
                    <a:pt x="3" y="5"/>
                    <a:pt x="6" y="6"/>
                  </a:cubicBezTo>
                  <a:cubicBezTo>
                    <a:pt x="6" y="6"/>
                    <a:pt x="6" y="6"/>
                    <a:pt x="6" y="6"/>
                  </a:cubicBezTo>
                  <a:cubicBezTo>
                    <a:pt x="6" y="6"/>
                    <a:pt x="6" y="5"/>
                    <a:pt x="5" y="5"/>
                  </a:cubicBezTo>
                  <a:cubicBezTo>
                    <a:pt x="5" y="5"/>
                    <a:pt x="5" y="5"/>
                    <a:pt x="5" y="5"/>
                  </a:cubicBezTo>
                  <a:cubicBezTo>
                    <a:pt x="4" y="5"/>
                    <a:pt x="4" y="5"/>
                    <a:pt x="3" y="5"/>
                  </a:cubicBezTo>
                  <a:cubicBezTo>
                    <a:pt x="4" y="5"/>
                    <a:pt x="3" y="5"/>
                    <a:pt x="3" y="5"/>
                  </a:cubicBezTo>
                  <a:cubicBezTo>
                    <a:pt x="4" y="5"/>
                    <a:pt x="4" y="5"/>
                    <a:pt x="4" y="5"/>
                  </a:cubicBezTo>
                  <a:cubicBezTo>
                    <a:pt x="4" y="5"/>
                    <a:pt x="4" y="5"/>
                    <a:pt x="4" y="5"/>
                  </a:cubicBezTo>
                  <a:cubicBezTo>
                    <a:pt x="4" y="5"/>
                    <a:pt x="5" y="5"/>
                    <a:pt x="5" y="5"/>
                  </a:cubicBezTo>
                  <a:cubicBezTo>
                    <a:pt x="5" y="5"/>
                    <a:pt x="5" y="5"/>
                    <a:pt x="4" y="4"/>
                  </a:cubicBezTo>
                  <a:cubicBezTo>
                    <a:pt x="5" y="5"/>
                    <a:pt x="5" y="4"/>
                    <a:pt x="4" y="3"/>
                  </a:cubicBezTo>
                  <a:cubicBezTo>
                    <a:pt x="4" y="3"/>
                    <a:pt x="5" y="3"/>
                    <a:pt x="5" y="4"/>
                  </a:cubicBezTo>
                  <a:cubicBezTo>
                    <a:pt x="5" y="4"/>
                    <a:pt x="5" y="3"/>
                    <a:pt x="4" y="3"/>
                  </a:cubicBezTo>
                  <a:cubicBezTo>
                    <a:pt x="3" y="3"/>
                    <a:pt x="4" y="3"/>
                    <a:pt x="5" y="2"/>
                  </a:cubicBezTo>
                  <a:cubicBezTo>
                    <a:pt x="4" y="2"/>
                    <a:pt x="4" y="2"/>
                    <a:pt x="4" y="2"/>
                  </a:cubicBezTo>
                  <a:cubicBezTo>
                    <a:pt x="3" y="2"/>
                    <a:pt x="5" y="2"/>
                    <a:pt x="4" y="2"/>
                  </a:cubicBezTo>
                  <a:cubicBezTo>
                    <a:pt x="4" y="2"/>
                    <a:pt x="4" y="2"/>
                    <a:pt x="4" y="2"/>
                  </a:cubicBezTo>
                  <a:cubicBezTo>
                    <a:pt x="4" y="2"/>
                    <a:pt x="2" y="1"/>
                    <a:pt x="3" y="1"/>
                  </a:cubicBezTo>
                  <a:cubicBezTo>
                    <a:pt x="3" y="1"/>
                    <a:pt x="3" y="1"/>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0" name="Freeform 2324"/>
            <p:cNvSpPr>
              <a:spLocks/>
            </p:cNvSpPr>
            <p:nvPr/>
          </p:nvSpPr>
          <p:spPr bwMode="auto">
            <a:xfrm>
              <a:off x="914" y="2940"/>
              <a:ext cx="4" cy="3"/>
            </a:xfrm>
            <a:custGeom>
              <a:avLst/>
              <a:gdLst>
                <a:gd name="T0" fmla="*/ 1 w 2"/>
                <a:gd name="T1" fmla="*/ 0 h 1"/>
                <a:gd name="T2" fmla="*/ 2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2" y="0"/>
                    <a:pt x="2" y="0"/>
                  </a:cubicBezTo>
                  <a:cubicBezTo>
                    <a:pt x="2" y="0"/>
                    <a:pt x="1" y="0"/>
                    <a:pt x="0" y="0"/>
                  </a:cubicBezTo>
                  <a:cubicBezTo>
                    <a:pt x="0" y="0"/>
                    <a:pt x="0" y="1"/>
                    <a:pt x="0" y="0"/>
                  </a:cubicBezTo>
                  <a:cubicBezTo>
                    <a:pt x="0"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1" name="Freeform 2325"/>
            <p:cNvSpPr>
              <a:spLocks/>
            </p:cNvSpPr>
            <p:nvPr/>
          </p:nvSpPr>
          <p:spPr bwMode="auto">
            <a:xfrm>
              <a:off x="909" y="2935"/>
              <a:ext cx="12" cy="5"/>
            </a:xfrm>
            <a:custGeom>
              <a:avLst/>
              <a:gdLst>
                <a:gd name="T0" fmla="*/ 2 w 5"/>
                <a:gd name="T1" fmla="*/ 1 h 2"/>
                <a:gd name="T2" fmla="*/ 1 w 5"/>
                <a:gd name="T3" fmla="*/ 1 h 2"/>
                <a:gd name="T4" fmla="*/ 1 w 5"/>
                <a:gd name="T5" fmla="*/ 2 h 2"/>
                <a:gd name="T6" fmla="*/ 3 w 5"/>
                <a:gd name="T7" fmla="*/ 2 h 2"/>
                <a:gd name="T8" fmla="*/ 2 w 5"/>
                <a:gd name="T9" fmla="*/ 2 h 2"/>
                <a:gd name="T10" fmla="*/ 3 w 5"/>
                <a:gd name="T11" fmla="*/ 2 h 2"/>
                <a:gd name="T12" fmla="*/ 3 w 5"/>
                <a:gd name="T13" fmla="*/ 2 h 2"/>
                <a:gd name="T14" fmla="*/ 3 w 5"/>
                <a:gd name="T15" fmla="*/ 2 h 2"/>
                <a:gd name="T16" fmla="*/ 3 w 5"/>
                <a:gd name="T17" fmla="*/ 2 h 2"/>
                <a:gd name="T18" fmla="*/ 4 w 5"/>
                <a:gd name="T19" fmla="*/ 2 h 2"/>
                <a:gd name="T20" fmla="*/ 2 w 5"/>
                <a:gd name="T21" fmla="*/ 2 h 2"/>
                <a:gd name="T22" fmla="*/ 3 w 5"/>
                <a:gd name="T23" fmla="*/ 1 h 2"/>
                <a:gd name="T24" fmla="*/ 4 w 5"/>
                <a:gd name="T25" fmla="*/ 1 h 2"/>
                <a:gd name="T26" fmla="*/ 3 w 5"/>
                <a:gd name="T27" fmla="*/ 1 h 2"/>
                <a:gd name="T28" fmla="*/ 2 w 5"/>
                <a:gd name="T29" fmla="*/ 1 h 2"/>
                <a:gd name="T30" fmla="*/ 4 w 5"/>
                <a:gd name="T31" fmla="*/ 1 h 2"/>
                <a:gd name="T32" fmla="*/ 3 w 5"/>
                <a:gd name="T33" fmla="*/ 0 h 2"/>
                <a:gd name="T34" fmla="*/ 1 w 5"/>
                <a:gd name="T35" fmla="*/ 0 h 2"/>
                <a:gd name="T36" fmla="*/ 2 w 5"/>
                <a:gd name="T37" fmla="*/ 0 h 2"/>
                <a:gd name="T38" fmla="*/ 3 w 5"/>
                <a:gd name="T39" fmla="*/ 0 h 2"/>
                <a:gd name="T40" fmla="*/ 1 w 5"/>
                <a:gd name="T41" fmla="*/ 1 h 2"/>
                <a:gd name="T42" fmla="*/ 2 w 5"/>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2" y="1"/>
                  </a:moveTo>
                  <a:cubicBezTo>
                    <a:pt x="1" y="1"/>
                    <a:pt x="1" y="1"/>
                    <a:pt x="1" y="1"/>
                  </a:cubicBezTo>
                  <a:cubicBezTo>
                    <a:pt x="1" y="1"/>
                    <a:pt x="2" y="2"/>
                    <a:pt x="1" y="2"/>
                  </a:cubicBezTo>
                  <a:cubicBezTo>
                    <a:pt x="1" y="2"/>
                    <a:pt x="2" y="2"/>
                    <a:pt x="3" y="2"/>
                  </a:cubicBezTo>
                  <a:cubicBezTo>
                    <a:pt x="2" y="2"/>
                    <a:pt x="2" y="2"/>
                    <a:pt x="2" y="2"/>
                  </a:cubicBezTo>
                  <a:cubicBezTo>
                    <a:pt x="2" y="2"/>
                    <a:pt x="1" y="2"/>
                    <a:pt x="3" y="2"/>
                  </a:cubicBezTo>
                  <a:cubicBezTo>
                    <a:pt x="3" y="2"/>
                    <a:pt x="2" y="2"/>
                    <a:pt x="3" y="2"/>
                  </a:cubicBezTo>
                  <a:cubicBezTo>
                    <a:pt x="3" y="2"/>
                    <a:pt x="3" y="2"/>
                    <a:pt x="3" y="2"/>
                  </a:cubicBezTo>
                  <a:cubicBezTo>
                    <a:pt x="3" y="2"/>
                    <a:pt x="3" y="2"/>
                    <a:pt x="3" y="2"/>
                  </a:cubicBezTo>
                  <a:cubicBezTo>
                    <a:pt x="4" y="2"/>
                    <a:pt x="4" y="2"/>
                    <a:pt x="4" y="2"/>
                  </a:cubicBezTo>
                  <a:cubicBezTo>
                    <a:pt x="5" y="2"/>
                    <a:pt x="1" y="2"/>
                    <a:pt x="2" y="2"/>
                  </a:cubicBezTo>
                  <a:cubicBezTo>
                    <a:pt x="3" y="1"/>
                    <a:pt x="3" y="1"/>
                    <a:pt x="3" y="1"/>
                  </a:cubicBezTo>
                  <a:cubicBezTo>
                    <a:pt x="4" y="1"/>
                    <a:pt x="3" y="1"/>
                    <a:pt x="4" y="1"/>
                  </a:cubicBezTo>
                  <a:cubicBezTo>
                    <a:pt x="4" y="1"/>
                    <a:pt x="3" y="1"/>
                    <a:pt x="3" y="1"/>
                  </a:cubicBezTo>
                  <a:cubicBezTo>
                    <a:pt x="3" y="1"/>
                    <a:pt x="3" y="1"/>
                    <a:pt x="2" y="1"/>
                  </a:cubicBezTo>
                  <a:cubicBezTo>
                    <a:pt x="1" y="1"/>
                    <a:pt x="3" y="1"/>
                    <a:pt x="4" y="1"/>
                  </a:cubicBezTo>
                  <a:cubicBezTo>
                    <a:pt x="3" y="1"/>
                    <a:pt x="2" y="1"/>
                    <a:pt x="3" y="0"/>
                  </a:cubicBezTo>
                  <a:cubicBezTo>
                    <a:pt x="2" y="0"/>
                    <a:pt x="1" y="1"/>
                    <a:pt x="1" y="0"/>
                  </a:cubicBezTo>
                  <a:cubicBezTo>
                    <a:pt x="2" y="0"/>
                    <a:pt x="2" y="0"/>
                    <a:pt x="2" y="0"/>
                  </a:cubicBezTo>
                  <a:cubicBezTo>
                    <a:pt x="3" y="0"/>
                    <a:pt x="3" y="0"/>
                    <a:pt x="3" y="0"/>
                  </a:cubicBezTo>
                  <a:cubicBezTo>
                    <a:pt x="2" y="0"/>
                    <a:pt x="1" y="0"/>
                    <a:pt x="1" y="1"/>
                  </a:cubicBezTo>
                  <a:cubicBezTo>
                    <a:pt x="0" y="1"/>
                    <a:pt x="2" y="0"/>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2" name="Rectangle 2326"/>
            <p:cNvSpPr>
              <a:spLocks noChangeArrowheads="1"/>
            </p:cNvSpPr>
            <p:nvPr/>
          </p:nvSpPr>
          <p:spPr bwMode="auto">
            <a:xfrm>
              <a:off x="911" y="293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3" name="Freeform 2327"/>
            <p:cNvSpPr>
              <a:spLocks/>
            </p:cNvSpPr>
            <p:nvPr/>
          </p:nvSpPr>
          <p:spPr bwMode="auto">
            <a:xfrm>
              <a:off x="883" y="3104"/>
              <a:ext cx="2" cy="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4" name="Freeform 2328"/>
            <p:cNvSpPr>
              <a:spLocks/>
            </p:cNvSpPr>
            <p:nvPr/>
          </p:nvSpPr>
          <p:spPr bwMode="auto">
            <a:xfrm>
              <a:off x="883" y="3104"/>
              <a:ext cx="7" cy="8"/>
            </a:xfrm>
            <a:custGeom>
              <a:avLst/>
              <a:gdLst>
                <a:gd name="T0" fmla="*/ 3 w 3"/>
                <a:gd name="T1" fmla="*/ 3 h 3"/>
                <a:gd name="T2" fmla="*/ 3 w 3"/>
                <a:gd name="T3" fmla="*/ 3 h 3"/>
                <a:gd name="T4" fmla="*/ 0 w 3"/>
                <a:gd name="T5" fmla="*/ 0 h 3"/>
                <a:gd name="T6" fmla="*/ 2 w 3"/>
                <a:gd name="T7" fmla="*/ 2 h 3"/>
                <a:gd name="T8" fmla="*/ 1 w 3"/>
                <a:gd name="T9" fmla="*/ 1 h 3"/>
                <a:gd name="T10" fmla="*/ 2 w 3"/>
                <a:gd name="T11" fmla="*/ 2 h 3"/>
                <a:gd name="T12" fmla="*/ 2 w 3"/>
                <a:gd name="T13" fmla="*/ 2 h 3"/>
                <a:gd name="T14" fmla="*/ 3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3" y="3"/>
                  </a:moveTo>
                  <a:cubicBezTo>
                    <a:pt x="3" y="3"/>
                    <a:pt x="3" y="3"/>
                    <a:pt x="3" y="3"/>
                  </a:cubicBezTo>
                  <a:cubicBezTo>
                    <a:pt x="1" y="1"/>
                    <a:pt x="2" y="1"/>
                    <a:pt x="0" y="0"/>
                  </a:cubicBezTo>
                  <a:cubicBezTo>
                    <a:pt x="1" y="0"/>
                    <a:pt x="1" y="1"/>
                    <a:pt x="2" y="2"/>
                  </a:cubicBezTo>
                  <a:cubicBezTo>
                    <a:pt x="2" y="2"/>
                    <a:pt x="1" y="1"/>
                    <a:pt x="1" y="1"/>
                  </a:cubicBezTo>
                  <a:cubicBezTo>
                    <a:pt x="2" y="2"/>
                    <a:pt x="2" y="2"/>
                    <a:pt x="2" y="2"/>
                  </a:cubicBezTo>
                  <a:cubicBezTo>
                    <a:pt x="3" y="3"/>
                    <a:pt x="2" y="2"/>
                    <a:pt x="2" y="2"/>
                  </a:cubicBezTo>
                  <a:lnTo>
                    <a:pt x="3"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5" name="Freeform 2329"/>
            <p:cNvSpPr>
              <a:spLocks/>
            </p:cNvSpPr>
            <p:nvPr/>
          </p:nvSpPr>
          <p:spPr bwMode="auto">
            <a:xfrm>
              <a:off x="888" y="31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6" name="Freeform 2330"/>
            <p:cNvSpPr>
              <a:spLocks/>
            </p:cNvSpPr>
            <p:nvPr/>
          </p:nvSpPr>
          <p:spPr bwMode="auto">
            <a:xfrm>
              <a:off x="885" y="3104"/>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7" name="Freeform 2331"/>
            <p:cNvSpPr>
              <a:spLocks/>
            </p:cNvSpPr>
            <p:nvPr/>
          </p:nvSpPr>
          <p:spPr bwMode="auto">
            <a:xfrm>
              <a:off x="888" y="310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8" name="Freeform 2332"/>
            <p:cNvSpPr>
              <a:spLocks/>
            </p:cNvSpPr>
            <p:nvPr/>
          </p:nvSpPr>
          <p:spPr bwMode="auto">
            <a:xfrm>
              <a:off x="885" y="3104"/>
              <a:ext cx="5" cy="8"/>
            </a:xfrm>
            <a:custGeom>
              <a:avLst/>
              <a:gdLst>
                <a:gd name="T0" fmla="*/ 1 w 2"/>
                <a:gd name="T1" fmla="*/ 0 h 3"/>
                <a:gd name="T2" fmla="*/ 1 w 2"/>
                <a:gd name="T3" fmla="*/ 1 h 3"/>
                <a:gd name="T4" fmla="*/ 1 w 2"/>
                <a:gd name="T5" fmla="*/ 1 h 3"/>
                <a:gd name="T6" fmla="*/ 1 w 2"/>
                <a:gd name="T7" fmla="*/ 2 h 3"/>
                <a:gd name="T8" fmla="*/ 1 w 2"/>
                <a:gd name="T9" fmla="*/ 2 h 3"/>
                <a:gd name="T10" fmla="*/ 2 w 2"/>
                <a:gd name="T11" fmla="*/ 3 h 3"/>
                <a:gd name="T12" fmla="*/ 1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0"/>
                  </a:moveTo>
                  <a:cubicBezTo>
                    <a:pt x="0" y="0"/>
                    <a:pt x="1" y="0"/>
                    <a:pt x="1" y="1"/>
                  </a:cubicBezTo>
                  <a:cubicBezTo>
                    <a:pt x="1" y="1"/>
                    <a:pt x="1" y="1"/>
                    <a:pt x="1" y="1"/>
                  </a:cubicBezTo>
                  <a:cubicBezTo>
                    <a:pt x="1" y="1"/>
                    <a:pt x="2" y="2"/>
                    <a:pt x="1" y="2"/>
                  </a:cubicBezTo>
                  <a:cubicBezTo>
                    <a:pt x="2" y="2"/>
                    <a:pt x="1" y="1"/>
                    <a:pt x="1" y="2"/>
                  </a:cubicBezTo>
                  <a:cubicBezTo>
                    <a:pt x="2" y="3"/>
                    <a:pt x="2" y="3"/>
                    <a:pt x="2" y="3"/>
                  </a:cubicBezTo>
                  <a:cubicBezTo>
                    <a:pt x="2"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9" name="Freeform 2333"/>
            <p:cNvSpPr>
              <a:spLocks/>
            </p:cNvSpPr>
            <p:nvPr/>
          </p:nvSpPr>
          <p:spPr bwMode="auto">
            <a:xfrm>
              <a:off x="888" y="3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0" name="Rectangle 2334"/>
            <p:cNvSpPr>
              <a:spLocks noChangeArrowheads="1"/>
            </p:cNvSpPr>
            <p:nvPr/>
          </p:nvSpPr>
          <p:spPr bwMode="auto">
            <a:xfrm>
              <a:off x="888" y="31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1" name="Freeform 2335"/>
            <p:cNvSpPr>
              <a:spLocks/>
            </p:cNvSpPr>
            <p:nvPr/>
          </p:nvSpPr>
          <p:spPr bwMode="auto">
            <a:xfrm>
              <a:off x="888" y="3104"/>
              <a:ext cx="2" cy="8"/>
            </a:xfrm>
            <a:custGeom>
              <a:avLst/>
              <a:gdLst>
                <a:gd name="T0" fmla="*/ 0 w 1"/>
                <a:gd name="T1" fmla="*/ 0 h 3"/>
                <a:gd name="T2" fmla="*/ 0 w 1"/>
                <a:gd name="T3" fmla="*/ 1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2"/>
                    <a:pt x="0" y="0"/>
                    <a:pt x="0" y="1"/>
                  </a:cubicBezTo>
                  <a:cubicBezTo>
                    <a:pt x="0" y="1"/>
                    <a:pt x="1" y="2"/>
                    <a:pt x="1" y="3"/>
                  </a:cubicBezTo>
                  <a:cubicBezTo>
                    <a:pt x="1" y="3"/>
                    <a:pt x="1" y="3"/>
                    <a:pt x="1" y="3"/>
                  </a:cubicBezTo>
                  <a:cubicBezTo>
                    <a:pt x="1" y="2"/>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2" name="Freeform 2336"/>
            <p:cNvSpPr>
              <a:spLocks/>
            </p:cNvSpPr>
            <p:nvPr/>
          </p:nvSpPr>
          <p:spPr bwMode="auto">
            <a:xfrm>
              <a:off x="892" y="31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3" name="Freeform 2337"/>
            <p:cNvSpPr>
              <a:spLocks/>
            </p:cNvSpPr>
            <p:nvPr/>
          </p:nvSpPr>
          <p:spPr bwMode="auto">
            <a:xfrm>
              <a:off x="890" y="3107"/>
              <a:ext cx="5" cy="9"/>
            </a:xfrm>
            <a:custGeom>
              <a:avLst/>
              <a:gdLst>
                <a:gd name="T0" fmla="*/ 0 w 2"/>
                <a:gd name="T1" fmla="*/ 0 h 4"/>
                <a:gd name="T2" fmla="*/ 1 w 2"/>
                <a:gd name="T3" fmla="*/ 2 h 4"/>
                <a:gd name="T4" fmla="*/ 0 w 2"/>
                <a:gd name="T5" fmla="*/ 1 h 4"/>
                <a:gd name="T6" fmla="*/ 0 w 2"/>
                <a:gd name="T7" fmla="*/ 1 h 4"/>
                <a:gd name="T8" fmla="*/ 0 w 2"/>
                <a:gd name="T9" fmla="*/ 0 h 4"/>
                <a:gd name="T10" fmla="*/ 0 w 2"/>
                <a:gd name="T11" fmla="*/ 1 h 4"/>
                <a:gd name="T12" fmla="*/ 0 w 2"/>
                <a:gd name="T13" fmla="*/ 0 h 4"/>
                <a:gd name="T14" fmla="*/ 0 w 2"/>
                <a:gd name="T15" fmla="*/ 2 h 4"/>
                <a:gd name="T16" fmla="*/ 0 w 2"/>
                <a:gd name="T17" fmla="*/ 2 h 4"/>
                <a:gd name="T18" fmla="*/ 1 w 2"/>
                <a:gd name="T19" fmla="*/ 3 h 4"/>
                <a:gd name="T20" fmla="*/ 1 w 2"/>
                <a:gd name="T21" fmla="*/ 3 h 4"/>
                <a:gd name="T22" fmla="*/ 0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0"/>
                  </a:moveTo>
                  <a:cubicBezTo>
                    <a:pt x="1" y="2"/>
                    <a:pt x="1" y="2"/>
                    <a:pt x="1" y="2"/>
                  </a:cubicBezTo>
                  <a:cubicBezTo>
                    <a:pt x="0" y="1"/>
                    <a:pt x="0" y="1"/>
                    <a:pt x="0" y="1"/>
                  </a:cubicBezTo>
                  <a:cubicBezTo>
                    <a:pt x="0" y="0"/>
                    <a:pt x="0" y="1"/>
                    <a:pt x="0" y="1"/>
                  </a:cubicBezTo>
                  <a:cubicBezTo>
                    <a:pt x="0" y="0"/>
                    <a:pt x="0" y="1"/>
                    <a:pt x="0" y="0"/>
                  </a:cubicBezTo>
                  <a:cubicBezTo>
                    <a:pt x="0" y="0"/>
                    <a:pt x="0" y="0"/>
                    <a:pt x="0" y="1"/>
                  </a:cubicBezTo>
                  <a:cubicBezTo>
                    <a:pt x="0" y="0"/>
                    <a:pt x="0" y="0"/>
                    <a:pt x="0" y="0"/>
                  </a:cubicBezTo>
                  <a:cubicBezTo>
                    <a:pt x="0" y="2"/>
                    <a:pt x="0" y="2"/>
                    <a:pt x="0" y="2"/>
                  </a:cubicBezTo>
                  <a:cubicBezTo>
                    <a:pt x="1" y="2"/>
                    <a:pt x="0" y="1"/>
                    <a:pt x="0" y="2"/>
                  </a:cubicBezTo>
                  <a:cubicBezTo>
                    <a:pt x="1" y="2"/>
                    <a:pt x="1" y="2"/>
                    <a:pt x="1" y="3"/>
                  </a:cubicBezTo>
                  <a:cubicBezTo>
                    <a:pt x="1" y="2"/>
                    <a:pt x="1" y="4"/>
                    <a:pt x="1" y="3"/>
                  </a:cubicBezTo>
                  <a:cubicBezTo>
                    <a:pt x="2" y="3"/>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4" name="Rectangle 2338"/>
            <p:cNvSpPr>
              <a:spLocks noChangeArrowheads="1"/>
            </p:cNvSpPr>
            <p:nvPr/>
          </p:nvSpPr>
          <p:spPr bwMode="auto">
            <a:xfrm>
              <a:off x="892" y="311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5" name="Freeform 2339"/>
            <p:cNvSpPr>
              <a:spLocks/>
            </p:cNvSpPr>
            <p:nvPr/>
          </p:nvSpPr>
          <p:spPr bwMode="auto">
            <a:xfrm>
              <a:off x="890" y="3104"/>
              <a:ext cx="5" cy="10"/>
            </a:xfrm>
            <a:custGeom>
              <a:avLst/>
              <a:gdLst>
                <a:gd name="T0" fmla="*/ 0 w 2"/>
                <a:gd name="T1" fmla="*/ 1 h 4"/>
                <a:gd name="T2" fmla="*/ 1 w 2"/>
                <a:gd name="T3" fmla="*/ 2 h 4"/>
                <a:gd name="T4" fmla="*/ 0 w 2"/>
                <a:gd name="T5" fmla="*/ 1 h 4"/>
                <a:gd name="T6" fmla="*/ 1 w 2"/>
                <a:gd name="T7" fmla="*/ 2 h 4"/>
                <a:gd name="T8" fmla="*/ 1 w 2"/>
                <a:gd name="T9" fmla="*/ 1 h 4"/>
                <a:gd name="T10" fmla="*/ 2 w 2"/>
                <a:gd name="T11" fmla="*/ 3 h 4"/>
                <a:gd name="T12" fmla="*/ 1 w 2"/>
                <a:gd name="T13" fmla="*/ 3 h 4"/>
                <a:gd name="T14" fmla="*/ 2 w 2"/>
                <a:gd name="T15" fmla="*/ 2 h 4"/>
                <a:gd name="T16" fmla="*/ 2 w 2"/>
                <a:gd name="T17" fmla="*/ 2 h 4"/>
                <a:gd name="T18" fmla="*/ 2 w 2"/>
                <a:gd name="T19" fmla="*/ 2 h 4"/>
                <a:gd name="T20" fmla="*/ 0 w 2"/>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1"/>
                  </a:moveTo>
                  <a:cubicBezTo>
                    <a:pt x="1" y="2"/>
                    <a:pt x="1" y="2"/>
                    <a:pt x="1" y="2"/>
                  </a:cubicBezTo>
                  <a:cubicBezTo>
                    <a:pt x="0" y="1"/>
                    <a:pt x="0" y="1"/>
                    <a:pt x="0" y="1"/>
                  </a:cubicBezTo>
                  <a:cubicBezTo>
                    <a:pt x="1" y="1"/>
                    <a:pt x="1" y="2"/>
                    <a:pt x="1" y="2"/>
                  </a:cubicBezTo>
                  <a:cubicBezTo>
                    <a:pt x="1" y="4"/>
                    <a:pt x="1" y="2"/>
                    <a:pt x="1" y="1"/>
                  </a:cubicBezTo>
                  <a:cubicBezTo>
                    <a:pt x="1" y="2"/>
                    <a:pt x="1" y="2"/>
                    <a:pt x="2" y="3"/>
                  </a:cubicBezTo>
                  <a:cubicBezTo>
                    <a:pt x="2" y="3"/>
                    <a:pt x="2" y="3"/>
                    <a:pt x="1" y="3"/>
                  </a:cubicBezTo>
                  <a:cubicBezTo>
                    <a:pt x="2" y="4"/>
                    <a:pt x="2" y="3"/>
                    <a:pt x="2" y="2"/>
                  </a:cubicBezTo>
                  <a:cubicBezTo>
                    <a:pt x="2" y="2"/>
                    <a:pt x="2" y="2"/>
                    <a:pt x="2" y="2"/>
                  </a:cubicBezTo>
                  <a:cubicBezTo>
                    <a:pt x="2" y="2"/>
                    <a:pt x="2" y="2"/>
                    <a:pt x="2" y="2"/>
                  </a:cubicBezTo>
                  <a:cubicBezTo>
                    <a:pt x="1" y="1"/>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6" name="Freeform 2340"/>
            <p:cNvSpPr>
              <a:spLocks/>
            </p:cNvSpPr>
            <p:nvPr/>
          </p:nvSpPr>
          <p:spPr bwMode="auto">
            <a:xfrm>
              <a:off x="890" y="310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7" name="Freeform 2341"/>
            <p:cNvSpPr>
              <a:spLocks/>
            </p:cNvSpPr>
            <p:nvPr/>
          </p:nvSpPr>
          <p:spPr bwMode="auto">
            <a:xfrm>
              <a:off x="895"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8" name="Freeform 2342"/>
            <p:cNvSpPr>
              <a:spLocks/>
            </p:cNvSpPr>
            <p:nvPr/>
          </p:nvSpPr>
          <p:spPr bwMode="auto">
            <a:xfrm>
              <a:off x="892" y="310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9" name="Freeform 2343"/>
            <p:cNvSpPr>
              <a:spLocks/>
            </p:cNvSpPr>
            <p:nvPr/>
          </p:nvSpPr>
          <p:spPr bwMode="auto">
            <a:xfrm>
              <a:off x="892" y="3095"/>
              <a:ext cx="12" cy="17"/>
            </a:xfrm>
            <a:custGeom>
              <a:avLst/>
              <a:gdLst>
                <a:gd name="T0" fmla="*/ 2 w 5"/>
                <a:gd name="T1" fmla="*/ 5 h 7"/>
                <a:gd name="T2" fmla="*/ 2 w 5"/>
                <a:gd name="T3" fmla="*/ 5 h 7"/>
                <a:gd name="T4" fmla="*/ 2 w 5"/>
                <a:gd name="T5" fmla="*/ 4 h 7"/>
                <a:gd name="T6" fmla="*/ 2 w 5"/>
                <a:gd name="T7" fmla="*/ 2 h 7"/>
                <a:gd name="T8" fmla="*/ 2 w 5"/>
                <a:gd name="T9" fmla="*/ 3 h 7"/>
                <a:gd name="T10" fmla="*/ 2 w 5"/>
                <a:gd name="T11" fmla="*/ 2 h 7"/>
                <a:gd name="T12" fmla="*/ 1 w 5"/>
                <a:gd name="T13" fmla="*/ 2 h 7"/>
                <a:gd name="T14" fmla="*/ 1 w 5"/>
                <a:gd name="T15" fmla="*/ 3 h 7"/>
                <a:gd name="T16" fmla="*/ 0 w 5"/>
                <a:gd name="T17" fmla="*/ 3 h 7"/>
                <a:gd name="T18" fmla="*/ 2 w 5"/>
                <a:gd name="T19" fmla="*/ 4 h 7"/>
                <a:gd name="T20" fmla="*/ 1 w 5"/>
                <a:gd name="T21" fmla="*/ 4 h 7"/>
                <a:gd name="T22" fmla="*/ 1 w 5"/>
                <a:gd name="T23" fmla="*/ 4 h 7"/>
                <a:gd name="T24" fmla="*/ 0 w 5"/>
                <a:gd name="T25" fmla="*/ 4 h 7"/>
                <a:gd name="T26" fmla="*/ 2 w 5"/>
                <a:gd name="T27" fmla="*/ 5 h 7"/>
                <a:gd name="T28" fmla="*/ 0 w 5"/>
                <a:gd name="T29" fmla="*/ 4 h 7"/>
                <a:gd name="T30" fmla="*/ 1 w 5"/>
                <a:gd name="T31" fmla="*/ 5 h 7"/>
                <a:gd name="T32" fmla="*/ 2 w 5"/>
                <a:gd name="T33" fmla="*/ 6 h 7"/>
                <a:gd name="T34" fmla="*/ 2 w 5"/>
                <a:gd name="T35" fmla="*/ 7 h 7"/>
                <a:gd name="T36" fmla="*/ 2 w 5"/>
                <a:gd name="T37" fmla="*/ 4 h 7"/>
                <a:gd name="T38" fmla="*/ 2 w 5"/>
                <a:gd name="T39" fmla="*/ 4 h 7"/>
                <a:gd name="T40" fmla="*/ 4 w 5"/>
                <a:gd name="T41" fmla="*/ 3 h 7"/>
                <a:gd name="T42" fmla="*/ 2 w 5"/>
                <a:gd name="T43" fmla="*/ 2 h 7"/>
                <a:gd name="T44" fmla="*/ 0 w 5"/>
                <a:gd name="T45" fmla="*/ 4 h 7"/>
                <a:gd name="T46" fmla="*/ 0 w 5"/>
                <a:gd name="T47" fmla="*/ 4 h 7"/>
                <a:gd name="T48" fmla="*/ 0 w 5"/>
                <a:gd name="T49" fmla="*/ 5 h 7"/>
                <a:gd name="T50" fmla="*/ 1 w 5"/>
                <a:gd name="T51" fmla="*/ 3 h 7"/>
                <a:gd name="T52" fmla="*/ 1 w 5"/>
                <a:gd name="T53" fmla="*/ 5 h 7"/>
                <a:gd name="T54" fmla="*/ 1 w 5"/>
                <a:gd name="T55" fmla="*/ 4 h 7"/>
                <a:gd name="T56" fmla="*/ 1 w 5"/>
                <a:gd name="T57" fmla="*/ 4 h 7"/>
                <a:gd name="T58" fmla="*/ 1 w 5"/>
                <a:gd name="T59" fmla="*/ 5 h 7"/>
                <a:gd name="T60" fmla="*/ 1 w 5"/>
                <a:gd name="T61" fmla="*/ 4 h 7"/>
                <a:gd name="T62" fmla="*/ 1 w 5"/>
                <a:gd name="T63" fmla="*/ 3 h 7"/>
                <a:gd name="T64" fmla="*/ 2 w 5"/>
                <a:gd name="T65" fmla="*/ 4 h 7"/>
                <a:gd name="T66" fmla="*/ 2 w 5"/>
                <a:gd name="T67" fmla="*/ 5 h 7"/>
                <a:gd name="T68" fmla="*/ 2 w 5"/>
                <a:gd name="T69" fmla="*/ 6 h 7"/>
                <a:gd name="T70" fmla="*/ 2 w 5"/>
                <a:gd name="T71" fmla="*/ 4 h 7"/>
                <a:gd name="T72" fmla="*/ 2 w 5"/>
                <a:gd name="T7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7">
                  <a:moveTo>
                    <a:pt x="2" y="5"/>
                  </a:moveTo>
                  <a:cubicBezTo>
                    <a:pt x="2" y="5"/>
                    <a:pt x="2" y="5"/>
                    <a:pt x="2" y="5"/>
                  </a:cubicBezTo>
                  <a:cubicBezTo>
                    <a:pt x="2" y="4"/>
                    <a:pt x="2" y="4"/>
                    <a:pt x="2" y="4"/>
                  </a:cubicBezTo>
                  <a:cubicBezTo>
                    <a:pt x="2" y="3"/>
                    <a:pt x="2" y="3"/>
                    <a:pt x="2" y="2"/>
                  </a:cubicBezTo>
                  <a:cubicBezTo>
                    <a:pt x="2" y="2"/>
                    <a:pt x="2" y="3"/>
                    <a:pt x="2" y="3"/>
                  </a:cubicBezTo>
                  <a:cubicBezTo>
                    <a:pt x="2" y="2"/>
                    <a:pt x="2" y="2"/>
                    <a:pt x="2" y="2"/>
                  </a:cubicBezTo>
                  <a:cubicBezTo>
                    <a:pt x="2" y="2"/>
                    <a:pt x="1" y="3"/>
                    <a:pt x="1" y="2"/>
                  </a:cubicBezTo>
                  <a:cubicBezTo>
                    <a:pt x="1" y="2"/>
                    <a:pt x="1" y="2"/>
                    <a:pt x="1" y="3"/>
                  </a:cubicBezTo>
                  <a:cubicBezTo>
                    <a:pt x="0" y="2"/>
                    <a:pt x="2" y="3"/>
                    <a:pt x="0" y="3"/>
                  </a:cubicBezTo>
                  <a:cubicBezTo>
                    <a:pt x="2" y="4"/>
                    <a:pt x="2" y="4"/>
                    <a:pt x="2" y="4"/>
                  </a:cubicBezTo>
                  <a:cubicBezTo>
                    <a:pt x="1" y="4"/>
                    <a:pt x="2" y="4"/>
                    <a:pt x="1" y="4"/>
                  </a:cubicBezTo>
                  <a:cubicBezTo>
                    <a:pt x="1" y="4"/>
                    <a:pt x="1" y="4"/>
                    <a:pt x="1" y="4"/>
                  </a:cubicBezTo>
                  <a:cubicBezTo>
                    <a:pt x="0" y="3"/>
                    <a:pt x="1" y="4"/>
                    <a:pt x="0" y="4"/>
                  </a:cubicBezTo>
                  <a:cubicBezTo>
                    <a:pt x="0" y="4"/>
                    <a:pt x="2" y="5"/>
                    <a:pt x="2" y="5"/>
                  </a:cubicBezTo>
                  <a:cubicBezTo>
                    <a:pt x="0" y="4"/>
                    <a:pt x="1" y="5"/>
                    <a:pt x="0" y="4"/>
                  </a:cubicBezTo>
                  <a:cubicBezTo>
                    <a:pt x="0" y="4"/>
                    <a:pt x="1" y="5"/>
                    <a:pt x="1" y="5"/>
                  </a:cubicBezTo>
                  <a:cubicBezTo>
                    <a:pt x="1" y="6"/>
                    <a:pt x="1" y="5"/>
                    <a:pt x="2" y="6"/>
                  </a:cubicBezTo>
                  <a:cubicBezTo>
                    <a:pt x="2" y="7"/>
                    <a:pt x="1" y="6"/>
                    <a:pt x="2" y="7"/>
                  </a:cubicBezTo>
                  <a:cubicBezTo>
                    <a:pt x="3" y="7"/>
                    <a:pt x="2" y="4"/>
                    <a:pt x="2" y="4"/>
                  </a:cubicBezTo>
                  <a:cubicBezTo>
                    <a:pt x="2" y="4"/>
                    <a:pt x="2" y="4"/>
                    <a:pt x="2" y="4"/>
                  </a:cubicBezTo>
                  <a:cubicBezTo>
                    <a:pt x="2" y="3"/>
                    <a:pt x="2" y="3"/>
                    <a:pt x="4" y="3"/>
                  </a:cubicBezTo>
                  <a:cubicBezTo>
                    <a:pt x="3" y="3"/>
                    <a:pt x="4" y="3"/>
                    <a:pt x="2" y="2"/>
                  </a:cubicBezTo>
                  <a:cubicBezTo>
                    <a:pt x="2" y="3"/>
                    <a:pt x="5" y="0"/>
                    <a:pt x="0" y="4"/>
                  </a:cubicBezTo>
                  <a:cubicBezTo>
                    <a:pt x="0" y="4"/>
                    <a:pt x="0" y="4"/>
                    <a:pt x="0" y="4"/>
                  </a:cubicBezTo>
                  <a:cubicBezTo>
                    <a:pt x="0" y="4"/>
                    <a:pt x="0" y="5"/>
                    <a:pt x="0" y="5"/>
                  </a:cubicBezTo>
                  <a:cubicBezTo>
                    <a:pt x="0" y="4"/>
                    <a:pt x="1" y="4"/>
                    <a:pt x="1" y="3"/>
                  </a:cubicBezTo>
                  <a:cubicBezTo>
                    <a:pt x="1" y="5"/>
                    <a:pt x="1" y="5"/>
                    <a:pt x="1" y="5"/>
                  </a:cubicBezTo>
                  <a:cubicBezTo>
                    <a:pt x="1" y="4"/>
                    <a:pt x="1" y="4"/>
                    <a:pt x="1" y="4"/>
                  </a:cubicBezTo>
                  <a:cubicBezTo>
                    <a:pt x="1" y="5"/>
                    <a:pt x="1" y="4"/>
                    <a:pt x="1" y="4"/>
                  </a:cubicBezTo>
                  <a:cubicBezTo>
                    <a:pt x="1" y="4"/>
                    <a:pt x="1" y="5"/>
                    <a:pt x="1" y="5"/>
                  </a:cubicBezTo>
                  <a:cubicBezTo>
                    <a:pt x="1" y="6"/>
                    <a:pt x="1" y="3"/>
                    <a:pt x="1" y="4"/>
                  </a:cubicBezTo>
                  <a:cubicBezTo>
                    <a:pt x="1" y="3"/>
                    <a:pt x="1" y="3"/>
                    <a:pt x="1" y="3"/>
                  </a:cubicBezTo>
                  <a:cubicBezTo>
                    <a:pt x="2" y="3"/>
                    <a:pt x="2" y="4"/>
                    <a:pt x="2" y="4"/>
                  </a:cubicBezTo>
                  <a:cubicBezTo>
                    <a:pt x="2" y="5"/>
                    <a:pt x="2" y="5"/>
                    <a:pt x="2" y="5"/>
                  </a:cubicBezTo>
                  <a:cubicBezTo>
                    <a:pt x="2" y="6"/>
                    <a:pt x="2" y="6"/>
                    <a:pt x="2" y="6"/>
                  </a:cubicBezTo>
                  <a:cubicBezTo>
                    <a:pt x="2" y="4"/>
                    <a:pt x="2" y="4"/>
                    <a:pt x="2" y="4"/>
                  </a:cubicBezTo>
                  <a:cubicBezTo>
                    <a:pt x="2" y="5"/>
                    <a:pt x="2" y="5"/>
                    <a:pt x="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0" name="Rectangle 2344"/>
            <p:cNvSpPr>
              <a:spLocks noChangeArrowheads="1"/>
            </p:cNvSpPr>
            <p:nvPr/>
          </p:nvSpPr>
          <p:spPr bwMode="auto">
            <a:xfrm>
              <a:off x="897" y="3109"/>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1" name="Freeform 2345"/>
            <p:cNvSpPr>
              <a:spLocks/>
            </p:cNvSpPr>
            <p:nvPr/>
          </p:nvSpPr>
          <p:spPr bwMode="auto">
            <a:xfrm>
              <a:off x="897" y="31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2" name="Rectangle 2346"/>
            <p:cNvSpPr>
              <a:spLocks noChangeArrowheads="1"/>
            </p:cNvSpPr>
            <p:nvPr/>
          </p:nvSpPr>
          <p:spPr bwMode="auto">
            <a:xfrm>
              <a:off x="895" y="310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3" name="Freeform 2347"/>
            <p:cNvSpPr>
              <a:spLocks/>
            </p:cNvSpPr>
            <p:nvPr/>
          </p:nvSpPr>
          <p:spPr bwMode="auto">
            <a:xfrm>
              <a:off x="895" y="310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4" name="Freeform 2348"/>
            <p:cNvSpPr>
              <a:spLocks/>
            </p:cNvSpPr>
            <p:nvPr/>
          </p:nvSpPr>
          <p:spPr bwMode="auto">
            <a:xfrm>
              <a:off x="902" y="3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5" name="Rectangle 2349"/>
            <p:cNvSpPr>
              <a:spLocks noChangeArrowheads="1"/>
            </p:cNvSpPr>
            <p:nvPr/>
          </p:nvSpPr>
          <p:spPr bwMode="auto">
            <a:xfrm>
              <a:off x="897" y="310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6" name="Freeform 2350"/>
            <p:cNvSpPr>
              <a:spLocks/>
            </p:cNvSpPr>
            <p:nvPr/>
          </p:nvSpPr>
          <p:spPr bwMode="auto">
            <a:xfrm>
              <a:off x="897" y="3095"/>
              <a:ext cx="7" cy="14"/>
            </a:xfrm>
            <a:custGeom>
              <a:avLst/>
              <a:gdLst>
                <a:gd name="T0" fmla="*/ 2 w 3"/>
                <a:gd name="T1" fmla="*/ 1 h 6"/>
                <a:gd name="T2" fmla="*/ 2 w 3"/>
                <a:gd name="T3" fmla="*/ 1 h 6"/>
                <a:gd name="T4" fmla="*/ 2 w 3"/>
                <a:gd name="T5" fmla="*/ 3 h 6"/>
                <a:gd name="T6" fmla="*/ 2 w 3"/>
                <a:gd name="T7" fmla="*/ 1 h 6"/>
                <a:gd name="T8" fmla="*/ 1 w 3"/>
                <a:gd name="T9" fmla="*/ 3 h 6"/>
                <a:gd name="T10" fmla="*/ 1 w 3"/>
                <a:gd name="T11" fmla="*/ 2 h 6"/>
                <a:gd name="T12" fmla="*/ 1 w 3"/>
                <a:gd name="T13" fmla="*/ 4 h 6"/>
                <a:gd name="T14" fmla="*/ 1 w 3"/>
                <a:gd name="T15" fmla="*/ 2 h 6"/>
                <a:gd name="T16" fmla="*/ 1 w 3"/>
                <a:gd name="T17" fmla="*/ 1 h 6"/>
                <a:gd name="T18" fmla="*/ 0 w 3"/>
                <a:gd name="T19" fmla="*/ 2 h 6"/>
                <a:gd name="T20" fmla="*/ 0 w 3"/>
                <a:gd name="T21" fmla="*/ 4 h 6"/>
                <a:gd name="T22" fmla="*/ 0 w 3"/>
                <a:gd name="T23" fmla="*/ 5 h 6"/>
                <a:gd name="T24" fmla="*/ 1 w 3"/>
                <a:gd name="T25" fmla="*/ 4 h 6"/>
                <a:gd name="T26" fmla="*/ 1 w 3"/>
                <a:gd name="T27" fmla="*/ 5 h 6"/>
                <a:gd name="T28" fmla="*/ 1 w 3"/>
                <a:gd name="T29" fmla="*/ 4 h 6"/>
                <a:gd name="T30" fmla="*/ 1 w 3"/>
                <a:gd name="T31" fmla="*/ 5 h 6"/>
                <a:gd name="T32" fmla="*/ 1 w 3"/>
                <a:gd name="T33" fmla="*/ 5 h 6"/>
                <a:gd name="T34" fmla="*/ 1 w 3"/>
                <a:gd name="T35" fmla="*/ 5 h 6"/>
                <a:gd name="T36" fmla="*/ 1 w 3"/>
                <a:gd name="T37" fmla="*/ 4 h 6"/>
                <a:gd name="T38" fmla="*/ 1 w 3"/>
                <a:gd name="T39" fmla="*/ 5 h 6"/>
                <a:gd name="T40" fmla="*/ 1 w 3"/>
                <a:gd name="T41" fmla="*/ 4 h 6"/>
                <a:gd name="T42" fmla="*/ 2 w 3"/>
                <a:gd name="T43" fmla="*/ 5 h 6"/>
                <a:gd name="T44" fmla="*/ 2 w 3"/>
                <a:gd name="T45" fmla="*/ 4 h 6"/>
                <a:gd name="T46" fmla="*/ 2 w 3"/>
                <a:gd name="T47" fmla="*/ 5 h 6"/>
                <a:gd name="T48" fmla="*/ 1 w 3"/>
                <a:gd name="T49" fmla="*/ 3 h 6"/>
                <a:gd name="T50" fmla="*/ 2 w 3"/>
                <a:gd name="T51" fmla="*/ 5 h 6"/>
                <a:gd name="T52" fmla="*/ 2 w 3"/>
                <a:gd name="T53" fmla="*/ 4 h 6"/>
                <a:gd name="T54" fmla="*/ 2 w 3"/>
                <a:gd name="T55" fmla="*/ 5 h 6"/>
                <a:gd name="T56" fmla="*/ 3 w 3"/>
                <a:gd name="T57" fmla="*/ 4 h 6"/>
                <a:gd name="T58" fmla="*/ 2 w 3"/>
                <a:gd name="T59" fmla="*/ 3 h 6"/>
                <a:gd name="T60" fmla="*/ 2 w 3"/>
                <a:gd name="T61" fmla="*/ 3 h 6"/>
                <a:gd name="T62" fmla="*/ 2 w 3"/>
                <a:gd name="T63" fmla="*/ 3 h 6"/>
                <a:gd name="T64" fmla="*/ 2 w 3"/>
                <a:gd name="T65" fmla="*/ 2 h 6"/>
                <a:gd name="T66" fmla="*/ 2 w 3"/>
                <a:gd name="T67" fmla="*/ 3 h 6"/>
                <a:gd name="T68" fmla="*/ 2 w 3"/>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6">
                  <a:moveTo>
                    <a:pt x="2" y="1"/>
                  </a:moveTo>
                  <a:cubicBezTo>
                    <a:pt x="2" y="0"/>
                    <a:pt x="2" y="1"/>
                    <a:pt x="2" y="1"/>
                  </a:cubicBezTo>
                  <a:cubicBezTo>
                    <a:pt x="2" y="1"/>
                    <a:pt x="2" y="3"/>
                    <a:pt x="2" y="3"/>
                  </a:cubicBezTo>
                  <a:cubicBezTo>
                    <a:pt x="2" y="1"/>
                    <a:pt x="2" y="1"/>
                    <a:pt x="2" y="1"/>
                  </a:cubicBezTo>
                  <a:cubicBezTo>
                    <a:pt x="1" y="1"/>
                    <a:pt x="1" y="1"/>
                    <a:pt x="1" y="3"/>
                  </a:cubicBezTo>
                  <a:cubicBezTo>
                    <a:pt x="1" y="2"/>
                    <a:pt x="1" y="2"/>
                    <a:pt x="1" y="2"/>
                  </a:cubicBezTo>
                  <a:cubicBezTo>
                    <a:pt x="1" y="2"/>
                    <a:pt x="1" y="5"/>
                    <a:pt x="1" y="4"/>
                  </a:cubicBezTo>
                  <a:cubicBezTo>
                    <a:pt x="1" y="3"/>
                    <a:pt x="1" y="3"/>
                    <a:pt x="1" y="2"/>
                  </a:cubicBezTo>
                  <a:cubicBezTo>
                    <a:pt x="1" y="1"/>
                    <a:pt x="1" y="1"/>
                    <a:pt x="1" y="1"/>
                  </a:cubicBezTo>
                  <a:cubicBezTo>
                    <a:pt x="1" y="2"/>
                    <a:pt x="0" y="2"/>
                    <a:pt x="0" y="2"/>
                  </a:cubicBezTo>
                  <a:cubicBezTo>
                    <a:pt x="0" y="3"/>
                    <a:pt x="0" y="4"/>
                    <a:pt x="0" y="4"/>
                  </a:cubicBezTo>
                  <a:cubicBezTo>
                    <a:pt x="0" y="4"/>
                    <a:pt x="0" y="5"/>
                    <a:pt x="0" y="5"/>
                  </a:cubicBezTo>
                  <a:cubicBezTo>
                    <a:pt x="1" y="5"/>
                    <a:pt x="1" y="5"/>
                    <a:pt x="1" y="4"/>
                  </a:cubicBezTo>
                  <a:cubicBezTo>
                    <a:pt x="1" y="5"/>
                    <a:pt x="1" y="4"/>
                    <a:pt x="1" y="5"/>
                  </a:cubicBezTo>
                  <a:cubicBezTo>
                    <a:pt x="1" y="4"/>
                    <a:pt x="1" y="4"/>
                    <a:pt x="1" y="4"/>
                  </a:cubicBezTo>
                  <a:cubicBezTo>
                    <a:pt x="1" y="5"/>
                    <a:pt x="1" y="5"/>
                    <a:pt x="1" y="5"/>
                  </a:cubicBezTo>
                  <a:cubicBezTo>
                    <a:pt x="1" y="5"/>
                    <a:pt x="1" y="4"/>
                    <a:pt x="1" y="5"/>
                  </a:cubicBezTo>
                  <a:cubicBezTo>
                    <a:pt x="1" y="5"/>
                    <a:pt x="1" y="5"/>
                    <a:pt x="1" y="5"/>
                  </a:cubicBezTo>
                  <a:cubicBezTo>
                    <a:pt x="1" y="5"/>
                    <a:pt x="1" y="5"/>
                    <a:pt x="1" y="4"/>
                  </a:cubicBezTo>
                  <a:cubicBezTo>
                    <a:pt x="1" y="5"/>
                    <a:pt x="1" y="5"/>
                    <a:pt x="1" y="5"/>
                  </a:cubicBezTo>
                  <a:cubicBezTo>
                    <a:pt x="1" y="4"/>
                    <a:pt x="1" y="4"/>
                    <a:pt x="1" y="4"/>
                  </a:cubicBezTo>
                  <a:cubicBezTo>
                    <a:pt x="1" y="4"/>
                    <a:pt x="2" y="6"/>
                    <a:pt x="2" y="5"/>
                  </a:cubicBezTo>
                  <a:cubicBezTo>
                    <a:pt x="2" y="5"/>
                    <a:pt x="2" y="5"/>
                    <a:pt x="2" y="4"/>
                  </a:cubicBezTo>
                  <a:cubicBezTo>
                    <a:pt x="2" y="4"/>
                    <a:pt x="2" y="5"/>
                    <a:pt x="2" y="5"/>
                  </a:cubicBezTo>
                  <a:cubicBezTo>
                    <a:pt x="2" y="4"/>
                    <a:pt x="2" y="3"/>
                    <a:pt x="1" y="3"/>
                  </a:cubicBezTo>
                  <a:cubicBezTo>
                    <a:pt x="2" y="4"/>
                    <a:pt x="2" y="3"/>
                    <a:pt x="2" y="5"/>
                  </a:cubicBezTo>
                  <a:cubicBezTo>
                    <a:pt x="2" y="5"/>
                    <a:pt x="2" y="4"/>
                    <a:pt x="2" y="4"/>
                  </a:cubicBezTo>
                  <a:cubicBezTo>
                    <a:pt x="2" y="5"/>
                    <a:pt x="2" y="5"/>
                    <a:pt x="2" y="5"/>
                  </a:cubicBezTo>
                  <a:cubicBezTo>
                    <a:pt x="2" y="3"/>
                    <a:pt x="3" y="5"/>
                    <a:pt x="3" y="4"/>
                  </a:cubicBezTo>
                  <a:cubicBezTo>
                    <a:pt x="2" y="3"/>
                    <a:pt x="2" y="3"/>
                    <a:pt x="2" y="3"/>
                  </a:cubicBezTo>
                  <a:cubicBezTo>
                    <a:pt x="2" y="3"/>
                    <a:pt x="2" y="3"/>
                    <a:pt x="2" y="3"/>
                  </a:cubicBezTo>
                  <a:cubicBezTo>
                    <a:pt x="2" y="3"/>
                    <a:pt x="2" y="3"/>
                    <a:pt x="2" y="3"/>
                  </a:cubicBezTo>
                  <a:cubicBezTo>
                    <a:pt x="2" y="2"/>
                    <a:pt x="2" y="2"/>
                    <a:pt x="2" y="2"/>
                  </a:cubicBezTo>
                  <a:cubicBezTo>
                    <a:pt x="2" y="2"/>
                    <a:pt x="2" y="2"/>
                    <a:pt x="2" y="3"/>
                  </a:cubicBezTo>
                  <a:cubicBezTo>
                    <a:pt x="2" y="2"/>
                    <a:pt x="2"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7" name="Freeform 2351"/>
            <p:cNvSpPr>
              <a:spLocks/>
            </p:cNvSpPr>
            <p:nvPr/>
          </p:nvSpPr>
          <p:spPr bwMode="auto">
            <a:xfrm>
              <a:off x="899" y="31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8" name="Freeform 2352"/>
            <p:cNvSpPr>
              <a:spLocks/>
            </p:cNvSpPr>
            <p:nvPr/>
          </p:nvSpPr>
          <p:spPr bwMode="auto">
            <a:xfrm>
              <a:off x="902" y="3093"/>
              <a:ext cx="5" cy="16"/>
            </a:xfrm>
            <a:custGeom>
              <a:avLst/>
              <a:gdLst>
                <a:gd name="T0" fmla="*/ 1 w 2"/>
                <a:gd name="T1" fmla="*/ 4 h 7"/>
                <a:gd name="T2" fmla="*/ 2 w 2"/>
                <a:gd name="T3" fmla="*/ 5 h 7"/>
                <a:gd name="T4" fmla="*/ 1 w 2"/>
                <a:gd name="T5" fmla="*/ 3 h 7"/>
                <a:gd name="T6" fmla="*/ 1 w 2"/>
                <a:gd name="T7" fmla="*/ 2 h 7"/>
                <a:gd name="T8" fmla="*/ 2 w 2"/>
                <a:gd name="T9" fmla="*/ 4 h 7"/>
                <a:gd name="T10" fmla="*/ 2 w 2"/>
                <a:gd name="T11" fmla="*/ 5 h 7"/>
                <a:gd name="T12" fmla="*/ 1 w 2"/>
                <a:gd name="T13" fmla="*/ 3 h 7"/>
                <a:gd name="T14" fmla="*/ 1 w 2"/>
                <a:gd name="T15" fmla="*/ 3 h 7"/>
                <a:gd name="T16" fmla="*/ 1 w 2"/>
                <a:gd name="T17" fmla="*/ 3 h 7"/>
                <a:gd name="T18" fmla="*/ 2 w 2"/>
                <a:gd name="T19" fmla="*/ 4 h 7"/>
                <a:gd name="T20" fmla="*/ 1 w 2"/>
                <a:gd name="T21" fmla="*/ 1 h 7"/>
                <a:gd name="T22" fmla="*/ 1 w 2"/>
                <a:gd name="T23" fmla="*/ 1 h 7"/>
                <a:gd name="T24" fmla="*/ 2 w 2"/>
                <a:gd name="T25" fmla="*/ 3 h 7"/>
                <a:gd name="T26" fmla="*/ 1 w 2"/>
                <a:gd name="T27" fmla="*/ 2 h 7"/>
                <a:gd name="T28" fmla="*/ 1 w 2"/>
                <a:gd name="T29" fmla="*/ 1 h 7"/>
                <a:gd name="T30" fmla="*/ 0 w 2"/>
                <a:gd name="T31" fmla="*/ 2 h 7"/>
                <a:gd name="T32" fmla="*/ 0 w 2"/>
                <a:gd name="T33" fmla="*/ 2 h 7"/>
                <a:gd name="T34" fmla="*/ 1 w 2"/>
                <a:gd name="T35" fmla="*/ 3 h 7"/>
                <a:gd name="T36" fmla="*/ 1 w 2"/>
                <a:gd name="T37" fmla="*/ 4 h 7"/>
                <a:gd name="T38" fmla="*/ 1 w 2"/>
                <a:gd name="T39" fmla="*/ 4 h 7"/>
                <a:gd name="T40" fmla="*/ 1 w 2"/>
                <a:gd name="T41" fmla="*/ 5 h 7"/>
                <a:gd name="T42" fmla="*/ 1 w 2"/>
                <a:gd name="T43" fmla="*/ 6 h 7"/>
                <a:gd name="T44" fmla="*/ 2 w 2"/>
                <a:gd name="T45" fmla="*/ 6 h 7"/>
                <a:gd name="T46" fmla="*/ 1 w 2"/>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 h="7">
                  <a:moveTo>
                    <a:pt x="1" y="4"/>
                  </a:moveTo>
                  <a:cubicBezTo>
                    <a:pt x="1" y="4"/>
                    <a:pt x="1" y="5"/>
                    <a:pt x="2" y="5"/>
                  </a:cubicBezTo>
                  <a:cubicBezTo>
                    <a:pt x="2" y="4"/>
                    <a:pt x="1" y="4"/>
                    <a:pt x="1" y="3"/>
                  </a:cubicBezTo>
                  <a:cubicBezTo>
                    <a:pt x="1" y="3"/>
                    <a:pt x="1" y="2"/>
                    <a:pt x="1" y="2"/>
                  </a:cubicBezTo>
                  <a:cubicBezTo>
                    <a:pt x="1" y="3"/>
                    <a:pt x="1" y="4"/>
                    <a:pt x="2" y="4"/>
                  </a:cubicBezTo>
                  <a:cubicBezTo>
                    <a:pt x="2" y="4"/>
                    <a:pt x="2" y="5"/>
                    <a:pt x="2" y="5"/>
                  </a:cubicBezTo>
                  <a:cubicBezTo>
                    <a:pt x="1" y="4"/>
                    <a:pt x="2" y="4"/>
                    <a:pt x="1" y="3"/>
                  </a:cubicBezTo>
                  <a:cubicBezTo>
                    <a:pt x="1" y="3"/>
                    <a:pt x="1" y="2"/>
                    <a:pt x="1" y="3"/>
                  </a:cubicBezTo>
                  <a:cubicBezTo>
                    <a:pt x="2" y="3"/>
                    <a:pt x="1" y="3"/>
                    <a:pt x="1" y="3"/>
                  </a:cubicBezTo>
                  <a:cubicBezTo>
                    <a:pt x="2" y="4"/>
                    <a:pt x="2" y="4"/>
                    <a:pt x="2" y="4"/>
                  </a:cubicBezTo>
                  <a:cubicBezTo>
                    <a:pt x="2" y="3"/>
                    <a:pt x="2" y="3"/>
                    <a:pt x="1" y="1"/>
                  </a:cubicBezTo>
                  <a:cubicBezTo>
                    <a:pt x="1" y="0"/>
                    <a:pt x="1" y="1"/>
                    <a:pt x="1" y="1"/>
                  </a:cubicBezTo>
                  <a:cubicBezTo>
                    <a:pt x="2" y="3"/>
                    <a:pt x="2" y="3"/>
                    <a:pt x="2" y="3"/>
                  </a:cubicBezTo>
                  <a:cubicBezTo>
                    <a:pt x="2" y="2"/>
                    <a:pt x="2" y="3"/>
                    <a:pt x="1" y="2"/>
                  </a:cubicBezTo>
                  <a:cubicBezTo>
                    <a:pt x="1" y="1"/>
                    <a:pt x="1" y="1"/>
                    <a:pt x="1" y="1"/>
                  </a:cubicBezTo>
                  <a:cubicBezTo>
                    <a:pt x="1" y="1"/>
                    <a:pt x="0" y="1"/>
                    <a:pt x="0" y="2"/>
                  </a:cubicBezTo>
                  <a:cubicBezTo>
                    <a:pt x="0" y="2"/>
                    <a:pt x="0" y="2"/>
                    <a:pt x="0" y="2"/>
                  </a:cubicBezTo>
                  <a:cubicBezTo>
                    <a:pt x="1" y="2"/>
                    <a:pt x="1" y="2"/>
                    <a:pt x="1" y="3"/>
                  </a:cubicBezTo>
                  <a:cubicBezTo>
                    <a:pt x="1" y="4"/>
                    <a:pt x="1" y="4"/>
                    <a:pt x="1" y="4"/>
                  </a:cubicBezTo>
                  <a:cubicBezTo>
                    <a:pt x="1" y="4"/>
                    <a:pt x="1" y="4"/>
                    <a:pt x="1" y="4"/>
                  </a:cubicBezTo>
                  <a:cubicBezTo>
                    <a:pt x="1" y="4"/>
                    <a:pt x="1" y="5"/>
                    <a:pt x="1" y="5"/>
                  </a:cubicBezTo>
                  <a:cubicBezTo>
                    <a:pt x="1" y="6"/>
                    <a:pt x="1" y="5"/>
                    <a:pt x="1" y="6"/>
                  </a:cubicBezTo>
                  <a:cubicBezTo>
                    <a:pt x="2" y="7"/>
                    <a:pt x="1" y="5"/>
                    <a:pt x="2" y="6"/>
                  </a:cubicBezTo>
                  <a:lnTo>
                    <a:pt x="1"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9" name="Freeform 2353"/>
            <p:cNvSpPr>
              <a:spLocks/>
            </p:cNvSpPr>
            <p:nvPr/>
          </p:nvSpPr>
          <p:spPr bwMode="auto">
            <a:xfrm>
              <a:off x="904" y="31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0" name="Freeform 2354"/>
            <p:cNvSpPr>
              <a:spLocks/>
            </p:cNvSpPr>
            <p:nvPr/>
          </p:nvSpPr>
          <p:spPr bwMode="auto">
            <a:xfrm>
              <a:off x="902" y="30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Freeform 2355"/>
            <p:cNvSpPr>
              <a:spLocks/>
            </p:cNvSpPr>
            <p:nvPr/>
          </p:nvSpPr>
          <p:spPr bwMode="auto">
            <a:xfrm>
              <a:off x="907" y="3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2" name="Freeform 2356"/>
            <p:cNvSpPr>
              <a:spLocks/>
            </p:cNvSpPr>
            <p:nvPr/>
          </p:nvSpPr>
          <p:spPr bwMode="auto">
            <a:xfrm>
              <a:off x="904" y="3093"/>
              <a:ext cx="3" cy="7"/>
            </a:xfrm>
            <a:custGeom>
              <a:avLst/>
              <a:gdLst>
                <a:gd name="T0" fmla="*/ 0 w 1"/>
                <a:gd name="T1" fmla="*/ 0 h 3"/>
                <a:gd name="T2" fmla="*/ 0 w 1"/>
                <a:gd name="T3" fmla="*/ 1 h 3"/>
                <a:gd name="T4" fmla="*/ 1 w 1"/>
                <a:gd name="T5" fmla="*/ 3 h 3"/>
                <a:gd name="T6" fmla="*/ 1 w 1"/>
                <a:gd name="T7" fmla="*/ 1 h 3"/>
                <a:gd name="T8" fmla="*/ 1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1"/>
                    <a:pt x="0" y="1"/>
                  </a:cubicBezTo>
                  <a:cubicBezTo>
                    <a:pt x="1" y="3"/>
                    <a:pt x="1" y="3"/>
                    <a:pt x="1" y="3"/>
                  </a:cubicBezTo>
                  <a:cubicBezTo>
                    <a:pt x="1" y="3"/>
                    <a:pt x="1" y="2"/>
                    <a:pt x="1" y="1"/>
                  </a:cubicBezTo>
                  <a:cubicBezTo>
                    <a:pt x="1" y="2"/>
                    <a:pt x="1" y="1"/>
                    <a:pt x="1"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3" name="Freeform 2357"/>
            <p:cNvSpPr>
              <a:spLocks/>
            </p:cNvSpPr>
            <p:nvPr/>
          </p:nvSpPr>
          <p:spPr bwMode="auto">
            <a:xfrm>
              <a:off x="907" y="3090"/>
              <a:ext cx="11" cy="14"/>
            </a:xfrm>
            <a:custGeom>
              <a:avLst/>
              <a:gdLst>
                <a:gd name="T0" fmla="*/ 1 w 5"/>
                <a:gd name="T1" fmla="*/ 4 h 6"/>
                <a:gd name="T2" fmla="*/ 1 w 5"/>
                <a:gd name="T3" fmla="*/ 4 h 6"/>
                <a:gd name="T4" fmla="*/ 2 w 5"/>
                <a:gd name="T5" fmla="*/ 4 h 6"/>
                <a:gd name="T6" fmla="*/ 2 w 5"/>
                <a:gd name="T7" fmla="*/ 5 h 6"/>
                <a:gd name="T8" fmla="*/ 2 w 5"/>
                <a:gd name="T9" fmla="*/ 4 h 6"/>
                <a:gd name="T10" fmla="*/ 2 w 5"/>
                <a:gd name="T11" fmla="*/ 4 h 6"/>
                <a:gd name="T12" fmla="*/ 1 w 5"/>
                <a:gd name="T13" fmla="*/ 3 h 6"/>
                <a:gd name="T14" fmla="*/ 3 w 5"/>
                <a:gd name="T15" fmla="*/ 4 h 6"/>
                <a:gd name="T16" fmla="*/ 1 w 5"/>
                <a:gd name="T17" fmla="*/ 2 h 6"/>
                <a:gd name="T18" fmla="*/ 2 w 5"/>
                <a:gd name="T19" fmla="*/ 3 h 6"/>
                <a:gd name="T20" fmla="*/ 2 w 5"/>
                <a:gd name="T21" fmla="*/ 3 h 6"/>
                <a:gd name="T22" fmla="*/ 2 w 5"/>
                <a:gd name="T23" fmla="*/ 3 h 6"/>
                <a:gd name="T24" fmla="*/ 3 w 5"/>
                <a:gd name="T25" fmla="*/ 4 h 6"/>
                <a:gd name="T26" fmla="*/ 3 w 5"/>
                <a:gd name="T27" fmla="*/ 3 h 6"/>
                <a:gd name="T28" fmla="*/ 4 w 5"/>
                <a:gd name="T29" fmla="*/ 4 h 6"/>
                <a:gd name="T30" fmla="*/ 4 w 5"/>
                <a:gd name="T31" fmla="*/ 3 h 6"/>
                <a:gd name="T32" fmla="*/ 4 w 5"/>
                <a:gd name="T33" fmla="*/ 3 h 6"/>
                <a:gd name="T34" fmla="*/ 2 w 5"/>
                <a:gd name="T35" fmla="*/ 1 h 6"/>
                <a:gd name="T36" fmla="*/ 3 w 5"/>
                <a:gd name="T37" fmla="*/ 1 h 6"/>
                <a:gd name="T38" fmla="*/ 4 w 5"/>
                <a:gd name="T39" fmla="*/ 3 h 6"/>
                <a:gd name="T40" fmla="*/ 3 w 5"/>
                <a:gd name="T41" fmla="*/ 2 h 6"/>
                <a:gd name="T42" fmla="*/ 5 w 5"/>
                <a:gd name="T43" fmla="*/ 3 h 6"/>
                <a:gd name="T44" fmla="*/ 3 w 5"/>
                <a:gd name="T45" fmla="*/ 1 h 6"/>
                <a:gd name="T46" fmla="*/ 4 w 5"/>
                <a:gd name="T47" fmla="*/ 1 h 6"/>
                <a:gd name="T48" fmla="*/ 2 w 5"/>
                <a:gd name="T49" fmla="*/ 0 h 6"/>
                <a:gd name="T50" fmla="*/ 2 w 5"/>
                <a:gd name="T51" fmla="*/ 1 h 6"/>
                <a:gd name="T52" fmla="*/ 2 w 5"/>
                <a:gd name="T53" fmla="*/ 2 h 6"/>
                <a:gd name="T54" fmla="*/ 1 w 5"/>
                <a:gd name="T55" fmla="*/ 1 h 6"/>
                <a:gd name="T56" fmla="*/ 2 w 5"/>
                <a:gd name="T57" fmla="*/ 2 h 6"/>
                <a:gd name="T58" fmla="*/ 1 w 5"/>
                <a:gd name="T59" fmla="*/ 1 h 6"/>
                <a:gd name="T60" fmla="*/ 2 w 5"/>
                <a:gd name="T61" fmla="*/ 2 h 6"/>
                <a:gd name="T62" fmla="*/ 1 w 5"/>
                <a:gd name="T63" fmla="*/ 1 h 6"/>
                <a:gd name="T64" fmla="*/ 0 w 5"/>
                <a:gd name="T65" fmla="*/ 2 h 6"/>
                <a:gd name="T66" fmla="*/ 1 w 5"/>
                <a:gd name="T67" fmla="*/ 3 h 6"/>
                <a:gd name="T68" fmla="*/ 1 w 5"/>
                <a:gd name="T69" fmla="*/ 3 h 6"/>
                <a:gd name="T70" fmla="*/ 1 w 5"/>
                <a:gd name="T71" fmla="*/ 4 h 6"/>
                <a:gd name="T72" fmla="*/ 0 w 5"/>
                <a:gd name="T73" fmla="*/ 2 h 6"/>
                <a:gd name="T74" fmla="*/ 0 w 5"/>
                <a:gd name="T75" fmla="*/ 2 h 6"/>
                <a:gd name="T76" fmla="*/ 0 w 5"/>
                <a:gd name="T77" fmla="*/ 3 h 6"/>
                <a:gd name="T78" fmla="*/ 0 w 5"/>
                <a:gd name="T79" fmla="*/ 2 h 6"/>
                <a:gd name="T80" fmla="*/ 1 w 5"/>
                <a:gd name="T81" fmla="*/ 5 h 6"/>
                <a:gd name="T82" fmla="*/ 2 w 5"/>
                <a:gd name="T83" fmla="*/ 5 h 6"/>
                <a:gd name="T84" fmla="*/ 1 w 5"/>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6">
                  <a:moveTo>
                    <a:pt x="1" y="4"/>
                  </a:moveTo>
                  <a:cubicBezTo>
                    <a:pt x="1" y="4"/>
                    <a:pt x="1" y="3"/>
                    <a:pt x="1" y="4"/>
                  </a:cubicBezTo>
                  <a:cubicBezTo>
                    <a:pt x="2" y="4"/>
                    <a:pt x="2" y="4"/>
                    <a:pt x="2" y="4"/>
                  </a:cubicBezTo>
                  <a:cubicBezTo>
                    <a:pt x="2" y="5"/>
                    <a:pt x="2" y="4"/>
                    <a:pt x="2" y="5"/>
                  </a:cubicBezTo>
                  <a:cubicBezTo>
                    <a:pt x="2" y="4"/>
                    <a:pt x="2" y="4"/>
                    <a:pt x="2" y="4"/>
                  </a:cubicBezTo>
                  <a:cubicBezTo>
                    <a:pt x="2" y="4"/>
                    <a:pt x="1" y="3"/>
                    <a:pt x="2" y="4"/>
                  </a:cubicBezTo>
                  <a:cubicBezTo>
                    <a:pt x="2" y="3"/>
                    <a:pt x="2" y="3"/>
                    <a:pt x="1" y="3"/>
                  </a:cubicBezTo>
                  <a:cubicBezTo>
                    <a:pt x="2" y="4"/>
                    <a:pt x="2" y="4"/>
                    <a:pt x="3" y="4"/>
                  </a:cubicBezTo>
                  <a:cubicBezTo>
                    <a:pt x="3" y="4"/>
                    <a:pt x="2" y="3"/>
                    <a:pt x="1" y="2"/>
                  </a:cubicBezTo>
                  <a:cubicBezTo>
                    <a:pt x="2" y="3"/>
                    <a:pt x="1" y="2"/>
                    <a:pt x="2" y="3"/>
                  </a:cubicBezTo>
                  <a:cubicBezTo>
                    <a:pt x="2" y="3"/>
                    <a:pt x="2" y="3"/>
                    <a:pt x="2" y="3"/>
                  </a:cubicBezTo>
                  <a:cubicBezTo>
                    <a:pt x="3" y="4"/>
                    <a:pt x="2" y="2"/>
                    <a:pt x="2" y="3"/>
                  </a:cubicBezTo>
                  <a:cubicBezTo>
                    <a:pt x="3" y="4"/>
                    <a:pt x="3" y="4"/>
                    <a:pt x="3" y="4"/>
                  </a:cubicBezTo>
                  <a:cubicBezTo>
                    <a:pt x="3" y="3"/>
                    <a:pt x="3" y="3"/>
                    <a:pt x="3" y="3"/>
                  </a:cubicBezTo>
                  <a:cubicBezTo>
                    <a:pt x="4" y="4"/>
                    <a:pt x="4" y="4"/>
                    <a:pt x="4" y="4"/>
                  </a:cubicBezTo>
                  <a:cubicBezTo>
                    <a:pt x="3" y="3"/>
                    <a:pt x="4" y="3"/>
                    <a:pt x="4" y="3"/>
                  </a:cubicBezTo>
                  <a:cubicBezTo>
                    <a:pt x="4" y="3"/>
                    <a:pt x="4" y="3"/>
                    <a:pt x="4" y="3"/>
                  </a:cubicBezTo>
                  <a:cubicBezTo>
                    <a:pt x="4" y="2"/>
                    <a:pt x="4" y="3"/>
                    <a:pt x="2" y="1"/>
                  </a:cubicBezTo>
                  <a:cubicBezTo>
                    <a:pt x="4" y="3"/>
                    <a:pt x="2" y="1"/>
                    <a:pt x="3" y="1"/>
                  </a:cubicBezTo>
                  <a:cubicBezTo>
                    <a:pt x="4" y="2"/>
                    <a:pt x="3" y="2"/>
                    <a:pt x="4" y="3"/>
                  </a:cubicBezTo>
                  <a:cubicBezTo>
                    <a:pt x="3" y="2"/>
                    <a:pt x="4" y="2"/>
                    <a:pt x="3" y="2"/>
                  </a:cubicBezTo>
                  <a:cubicBezTo>
                    <a:pt x="4" y="3"/>
                    <a:pt x="4" y="2"/>
                    <a:pt x="5" y="3"/>
                  </a:cubicBezTo>
                  <a:cubicBezTo>
                    <a:pt x="3" y="1"/>
                    <a:pt x="3" y="1"/>
                    <a:pt x="3" y="1"/>
                  </a:cubicBezTo>
                  <a:cubicBezTo>
                    <a:pt x="4" y="2"/>
                    <a:pt x="4" y="1"/>
                    <a:pt x="4" y="1"/>
                  </a:cubicBezTo>
                  <a:cubicBezTo>
                    <a:pt x="4" y="1"/>
                    <a:pt x="2" y="0"/>
                    <a:pt x="2" y="0"/>
                  </a:cubicBezTo>
                  <a:cubicBezTo>
                    <a:pt x="2" y="0"/>
                    <a:pt x="2" y="1"/>
                    <a:pt x="2" y="1"/>
                  </a:cubicBezTo>
                  <a:cubicBezTo>
                    <a:pt x="3" y="2"/>
                    <a:pt x="1" y="1"/>
                    <a:pt x="2" y="2"/>
                  </a:cubicBezTo>
                  <a:cubicBezTo>
                    <a:pt x="1" y="1"/>
                    <a:pt x="1" y="1"/>
                    <a:pt x="1" y="1"/>
                  </a:cubicBezTo>
                  <a:cubicBezTo>
                    <a:pt x="1" y="1"/>
                    <a:pt x="2" y="1"/>
                    <a:pt x="2" y="2"/>
                  </a:cubicBezTo>
                  <a:cubicBezTo>
                    <a:pt x="2" y="2"/>
                    <a:pt x="2" y="1"/>
                    <a:pt x="1" y="1"/>
                  </a:cubicBezTo>
                  <a:cubicBezTo>
                    <a:pt x="1" y="1"/>
                    <a:pt x="2" y="1"/>
                    <a:pt x="2" y="2"/>
                  </a:cubicBezTo>
                  <a:cubicBezTo>
                    <a:pt x="1" y="1"/>
                    <a:pt x="1" y="1"/>
                    <a:pt x="1" y="1"/>
                  </a:cubicBezTo>
                  <a:cubicBezTo>
                    <a:pt x="1" y="1"/>
                    <a:pt x="1" y="2"/>
                    <a:pt x="0" y="2"/>
                  </a:cubicBezTo>
                  <a:cubicBezTo>
                    <a:pt x="1" y="3"/>
                    <a:pt x="1" y="3"/>
                    <a:pt x="1" y="3"/>
                  </a:cubicBezTo>
                  <a:cubicBezTo>
                    <a:pt x="1" y="2"/>
                    <a:pt x="2" y="5"/>
                    <a:pt x="1" y="3"/>
                  </a:cubicBezTo>
                  <a:cubicBezTo>
                    <a:pt x="1" y="4"/>
                    <a:pt x="1" y="4"/>
                    <a:pt x="1" y="4"/>
                  </a:cubicBezTo>
                  <a:cubicBezTo>
                    <a:pt x="1" y="4"/>
                    <a:pt x="0" y="3"/>
                    <a:pt x="0" y="2"/>
                  </a:cubicBezTo>
                  <a:cubicBezTo>
                    <a:pt x="0" y="2"/>
                    <a:pt x="0" y="2"/>
                    <a:pt x="0" y="2"/>
                  </a:cubicBezTo>
                  <a:cubicBezTo>
                    <a:pt x="0" y="3"/>
                    <a:pt x="0" y="3"/>
                    <a:pt x="0" y="3"/>
                  </a:cubicBezTo>
                  <a:cubicBezTo>
                    <a:pt x="1" y="4"/>
                    <a:pt x="0" y="3"/>
                    <a:pt x="0" y="2"/>
                  </a:cubicBezTo>
                  <a:cubicBezTo>
                    <a:pt x="0" y="3"/>
                    <a:pt x="1" y="4"/>
                    <a:pt x="1" y="5"/>
                  </a:cubicBezTo>
                  <a:cubicBezTo>
                    <a:pt x="0" y="3"/>
                    <a:pt x="2" y="6"/>
                    <a:pt x="2" y="5"/>
                  </a:cubicBezTo>
                  <a:cubicBezTo>
                    <a:pt x="2" y="5"/>
                    <a:pt x="2"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4" name="Freeform 2358"/>
            <p:cNvSpPr>
              <a:spLocks/>
            </p:cNvSpPr>
            <p:nvPr/>
          </p:nvSpPr>
          <p:spPr bwMode="auto">
            <a:xfrm>
              <a:off x="907" y="309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2359"/>
            <p:cNvSpPr>
              <a:spLocks/>
            </p:cNvSpPr>
            <p:nvPr/>
          </p:nvSpPr>
          <p:spPr bwMode="auto">
            <a:xfrm>
              <a:off x="914" y="309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Rectangle 2360"/>
            <p:cNvSpPr>
              <a:spLocks noChangeArrowheads="1"/>
            </p:cNvSpPr>
            <p:nvPr/>
          </p:nvSpPr>
          <p:spPr bwMode="auto">
            <a:xfrm>
              <a:off x="907" y="309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Freeform 2361"/>
            <p:cNvSpPr>
              <a:spLocks/>
            </p:cNvSpPr>
            <p:nvPr/>
          </p:nvSpPr>
          <p:spPr bwMode="auto">
            <a:xfrm>
              <a:off x="909" y="310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Freeform 2362"/>
            <p:cNvSpPr>
              <a:spLocks/>
            </p:cNvSpPr>
            <p:nvPr/>
          </p:nvSpPr>
          <p:spPr bwMode="auto">
            <a:xfrm>
              <a:off x="918" y="309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2363"/>
            <p:cNvSpPr>
              <a:spLocks/>
            </p:cNvSpPr>
            <p:nvPr/>
          </p:nvSpPr>
          <p:spPr bwMode="auto">
            <a:xfrm>
              <a:off x="921" y="30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Freeform 2364"/>
            <p:cNvSpPr>
              <a:spLocks/>
            </p:cNvSpPr>
            <p:nvPr/>
          </p:nvSpPr>
          <p:spPr bwMode="auto">
            <a:xfrm>
              <a:off x="911" y="3076"/>
              <a:ext cx="17" cy="19"/>
            </a:xfrm>
            <a:custGeom>
              <a:avLst/>
              <a:gdLst>
                <a:gd name="T0" fmla="*/ 4 w 7"/>
                <a:gd name="T1" fmla="*/ 1 h 8"/>
                <a:gd name="T2" fmla="*/ 2 w 7"/>
                <a:gd name="T3" fmla="*/ 0 h 8"/>
                <a:gd name="T4" fmla="*/ 2 w 7"/>
                <a:gd name="T5" fmla="*/ 0 h 8"/>
                <a:gd name="T6" fmla="*/ 2 w 7"/>
                <a:gd name="T7" fmla="*/ 1 h 8"/>
                <a:gd name="T8" fmla="*/ 2 w 7"/>
                <a:gd name="T9" fmla="*/ 1 h 8"/>
                <a:gd name="T10" fmla="*/ 2 w 7"/>
                <a:gd name="T11" fmla="*/ 2 h 8"/>
                <a:gd name="T12" fmla="*/ 3 w 7"/>
                <a:gd name="T13" fmla="*/ 3 h 8"/>
                <a:gd name="T14" fmla="*/ 2 w 7"/>
                <a:gd name="T15" fmla="*/ 3 h 8"/>
                <a:gd name="T16" fmla="*/ 2 w 7"/>
                <a:gd name="T17" fmla="*/ 3 h 8"/>
                <a:gd name="T18" fmla="*/ 4 w 7"/>
                <a:gd name="T19" fmla="*/ 4 h 8"/>
                <a:gd name="T20" fmla="*/ 4 w 7"/>
                <a:gd name="T21" fmla="*/ 5 h 8"/>
                <a:gd name="T22" fmla="*/ 3 w 7"/>
                <a:gd name="T23" fmla="*/ 4 h 8"/>
                <a:gd name="T24" fmla="*/ 2 w 7"/>
                <a:gd name="T25" fmla="*/ 5 h 8"/>
                <a:gd name="T26" fmla="*/ 2 w 7"/>
                <a:gd name="T27" fmla="*/ 5 h 8"/>
                <a:gd name="T28" fmla="*/ 2 w 7"/>
                <a:gd name="T29" fmla="*/ 5 h 8"/>
                <a:gd name="T30" fmla="*/ 3 w 7"/>
                <a:gd name="T31" fmla="*/ 6 h 8"/>
                <a:gd name="T32" fmla="*/ 2 w 7"/>
                <a:gd name="T33" fmla="*/ 6 h 8"/>
                <a:gd name="T34" fmla="*/ 2 w 7"/>
                <a:gd name="T35" fmla="*/ 6 h 8"/>
                <a:gd name="T36" fmla="*/ 1 w 7"/>
                <a:gd name="T37" fmla="*/ 7 h 8"/>
                <a:gd name="T38" fmla="*/ 2 w 7"/>
                <a:gd name="T39" fmla="*/ 6 h 8"/>
                <a:gd name="T40" fmla="*/ 1 w 7"/>
                <a:gd name="T41" fmla="*/ 6 h 8"/>
                <a:gd name="T42" fmla="*/ 4 w 7"/>
                <a:gd name="T43" fmla="*/ 8 h 8"/>
                <a:gd name="T44" fmla="*/ 4 w 7"/>
                <a:gd name="T45" fmla="*/ 8 h 8"/>
                <a:gd name="T46" fmla="*/ 4 w 7"/>
                <a:gd name="T47" fmla="*/ 7 h 8"/>
                <a:gd name="T48" fmla="*/ 4 w 7"/>
                <a:gd name="T49" fmla="*/ 7 h 8"/>
                <a:gd name="T50" fmla="*/ 5 w 7"/>
                <a:gd name="T51" fmla="*/ 7 h 8"/>
                <a:gd name="T52" fmla="*/ 4 w 7"/>
                <a:gd name="T53" fmla="*/ 6 h 8"/>
                <a:gd name="T54" fmla="*/ 5 w 7"/>
                <a:gd name="T55" fmla="*/ 6 h 8"/>
                <a:gd name="T56" fmla="*/ 5 w 7"/>
                <a:gd name="T57" fmla="*/ 6 h 8"/>
                <a:gd name="T58" fmla="*/ 4 w 7"/>
                <a:gd name="T59" fmla="*/ 6 h 8"/>
                <a:gd name="T60" fmla="*/ 4 w 7"/>
                <a:gd name="T61" fmla="*/ 5 h 8"/>
                <a:gd name="T62" fmla="*/ 5 w 7"/>
                <a:gd name="T63" fmla="*/ 5 h 8"/>
                <a:gd name="T64" fmla="*/ 5 w 7"/>
                <a:gd name="T65" fmla="*/ 5 h 8"/>
                <a:gd name="T66" fmla="*/ 4 w 7"/>
                <a:gd name="T67" fmla="*/ 4 h 8"/>
                <a:gd name="T68" fmla="*/ 4 w 7"/>
                <a:gd name="T69" fmla="*/ 4 h 8"/>
                <a:gd name="T70" fmla="*/ 4 w 7"/>
                <a:gd name="T71" fmla="*/ 3 h 8"/>
                <a:gd name="T72" fmla="*/ 4 w 7"/>
                <a:gd name="T73" fmla="*/ 3 h 8"/>
                <a:gd name="T74" fmla="*/ 4 w 7"/>
                <a:gd name="T75" fmla="*/ 2 h 8"/>
                <a:gd name="T76" fmla="*/ 3 w 7"/>
                <a:gd name="T77" fmla="*/ 2 h 8"/>
                <a:gd name="T78" fmla="*/ 5 w 7"/>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8">
                  <a:moveTo>
                    <a:pt x="5" y="2"/>
                  </a:moveTo>
                  <a:cubicBezTo>
                    <a:pt x="5" y="2"/>
                    <a:pt x="5" y="1"/>
                    <a:pt x="4" y="1"/>
                  </a:cubicBezTo>
                  <a:cubicBezTo>
                    <a:pt x="4" y="1"/>
                    <a:pt x="4" y="1"/>
                    <a:pt x="4" y="1"/>
                  </a:cubicBezTo>
                  <a:cubicBezTo>
                    <a:pt x="4" y="1"/>
                    <a:pt x="3" y="0"/>
                    <a:pt x="2" y="0"/>
                  </a:cubicBezTo>
                  <a:cubicBezTo>
                    <a:pt x="3" y="0"/>
                    <a:pt x="3" y="0"/>
                    <a:pt x="3" y="0"/>
                  </a:cubicBezTo>
                  <a:cubicBezTo>
                    <a:pt x="4" y="1"/>
                    <a:pt x="2" y="0"/>
                    <a:pt x="2" y="0"/>
                  </a:cubicBezTo>
                  <a:cubicBezTo>
                    <a:pt x="2" y="0"/>
                    <a:pt x="4" y="1"/>
                    <a:pt x="3" y="1"/>
                  </a:cubicBezTo>
                  <a:cubicBezTo>
                    <a:pt x="3" y="1"/>
                    <a:pt x="3" y="1"/>
                    <a:pt x="2" y="1"/>
                  </a:cubicBezTo>
                  <a:cubicBezTo>
                    <a:pt x="2" y="1"/>
                    <a:pt x="4" y="1"/>
                    <a:pt x="4" y="2"/>
                  </a:cubicBezTo>
                  <a:cubicBezTo>
                    <a:pt x="0" y="0"/>
                    <a:pt x="5" y="2"/>
                    <a:pt x="2" y="1"/>
                  </a:cubicBezTo>
                  <a:cubicBezTo>
                    <a:pt x="2" y="2"/>
                    <a:pt x="2" y="2"/>
                    <a:pt x="3" y="2"/>
                  </a:cubicBezTo>
                  <a:cubicBezTo>
                    <a:pt x="2" y="2"/>
                    <a:pt x="3" y="2"/>
                    <a:pt x="2" y="2"/>
                  </a:cubicBezTo>
                  <a:cubicBezTo>
                    <a:pt x="4" y="3"/>
                    <a:pt x="0" y="2"/>
                    <a:pt x="3" y="3"/>
                  </a:cubicBezTo>
                  <a:cubicBezTo>
                    <a:pt x="2" y="3"/>
                    <a:pt x="3" y="3"/>
                    <a:pt x="3" y="3"/>
                  </a:cubicBezTo>
                  <a:cubicBezTo>
                    <a:pt x="2" y="3"/>
                    <a:pt x="2" y="3"/>
                    <a:pt x="2" y="3"/>
                  </a:cubicBezTo>
                  <a:cubicBezTo>
                    <a:pt x="2" y="2"/>
                    <a:pt x="4" y="3"/>
                    <a:pt x="2" y="3"/>
                  </a:cubicBezTo>
                  <a:cubicBezTo>
                    <a:pt x="2" y="3"/>
                    <a:pt x="3" y="3"/>
                    <a:pt x="4" y="4"/>
                  </a:cubicBezTo>
                  <a:cubicBezTo>
                    <a:pt x="3" y="4"/>
                    <a:pt x="3" y="3"/>
                    <a:pt x="2" y="3"/>
                  </a:cubicBezTo>
                  <a:cubicBezTo>
                    <a:pt x="3" y="4"/>
                    <a:pt x="2" y="3"/>
                    <a:pt x="3" y="4"/>
                  </a:cubicBezTo>
                  <a:cubicBezTo>
                    <a:pt x="3" y="4"/>
                    <a:pt x="3" y="4"/>
                    <a:pt x="4" y="4"/>
                  </a:cubicBezTo>
                  <a:cubicBezTo>
                    <a:pt x="4" y="4"/>
                    <a:pt x="5" y="5"/>
                    <a:pt x="5" y="5"/>
                  </a:cubicBezTo>
                  <a:cubicBezTo>
                    <a:pt x="3" y="5"/>
                    <a:pt x="5" y="5"/>
                    <a:pt x="4" y="5"/>
                  </a:cubicBezTo>
                  <a:cubicBezTo>
                    <a:pt x="3" y="4"/>
                    <a:pt x="3" y="4"/>
                    <a:pt x="2" y="3"/>
                  </a:cubicBezTo>
                  <a:cubicBezTo>
                    <a:pt x="2" y="3"/>
                    <a:pt x="2" y="4"/>
                    <a:pt x="3" y="4"/>
                  </a:cubicBezTo>
                  <a:cubicBezTo>
                    <a:pt x="2" y="4"/>
                    <a:pt x="2" y="4"/>
                    <a:pt x="2" y="4"/>
                  </a:cubicBezTo>
                  <a:cubicBezTo>
                    <a:pt x="1" y="4"/>
                    <a:pt x="3" y="5"/>
                    <a:pt x="2" y="5"/>
                  </a:cubicBezTo>
                  <a:cubicBezTo>
                    <a:pt x="2" y="4"/>
                    <a:pt x="2" y="4"/>
                    <a:pt x="2" y="4"/>
                  </a:cubicBezTo>
                  <a:cubicBezTo>
                    <a:pt x="3" y="5"/>
                    <a:pt x="1" y="4"/>
                    <a:pt x="2" y="5"/>
                  </a:cubicBezTo>
                  <a:cubicBezTo>
                    <a:pt x="3" y="5"/>
                    <a:pt x="3" y="5"/>
                    <a:pt x="3" y="5"/>
                  </a:cubicBezTo>
                  <a:cubicBezTo>
                    <a:pt x="1" y="4"/>
                    <a:pt x="4" y="6"/>
                    <a:pt x="2" y="5"/>
                  </a:cubicBezTo>
                  <a:cubicBezTo>
                    <a:pt x="3" y="6"/>
                    <a:pt x="4" y="7"/>
                    <a:pt x="4" y="7"/>
                  </a:cubicBezTo>
                  <a:cubicBezTo>
                    <a:pt x="3" y="6"/>
                    <a:pt x="3" y="6"/>
                    <a:pt x="3" y="6"/>
                  </a:cubicBezTo>
                  <a:cubicBezTo>
                    <a:pt x="4" y="7"/>
                    <a:pt x="2" y="5"/>
                    <a:pt x="1" y="5"/>
                  </a:cubicBezTo>
                  <a:cubicBezTo>
                    <a:pt x="2" y="5"/>
                    <a:pt x="1" y="5"/>
                    <a:pt x="2" y="6"/>
                  </a:cubicBezTo>
                  <a:cubicBezTo>
                    <a:pt x="1" y="5"/>
                    <a:pt x="1" y="5"/>
                    <a:pt x="1" y="5"/>
                  </a:cubicBezTo>
                  <a:cubicBezTo>
                    <a:pt x="1" y="5"/>
                    <a:pt x="3" y="7"/>
                    <a:pt x="2" y="6"/>
                  </a:cubicBezTo>
                  <a:cubicBezTo>
                    <a:pt x="1" y="6"/>
                    <a:pt x="1" y="6"/>
                    <a:pt x="1" y="6"/>
                  </a:cubicBezTo>
                  <a:cubicBezTo>
                    <a:pt x="1" y="6"/>
                    <a:pt x="0" y="5"/>
                    <a:pt x="1" y="7"/>
                  </a:cubicBezTo>
                  <a:cubicBezTo>
                    <a:pt x="2" y="7"/>
                    <a:pt x="3" y="8"/>
                    <a:pt x="3" y="8"/>
                  </a:cubicBezTo>
                  <a:cubicBezTo>
                    <a:pt x="3" y="8"/>
                    <a:pt x="2" y="7"/>
                    <a:pt x="2" y="6"/>
                  </a:cubicBezTo>
                  <a:cubicBezTo>
                    <a:pt x="3" y="7"/>
                    <a:pt x="3" y="7"/>
                    <a:pt x="3" y="7"/>
                  </a:cubicBezTo>
                  <a:cubicBezTo>
                    <a:pt x="2" y="7"/>
                    <a:pt x="2" y="6"/>
                    <a:pt x="1" y="6"/>
                  </a:cubicBezTo>
                  <a:cubicBezTo>
                    <a:pt x="1" y="6"/>
                    <a:pt x="2" y="7"/>
                    <a:pt x="2" y="6"/>
                  </a:cubicBezTo>
                  <a:cubicBezTo>
                    <a:pt x="3" y="7"/>
                    <a:pt x="3" y="7"/>
                    <a:pt x="4" y="8"/>
                  </a:cubicBezTo>
                  <a:cubicBezTo>
                    <a:pt x="3" y="7"/>
                    <a:pt x="3" y="7"/>
                    <a:pt x="3" y="7"/>
                  </a:cubicBezTo>
                  <a:cubicBezTo>
                    <a:pt x="3" y="7"/>
                    <a:pt x="3" y="7"/>
                    <a:pt x="4" y="8"/>
                  </a:cubicBezTo>
                  <a:cubicBezTo>
                    <a:pt x="3" y="7"/>
                    <a:pt x="5" y="8"/>
                    <a:pt x="4" y="7"/>
                  </a:cubicBezTo>
                  <a:cubicBezTo>
                    <a:pt x="4" y="7"/>
                    <a:pt x="4" y="7"/>
                    <a:pt x="4" y="7"/>
                  </a:cubicBezTo>
                  <a:cubicBezTo>
                    <a:pt x="3" y="7"/>
                    <a:pt x="3" y="7"/>
                    <a:pt x="3" y="7"/>
                  </a:cubicBezTo>
                  <a:cubicBezTo>
                    <a:pt x="4" y="7"/>
                    <a:pt x="4" y="7"/>
                    <a:pt x="4" y="7"/>
                  </a:cubicBezTo>
                  <a:cubicBezTo>
                    <a:pt x="4" y="7"/>
                    <a:pt x="3" y="6"/>
                    <a:pt x="3" y="6"/>
                  </a:cubicBezTo>
                  <a:cubicBezTo>
                    <a:pt x="4" y="7"/>
                    <a:pt x="4" y="6"/>
                    <a:pt x="5" y="7"/>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4" y="6"/>
                    <a:pt x="5" y="6"/>
                  </a:cubicBezTo>
                  <a:cubicBezTo>
                    <a:pt x="5" y="6"/>
                    <a:pt x="5" y="6"/>
                    <a:pt x="5" y="6"/>
                  </a:cubicBezTo>
                  <a:cubicBezTo>
                    <a:pt x="5" y="6"/>
                    <a:pt x="3" y="5"/>
                    <a:pt x="4" y="6"/>
                  </a:cubicBezTo>
                  <a:cubicBezTo>
                    <a:pt x="4" y="5"/>
                    <a:pt x="4" y="5"/>
                    <a:pt x="3" y="4"/>
                  </a:cubicBezTo>
                  <a:cubicBezTo>
                    <a:pt x="3" y="5"/>
                    <a:pt x="4" y="5"/>
                    <a:pt x="4" y="5"/>
                  </a:cubicBezTo>
                  <a:cubicBezTo>
                    <a:pt x="3" y="4"/>
                    <a:pt x="5" y="5"/>
                    <a:pt x="4" y="5"/>
                  </a:cubicBezTo>
                  <a:cubicBezTo>
                    <a:pt x="5" y="5"/>
                    <a:pt x="4" y="5"/>
                    <a:pt x="5" y="5"/>
                  </a:cubicBezTo>
                  <a:cubicBezTo>
                    <a:pt x="6" y="6"/>
                    <a:pt x="4" y="5"/>
                    <a:pt x="5" y="5"/>
                  </a:cubicBezTo>
                  <a:cubicBezTo>
                    <a:pt x="5" y="5"/>
                    <a:pt x="5" y="5"/>
                    <a:pt x="5" y="5"/>
                  </a:cubicBezTo>
                  <a:cubicBezTo>
                    <a:pt x="5" y="5"/>
                    <a:pt x="4" y="4"/>
                    <a:pt x="5" y="5"/>
                  </a:cubicBezTo>
                  <a:cubicBezTo>
                    <a:pt x="4" y="4"/>
                    <a:pt x="4" y="4"/>
                    <a:pt x="4" y="4"/>
                  </a:cubicBezTo>
                  <a:cubicBezTo>
                    <a:pt x="5" y="5"/>
                    <a:pt x="5" y="4"/>
                    <a:pt x="6" y="5"/>
                  </a:cubicBezTo>
                  <a:cubicBezTo>
                    <a:pt x="4" y="4"/>
                    <a:pt x="4" y="4"/>
                    <a:pt x="4" y="4"/>
                  </a:cubicBezTo>
                  <a:cubicBezTo>
                    <a:pt x="6" y="4"/>
                    <a:pt x="4" y="4"/>
                    <a:pt x="3" y="3"/>
                  </a:cubicBezTo>
                  <a:cubicBezTo>
                    <a:pt x="3" y="3"/>
                    <a:pt x="4" y="3"/>
                    <a:pt x="4" y="3"/>
                  </a:cubicBezTo>
                  <a:cubicBezTo>
                    <a:pt x="4" y="3"/>
                    <a:pt x="4" y="3"/>
                    <a:pt x="4" y="3"/>
                  </a:cubicBezTo>
                  <a:cubicBezTo>
                    <a:pt x="4" y="3"/>
                    <a:pt x="5" y="3"/>
                    <a:pt x="4" y="3"/>
                  </a:cubicBezTo>
                  <a:cubicBezTo>
                    <a:pt x="4" y="3"/>
                    <a:pt x="5" y="3"/>
                    <a:pt x="5" y="3"/>
                  </a:cubicBezTo>
                  <a:cubicBezTo>
                    <a:pt x="4" y="2"/>
                    <a:pt x="7" y="3"/>
                    <a:pt x="4" y="2"/>
                  </a:cubicBezTo>
                  <a:cubicBezTo>
                    <a:pt x="4" y="2"/>
                    <a:pt x="3" y="2"/>
                    <a:pt x="4" y="2"/>
                  </a:cubicBezTo>
                  <a:cubicBezTo>
                    <a:pt x="3" y="2"/>
                    <a:pt x="3" y="2"/>
                    <a:pt x="3" y="2"/>
                  </a:cubicBezTo>
                  <a:cubicBezTo>
                    <a:pt x="3" y="2"/>
                    <a:pt x="4" y="2"/>
                    <a:pt x="3" y="2"/>
                  </a:cubicBezTo>
                  <a:cubicBezTo>
                    <a:pt x="5" y="2"/>
                    <a:pt x="5" y="2"/>
                    <a:pt x="5" y="2"/>
                  </a:cubicBezTo>
                  <a:cubicBezTo>
                    <a:pt x="7" y="3"/>
                    <a:pt x="3" y="1"/>
                    <a:pt x="5"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2365"/>
            <p:cNvSpPr>
              <a:spLocks/>
            </p:cNvSpPr>
            <p:nvPr/>
          </p:nvSpPr>
          <p:spPr bwMode="auto">
            <a:xfrm>
              <a:off x="923" y="3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2366"/>
            <p:cNvSpPr>
              <a:spLocks/>
            </p:cNvSpPr>
            <p:nvPr/>
          </p:nvSpPr>
          <p:spPr bwMode="auto">
            <a:xfrm>
              <a:off x="921" y="3083"/>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Freeform 2367"/>
            <p:cNvSpPr>
              <a:spLocks/>
            </p:cNvSpPr>
            <p:nvPr/>
          </p:nvSpPr>
          <p:spPr bwMode="auto">
            <a:xfrm>
              <a:off x="923" y="30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2368"/>
            <p:cNvSpPr>
              <a:spLocks/>
            </p:cNvSpPr>
            <p:nvPr/>
          </p:nvSpPr>
          <p:spPr bwMode="auto">
            <a:xfrm>
              <a:off x="921" y="307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2369"/>
            <p:cNvSpPr>
              <a:spLocks/>
            </p:cNvSpPr>
            <p:nvPr/>
          </p:nvSpPr>
          <p:spPr bwMode="auto">
            <a:xfrm>
              <a:off x="911" y="3066"/>
              <a:ext cx="15" cy="12"/>
            </a:xfrm>
            <a:custGeom>
              <a:avLst/>
              <a:gdLst>
                <a:gd name="T0" fmla="*/ 4 w 6"/>
                <a:gd name="T1" fmla="*/ 2 h 5"/>
                <a:gd name="T2" fmla="*/ 3 w 6"/>
                <a:gd name="T3" fmla="*/ 1 h 5"/>
                <a:gd name="T4" fmla="*/ 4 w 6"/>
                <a:gd name="T5" fmla="*/ 1 h 5"/>
                <a:gd name="T6" fmla="*/ 2 w 6"/>
                <a:gd name="T7" fmla="*/ 0 h 5"/>
                <a:gd name="T8" fmla="*/ 3 w 6"/>
                <a:gd name="T9" fmla="*/ 2 h 5"/>
                <a:gd name="T10" fmla="*/ 2 w 6"/>
                <a:gd name="T11" fmla="*/ 2 h 5"/>
                <a:gd name="T12" fmla="*/ 3 w 6"/>
                <a:gd name="T13" fmla="*/ 3 h 5"/>
                <a:gd name="T14" fmla="*/ 2 w 6"/>
                <a:gd name="T15" fmla="*/ 3 h 5"/>
                <a:gd name="T16" fmla="*/ 2 w 6"/>
                <a:gd name="T17" fmla="*/ 3 h 5"/>
                <a:gd name="T18" fmla="*/ 3 w 6"/>
                <a:gd name="T19" fmla="*/ 3 h 5"/>
                <a:gd name="T20" fmla="*/ 3 w 6"/>
                <a:gd name="T21" fmla="*/ 3 h 5"/>
                <a:gd name="T22" fmla="*/ 3 w 6"/>
                <a:gd name="T23" fmla="*/ 3 h 5"/>
                <a:gd name="T24" fmla="*/ 3 w 6"/>
                <a:gd name="T25" fmla="*/ 4 h 5"/>
                <a:gd name="T26" fmla="*/ 3 w 6"/>
                <a:gd name="T27" fmla="*/ 3 h 5"/>
                <a:gd name="T28" fmla="*/ 3 w 6"/>
                <a:gd name="T29" fmla="*/ 4 h 5"/>
                <a:gd name="T30" fmla="*/ 2 w 6"/>
                <a:gd name="T31" fmla="*/ 3 h 5"/>
                <a:gd name="T32" fmla="*/ 3 w 6"/>
                <a:gd name="T33" fmla="*/ 4 h 5"/>
                <a:gd name="T34" fmla="*/ 4 w 6"/>
                <a:gd name="T35" fmla="*/ 5 h 5"/>
                <a:gd name="T36" fmla="*/ 4 w 6"/>
                <a:gd name="T37" fmla="*/ 4 h 5"/>
                <a:gd name="T38" fmla="*/ 4 w 6"/>
                <a:gd name="T39" fmla="*/ 4 h 5"/>
                <a:gd name="T40" fmla="*/ 3 w 6"/>
                <a:gd name="T41" fmla="*/ 4 h 5"/>
                <a:gd name="T42" fmla="*/ 4 w 6"/>
                <a:gd name="T43" fmla="*/ 4 h 5"/>
                <a:gd name="T44" fmla="*/ 5 w 6"/>
                <a:gd name="T45" fmla="*/ 4 h 5"/>
                <a:gd name="T46" fmla="*/ 5 w 6"/>
                <a:gd name="T47" fmla="*/ 4 h 5"/>
                <a:gd name="T48" fmla="*/ 5 w 6"/>
                <a:gd name="T49" fmla="*/ 4 h 5"/>
                <a:gd name="T50" fmla="*/ 5 w 6"/>
                <a:gd name="T51" fmla="*/ 4 h 5"/>
                <a:gd name="T52" fmla="*/ 3 w 6"/>
                <a:gd name="T53" fmla="*/ 3 h 5"/>
                <a:gd name="T54" fmla="*/ 3 w 6"/>
                <a:gd name="T55" fmla="*/ 3 h 5"/>
                <a:gd name="T56" fmla="*/ 4 w 6"/>
                <a:gd name="T57" fmla="*/ 4 h 5"/>
                <a:gd name="T58" fmla="*/ 4 w 6"/>
                <a:gd name="T59" fmla="*/ 3 h 5"/>
                <a:gd name="T60" fmla="*/ 5 w 6"/>
                <a:gd name="T61" fmla="*/ 4 h 5"/>
                <a:gd name="T62" fmla="*/ 4 w 6"/>
                <a:gd name="T63" fmla="*/ 3 h 5"/>
                <a:gd name="T64" fmla="*/ 4 w 6"/>
                <a:gd name="T65" fmla="*/ 3 h 5"/>
                <a:gd name="T66" fmla="*/ 5 w 6"/>
                <a:gd name="T67" fmla="*/ 3 h 5"/>
                <a:gd name="T68" fmla="*/ 4 w 6"/>
                <a:gd name="T69" fmla="*/ 3 h 5"/>
                <a:gd name="T70" fmla="*/ 4 w 6"/>
                <a:gd name="T71" fmla="*/ 2 h 5"/>
                <a:gd name="T72" fmla="*/ 4 w 6"/>
                <a:gd name="T73" fmla="*/ 2 h 5"/>
                <a:gd name="T74" fmla="*/ 4 w 6"/>
                <a:gd name="T75" fmla="*/ 2 h 5"/>
                <a:gd name="T76" fmla="*/ 4 w 6"/>
                <a:gd name="T77" fmla="*/ 2 h 5"/>
                <a:gd name="T78" fmla="*/ 3 w 6"/>
                <a:gd name="T79" fmla="*/ 1 h 5"/>
                <a:gd name="T80" fmla="*/ 4 w 6"/>
                <a:gd name="T8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5">
                  <a:moveTo>
                    <a:pt x="4" y="2"/>
                  </a:moveTo>
                  <a:cubicBezTo>
                    <a:pt x="3" y="1"/>
                    <a:pt x="3" y="1"/>
                    <a:pt x="3" y="1"/>
                  </a:cubicBezTo>
                  <a:cubicBezTo>
                    <a:pt x="4" y="1"/>
                    <a:pt x="3" y="1"/>
                    <a:pt x="4" y="1"/>
                  </a:cubicBezTo>
                  <a:cubicBezTo>
                    <a:pt x="3" y="1"/>
                    <a:pt x="4" y="1"/>
                    <a:pt x="2" y="0"/>
                  </a:cubicBezTo>
                  <a:cubicBezTo>
                    <a:pt x="3" y="1"/>
                    <a:pt x="1" y="1"/>
                    <a:pt x="3" y="2"/>
                  </a:cubicBezTo>
                  <a:cubicBezTo>
                    <a:pt x="2" y="2"/>
                    <a:pt x="2" y="2"/>
                    <a:pt x="2" y="2"/>
                  </a:cubicBezTo>
                  <a:cubicBezTo>
                    <a:pt x="4" y="3"/>
                    <a:pt x="0" y="2"/>
                    <a:pt x="3" y="3"/>
                  </a:cubicBezTo>
                  <a:cubicBezTo>
                    <a:pt x="2" y="3"/>
                    <a:pt x="2" y="3"/>
                    <a:pt x="2" y="3"/>
                  </a:cubicBezTo>
                  <a:cubicBezTo>
                    <a:pt x="1" y="2"/>
                    <a:pt x="4" y="4"/>
                    <a:pt x="2" y="3"/>
                  </a:cubicBezTo>
                  <a:cubicBezTo>
                    <a:pt x="3" y="3"/>
                    <a:pt x="3" y="3"/>
                    <a:pt x="3" y="3"/>
                  </a:cubicBezTo>
                  <a:cubicBezTo>
                    <a:pt x="3" y="3"/>
                    <a:pt x="3" y="3"/>
                    <a:pt x="3" y="3"/>
                  </a:cubicBezTo>
                  <a:cubicBezTo>
                    <a:pt x="3" y="3"/>
                    <a:pt x="3" y="3"/>
                    <a:pt x="3" y="3"/>
                  </a:cubicBezTo>
                  <a:cubicBezTo>
                    <a:pt x="3" y="4"/>
                    <a:pt x="3" y="4"/>
                    <a:pt x="3" y="4"/>
                  </a:cubicBezTo>
                  <a:cubicBezTo>
                    <a:pt x="2" y="3"/>
                    <a:pt x="3" y="4"/>
                    <a:pt x="3" y="3"/>
                  </a:cubicBezTo>
                  <a:cubicBezTo>
                    <a:pt x="2" y="3"/>
                    <a:pt x="3" y="4"/>
                    <a:pt x="3" y="4"/>
                  </a:cubicBezTo>
                  <a:cubicBezTo>
                    <a:pt x="3" y="4"/>
                    <a:pt x="2" y="4"/>
                    <a:pt x="2" y="3"/>
                  </a:cubicBezTo>
                  <a:cubicBezTo>
                    <a:pt x="3" y="4"/>
                    <a:pt x="1" y="3"/>
                    <a:pt x="3" y="4"/>
                  </a:cubicBezTo>
                  <a:cubicBezTo>
                    <a:pt x="4" y="5"/>
                    <a:pt x="4" y="5"/>
                    <a:pt x="4" y="5"/>
                  </a:cubicBezTo>
                  <a:cubicBezTo>
                    <a:pt x="5" y="5"/>
                    <a:pt x="4" y="5"/>
                    <a:pt x="4" y="4"/>
                  </a:cubicBezTo>
                  <a:cubicBezTo>
                    <a:pt x="4" y="4"/>
                    <a:pt x="4" y="4"/>
                    <a:pt x="4" y="4"/>
                  </a:cubicBezTo>
                  <a:cubicBezTo>
                    <a:pt x="1" y="3"/>
                    <a:pt x="4" y="4"/>
                    <a:pt x="3" y="4"/>
                  </a:cubicBezTo>
                  <a:cubicBezTo>
                    <a:pt x="4" y="4"/>
                    <a:pt x="4" y="4"/>
                    <a:pt x="4" y="4"/>
                  </a:cubicBezTo>
                  <a:cubicBezTo>
                    <a:pt x="6" y="5"/>
                    <a:pt x="3" y="4"/>
                    <a:pt x="5" y="4"/>
                  </a:cubicBezTo>
                  <a:cubicBezTo>
                    <a:pt x="5" y="4"/>
                    <a:pt x="5" y="4"/>
                    <a:pt x="5" y="4"/>
                  </a:cubicBezTo>
                  <a:cubicBezTo>
                    <a:pt x="6" y="5"/>
                    <a:pt x="5" y="4"/>
                    <a:pt x="5" y="4"/>
                  </a:cubicBezTo>
                  <a:cubicBezTo>
                    <a:pt x="5" y="4"/>
                    <a:pt x="5" y="4"/>
                    <a:pt x="5" y="4"/>
                  </a:cubicBezTo>
                  <a:cubicBezTo>
                    <a:pt x="4" y="4"/>
                    <a:pt x="3" y="3"/>
                    <a:pt x="3" y="3"/>
                  </a:cubicBezTo>
                  <a:cubicBezTo>
                    <a:pt x="4" y="4"/>
                    <a:pt x="3" y="3"/>
                    <a:pt x="3" y="3"/>
                  </a:cubicBezTo>
                  <a:cubicBezTo>
                    <a:pt x="4" y="4"/>
                    <a:pt x="4" y="4"/>
                    <a:pt x="4" y="4"/>
                  </a:cubicBezTo>
                  <a:cubicBezTo>
                    <a:pt x="4" y="3"/>
                    <a:pt x="4" y="3"/>
                    <a:pt x="4" y="3"/>
                  </a:cubicBezTo>
                  <a:cubicBezTo>
                    <a:pt x="4" y="3"/>
                    <a:pt x="5" y="4"/>
                    <a:pt x="5" y="4"/>
                  </a:cubicBezTo>
                  <a:cubicBezTo>
                    <a:pt x="5" y="4"/>
                    <a:pt x="5" y="4"/>
                    <a:pt x="4" y="3"/>
                  </a:cubicBezTo>
                  <a:cubicBezTo>
                    <a:pt x="5" y="4"/>
                    <a:pt x="5" y="3"/>
                    <a:pt x="4" y="3"/>
                  </a:cubicBezTo>
                  <a:cubicBezTo>
                    <a:pt x="4" y="3"/>
                    <a:pt x="5" y="3"/>
                    <a:pt x="5" y="3"/>
                  </a:cubicBezTo>
                  <a:cubicBezTo>
                    <a:pt x="5" y="3"/>
                    <a:pt x="5" y="3"/>
                    <a:pt x="4" y="3"/>
                  </a:cubicBezTo>
                  <a:cubicBezTo>
                    <a:pt x="3" y="2"/>
                    <a:pt x="4" y="2"/>
                    <a:pt x="4" y="2"/>
                  </a:cubicBezTo>
                  <a:cubicBezTo>
                    <a:pt x="4" y="2"/>
                    <a:pt x="4" y="2"/>
                    <a:pt x="4" y="2"/>
                  </a:cubicBezTo>
                  <a:cubicBezTo>
                    <a:pt x="3" y="2"/>
                    <a:pt x="5" y="2"/>
                    <a:pt x="4" y="2"/>
                  </a:cubicBezTo>
                  <a:cubicBezTo>
                    <a:pt x="4" y="2"/>
                    <a:pt x="4" y="2"/>
                    <a:pt x="4" y="2"/>
                  </a:cubicBezTo>
                  <a:cubicBezTo>
                    <a:pt x="4" y="2"/>
                    <a:pt x="2" y="1"/>
                    <a:pt x="3" y="1"/>
                  </a:cubicBezTo>
                  <a:cubicBezTo>
                    <a:pt x="4" y="1"/>
                    <a:pt x="3" y="1"/>
                    <a:pt x="4"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2370"/>
            <p:cNvSpPr>
              <a:spLocks/>
            </p:cNvSpPr>
            <p:nvPr/>
          </p:nvSpPr>
          <p:spPr bwMode="auto">
            <a:xfrm>
              <a:off x="916" y="3066"/>
              <a:ext cx="5" cy="3"/>
            </a:xfrm>
            <a:custGeom>
              <a:avLst/>
              <a:gdLst>
                <a:gd name="T0" fmla="*/ 1 w 2"/>
                <a:gd name="T1" fmla="*/ 1 h 1"/>
                <a:gd name="T2" fmla="*/ 2 w 2"/>
                <a:gd name="T3" fmla="*/ 1 h 1"/>
                <a:gd name="T4" fmla="*/ 0 w 2"/>
                <a:gd name="T5" fmla="*/ 0 h 1"/>
                <a:gd name="T6" fmla="*/ 1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0"/>
                    <a:pt x="1" y="0"/>
                  </a:cubicBezTo>
                  <a:cubicBezTo>
                    <a:pt x="1" y="0"/>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2371"/>
            <p:cNvSpPr>
              <a:spLocks/>
            </p:cNvSpPr>
            <p:nvPr/>
          </p:nvSpPr>
          <p:spPr bwMode="auto">
            <a:xfrm>
              <a:off x="914" y="3062"/>
              <a:ext cx="9" cy="7"/>
            </a:xfrm>
            <a:custGeom>
              <a:avLst/>
              <a:gdLst>
                <a:gd name="T0" fmla="*/ 2 w 4"/>
                <a:gd name="T1" fmla="*/ 1 h 3"/>
                <a:gd name="T2" fmla="*/ 1 w 4"/>
                <a:gd name="T3" fmla="*/ 1 h 3"/>
                <a:gd name="T4" fmla="*/ 1 w 4"/>
                <a:gd name="T5" fmla="*/ 1 h 3"/>
                <a:gd name="T6" fmla="*/ 2 w 4"/>
                <a:gd name="T7" fmla="*/ 2 h 3"/>
                <a:gd name="T8" fmla="*/ 1 w 4"/>
                <a:gd name="T9" fmla="*/ 2 h 3"/>
                <a:gd name="T10" fmla="*/ 2 w 4"/>
                <a:gd name="T11" fmla="*/ 3 h 3"/>
                <a:gd name="T12" fmla="*/ 2 w 4"/>
                <a:gd name="T13" fmla="*/ 2 h 3"/>
                <a:gd name="T14" fmla="*/ 3 w 4"/>
                <a:gd name="T15" fmla="*/ 3 h 3"/>
                <a:gd name="T16" fmla="*/ 2 w 4"/>
                <a:gd name="T17" fmla="*/ 2 h 3"/>
                <a:gd name="T18" fmla="*/ 3 w 4"/>
                <a:gd name="T19" fmla="*/ 3 h 3"/>
                <a:gd name="T20" fmla="*/ 2 w 4"/>
                <a:gd name="T21" fmla="*/ 2 h 3"/>
                <a:gd name="T22" fmla="*/ 3 w 4"/>
                <a:gd name="T23" fmla="*/ 2 h 3"/>
                <a:gd name="T24" fmla="*/ 4 w 4"/>
                <a:gd name="T25" fmla="*/ 2 h 3"/>
                <a:gd name="T26" fmla="*/ 3 w 4"/>
                <a:gd name="T27" fmla="*/ 2 h 3"/>
                <a:gd name="T28" fmla="*/ 2 w 4"/>
                <a:gd name="T29" fmla="*/ 2 h 3"/>
                <a:gd name="T30" fmla="*/ 4 w 4"/>
                <a:gd name="T31" fmla="*/ 2 h 3"/>
                <a:gd name="T32" fmla="*/ 3 w 4"/>
                <a:gd name="T33" fmla="*/ 1 h 3"/>
                <a:gd name="T34" fmla="*/ 2 w 4"/>
                <a:gd name="T35" fmla="*/ 1 h 3"/>
                <a:gd name="T36" fmla="*/ 3 w 4"/>
                <a:gd name="T37" fmla="*/ 1 h 3"/>
                <a:gd name="T38" fmla="*/ 3 w 4"/>
                <a:gd name="T39" fmla="*/ 1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1" y="1"/>
                    <a:pt x="1" y="1"/>
                    <a:pt x="1" y="1"/>
                  </a:cubicBezTo>
                  <a:cubicBezTo>
                    <a:pt x="1" y="1"/>
                    <a:pt x="2" y="2"/>
                    <a:pt x="1" y="1"/>
                  </a:cubicBezTo>
                  <a:cubicBezTo>
                    <a:pt x="1" y="1"/>
                    <a:pt x="2" y="2"/>
                    <a:pt x="2" y="2"/>
                  </a:cubicBezTo>
                  <a:cubicBezTo>
                    <a:pt x="1" y="2"/>
                    <a:pt x="1" y="2"/>
                    <a:pt x="1" y="2"/>
                  </a:cubicBezTo>
                  <a:cubicBezTo>
                    <a:pt x="2" y="2"/>
                    <a:pt x="1" y="2"/>
                    <a:pt x="2" y="3"/>
                  </a:cubicBezTo>
                  <a:cubicBezTo>
                    <a:pt x="3" y="3"/>
                    <a:pt x="2" y="2"/>
                    <a:pt x="2" y="2"/>
                  </a:cubicBezTo>
                  <a:cubicBezTo>
                    <a:pt x="3" y="3"/>
                    <a:pt x="3" y="3"/>
                    <a:pt x="3" y="3"/>
                  </a:cubicBezTo>
                  <a:cubicBezTo>
                    <a:pt x="2" y="2"/>
                    <a:pt x="2" y="2"/>
                    <a:pt x="2" y="2"/>
                  </a:cubicBezTo>
                  <a:cubicBezTo>
                    <a:pt x="3" y="3"/>
                    <a:pt x="3" y="3"/>
                    <a:pt x="3" y="3"/>
                  </a:cubicBezTo>
                  <a:cubicBezTo>
                    <a:pt x="4" y="3"/>
                    <a:pt x="1" y="2"/>
                    <a:pt x="2" y="2"/>
                  </a:cubicBezTo>
                  <a:cubicBezTo>
                    <a:pt x="3" y="2"/>
                    <a:pt x="3" y="2"/>
                    <a:pt x="3" y="2"/>
                  </a:cubicBezTo>
                  <a:cubicBezTo>
                    <a:pt x="3" y="2"/>
                    <a:pt x="3" y="2"/>
                    <a:pt x="4" y="2"/>
                  </a:cubicBezTo>
                  <a:cubicBezTo>
                    <a:pt x="4" y="2"/>
                    <a:pt x="3" y="2"/>
                    <a:pt x="3" y="2"/>
                  </a:cubicBezTo>
                  <a:cubicBezTo>
                    <a:pt x="3" y="2"/>
                    <a:pt x="3" y="2"/>
                    <a:pt x="2" y="2"/>
                  </a:cubicBezTo>
                  <a:cubicBezTo>
                    <a:pt x="1" y="1"/>
                    <a:pt x="3" y="2"/>
                    <a:pt x="4" y="2"/>
                  </a:cubicBezTo>
                  <a:cubicBezTo>
                    <a:pt x="3" y="2"/>
                    <a:pt x="2" y="1"/>
                    <a:pt x="3" y="1"/>
                  </a:cubicBezTo>
                  <a:cubicBezTo>
                    <a:pt x="2" y="1"/>
                    <a:pt x="2" y="1"/>
                    <a:pt x="2" y="1"/>
                  </a:cubicBezTo>
                  <a:cubicBezTo>
                    <a:pt x="3" y="1"/>
                    <a:pt x="3" y="1"/>
                    <a:pt x="3" y="1"/>
                  </a:cubicBezTo>
                  <a:cubicBezTo>
                    <a:pt x="3" y="1"/>
                    <a:pt x="3" y="1"/>
                    <a:pt x="3" y="1"/>
                  </a:cubicBezTo>
                  <a:cubicBezTo>
                    <a:pt x="2" y="1"/>
                    <a:pt x="1"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8" name="Rectangle 2372"/>
            <p:cNvSpPr>
              <a:spLocks noChangeArrowheads="1"/>
            </p:cNvSpPr>
            <p:nvPr/>
          </p:nvSpPr>
          <p:spPr bwMode="auto">
            <a:xfrm>
              <a:off x="916" y="306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2373"/>
            <p:cNvSpPr>
              <a:spLocks/>
            </p:cNvSpPr>
            <p:nvPr/>
          </p:nvSpPr>
          <p:spPr bwMode="auto">
            <a:xfrm>
              <a:off x="778" y="3107"/>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0" name="Freeform 2374"/>
            <p:cNvSpPr>
              <a:spLocks/>
            </p:cNvSpPr>
            <p:nvPr/>
          </p:nvSpPr>
          <p:spPr bwMode="auto">
            <a:xfrm>
              <a:off x="776" y="3107"/>
              <a:ext cx="5" cy="9"/>
            </a:xfrm>
            <a:custGeom>
              <a:avLst/>
              <a:gdLst>
                <a:gd name="T0" fmla="*/ 0 w 2"/>
                <a:gd name="T1" fmla="*/ 4 h 4"/>
                <a:gd name="T2" fmla="*/ 1 w 2"/>
                <a:gd name="T3" fmla="*/ 3 h 4"/>
                <a:gd name="T4" fmla="*/ 2 w 2"/>
                <a:gd name="T5" fmla="*/ 0 h 4"/>
                <a:gd name="T6" fmla="*/ 1 w 2"/>
                <a:gd name="T7" fmla="*/ 2 h 4"/>
                <a:gd name="T8" fmla="*/ 1 w 2"/>
                <a:gd name="T9" fmla="*/ 1 h 4"/>
                <a:gd name="T10" fmla="*/ 0 w 2"/>
                <a:gd name="T11" fmla="*/ 3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1" y="3"/>
                    <a:pt x="1" y="3"/>
                    <a:pt x="1" y="3"/>
                  </a:cubicBezTo>
                  <a:cubicBezTo>
                    <a:pt x="1" y="1"/>
                    <a:pt x="1" y="2"/>
                    <a:pt x="2" y="0"/>
                  </a:cubicBezTo>
                  <a:cubicBezTo>
                    <a:pt x="1" y="0"/>
                    <a:pt x="1" y="1"/>
                    <a:pt x="1" y="2"/>
                  </a:cubicBezTo>
                  <a:cubicBezTo>
                    <a:pt x="1" y="2"/>
                    <a:pt x="1" y="1"/>
                    <a:pt x="1" y="1"/>
                  </a:cubicBezTo>
                  <a:cubicBezTo>
                    <a:pt x="1" y="2"/>
                    <a:pt x="1" y="2"/>
                    <a:pt x="0" y="3"/>
                  </a:cubicBezTo>
                  <a:cubicBezTo>
                    <a:pt x="0" y="4"/>
                    <a:pt x="1" y="2"/>
                    <a:pt x="1"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2375"/>
            <p:cNvSpPr>
              <a:spLocks/>
            </p:cNvSpPr>
            <p:nvPr/>
          </p:nvSpPr>
          <p:spPr bwMode="auto">
            <a:xfrm>
              <a:off x="778" y="310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Freeform 2376"/>
            <p:cNvSpPr>
              <a:spLocks/>
            </p:cNvSpPr>
            <p:nvPr/>
          </p:nvSpPr>
          <p:spPr bwMode="auto">
            <a:xfrm>
              <a:off x="778" y="310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2377"/>
            <p:cNvSpPr>
              <a:spLocks/>
            </p:cNvSpPr>
            <p:nvPr/>
          </p:nvSpPr>
          <p:spPr bwMode="auto">
            <a:xfrm>
              <a:off x="781"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Freeform 2378"/>
            <p:cNvSpPr>
              <a:spLocks/>
            </p:cNvSpPr>
            <p:nvPr/>
          </p:nvSpPr>
          <p:spPr bwMode="auto">
            <a:xfrm>
              <a:off x="781" y="3109"/>
              <a:ext cx="2" cy="5"/>
            </a:xfrm>
            <a:custGeom>
              <a:avLst/>
              <a:gdLst>
                <a:gd name="T0" fmla="*/ 1 w 1"/>
                <a:gd name="T1" fmla="*/ 0 h 2"/>
                <a:gd name="T2" fmla="*/ 0 w 1"/>
                <a:gd name="T3" fmla="*/ 0 h 2"/>
                <a:gd name="T4" fmla="*/ 0 w 1"/>
                <a:gd name="T5" fmla="*/ 0 h 2"/>
                <a:gd name="T6" fmla="*/ 0 w 1"/>
                <a:gd name="T7" fmla="*/ 2 h 2"/>
                <a:gd name="T8" fmla="*/ 0 w 1"/>
                <a:gd name="T9" fmla="*/ 1 h 2"/>
                <a:gd name="T10" fmla="*/ 0 w 1"/>
                <a:gd name="T11" fmla="*/ 2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0" y="0"/>
                    <a:pt x="0" y="0"/>
                  </a:cubicBezTo>
                  <a:cubicBezTo>
                    <a:pt x="0" y="0"/>
                    <a:pt x="0" y="0"/>
                    <a:pt x="0" y="0"/>
                  </a:cubicBezTo>
                  <a:cubicBezTo>
                    <a:pt x="0" y="1"/>
                    <a:pt x="0" y="2"/>
                    <a:pt x="0" y="2"/>
                  </a:cubicBezTo>
                  <a:cubicBezTo>
                    <a:pt x="0" y="2"/>
                    <a:pt x="0" y="1"/>
                    <a:pt x="0" y="1"/>
                  </a:cubicBezTo>
                  <a:cubicBezTo>
                    <a:pt x="0" y="2"/>
                    <a:pt x="0" y="2"/>
                    <a:pt x="0" y="2"/>
                  </a:cubicBezTo>
                  <a:cubicBezTo>
                    <a:pt x="0" y="2"/>
                    <a:pt x="0"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2379"/>
            <p:cNvSpPr>
              <a:spLocks/>
            </p:cNvSpPr>
            <p:nvPr/>
          </p:nvSpPr>
          <p:spPr bwMode="auto">
            <a:xfrm>
              <a:off x="781" y="3109"/>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2380"/>
            <p:cNvSpPr>
              <a:spLocks/>
            </p:cNvSpPr>
            <p:nvPr/>
          </p:nvSpPr>
          <p:spPr bwMode="auto">
            <a:xfrm>
              <a:off x="781" y="310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2381"/>
            <p:cNvSpPr>
              <a:spLocks/>
            </p:cNvSpPr>
            <p:nvPr/>
          </p:nvSpPr>
          <p:spPr bwMode="auto">
            <a:xfrm>
              <a:off x="781" y="3109"/>
              <a:ext cx="2" cy="7"/>
            </a:xfrm>
            <a:custGeom>
              <a:avLst/>
              <a:gdLst>
                <a:gd name="T0" fmla="*/ 1 w 1"/>
                <a:gd name="T1" fmla="*/ 0 h 3"/>
                <a:gd name="T2" fmla="*/ 0 w 1"/>
                <a:gd name="T3" fmla="*/ 1 h 3"/>
                <a:gd name="T4" fmla="*/ 0 w 1"/>
                <a:gd name="T5" fmla="*/ 3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2"/>
                    <a:pt x="1" y="0"/>
                    <a:pt x="0" y="1"/>
                  </a:cubicBezTo>
                  <a:cubicBezTo>
                    <a:pt x="1" y="1"/>
                    <a:pt x="1" y="2"/>
                    <a:pt x="0" y="3"/>
                  </a:cubicBezTo>
                  <a:cubicBezTo>
                    <a:pt x="1" y="3"/>
                    <a:pt x="1" y="3"/>
                    <a:pt x="1" y="3"/>
                  </a:cubicBezTo>
                  <a:cubicBezTo>
                    <a:pt x="1" y="2"/>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2382"/>
            <p:cNvSpPr>
              <a:spLocks/>
            </p:cNvSpPr>
            <p:nvPr/>
          </p:nvSpPr>
          <p:spPr bwMode="auto">
            <a:xfrm>
              <a:off x="783" y="31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2383"/>
            <p:cNvSpPr>
              <a:spLocks/>
            </p:cNvSpPr>
            <p:nvPr/>
          </p:nvSpPr>
          <p:spPr bwMode="auto">
            <a:xfrm>
              <a:off x="783" y="3112"/>
              <a:ext cx="2" cy="9"/>
            </a:xfrm>
            <a:custGeom>
              <a:avLst/>
              <a:gdLst>
                <a:gd name="T0" fmla="*/ 1 w 1"/>
                <a:gd name="T1" fmla="*/ 1 h 4"/>
                <a:gd name="T2" fmla="*/ 1 w 1"/>
                <a:gd name="T3" fmla="*/ 2 h 4"/>
                <a:gd name="T4" fmla="*/ 1 w 1"/>
                <a:gd name="T5" fmla="*/ 1 h 4"/>
                <a:gd name="T6" fmla="*/ 0 w 1"/>
                <a:gd name="T7" fmla="*/ 2 h 4"/>
                <a:gd name="T8" fmla="*/ 1 w 1"/>
                <a:gd name="T9" fmla="*/ 0 h 4"/>
                <a:gd name="T10" fmla="*/ 0 w 1"/>
                <a:gd name="T11" fmla="*/ 2 h 4"/>
                <a:gd name="T12" fmla="*/ 0 w 1"/>
                <a:gd name="T13" fmla="*/ 0 h 4"/>
                <a:gd name="T14" fmla="*/ 0 w 1"/>
                <a:gd name="T15" fmla="*/ 2 h 4"/>
                <a:gd name="T16" fmla="*/ 0 w 1"/>
                <a:gd name="T17" fmla="*/ 2 h 4"/>
                <a:gd name="T18" fmla="*/ 0 w 1"/>
                <a:gd name="T19" fmla="*/ 3 h 4"/>
                <a:gd name="T20" fmla="*/ 1 w 1"/>
                <a:gd name="T21" fmla="*/ 4 h 4"/>
                <a:gd name="T22" fmla="*/ 1 w 1"/>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1" y="1"/>
                  </a:moveTo>
                  <a:cubicBezTo>
                    <a:pt x="1" y="2"/>
                    <a:pt x="1" y="2"/>
                    <a:pt x="1" y="2"/>
                  </a:cubicBezTo>
                  <a:cubicBezTo>
                    <a:pt x="1" y="2"/>
                    <a:pt x="1" y="1"/>
                    <a:pt x="1" y="1"/>
                  </a:cubicBezTo>
                  <a:cubicBezTo>
                    <a:pt x="1" y="1"/>
                    <a:pt x="1" y="2"/>
                    <a:pt x="0" y="2"/>
                  </a:cubicBezTo>
                  <a:cubicBezTo>
                    <a:pt x="0" y="0"/>
                    <a:pt x="1" y="2"/>
                    <a:pt x="1" y="0"/>
                  </a:cubicBezTo>
                  <a:cubicBezTo>
                    <a:pt x="1" y="0"/>
                    <a:pt x="0" y="0"/>
                    <a:pt x="0" y="2"/>
                  </a:cubicBezTo>
                  <a:cubicBezTo>
                    <a:pt x="0" y="0"/>
                    <a:pt x="0" y="0"/>
                    <a:pt x="0" y="0"/>
                  </a:cubicBezTo>
                  <a:cubicBezTo>
                    <a:pt x="0" y="2"/>
                    <a:pt x="0" y="2"/>
                    <a:pt x="0" y="2"/>
                  </a:cubicBezTo>
                  <a:cubicBezTo>
                    <a:pt x="0" y="3"/>
                    <a:pt x="0" y="1"/>
                    <a:pt x="0" y="2"/>
                  </a:cubicBezTo>
                  <a:cubicBezTo>
                    <a:pt x="0" y="3"/>
                    <a:pt x="0" y="3"/>
                    <a:pt x="0" y="3"/>
                  </a:cubicBezTo>
                  <a:cubicBezTo>
                    <a:pt x="0" y="3"/>
                    <a:pt x="0" y="4"/>
                    <a:pt x="1" y="4"/>
                  </a:cubicBezTo>
                  <a:cubicBezTo>
                    <a:pt x="1" y="4"/>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Freeform 2384"/>
            <p:cNvSpPr>
              <a:spLocks/>
            </p:cNvSpPr>
            <p:nvPr/>
          </p:nvSpPr>
          <p:spPr bwMode="auto">
            <a:xfrm>
              <a:off x="785" y="311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2385"/>
            <p:cNvSpPr>
              <a:spLocks/>
            </p:cNvSpPr>
            <p:nvPr/>
          </p:nvSpPr>
          <p:spPr bwMode="auto">
            <a:xfrm>
              <a:off x="785" y="3112"/>
              <a:ext cx="3" cy="11"/>
            </a:xfrm>
            <a:custGeom>
              <a:avLst/>
              <a:gdLst>
                <a:gd name="T0" fmla="*/ 1 w 1"/>
                <a:gd name="T1" fmla="*/ 0 h 5"/>
                <a:gd name="T2" fmla="*/ 1 w 1"/>
                <a:gd name="T3" fmla="*/ 1 h 5"/>
                <a:gd name="T4" fmla="*/ 1 w 1"/>
                <a:gd name="T5" fmla="*/ 1 h 5"/>
                <a:gd name="T6" fmla="*/ 0 w 1"/>
                <a:gd name="T7" fmla="*/ 2 h 5"/>
                <a:gd name="T8" fmla="*/ 1 w 1"/>
                <a:gd name="T9" fmla="*/ 1 h 5"/>
                <a:gd name="T10" fmla="*/ 1 w 1"/>
                <a:gd name="T11" fmla="*/ 3 h 5"/>
                <a:gd name="T12" fmla="*/ 1 w 1"/>
                <a:gd name="T13" fmla="*/ 3 h 5"/>
                <a:gd name="T14" fmla="*/ 1 w 1"/>
                <a:gd name="T15" fmla="*/ 3 h 5"/>
                <a:gd name="T16" fmla="*/ 1 w 1"/>
                <a:gd name="T17" fmla="*/ 2 h 5"/>
                <a:gd name="T18" fmla="*/ 1 w 1"/>
                <a:gd name="T19" fmla="*/ 2 h 5"/>
                <a:gd name="T20" fmla="*/ 1 w 1"/>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0"/>
                  </a:moveTo>
                  <a:cubicBezTo>
                    <a:pt x="1" y="1"/>
                    <a:pt x="1" y="1"/>
                    <a:pt x="1" y="1"/>
                  </a:cubicBezTo>
                  <a:cubicBezTo>
                    <a:pt x="1" y="1"/>
                    <a:pt x="1" y="1"/>
                    <a:pt x="1" y="1"/>
                  </a:cubicBezTo>
                  <a:cubicBezTo>
                    <a:pt x="0" y="1"/>
                    <a:pt x="0" y="2"/>
                    <a:pt x="0" y="2"/>
                  </a:cubicBezTo>
                  <a:cubicBezTo>
                    <a:pt x="0" y="3"/>
                    <a:pt x="1" y="1"/>
                    <a:pt x="1" y="1"/>
                  </a:cubicBezTo>
                  <a:cubicBezTo>
                    <a:pt x="1" y="2"/>
                    <a:pt x="1" y="2"/>
                    <a:pt x="1" y="3"/>
                  </a:cubicBezTo>
                  <a:cubicBezTo>
                    <a:pt x="1" y="3"/>
                    <a:pt x="1" y="3"/>
                    <a:pt x="1" y="3"/>
                  </a:cubicBezTo>
                  <a:cubicBezTo>
                    <a:pt x="1" y="5"/>
                    <a:pt x="1" y="3"/>
                    <a:pt x="1" y="3"/>
                  </a:cubicBezTo>
                  <a:cubicBezTo>
                    <a:pt x="1" y="2"/>
                    <a:pt x="1" y="2"/>
                    <a:pt x="1" y="2"/>
                  </a:cubicBezTo>
                  <a:cubicBezTo>
                    <a:pt x="1" y="2"/>
                    <a:pt x="1" y="2"/>
                    <a:pt x="1" y="2"/>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Freeform 2386"/>
            <p:cNvSpPr>
              <a:spLocks/>
            </p:cNvSpPr>
            <p:nvPr/>
          </p:nvSpPr>
          <p:spPr bwMode="auto">
            <a:xfrm>
              <a:off x="785" y="311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2387"/>
            <p:cNvSpPr>
              <a:spLocks/>
            </p:cNvSpPr>
            <p:nvPr/>
          </p:nvSpPr>
          <p:spPr bwMode="auto">
            <a:xfrm>
              <a:off x="788" y="31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4" name="Freeform 2388"/>
            <p:cNvSpPr>
              <a:spLocks/>
            </p:cNvSpPr>
            <p:nvPr/>
          </p:nvSpPr>
          <p:spPr bwMode="auto">
            <a:xfrm>
              <a:off x="788" y="3112"/>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5" name="Freeform 2389"/>
            <p:cNvSpPr>
              <a:spLocks/>
            </p:cNvSpPr>
            <p:nvPr/>
          </p:nvSpPr>
          <p:spPr bwMode="auto">
            <a:xfrm>
              <a:off x="790" y="3109"/>
              <a:ext cx="17" cy="12"/>
            </a:xfrm>
            <a:custGeom>
              <a:avLst/>
              <a:gdLst>
                <a:gd name="T0" fmla="*/ 7 w 7"/>
                <a:gd name="T1" fmla="*/ 3 h 5"/>
                <a:gd name="T2" fmla="*/ 6 w 7"/>
                <a:gd name="T3" fmla="*/ 3 h 5"/>
                <a:gd name="T4" fmla="*/ 6 w 7"/>
                <a:gd name="T5" fmla="*/ 1 h 5"/>
                <a:gd name="T6" fmla="*/ 6 w 7"/>
                <a:gd name="T7" fmla="*/ 0 h 5"/>
                <a:gd name="T8" fmla="*/ 6 w 7"/>
                <a:gd name="T9" fmla="*/ 1 h 5"/>
                <a:gd name="T10" fmla="*/ 5 w 7"/>
                <a:gd name="T11" fmla="*/ 0 h 5"/>
                <a:gd name="T12" fmla="*/ 5 w 7"/>
                <a:gd name="T13" fmla="*/ 0 h 5"/>
                <a:gd name="T14" fmla="*/ 4 w 7"/>
                <a:gd name="T15" fmla="*/ 1 h 5"/>
                <a:gd name="T16" fmla="*/ 1 w 7"/>
                <a:gd name="T17" fmla="*/ 1 h 5"/>
                <a:gd name="T18" fmla="*/ 1 w 7"/>
                <a:gd name="T19" fmla="*/ 3 h 5"/>
                <a:gd name="T20" fmla="*/ 1 w 7"/>
                <a:gd name="T21" fmla="*/ 2 h 5"/>
                <a:gd name="T22" fmla="*/ 1 w 7"/>
                <a:gd name="T23" fmla="*/ 2 h 5"/>
                <a:gd name="T24" fmla="*/ 0 w 7"/>
                <a:gd name="T25" fmla="*/ 1 h 5"/>
                <a:gd name="T26" fmla="*/ 0 w 7"/>
                <a:gd name="T27" fmla="*/ 3 h 5"/>
                <a:gd name="T28" fmla="*/ 0 w 7"/>
                <a:gd name="T29" fmla="*/ 1 h 5"/>
                <a:gd name="T30" fmla="*/ 0 w 7"/>
                <a:gd name="T31" fmla="*/ 2 h 5"/>
                <a:gd name="T32" fmla="*/ 0 w 7"/>
                <a:gd name="T33" fmla="*/ 4 h 5"/>
                <a:gd name="T34" fmla="*/ 0 w 7"/>
                <a:gd name="T35" fmla="*/ 4 h 5"/>
                <a:gd name="T36" fmla="*/ 2 w 7"/>
                <a:gd name="T37" fmla="*/ 2 h 5"/>
                <a:gd name="T38" fmla="*/ 2 w 7"/>
                <a:gd name="T39" fmla="*/ 3 h 5"/>
                <a:gd name="T40" fmla="*/ 3 w 7"/>
                <a:gd name="T41" fmla="*/ 4 h 5"/>
                <a:gd name="T42" fmla="*/ 3 w 7"/>
                <a:gd name="T43" fmla="*/ 2 h 5"/>
                <a:gd name="T44" fmla="*/ 3 w 7"/>
                <a:gd name="T45" fmla="*/ 3 h 5"/>
                <a:gd name="T46" fmla="*/ 3 w 7"/>
                <a:gd name="T47" fmla="*/ 2 h 5"/>
                <a:gd name="T48" fmla="*/ 4 w 7"/>
                <a:gd name="T49" fmla="*/ 3 h 5"/>
                <a:gd name="T50" fmla="*/ 4 w 7"/>
                <a:gd name="T51" fmla="*/ 1 h 5"/>
                <a:gd name="T52" fmla="*/ 5 w 7"/>
                <a:gd name="T53" fmla="*/ 4 h 5"/>
                <a:gd name="T54" fmla="*/ 4 w 7"/>
                <a:gd name="T55" fmla="*/ 3 h 5"/>
                <a:gd name="T56" fmla="*/ 4 w 7"/>
                <a:gd name="T57" fmla="*/ 2 h 5"/>
                <a:gd name="T58" fmla="*/ 5 w 7"/>
                <a:gd name="T59" fmla="*/ 3 h 5"/>
                <a:gd name="T60" fmla="*/ 5 w 7"/>
                <a:gd name="T61" fmla="*/ 2 h 5"/>
                <a:gd name="T62" fmla="*/ 5 w 7"/>
                <a:gd name="T63" fmla="*/ 1 h 5"/>
                <a:gd name="T64" fmla="*/ 6 w 7"/>
                <a:gd name="T65" fmla="*/ 2 h 5"/>
                <a:gd name="T66" fmla="*/ 6 w 7"/>
                <a:gd name="T67" fmla="*/ 3 h 5"/>
                <a:gd name="T68" fmla="*/ 6 w 7"/>
                <a:gd name="T69" fmla="*/ 4 h 5"/>
                <a:gd name="T70" fmla="*/ 6 w 7"/>
                <a:gd name="T71" fmla="*/ 2 h 5"/>
                <a:gd name="T72" fmla="*/ 7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3"/>
                    <a:pt x="6" y="2"/>
                    <a:pt x="6" y="3"/>
                  </a:cubicBezTo>
                  <a:cubicBezTo>
                    <a:pt x="6" y="2"/>
                    <a:pt x="6" y="2"/>
                    <a:pt x="6" y="1"/>
                  </a:cubicBezTo>
                  <a:cubicBezTo>
                    <a:pt x="6" y="1"/>
                    <a:pt x="6" y="1"/>
                    <a:pt x="6" y="0"/>
                  </a:cubicBezTo>
                  <a:cubicBezTo>
                    <a:pt x="6" y="0"/>
                    <a:pt x="6" y="1"/>
                    <a:pt x="6" y="1"/>
                  </a:cubicBezTo>
                  <a:cubicBezTo>
                    <a:pt x="5" y="0"/>
                    <a:pt x="5" y="0"/>
                    <a:pt x="5" y="0"/>
                  </a:cubicBezTo>
                  <a:cubicBezTo>
                    <a:pt x="5" y="0"/>
                    <a:pt x="5" y="1"/>
                    <a:pt x="5" y="0"/>
                  </a:cubicBezTo>
                  <a:cubicBezTo>
                    <a:pt x="4" y="0"/>
                    <a:pt x="4" y="1"/>
                    <a:pt x="4" y="1"/>
                  </a:cubicBezTo>
                  <a:cubicBezTo>
                    <a:pt x="3" y="1"/>
                    <a:pt x="2" y="2"/>
                    <a:pt x="1" y="1"/>
                  </a:cubicBezTo>
                  <a:cubicBezTo>
                    <a:pt x="1" y="3"/>
                    <a:pt x="1" y="3"/>
                    <a:pt x="1" y="3"/>
                  </a:cubicBezTo>
                  <a:cubicBezTo>
                    <a:pt x="1" y="2"/>
                    <a:pt x="1" y="3"/>
                    <a:pt x="1" y="2"/>
                  </a:cubicBezTo>
                  <a:cubicBezTo>
                    <a:pt x="1" y="2"/>
                    <a:pt x="1" y="2"/>
                    <a:pt x="1" y="2"/>
                  </a:cubicBezTo>
                  <a:cubicBezTo>
                    <a:pt x="1" y="0"/>
                    <a:pt x="1" y="2"/>
                    <a:pt x="0" y="1"/>
                  </a:cubicBezTo>
                  <a:cubicBezTo>
                    <a:pt x="0" y="1"/>
                    <a:pt x="0" y="3"/>
                    <a:pt x="0" y="3"/>
                  </a:cubicBezTo>
                  <a:cubicBezTo>
                    <a:pt x="0" y="1"/>
                    <a:pt x="0" y="3"/>
                    <a:pt x="0" y="1"/>
                  </a:cubicBezTo>
                  <a:cubicBezTo>
                    <a:pt x="0" y="1"/>
                    <a:pt x="0" y="3"/>
                    <a:pt x="0" y="2"/>
                  </a:cubicBezTo>
                  <a:cubicBezTo>
                    <a:pt x="0" y="3"/>
                    <a:pt x="0" y="3"/>
                    <a:pt x="0" y="4"/>
                  </a:cubicBezTo>
                  <a:cubicBezTo>
                    <a:pt x="0" y="4"/>
                    <a:pt x="0" y="3"/>
                    <a:pt x="0" y="4"/>
                  </a:cubicBezTo>
                  <a:cubicBezTo>
                    <a:pt x="0" y="5"/>
                    <a:pt x="1" y="3"/>
                    <a:pt x="2" y="2"/>
                  </a:cubicBezTo>
                  <a:cubicBezTo>
                    <a:pt x="2" y="3"/>
                    <a:pt x="2" y="3"/>
                    <a:pt x="2" y="3"/>
                  </a:cubicBezTo>
                  <a:cubicBezTo>
                    <a:pt x="2" y="2"/>
                    <a:pt x="2" y="2"/>
                    <a:pt x="3" y="4"/>
                  </a:cubicBezTo>
                  <a:cubicBezTo>
                    <a:pt x="3" y="3"/>
                    <a:pt x="3" y="4"/>
                    <a:pt x="3" y="2"/>
                  </a:cubicBezTo>
                  <a:cubicBezTo>
                    <a:pt x="3" y="3"/>
                    <a:pt x="3" y="3"/>
                    <a:pt x="3" y="3"/>
                  </a:cubicBezTo>
                  <a:cubicBezTo>
                    <a:pt x="3" y="2"/>
                    <a:pt x="3" y="2"/>
                    <a:pt x="3" y="2"/>
                  </a:cubicBezTo>
                  <a:cubicBezTo>
                    <a:pt x="3" y="2"/>
                    <a:pt x="4" y="3"/>
                    <a:pt x="4" y="3"/>
                  </a:cubicBezTo>
                  <a:cubicBezTo>
                    <a:pt x="3" y="2"/>
                    <a:pt x="4" y="2"/>
                    <a:pt x="4" y="1"/>
                  </a:cubicBezTo>
                  <a:cubicBezTo>
                    <a:pt x="5" y="4"/>
                    <a:pt x="5" y="4"/>
                    <a:pt x="5" y="4"/>
                  </a:cubicBezTo>
                  <a:cubicBezTo>
                    <a:pt x="4" y="3"/>
                    <a:pt x="4" y="3"/>
                    <a:pt x="4" y="3"/>
                  </a:cubicBezTo>
                  <a:cubicBezTo>
                    <a:pt x="5" y="3"/>
                    <a:pt x="4" y="2"/>
                    <a:pt x="4" y="2"/>
                  </a:cubicBezTo>
                  <a:cubicBezTo>
                    <a:pt x="4" y="2"/>
                    <a:pt x="5" y="3"/>
                    <a:pt x="5" y="3"/>
                  </a:cubicBezTo>
                  <a:cubicBezTo>
                    <a:pt x="5" y="4"/>
                    <a:pt x="5" y="2"/>
                    <a:pt x="5" y="2"/>
                  </a:cubicBezTo>
                  <a:cubicBezTo>
                    <a:pt x="5" y="1"/>
                    <a:pt x="5" y="1"/>
                    <a:pt x="5" y="1"/>
                  </a:cubicBezTo>
                  <a:cubicBezTo>
                    <a:pt x="5" y="1"/>
                    <a:pt x="5" y="2"/>
                    <a:pt x="6" y="2"/>
                  </a:cubicBezTo>
                  <a:cubicBezTo>
                    <a:pt x="6" y="3"/>
                    <a:pt x="6" y="3"/>
                    <a:pt x="6" y="3"/>
                  </a:cubicBezTo>
                  <a:cubicBezTo>
                    <a:pt x="6" y="4"/>
                    <a:pt x="6" y="4"/>
                    <a:pt x="6" y="4"/>
                  </a:cubicBezTo>
                  <a:cubicBezTo>
                    <a:pt x="6" y="2"/>
                    <a:pt x="6" y="2"/>
                    <a:pt x="6" y="2"/>
                  </a:cubicBezTo>
                  <a:cubicBezTo>
                    <a:pt x="6" y="3"/>
                    <a:pt x="7" y="3"/>
                    <a:pt x="7"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6" name="Freeform 2390"/>
            <p:cNvSpPr>
              <a:spLocks/>
            </p:cNvSpPr>
            <p:nvPr/>
          </p:nvSpPr>
          <p:spPr bwMode="auto">
            <a:xfrm>
              <a:off x="804" y="3119"/>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7" name="Freeform 2391"/>
            <p:cNvSpPr>
              <a:spLocks/>
            </p:cNvSpPr>
            <p:nvPr/>
          </p:nvSpPr>
          <p:spPr bwMode="auto">
            <a:xfrm>
              <a:off x="807" y="31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8" name="Freeform 2392"/>
            <p:cNvSpPr>
              <a:spLocks/>
            </p:cNvSpPr>
            <p:nvPr/>
          </p:nvSpPr>
          <p:spPr bwMode="auto">
            <a:xfrm>
              <a:off x="800" y="3109"/>
              <a:ext cx="2" cy="3"/>
            </a:xfrm>
            <a:custGeom>
              <a:avLst/>
              <a:gdLst>
                <a:gd name="T0" fmla="*/ 0 w 2"/>
                <a:gd name="T1" fmla="*/ 0 h 3"/>
                <a:gd name="T2" fmla="*/ 2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2"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9" name="Freeform 2393"/>
            <p:cNvSpPr>
              <a:spLocks/>
            </p:cNvSpPr>
            <p:nvPr/>
          </p:nvSpPr>
          <p:spPr bwMode="auto">
            <a:xfrm>
              <a:off x="802" y="311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0" name="Freeform 2394"/>
            <p:cNvSpPr>
              <a:spLocks/>
            </p:cNvSpPr>
            <p:nvPr/>
          </p:nvSpPr>
          <p:spPr bwMode="auto">
            <a:xfrm>
              <a:off x="797" y="311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1" name="Rectangle 2395"/>
            <p:cNvSpPr>
              <a:spLocks noChangeArrowheads="1"/>
            </p:cNvSpPr>
            <p:nvPr/>
          </p:nvSpPr>
          <p:spPr bwMode="auto">
            <a:xfrm>
              <a:off x="804" y="3119"/>
              <a:ext cx="3"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2" name="Freeform 2396"/>
            <p:cNvSpPr>
              <a:spLocks/>
            </p:cNvSpPr>
            <p:nvPr/>
          </p:nvSpPr>
          <p:spPr bwMode="auto">
            <a:xfrm>
              <a:off x="804" y="3102"/>
              <a:ext cx="10" cy="14"/>
            </a:xfrm>
            <a:custGeom>
              <a:avLst/>
              <a:gdLst>
                <a:gd name="T0" fmla="*/ 3 w 4"/>
                <a:gd name="T1" fmla="*/ 1 h 6"/>
                <a:gd name="T2" fmla="*/ 2 w 4"/>
                <a:gd name="T3" fmla="*/ 1 h 6"/>
                <a:gd name="T4" fmla="*/ 3 w 4"/>
                <a:gd name="T5" fmla="*/ 3 h 6"/>
                <a:gd name="T6" fmla="*/ 2 w 4"/>
                <a:gd name="T7" fmla="*/ 1 h 6"/>
                <a:gd name="T8" fmla="*/ 1 w 4"/>
                <a:gd name="T9" fmla="*/ 3 h 6"/>
                <a:gd name="T10" fmla="*/ 1 w 4"/>
                <a:gd name="T11" fmla="*/ 2 h 6"/>
                <a:gd name="T12" fmla="*/ 1 w 4"/>
                <a:gd name="T13" fmla="*/ 5 h 6"/>
                <a:gd name="T14" fmla="*/ 1 w 4"/>
                <a:gd name="T15" fmla="*/ 2 h 6"/>
                <a:gd name="T16" fmla="*/ 0 w 4"/>
                <a:gd name="T17" fmla="*/ 2 h 6"/>
                <a:gd name="T18" fmla="*/ 0 w 4"/>
                <a:gd name="T19" fmla="*/ 3 h 6"/>
                <a:gd name="T20" fmla="*/ 1 w 4"/>
                <a:gd name="T21" fmla="*/ 5 h 6"/>
                <a:gd name="T22" fmla="*/ 1 w 4"/>
                <a:gd name="T23" fmla="*/ 6 h 6"/>
                <a:gd name="T24" fmla="*/ 1 w 4"/>
                <a:gd name="T25" fmla="*/ 5 h 6"/>
                <a:gd name="T26" fmla="*/ 1 w 4"/>
                <a:gd name="T27" fmla="*/ 6 h 6"/>
                <a:gd name="T28" fmla="*/ 1 w 4"/>
                <a:gd name="T29" fmla="*/ 5 h 6"/>
                <a:gd name="T30" fmla="*/ 2 w 4"/>
                <a:gd name="T31" fmla="*/ 6 h 6"/>
                <a:gd name="T32" fmla="*/ 2 w 4"/>
                <a:gd name="T33" fmla="*/ 5 h 6"/>
                <a:gd name="T34" fmla="*/ 2 w 4"/>
                <a:gd name="T35" fmla="*/ 5 h 6"/>
                <a:gd name="T36" fmla="*/ 2 w 4"/>
                <a:gd name="T37" fmla="*/ 4 h 6"/>
                <a:gd name="T38" fmla="*/ 2 w 4"/>
                <a:gd name="T39" fmla="*/ 5 h 6"/>
                <a:gd name="T40" fmla="*/ 2 w 4"/>
                <a:gd name="T41" fmla="*/ 4 h 6"/>
                <a:gd name="T42" fmla="*/ 3 w 4"/>
                <a:gd name="T43" fmla="*/ 5 h 6"/>
                <a:gd name="T44" fmla="*/ 3 w 4"/>
                <a:gd name="T45" fmla="*/ 4 h 6"/>
                <a:gd name="T46" fmla="*/ 3 w 4"/>
                <a:gd name="T47" fmla="*/ 5 h 6"/>
                <a:gd name="T48" fmla="*/ 2 w 4"/>
                <a:gd name="T49" fmla="*/ 3 h 6"/>
                <a:gd name="T50" fmla="*/ 3 w 4"/>
                <a:gd name="T51" fmla="*/ 5 h 6"/>
                <a:gd name="T52" fmla="*/ 4 w 4"/>
                <a:gd name="T53" fmla="*/ 4 h 6"/>
                <a:gd name="T54" fmla="*/ 4 w 4"/>
                <a:gd name="T55" fmla="*/ 4 h 6"/>
                <a:gd name="T56" fmla="*/ 4 w 4"/>
                <a:gd name="T57" fmla="*/ 3 h 6"/>
                <a:gd name="T58" fmla="*/ 4 w 4"/>
                <a:gd name="T59" fmla="*/ 3 h 6"/>
                <a:gd name="T60" fmla="*/ 3 w 4"/>
                <a:gd name="T61" fmla="*/ 2 h 6"/>
                <a:gd name="T62" fmla="*/ 4 w 4"/>
                <a:gd name="T63" fmla="*/ 3 h 6"/>
                <a:gd name="T64" fmla="*/ 3 w 4"/>
                <a:gd name="T65" fmla="*/ 1 h 6"/>
                <a:gd name="T66" fmla="*/ 3 w 4"/>
                <a:gd name="T67" fmla="*/ 2 h 6"/>
                <a:gd name="T68" fmla="*/ 3 w 4"/>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6">
                  <a:moveTo>
                    <a:pt x="3" y="1"/>
                  </a:moveTo>
                  <a:cubicBezTo>
                    <a:pt x="2" y="0"/>
                    <a:pt x="2" y="1"/>
                    <a:pt x="2" y="1"/>
                  </a:cubicBezTo>
                  <a:cubicBezTo>
                    <a:pt x="2" y="2"/>
                    <a:pt x="3" y="3"/>
                    <a:pt x="3" y="3"/>
                  </a:cubicBezTo>
                  <a:cubicBezTo>
                    <a:pt x="2" y="1"/>
                    <a:pt x="2" y="1"/>
                    <a:pt x="2" y="1"/>
                  </a:cubicBezTo>
                  <a:cubicBezTo>
                    <a:pt x="2" y="2"/>
                    <a:pt x="1" y="1"/>
                    <a:pt x="1" y="3"/>
                  </a:cubicBezTo>
                  <a:cubicBezTo>
                    <a:pt x="1" y="2"/>
                    <a:pt x="1" y="2"/>
                    <a:pt x="1" y="2"/>
                  </a:cubicBezTo>
                  <a:cubicBezTo>
                    <a:pt x="1" y="3"/>
                    <a:pt x="2" y="5"/>
                    <a:pt x="1" y="5"/>
                  </a:cubicBezTo>
                  <a:cubicBezTo>
                    <a:pt x="1" y="3"/>
                    <a:pt x="1" y="4"/>
                    <a:pt x="1" y="2"/>
                  </a:cubicBezTo>
                  <a:cubicBezTo>
                    <a:pt x="0" y="2"/>
                    <a:pt x="0" y="2"/>
                    <a:pt x="0" y="2"/>
                  </a:cubicBezTo>
                  <a:cubicBezTo>
                    <a:pt x="0" y="2"/>
                    <a:pt x="0" y="3"/>
                    <a:pt x="0" y="3"/>
                  </a:cubicBezTo>
                  <a:cubicBezTo>
                    <a:pt x="0" y="4"/>
                    <a:pt x="1" y="4"/>
                    <a:pt x="1" y="5"/>
                  </a:cubicBezTo>
                  <a:cubicBezTo>
                    <a:pt x="1" y="5"/>
                    <a:pt x="1" y="5"/>
                    <a:pt x="1" y="6"/>
                  </a:cubicBezTo>
                  <a:cubicBezTo>
                    <a:pt x="1" y="5"/>
                    <a:pt x="1" y="6"/>
                    <a:pt x="1" y="5"/>
                  </a:cubicBezTo>
                  <a:cubicBezTo>
                    <a:pt x="1" y="5"/>
                    <a:pt x="1" y="5"/>
                    <a:pt x="1" y="6"/>
                  </a:cubicBezTo>
                  <a:cubicBezTo>
                    <a:pt x="1" y="5"/>
                    <a:pt x="1" y="5"/>
                    <a:pt x="1" y="5"/>
                  </a:cubicBezTo>
                  <a:cubicBezTo>
                    <a:pt x="2" y="5"/>
                    <a:pt x="1" y="6"/>
                    <a:pt x="2" y="6"/>
                  </a:cubicBezTo>
                  <a:cubicBezTo>
                    <a:pt x="2" y="5"/>
                    <a:pt x="2" y="5"/>
                    <a:pt x="2" y="5"/>
                  </a:cubicBezTo>
                  <a:cubicBezTo>
                    <a:pt x="2" y="5"/>
                    <a:pt x="2" y="5"/>
                    <a:pt x="2" y="5"/>
                  </a:cubicBezTo>
                  <a:cubicBezTo>
                    <a:pt x="2" y="5"/>
                    <a:pt x="2" y="5"/>
                    <a:pt x="2" y="4"/>
                  </a:cubicBezTo>
                  <a:cubicBezTo>
                    <a:pt x="2" y="5"/>
                    <a:pt x="2" y="5"/>
                    <a:pt x="2" y="5"/>
                  </a:cubicBezTo>
                  <a:cubicBezTo>
                    <a:pt x="2" y="4"/>
                    <a:pt x="2" y="4"/>
                    <a:pt x="2" y="4"/>
                  </a:cubicBezTo>
                  <a:cubicBezTo>
                    <a:pt x="2" y="5"/>
                    <a:pt x="3" y="6"/>
                    <a:pt x="3" y="5"/>
                  </a:cubicBezTo>
                  <a:cubicBezTo>
                    <a:pt x="3" y="4"/>
                    <a:pt x="3" y="4"/>
                    <a:pt x="3" y="4"/>
                  </a:cubicBezTo>
                  <a:cubicBezTo>
                    <a:pt x="3" y="4"/>
                    <a:pt x="3" y="5"/>
                    <a:pt x="3" y="5"/>
                  </a:cubicBezTo>
                  <a:cubicBezTo>
                    <a:pt x="3" y="4"/>
                    <a:pt x="2" y="3"/>
                    <a:pt x="2" y="3"/>
                  </a:cubicBezTo>
                  <a:cubicBezTo>
                    <a:pt x="3" y="4"/>
                    <a:pt x="2" y="3"/>
                    <a:pt x="3" y="5"/>
                  </a:cubicBezTo>
                  <a:cubicBezTo>
                    <a:pt x="4" y="5"/>
                    <a:pt x="3" y="4"/>
                    <a:pt x="4" y="4"/>
                  </a:cubicBezTo>
                  <a:cubicBezTo>
                    <a:pt x="4" y="4"/>
                    <a:pt x="4" y="4"/>
                    <a:pt x="4" y="4"/>
                  </a:cubicBezTo>
                  <a:cubicBezTo>
                    <a:pt x="3" y="3"/>
                    <a:pt x="4" y="5"/>
                    <a:pt x="4" y="3"/>
                  </a:cubicBezTo>
                  <a:cubicBezTo>
                    <a:pt x="4" y="3"/>
                    <a:pt x="4" y="3"/>
                    <a:pt x="4" y="3"/>
                  </a:cubicBezTo>
                  <a:cubicBezTo>
                    <a:pt x="3" y="3"/>
                    <a:pt x="3" y="3"/>
                    <a:pt x="3" y="2"/>
                  </a:cubicBezTo>
                  <a:cubicBezTo>
                    <a:pt x="4" y="3"/>
                    <a:pt x="4" y="3"/>
                    <a:pt x="4" y="3"/>
                  </a:cubicBezTo>
                  <a:cubicBezTo>
                    <a:pt x="3" y="2"/>
                    <a:pt x="3" y="2"/>
                    <a:pt x="3" y="1"/>
                  </a:cubicBezTo>
                  <a:cubicBezTo>
                    <a:pt x="3" y="1"/>
                    <a:pt x="3" y="2"/>
                    <a:pt x="3" y="2"/>
                  </a:cubicBezTo>
                  <a:cubicBezTo>
                    <a:pt x="3" y="2"/>
                    <a:pt x="3"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3" name="Freeform 2397"/>
            <p:cNvSpPr>
              <a:spLocks/>
            </p:cNvSpPr>
            <p:nvPr/>
          </p:nvSpPr>
          <p:spPr bwMode="auto">
            <a:xfrm>
              <a:off x="809" y="3114"/>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4" name="Freeform 2398"/>
            <p:cNvSpPr>
              <a:spLocks/>
            </p:cNvSpPr>
            <p:nvPr/>
          </p:nvSpPr>
          <p:spPr bwMode="auto">
            <a:xfrm>
              <a:off x="812" y="3100"/>
              <a:ext cx="7" cy="14"/>
            </a:xfrm>
            <a:custGeom>
              <a:avLst/>
              <a:gdLst>
                <a:gd name="T0" fmla="*/ 2 w 3"/>
                <a:gd name="T1" fmla="*/ 3 h 6"/>
                <a:gd name="T2" fmla="*/ 3 w 3"/>
                <a:gd name="T3" fmla="*/ 4 h 6"/>
                <a:gd name="T4" fmla="*/ 1 w 3"/>
                <a:gd name="T5" fmla="*/ 2 h 6"/>
                <a:gd name="T6" fmla="*/ 1 w 3"/>
                <a:gd name="T7" fmla="*/ 2 h 6"/>
                <a:gd name="T8" fmla="*/ 2 w 3"/>
                <a:gd name="T9" fmla="*/ 3 h 6"/>
                <a:gd name="T10" fmla="*/ 3 w 3"/>
                <a:gd name="T11" fmla="*/ 3 h 6"/>
                <a:gd name="T12" fmla="*/ 2 w 3"/>
                <a:gd name="T13" fmla="*/ 2 h 6"/>
                <a:gd name="T14" fmla="*/ 2 w 3"/>
                <a:gd name="T15" fmla="*/ 1 h 6"/>
                <a:gd name="T16" fmla="*/ 2 w 3"/>
                <a:gd name="T17" fmla="*/ 2 h 6"/>
                <a:gd name="T18" fmla="*/ 3 w 3"/>
                <a:gd name="T19" fmla="*/ 3 h 6"/>
                <a:gd name="T20" fmla="*/ 1 w 3"/>
                <a:gd name="T21" fmla="*/ 0 h 6"/>
                <a:gd name="T22" fmla="*/ 1 w 3"/>
                <a:gd name="T23" fmla="*/ 0 h 6"/>
                <a:gd name="T24" fmla="*/ 2 w 3"/>
                <a:gd name="T25" fmla="*/ 1 h 6"/>
                <a:gd name="T26" fmla="*/ 2 w 3"/>
                <a:gd name="T27" fmla="*/ 1 h 6"/>
                <a:gd name="T28" fmla="*/ 1 w 3"/>
                <a:gd name="T29" fmla="*/ 0 h 6"/>
                <a:gd name="T30" fmla="*/ 0 w 3"/>
                <a:gd name="T31" fmla="*/ 1 h 6"/>
                <a:gd name="T32" fmla="*/ 0 w 3"/>
                <a:gd name="T33" fmla="*/ 1 h 6"/>
                <a:gd name="T34" fmla="*/ 1 w 3"/>
                <a:gd name="T35" fmla="*/ 2 h 6"/>
                <a:gd name="T36" fmla="*/ 2 w 3"/>
                <a:gd name="T37" fmla="*/ 3 h 6"/>
                <a:gd name="T38" fmla="*/ 1 w 3"/>
                <a:gd name="T39" fmla="*/ 3 h 6"/>
                <a:gd name="T40" fmla="*/ 2 w 3"/>
                <a:gd name="T41" fmla="*/ 4 h 6"/>
                <a:gd name="T42" fmla="*/ 2 w 3"/>
                <a:gd name="T43" fmla="*/ 5 h 6"/>
                <a:gd name="T44" fmla="*/ 3 w 3"/>
                <a:gd name="T45" fmla="*/ 5 h 6"/>
                <a:gd name="T46" fmla="*/ 2 w 3"/>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6">
                  <a:moveTo>
                    <a:pt x="2" y="3"/>
                  </a:moveTo>
                  <a:cubicBezTo>
                    <a:pt x="2" y="3"/>
                    <a:pt x="2" y="4"/>
                    <a:pt x="3" y="4"/>
                  </a:cubicBezTo>
                  <a:cubicBezTo>
                    <a:pt x="2" y="3"/>
                    <a:pt x="2" y="3"/>
                    <a:pt x="1" y="2"/>
                  </a:cubicBezTo>
                  <a:cubicBezTo>
                    <a:pt x="1" y="2"/>
                    <a:pt x="1" y="2"/>
                    <a:pt x="1" y="2"/>
                  </a:cubicBezTo>
                  <a:cubicBezTo>
                    <a:pt x="1" y="2"/>
                    <a:pt x="2" y="3"/>
                    <a:pt x="2" y="3"/>
                  </a:cubicBezTo>
                  <a:cubicBezTo>
                    <a:pt x="2" y="3"/>
                    <a:pt x="3" y="3"/>
                    <a:pt x="3" y="3"/>
                  </a:cubicBezTo>
                  <a:cubicBezTo>
                    <a:pt x="2" y="3"/>
                    <a:pt x="3" y="3"/>
                    <a:pt x="2" y="2"/>
                  </a:cubicBezTo>
                  <a:cubicBezTo>
                    <a:pt x="1" y="2"/>
                    <a:pt x="1" y="1"/>
                    <a:pt x="2" y="1"/>
                  </a:cubicBezTo>
                  <a:cubicBezTo>
                    <a:pt x="2" y="2"/>
                    <a:pt x="2" y="2"/>
                    <a:pt x="2" y="2"/>
                  </a:cubicBezTo>
                  <a:cubicBezTo>
                    <a:pt x="3" y="3"/>
                    <a:pt x="2" y="2"/>
                    <a:pt x="3" y="3"/>
                  </a:cubicBezTo>
                  <a:cubicBezTo>
                    <a:pt x="2" y="2"/>
                    <a:pt x="3" y="1"/>
                    <a:pt x="1" y="0"/>
                  </a:cubicBezTo>
                  <a:cubicBezTo>
                    <a:pt x="0" y="0"/>
                    <a:pt x="1" y="0"/>
                    <a:pt x="1" y="0"/>
                  </a:cubicBezTo>
                  <a:cubicBezTo>
                    <a:pt x="1" y="0"/>
                    <a:pt x="2" y="1"/>
                    <a:pt x="2" y="1"/>
                  </a:cubicBezTo>
                  <a:cubicBezTo>
                    <a:pt x="2" y="1"/>
                    <a:pt x="2" y="2"/>
                    <a:pt x="2" y="1"/>
                  </a:cubicBezTo>
                  <a:cubicBezTo>
                    <a:pt x="1" y="0"/>
                    <a:pt x="1" y="0"/>
                    <a:pt x="1" y="0"/>
                  </a:cubicBezTo>
                  <a:cubicBezTo>
                    <a:pt x="0" y="0"/>
                    <a:pt x="0" y="1"/>
                    <a:pt x="0" y="1"/>
                  </a:cubicBezTo>
                  <a:cubicBezTo>
                    <a:pt x="0" y="1"/>
                    <a:pt x="0" y="1"/>
                    <a:pt x="0" y="1"/>
                  </a:cubicBezTo>
                  <a:cubicBezTo>
                    <a:pt x="0" y="2"/>
                    <a:pt x="0" y="2"/>
                    <a:pt x="1" y="2"/>
                  </a:cubicBezTo>
                  <a:cubicBezTo>
                    <a:pt x="2" y="3"/>
                    <a:pt x="2" y="3"/>
                    <a:pt x="2" y="3"/>
                  </a:cubicBezTo>
                  <a:cubicBezTo>
                    <a:pt x="1" y="3"/>
                    <a:pt x="2" y="4"/>
                    <a:pt x="1" y="3"/>
                  </a:cubicBezTo>
                  <a:cubicBezTo>
                    <a:pt x="2" y="4"/>
                    <a:pt x="2" y="4"/>
                    <a:pt x="2" y="4"/>
                  </a:cubicBezTo>
                  <a:cubicBezTo>
                    <a:pt x="2" y="5"/>
                    <a:pt x="2" y="4"/>
                    <a:pt x="2" y="5"/>
                  </a:cubicBezTo>
                  <a:cubicBezTo>
                    <a:pt x="3" y="6"/>
                    <a:pt x="2" y="4"/>
                    <a:pt x="3" y="5"/>
                  </a:cubicBezTo>
                  <a:lnTo>
                    <a:pt x="2"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5" name="Rectangle 2399"/>
            <p:cNvSpPr>
              <a:spLocks noChangeArrowheads="1"/>
            </p:cNvSpPr>
            <p:nvPr/>
          </p:nvSpPr>
          <p:spPr bwMode="auto">
            <a:xfrm>
              <a:off x="814" y="3109"/>
              <a:ext cx="2"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6" name="Freeform 2400"/>
            <p:cNvSpPr>
              <a:spLocks/>
            </p:cNvSpPr>
            <p:nvPr/>
          </p:nvSpPr>
          <p:spPr bwMode="auto">
            <a:xfrm>
              <a:off x="812" y="31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7" name="Freeform 2401"/>
            <p:cNvSpPr>
              <a:spLocks/>
            </p:cNvSpPr>
            <p:nvPr/>
          </p:nvSpPr>
          <p:spPr bwMode="auto">
            <a:xfrm>
              <a:off x="819" y="3104"/>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8" name="Freeform 2402"/>
            <p:cNvSpPr>
              <a:spLocks/>
            </p:cNvSpPr>
            <p:nvPr/>
          </p:nvSpPr>
          <p:spPr bwMode="auto">
            <a:xfrm>
              <a:off x="812" y="3097"/>
              <a:ext cx="7" cy="5"/>
            </a:xfrm>
            <a:custGeom>
              <a:avLst/>
              <a:gdLst>
                <a:gd name="T0" fmla="*/ 0 w 3"/>
                <a:gd name="T1" fmla="*/ 0 h 2"/>
                <a:gd name="T2" fmla="*/ 0 w 3"/>
                <a:gd name="T3" fmla="*/ 1 h 2"/>
                <a:gd name="T4" fmla="*/ 3 w 3"/>
                <a:gd name="T5" fmla="*/ 2 h 2"/>
                <a:gd name="T6" fmla="*/ 1 w 3"/>
                <a:gd name="T7" fmla="*/ 1 h 2"/>
                <a:gd name="T8" fmla="*/ 2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1" y="1"/>
                    <a:pt x="0" y="1"/>
                  </a:cubicBezTo>
                  <a:cubicBezTo>
                    <a:pt x="1" y="1"/>
                    <a:pt x="2" y="2"/>
                    <a:pt x="3" y="2"/>
                  </a:cubicBezTo>
                  <a:cubicBezTo>
                    <a:pt x="3" y="2"/>
                    <a:pt x="2" y="1"/>
                    <a:pt x="1" y="1"/>
                  </a:cubicBezTo>
                  <a:cubicBezTo>
                    <a:pt x="2" y="1"/>
                    <a:pt x="1" y="1"/>
                    <a:pt x="2"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9" name="Freeform 2403"/>
            <p:cNvSpPr>
              <a:spLocks/>
            </p:cNvSpPr>
            <p:nvPr/>
          </p:nvSpPr>
          <p:spPr bwMode="auto">
            <a:xfrm>
              <a:off x="812" y="3088"/>
              <a:ext cx="14" cy="12"/>
            </a:xfrm>
            <a:custGeom>
              <a:avLst/>
              <a:gdLst>
                <a:gd name="T0" fmla="*/ 4 w 6"/>
                <a:gd name="T1" fmla="*/ 4 h 5"/>
                <a:gd name="T2" fmla="*/ 4 w 6"/>
                <a:gd name="T3" fmla="*/ 4 h 5"/>
                <a:gd name="T4" fmla="*/ 5 w 6"/>
                <a:gd name="T5" fmla="*/ 4 h 5"/>
                <a:gd name="T6" fmla="*/ 5 w 6"/>
                <a:gd name="T7" fmla="*/ 4 h 5"/>
                <a:gd name="T8" fmla="*/ 5 w 6"/>
                <a:gd name="T9" fmla="*/ 4 h 5"/>
                <a:gd name="T10" fmla="*/ 4 w 6"/>
                <a:gd name="T11" fmla="*/ 3 h 5"/>
                <a:gd name="T12" fmla="*/ 3 w 6"/>
                <a:gd name="T13" fmla="*/ 3 h 5"/>
                <a:gd name="T14" fmla="*/ 5 w 6"/>
                <a:gd name="T15" fmla="*/ 2 h 5"/>
                <a:gd name="T16" fmla="*/ 2 w 6"/>
                <a:gd name="T17" fmla="*/ 3 h 5"/>
                <a:gd name="T18" fmla="*/ 3 w 6"/>
                <a:gd name="T19" fmla="*/ 2 h 5"/>
                <a:gd name="T20" fmla="*/ 3 w 6"/>
                <a:gd name="T21" fmla="*/ 2 h 5"/>
                <a:gd name="T22" fmla="*/ 3 w 6"/>
                <a:gd name="T23" fmla="*/ 2 h 5"/>
                <a:gd name="T24" fmla="*/ 4 w 6"/>
                <a:gd name="T25" fmla="*/ 1 h 5"/>
                <a:gd name="T26" fmla="*/ 4 w 6"/>
                <a:gd name="T27" fmla="*/ 1 h 5"/>
                <a:gd name="T28" fmla="*/ 4 w 6"/>
                <a:gd name="T29" fmla="*/ 1 h 5"/>
                <a:gd name="T30" fmla="*/ 2 w 6"/>
                <a:gd name="T31" fmla="*/ 3 h 5"/>
                <a:gd name="T32" fmla="*/ 3 w 6"/>
                <a:gd name="T33" fmla="*/ 4 h 5"/>
                <a:gd name="T34" fmla="*/ 3 w 6"/>
                <a:gd name="T35" fmla="*/ 4 h 5"/>
                <a:gd name="T36" fmla="*/ 4 w 6"/>
                <a:gd name="T37" fmla="*/ 3 h 5"/>
                <a:gd name="T38" fmla="*/ 4 w 6"/>
                <a:gd name="T39" fmla="*/ 4 h 5"/>
                <a:gd name="T40" fmla="*/ 4 w 6"/>
                <a:gd name="T41" fmla="*/ 1 h 5"/>
                <a:gd name="T42" fmla="*/ 4 w 6"/>
                <a:gd name="T43" fmla="*/ 2 h 5"/>
                <a:gd name="T44" fmla="*/ 4 w 6"/>
                <a:gd name="T45" fmla="*/ 3 h 5"/>
                <a:gd name="T46" fmla="*/ 4 w 6"/>
                <a:gd name="T47" fmla="*/ 2 h 5"/>
                <a:gd name="T48" fmla="*/ 5 w 6"/>
                <a:gd name="T49" fmla="*/ 4 h 5"/>
                <a:gd name="T50" fmla="*/ 5 w 6"/>
                <a:gd name="T51" fmla="*/ 2 h 5"/>
                <a:gd name="T52" fmla="*/ 5 w 6"/>
                <a:gd name="T53" fmla="*/ 2 h 5"/>
                <a:gd name="T54" fmla="*/ 4 w 6"/>
                <a:gd name="T55" fmla="*/ 0 h 5"/>
                <a:gd name="T56" fmla="*/ 3 w 6"/>
                <a:gd name="T57" fmla="*/ 0 h 5"/>
                <a:gd name="T58" fmla="*/ 3 w 6"/>
                <a:gd name="T59" fmla="*/ 2 h 5"/>
                <a:gd name="T60" fmla="*/ 3 w 6"/>
                <a:gd name="T61" fmla="*/ 0 h 5"/>
                <a:gd name="T62" fmla="*/ 3 w 6"/>
                <a:gd name="T63" fmla="*/ 2 h 5"/>
                <a:gd name="T64" fmla="*/ 3 w 6"/>
                <a:gd name="T65" fmla="*/ 0 h 5"/>
                <a:gd name="T66" fmla="*/ 3 w 6"/>
                <a:gd name="T67" fmla="*/ 2 h 5"/>
                <a:gd name="T68" fmla="*/ 2 w 6"/>
                <a:gd name="T69" fmla="*/ 0 h 5"/>
                <a:gd name="T70" fmla="*/ 2 w 6"/>
                <a:gd name="T71" fmla="*/ 4 h 5"/>
                <a:gd name="T72" fmla="*/ 3 w 6"/>
                <a:gd name="T73" fmla="*/ 4 h 5"/>
                <a:gd name="T74" fmla="*/ 3 w 6"/>
                <a:gd name="T75" fmla="*/ 5 h 5"/>
                <a:gd name="T76" fmla="*/ 4 w 6"/>
                <a:gd name="T77" fmla="*/ 5 h 5"/>
                <a:gd name="T78" fmla="*/ 1 w 6"/>
                <a:gd name="T79" fmla="*/ 4 h 5"/>
                <a:gd name="T80" fmla="*/ 2 w 6"/>
                <a:gd name="T81" fmla="*/ 5 h 5"/>
                <a:gd name="T82" fmla="*/ 2 w 6"/>
                <a:gd name="T83" fmla="*/ 5 h 5"/>
                <a:gd name="T84" fmla="*/ 2 w 6"/>
                <a:gd name="T85" fmla="*/ 5 h 5"/>
                <a:gd name="T86" fmla="*/ 4 w 6"/>
                <a:gd name="T87" fmla="*/ 5 h 5"/>
                <a:gd name="T88" fmla="*/ 6 w 6"/>
                <a:gd name="T89" fmla="*/ 5 h 5"/>
                <a:gd name="T90" fmla="*/ 4 w 6"/>
                <a:gd name="T9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5">
                  <a:moveTo>
                    <a:pt x="4" y="4"/>
                  </a:moveTo>
                  <a:cubicBezTo>
                    <a:pt x="4" y="4"/>
                    <a:pt x="3" y="4"/>
                    <a:pt x="4" y="4"/>
                  </a:cubicBezTo>
                  <a:cubicBezTo>
                    <a:pt x="4" y="4"/>
                    <a:pt x="5" y="4"/>
                    <a:pt x="5" y="4"/>
                  </a:cubicBezTo>
                  <a:cubicBezTo>
                    <a:pt x="6" y="4"/>
                    <a:pt x="4" y="4"/>
                    <a:pt x="5" y="4"/>
                  </a:cubicBezTo>
                  <a:cubicBezTo>
                    <a:pt x="5" y="4"/>
                    <a:pt x="5" y="4"/>
                    <a:pt x="5" y="4"/>
                  </a:cubicBezTo>
                  <a:cubicBezTo>
                    <a:pt x="5" y="3"/>
                    <a:pt x="3" y="4"/>
                    <a:pt x="4" y="3"/>
                  </a:cubicBezTo>
                  <a:cubicBezTo>
                    <a:pt x="4" y="3"/>
                    <a:pt x="4" y="3"/>
                    <a:pt x="3" y="3"/>
                  </a:cubicBezTo>
                  <a:cubicBezTo>
                    <a:pt x="4" y="3"/>
                    <a:pt x="4" y="3"/>
                    <a:pt x="5" y="2"/>
                  </a:cubicBezTo>
                  <a:cubicBezTo>
                    <a:pt x="4" y="2"/>
                    <a:pt x="3" y="3"/>
                    <a:pt x="2" y="3"/>
                  </a:cubicBezTo>
                  <a:cubicBezTo>
                    <a:pt x="4" y="2"/>
                    <a:pt x="2" y="2"/>
                    <a:pt x="3" y="2"/>
                  </a:cubicBezTo>
                  <a:cubicBezTo>
                    <a:pt x="3" y="2"/>
                    <a:pt x="3" y="2"/>
                    <a:pt x="3" y="2"/>
                  </a:cubicBezTo>
                  <a:cubicBezTo>
                    <a:pt x="5" y="2"/>
                    <a:pt x="3" y="2"/>
                    <a:pt x="3" y="2"/>
                  </a:cubicBezTo>
                  <a:cubicBezTo>
                    <a:pt x="4" y="1"/>
                    <a:pt x="4" y="1"/>
                    <a:pt x="4" y="1"/>
                  </a:cubicBezTo>
                  <a:cubicBezTo>
                    <a:pt x="4" y="1"/>
                    <a:pt x="4" y="1"/>
                    <a:pt x="4" y="1"/>
                  </a:cubicBezTo>
                  <a:cubicBezTo>
                    <a:pt x="4" y="1"/>
                    <a:pt x="4" y="1"/>
                    <a:pt x="4" y="1"/>
                  </a:cubicBezTo>
                  <a:cubicBezTo>
                    <a:pt x="1" y="5"/>
                    <a:pt x="3" y="2"/>
                    <a:pt x="2" y="3"/>
                  </a:cubicBezTo>
                  <a:cubicBezTo>
                    <a:pt x="3" y="4"/>
                    <a:pt x="3" y="4"/>
                    <a:pt x="3" y="4"/>
                  </a:cubicBezTo>
                  <a:cubicBezTo>
                    <a:pt x="3" y="4"/>
                    <a:pt x="3" y="4"/>
                    <a:pt x="3" y="4"/>
                  </a:cubicBezTo>
                  <a:cubicBezTo>
                    <a:pt x="3" y="3"/>
                    <a:pt x="3" y="4"/>
                    <a:pt x="4" y="3"/>
                  </a:cubicBezTo>
                  <a:cubicBezTo>
                    <a:pt x="4" y="4"/>
                    <a:pt x="4" y="4"/>
                    <a:pt x="4" y="4"/>
                  </a:cubicBezTo>
                  <a:cubicBezTo>
                    <a:pt x="4" y="3"/>
                    <a:pt x="3" y="3"/>
                    <a:pt x="4" y="1"/>
                  </a:cubicBezTo>
                  <a:cubicBezTo>
                    <a:pt x="4" y="4"/>
                    <a:pt x="4" y="1"/>
                    <a:pt x="4" y="2"/>
                  </a:cubicBezTo>
                  <a:cubicBezTo>
                    <a:pt x="4" y="2"/>
                    <a:pt x="4" y="2"/>
                    <a:pt x="4" y="3"/>
                  </a:cubicBezTo>
                  <a:cubicBezTo>
                    <a:pt x="4" y="2"/>
                    <a:pt x="4" y="3"/>
                    <a:pt x="4" y="2"/>
                  </a:cubicBezTo>
                  <a:cubicBezTo>
                    <a:pt x="4" y="4"/>
                    <a:pt x="5" y="2"/>
                    <a:pt x="5" y="4"/>
                  </a:cubicBezTo>
                  <a:cubicBezTo>
                    <a:pt x="5" y="2"/>
                    <a:pt x="5" y="2"/>
                    <a:pt x="5" y="2"/>
                  </a:cubicBezTo>
                  <a:cubicBezTo>
                    <a:pt x="5" y="2"/>
                    <a:pt x="5" y="2"/>
                    <a:pt x="5" y="2"/>
                  </a:cubicBezTo>
                  <a:cubicBezTo>
                    <a:pt x="5" y="2"/>
                    <a:pt x="5" y="0"/>
                    <a:pt x="4" y="0"/>
                  </a:cubicBezTo>
                  <a:cubicBezTo>
                    <a:pt x="4" y="0"/>
                    <a:pt x="4" y="1"/>
                    <a:pt x="3" y="0"/>
                  </a:cubicBezTo>
                  <a:cubicBezTo>
                    <a:pt x="3" y="2"/>
                    <a:pt x="3" y="0"/>
                    <a:pt x="3" y="2"/>
                  </a:cubicBezTo>
                  <a:cubicBezTo>
                    <a:pt x="3" y="0"/>
                    <a:pt x="3" y="0"/>
                    <a:pt x="3" y="0"/>
                  </a:cubicBezTo>
                  <a:cubicBezTo>
                    <a:pt x="3" y="1"/>
                    <a:pt x="3" y="1"/>
                    <a:pt x="3" y="2"/>
                  </a:cubicBezTo>
                  <a:cubicBezTo>
                    <a:pt x="3" y="2"/>
                    <a:pt x="3" y="1"/>
                    <a:pt x="3" y="0"/>
                  </a:cubicBezTo>
                  <a:cubicBezTo>
                    <a:pt x="2" y="0"/>
                    <a:pt x="3" y="1"/>
                    <a:pt x="3" y="2"/>
                  </a:cubicBezTo>
                  <a:cubicBezTo>
                    <a:pt x="2" y="0"/>
                    <a:pt x="2" y="0"/>
                    <a:pt x="2" y="0"/>
                  </a:cubicBezTo>
                  <a:cubicBezTo>
                    <a:pt x="0" y="4"/>
                    <a:pt x="3" y="2"/>
                    <a:pt x="2" y="4"/>
                  </a:cubicBezTo>
                  <a:cubicBezTo>
                    <a:pt x="3" y="4"/>
                    <a:pt x="3" y="4"/>
                    <a:pt x="3" y="4"/>
                  </a:cubicBezTo>
                  <a:cubicBezTo>
                    <a:pt x="2" y="4"/>
                    <a:pt x="5" y="5"/>
                    <a:pt x="3" y="5"/>
                  </a:cubicBezTo>
                  <a:cubicBezTo>
                    <a:pt x="4" y="5"/>
                    <a:pt x="4" y="5"/>
                    <a:pt x="4" y="5"/>
                  </a:cubicBezTo>
                  <a:cubicBezTo>
                    <a:pt x="3" y="5"/>
                    <a:pt x="2" y="5"/>
                    <a:pt x="1" y="4"/>
                  </a:cubicBezTo>
                  <a:cubicBezTo>
                    <a:pt x="2" y="5"/>
                    <a:pt x="1" y="4"/>
                    <a:pt x="2" y="5"/>
                  </a:cubicBezTo>
                  <a:cubicBezTo>
                    <a:pt x="2" y="5"/>
                    <a:pt x="2" y="5"/>
                    <a:pt x="2" y="5"/>
                  </a:cubicBezTo>
                  <a:cubicBezTo>
                    <a:pt x="3" y="5"/>
                    <a:pt x="2" y="5"/>
                    <a:pt x="2" y="5"/>
                  </a:cubicBezTo>
                  <a:cubicBezTo>
                    <a:pt x="2" y="5"/>
                    <a:pt x="3" y="5"/>
                    <a:pt x="4" y="5"/>
                  </a:cubicBezTo>
                  <a:cubicBezTo>
                    <a:pt x="3" y="4"/>
                    <a:pt x="6" y="5"/>
                    <a:pt x="6" y="5"/>
                  </a:cubicBezTo>
                  <a:cubicBezTo>
                    <a:pt x="5" y="4"/>
                    <a:pt x="5" y="5"/>
                    <a:pt x="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0" name="Freeform 2404"/>
            <p:cNvSpPr>
              <a:spLocks/>
            </p:cNvSpPr>
            <p:nvPr/>
          </p:nvSpPr>
          <p:spPr bwMode="auto">
            <a:xfrm>
              <a:off x="814" y="30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1" name="Freeform 2405"/>
            <p:cNvSpPr>
              <a:spLocks/>
            </p:cNvSpPr>
            <p:nvPr/>
          </p:nvSpPr>
          <p:spPr bwMode="auto">
            <a:xfrm>
              <a:off x="82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2" name="Rectangle 2406"/>
            <p:cNvSpPr>
              <a:spLocks noChangeArrowheads="1"/>
            </p:cNvSpPr>
            <p:nvPr/>
          </p:nvSpPr>
          <p:spPr bwMode="auto">
            <a:xfrm>
              <a:off x="816" y="310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3" name="Rectangle 2407"/>
            <p:cNvSpPr>
              <a:spLocks noChangeArrowheads="1"/>
            </p:cNvSpPr>
            <p:nvPr/>
          </p:nvSpPr>
          <p:spPr bwMode="auto">
            <a:xfrm>
              <a:off x="821" y="31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4" name="Freeform 2408"/>
            <p:cNvSpPr>
              <a:spLocks/>
            </p:cNvSpPr>
            <p:nvPr/>
          </p:nvSpPr>
          <p:spPr bwMode="auto">
            <a:xfrm>
              <a:off x="826" y="30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5" name="Freeform 2409"/>
            <p:cNvSpPr>
              <a:spLocks/>
            </p:cNvSpPr>
            <p:nvPr/>
          </p:nvSpPr>
          <p:spPr bwMode="auto">
            <a:xfrm>
              <a:off x="835" y="30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6" name="Freeform 2410"/>
            <p:cNvSpPr>
              <a:spLocks/>
            </p:cNvSpPr>
            <p:nvPr/>
          </p:nvSpPr>
          <p:spPr bwMode="auto">
            <a:xfrm>
              <a:off x="823" y="3071"/>
              <a:ext cx="24" cy="26"/>
            </a:xfrm>
            <a:custGeom>
              <a:avLst/>
              <a:gdLst>
                <a:gd name="T0" fmla="*/ 7 w 10"/>
                <a:gd name="T1" fmla="*/ 1 h 11"/>
                <a:gd name="T2" fmla="*/ 6 w 10"/>
                <a:gd name="T3" fmla="*/ 0 h 11"/>
                <a:gd name="T4" fmla="*/ 5 w 10"/>
                <a:gd name="T5" fmla="*/ 0 h 11"/>
                <a:gd name="T6" fmla="*/ 5 w 10"/>
                <a:gd name="T7" fmla="*/ 1 h 11"/>
                <a:gd name="T8" fmla="*/ 5 w 10"/>
                <a:gd name="T9" fmla="*/ 2 h 11"/>
                <a:gd name="T10" fmla="*/ 4 w 10"/>
                <a:gd name="T11" fmla="*/ 3 h 11"/>
                <a:gd name="T12" fmla="*/ 5 w 10"/>
                <a:gd name="T13" fmla="*/ 4 h 11"/>
                <a:gd name="T14" fmla="*/ 5 w 10"/>
                <a:gd name="T15" fmla="*/ 4 h 11"/>
                <a:gd name="T16" fmla="*/ 4 w 10"/>
                <a:gd name="T17" fmla="*/ 4 h 11"/>
                <a:gd name="T18" fmla="*/ 6 w 10"/>
                <a:gd name="T19" fmla="*/ 6 h 11"/>
                <a:gd name="T20" fmla="*/ 5 w 10"/>
                <a:gd name="T21" fmla="*/ 6 h 11"/>
                <a:gd name="T22" fmla="*/ 4 w 10"/>
                <a:gd name="T23" fmla="*/ 6 h 11"/>
                <a:gd name="T24" fmla="*/ 4 w 10"/>
                <a:gd name="T25" fmla="*/ 7 h 11"/>
                <a:gd name="T26" fmla="*/ 3 w 10"/>
                <a:gd name="T27" fmla="*/ 7 h 11"/>
                <a:gd name="T28" fmla="*/ 3 w 10"/>
                <a:gd name="T29" fmla="*/ 7 h 11"/>
                <a:gd name="T30" fmla="*/ 3 w 10"/>
                <a:gd name="T31" fmla="*/ 8 h 11"/>
                <a:gd name="T32" fmla="*/ 2 w 10"/>
                <a:gd name="T33" fmla="*/ 7 h 11"/>
                <a:gd name="T34" fmla="*/ 2 w 10"/>
                <a:gd name="T35" fmla="*/ 8 h 11"/>
                <a:gd name="T36" fmla="*/ 0 w 10"/>
                <a:gd name="T37" fmla="*/ 8 h 11"/>
                <a:gd name="T38" fmla="*/ 1 w 10"/>
                <a:gd name="T39" fmla="*/ 8 h 11"/>
                <a:gd name="T40" fmla="*/ 1 w 10"/>
                <a:gd name="T41" fmla="*/ 8 h 11"/>
                <a:gd name="T42" fmla="*/ 2 w 10"/>
                <a:gd name="T43" fmla="*/ 10 h 11"/>
                <a:gd name="T44" fmla="*/ 2 w 10"/>
                <a:gd name="T45" fmla="*/ 10 h 11"/>
                <a:gd name="T46" fmla="*/ 3 w 10"/>
                <a:gd name="T47" fmla="*/ 10 h 11"/>
                <a:gd name="T48" fmla="*/ 4 w 10"/>
                <a:gd name="T49" fmla="*/ 10 h 11"/>
                <a:gd name="T50" fmla="*/ 4 w 10"/>
                <a:gd name="T51" fmla="*/ 10 h 11"/>
                <a:gd name="T52" fmla="*/ 5 w 10"/>
                <a:gd name="T53" fmla="*/ 9 h 11"/>
                <a:gd name="T54" fmla="*/ 5 w 10"/>
                <a:gd name="T55" fmla="*/ 9 h 11"/>
                <a:gd name="T56" fmla="*/ 5 w 10"/>
                <a:gd name="T57" fmla="*/ 9 h 11"/>
                <a:gd name="T58" fmla="*/ 5 w 10"/>
                <a:gd name="T59" fmla="*/ 8 h 11"/>
                <a:gd name="T60" fmla="*/ 5 w 10"/>
                <a:gd name="T61" fmla="*/ 7 h 11"/>
                <a:gd name="T62" fmla="*/ 6 w 10"/>
                <a:gd name="T63" fmla="*/ 8 h 11"/>
                <a:gd name="T64" fmla="*/ 7 w 10"/>
                <a:gd name="T65" fmla="*/ 7 h 11"/>
                <a:gd name="T66" fmla="*/ 6 w 10"/>
                <a:gd name="T67" fmla="*/ 6 h 11"/>
                <a:gd name="T68" fmla="*/ 6 w 10"/>
                <a:gd name="T69" fmla="*/ 5 h 11"/>
                <a:gd name="T70" fmla="*/ 7 w 10"/>
                <a:gd name="T71" fmla="*/ 4 h 11"/>
                <a:gd name="T72" fmla="*/ 7 w 10"/>
                <a:gd name="T73" fmla="*/ 4 h 11"/>
                <a:gd name="T74" fmla="*/ 7 w 10"/>
                <a:gd name="T75" fmla="*/ 3 h 11"/>
                <a:gd name="T76" fmla="*/ 6 w 10"/>
                <a:gd name="T77" fmla="*/ 3 h 11"/>
                <a:gd name="T78" fmla="*/ 8 w 10"/>
                <a:gd name="T7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11">
                  <a:moveTo>
                    <a:pt x="8" y="2"/>
                  </a:moveTo>
                  <a:cubicBezTo>
                    <a:pt x="8" y="2"/>
                    <a:pt x="8" y="1"/>
                    <a:pt x="7" y="1"/>
                  </a:cubicBezTo>
                  <a:cubicBezTo>
                    <a:pt x="8" y="1"/>
                    <a:pt x="8" y="1"/>
                    <a:pt x="8" y="1"/>
                  </a:cubicBezTo>
                  <a:cubicBezTo>
                    <a:pt x="7" y="1"/>
                    <a:pt x="7" y="0"/>
                    <a:pt x="6" y="0"/>
                  </a:cubicBezTo>
                  <a:cubicBezTo>
                    <a:pt x="6" y="0"/>
                    <a:pt x="6" y="0"/>
                    <a:pt x="6" y="0"/>
                  </a:cubicBezTo>
                  <a:cubicBezTo>
                    <a:pt x="7" y="1"/>
                    <a:pt x="5" y="0"/>
                    <a:pt x="5" y="0"/>
                  </a:cubicBezTo>
                  <a:cubicBezTo>
                    <a:pt x="5" y="1"/>
                    <a:pt x="7" y="1"/>
                    <a:pt x="6" y="1"/>
                  </a:cubicBezTo>
                  <a:cubicBezTo>
                    <a:pt x="6" y="1"/>
                    <a:pt x="6" y="1"/>
                    <a:pt x="5" y="1"/>
                  </a:cubicBezTo>
                  <a:cubicBezTo>
                    <a:pt x="5" y="1"/>
                    <a:pt x="7" y="2"/>
                    <a:pt x="7" y="2"/>
                  </a:cubicBezTo>
                  <a:cubicBezTo>
                    <a:pt x="3" y="0"/>
                    <a:pt x="8" y="3"/>
                    <a:pt x="5" y="2"/>
                  </a:cubicBezTo>
                  <a:cubicBezTo>
                    <a:pt x="5" y="3"/>
                    <a:pt x="5" y="3"/>
                    <a:pt x="6" y="3"/>
                  </a:cubicBezTo>
                  <a:cubicBezTo>
                    <a:pt x="5" y="2"/>
                    <a:pt x="5" y="3"/>
                    <a:pt x="4" y="3"/>
                  </a:cubicBezTo>
                  <a:cubicBezTo>
                    <a:pt x="7" y="4"/>
                    <a:pt x="3" y="2"/>
                    <a:pt x="6" y="4"/>
                  </a:cubicBezTo>
                  <a:cubicBezTo>
                    <a:pt x="5" y="4"/>
                    <a:pt x="6" y="4"/>
                    <a:pt x="5" y="4"/>
                  </a:cubicBezTo>
                  <a:cubicBezTo>
                    <a:pt x="5" y="4"/>
                    <a:pt x="5" y="4"/>
                    <a:pt x="5" y="4"/>
                  </a:cubicBezTo>
                  <a:cubicBezTo>
                    <a:pt x="4" y="4"/>
                    <a:pt x="6" y="5"/>
                    <a:pt x="5" y="4"/>
                  </a:cubicBezTo>
                  <a:cubicBezTo>
                    <a:pt x="4" y="4"/>
                    <a:pt x="5" y="5"/>
                    <a:pt x="6" y="5"/>
                  </a:cubicBezTo>
                  <a:cubicBezTo>
                    <a:pt x="5" y="5"/>
                    <a:pt x="5" y="5"/>
                    <a:pt x="4" y="4"/>
                  </a:cubicBezTo>
                  <a:cubicBezTo>
                    <a:pt x="5" y="5"/>
                    <a:pt x="5" y="5"/>
                    <a:pt x="5" y="5"/>
                  </a:cubicBezTo>
                  <a:cubicBezTo>
                    <a:pt x="5" y="6"/>
                    <a:pt x="5" y="6"/>
                    <a:pt x="6" y="6"/>
                  </a:cubicBezTo>
                  <a:cubicBezTo>
                    <a:pt x="5" y="6"/>
                    <a:pt x="6" y="7"/>
                    <a:pt x="6" y="7"/>
                  </a:cubicBezTo>
                  <a:cubicBezTo>
                    <a:pt x="5" y="6"/>
                    <a:pt x="7" y="7"/>
                    <a:pt x="5" y="6"/>
                  </a:cubicBezTo>
                  <a:cubicBezTo>
                    <a:pt x="5" y="6"/>
                    <a:pt x="5" y="6"/>
                    <a:pt x="4" y="5"/>
                  </a:cubicBezTo>
                  <a:cubicBezTo>
                    <a:pt x="4" y="5"/>
                    <a:pt x="4" y="5"/>
                    <a:pt x="4" y="6"/>
                  </a:cubicBezTo>
                  <a:cubicBezTo>
                    <a:pt x="4" y="6"/>
                    <a:pt x="4" y="5"/>
                    <a:pt x="4" y="5"/>
                  </a:cubicBezTo>
                  <a:cubicBezTo>
                    <a:pt x="3" y="5"/>
                    <a:pt x="4" y="7"/>
                    <a:pt x="4" y="7"/>
                  </a:cubicBezTo>
                  <a:cubicBezTo>
                    <a:pt x="3" y="6"/>
                    <a:pt x="3" y="6"/>
                    <a:pt x="3" y="6"/>
                  </a:cubicBezTo>
                  <a:cubicBezTo>
                    <a:pt x="4" y="7"/>
                    <a:pt x="3" y="6"/>
                    <a:pt x="3" y="7"/>
                  </a:cubicBezTo>
                  <a:cubicBezTo>
                    <a:pt x="3" y="7"/>
                    <a:pt x="3" y="7"/>
                    <a:pt x="3" y="7"/>
                  </a:cubicBezTo>
                  <a:cubicBezTo>
                    <a:pt x="2" y="6"/>
                    <a:pt x="4" y="9"/>
                    <a:pt x="3" y="7"/>
                  </a:cubicBezTo>
                  <a:cubicBezTo>
                    <a:pt x="3" y="9"/>
                    <a:pt x="3" y="9"/>
                    <a:pt x="3" y="10"/>
                  </a:cubicBezTo>
                  <a:cubicBezTo>
                    <a:pt x="3" y="8"/>
                    <a:pt x="3" y="8"/>
                    <a:pt x="3" y="8"/>
                  </a:cubicBezTo>
                  <a:cubicBezTo>
                    <a:pt x="3" y="9"/>
                    <a:pt x="2" y="7"/>
                    <a:pt x="2" y="6"/>
                  </a:cubicBezTo>
                  <a:cubicBezTo>
                    <a:pt x="2" y="7"/>
                    <a:pt x="2" y="6"/>
                    <a:pt x="2" y="7"/>
                  </a:cubicBezTo>
                  <a:cubicBezTo>
                    <a:pt x="2" y="6"/>
                    <a:pt x="2" y="6"/>
                    <a:pt x="2" y="6"/>
                  </a:cubicBezTo>
                  <a:cubicBezTo>
                    <a:pt x="1" y="6"/>
                    <a:pt x="2" y="9"/>
                    <a:pt x="2" y="8"/>
                  </a:cubicBezTo>
                  <a:cubicBezTo>
                    <a:pt x="2" y="7"/>
                    <a:pt x="2" y="7"/>
                    <a:pt x="2" y="7"/>
                  </a:cubicBezTo>
                  <a:cubicBezTo>
                    <a:pt x="1" y="8"/>
                    <a:pt x="0" y="6"/>
                    <a:pt x="0" y="8"/>
                  </a:cubicBezTo>
                  <a:cubicBezTo>
                    <a:pt x="0" y="9"/>
                    <a:pt x="1" y="10"/>
                    <a:pt x="1" y="11"/>
                  </a:cubicBezTo>
                  <a:cubicBezTo>
                    <a:pt x="1" y="10"/>
                    <a:pt x="1" y="9"/>
                    <a:pt x="1" y="8"/>
                  </a:cubicBezTo>
                  <a:cubicBezTo>
                    <a:pt x="1" y="10"/>
                    <a:pt x="1" y="10"/>
                    <a:pt x="1" y="10"/>
                  </a:cubicBezTo>
                  <a:cubicBezTo>
                    <a:pt x="1" y="9"/>
                    <a:pt x="1" y="8"/>
                    <a:pt x="1" y="8"/>
                  </a:cubicBezTo>
                  <a:cubicBezTo>
                    <a:pt x="1" y="7"/>
                    <a:pt x="1" y="9"/>
                    <a:pt x="1" y="8"/>
                  </a:cubicBezTo>
                  <a:cubicBezTo>
                    <a:pt x="2" y="9"/>
                    <a:pt x="2" y="9"/>
                    <a:pt x="2" y="10"/>
                  </a:cubicBezTo>
                  <a:cubicBezTo>
                    <a:pt x="2" y="10"/>
                    <a:pt x="2" y="10"/>
                    <a:pt x="2" y="10"/>
                  </a:cubicBezTo>
                  <a:cubicBezTo>
                    <a:pt x="2" y="10"/>
                    <a:pt x="2" y="10"/>
                    <a:pt x="2" y="10"/>
                  </a:cubicBezTo>
                  <a:cubicBezTo>
                    <a:pt x="2" y="9"/>
                    <a:pt x="3" y="11"/>
                    <a:pt x="3" y="10"/>
                  </a:cubicBezTo>
                  <a:cubicBezTo>
                    <a:pt x="3" y="10"/>
                    <a:pt x="3" y="10"/>
                    <a:pt x="3" y="10"/>
                  </a:cubicBezTo>
                  <a:cubicBezTo>
                    <a:pt x="3" y="9"/>
                    <a:pt x="3" y="9"/>
                    <a:pt x="3" y="9"/>
                  </a:cubicBezTo>
                  <a:cubicBezTo>
                    <a:pt x="3" y="10"/>
                    <a:pt x="3" y="10"/>
                    <a:pt x="4" y="10"/>
                  </a:cubicBezTo>
                  <a:cubicBezTo>
                    <a:pt x="4" y="9"/>
                    <a:pt x="3" y="8"/>
                    <a:pt x="3" y="8"/>
                  </a:cubicBezTo>
                  <a:cubicBezTo>
                    <a:pt x="4" y="9"/>
                    <a:pt x="4" y="9"/>
                    <a:pt x="4" y="10"/>
                  </a:cubicBezTo>
                  <a:cubicBezTo>
                    <a:pt x="4" y="8"/>
                    <a:pt x="5" y="9"/>
                    <a:pt x="4" y="8"/>
                  </a:cubicBezTo>
                  <a:cubicBezTo>
                    <a:pt x="4" y="8"/>
                    <a:pt x="4" y="8"/>
                    <a:pt x="5"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6" y="9"/>
                    <a:pt x="5" y="7"/>
                    <a:pt x="5" y="8"/>
                  </a:cubicBezTo>
                  <a:cubicBezTo>
                    <a:pt x="5" y="8"/>
                    <a:pt x="5" y="7"/>
                    <a:pt x="4" y="6"/>
                  </a:cubicBezTo>
                  <a:cubicBezTo>
                    <a:pt x="5" y="7"/>
                    <a:pt x="5" y="7"/>
                    <a:pt x="5" y="7"/>
                  </a:cubicBezTo>
                  <a:cubicBezTo>
                    <a:pt x="5" y="6"/>
                    <a:pt x="6" y="7"/>
                    <a:pt x="6" y="7"/>
                  </a:cubicBezTo>
                  <a:cubicBezTo>
                    <a:pt x="6" y="8"/>
                    <a:pt x="6" y="7"/>
                    <a:pt x="6" y="8"/>
                  </a:cubicBezTo>
                  <a:cubicBezTo>
                    <a:pt x="7" y="8"/>
                    <a:pt x="6" y="7"/>
                    <a:pt x="6" y="7"/>
                  </a:cubicBezTo>
                  <a:cubicBezTo>
                    <a:pt x="7" y="7"/>
                    <a:pt x="7" y="7"/>
                    <a:pt x="7" y="7"/>
                  </a:cubicBezTo>
                  <a:cubicBezTo>
                    <a:pt x="7" y="7"/>
                    <a:pt x="6" y="6"/>
                    <a:pt x="7" y="7"/>
                  </a:cubicBezTo>
                  <a:cubicBezTo>
                    <a:pt x="6" y="6"/>
                    <a:pt x="6" y="6"/>
                    <a:pt x="6" y="6"/>
                  </a:cubicBezTo>
                  <a:cubicBezTo>
                    <a:pt x="7" y="6"/>
                    <a:pt x="7" y="6"/>
                    <a:pt x="8" y="7"/>
                  </a:cubicBezTo>
                  <a:cubicBezTo>
                    <a:pt x="6" y="5"/>
                    <a:pt x="6" y="5"/>
                    <a:pt x="6" y="5"/>
                  </a:cubicBezTo>
                  <a:cubicBezTo>
                    <a:pt x="8" y="6"/>
                    <a:pt x="7" y="5"/>
                    <a:pt x="6" y="4"/>
                  </a:cubicBezTo>
                  <a:cubicBezTo>
                    <a:pt x="6" y="4"/>
                    <a:pt x="6" y="4"/>
                    <a:pt x="7" y="4"/>
                  </a:cubicBezTo>
                  <a:cubicBezTo>
                    <a:pt x="7" y="4"/>
                    <a:pt x="7" y="4"/>
                    <a:pt x="7" y="4"/>
                  </a:cubicBezTo>
                  <a:cubicBezTo>
                    <a:pt x="7" y="4"/>
                    <a:pt x="8" y="5"/>
                    <a:pt x="7" y="4"/>
                  </a:cubicBezTo>
                  <a:cubicBezTo>
                    <a:pt x="7" y="4"/>
                    <a:pt x="8" y="4"/>
                    <a:pt x="8" y="4"/>
                  </a:cubicBezTo>
                  <a:cubicBezTo>
                    <a:pt x="7" y="3"/>
                    <a:pt x="10" y="4"/>
                    <a:pt x="7" y="3"/>
                  </a:cubicBezTo>
                  <a:cubicBezTo>
                    <a:pt x="7" y="3"/>
                    <a:pt x="6" y="3"/>
                    <a:pt x="6" y="3"/>
                  </a:cubicBezTo>
                  <a:cubicBezTo>
                    <a:pt x="6" y="3"/>
                    <a:pt x="6" y="3"/>
                    <a:pt x="6" y="3"/>
                  </a:cubicBezTo>
                  <a:cubicBezTo>
                    <a:pt x="6" y="2"/>
                    <a:pt x="7" y="3"/>
                    <a:pt x="6" y="2"/>
                  </a:cubicBezTo>
                  <a:cubicBezTo>
                    <a:pt x="8" y="3"/>
                    <a:pt x="8" y="3"/>
                    <a:pt x="8" y="3"/>
                  </a:cubicBezTo>
                  <a:cubicBezTo>
                    <a:pt x="10" y="3"/>
                    <a:pt x="6" y="1"/>
                    <a:pt x="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7" name="Freeform 2411"/>
            <p:cNvSpPr>
              <a:spLocks/>
            </p:cNvSpPr>
            <p:nvPr/>
          </p:nvSpPr>
          <p:spPr bwMode="auto">
            <a:xfrm>
              <a:off x="840" y="3083"/>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8" name="Freeform 2412"/>
            <p:cNvSpPr>
              <a:spLocks/>
            </p:cNvSpPr>
            <p:nvPr/>
          </p:nvSpPr>
          <p:spPr bwMode="auto">
            <a:xfrm>
              <a:off x="840" y="308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9" name="Freeform 2413"/>
            <p:cNvSpPr>
              <a:spLocks/>
            </p:cNvSpPr>
            <p:nvPr/>
          </p:nvSpPr>
          <p:spPr bwMode="auto">
            <a:xfrm>
              <a:off x="842" y="307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0" name="Rectangle 2414"/>
            <p:cNvSpPr>
              <a:spLocks noChangeArrowheads="1"/>
            </p:cNvSpPr>
            <p:nvPr/>
          </p:nvSpPr>
          <p:spPr bwMode="auto">
            <a:xfrm>
              <a:off x="842" y="307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1" name="Freeform 2415"/>
            <p:cNvSpPr>
              <a:spLocks/>
            </p:cNvSpPr>
            <p:nvPr/>
          </p:nvSpPr>
          <p:spPr bwMode="auto">
            <a:xfrm>
              <a:off x="833" y="3057"/>
              <a:ext cx="12" cy="16"/>
            </a:xfrm>
            <a:custGeom>
              <a:avLst/>
              <a:gdLst>
                <a:gd name="T0" fmla="*/ 3 w 5"/>
                <a:gd name="T1" fmla="*/ 2 h 7"/>
                <a:gd name="T2" fmla="*/ 2 w 5"/>
                <a:gd name="T3" fmla="*/ 1 h 7"/>
                <a:gd name="T4" fmla="*/ 3 w 5"/>
                <a:gd name="T5" fmla="*/ 1 h 7"/>
                <a:gd name="T6" fmla="*/ 1 w 5"/>
                <a:gd name="T7" fmla="*/ 0 h 7"/>
                <a:gd name="T8" fmla="*/ 2 w 5"/>
                <a:gd name="T9" fmla="*/ 3 h 7"/>
                <a:gd name="T10" fmla="*/ 1 w 5"/>
                <a:gd name="T11" fmla="*/ 3 h 7"/>
                <a:gd name="T12" fmla="*/ 2 w 5"/>
                <a:gd name="T13" fmla="*/ 4 h 7"/>
                <a:gd name="T14" fmla="*/ 1 w 5"/>
                <a:gd name="T15" fmla="*/ 4 h 7"/>
                <a:gd name="T16" fmla="*/ 1 w 5"/>
                <a:gd name="T17" fmla="*/ 5 h 7"/>
                <a:gd name="T18" fmla="*/ 2 w 5"/>
                <a:gd name="T19" fmla="*/ 5 h 7"/>
                <a:gd name="T20" fmla="*/ 2 w 5"/>
                <a:gd name="T21" fmla="*/ 5 h 7"/>
                <a:gd name="T22" fmla="*/ 2 w 5"/>
                <a:gd name="T23" fmla="*/ 5 h 7"/>
                <a:gd name="T24" fmla="*/ 2 w 5"/>
                <a:gd name="T25" fmla="*/ 5 h 7"/>
                <a:gd name="T26" fmla="*/ 2 w 5"/>
                <a:gd name="T27" fmla="*/ 5 h 7"/>
                <a:gd name="T28" fmla="*/ 2 w 5"/>
                <a:gd name="T29" fmla="*/ 5 h 7"/>
                <a:gd name="T30" fmla="*/ 1 w 5"/>
                <a:gd name="T31" fmla="*/ 5 h 7"/>
                <a:gd name="T32" fmla="*/ 2 w 5"/>
                <a:gd name="T33" fmla="*/ 6 h 7"/>
                <a:gd name="T34" fmla="*/ 3 w 5"/>
                <a:gd name="T35" fmla="*/ 7 h 7"/>
                <a:gd name="T36" fmla="*/ 3 w 5"/>
                <a:gd name="T37" fmla="*/ 6 h 7"/>
                <a:gd name="T38" fmla="*/ 3 w 5"/>
                <a:gd name="T39" fmla="*/ 6 h 7"/>
                <a:gd name="T40" fmla="*/ 2 w 5"/>
                <a:gd name="T41" fmla="*/ 5 h 7"/>
                <a:gd name="T42" fmla="*/ 4 w 5"/>
                <a:gd name="T43" fmla="*/ 6 h 7"/>
                <a:gd name="T44" fmla="*/ 5 w 5"/>
                <a:gd name="T45" fmla="*/ 6 h 7"/>
                <a:gd name="T46" fmla="*/ 5 w 5"/>
                <a:gd name="T47" fmla="*/ 6 h 7"/>
                <a:gd name="T48" fmla="*/ 4 w 5"/>
                <a:gd name="T49" fmla="*/ 5 h 7"/>
                <a:gd name="T50" fmla="*/ 4 w 5"/>
                <a:gd name="T51" fmla="*/ 5 h 7"/>
                <a:gd name="T52" fmla="*/ 2 w 5"/>
                <a:gd name="T53" fmla="*/ 5 h 7"/>
                <a:gd name="T54" fmla="*/ 2 w 5"/>
                <a:gd name="T55" fmla="*/ 4 h 7"/>
                <a:gd name="T56" fmla="*/ 4 w 5"/>
                <a:gd name="T57" fmla="*/ 5 h 7"/>
                <a:gd name="T58" fmla="*/ 3 w 5"/>
                <a:gd name="T59" fmla="*/ 5 h 7"/>
                <a:gd name="T60" fmla="*/ 4 w 5"/>
                <a:gd name="T61" fmla="*/ 5 h 7"/>
                <a:gd name="T62" fmla="*/ 3 w 5"/>
                <a:gd name="T63" fmla="*/ 4 h 7"/>
                <a:gd name="T64" fmla="*/ 3 w 5"/>
                <a:gd name="T65" fmla="*/ 3 h 7"/>
                <a:gd name="T66" fmla="*/ 4 w 5"/>
                <a:gd name="T67" fmla="*/ 4 h 7"/>
                <a:gd name="T68" fmla="*/ 3 w 5"/>
                <a:gd name="T69" fmla="*/ 3 h 7"/>
                <a:gd name="T70" fmla="*/ 4 w 5"/>
                <a:gd name="T71" fmla="*/ 3 h 7"/>
                <a:gd name="T72" fmla="*/ 3 w 5"/>
                <a:gd name="T73" fmla="*/ 3 h 7"/>
                <a:gd name="T74" fmla="*/ 3 w 5"/>
                <a:gd name="T75" fmla="*/ 2 h 7"/>
                <a:gd name="T76" fmla="*/ 3 w 5"/>
                <a:gd name="T77" fmla="*/ 2 h 7"/>
                <a:gd name="T78" fmla="*/ 2 w 5"/>
                <a:gd name="T79" fmla="*/ 1 h 7"/>
                <a:gd name="T80" fmla="*/ 3 w 5"/>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7">
                  <a:moveTo>
                    <a:pt x="3" y="2"/>
                  </a:moveTo>
                  <a:cubicBezTo>
                    <a:pt x="2" y="1"/>
                    <a:pt x="2" y="1"/>
                    <a:pt x="2" y="1"/>
                  </a:cubicBezTo>
                  <a:cubicBezTo>
                    <a:pt x="3" y="1"/>
                    <a:pt x="2" y="1"/>
                    <a:pt x="3" y="1"/>
                  </a:cubicBezTo>
                  <a:cubicBezTo>
                    <a:pt x="2" y="1"/>
                    <a:pt x="3" y="1"/>
                    <a:pt x="1" y="0"/>
                  </a:cubicBezTo>
                  <a:cubicBezTo>
                    <a:pt x="2" y="1"/>
                    <a:pt x="1" y="2"/>
                    <a:pt x="2" y="3"/>
                  </a:cubicBezTo>
                  <a:cubicBezTo>
                    <a:pt x="1" y="3"/>
                    <a:pt x="1" y="3"/>
                    <a:pt x="1" y="3"/>
                  </a:cubicBezTo>
                  <a:cubicBezTo>
                    <a:pt x="3" y="4"/>
                    <a:pt x="0" y="3"/>
                    <a:pt x="2" y="4"/>
                  </a:cubicBezTo>
                  <a:cubicBezTo>
                    <a:pt x="1" y="4"/>
                    <a:pt x="1" y="4"/>
                    <a:pt x="1" y="4"/>
                  </a:cubicBezTo>
                  <a:cubicBezTo>
                    <a:pt x="0" y="4"/>
                    <a:pt x="3" y="5"/>
                    <a:pt x="1" y="5"/>
                  </a:cubicBezTo>
                  <a:cubicBezTo>
                    <a:pt x="2" y="5"/>
                    <a:pt x="2" y="5"/>
                    <a:pt x="2" y="5"/>
                  </a:cubicBezTo>
                  <a:cubicBezTo>
                    <a:pt x="2" y="5"/>
                    <a:pt x="2" y="5"/>
                    <a:pt x="2" y="5"/>
                  </a:cubicBezTo>
                  <a:cubicBezTo>
                    <a:pt x="2" y="5"/>
                    <a:pt x="2" y="5"/>
                    <a:pt x="2" y="5"/>
                  </a:cubicBezTo>
                  <a:cubicBezTo>
                    <a:pt x="3" y="5"/>
                    <a:pt x="2" y="5"/>
                    <a:pt x="2" y="5"/>
                  </a:cubicBezTo>
                  <a:cubicBezTo>
                    <a:pt x="2" y="5"/>
                    <a:pt x="2" y="5"/>
                    <a:pt x="2" y="5"/>
                  </a:cubicBezTo>
                  <a:cubicBezTo>
                    <a:pt x="1" y="5"/>
                    <a:pt x="2" y="5"/>
                    <a:pt x="2" y="5"/>
                  </a:cubicBezTo>
                  <a:cubicBezTo>
                    <a:pt x="2" y="5"/>
                    <a:pt x="1" y="5"/>
                    <a:pt x="1" y="5"/>
                  </a:cubicBezTo>
                  <a:cubicBezTo>
                    <a:pt x="2" y="6"/>
                    <a:pt x="0" y="5"/>
                    <a:pt x="2" y="6"/>
                  </a:cubicBezTo>
                  <a:cubicBezTo>
                    <a:pt x="3" y="6"/>
                    <a:pt x="3" y="6"/>
                    <a:pt x="3" y="7"/>
                  </a:cubicBezTo>
                  <a:cubicBezTo>
                    <a:pt x="4" y="7"/>
                    <a:pt x="3" y="6"/>
                    <a:pt x="3" y="6"/>
                  </a:cubicBezTo>
                  <a:cubicBezTo>
                    <a:pt x="3" y="6"/>
                    <a:pt x="3" y="6"/>
                    <a:pt x="3" y="6"/>
                  </a:cubicBezTo>
                  <a:cubicBezTo>
                    <a:pt x="1" y="5"/>
                    <a:pt x="3" y="6"/>
                    <a:pt x="2" y="5"/>
                  </a:cubicBezTo>
                  <a:cubicBezTo>
                    <a:pt x="3" y="6"/>
                    <a:pt x="3" y="6"/>
                    <a:pt x="4" y="6"/>
                  </a:cubicBezTo>
                  <a:cubicBezTo>
                    <a:pt x="5" y="6"/>
                    <a:pt x="2" y="5"/>
                    <a:pt x="5" y="6"/>
                  </a:cubicBezTo>
                  <a:cubicBezTo>
                    <a:pt x="5" y="6"/>
                    <a:pt x="5" y="6"/>
                    <a:pt x="5" y="6"/>
                  </a:cubicBezTo>
                  <a:cubicBezTo>
                    <a:pt x="5" y="6"/>
                    <a:pt x="5" y="5"/>
                    <a:pt x="4" y="5"/>
                  </a:cubicBezTo>
                  <a:cubicBezTo>
                    <a:pt x="4" y="5"/>
                    <a:pt x="4" y="5"/>
                    <a:pt x="4" y="5"/>
                  </a:cubicBezTo>
                  <a:cubicBezTo>
                    <a:pt x="4" y="5"/>
                    <a:pt x="3" y="5"/>
                    <a:pt x="2" y="5"/>
                  </a:cubicBezTo>
                  <a:cubicBezTo>
                    <a:pt x="3" y="5"/>
                    <a:pt x="2" y="4"/>
                    <a:pt x="2" y="4"/>
                  </a:cubicBezTo>
                  <a:cubicBezTo>
                    <a:pt x="3" y="5"/>
                    <a:pt x="3" y="5"/>
                    <a:pt x="4" y="5"/>
                  </a:cubicBezTo>
                  <a:cubicBezTo>
                    <a:pt x="3" y="5"/>
                    <a:pt x="3" y="5"/>
                    <a:pt x="3" y="5"/>
                  </a:cubicBezTo>
                  <a:cubicBezTo>
                    <a:pt x="3" y="4"/>
                    <a:pt x="4" y="5"/>
                    <a:pt x="4" y="5"/>
                  </a:cubicBezTo>
                  <a:cubicBezTo>
                    <a:pt x="4" y="5"/>
                    <a:pt x="4" y="5"/>
                    <a:pt x="3" y="4"/>
                  </a:cubicBezTo>
                  <a:cubicBezTo>
                    <a:pt x="4" y="5"/>
                    <a:pt x="4" y="4"/>
                    <a:pt x="3" y="3"/>
                  </a:cubicBezTo>
                  <a:cubicBezTo>
                    <a:pt x="3" y="3"/>
                    <a:pt x="4" y="4"/>
                    <a:pt x="4" y="4"/>
                  </a:cubicBezTo>
                  <a:cubicBezTo>
                    <a:pt x="4" y="4"/>
                    <a:pt x="4" y="3"/>
                    <a:pt x="3" y="3"/>
                  </a:cubicBezTo>
                  <a:cubicBezTo>
                    <a:pt x="3" y="3"/>
                    <a:pt x="3" y="3"/>
                    <a:pt x="4" y="3"/>
                  </a:cubicBezTo>
                  <a:cubicBezTo>
                    <a:pt x="3" y="3"/>
                    <a:pt x="3" y="3"/>
                    <a:pt x="3" y="3"/>
                  </a:cubicBezTo>
                  <a:cubicBezTo>
                    <a:pt x="2" y="2"/>
                    <a:pt x="4" y="2"/>
                    <a:pt x="3" y="2"/>
                  </a:cubicBezTo>
                  <a:cubicBezTo>
                    <a:pt x="3" y="2"/>
                    <a:pt x="3" y="2"/>
                    <a:pt x="3" y="2"/>
                  </a:cubicBezTo>
                  <a:cubicBezTo>
                    <a:pt x="3" y="2"/>
                    <a:pt x="1" y="1"/>
                    <a:pt x="2" y="1"/>
                  </a:cubicBezTo>
                  <a:cubicBezTo>
                    <a:pt x="3" y="1"/>
                    <a:pt x="3" y="2"/>
                    <a:pt x="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2" name="Freeform 2416"/>
            <p:cNvSpPr>
              <a:spLocks/>
            </p:cNvSpPr>
            <p:nvPr/>
          </p:nvSpPr>
          <p:spPr bwMode="auto">
            <a:xfrm>
              <a:off x="835" y="3057"/>
              <a:ext cx="5" cy="2"/>
            </a:xfrm>
            <a:custGeom>
              <a:avLst/>
              <a:gdLst>
                <a:gd name="T0" fmla="*/ 1 w 2"/>
                <a:gd name="T1" fmla="*/ 0 h 1"/>
                <a:gd name="T2" fmla="*/ 2 w 2"/>
                <a:gd name="T3" fmla="*/ 1 h 1"/>
                <a:gd name="T4" fmla="*/ 0 w 2"/>
                <a:gd name="T5" fmla="*/ 0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1" y="0"/>
                    <a:pt x="0" y="0"/>
                    <a:pt x="1"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3" name="Freeform 2417"/>
            <p:cNvSpPr>
              <a:spLocks/>
            </p:cNvSpPr>
            <p:nvPr/>
          </p:nvSpPr>
          <p:spPr bwMode="auto">
            <a:xfrm>
              <a:off x="833" y="3050"/>
              <a:ext cx="9" cy="7"/>
            </a:xfrm>
            <a:custGeom>
              <a:avLst/>
              <a:gdLst>
                <a:gd name="T0" fmla="*/ 2 w 4"/>
                <a:gd name="T1" fmla="*/ 1 h 3"/>
                <a:gd name="T2" fmla="*/ 2 w 4"/>
                <a:gd name="T3" fmla="*/ 1 h 3"/>
                <a:gd name="T4" fmla="*/ 1 w 4"/>
                <a:gd name="T5" fmla="*/ 2 h 3"/>
                <a:gd name="T6" fmla="*/ 2 w 4"/>
                <a:gd name="T7" fmla="*/ 3 h 3"/>
                <a:gd name="T8" fmla="*/ 1 w 4"/>
                <a:gd name="T9" fmla="*/ 3 h 3"/>
                <a:gd name="T10" fmla="*/ 3 w 4"/>
                <a:gd name="T11" fmla="*/ 3 h 3"/>
                <a:gd name="T12" fmla="*/ 2 w 4"/>
                <a:gd name="T13" fmla="*/ 3 h 3"/>
                <a:gd name="T14" fmla="*/ 3 w 4"/>
                <a:gd name="T15" fmla="*/ 3 h 3"/>
                <a:gd name="T16" fmla="*/ 3 w 4"/>
                <a:gd name="T17" fmla="*/ 3 h 3"/>
                <a:gd name="T18" fmla="*/ 3 w 4"/>
                <a:gd name="T19" fmla="*/ 3 h 3"/>
                <a:gd name="T20" fmla="*/ 2 w 4"/>
                <a:gd name="T21" fmla="*/ 2 h 3"/>
                <a:gd name="T22" fmla="*/ 3 w 4"/>
                <a:gd name="T23" fmla="*/ 3 h 3"/>
                <a:gd name="T24" fmla="*/ 4 w 4"/>
                <a:gd name="T25" fmla="*/ 2 h 3"/>
                <a:gd name="T26" fmla="*/ 3 w 4"/>
                <a:gd name="T27" fmla="*/ 2 h 3"/>
                <a:gd name="T28" fmla="*/ 2 w 4"/>
                <a:gd name="T29" fmla="*/ 2 h 3"/>
                <a:gd name="T30" fmla="*/ 4 w 4"/>
                <a:gd name="T31" fmla="*/ 2 h 3"/>
                <a:gd name="T32" fmla="*/ 3 w 4"/>
                <a:gd name="T33" fmla="*/ 1 h 3"/>
                <a:gd name="T34" fmla="*/ 2 w 4"/>
                <a:gd name="T35" fmla="*/ 0 h 3"/>
                <a:gd name="T36" fmla="*/ 3 w 4"/>
                <a:gd name="T37" fmla="*/ 1 h 3"/>
                <a:gd name="T38" fmla="*/ 3 w 4"/>
                <a:gd name="T39" fmla="*/ 0 h 3"/>
                <a:gd name="T40" fmla="*/ 1 w 4"/>
                <a:gd name="T41" fmla="*/ 0 h 3"/>
                <a:gd name="T42" fmla="*/ 2 w 4"/>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3">
                  <a:moveTo>
                    <a:pt x="2" y="1"/>
                  </a:moveTo>
                  <a:cubicBezTo>
                    <a:pt x="2" y="1"/>
                    <a:pt x="2" y="1"/>
                    <a:pt x="2" y="1"/>
                  </a:cubicBezTo>
                  <a:cubicBezTo>
                    <a:pt x="2" y="1"/>
                    <a:pt x="2" y="2"/>
                    <a:pt x="1" y="2"/>
                  </a:cubicBezTo>
                  <a:cubicBezTo>
                    <a:pt x="1" y="2"/>
                    <a:pt x="2" y="2"/>
                    <a:pt x="2" y="3"/>
                  </a:cubicBezTo>
                  <a:cubicBezTo>
                    <a:pt x="1" y="3"/>
                    <a:pt x="1" y="3"/>
                    <a:pt x="1" y="3"/>
                  </a:cubicBezTo>
                  <a:cubicBezTo>
                    <a:pt x="2" y="3"/>
                    <a:pt x="1" y="3"/>
                    <a:pt x="3" y="3"/>
                  </a:cubicBezTo>
                  <a:cubicBezTo>
                    <a:pt x="3" y="3"/>
                    <a:pt x="2" y="3"/>
                    <a:pt x="2" y="3"/>
                  </a:cubicBezTo>
                  <a:cubicBezTo>
                    <a:pt x="3" y="3"/>
                    <a:pt x="3" y="3"/>
                    <a:pt x="3" y="3"/>
                  </a:cubicBezTo>
                  <a:cubicBezTo>
                    <a:pt x="3" y="3"/>
                    <a:pt x="3" y="3"/>
                    <a:pt x="3" y="3"/>
                  </a:cubicBezTo>
                  <a:cubicBezTo>
                    <a:pt x="3" y="3"/>
                    <a:pt x="3" y="3"/>
                    <a:pt x="3" y="3"/>
                  </a:cubicBezTo>
                  <a:cubicBezTo>
                    <a:pt x="4" y="3"/>
                    <a:pt x="1" y="2"/>
                    <a:pt x="2" y="2"/>
                  </a:cubicBezTo>
                  <a:cubicBezTo>
                    <a:pt x="3" y="3"/>
                    <a:pt x="3" y="3"/>
                    <a:pt x="3" y="3"/>
                  </a:cubicBezTo>
                  <a:cubicBezTo>
                    <a:pt x="3" y="2"/>
                    <a:pt x="3" y="2"/>
                    <a:pt x="4" y="2"/>
                  </a:cubicBezTo>
                  <a:cubicBezTo>
                    <a:pt x="4" y="2"/>
                    <a:pt x="3" y="2"/>
                    <a:pt x="3" y="2"/>
                  </a:cubicBezTo>
                  <a:cubicBezTo>
                    <a:pt x="3" y="2"/>
                    <a:pt x="3" y="2"/>
                    <a:pt x="2" y="2"/>
                  </a:cubicBezTo>
                  <a:cubicBezTo>
                    <a:pt x="1" y="1"/>
                    <a:pt x="3" y="2"/>
                    <a:pt x="4" y="2"/>
                  </a:cubicBezTo>
                  <a:cubicBezTo>
                    <a:pt x="3" y="1"/>
                    <a:pt x="2" y="1"/>
                    <a:pt x="3" y="1"/>
                  </a:cubicBezTo>
                  <a:cubicBezTo>
                    <a:pt x="3" y="1"/>
                    <a:pt x="2" y="0"/>
                    <a:pt x="2" y="0"/>
                  </a:cubicBezTo>
                  <a:cubicBezTo>
                    <a:pt x="3" y="1"/>
                    <a:pt x="3" y="1"/>
                    <a:pt x="3" y="1"/>
                  </a:cubicBezTo>
                  <a:cubicBezTo>
                    <a:pt x="3" y="1"/>
                    <a:pt x="4" y="1"/>
                    <a:pt x="3" y="0"/>
                  </a:cubicBezTo>
                  <a:cubicBezTo>
                    <a:pt x="3" y="0"/>
                    <a:pt x="2" y="0"/>
                    <a:pt x="1" y="0"/>
                  </a:cubicBezTo>
                  <a:cubicBezTo>
                    <a:pt x="0" y="0"/>
                    <a:pt x="3" y="1"/>
                    <a:pt x="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4" name="Rectangle 2418"/>
            <p:cNvSpPr>
              <a:spLocks noChangeArrowheads="1"/>
            </p:cNvSpPr>
            <p:nvPr/>
          </p:nvSpPr>
          <p:spPr bwMode="auto">
            <a:xfrm>
              <a:off x="835" y="3052"/>
              <a:ext cx="3"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5" name="Freeform 2419"/>
            <p:cNvSpPr>
              <a:spLocks/>
            </p:cNvSpPr>
            <p:nvPr/>
          </p:nvSpPr>
          <p:spPr bwMode="auto">
            <a:xfrm>
              <a:off x="467" y="2666"/>
              <a:ext cx="97" cy="98"/>
            </a:xfrm>
            <a:custGeom>
              <a:avLst/>
              <a:gdLst>
                <a:gd name="T0" fmla="*/ 30 w 41"/>
                <a:gd name="T1" fmla="*/ 3 h 41"/>
                <a:gd name="T2" fmla="*/ 2 w 41"/>
                <a:gd name="T3" fmla="*/ 20 h 41"/>
                <a:gd name="T4" fmla="*/ 30 w 41"/>
                <a:gd name="T5" fmla="*/ 34 h 41"/>
                <a:gd name="T6" fmla="*/ 29 w 41"/>
                <a:gd name="T7" fmla="*/ 4 h 41"/>
              </a:gdLst>
              <a:ahLst/>
              <a:cxnLst>
                <a:cxn ang="0">
                  <a:pos x="T0" y="T1"/>
                </a:cxn>
                <a:cxn ang="0">
                  <a:pos x="T2" y="T3"/>
                </a:cxn>
                <a:cxn ang="0">
                  <a:pos x="T4" y="T5"/>
                </a:cxn>
                <a:cxn ang="0">
                  <a:pos x="T6" y="T7"/>
                </a:cxn>
              </a:cxnLst>
              <a:rect l="0" t="0" r="r" b="b"/>
              <a:pathLst>
                <a:path w="41" h="41">
                  <a:moveTo>
                    <a:pt x="30" y="3"/>
                  </a:moveTo>
                  <a:cubicBezTo>
                    <a:pt x="18" y="0"/>
                    <a:pt x="0" y="4"/>
                    <a:pt x="2" y="20"/>
                  </a:cubicBezTo>
                  <a:cubicBezTo>
                    <a:pt x="4" y="33"/>
                    <a:pt x="20" y="41"/>
                    <a:pt x="30" y="34"/>
                  </a:cubicBezTo>
                  <a:cubicBezTo>
                    <a:pt x="41" y="27"/>
                    <a:pt x="41" y="9"/>
                    <a:pt x="29" y="4"/>
                  </a:cubicBezTo>
                </a:path>
              </a:pathLst>
            </a:custGeom>
            <a:solidFill>
              <a:srgbClr val="F9C5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6" name="Freeform 2420"/>
            <p:cNvSpPr>
              <a:spLocks/>
            </p:cNvSpPr>
            <p:nvPr/>
          </p:nvSpPr>
          <p:spPr bwMode="auto">
            <a:xfrm>
              <a:off x="479" y="2676"/>
              <a:ext cx="73" cy="55"/>
            </a:xfrm>
            <a:custGeom>
              <a:avLst/>
              <a:gdLst>
                <a:gd name="T0" fmla="*/ 20 w 31"/>
                <a:gd name="T1" fmla="*/ 7 h 23"/>
                <a:gd name="T2" fmla="*/ 11 w 31"/>
                <a:gd name="T3" fmla="*/ 20 h 23"/>
                <a:gd name="T4" fmla="*/ 21 w 31"/>
                <a:gd name="T5" fmla="*/ 8 h 23"/>
              </a:gdLst>
              <a:ahLst/>
              <a:cxnLst>
                <a:cxn ang="0">
                  <a:pos x="T0" y="T1"/>
                </a:cxn>
                <a:cxn ang="0">
                  <a:pos x="T2" y="T3"/>
                </a:cxn>
                <a:cxn ang="0">
                  <a:pos x="T4" y="T5"/>
                </a:cxn>
              </a:cxnLst>
              <a:rect l="0" t="0" r="r" b="b"/>
              <a:pathLst>
                <a:path w="31" h="23">
                  <a:moveTo>
                    <a:pt x="20" y="7"/>
                  </a:moveTo>
                  <a:cubicBezTo>
                    <a:pt x="12" y="0"/>
                    <a:pt x="0" y="16"/>
                    <a:pt x="11" y="20"/>
                  </a:cubicBezTo>
                  <a:cubicBezTo>
                    <a:pt x="19" y="23"/>
                    <a:pt x="31" y="12"/>
                    <a:pt x="21" y="8"/>
                  </a:cubicBezTo>
                </a:path>
              </a:pathLst>
            </a:custGeom>
            <a:solidFill>
              <a:srgbClr val="F77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7" name="Freeform 2421"/>
            <p:cNvSpPr>
              <a:spLocks/>
            </p:cNvSpPr>
            <p:nvPr/>
          </p:nvSpPr>
          <p:spPr bwMode="auto">
            <a:xfrm>
              <a:off x="567" y="2852"/>
              <a:ext cx="187" cy="12"/>
            </a:xfrm>
            <a:custGeom>
              <a:avLst/>
              <a:gdLst>
                <a:gd name="T0" fmla="*/ 51 w 79"/>
                <a:gd name="T1" fmla="*/ 0 h 5"/>
                <a:gd name="T2" fmla="*/ 20 w 79"/>
                <a:gd name="T3" fmla="*/ 1 h 5"/>
                <a:gd name="T4" fmla="*/ 16 w 79"/>
                <a:gd name="T5" fmla="*/ 1 h 5"/>
                <a:gd name="T6" fmla="*/ 1 w 79"/>
                <a:gd name="T7" fmla="*/ 0 h 5"/>
                <a:gd name="T8" fmla="*/ 0 w 79"/>
                <a:gd name="T9" fmla="*/ 3 h 5"/>
                <a:gd name="T10" fmla="*/ 16 w 79"/>
                <a:gd name="T11" fmla="*/ 4 h 5"/>
                <a:gd name="T12" fmla="*/ 20 w 79"/>
                <a:gd name="T13" fmla="*/ 4 h 5"/>
                <a:gd name="T14" fmla="*/ 51 w 79"/>
                <a:gd name="T15" fmla="*/ 3 h 5"/>
                <a:gd name="T16" fmla="*/ 79 w 79"/>
                <a:gd name="T17" fmla="*/ 3 h 5"/>
                <a:gd name="T18" fmla="*/ 79 w 79"/>
                <a:gd name="T19" fmla="*/ 0 h 5"/>
                <a:gd name="T20" fmla="*/ 51 w 7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5">
                  <a:moveTo>
                    <a:pt x="51" y="0"/>
                  </a:moveTo>
                  <a:cubicBezTo>
                    <a:pt x="41" y="0"/>
                    <a:pt x="30" y="0"/>
                    <a:pt x="20" y="1"/>
                  </a:cubicBezTo>
                  <a:cubicBezTo>
                    <a:pt x="16" y="1"/>
                    <a:pt x="16" y="1"/>
                    <a:pt x="16" y="1"/>
                  </a:cubicBezTo>
                  <a:cubicBezTo>
                    <a:pt x="11" y="1"/>
                    <a:pt x="5" y="2"/>
                    <a:pt x="1" y="0"/>
                  </a:cubicBezTo>
                  <a:cubicBezTo>
                    <a:pt x="0" y="3"/>
                    <a:pt x="0" y="3"/>
                    <a:pt x="0" y="3"/>
                  </a:cubicBezTo>
                  <a:cubicBezTo>
                    <a:pt x="4" y="5"/>
                    <a:pt x="11" y="5"/>
                    <a:pt x="16" y="4"/>
                  </a:cubicBezTo>
                  <a:cubicBezTo>
                    <a:pt x="20" y="4"/>
                    <a:pt x="20" y="4"/>
                    <a:pt x="20" y="4"/>
                  </a:cubicBezTo>
                  <a:cubicBezTo>
                    <a:pt x="30" y="3"/>
                    <a:pt x="41" y="3"/>
                    <a:pt x="51" y="3"/>
                  </a:cubicBezTo>
                  <a:cubicBezTo>
                    <a:pt x="79" y="3"/>
                    <a:pt x="79" y="3"/>
                    <a:pt x="79" y="3"/>
                  </a:cubicBezTo>
                  <a:cubicBezTo>
                    <a:pt x="79" y="0"/>
                    <a:pt x="79" y="0"/>
                    <a:pt x="79" y="0"/>
                  </a:cubicBezTo>
                  <a:lnTo>
                    <a:pt x="51" y="0"/>
                  </a:ln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8" name="Freeform 2422"/>
            <p:cNvSpPr>
              <a:spLocks/>
            </p:cNvSpPr>
            <p:nvPr/>
          </p:nvSpPr>
          <p:spPr bwMode="auto">
            <a:xfrm>
              <a:off x="588" y="2828"/>
              <a:ext cx="10" cy="31"/>
            </a:xfrm>
            <a:custGeom>
              <a:avLst/>
              <a:gdLst>
                <a:gd name="T0" fmla="*/ 0 w 4"/>
                <a:gd name="T1" fmla="*/ 0 h 13"/>
                <a:gd name="T2" fmla="*/ 1 w 4"/>
                <a:gd name="T3" fmla="*/ 3 h 13"/>
                <a:gd name="T4" fmla="*/ 0 w 4"/>
                <a:gd name="T5" fmla="*/ 2 h 13"/>
                <a:gd name="T6" fmla="*/ 1 w 4"/>
                <a:gd name="T7" fmla="*/ 7 h 13"/>
                <a:gd name="T8" fmla="*/ 2 w 4"/>
                <a:gd name="T9" fmla="*/ 12 h 13"/>
                <a:gd name="T10" fmla="*/ 4 w 4"/>
                <a:gd name="T11" fmla="*/ 12 h 13"/>
                <a:gd name="T12" fmla="*/ 4 w 4"/>
                <a:gd name="T13" fmla="*/ 10 h 13"/>
                <a:gd name="T14" fmla="*/ 4 w 4"/>
                <a:gd name="T15" fmla="*/ 10 h 13"/>
                <a:gd name="T16" fmla="*/ 4 w 4"/>
                <a:gd name="T17" fmla="*/ 7 h 13"/>
                <a:gd name="T18" fmla="*/ 3 w 4"/>
                <a:gd name="T19" fmla="*/ 0 h 13"/>
                <a:gd name="T20" fmla="*/ 0 w 4"/>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3">
                  <a:moveTo>
                    <a:pt x="0" y="0"/>
                  </a:moveTo>
                  <a:cubicBezTo>
                    <a:pt x="0" y="1"/>
                    <a:pt x="0" y="2"/>
                    <a:pt x="1" y="3"/>
                  </a:cubicBezTo>
                  <a:cubicBezTo>
                    <a:pt x="0" y="2"/>
                    <a:pt x="0" y="2"/>
                    <a:pt x="0" y="2"/>
                  </a:cubicBezTo>
                  <a:cubicBezTo>
                    <a:pt x="1" y="3"/>
                    <a:pt x="1" y="5"/>
                    <a:pt x="1" y="7"/>
                  </a:cubicBezTo>
                  <a:cubicBezTo>
                    <a:pt x="1" y="10"/>
                    <a:pt x="1" y="12"/>
                    <a:pt x="2" y="12"/>
                  </a:cubicBezTo>
                  <a:cubicBezTo>
                    <a:pt x="2" y="13"/>
                    <a:pt x="3" y="13"/>
                    <a:pt x="4" y="12"/>
                  </a:cubicBezTo>
                  <a:cubicBezTo>
                    <a:pt x="4" y="12"/>
                    <a:pt x="4" y="10"/>
                    <a:pt x="4" y="10"/>
                  </a:cubicBezTo>
                  <a:cubicBezTo>
                    <a:pt x="4" y="10"/>
                    <a:pt x="4" y="10"/>
                    <a:pt x="4" y="10"/>
                  </a:cubicBezTo>
                  <a:cubicBezTo>
                    <a:pt x="4" y="10"/>
                    <a:pt x="4" y="8"/>
                    <a:pt x="4" y="7"/>
                  </a:cubicBezTo>
                  <a:cubicBezTo>
                    <a:pt x="4" y="3"/>
                    <a:pt x="4" y="1"/>
                    <a:pt x="3" y="0"/>
                  </a:cubicBezTo>
                  <a:cubicBezTo>
                    <a:pt x="2" y="0"/>
                    <a:pt x="1" y="0"/>
                    <a:pt x="0"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9" name="Freeform 2423"/>
            <p:cNvSpPr>
              <a:spLocks/>
            </p:cNvSpPr>
            <p:nvPr/>
          </p:nvSpPr>
          <p:spPr bwMode="auto">
            <a:xfrm>
              <a:off x="621" y="2826"/>
              <a:ext cx="10" cy="31"/>
            </a:xfrm>
            <a:custGeom>
              <a:avLst/>
              <a:gdLst>
                <a:gd name="T0" fmla="*/ 2 w 4"/>
                <a:gd name="T1" fmla="*/ 0 h 13"/>
                <a:gd name="T2" fmla="*/ 0 w 4"/>
                <a:gd name="T3" fmla="*/ 2 h 13"/>
                <a:gd name="T4" fmla="*/ 0 w 4"/>
                <a:gd name="T5" fmla="*/ 4 h 13"/>
                <a:gd name="T6" fmla="*/ 1 w 4"/>
                <a:gd name="T7" fmla="*/ 12 h 13"/>
                <a:gd name="T8" fmla="*/ 3 w 4"/>
                <a:gd name="T9" fmla="*/ 13 h 13"/>
                <a:gd name="T10" fmla="*/ 4 w 4"/>
                <a:gd name="T11" fmla="*/ 10 h 13"/>
                <a:gd name="T12" fmla="*/ 4 w 4"/>
                <a:gd name="T13" fmla="*/ 5 h 13"/>
                <a:gd name="T14" fmla="*/ 4 w 4"/>
                <a:gd name="T15" fmla="*/ 2 h 13"/>
                <a:gd name="T16" fmla="*/ 2 w 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2" y="0"/>
                  </a:moveTo>
                  <a:cubicBezTo>
                    <a:pt x="1" y="0"/>
                    <a:pt x="0" y="1"/>
                    <a:pt x="0" y="2"/>
                  </a:cubicBezTo>
                  <a:cubicBezTo>
                    <a:pt x="0" y="4"/>
                    <a:pt x="0" y="4"/>
                    <a:pt x="0" y="4"/>
                  </a:cubicBezTo>
                  <a:cubicBezTo>
                    <a:pt x="0" y="7"/>
                    <a:pt x="0" y="10"/>
                    <a:pt x="1" y="12"/>
                  </a:cubicBezTo>
                  <a:cubicBezTo>
                    <a:pt x="1" y="12"/>
                    <a:pt x="2" y="13"/>
                    <a:pt x="3" y="13"/>
                  </a:cubicBezTo>
                  <a:cubicBezTo>
                    <a:pt x="4" y="12"/>
                    <a:pt x="4" y="11"/>
                    <a:pt x="4" y="10"/>
                  </a:cubicBezTo>
                  <a:cubicBezTo>
                    <a:pt x="4" y="9"/>
                    <a:pt x="4" y="6"/>
                    <a:pt x="4" y="5"/>
                  </a:cubicBezTo>
                  <a:cubicBezTo>
                    <a:pt x="4" y="2"/>
                    <a:pt x="4" y="2"/>
                    <a:pt x="4" y="2"/>
                  </a:cubicBezTo>
                  <a:cubicBezTo>
                    <a:pt x="4" y="1"/>
                    <a:pt x="3" y="0"/>
                    <a:pt x="2" y="0"/>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0" name="Freeform 2424"/>
            <p:cNvSpPr>
              <a:spLocks/>
            </p:cNvSpPr>
            <p:nvPr/>
          </p:nvSpPr>
          <p:spPr bwMode="auto">
            <a:xfrm>
              <a:off x="655" y="2828"/>
              <a:ext cx="12" cy="26"/>
            </a:xfrm>
            <a:custGeom>
              <a:avLst/>
              <a:gdLst>
                <a:gd name="T0" fmla="*/ 1 w 5"/>
                <a:gd name="T1" fmla="*/ 1 h 11"/>
                <a:gd name="T2" fmla="*/ 1 w 5"/>
                <a:gd name="T3" fmla="*/ 9 h 11"/>
                <a:gd name="T4" fmla="*/ 3 w 5"/>
                <a:gd name="T5" fmla="*/ 10 h 11"/>
                <a:gd name="T6" fmla="*/ 4 w 5"/>
                <a:gd name="T7" fmla="*/ 8 h 11"/>
                <a:gd name="T8" fmla="*/ 4 w 5"/>
                <a:gd name="T9" fmla="*/ 2 h 11"/>
                <a:gd name="T10" fmla="*/ 3 w 5"/>
                <a:gd name="T11" fmla="*/ 0 h 11"/>
                <a:gd name="T12" fmla="*/ 1 w 5"/>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1"/>
                  </a:moveTo>
                  <a:cubicBezTo>
                    <a:pt x="0" y="3"/>
                    <a:pt x="0" y="6"/>
                    <a:pt x="1" y="9"/>
                  </a:cubicBezTo>
                  <a:cubicBezTo>
                    <a:pt x="2" y="10"/>
                    <a:pt x="2" y="11"/>
                    <a:pt x="3" y="10"/>
                  </a:cubicBezTo>
                  <a:cubicBezTo>
                    <a:pt x="4" y="10"/>
                    <a:pt x="5" y="9"/>
                    <a:pt x="4" y="8"/>
                  </a:cubicBezTo>
                  <a:cubicBezTo>
                    <a:pt x="3" y="6"/>
                    <a:pt x="3" y="4"/>
                    <a:pt x="4" y="2"/>
                  </a:cubicBezTo>
                  <a:cubicBezTo>
                    <a:pt x="4" y="1"/>
                    <a:pt x="4" y="0"/>
                    <a:pt x="3" y="0"/>
                  </a:cubicBezTo>
                  <a:cubicBezTo>
                    <a:pt x="2" y="0"/>
                    <a:pt x="1" y="0"/>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1" name="Freeform 2425"/>
            <p:cNvSpPr>
              <a:spLocks/>
            </p:cNvSpPr>
            <p:nvPr/>
          </p:nvSpPr>
          <p:spPr bwMode="auto">
            <a:xfrm>
              <a:off x="690" y="2831"/>
              <a:ext cx="10" cy="26"/>
            </a:xfrm>
            <a:custGeom>
              <a:avLst/>
              <a:gdLst>
                <a:gd name="T0" fmla="*/ 1 w 4"/>
                <a:gd name="T1" fmla="*/ 1 h 11"/>
                <a:gd name="T2" fmla="*/ 1 w 4"/>
                <a:gd name="T3" fmla="*/ 10 h 11"/>
                <a:gd name="T4" fmla="*/ 3 w 4"/>
                <a:gd name="T5" fmla="*/ 11 h 11"/>
                <a:gd name="T6" fmla="*/ 4 w 4"/>
                <a:gd name="T7" fmla="*/ 9 h 11"/>
                <a:gd name="T8" fmla="*/ 4 w 4"/>
                <a:gd name="T9" fmla="*/ 2 h 11"/>
                <a:gd name="T10" fmla="*/ 3 w 4"/>
                <a:gd name="T11" fmla="*/ 0 h 11"/>
                <a:gd name="T12" fmla="*/ 1 w 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1" y="1"/>
                  </a:moveTo>
                  <a:cubicBezTo>
                    <a:pt x="0" y="4"/>
                    <a:pt x="0" y="9"/>
                    <a:pt x="1" y="10"/>
                  </a:cubicBezTo>
                  <a:cubicBezTo>
                    <a:pt x="1" y="11"/>
                    <a:pt x="2" y="11"/>
                    <a:pt x="3" y="11"/>
                  </a:cubicBezTo>
                  <a:cubicBezTo>
                    <a:pt x="4" y="11"/>
                    <a:pt x="4" y="10"/>
                    <a:pt x="4" y="9"/>
                  </a:cubicBezTo>
                  <a:cubicBezTo>
                    <a:pt x="3" y="8"/>
                    <a:pt x="3" y="4"/>
                    <a:pt x="4" y="2"/>
                  </a:cubicBezTo>
                  <a:cubicBezTo>
                    <a:pt x="4" y="1"/>
                    <a:pt x="4" y="0"/>
                    <a:pt x="3" y="0"/>
                  </a:cubicBezTo>
                  <a:cubicBezTo>
                    <a:pt x="2" y="0"/>
                    <a:pt x="1" y="0"/>
                    <a:pt x="1" y="1"/>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2" name="Freeform 2426"/>
            <p:cNvSpPr>
              <a:spLocks/>
            </p:cNvSpPr>
            <p:nvPr/>
          </p:nvSpPr>
          <p:spPr bwMode="auto">
            <a:xfrm>
              <a:off x="719" y="2826"/>
              <a:ext cx="12" cy="31"/>
            </a:xfrm>
            <a:custGeom>
              <a:avLst/>
              <a:gdLst>
                <a:gd name="T0" fmla="*/ 1 w 5"/>
                <a:gd name="T1" fmla="*/ 2 h 13"/>
                <a:gd name="T2" fmla="*/ 1 w 5"/>
                <a:gd name="T3" fmla="*/ 11 h 13"/>
                <a:gd name="T4" fmla="*/ 3 w 5"/>
                <a:gd name="T5" fmla="*/ 13 h 13"/>
                <a:gd name="T6" fmla="*/ 4 w 5"/>
                <a:gd name="T7" fmla="*/ 11 h 13"/>
                <a:gd name="T8" fmla="*/ 4 w 5"/>
                <a:gd name="T9" fmla="*/ 3 h 13"/>
                <a:gd name="T10" fmla="*/ 3 w 5"/>
                <a:gd name="T11" fmla="*/ 1 h 13"/>
                <a:gd name="T12" fmla="*/ 1 w 5"/>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1" y="2"/>
                  </a:moveTo>
                  <a:cubicBezTo>
                    <a:pt x="0" y="5"/>
                    <a:pt x="1" y="11"/>
                    <a:pt x="1" y="11"/>
                  </a:cubicBezTo>
                  <a:cubicBezTo>
                    <a:pt x="1" y="12"/>
                    <a:pt x="2" y="13"/>
                    <a:pt x="3" y="13"/>
                  </a:cubicBezTo>
                  <a:cubicBezTo>
                    <a:pt x="4" y="12"/>
                    <a:pt x="5" y="12"/>
                    <a:pt x="4" y="11"/>
                  </a:cubicBezTo>
                  <a:cubicBezTo>
                    <a:pt x="4" y="8"/>
                    <a:pt x="4" y="4"/>
                    <a:pt x="4" y="3"/>
                  </a:cubicBezTo>
                  <a:cubicBezTo>
                    <a:pt x="5" y="2"/>
                    <a:pt x="4" y="1"/>
                    <a:pt x="3" y="1"/>
                  </a:cubicBezTo>
                  <a:cubicBezTo>
                    <a:pt x="3" y="0"/>
                    <a:pt x="2" y="1"/>
                    <a:pt x="1" y="2"/>
                  </a:cubicBezTo>
                  <a:close/>
                </a:path>
              </a:pathLst>
            </a:custGeom>
            <a:solidFill>
              <a:srgbClr val="C2E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50" name="Rectangle 749"/>
          <p:cNvSpPr/>
          <p:nvPr/>
        </p:nvSpPr>
        <p:spPr>
          <a:xfrm>
            <a:off x="2467609" y="1643814"/>
            <a:ext cx="3968767" cy="1015663"/>
          </a:xfrm>
          <a:prstGeom prst="rect">
            <a:avLst/>
          </a:prstGeom>
          <a:noFill/>
        </p:spPr>
        <p:txBody>
          <a:bodyPr wrap="square" lIns="91440" tIns="45720" rIns="91440" bIns="45720">
            <a:spAutoFit/>
          </a:bodyPr>
          <a:lstStyle/>
          <a:p>
            <a:pPr algn="ctr"/>
            <a:r>
              <a:rPr lang="en-US" sz="6000" b="1" cap="none" spc="300" dirty="0" err="1">
                <a:ln w="11430" cmpd="sng">
                  <a:solidFill>
                    <a:schemeClr val="accent1">
                      <a:tint val="10000"/>
                    </a:schemeClr>
                  </a:solidFill>
                  <a:prstDash val="solid"/>
                  <a:miter lim="800000"/>
                </a:ln>
                <a:solidFill>
                  <a:srgbClr val="F97793"/>
                </a:solidFill>
                <a:effectLst>
                  <a:glow rad="45500">
                    <a:schemeClr val="accent1">
                      <a:satMod val="220000"/>
                      <a:alpha val="35000"/>
                    </a:schemeClr>
                  </a:glow>
                </a:effectLst>
                <a:latin typeface="Times New Roman" panose="02020603050405020304" pitchFamily="18" charset="0"/>
                <a:cs typeface="Times New Roman" panose="02020603050405020304" pitchFamily="18" charset="0"/>
              </a:rPr>
              <a:t>Luyện</a:t>
            </a:r>
            <a:r>
              <a:rPr lang="en-US" sz="6000" b="1" cap="none" spc="300" dirty="0">
                <a:ln w="11430" cmpd="sng">
                  <a:solidFill>
                    <a:schemeClr val="accent1">
                      <a:tint val="10000"/>
                    </a:schemeClr>
                  </a:solidFill>
                  <a:prstDash val="solid"/>
                  <a:miter lim="800000"/>
                </a:ln>
                <a:solidFill>
                  <a:srgbClr val="F97793"/>
                </a:solidFill>
                <a:effectLst>
                  <a:glow rad="45500">
                    <a:schemeClr val="accent1">
                      <a:satMod val="220000"/>
                      <a:alpha val="35000"/>
                    </a:schemeClr>
                  </a:glow>
                </a:effectLst>
                <a:latin typeface="Times New Roman" panose="02020603050405020304" pitchFamily="18" charset="0"/>
                <a:cs typeface="Times New Roman" panose="02020603050405020304" pitchFamily="18" charset="0"/>
              </a:rPr>
              <a:t> </a:t>
            </a:r>
            <a:r>
              <a:rPr lang="en-US" sz="6000" b="1" cap="none" spc="300" dirty="0" err="1" smtClean="0">
                <a:ln w="11430" cmpd="sng">
                  <a:solidFill>
                    <a:schemeClr val="accent1">
                      <a:tint val="10000"/>
                    </a:schemeClr>
                  </a:solidFill>
                  <a:prstDash val="solid"/>
                  <a:miter lim="800000"/>
                </a:ln>
                <a:solidFill>
                  <a:srgbClr val="F97793"/>
                </a:solidFill>
                <a:effectLst>
                  <a:glow rad="45500">
                    <a:schemeClr val="accent1">
                      <a:satMod val="220000"/>
                      <a:alpha val="35000"/>
                    </a:schemeClr>
                  </a:glow>
                </a:effectLst>
                <a:latin typeface="Times New Roman" panose="02020603050405020304" pitchFamily="18" charset="0"/>
                <a:cs typeface="Times New Roman" panose="02020603050405020304" pitchFamily="18" charset="0"/>
              </a:rPr>
              <a:t>tập</a:t>
            </a:r>
            <a:endParaRPr lang="en-US" sz="6000" b="1" cap="none" spc="300" dirty="0">
              <a:ln w="11430" cmpd="sng">
                <a:solidFill>
                  <a:schemeClr val="accent1">
                    <a:tint val="10000"/>
                  </a:schemeClr>
                </a:solidFill>
                <a:prstDash val="solid"/>
                <a:miter lim="800000"/>
              </a:ln>
              <a:solidFill>
                <a:srgbClr val="F97793"/>
              </a:solidFill>
              <a:effectLst>
                <a:glow rad="45500">
                  <a:schemeClr val="accent1">
                    <a:satMod val="220000"/>
                    <a:alpha val="35000"/>
                  </a:schemeClr>
                </a:glow>
              </a:effectLst>
              <a:latin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1607311819"/>
      </p:ext>
    </p:extLst>
  </p:cSld>
  <p:clrMapOvr>
    <a:masterClrMapping/>
  </p:clrMapOvr>
  <mc:AlternateContent xmlns:mc="http://schemas.openxmlformats.org/markup-compatibility/2006">
    <mc:Choice xmlns:p14="http://schemas.microsoft.com/office/powerpoint/2010/main" Requires="p14">
      <p:transition spd="slow" p14:dur="1500">
        <p14:window dir="vert"/>
      </p:transition>
    </mc:Choice>
    <mc:Fallback>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26"/>
          <p:cNvGrpSpPr>
            <a:grpSpLocks noChangeAspect="1"/>
          </p:cNvGrpSpPr>
          <p:nvPr/>
        </p:nvGrpSpPr>
        <p:grpSpPr bwMode="auto">
          <a:xfrm>
            <a:off x="1383054" y="2016239"/>
            <a:ext cx="474663" cy="433387"/>
            <a:chOff x="652" y="2627"/>
            <a:chExt cx="299" cy="273"/>
          </a:xfrm>
          <a:solidFill>
            <a:schemeClr val="bg1"/>
          </a:solidFill>
        </p:grpSpPr>
        <p:sp>
          <p:nvSpPr>
            <p:cNvPr id="23" name="Freeform 27"/>
            <p:cNvSpPr>
              <a:spLocks noEditPoints="1"/>
            </p:cNvSpPr>
            <p:nvPr/>
          </p:nvSpPr>
          <p:spPr bwMode="auto">
            <a:xfrm>
              <a:off x="812" y="2627"/>
              <a:ext cx="139" cy="273"/>
            </a:xfrm>
            <a:custGeom>
              <a:avLst/>
              <a:gdLst>
                <a:gd name="T0" fmla="*/ 317 w 330"/>
                <a:gd name="T1" fmla="*/ 626 h 650"/>
                <a:gd name="T2" fmla="*/ 287 w 330"/>
                <a:gd name="T3" fmla="*/ 626 h 650"/>
                <a:gd name="T4" fmla="*/ 296 w 330"/>
                <a:gd name="T5" fmla="*/ 623 h 650"/>
                <a:gd name="T6" fmla="*/ 324 w 330"/>
                <a:gd name="T7" fmla="*/ 573 h 650"/>
                <a:gd name="T8" fmla="*/ 179 w 330"/>
                <a:gd name="T9" fmla="*/ 30 h 650"/>
                <a:gd name="T10" fmla="*/ 139 w 330"/>
                <a:gd name="T11" fmla="*/ 0 h 650"/>
                <a:gd name="T12" fmla="*/ 129 w 330"/>
                <a:gd name="T13" fmla="*/ 1 h 650"/>
                <a:gd name="T14" fmla="*/ 34 w 330"/>
                <a:gd name="T15" fmla="*/ 27 h 650"/>
                <a:gd name="T16" fmla="*/ 6 w 330"/>
                <a:gd name="T17" fmla="*/ 77 h 650"/>
                <a:gd name="T18" fmla="*/ 151 w 330"/>
                <a:gd name="T19" fmla="*/ 620 h 650"/>
                <a:gd name="T20" fmla="*/ 153 w 330"/>
                <a:gd name="T21" fmla="*/ 626 h 650"/>
                <a:gd name="T22" fmla="*/ 138 w 330"/>
                <a:gd name="T23" fmla="*/ 626 h 650"/>
                <a:gd name="T24" fmla="*/ 126 w 330"/>
                <a:gd name="T25" fmla="*/ 638 h 650"/>
                <a:gd name="T26" fmla="*/ 138 w 330"/>
                <a:gd name="T27" fmla="*/ 650 h 650"/>
                <a:gd name="T28" fmla="*/ 317 w 330"/>
                <a:gd name="T29" fmla="*/ 650 h 650"/>
                <a:gd name="T30" fmla="*/ 329 w 330"/>
                <a:gd name="T31" fmla="*/ 638 h 650"/>
                <a:gd name="T32" fmla="*/ 317 w 330"/>
                <a:gd name="T33" fmla="*/ 626 h 650"/>
                <a:gd name="T34" fmla="*/ 45 w 330"/>
                <a:gd name="T35" fmla="*/ 140 h 650"/>
                <a:gd name="T36" fmla="*/ 177 w 330"/>
                <a:gd name="T37" fmla="*/ 105 h 650"/>
                <a:gd name="T38" fmla="*/ 282 w 330"/>
                <a:gd name="T39" fmla="*/ 495 h 650"/>
                <a:gd name="T40" fmla="*/ 149 w 330"/>
                <a:gd name="T41" fmla="*/ 530 h 650"/>
                <a:gd name="T42" fmla="*/ 45 w 330"/>
                <a:gd name="T43" fmla="*/ 140 h 650"/>
                <a:gd name="T44" fmla="*/ 28 w 330"/>
                <a:gd name="T45" fmla="*/ 56 h 650"/>
                <a:gd name="T46" fmla="*/ 40 w 330"/>
                <a:gd name="T47" fmla="*/ 47 h 650"/>
                <a:gd name="T48" fmla="*/ 134 w 330"/>
                <a:gd name="T49" fmla="*/ 22 h 650"/>
                <a:gd name="T50" fmla="*/ 139 w 330"/>
                <a:gd name="T51" fmla="*/ 21 h 650"/>
                <a:gd name="T52" fmla="*/ 139 w 330"/>
                <a:gd name="T53" fmla="*/ 21 h 650"/>
                <a:gd name="T54" fmla="*/ 158 w 330"/>
                <a:gd name="T55" fmla="*/ 36 h 650"/>
                <a:gd name="T56" fmla="*/ 172 w 330"/>
                <a:gd name="T57" fmla="*/ 84 h 650"/>
                <a:gd name="T58" fmla="*/ 39 w 330"/>
                <a:gd name="T59" fmla="*/ 120 h 650"/>
                <a:gd name="T60" fmla="*/ 26 w 330"/>
                <a:gd name="T61" fmla="*/ 71 h 650"/>
                <a:gd name="T62" fmla="*/ 28 w 330"/>
                <a:gd name="T63" fmla="*/ 56 h 650"/>
                <a:gd name="T64" fmla="*/ 172 w 330"/>
                <a:gd name="T65" fmla="*/ 614 h 650"/>
                <a:gd name="T66" fmla="*/ 155 w 330"/>
                <a:gd name="T67" fmla="*/ 551 h 650"/>
                <a:gd name="T68" fmla="*/ 287 w 330"/>
                <a:gd name="T69" fmla="*/ 515 h 650"/>
                <a:gd name="T70" fmla="*/ 304 w 330"/>
                <a:gd name="T71" fmla="*/ 579 h 650"/>
                <a:gd name="T72" fmla="*/ 302 w 330"/>
                <a:gd name="T73" fmla="*/ 594 h 650"/>
                <a:gd name="T74" fmla="*/ 290 w 330"/>
                <a:gd name="T75" fmla="*/ 603 h 650"/>
                <a:gd name="T76" fmla="*/ 206 w 330"/>
                <a:gd name="T77" fmla="*/ 626 h 650"/>
                <a:gd name="T78" fmla="*/ 180 w 330"/>
                <a:gd name="T79" fmla="*/ 626 h 650"/>
                <a:gd name="T80" fmla="*/ 172 w 330"/>
                <a:gd name="T81" fmla="*/ 614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0" h="650">
                  <a:moveTo>
                    <a:pt x="317" y="626"/>
                  </a:moveTo>
                  <a:cubicBezTo>
                    <a:pt x="287" y="626"/>
                    <a:pt x="287" y="626"/>
                    <a:pt x="287" y="626"/>
                  </a:cubicBezTo>
                  <a:cubicBezTo>
                    <a:pt x="296" y="623"/>
                    <a:pt x="296" y="623"/>
                    <a:pt x="296" y="623"/>
                  </a:cubicBezTo>
                  <a:cubicBezTo>
                    <a:pt x="317" y="617"/>
                    <a:pt x="330" y="595"/>
                    <a:pt x="324" y="573"/>
                  </a:cubicBezTo>
                  <a:cubicBezTo>
                    <a:pt x="179" y="30"/>
                    <a:pt x="179" y="30"/>
                    <a:pt x="179" y="30"/>
                  </a:cubicBezTo>
                  <a:cubicBezTo>
                    <a:pt x="174" y="12"/>
                    <a:pt x="158" y="0"/>
                    <a:pt x="139" y="0"/>
                  </a:cubicBezTo>
                  <a:cubicBezTo>
                    <a:pt x="136" y="0"/>
                    <a:pt x="132" y="0"/>
                    <a:pt x="129" y="1"/>
                  </a:cubicBezTo>
                  <a:cubicBezTo>
                    <a:pt x="34" y="27"/>
                    <a:pt x="34" y="27"/>
                    <a:pt x="34" y="27"/>
                  </a:cubicBezTo>
                  <a:cubicBezTo>
                    <a:pt x="13" y="32"/>
                    <a:pt x="0" y="55"/>
                    <a:pt x="6" y="77"/>
                  </a:cubicBezTo>
                  <a:cubicBezTo>
                    <a:pt x="151" y="620"/>
                    <a:pt x="151" y="620"/>
                    <a:pt x="151" y="620"/>
                  </a:cubicBezTo>
                  <a:cubicBezTo>
                    <a:pt x="152" y="622"/>
                    <a:pt x="152" y="624"/>
                    <a:pt x="153" y="626"/>
                  </a:cubicBezTo>
                  <a:cubicBezTo>
                    <a:pt x="138" y="626"/>
                    <a:pt x="138" y="626"/>
                    <a:pt x="138" y="626"/>
                  </a:cubicBezTo>
                  <a:cubicBezTo>
                    <a:pt x="131" y="626"/>
                    <a:pt x="126" y="631"/>
                    <a:pt x="126" y="638"/>
                  </a:cubicBezTo>
                  <a:cubicBezTo>
                    <a:pt x="126" y="645"/>
                    <a:pt x="131" y="650"/>
                    <a:pt x="138" y="650"/>
                  </a:cubicBezTo>
                  <a:cubicBezTo>
                    <a:pt x="317" y="650"/>
                    <a:pt x="317" y="650"/>
                    <a:pt x="317" y="650"/>
                  </a:cubicBezTo>
                  <a:cubicBezTo>
                    <a:pt x="324" y="650"/>
                    <a:pt x="329" y="645"/>
                    <a:pt x="329" y="638"/>
                  </a:cubicBezTo>
                  <a:cubicBezTo>
                    <a:pt x="329" y="631"/>
                    <a:pt x="324" y="626"/>
                    <a:pt x="317" y="626"/>
                  </a:cubicBezTo>
                  <a:close/>
                  <a:moveTo>
                    <a:pt x="45" y="140"/>
                  </a:moveTo>
                  <a:cubicBezTo>
                    <a:pt x="177" y="105"/>
                    <a:pt x="177" y="105"/>
                    <a:pt x="177" y="105"/>
                  </a:cubicBezTo>
                  <a:cubicBezTo>
                    <a:pt x="282" y="495"/>
                    <a:pt x="282" y="495"/>
                    <a:pt x="282" y="495"/>
                  </a:cubicBezTo>
                  <a:cubicBezTo>
                    <a:pt x="149" y="530"/>
                    <a:pt x="149" y="530"/>
                    <a:pt x="149" y="530"/>
                  </a:cubicBezTo>
                  <a:lnTo>
                    <a:pt x="45" y="140"/>
                  </a:lnTo>
                  <a:close/>
                  <a:moveTo>
                    <a:pt x="28" y="56"/>
                  </a:moveTo>
                  <a:cubicBezTo>
                    <a:pt x="31" y="52"/>
                    <a:pt x="35" y="48"/>
                    <a:pt x="40" y="47"/>
                  </a:cubicBezTo>
                  <a:cubicBezTo>
                    <a:pt x="134" y="22"/>
                    <a:pt x="134" y="22"/>
                    <a:pt x="134" y="22"/>
                  </a:cubicBezTo>
                  <a:cubicBezTo>
                    <a:pt x="136" y="21"/>
                    <a:pt x="138" y="21"/>
                    <a:pt x="139" y="21"/>
                  </a:cubicBezTo>
                  <a:cubicBezTo>
                    <a:pt x="139" y="21"/>
                    <a:pt x="139" y="21"/>
                    <a:pt x="139" y="21"/>
                  </a:cubicBezTo>
                  <a:cubicBezTo>
                    <a:pt x="148" y="21"/>
                    <a:pt x="156" y="27"/>
                    <a:pt x="158" y="36"/>
                  </a:cubicBezTo>
                  <a:cubicBezTo>
                    <a:pt x="172" y="84"/>
                    <a:pt x="172" y="84"/>
                    <a:pt x="172" y="84"/>
                  </a:cubicBezTo>
                  <a:cubicBezTo>
                    <a:pt x="39" y="120"/>
                    <a:pt x="39" y="120"/>
                    <a:pt x="39" y="120"/>
                  </a:cubicBezTo>
                  <a:cubicBezTo>
                    <a:pt x="26" y="71"/>
                    <a:pt x="26" y="71"/>
                    <a:pt x="26" y="71"/>
                  </a:cubicBezTo>
                  <a:cubicBezTo>
                    <a:pt x="25" y="66"/>
                    <a:pt x="25" y="61"/>
                    <a:pt x="28" y="56"/>
                  </a:cubicBezTo>
                  <a:close/>
                  <a:moveTo>
                    <a:pt x="172" y="614"/>
                  </a:moveTo>
                  <a:cubicBezTo>
                    <a:pt x="155" y="551"/>
                    <a:pt x="155" y="551"/>
                    <a:pt x="155" y="551"/>
                  </a:cubicBezTo>
                  <a:cubicBezTo>
                    <a:pt x="287" y="515"/>
                    <a:pt x="287" y="515"/>
                    <a:pt x="287" y="515"/>
                  </a:cubicBezTo>
                  <a:cubicBezTo>
                    <a:pt x="304" y="579"/>
                    <a:pt x="304" y="579"/>
                    <a:pt x="304" y="579"/>
                  </a:cubicBezTo>
                  <a:cubicBezTo>
                    <a:pt x="305" y="584"/>
                    <a:pt x="305" y="589"/>
                    <a:pt x="302" y="594"/>
                  </a:cubicBezTo>
                  <a:cubicBezTo>
                    <a:pt x="299" y="598"/>
                    <a:pt x="295" y="602"/>
                    <a:pt x="290" y="603"/>
                  </a:cubicBezTo>
                  <a:cubicBezTo>
                    <a:pt x="206" y="626"/>
                    <a:pt x="206" y="626"/>
                    <a:pt x="206" y="626"/>
                  </a:cubicBezTo>
                  <a:cubicBezTo>
                    <a:pt x="180" y="626"/>
                    <a:pt x="180" y="626"/>
                    <a:pt x="180" y="626"/>
                  </a:cubicBezTo>
                  <a:cubicBezTo>
                    <a:pt x="176" y="623"/>
                    <a:pt x="173" y="619"/>
                    <a:pt x="172" y="6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8"/>
            <p:cNvSpPr>
              <a:spLocks noEditPoints="1"/>
            </p:cNvSpPr>
            <p:nvPr/>
          </p:nvSpPr>
          <p:spPr bwMode="auto">
            <a:xfrm>
              <a:off x="652" y="2629"/>
              <a:ext cx="203" cy="271"/>
            </a:xfrm>
            <a:custGeom>
              <a:avLst/>
              <a:gdLst>
                <a:gd name="T0" fmla="*/ 380 w 481"/>
                <a:gd name="T1" fmla="*/ 620 h 644"/>
                <a:gd name="T2" fmla="*/ 383 w 481"/>
                <a:gd name="T3" fmla="*/ 41 h 644"/>
                <a:gd name="T4" fmla="*/ 245 w 481"/>
                <a:gd name="T5" fmla="*/ 0 h 644"/>
                <a:gd name="T6" fmla="*/ 204 w 481"/>
                <a:gd name="T7" fmla="*/ 603 h 644"/>
                <a:gd name="T8" fmla="*/ 176 w 481"/>
                <a:gd name="T9" fmla="*/ 620 h 644"/>
                <a:gd name="T10" fmla="*/ 180 w 481"/>
                <a:gd name="T11" fmla="*/ 41 h 644"/>
                <a:gd name="T12" fmla="*/ 41 w 481"/>
                <a:gd name="T13" fmla="*/ 0 h 644"/>
                <a:gd name="T14" fmla="*/ 0 w 481"/>
                <a:gd name="T15" fmla="*/ 603 h 644"/>
                <a:gd name="T16" fmla="*/ 0 w 481"/>
                <a:gd name="T17" fmla="*/ 632 h 644"/>
                <a:gd name="T18" fmla="*/ 41 w 481"/>
                <a:gd name="T19" fmla="*/ 644 h 644"/>
                <a:gd name="T20" fmla="*/ 245 w 481"/>
                <a:gd name="T21" fmla="*/ 644 h 644"/>
                <a:gd name="T22" fmla="*/ 469 w 481"/>
                <a:gd name="T23" fmla="*/ 644 h 644"/>
                <a:gd name="T24" fmla="*/ 469 w 481"/>
                <a:gd name="T25" fmla="*/ 620 h 644"/>
                <a:gd name="T26" fmla="*/ 362 w 481"/>
                <a:gd name="T27" fmla="*/ 161 h 644"/>
                <a:gd name="T28" fmla="*/ 225 w 481"/>
                <a:gd name="T29" fmla="*/ 468 h 644"/>
                <a:gd name="T30" fmla="*/ 362 w 481"/>
                <a:gd name="T31" fmla="*/ 139 h 644"/>
                <a:gd name="T32" fmla="*/ 225 w 481"/>
                <a:gd name="T33" fmla="*/ 113 h 644"/>
                <a:gd name="T34" fmla="*/ 362 w 481"/>
                <a:gd name="T35" fmla="*/ 139 h 644"/>
                <a:gd name="T36" fmla="*/ 362 w 481"/>
                <a:gd name="T37" fmla="*/ 490 h 644"/>
                <a:gd name="T38" fmla="*/ 225 w 481"/>
                <a:gd name="T39" fmla="*/ 516 h 644"/>
                <a:gd name="T40" fmla="*/ 245 w 481"/>
                <a:gd name="T41" fmla="*/ 21 h 644"/>
                <a:gd name="T42" fmla="*/ 362 w 481"/>
                <a:gd name="T43" fmla="*/ 41 h 644"/>
                <a:gd name="T44" fmla="*/ 225 w 481"/>
                <a:gd name="T45" fmla="*/ 91 h 644"/>
                <a:gd name="T46" fmla="*/ 245 w 481"/>
                <a:gd name="T47" fmla="*/ 21 h 644"/>
                <a:gd name="T48" fmla="*/ 225 w 481"/>
                <a:gd name="T49" fmla="*/ 537 h 644"/>
                <a:gd name="T50" fmla="*/ 362 w 481"/>
                <a:gd name="T51" fmla="*/ 603 h 644"/>
                <a:gd name="T52" fmla="*/ 234 w 481"/>
                <a:gd name="T53" fmla="*/ 620 h 644"/>
                <a:gd name="T54" fmla="*/ 30 w 481"/>
                <a:gd name="T55" fmla="*/ 620 h 644"/>
                <a:gd name="T56" fmla="*/ 21 w 481"/>
                <a:gd name="T57" fmla="*/ 537 h 644"/>
                <a:gd name="T58" fmla="*/ 158 w 481"/>
                <a:gd name="T59" fmla="*/ 603 h 644"/>
                <a:gd name="T60" fmla="*/ 30 w 481"/>
                <a:gd name="T61" fmla="*/ 620 h 644"/>
                <a:gd name="T62" fmla="*/ 21 w 481"/>
                <a:gd name="T63" fmla="*/ 516 h 644"/>
                <a:gd name="T64" fmla="*/ 158 w 481"/>
                <a:gd name="T65" fmla="*/ 113 h 644"/>
                <a:gd name="T66" fmla="*/ 41 w 481"/>
                <a:gd name="T67" fmla="*/ 21 h 644"/>
                <a:gd name="T68" fmla="*/ 158 w 481"/>
                <a:gd name="T69" fmla="*/ 41 h 644"/>
                <a:gd name="T70" fmla="*/ 21 w 481"/>
                <a:gd name="T71" fmla="*/ 91 h 644"/>
                <a:gd name="T72" fmla="*/ 41 w 481"/>
                <a:gd name="T73" fmla="*/ 2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1" h="644">
                  <a:moveTo>
                    <a:pt x="469" y="620"/>
                  </a:moveTo>
                  <a:cubicBezTo>
                    <a:pt x="380" y="620"/>
                    <a:pt x="380" y="620"/>
                    <a:pt x="380" y="620"/>
                  </a:cubicBezTo>
                  <a:cubicBezTo>
                    <a:pt x="382" y="615"/>
                    <a:pt x="383" y="609"/>
                    <a:pt x="383" y="603"/>
                  </a:cubicBezTo>
                  <a:cubicBezTo>
                    <a:pt x="383" y="41"/>
                    <a:pt x="383" y="41"/>
                    <a:pt x="383" y="41"/>
                  </a:cubicBezTo>
                  <a:cubicBezTo>
                    <a:pt x="383" y="18"/>
                    <a:pt x="365" y="0"/>
                    <a:pt x="343" y="0"/>
                  </a:cubicBezTo>
                  <a:cubicBezTo>
                    <a:pt x="245" y="0"/>
                    <a:pt x="245" y="0"/>
                    <a:pt x="245" y="0"/>
                  </a:cubicBezTo>
                  <a:cubicBezTo>
                    <a:pt x="222" y="0"/>
                    <a:pt x="204" y="18"/>
                    <a:pt x="204" y="41"/>
                  </a:cubicBezTo>
                  <a:cubicBezTo>
                    <a:pt x="204" y="603"/>
                    <a:pt x="204" y="603"/>
                    <a:pt x="204" y="603"/>
                  </a:cubicBezTo>
                  <a:cubicBezTo>
                    <a:pt x="204" y="609"/>
                    <a:pt x="205" y="615"/>
                    <a:pt x="207" y="620"/>
                  </a:cubicBezTo>
                  <a:cubicBezTo>
                    <a:pt x="176" y="620"/>
                    <a:pt x="176" y="620"/>
                    <a:pt x="176" y="620"/>
                  </a:cubicBezTo>
                  <a:cubicBezTo>
                    <a:pt x="178" y="615"/>
                    <a:pt x="180" y="609"/>
                    <a:pt x="180" y="603"/>
                  </a:cubicBezTo>
                  <a:cubicBezTo>
                    <a:pt x="180" y="41"/>
                    <a:pt x="180" y="41"/>
                    <a:pt x="180" y="41"/>
                  </a:cubicBezTo>
                  <a:cubicBezTo>
                    <a:pt x="180" y="18"/>
                    <a:pt x="161" y="0"/>
                    <a:pt x="139" y="0"/>
                  </a:cubicBezTo>
                  <a:cubicBezTo>
                    <a:pt x="41" y="0"/>
                    <a:pt x="41" y="0"/>
                    <a:pt x="41" y="0"/>
                  </a:cubicBezTo>
                  <a:cubicBezTo>
                    <a:pt x="18" y="0"/>
                    <a:pt x="0" y="18"/>
                    <a:pt x="0" y="41"/>
                  </a:cubicBezTo>
                  <a:cubicBezTo>
                    <a:pt x="0" y="603"/>
                    <a:pt x="0" y="603"/>
                    <a:pt x="0" y="603"/>
                  </a:cubicBezTo>
                  <a:cubicBezTo>
                    <a:pt x="0" y="610"/>
                    <a:pt x="2" y="617"/>
                    <a:pt x="5" y="622"/>
                  </a:cubicBezTo>
                  <a:cubicBezTo>
                    <a:pt x="2" y="625"/>
                    <a:pt x="0" y="628"/>
                    <a:pt x="0" y="632"/>
                  </a:cubicBezTo>
                  <a:cubicBezTo>
                    <a:pt x="0" y="639"/>
                    <a:pt x="6" y="644"/>
                    <a:pt x="12" y="644"/>
                  </a:cubicBezTo>
                  <a:cubicBezTo>
                    <a:pt x="41" y="644"/>
                    <a:pt x="41" y="644"/>
                    <a:pt x="41" y="644"/>
                  </a:cubicBezTo>
                  <a:cubicBezTo>
                    <a:pt x="139" y="644"/>
                    <a:pt x="139" y="644"/>
                    <a:pt x="139" y="644"/>
                  </a:cubicBezTo>
                  <a:cubicBezTo>
                    <a:pt x="245" y="644"/>
                    <a:pt x="245" y="644"/>
                    <a:pt x="245" y="644"/>
                  </a:cubicBezTo>
                  <a:cubicBezTo>
                    <a:pt x="343" y="644"/>
                    <a:pt x="343" y="644"/>
                    <a:pt x="343" y="644"/>
                  </a:cubicBezTo>
                  <a:cubicBezTo>
                    <a:pt x="469" y="644"/>
                    <a:pt x="469" y="644"/>
                    <a:pt x="469" y="644"/>
                  </a:cubicBezTo>
                  <a:cubicBezTo>
                    <a:pt x="476" y="644"/>
                    <a:pt x="481" y="639"/>
                    <a:pt x="481" y="632"/>
                  </a:cubicBezTo>
                  <a:cubicBezTo>
                    <a:pt x="481" y="625"/>
                    <a:pt x="476" y="620"/>
                    <a:pt x="469" y="620"/>
                  </a:cubicBezTo>
                  <a:close/>
                  <a:moveTo>
                    <a:pt x="225" y="161"/>
                  </a:moveTo>
                  <a:cubicBezTo>
                    <a:pt x="362" y="161"/>
                    <a:pt x="362" y="161"/>
                    <a:pt x="362" y="161"/>
                  </a:cubicBezTo>
                  <a:cubicBezTo>
                    <a:pt x="362" y="468"/>
                    <a:pt x="362" y="468"/>
                    <a:pt x="362" y="468"/>
                  </a:cubicBezTo>
                  <a:cubicBezTo>
                    <a:pt x="225" y="468"/>
                    <a:pt x="225" y="468"/>
                    <a:pt x="225" y="468"/>
                  </a:cubicBezTo>
                  <a:lnTo>
                    <a:pt x="225" y="161"/>
                  </a:lnTo>
                  <a:close/>
                  <a:moveTo>
                    <a:pt x="362" y="139"/>
                  </a:moveTo>
                  <a:cubicBezTo>
                    <a:pt x="225" y="139"/>
                    <a:pt x="225" y="139"/>
                    <a:pt x="225" y="139"/>
                  </a:cubicBezTo>
                  <a:cubicBezTo>
                    <a:pt x="225" y="113"/>
                    <a:pt x="225" y="113"/>
                    <a:pt x="225" y="113"/>
                  </a:cubicBezTo>
                  <a:cubicBezTo>
                    <a:pt x="362" y="113"/>
                    <a:pt x="362" y="113"/>
                    <a:pt x="362" y="113"/>
                  </a:cubicBezTo>
                  <a:lnTo>
                    <a:pt x="362" y="139"/>
                  </a:lnTo>
                  <a:close/>
                  <a:moveTo>
                    <a:pt x="225" y="490"/>
                  </a:moveTo>
                  <a:cubicBezTo>
                    <a:pt x="362" y="490"/>
                    <a:pt x="362" y="490"/>
                    <a:pt x="362" y="490"/>
                  </a:cubicBezTo>
                  <a:cubicBezTo>
                    <a:pt x="362" y="516"/>
                    <a:pt x="362" y="516"/>
                    <a:pt x="362" y="516"/>
                  </a:cubicBezTo>
                  <a:cubicBezTo>
                    <a:pt x="225" y="516"/>
                    <a:pt x="225" y="516"/>
                    <a:pt x="225" y="516"/>
                  </a:cubicBezTo>
                  <a:lnTo>
                    <a:pt x="225" y="490"/>
                  </a:lnTo>
                  <a:close/>
                  <a:moveTo>
                    <a:pt x="245" y="21"/>
                  </a:moveTo>
                  <a:cubicBezTo>
                    <a:pt x="343" y="21"/>
                    <a:pt x="343" y="21"/>
                    <a:pt x="343" y="21"/>
                  </a:cubicBezTo>
                  <a:cubicBezTo>
                    <a:pt x="353" y="21"/>
                    <a:pt x="362" y="30"/>
                    <a:pt x="362" y="41"/>
                  </a:cubicBezTo>
                  <a:cubicBezTo>
                    <a:pt x="362" y="91"/>
                    <a:pt x="362" y="91"/>
                    <a:pt x="362" y="91"/>
                  </a:cubicBezTo>
                  <a:cubicBezTo>
                    <a:pt x="225" y="91"/>
                    <a:pt x="225" y="91"/>
                    <a:pt x="225" y="91"/>
                  </a:cubicBezTo>
                  <a:cubicBezTo>
                    <a:pt x="225" y="41"/>
                    <a:pt x="225" y="41"/>
                    <a:pt x="225" y="41"/>
                  </a:cubicBezTo>
                  <a:cubicBezTo>
                    <a:pt x="225" y="30"/>
                    <a:pt x="234" y="21"/>
                    <a:pt x="245" y="21"/>
                  </a:cubicBezTo>
                  <a:close/>
                  <a:moveTo>
                    <a:pt x="225" y="603"/>
                  </a:moveTo>
                  <a:cubicBezTo>
                    <a:pt x="225" y="537"/>
                    <a:pt x="225" y="537"/>
                    <a:pt x="225" y="537"/>
                  </a:cubicBezTo>
                  <a:cubicBezTo>
                    <a:pt x="362" y="537"/>
                    <a:pt x="362" y="537"/>
                    <a:pt x="362" y="537"/>
                  </a:cubicBezTo>
                  <a:cubicBezTo>
                    <a:pt x="362" y="603"/>
                    <a:pt x="362" y="603"/>
                    <a:pt x="362" y="603"/>
                  </a:cubicBezTo>
                  <a:cubicBezTo>
                    <a:pt x="362" y="610"/>
                    <a:pt x="359" y="616"/>
                    <a:pt x="354" y="620"/>
                  </a:cubicBezTo>
                  <a:cubicBezTo>
                    <a:pt x="234" y="620"/>
                    <a:pt x="234" y="620"/>
                    <a:pt x="234" y="620"/>
                  </a:cubicBezTo>
                  <a:cubicBezTo>
                    <a:pt x="229" y="616"/>
                    <a:pt x="225" y="610"/>
                    <a:pt x="225" y="603"/>
                  </a:cubicBezTo>
                  <a:close/>
                  <a:moveTo>
                    <a:pt x="30" y="620"/>
                  </a:moveTo>
                  <a:cubicBezTo>
                    <a:pt x="25" y="616"/>
                    <a:pt x="21" y="610"/>
                    <a:pt x="21" y="603"/>
                  </a:cubicBezTo>
                  <a:cubicBezTo>
                    <a:pt x="21" y="537"/>
                    <a:pt x="21" y="537"/>
                    <a:pt x="21" y="537"/>
                  </a:cubicBezTo>
                  <a:cubicBezTo>
                    <a:pt x="158" y="537"/>
                    <a:pt x="158" y="537"/>
                    <a:pt x="158" y="537"/>
                  </a:cubicBezTo>
                  <a:cubicBezTo>
                    <a:pt x="158" y="603"/>
                    <a:pt x="158" y="603"/>
                    <a:pt x="158" y="603"/>
                  </a:cubicBezTo>
                  <a:cubicBezTo>
                    <a:pt x="158" y="610"/>
                    <a:pt x="155" y="616"/>
                    <a:pt x="150" y="620"/>
                  </a:cubicBezTo>
                  <a:lnTo>
                    <a:pt x="30" y="620"/>
                  </a:lnTo>
                  <a:close/>
                  <a:moveTo>
                    <a:pt x="158" y="516"/>
                  </a:moveTo>
                  <a:cubicBezTo>
                    <a:pt x="21" y="516"/>
                    <a:pt x="21" y="516"/>
                    <a:pt x="21" y="516"/>
                  </a:cubicBezTo>
                  <a:cubicBezTo>
                    <a:pt x="21" y="113"/>
                    <a:pt x="21" y="113"/>
                    <a:pt x="21" y="113"/>
                  </a:cubicBezTo>
                  <a:cubicBezTo>
                    <a:pt x="158" y="113"/>
                    <a:pt x="158" y="113"/>
                    <a:pt x="158" y="113"/>
                  </a:cubicBezTo>
                  <a:lnTo>
                    <a:pt x="158" y="516"/>
                  </a:lnTo>
                  <a:close/>
                  <a:moveTo>
                    <a:pt x="41" y="21"/>
                  </a:moveTo>
                  <a:cubicBezTo>
                    <a:pt x="139" y="21"/>
                    <a:pt x="139" y="21"/>
                    <a:pt x="139" y="21"/>
                  </a:cubicBezTo>
                  <a:cubicBezTo>
                    <a:pt x="150" y="21"/>
                    <a:pt x="158" y="30"/>
                    <a:pt x="158" y="41"/>
                  </a:cubicBezTo>
                  <a:cubicBezTo>
                    <a:pt x="158" y="91"/>
                    <a:pt x="158" y="91"/>
                    <a:pt x="158" y="91"/>
                  </a:cubicBezTo>
                  <a:cubicBezTo>
                    <a:pt x="21" y="91"/>
                    <a:pt x="21" y="91"/>
                    <a:pt x="21" y="91"/>
                  </a:cubicBezTo>
                  <a:cubicBezTo>
                    <a:pt x="21" y="41"/>
                    <a:pt x="21" y="41"/>
                    <a:pt x="21" y="41"/>
                  </a:cubicBezTo>
                  <a:cubicBezTo>
                    <a:pt x="21" y="30"/>
                    <a:pt x="30" y="21"/>
                    <a:pt x="4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 name="Group 31"/>
          <p:cNvGrpSpPr>
            <a:grpSpLocks noChangeAspect="1"/>
          </p:cNvGrpSpPr>
          <p:nvPr/>
        </p:nvGrpSpPr>
        <p:grpSpPr bwMode="auto">
          <a:xfrm>
            <a:off x="7450016" y="2023032"/>
            <a:ext cx="453872" cy="419801"/>
            <a:chOff x="1089" y="2612"/>
            <a:chExt cx="373" cy="345"/>
          </a:xfrm>
          <a:solidFill>
            <a:schemeClr val="bg1"/>
          </a:solidFill>
        </p:grpSpPr>
        <p:sp>
          <p:nvSpPr>
            <p:cNvPr id="26" name="Freeform 32"/>
            <p:cNvSpPr>
              <a:spLocks noEditPoints="1"/>
            </p:cNvSpPr>
            <p:nvPr/>
          </p:nvSpPr>
          <p:spPr bwMode="auto">
            <a:xfrm>
              <a:off x="1089" y="2612"/>
              <a:ext cx="373" cy="345"/>
            </a:xfrm>
            <a:custGeom>
              <a:avLst/>
              <a:gdLst>
                <a:gd name="T0" fmla="*/ 606 w 607"/>
                <a:gd name="T1" fmla="*/ 93 h 560"/>
                <a:gd name="T2" fmla="*/ 607 w 607"/>
                <a:gd name="T3" fmla="*/ 48 h 560"/>
                <a:gd name="T4" fmla="*/ 562 w 607"/>
                <a:gd name="T5" fmla="*/ 47 h 560"/>
                <a:gd name="T6" fmla="*/ 328 w 607"/>
                <a:gd name="T7" fmla="*/ 47 h 560"/>
                <a:gd name="T8" fmla="*/ 327 w 607"/>
                <a:gd name="T9" fmla="*/ 1 h 560"/>
                <a:gd name="T10" fmla="*/ 282 w 607"/>
                <a:gd name="T11" fmla="*/ 0 h 560"/>
                <a:gd name="T12" fmla="*/ 280 w 607"/>
                <a:gd name="T13" fmla="*/ 45 h 560"/>
                <a:gd name="T14" fmla="*/ 48 w 607"/>
                <a:gd name="T15" fmla="*/ 47 h 560"/>
                <a:gd name="T16" fmla="*/ 1 w 607"/>
                <a:gd name="T17" fmla="*/ 47 h 560"/>
                <a:gd name="T18" fmla="*/ 0 w 607"/>
                <a:gd name="T19" fmla="*/ 92 h 560"/>
                <a:gd name="T20" fmla="*/ 45 w 607"/>
                <a:gd name="T21" fmla="*/ 93 h 560"/>
                <a:gd name="T22" fmla="*/ 47 w 607"/>
                <a:gd name="T23" fmla="*/ 372 h 560"/>
                <a:gd name="T24" fmla="*/ 1 w 607"/>
                <a:gd name="T25" fmla="*/ 374 h 560"/>
                <a:gd name="T26" fmla="*/ 0 w 607"/>
                <a:gd name="T27" fmla="*/ 419 h 560"/>
                <a:gd name="T28" fmla="*/ 45 w 607"/>
                <a:gd name="T29" fmla="*/ 420 h 560"/>
                <a:gd name="T30" fmla="*/ 149 w 607"/>
                <a:gd name="T31" fmla="*/ 420 h 560"/>
                <a:gd name="T32" fmla="*/ 117 w 607"/>
                <a:gd name="T33" fmla="*/ 517 h 560"/>
                <a:gd name="T34" fmla="*/ 159 w 607"/>
                <a:gd name="T35" fmla="*/ 559 h 560"/>
                <a:gd name="T36" fmla="*/ 208 w 607"/>
                <a:gd name="T37" fmla="*/ 422 h 560"/>
                <a:gd name="T38" fmla="*/ 279 w 607"/>
                <a:gd name="T39" fmla="*/ 420 h 560"/>
                <a:gd name="T40" fmla="*/ 280 w 607"/>
                <a:gd name="T41" fmla="*/ 558 h 560"/>
                <a:gd name="T42" fmla="*/ 325 w 607"/>
                <a:gd name="T43" fmla="*/ 560 h 560"/>
                <a:gd name="T44" fmla="*/ 327 w 607"/>
                <a:gd name="T45" fmla="*/ 422 h 560"/>
                <a:gd name="T46" fmla="*/ 397 w 607"/>
                <a:gd name="T47" fmla="*/ 420 h 560"/>
                <a:gd name="T48" fmla="*/ 447 w 607"/>
                <a:gd name="T49" fmla="*/ 559 h 560"/>
                <a:gd name="T50" fmla="*/ 489 w 607"/>
                <a:gd name="T51" fmla="*/ 520 h 560"/>
                <a:gd name="T52" fmla="*/ 457 w 607"/>
                <a:gd name="T53" fmla="*/ 422 h 560"/>
                <a:gd name="T54" fmla="*/ 559 w 607"/>
                <a:gd name="T55" fmla="*/ 420 h 560"/>
                <a:gd name="T56" fmla="*/ 606 w 607"/>
                <a:gd name="T57" fmla="*/ 420 h 560"/>
                <a:gd name="T58" fmla="*/ 607 w 607"/>
                <a:gd name="T59" fmla="*/ 375 h 560"/>
                <a:gd name="T60" fmla="*/ 562 w 607"/>
                <a:gd name="T61" fmla="*/ 374 h 560"/>
                <a:gd name="T62" fmla="*/ 560 w 607"/>
                <a:gd name="T63" fmla="*/ 95 h 560"/>
                <a:gd name="T64" fmla="*/ 510 w 607"/>
                <a:gd name="T65" fmla="*/ 371 h 560"/>
                <a:gd name="T66" fmla="*/ 509 w 607"/>
                <a:gd name="T67" fmla="*/ 374 h 560"/>
                <a:gd name="T68" fmla="*/ 95 w 607"/>
                <a:gd name="T69" fmla="*/ 374 h 560"/>
                <a:gd name="T70" fmla="*/ 94 w 607"/>
                <a:gd name="T71" fmla="*/ 371 h 560"/>
                <a:gd name="T72" fmla="*/ 94 w 607"/>
                <a:gd name="T73" fmla="*/ 102 h 560"/>
                <a:gd name="T74" fmla="*/ 105 w 607"/>
                <a:gd name="T75" fmla="*/ 93 h 560"/>
                <a:gd name="T76" fmla="*/ 502 w 607"/>
                <a:gd name="T77" fmla="*/ 94 h 560"/>
                <a:gd name="T78" fmla="*/ 510 w 607"/>
                <a:gd name="T79" fmla="*/ 105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7" h="560">
                  <a:moveTo>
                    <a:pt x="562" y="93"/>
                  </a:moveTo>
                  <a:cubicBezTo>
                    <a:pt x="606" y="93"/>
                    <a:pt x="606" y="93"/>
                    <a:pt x="606" y="93"/>
                  </a:cubicBezTo>
                  <a:cubicBezTo>
                    <a:pt x="606" y="93"/>
                    <a:pt x="607" y="93"/>
                    <a:pt x="607" y="92"/>
                  </a:cubicBezTo>
                  <a:cubicBezTo>
                    <a:pt x="607" y="48"/>
                    <a:pt x="607" y="48"/>
                    <a:pt x="607" y="48"/>
                  </a:cubicBezTo>
                  <a:cubicBezTo>
                    <a:pt x="607" y="47"/>
                    <a:pt x="606" y="47"/>
                    <a:pt x="606" y="47"/>
                  </a:cubicBezTo>
                  <a:cubicBezTo>
                    <a:pt x="562" y="47"/>
                    <a:pt x="562" y="47"/>
                    <a:pt x="562" y="47"/>
                  </a:cubicBezTo>
                  <a:cubicBezTo>
                    <a:pt x="561" y="47"/>
                    <a:pt x="560" y="47"/>
                    <a:pt x="559" y="47"/>
                  </a:cubicBezTo>
                  <a:cubicBezTo>
                    <a:pt x="328" y="47"/>
                    <a:pt x="328" y="47"/>
                    <a:pt x="328" y="47"/>
                  </a:cubicBezTo>
                  <a:cubicBezTo>
                    <a:pt x="328" y="47"/>
                    <a:pt x="327" y="46"/>
                    <a:pt x="327" y="45"/>
                  </a:cubicBezTo>
                  <a:cubicBezTo>
                    <a:pt x="327" y="1"/>
                    <a:pt x="327" y="1"/>
                    <a:pt x="327" y="1"/>
                  </a:cubicBezTo>
                  <a:cubicBezTo>
                    <a:pt x="327" y="1"/>
                    <a:pt x="326" y="0"/>
                    <a:pt x="325" y="0"/>
                  </a:cubicBezTo>
                  <a:cubicBezTo>
                    <a:pt x="282" y="0"/>
                    <a:pt x="282" y="0"/>
                    <a:pt x="282" y="0"/>
                  </a:cubicBezTo>
                  <a:cubicBezTo>
                    <a:pt x="281" y="0"/>
                    <a:pt x="280" y="1"/>
                    <a:pt x="280" y="1"/>
                  </a:cubicBezTo>
                  <a:cubicBezTo>
                    <a:pt x="280" y="45"/>
                    <a:pt x="280" y="45"/>
                    <a:pt x="280" y="45"/>
                  </a:cubicBezTo>
                  <a:cubicBezTo>
                    <a:pt x="280" y="46"/>
                    <a:pt x="279" y="47"/>
                    <a:pt x="279" y="47"/>
                  </a:cubicBezTo>
                  <a:cubicBezTo>
                    <a:pt x="48" y="47"/>
                    <a:pt x="48" y="47"/>
                    <a:pt x="48" y="47"/>
                  </a:cubicBezTo>
                  <a:cubicBezTo>
                    <a:pt x="47" y="47"/>
                    <a:pt x="46" y="47"/>
                    <a:pt x="45" y="47"/>
                  </a:cubicBezTo>
                  <a:cubicBezTo>
                    <a:pt x="1" y="47"/>
                    <a:pt x="1" y="47"/>
                    <a:pt x="1" y="47"/>
                  </a:cubicBezTo>
                  <a:cubicBezTo>
                    <a:pt x="1" y="47"/>
                    <a:pt x="0" y="47"/>
                    <a:pt x="0" y="48"/>
                  </a:cubicBezTo>
                  <a:cubicBezTo>
                    <a:pt x="0" y="92"/>
                    <a:pt x="0" y="92"/>
                    <a:pt x="0" y="92"/>
                  </a:cubicBezTo>
                  <a:cubicBezTo>
                    <a:pt x="0" y="93"/>
                    <a:pt x="1" y="93"/>
                    <a:pt x="1" y="93"/>
                  </a:cubicBezTo>
                  <a:cubicBezTo>
                    <a:pt x="45" y="93"/>
                    <a:pt x="45" y="93"/>
                    <a:pt x="45" y="93"/>
                  </a:cubicBezTo>
                  <a:cubicBezTo>
                    <a:pt x="46" y="93"/>
                    <a:pt x="47" y="94"/>
                    <a:pt x="47" y="95"/>
                  </a:cubicBezTo>
                  <a:cubicBezTo>
                    <a:pt x="47" y="372"/>
                    <a:pt x="47" y="372"/>
                    <a:pt x="47" y="372"/>
                  </a:cubicBezTo>
                  <a:cubicBezTo>
                    <a:pt x="47" y="373"/>
                    <a:pt x="46" y="374"/>
                    <a:pt x="45" y="374"/>
                  </a:cubicBezTo>
                  <a:cubicBezTo>
                    <a:pt x="1" y="374"/>
                    <a:pt x="1" y="374"/>
                    <a:pt x="1" y="374"/>
                  </a:cubicBezTo>
                  <a:cubicBezTo>
                    <a:pt x="1" y="374"/>
                    <a:pt x="0" y="374"/>
                    <a:pt x="0" y="375"/>
                  </a:cubicBezTo>
                  <a:cubicBezTo>
                    <a:pt x="0" y="419"/>
                    <a:pt x="0" y="419"/>
                    <a:pt x="0" y="419"/>
                  </a:cubicBezTo>
                  <a:cubicBezTo>
                    <a:pt x="0" y="420"/>
                    <a:pt x="1" y="420"/>
                    <a:pt x="1" y="420"/>
                  </a:cubicBezTo>
                  <a:cubicBezTo>
                    <a:pt x="45" y="420"/>
                    <a:pt x="45" y="420"/>
                    <a:pt x="45" y="420"/>
                  </a:cubicBezTo>
                  <a:cubicBezTo>
                    <a:pt x="46" y="420"/>
                    <a:pt x="47" y="420"/>
                    <a:pt x="48" y="420"/>
                  </a:cubicBezTo>
                  <a:cubicBezTo>
                    <a:pt x="149" y="420"/>
                    <a:pt x="149" y="420"/>
                    <a:pt x="149" y="420"/>
                  </a:cubicBezTo>
                  <a:cubicBezTo>
                    <a:pt x="150" y="420"/>
                    <a:pt x="150" y="421"/>
                    <a:pt x="150" y="422"/>
                  </a:cubicBezTo>
                  <a:cubicBezTo>
                    <a:pt x="117" y="517"/>
                    <a:pt x="117" y="517"/>
                    <a:pt x="117" y="517"/>
                  </a:cubicBezTo>
                  <a:cubicBezTo>
                    <a:pt x="117" y="518"/>
                    <a:pt x="117" y="519"/>
                    <a:pt x="118" y="520"/>
                  </a:cubicBezTo>
                  <a:cubicBezTo>
                    <a:pt x="159" y="559"/>
                    <a:pt x="159" y="559"/>
                    <a:pt x="159" y="559"/>
                  </a:cubicBezTo>
                  <a:cubicBezTo>
                    <a:pt x="160" y="560"/>
                    <a:pt x="160" y="559"/>
                    <a:pt x="161" y="559"/>
                  </a:cubicBezTo>
                  <a:cubicBezTo>
                    <a:pt x="208" y="422"/>
                    <a:pt x="208" y="422"/>
                    <a:pt x="208" y="422"/>
                  </a:cubicBezTo>
                  <a:cubicBezTo>
                    <a:pt x="208" y="421"/>
                    <a:pt x="209" y="420"/>
                    <a:pt x="210" y="420"/>
                  </a:cubicBezTo>
                  <a:cubicBezTo>
                    <a:pt x="279" y="420"/>
                    <a:pt x="279" y="420"/>
                    <a:pt x="279" y="420"/>
                  </a:cubicBezTo>
                  <a:cubicBezTo>
                    <a:pt x="279" y="420"/>
                    <a:pt x="280" y="421"/>
                    <a:pt x="280" y="422"/>
                  </a:cubicBezTo>
                  <a:cubicBezTo>
                    <a:pt x="280" y="558"/>
                    <a:pt x="280" y="558"/>
                    <a:pt x="280" y="558"/>
                  </a:cubicBezTo>
                  <a:cubicBezTo>
                    <a:pt x="280" y="559"/>
                    <a:pt x="281" y="560"/>
                    <a:pt x="282" y="560"/>
                  </a:cubicBezTo>
                  <a:cubicBezTo>
                    <a:pt x="325" y="560"/>
                    <a:pt x="325" y="560"/>
                    <a:pt x="325" y="560"/>
                  </a:cubicBezTo>
                  <a:cubicBezTo>
                    <a:pt x="326" y="560"/>
                    <a:pt x="327" y="559"/>
                    <a:pt x="327" y="558"/>
                  </a:cubicBezTo>
                  <a:cubicBezTo>
                    <a:pt x="327" y="422"/>
                    <a:pt x="327" y="422"/>
                    <a:pt x="327" y="422"/>
                  </a:cubicBezTo>
                  <a:cubicBezTo>
                    <a:pt x="327" y="421"/>
                    <a:pt x="328" y="420"/>
                    <a:pt x="328" y="420"/>
                  </a:cubicBezTo>
                  <a:cubicBezTo>
                    <a:pt x="397" y="420"/>
                    <a:pt x="397" y="420"/>
                    <a:pt x="397" y="420"/>
                  </a:cubicBezTo>
                  <a:cubicBezTo>
                    <a:pt x="398" y="420"/>
                    <a:pt x="399" y="421"/>
                    <a:pt x="399" y="422"/>
                  </a:cubicBezTo>
                  <a:cubicBezTo>
                    <a:pt x="447" y="559"/>
                    <a:pt x="447" y="559"/>
                    <a:pt x="447" y="559"/>
                  </a:cubicBezTo>
                  <a:cubicBezTo>
                    <a:pt x="447" y="559"/>
                    <a:pt x="448" y="560"/>
                    <a:pt x="448" y="559"/>
                  </a:cubicBezTo>
                  <a:cubicBezTo>
                    <a:pt x="489" y="520"/>
                    <a:pt x="489" y="520"/>
                    <a:pt x="489" y="520"/>
                  </a:cubicBezTo>
                  <a:cubicBezTo>
                    <a:pt x="490" y="519"/>
                    <a:pt x="490" y="518"/>
                    <a:pt x="490" y="517"/>
                  </a:cubicBezTo>
                  <a:cubicBezTo>
                    <a:pt x="457" y="422"/>
                    <a:pt x="457" y="422"/>
                    <a:pt x="457" y="422"/>
                  </a:cubicBezTo>
                  <a:cubicBezTo>
                    <a:pt x="457" y="421"/>
                    <a:pt x="457" y="420"/>
                    <a:pt x="458" y="420"/>
                  </a:cubicBezTo>
                  <a:cubicBezTo>
                    <a:pt x="559" y="420"/>
                    <a:pt x="559" y="420"/>
                    <a:pt x="559" y="420"/>
                  </a:cubicBezTo>
                  <a:cubicBezTo>
                    <a:pt x="560" y="420"/>
                    <a:pt x="561" y="420"/>
                    <a:pt x="562" y="420"/>
                  </a:cubicBezTo>
                  <a:cubicBezTo>
                    <a:pt x="606" y="420"/>
                    <a:pt x="606" y="420"/>
                    <a:pt x="606" y="420"/>
                  </a:cubicBezTo>
                  <a:cubicBezTo>
                    <a:pt x="606" y="420"/>
                    <a:pt x="607" y="420"/>
                    <a:pt x="607" y="419"/>
                  </a:cubicBezTo>
                  <a:cubicBezTo>
                    <a:pt x="607" y="375"/>
                    <a:pt x="607" y="375"/>
                    <a:pt x="607" y="375"/>
                  </a:cubicBezTo>
                  <a:cubicBezTo>
                    <a:pt x="607" y="374"/>
                    <a:pt x="606" y="374"/>
                    <a:pt x="606" y="374"/>
                  </a:cubicBezTo>
                  <a:cubicBezTo>
                    <a:pt x="562" y="374"/>
                    <a:pt x="562" y="374"/>
                    <a:pt x="562" y="374"/>
                  </a:cubicBezTo>
                  <a:cubicBezTo>
                    <a:pt x="561" y="374"/>
                    <a:pt x="560" y="373"/>
                    <a:pt x="560" y="372"/>
                  </a:cubicBezTo>
                  <a:cubicBezTo>
                    <a:pt x="560" y="95"/>
                    <a:pt x="560" y="95"/>
                    <a:pt x="560" y="95"/>
                  </a:cubicBezTo>
                  <a:cubicBezTo>
                    <a:pt x="560" y="94"/>
                    <a:pt x="561" y="93"/>
                    <a:pt x="562" y="93"/>
                  </a:cubicBezTo>
                  <a:close/>
                  <a:moveTo>
                    <a:pt x="510" y="371"/>
                  </a:moveTo>
                  <a:cubicBezTo>
                    <a:pt x="510" y="372"/>
                    <a:pt x="510" y="372"/>
                    <a:pt x="510" y="373"/>
                  </a:cubicBezTo>
                  <a:cubicBezTo>
                    <a:pt x="510" y="373"/>
                    <a:pt x="510" y="374"/>
                    <a:pt x="509" y="374"/>
                  </a:cubicBezTo>
                  <a:cubicBezTo>
                    <a:pt x="95" y="374"/>
                    <a:pt x="95" y="374"/>
                    <a:pt x="95" y="374"/>
                  </a:cubicBezTo>
                  <a:cubicBezTo>
                    <a:pt x="95" y="374"/>
                    <a:pt x="95" y="374"/>
                    <a:pt x="95" y="374"/>
                  </a:cubicBezTo>
                  <a:cubicBezTo>
                    <a:pt x="94" y="374"/>
                    <a:pt x="94" y="373"/>
                    <a:pt x="94" y="373"/>
                  </a:cubicBezTo>
                  <a:cubicBezTo>
                    <a:pt x="94" y="373"/>
                    <a:pt x="94" y="372"/>
                    <a:pt x="94" y="371"/>
                  </a:cubicBezTo>
                  <a:cubicBezTo>
                    <a:pt x="94" y="105"/>
                    <a:pt x="94" y="105"/>
                    <a:pt x="94" y="105"/>
                  </a:cubicBezTo>
                  <a:cubicBezTo>
                    <a:pt x="94" y="104"/>
                    <a:pt x="94" y="103"/>
                    <a:pt x="94" y="102"/>
                  </a:cubicBezTo>
                  <a:cubicBezTo>
                    <a:pt x="102" y="94"/>
                    <a:pt x="102" y="94"/>
                    <a:pt x="102" y="94"/>
                  </a:cubicBezTo>
                  <a:cubicBezTo>
                    <a:pt x="103" y="94"/>
                    <a:pt x="104" y="93"/>
                    <a:pt x="105" y="93"/>
                  </a:cubicBezTo>
                  <a:cubicBezTo>
                    <a:pt x="499" y="93"/>
                    <a:pt x="499" y="93"/>
                    <a:pt x="499" y="93"/>
                  </a:cubicBezTo>
                  <a:cubicBezTo>
                    <a:pt x="500" y="93"/>
                    <a:pt x="501" y="94"/>
                    <a:pt x="502" y="94"/>
                  </a:cubicBezTo>
                  <a:cubicBezTo>
                    <a:pt x="510" y="102"/>
                    <a:pt x="510" y="102"/>
                    <a:pt x="510" y="102"/>
                  </a:cubicBezTo>
                  <a:cubicBezTo>
                    <a:pt x="510" y="103"/>
                    <a:pt x="510" y="104"/>
                    <a:pt x="510" y="105"/>
                  </a:cubicBezTo>
                  <a:lnTo>
                    <a:pt x="51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3"/>
            <p:cNvSpPr>
              <a:spLocks/>
            </p:cNvSpPr>
            <p:nvPr/>
          </p:nvSpPr>
          <p:spPr bwMode="auto">
            <a:xfrm>
              <a:off x="1174" y="2716"/>
              <a:ext cx="48" cy="88"/>
            </a:xfrm>
            <a:custGeom>
              <a:avLst/>
              <a:gdLst>
                <a:gd name="T0" fmla="*/ 0 w 77"/>
                <a:gd name="T1" fmla="*/ 39 h 143"/>
                <a:gd name="T2" fmla="*/ 0 w 77"/>
                <a:gd name="T3" fmla="*/ 66 h 143"/>
                <a:gd name="T4" fmla="*/ 45 w 77"/>
                <a:gd name="T5" fmla="*/ 43 h 143"/>
                <a:gd name="T6" fmla="*/ 45 w 77"/>
                <a:gd name="T7" fmla="*/ 143 h 143"/>
                <a:gd name="T8" fmla="*/ 77 w 77"/>
                <a:gd name="T9" fmla="*/ 143 h 143"/>
                <a:gd name="T10" fmla="*/ 77 w 77"/>
                <a:gd name="T11" fmla="*/ 0 h 143"/>
                <a:gd name="T12" fmla="*/ 52 w 77"/>
                <a:gd name="T13" fmla="*/ 0 h 143"/>
                <a:gd name="T14" fmla="*/ 0 w 77"/>
                <a:gd name="T15" fmla="*/ 39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43">
                  <a:moveTo>
                    <a:pt x="0" y="39"/>
                  </a:moveTo>
                  <a:cubicBezTo>
                    <a:pt x="0" y="66"/>
                    <a:pt x="0" y="66"/>
                    <a:pt x="0" y="66"/>
                  </a:cubicBezTo>
                  <a:cubicBezTo>
                    <a:pt x="16" y="61"/>
                    <a:pt x="31" y="53"/>
                    <a:pt x="45" y="43"/>
                  </a:cubicBezTo>
                  <a:cubicBezTo>
                    <a:pt x="45" y="143"/>
                    <a:pt x="45" y="143"/>
                    <a:pt x="45" y="143"/>
                  </a:cubicBezTo>
                  <a:cubicBezTo>
                    <a:pt x="77" y="143"/>
                    <a:pt x="77" y="143"/>
                    <a:pt x="77" y="143"/>
                  </a:cubicBezTo>
                  <a:cubicBezTo>
                    <a:pt x="77" y="0"/>
                    <a:pt x="77" y="0"/>
                    <a:pt x="77" y="0"/>
                  </a:cubicBezTo>
                  <a:cubicBezTo>
                    <a:pt x="52" y="0"/>
                    <a:pt x="52" y="0"/>
                    <a:pt x="52" y="0"/>
                  </a:cubicBezTo>
                  <a:cubicBezTo>
                    <a:pt x="40" y="17"/>
                    <a:pt x="23" y="31"/>
                    <a:pt x="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4"/>
            <p:cNvSpPr>
              <a:spLocks/>
            </p:cNvSpPr>
            <p:nvPr/>
          </p:nvSpPr>
          <p:spPr bwMode="auto">
            <a:xfrm>
              <a:off x="1234" y="2729"/>
              <a:ext cx="62" cy="62"/>
            </a:xfrm>
            <a:custGeom>
              <a:avLst/>
              <a:gdLst>
                <a:gd name="T0" fmla="*/ 38 w 62"/>
                <a:gd name="T1" fmla="*/ 0 h 62"/>
                <a:gd name="T2" fmla="*/ 26 w 62"/>
                <a:gd name="T3" fmla="*/ 0 h 62"/>
                <a:gd name="T4" fmla="*/ 26 w 62"/>
                <a:gd name="T5" fmla="*/ 25 h 62"/>
                <a:gd name="T6" fmla="*/ 0 w 62"/>
                <a:gd name="T7" fmla="*/ 25 h 62"/>
                <a:gd name="T8" fmla="*/ 0 w 62"/>
                <a:gd name="T9" fmla="*/ 37 h 62"/>
                <a:gd name="T10" fmla="*/ 26 w 62"/>
                <a:gd name="T11" fmla="*/ 37 h 62"/>
                <a:gd name="T12" fmla="*/ 26 w 62"/>
                <a:gd name="T13" fmla="*/ 62 h 62"/>
                <a:gd name="T14" fmla="*/ 38 w 62"/>
                <a:gd name="T15" fmla="*/ 62 h 62"/>
                <a:gd name="T16" fmla="*/ 38 w 62"/>
                <a:gd name="T17" fmla="*/ 37 h 62"/>
                <a:gd name="T18" fmla="*/ 62 w 62"/>
                <a:gd name="T19" fmla="*/ 37 h 62"/>
                <a:gd name="T20" fmla="*/ 62 w 62"/>
                <a:gd name="T21" fmla="*/ 25 h 62"/>
                <a:gd name="T22" fmla="*/ 38 w 62"/>
                <a:gd name="T23" fmla="*/ 25 h 62"/>
                <a:gd name="T24" fmla="*/ 38 w 62"/>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2">
                  <a:moveTo>
                    <a:pt x="38" y="0"/>
                  </a:moveTo>
                  <a:lnTo>
                    <a:pt x="26" y="0"/>
                  </a:lnTo>
                  <a:lnTo>
                    <a:pt x="26" y="25"/>
                  </a:lnTo>
                  <a:lnTo>
                    <a:pt x="0" y="25"/>
                  </a:lnTo>
                  <a:lnTo>
                    <a:pt x="0" y="37"/>
                  </a:lnTo>
                  <a:lnTo>
                    <a:pt x="26" y="37"/>
                  </a:lnTo>
                  <a:lnTo>
                    <a:pt x="26" y="62"/>
                  </a:lnTo>
                  <a:lnTo>
                    <a:pt x="38" y="62"/>
                  </a:lnTo>
                  <a:lnTo>
                    <a:pt x="38" y="37"/>
                  </a:lnTo>
                  <a:lnTo>
                    <a:pt x="62" y="37"/>
                  </a:lnTo>
                  <a:lnTo>
                    <a:pt x="62" y="25"/>
                  </a:lnTo>
                  <a:lnTo>
                    <a:pt x="38" y="25"/>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5"/>
            <p:cNvSpPr>
              <a:spLocks/>
            </p:cNvSpPr>
            <p:nvPr/>
          </p:nvSpPr>
          <p:spPr bwMode="auto">
            <a:xfrm>
              <a:off x="1304" y="2715"/>
              <a:ext cx="66" cy="89"/>
            </a:xfrm>
            <a:custGeom>
              <a:avLst/>
              <a:gdLst>
                <a:gd name="T0" fmla="*/ 74 w 108"/>
                <a:gd name="T1" fmla="*/ 88 h 145"/>
                <a:gd name="T2" fmla="*/ 106 w 108"/>
                <a:gd name="T3" fmla="*/ 40 h 145"/>
                <a:gd name="T4" fmla="*/ 58 w 108"/>
                <a:gd name="T5" fmla="*/ 0 h 145"/>
                <a:gd name="T6" fmla="*/ 0 w 108"/>
                <a:gd name="T7" fmla="*/ 43 h 145"/>
                <a:gd name="T8" fmla="*/ 29 w 108"/>
                <a:gd name="T9" fmla="*/ 49 h 145"/>
                <a:gd name="T10" fmla="*/ 53 w 108"/>
                <a:gd name="T11" fmla="*/ 25 h 145"/>
                <a:gd name="T12" fmla="*/ 73 w 108"/>
                <a:gd name="T13" fmla="*/ 44 h 145"/>
                <a:gd name="T14" fmla="*/ 42 w 108"/>
                <a:gd name="T15" fmla="*/ 81 h 145"/>
                <a:gd name="T16" fmla="*/ 0 w 108"/>
                <a:gd name="T17" fmla="*/ 126 h 145"/>
                <a:gd name="T18" fmla="*/ 0 w 108"/>
                <a:gd name="T19" fmla="*/ 145 h 145"/>
                <a:gd name="T20" fmla="*/ 105 w 108"/>
                <a:gd name="T21" fmla="*/ 145 h 145"/>
                <a:gd name="T22" fmla="*/ 105 w 108"/>
                <a:gd name="T23" fmla="*/ 120 h 145"/>
                <a:gd name="T24" fmla="*/ 37 w 108"/>
                <a:gd name="T25" fmla="*/ 120 h 145"/>
                <a:gd name="T26" fmla="*/ 74 w 108"/>
                <a:gd name="T27" fmla="*/ 8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45">
                  <a:moveTo>
                    <a:pt x="74" y="88"/>
                  </a:moveTo>
                  <a:cubicBezTo>
                    <a:pt x="97" y="74"/>
                    <a:pt x="108" y="59"/>
                    <a:pt x="106" y="40"/>
                  </a:cubicBezTo>
                  <a:cubicBezTo>
                    <a:pt x="104" y="15"/>
                    <a:pt x="88" y="1"/>
                    <a:pt x="58" y="0"/>
                  </a:cubicBezTo>
                  <a:cubicBezTo>
                    <a:pt x="25" y="0"/>
                    <a:pt x="6" y="14"/>
                    <a:pt x="0" y="43"/>
                  </a:cubicBezTo>
                  <a:cubicBezTo>
                    <a:pt x="29" y="49"/>
                    <a:pt x="29" y="49"/>
                    <a:pt x="29" y="49"/>
                  </a:cubicBezTo>
                  <a:cubicBezTo>
                    <a:pt x="32" y="33"/>
                    <a:pt x="40" y="25"/>
                    <a:pt x="53" y="25"/>
                  </a:cubicBezTo>
                  <a:cubicBezTo>
                    <a:pt x="66" y="25"/>
                    <a:pt x="72" y="31"/>
                    <a:pt x="73" y="44"/>
                  </a:cubicBezTo>
                  <a:cubicBezTo>
                    <a:pt x="74" y="52"/>
                    <a:pt x="64" y="64"/>
                    <a:pt x="42" y="81"/>
                  </a:cubicBezTo>
                  <a:cubicBezTo>
                    <a:pt x="26" y="93"/>
                    <a:pt x="12" y="108"/>
                    <a:pt x="0" y="126"/>
                  </a:cubicBezTo>
                  <a:cubicBezTo>
                    <a:pt x="0" y="145"/>
                    <a:pt x="0" y="145"/>
                    <a:pt x="0" y="145"/>
                  </a:cubicBezTo>
                  <a:cubicBezTo>
                    <a:pt x="105" y="145"/>
                    <a:pt x="105" y="145"/>
                    <a:pt x="105" y="145"/>
                  </a:cubicBezTo>
                  <a:cubicBezTo>
                    <a:pt x="105" y="120"/>
                    <a:pt x="105" y="120"/>
                    <a:pt x="105" y="120"/>
                  </a:cubicBezTo>
                  <a:cubicBezTo>
                    <a:pt x="37" y="120"/>
                    <a:pt x="37" y="120"/>
                    <a:pt x="37" y="120"/>
                  </a:cubicBezTo>
                  <a:cubicBezTo>
                    <a:pt x="47" y="109"/>
                    <a:pt x="59" y="99"/>
                    <a:pt x="7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 name="Group 38"/>
          <p:cNvGrpSpPr>
            <a:grpSpLocks noChangeAspect="1"/>
          </p:cNvGrpSpPr>
          <p:nvPr/>
        </p:nvGrpSpPr>
        <p:grpSpPr bwMode="auto">
          <a:xfrm>
            <a:off x="3449249" y="2034729"/>
            <a:ext cx="379984" cy="433387"/>
            <a:chOff x="1643" y="2607"/>
            <a:chExt cx="370" cy="422"/>
          </a:xfrm>
          <a:solidFill>
            <a:schemeClr val="bg1"/>
          </a:solidFill>
        </p:grpSpPr>
        <p:sp>
          <p:nvSpPr>
            <p:cNvPr id="31" name="Freeform 39"/>
            <p:cNvSpPr>
              <a:spLocks noEditPoints="1"/>
            </p:cNvSpPr>
            <p:nvPr/>
          </p:nvSpPr>
          <p:spPr bwMode="auto">
            <a:xfrm>
              <a:off x="1643" y="2607"/>
              <a:ext cx="370" cy="422"/>
            </a:xfrm>
            <a:custGeom>
              <a:avLst/>
              <a:gdLst>
                <a:gd name="T0" fmla="*/ 627 w 639"/>
                <a:gd name="T1" fmla="*/ 707 h 730"/>
                <a:gd name="T2" fmla="*/ 615 w 639"/>
                <a:gd name="T3" fmla="*/ 707 h 730"/>
                <a:gd name="T4" fmla="*/ 615 w 639"/>
                <a:gd name="T5" fmla="*/ 615 h 730"/>
                <a:gd name="T6" fmla="*/ 638 w 639"/>
                <a:gd name="T7" fmla="*/ 593 h 730"/>
                <a:gd name="T8" fmla="*/ 638 w 639"/>
                <a:gd name="T9" fmla="*/ 46 h 730"/>
                <a:gd name="T10" fmla="*/ 593 w 639"/>
                <a:gd name="T11" fmla="*/ 0 h 730"/>
                <a:gd name="T12" fmla="*/ 45 w 639"/>
                <a:gd name="T13" fmla="*/ 0 h 730"/>
                <a:gd name="T14" fmla="*/ 0 w 639"/>
                <a:gd name="T15" fmla="*/ 46 h 730"/>
                <a:gd name="T16" fmla="*/ 0 w 639"/>
                <a:gd name="T17" fmla="*/ 661 h 730"/>
                <a:gd name="T18" fmla="*/ 68 w 639"/>
                <a:gd name="T19" fmla="*/ 730 h 730"/>
                <a:gd name="T20" fmla="*/ 627 w 639"/>
                <a:gd name="T21" fmla="*/ 730 h 730"/>
                <a:gd name="T22" fmla="*/ 639 w 639"/>
                <a:gd name="T23" fmla="*/ 718 h 730"/>
                <a:gd name="T24" fmla="*/ 627 w 639"/>
                <a:gd name="T25" fmla="*/ 707 h 730"/>
                <a:gd name="T26" fmla="*/ 33 w 639"/>
                <a:gd name="T27" fmla="*/ 56 h 730"/>
                <a:gd name="T28" fmla="*/ 33 w 639"/>
                <a:gd name="T29" fmla="*/ 56 h 730"/>
                <a:gd name="T30" fmla="*/ 56 w 639"/>
                <a:gd name="T31" fmla="*/ 33 h 730"/>
                <a:gd name="T32" fmla="*/ 91 w 639"/>
                <a:gd name="T33" fmla="*/ 33 h 730"/>
                <a:gd name="T34" fmla="*/ 91 w 639"/>
                <a:gd name="T35" fmla="*/ 582 h 730"/>
                <a:gd name="T36" fmla="*/ 68 w 639"/>
                <a:gd name="T37" fmla="*/ 582 h 730"/>
                <a:gd name="T38" fmla="*/ 33 w 639"/>
                <a:gd name="T39" fmla="*/ 592 h 730"/>
                <a:gd name="T40" fmla="*/ 33 w 639"/>
                <a:gd name="T41" fmla="*/ 56 h 730"/>
                <a:gd name="T42" fmla="*/ 582 w 639"/>
                <a:gd name="T43" fmla="*/ 697 h 730"/>
                <a:gd name="T44" fmla="*/ 68 w 639"/>
                <a:gd name="T45" fmla="*/ 697 h 730"/>
                <a:gd name="T46" fmla="*/ 31 w 639"/>
                <a:gd name="T47" fmla="*/ 656 h 730"/>
                <a:gd name="T48" fmla="*/ 68 w 639"/>
                <a:gd name="T49" fmla="*/ 616 h 730"/>
                <a:gd name="T50" fmla="*/ 582 w 639"/>
                <a:gd name="T51" fmla="*/ 616 h 730"/>
                <a:gd name="T52" fmla="*/ 582 w 639"/>
                <a:gd name="T53" fmla="*/ 697 h 730"/>
                <a:gd name="T54" fmla="*/ 605 w 639"/>
                <a:gd name="T55" fmla="*/ 582 h 730"/>
                <a:gd name="T56" fmla="*/ 125 w 639"/>
                <a:gd name="T57" fmla="*/ 582 h 730"/>
                <a:gd name="T58" fmla="*/ 125 w 639"/>
                <a:gd name="T59" fmla="*/ 33 h 730"/>
                <a:gd name="T60" fmla="*/ 582 w 639"/>
                <a:gd name="T61" fmla="*/ 33 h 730"/>
                <a:gd name="T62" fmla="*/ 605 w 639"/>
                <a:gd name="T63" fmla="*/ 56 h 730"/>
                <a:gd name="T64" fmla="*/ 605 w 639"/>
                <a:gd name="T65" fmla="*/ 582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 h="730">
                  <a:moveTo>
                    <a:pt x="627" y="707"/>
                  </a:moveTo>
                  <a:cubicBezTo>
                    <a:pt x="615" y="707"/>
                    <a:pt x="615" y="707"/>
                    <a:pt x="615" y="707"/>
                  </a:cubicBezTo>
                  <a:cubicBezTo>
                    <a:pt x="615" y="615"/>
                    <a:pt x="615" y="615"/>
                    <a:pt x="615" y="615"/>
                  </a:cubicBezTo>
                  <a:cubicBezTo>
                    <a:pt x="628" y="616"/>
                    <a:pt x="638" y="605"/>
                    <a:pt x="638" y="593"/>
                  </a:cubicBezTo>
                  <a:cubicBezTo>
                    <a:pt x="638" y="46"/>
                    <a:pt x="638" y="46"/>
                    <a:pt x="638" y="46"/>
                  </a:cubicBezTo>
                  <a:cubicBezTo>
                    <a:pt x="638" y="21"/>
                    <a:pt x="618" y="0"/>
                    <a:pt x="593" y="0"/>
                  </a:cubicBezTo>
                  <a:cubicBezTo>
                    <a:pt x="45" y="0"/>
                    <a:pt x="45" y="0"/>
                    <a:pt x="45" y="0"/>
                  </a:cubicBezTo>
                  <a:cubicBezTo>
                    <a:pt x="20" y="0"/>
                    <a:pt x="0" y="21"/>
                    <a:pt x="0" y="46"/>
                  </a:cubicBezTo>
                  <a:cubicBezTo>
                    <a:pt x="0" y="661"/>
                    <a:pt x="0" y="661"/>
                    <a:pt x="0" y="661"/>
                  </a:cubicBezTo>
                  <a:cubicBezTo>
                    <a:pt x="0" y="699"/>
                    <a:pt x="31" y="730"/>
                    <a:pt x="68" y="730"/>
                  </a:cubicBezTo>
                  <a:cubicBezTo>
                    <a:pt x="627" y="730"/>
                    <a:pt x="627" y="730"/>
                    <a:pt x="627" y="730"/>
                  </a:cubicBezTo>
                  <a:cubicBezTo>
                    <a:pt x="633" y="730"/>
                    <a:pt x="639" y="725"/>
                    <a:pt x="639" y="718"/>
                  </a:cubicBezTo>
                  <a:cubicBezTo>
                    <a:pt x="639" y="712"/>
                    <a:pt x="633" y="707"/>
                    <a:pt x="627" y="707"/>
                  </a:cubicBezTo>
                  <a:close/>
                  <a:moveTo>
                    <a:pt x="33" y="56"/>
                  </a:moveTo>
                  <a:cubicBezTo>
                    <a:pt x="33" y="56"/>
                    <a:pt x="33" y="56"/>
                    <a:pt x="33" y="56"/>
                  </a:cubicBezTo>
                  <a:cubicBezTo>
                    <a:pt x="33" y="44"/>
                    <a:pt x="44" y="33"/>
                    <a:pt x="56" y="33"/>
                  </a:cubicBezTo>
                  <a:cubicBezTo>
                    <a:pt x="91" y="33"/>
                    <a:pt x="91" y="33"/>
                    <a:pt x="91" y="33"/>
                  </a:cubicBezTo>
                  <a:cubicBezTo>
                    <a:pt x="91" y="582"/>
                    <a:pt x="91" y="582"/>
                    <a:pt x="91" y="582"/>
                  </a:cubicBezTo>
                  <a:cubicBezTo>
                    <a:pt x="68" y="582"/>
                    <a:pt x="68" y="582"/>
                    <a:pt x="68" y="582"/>
                  </a:cubicBezTo>
                  <a:cubicBezTo>
                    <a:pt x="51" y="582"/>
                    <a:pt x="47" y="582"/>
                    <a:pt x="33" y="592"/>
                  </a:cubicBezTo>
                  <a:lnTo>
                    <a:pt x="33" y="56"/>
                  </a:lnTo>
                  <a:close/>
                  <a:moveTo>
                    <a:pt x="582" y="697"/>
                  </a:moveTo>
                  <a:cubicBezTo>
                    <a:pt x="68" y="697"/>
                    <a:pt x="68" y="697"/>
                    <a:pt x="68" y="697"/>
                  </a:cubicBezTo>
                  <a:cubicBezTo>
                    <a:pt x="43" y="697"/>
                    <a:pt x="31" y="681"/>
                    <a:pt x="31" y="656"/>
                  </a:cubicBezTo>
                  <a:cubicBezTo>
                    <a:pt x="31" y="631"/>
                    <a:pt x="43" y="616"/>
                    <a:pt x="68" y="616"/>
                  </a:cubicBezTo>
                  <a:cubicBezTo>
                    <a:pt x="582" y="616"/>
                    <a:pt x="582" y="616"/>
                    <a:pt x="582" y="616"/>
                  </a:cubicBezTo>
                  <a:lnTo>
                    <a:pt x="582" y="697"/>
                  </a:lnTo>
                  <a:close/>
                  <a:moveTo>
                    <a:pt x="605" y="582"/>
                  </a:moveTo>
                  <a:cubicBezTo>
                    <a:pt x="125" y="582"/>
                    <a:pt x="125" y="582"/>
                    <a:pt x="125" y="582"/>
                  </a:cubicBezTo>
                  <a:cubicBezTo>
                    <a:pt x="125" y="33"/>
                    <a:pt x="125" y="33"/>
                    <a:pt x="125" y="33"/>
                  </a:cubicBezTo>
                  <a:cubicBezTo>
                    <a:pt x="582" y="33"/>
                    <a:pt x="582" y="33"/>
                    <a:pt x="582" y="33"/>
                  </a:cubicBezTo>
                  <a:cubicBezTo>
                    <a:pt x="595" y="33"/>
                    <a:pt x="605" y="44"/>
                    <a:pt x="605" y="56"/>
                  </a:cubicBezTo>
                  <a:lnTo>
                    <a:pt x="605" y="5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0"/>
            <p:cNvSpPr>
              <a:spLocks/>
            </p:cNvSpPr>
            <p:nvPr/>
          </p:nvSpPr>
          <p:spPr bwMode="auto">
            <a:xfrm>
              <a:off x="1758" y="2775"/>
              <a:ext cx="139" cy="15"/>
            </a:xfrm>
            <a:custGeom>
              <a:avLst/>
              <a:gdLst>
                <a:gd name="T0" fmla="*/ 228 w 240"/>
                <a:gd name="T1" fmla="*/ 0 h 25"/>
                <a:gd name="T2" fmla="*/ 12 w 240"/>
                <a:gd name="T3" fmla="*/ 0 h 25"/>
                <a:gd name="T4" fmla="*/ 0 w 240"/>
                <a:gd name="T5" fmla="*/ 12 h 25"/>
                <a:gd name="T6" fmla="*/ 12 w 240"/>
                <a:gd name="T7" fmla="*/ 25 h 25"/>
                <a:gd name="T8" fmla="*/ 228 w 240"/>
                <a:gd name="T9" fmla="*/ 25 h 25"/>
                <a:gd name="T10" fmla="*/ 240 w 240"/>
                <a:gd name="T11" fmla="*/ 12 h 25"/>
                <a:gd name="T12" fmla="*/ 228 w 24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40" h="25">
                  <a:moveTo>
                    <a:pt x="228" y="0"/>
                  </a:moveTo>
                  <a:cubicBezTo>
                    <a:pt x="12" y="0"/>
                    <a:pt x="12" y="0"/>
                    <a:pt x="12" y="0"/>
                  </a:cubicBezTo>
                  <a:cubicBezTo>
                    <a:pt x="5" y="0"/>
                    <a:pt x="0" y="5"/>
                    <a:pt x="0" y="12"/>
                  </a:cubicBezTo>
                  <a:cubicBezTo>
                    <a:pt x="0" y="20"/>
                    <a:pt x="5" y="25"/>
                    <a:pt x="12" y="25"/>
                  </a:cubicBezTo>
                  <a:cubicBezTo>
                    <a:pt x="228" y="25"/>
                    <a:pt x="228" y="25"/>
                    <a:pt x="228" y="25"/>
                  </a:cubicBezTo>
                  <a:cubicBezTo>
                    <a:pt x="234" y="25"/>
                    <a:pt x="240" y="20"/>
                    <a:pt x="240" y="12"/>
                  </a:cubicBezTo>
                  <a:cubicBezTo>
                    <a:pt x="240" y="5"/>
                    <a:pt x="234" y="0"/>
                    <a:pt x="2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1"/>
            <p:cNvSpPr>
              <a:spLocks/>
            </p:cNvSpPr>
            <p:nvPr/>
          </p:nvSpPr>
          <p:spPr bwMode="auto">
            <a:xfrm>
              <a:off x="1758" y="2735"/>
              <a:ext cx="185" cy="15"/>
            </a:xfrm>
            <a:custGeom>
              <a:avLst/>
              <a:gdLst>
                <a:gd name="T0" fmla="*/ 308 w 320"/>
                <a:gd name="T1" fmla="*/ 0 h 26"/>
                <a:gd name="T2" fmla="*/ 12 w 320"/>
                <a:gd name="T3" fmla="*/ 0 h 26"/>
                <a:gd name="T4" fmla="*/ 0 w 320"/>
                <a:gd name="T5" fmla="*/ 13 h 26"/>
                <a:gd name="T6" fmla="*/ 12 w 320"/>
                <a:gd name="T7" fmla="*/ 26 h 26"/>
                <a:gd name="T8" fmla="*/ 308 w 320"/>
                <a:gd name="T9" fmla="*/ 26 h 26"/>
                <a:gd name="T10" fmla="*/ 320 w 320"/>
                <a:gd name="T11" fmla="*/ 13 h 26"/>
                <a:gd name="T12" fmla="*/ 308 w 32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20" h="26">
                  <a:moveTo>
                    <a:pt x="308" y="0"/>
                  </a:moveTo>
                  <a:cubicBezTo>
                    <a:pt x="12" y="0"/>
                    <a:pt x="12" y="0"/>
                    <a:pt x="12" y="0"/>
                  </a:cubicBezTo>
                  <a:cubicBezTo>
                    <a:pt x="5" y="0"/>
                    <a:pt x="0" y="6"/>
                    <a:pt x="0" y="13"/>
                  </a:cubicBezTo>
                  <a:cubicBezTo>
                    <a:pt x="0" y="20"/>
                    <a:pt x="5" y="26"/>
                    <a:pt x="12" y="26"/>
                  </a:cubicBezTo>
                  <a:cubicBezTo>
                    <a:pt x="308" y="26"/>
                    <a:pt x="308" y="26"/>
                    <a:pt x="308" y="26"/>
                  </a:cubicBezTo>
                  <a:cubicBezTo>
                    <a:pt x="314" y="26"/>
                    <a:pt x="320" y="20"/>
                    <a:pt x="320" y="13"/>
                  </a:cubicBezTo>
                  <a:cubicBezTo>
                    <a:pt x="320" y="6"/>
                    <a:pt x="314" y="0"/>
                    <a:pt x="3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2"/>
            <p:cNvSpPr>
              <a:spLocks/>
            </p:cNvSpPr>
            <p:nvPr/>
          </p:nvSpPr>
          <p:spPr bwMode="auto">
            <a:xfrm>
              <a:off x="1758" y="2696"/>
              <a:ext cx="93" cy="14"/>
            </a:xfrm>
            <a:custGeom>
              <a:avLst/>
              <a:gdLst>
                <a:gd name="T0" fmla="*/ 12 w 160"/>
                <a:gd name="T1" fmla="*/ 25 h 25"/>
                <a:gd name="T2" fmla="*/ 148 w 160"/>
                <a:gd name="T3" fmla="*/ 25 h 25"/>
                <a:gd name="T4" fmla="*/ 160 w 160"/>
                <a:gd name="T5" fmla="*/ 13 h 25"/>
                <a:gd name="T6" fmla="*/ 148 w 160"/>
                <a:gd name="T7" fmla="*/ 0 h 25"/>
                <a:gd name="T8" fmla="*/ 12 w 160"/>
                <a:gd name="T9" fmla="*/ 0 h 25"/>
                <a:gd name="T10" fmla="*/ 0 w 160"/>
                <a:gd name="T11" fmla="*/ 13 h 25"/>
                <a:gd name="T12" fmla="*/ 12 w 160"/>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60" h="25">
                  <a:moveTo>
                    <a:pt x="12" y="25"/>
                  </a:moveTo>
                  <a:cubicBezTo>
                    <a:pt x="148" y="25"/>
                    <a:pt x="148" y="25"/>
                    <a:pt x="148" y="25"/>
                  </a:cubicBezTo>
                  <a:cubicBezTo>
                    <a:pt x="155" y="25"/>
                    <a:pt x="160" y="19"/>
                    <a:pt x="160" y="13"/>
                  </a:cubicBezTo>
                  <a:cubicBezTo>
                    <a:pt x="160" y="6"/>
                    <a:pt x="155" y="0"/>
                    <a:pt x="148" y="0"/>
                  </a:cubicBezTo>
                  <a:cubicBezTo>
                    <a:pt x="12" y="0"/>
                    <a:pt x="12" y="0"/>
                    <a:pt x="12" y="0"/>
                  </a:cubicBezTo>
                  <a:cubicBezTo>
                    <a:pt x="5" y="0"/>
                    <a:pt x="0" y="6"/>
                    <a:pt x="0" y="13"/>
                  </a:cubicBezTo>
                  <a:cubicBezTo>
                    <a:pt x="0" y="19"/>
                    <a:pt x="5" y="25"/>
                    <a:pt x="1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Group 8"/>
          <p:cNvGrpSpPr>
            <a:grpSpLocks noChangeAspect="1"/>
          </p:cNvGrpSpPr>
          <p:nvPr/>
        </p:nvGrpSpPr>
        <p:grpSpPr bwMode="auto">
          <a:xfrm>
            <a:off x="5421111" y="1996459"/>
            <a:ext cx="473971" cy="472947"/>
            <a:chOff x="1974" y="3327"/>
            <a:chExt cx="463" cy="462"/>
          </a:xfrm>
          <a:solidFill>
            <a:schemeClr val="bg1"/>
          </a:solidFill>
        </p:grpSpPr>
        <p:sp>
          <p:nvSpPr>
            <p:cNvPr id="36" name="Freeform 9"/>
            <p:cNvSpPr>
              <a:spLocks/>
            </p:cNvSpPr>
            <p:nvPr/>
          </p:nvSpPr>
          <p:spPr bwMode="auto">
            <a:xfrm>
              <a:off x="1974" y="3327"/>
              <a:ext cx="463" cy="462"/>
            </a:xfrm>
            <a:custGeom>
              <a:avLst/>
              <a:gdLst>
                <a:gd name="T0" fmla="*/ 400 w 799"/>
                <a:gd name="T1" fmla="*/ 799 h 799"/>
                <a:gd name="T2" fmla="*/ 117 w 799"/>
                <a:gd name="T3" fmla="*/ 682 h 799"/>
                <a:gd name="T4" fmla="*/ 0 w 799"/>
                <a:gd name="T5" fmla="*/ 400 h 799"/>
                <a:gd name="T6" fmla="*/ 117 w 799"/>
                <a:gd name="T7" fmla="*/ 117 h 799"/>
                <a:gd name="T8" fmla="*/ 400 w 799"/>
                <a:gd name="T9" fmla="*/ 0 h 799"/>
                <a:gd name="T10" fmla="*/ 682 w 799"/>
                <a:gd name="T11" fmla="*/ 117 h 799"/>
                <a:gd name="T12" fmla="*/ 799 w 799"/>
                <a:gd name="T13" fmla="*/ 400 h 799"/>
                <a:gd name="T14" fmla="*/ 731 w 799"/>
                <a:gd name="T15" fmla="*/ 623 h 799"/>
                <a:gd name="T16" fmla="*/ 705 w 799"/>
                <a:gd name="T17" fmla="*/ 628 h 799"/>
                <a:gd name="T18" fmla="*/ 700 w 799"/>
                <a:gd name="T19" fmla="*/ 602 h 799"/>
                <a:gd name="T20" fmla="*/ 761 w 799"/>
                <a:gd name="T21" fmla="*/ 400 h 799"/>
                <a:gd name="T22" fmla="*/ 655 w 799"/>
                <a:gd name="T23" fmla="*/ 144 h 799"/>
                <a:gd name="T24" fmla="*/ 400 w 799"/>
                <a:gd name="T25" fmla="*/ 38 h 799"/>
                <a:gd name="T26" fmla="*/ 144 w 799"/>
                <a:gd name="T27" fmla="*/ 144 h 799"/>
                <a:gd name="T28" fmla="*/ 38 w 799"/>
                <a:gd name="T29" fmla="*/ 400 h 799"/>
                <a:gd name="T30" fmla="*/ 144 w 799"/>
                <a:gd name="T31" fmla="*/ 655 h 799"/>
                <a:gd name="T32" fmla="*/ 400 w 799"/>
                <a:gd name="T33" fmla="*/ 761 h 799"/>
                <a:gd name="T34" fmla="*/ 592 w 799"/>
                <a:gd name="T35" fmla="*/ 706 h 799"/>
                <a:gd name="T36" fmla="*/ 618 w 799"/>
                <a:gd name="T37" fmla="*/ 712 h 799"/>
                <a:gd name="T38" fmla="*/ 612 w 799"/>
                <a:gd name="T39" fmla="*/ 738 h 799"/>
                <a:gd name="T40" fmla="*/ 400 w 799"/>
                <a:gd name="T41" fmla="*/ 79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9" h="799">
                  <a:moveTo>
                    <a:pt x="400" y="799"/>
                  </a:moveTo>
                  <a:cubicBezTo>
                    <a:pt x="293" y="799"/>
                    <a:pt x="193" y="758"/>
                    <a:pt x="117" y="682"/>
                  </a:cubicBezTo>
                  <a:cubicBezTo>
                    <a:pt x="42" y="607"/>
                    <a:pt x="0" y="507"/>
                    <a:pt x="0" y="400"/>
                  </a:cubicBezTo>
                  <a:cubicBezTo>
                    <a:pt x="0" y="293"/>
                    <a:pt x="42" y="193"/>
                    <a:pt x="117" y="117"/>
                  </a:cubicBezTo>
                  <a:cubicBezTo>
                    <a:pt x="193" y="42"/>
                    <a:pt x="293" y="0"/>
                    <a:pt x="400" y="0"/>
                  </a:cubicBezTo>
                  <a:cubicBezTo>
                    <a:pt x="507" y="0"/>
                    <a:pt x="607" y="42"/>
                    <a:pt x="682" y="117"/>
                  </a:cubicBezTo>
                  <a:cubicBezTo>
                    <a:pt x="758" y="193"/>
                    <a:pt x="799" y="293"/>
                    <a:pt x="799" y="400"/>
                  </a:cubicBezTo>
                  <a:cubicBezTo>
                    <a:pt x="799" y="480"/>
                    <a:pt x="776" y="557"/>
                    <a:pt x="731" y="623"/>
                  </a:cubicBezTo>
                  <a:cubicBezTo>
                    <a:pt x="725" y="632"/>
                    <a:pt x="713" y="634"/>
                    <a:pt x="705" y="628"/>
                  </a:cubicBezTo>
                  <a:cubicBezTo>
                    <a:pt x="696" y="622"/>
                    <a:pt x="694" y="611"/>
                    <a:pt x="700" y="602"/>
                  </a:cubicBezTo>
                  <a:cubicBezTo>
                    <a:pt x="740" y="542"/>
                    <a:pt x="761" y="472"/>
                    <a:pt x="761" y="400"/>
                  </a:cubicBezTo>
                  <a:cubicBezTo>
                    <a:pt x="761" y="303"/>
                    <a:pt x="724" y="212"/>
                    <a:pt x="655" y="144"/>
                  </a:cubicBezTo>
                  <a:cubicBezTo>
                    <a:pt x="587" y="76"/>
                    <a:pt x="496" y="38"/>
                    <a:pt x="400" y="38"/>
                  </a:cubicBezTo>
                  <a:cubicBezTo>
                    <a:pt x="303" y="38"/>
                    <a:pt x="212" y="76"/>
                    <a:pt x="144" y="144"/>
                  </a:cubicBezTo>
                  <a:cubicBezTo>
                    <a:pt x="76" y="212"/>
                    <a:pt x="38" y="303"/>
                    <a:pt x="38" y="400"/>
                  </a:cubicBezTo>
                  <a:cubicBezTo>
                    <a:pt x="38" y="496"/>
                    <a:pt x="76" y="587"/>
                    <a:pt x="144" y="655"/>
                  </a:cubicBezTo>
                  <a:cubicBezTo>
                    <a:pt x="212" y="724"/>
                    <a:pt x="303" y="761"/>
                    <a:pt x="400" y="761"/>
                  </a:cubicBezTo>
                  <a:cubicBezTo>
                    <a:pt x="468" y="761"/>
                    <a:pt x="535" y="742"/>
                    <a:pt x="592" y="706"/>
                  </a:cubicBezTo>
                  <a:cubicBezTo>
                    <a:pt x="601" y="700"/>
                    <a:pt x="613" y="703"/>
                    <a:pt x="618" y="712"/>
                  </a:cubicBezTo>
                  <a:cubicBezTo>
                    <a:pt x="624" y="721"/>
                    <a:pt x="621" y="733"/>
                    <a:pt x="612" y="738"/>
                  </a:cubicBezTo>
                  <a:cubicBezTo>
                    <a:pt x="549" y="778"/>
                    <a:pt x="475" y="799"/>
                    <a:pt x="400" y="7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
            <p:cNvSpPr>
              <a:spLocks noEditPoints="1"/>
            </p:cNvSpPr>
            <p:nvPr/>
          </p:nvSpPr>
          <p:spPr bwMode="auto">
            <a:xfrm>
              <a:off x="2062" y="3440"/>
              <a:ext cx="150" cy="222"/>
            </a:xfrm>
            <a:custGeom>
              <a:avLst/>
              <a:gdLst>
                <a:gd name="T0" fmla="*/ 227 w 259"/>
                <a:gd name="T1" fmla="*/ 384 h 384"/>
                <a:gd name="T2" fmla="*/ 242 w 259"/>
                <a:gd name="T3" fmla="*/ 372 h 384"/>
                <a:gd name="T4" fmla="*/ 255 w 259"/>
                <a:gd name="T5" fmla="*/ 296 h 384"/>
                <a:gd name="T6" fmla="*/ 226 w 259"/>
                <a:gd name="T7" fmla="*/ 153 h 384"/>
                <a:gd name="T8" fmla="*/ 64 w 259"/>
                <a:gd name="T9" fmla="*/ 3 h 384"/>
                <a:gd name="T10" fmla="*/ 50 w 259"/>
                <a:gd name="T11" fmla="*/ 2 h 384"/>
                <a:gd name="T12" fmla="*/ 40 w 259"/>
                <a:gd name="T13" fmla="*/ 13 h 384"/>
                <a:gd name="T14" fmla="*/ 56 w 259"/>
                <a:gd name="T15" fmla="*/ 312 h 384"/>
                <a:gd name="T16" fmla="*/ 220 w 259"/>
                <a:gd name="T17" fmla="*/ 384 h 384"/>
                <a:gd name="T18" fmla="*/ 227 w 259"/>
                <a:gd name="T19" fmla="*/ 384 h 384"/>
                <a:gd name="T20" fmla="*/ 83 w 259"/>
                <a:gd name="T21" fmla="*/ 290 h 384"/>
                <a:gd name="T22" fmla="*/ 48 w 259"/>
                <a:gd name="T23" fmla="*/ 195 h 384"/>
                <a:gd name="T24" fmla="*/ 66 w 259"/>
                <a:gd name="T25" fmla="*/ 44 h 384"/>
                <a:gd name="T26" fmla="*/ 197 w 259"/>
                <a:gd name="T27" fmla="*/ 171 h 384"/>
                <a:gd name="T28" fmla="*/ 218 w 259"/>
                <a:gd name="T29" fmla="*/ 322 h 384"/>
                <a:gd name="T30" fmla="*/ 159 w 259"/>
                <a:gd name="T31" fmla="*/ 264 h 384"/>
                <a:gd name="T32" fmla="*/ 93 w 259"/>
                <a:gd name="T33" fmla="*/ 131 h 384"/>
                <a:gd name="T34" fmla="*/ 76 w 259"/>
                <a:gd name="T35" fmla="*/ 115 h 384"/>
                <a:gd name="T36" fmla="*/ 60 w 259"/>
                <a:gd name="T37" fmla="*/ 132 h 384"/>
                <a:gd name="T38" fmla="*/ 137 w 259"/>
                <a:gd name="T39" fmla="*/ 289 h 384"/>
                <a:gd name="T40" fmla="*/ 196 w 259"/>
                <a:gd name="T41" fmla="*/ 349 h 384"/>
                <a:gd name="T42" fmla="*/ 83 w 259"/>
                <a:gd name="T43" fmla="*/ 29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9" h="384">
                  <a:moveTo>
                    <a:pt x="227" y="384"/>
                  </a:moveTo>
                  <a:cubicBezTo>
                    <a:pt x="234" y="384"/>
                    <a:pt x="240" y="379"/>
                    <a:pt x="242" y="372"/>
                  </a:cubicBezTo>
                  <a:cubicBezTo>
                    <a:pt x="242" y="371"/>
                    <a:pt x="252" y="339"/>
                    <a:pt x="255" y="296"/>
                  </a:cubicBezTo>
                  <a:cubicBezTo>
                    <a:pt x="259" y="238"/>
                    <a:pt x="249" y="190"/>
                    <a:pt x="226" y="153"/>
                  </a:cubicBezTo>
                  <a:cubicBezTo>
                    <a:pt x="169" y="62"/>
                    <a:pt x="68" y="6"/>
                    <a:pt x="64" y="3"/>
                  </a:cubicBezTo>
                  <a:cubicBezTo>
                    <a:pt x="60" y="1"/>
                    <a:pt x="54" y="0"/>
                    <a:pt x="50" y="2"/>
                  </a:cubicBezTo>
                  <a:cubicBezTo>
                    <a:pt x="45" y="4"/>
                    <a:pt x="41" y="8"/>
                    <a:pt x="40" y="13"/>
                  </a:cubicBezTo>
                  <a:cubicBezTo>
                    <a:pt x="0" y="147"/>
                    <a:pt x="5" y="247"/>
                    <a:pt x="56" y="312"/>
                  </a:cubicBezTo>
                  <a:cubicBezTo>
                    <a:pt x="110" y="379"/>
                    <a:pt x="194" y="384"/>
                    <a:pt x="220" y="384"/>
                  </a:cubicBezTo>
                  <a:cubicBezTo>
                    <a:pt x="224" y="384"/>
                    <a:pt x="226" y="384"/>
                    <a:pt x="227" y="384"/>
                  </a:cubicBezTo>
                  <a:close/>
                  <a:moveTo>
                    <a:pt x="83" y="290"/>
                  </a:moveTo>
                  <a:cubicBezTo>
                    <a:pt x="63" y="266"/>
                    <a:pt x="52" y="233"/>
                    <a:pt x="48" y="195"/>
                  </a:cubicBezTo>
                  <a:cubicBezTo>
                    <a:pt x="44" y="153"/>
                    <a:pt x="50" y="102"/>
                    <a:pt x="66" y="44"/>
                  </a:cubicBezTo>
                  <a:cubicBezTo>
                    <a:pt x="97" y="64"/>
                    <a:pt x="159" y="110"/>
                    <a:pt x="197" y="171"/>
                  </a:cubicBezTo>
                  <a:cubicBezTo>
                    <a:pt x="227" y="218"/>
                    <a:pt x="224" y="281"/>
                    <a:pt x="218" y="322"/>
                  </a:cubicBezTo>
                  <a:cubicBezTo>
                    <a:pt x="206" y="307"/>
                    <a:pt x="188" y="288"/>
                    <a:pt x="159" y="264"/>
                  </a:cubicBezTo>
                  <a:cubicBezTo>
                    <a:pt x="98" y="211"/>
                    <a:pt x="94" y="132"/>
                    <a:pt x="93" y="131"/>
                  </a:cubicBezTo>
                  <a:cubicBezTo>
                    <a:pt x="93" y="121"/>
                    <a:pt x="85" y="114"/>
                    <a:pt x="76" y="115"/>
                  </a:cubicBezTo>
                  <a:cubicBezTo>
                    <a:pt x="66" y="115"/>
                    <a:pt x="59" y="123"/>
                    <a:pt x="60" y="132"/>
                  </a:cubicBezTo>
                  <a:cubicBezTo>
                    <a:pt x="60" y="136"/>
                    <a:pt x="64" y="227"/>
                    <a:pt x="137" y="289"/>
                  </a:cubicBezTo>
                  <a:cubicBezTo>
                    <a:pt x="168" y="315"/>
                    <a:pt x="186" y="336"/>
                    <a:pt x="196" y="349"/>
                  </a:cubicBezTo>
                  <a:cubicBezTo>
                    <a:pt x="165" y="345"/>
                    <a:pt x="115" y="332"/>
                    <a:pt x="83"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1"/>
            <p:cNvSpPr>
              <a:spLocks noEditPoints="1"/>
            </p:cNvSpPr>
            <p:nvPr/>
          </p:nvSpPr>
          <p:spPr bwMode="auto">
            <a:xfrm>
              <a:off x="2176" y="3522"/>
              <a:ext cx="177" cy="165"/>
            </a:xfrm>
            <a:custGeom>
              <a:avLst/>
              <a:gdLst>
                <a:gd name="T0" fmla="*/ 277 w 305"/>
                <a:gd name="T1" fmla="*/ 14 h 285"/>
                <a:gd name="T2" fmla="*/ 258 w 305"/>
                <a:gd name="T3" fmla="*/ 2 h 285"/>
                <a:gd name="T4" fmla="*/ 78 w 305"/>
                <a:gd name="T5" fmla="*/ 103 h 285"/>
                <a:gd name="T6" fmla="*/ 62 w 305"/>
                <a:gd name="T7" fmla="*/ 233 h 285"/>
                <a:gd name="T8" fmla="*/ 15 w 305"/>
                <a:gd name="T9" fmla="*/ 251 h 285"/>
                <a:gd name="T10" fmla="*/ 3 w 305"/>
                <a:gd name="T11" fmla="*/ 272 h 285"/>
                <a:gd name="T12" fmla="*/ 19 w 305"/>
                <a:gd name="T13" fmla="*/ 285 h 285"/>
                <a:gd name="T14" fmla="*/ 23 w 305"/>
                <a:gd name="T15" fmla="*/ 284 h 285"/>
                <a:gd name="T16" fmla="*/ 87 w 305"/>
                <a:gd name="T17" fmla="*/ 257 h 285"/>
                <a:gd name="T18" fmla="*/ 253 w 305"/>
                <a:gd name="T19" fmla="*/ 187 h 285"/>
                <a:gd name="T20" fmla="*/ 277 w 305"/>
                <a:gd name="T21" fmla="*/ 14 h 285"/>
                <a:gd name="T22" fmla="*/ 225 w 305"/>
                <a:gd name="T23" fmla="*/ 167 h 285"/>
                <a:gd name="T24" fmla="*/ 136 w 305"/>
                <a:gd name="T25" fmla="*/ 218 h 285"/>
                <a:gd name="T26" fmla="*/ 161 w 305"/>
                <a:gd name="T27" fmla="*/ 189 h 285"/>
                <a:gd name="T28" fmla="*/ 200 w 305"/>
                <a:gd name="T29" fmla="*/ 117 h 285"/>
                <a:gd name="T30" fmla="*/ 189 w 305"/>
                <a:gd name="T31" fmla="*/ 96 h 285"/>
                <a:gd name="T32" fmla="*/ 168 w 305"/>
                <a:gd name="T33" fmla="*/ 107 h 285"/>
                <a:gd name="T34" fmla="*/ 133 w 305"/>
                <a:gd name="T35" fmla="*/ 169 h 285"/>
                <a:gd name="T36" fmla="*/ 93 w 305"/>
                <a:gd name="T37" fmla="*/ 212 h 285"/>
                <a:gd name="T38" fmla="*/ 107 w 305"/>
                <a:gd name="T39" fmla="*/ 120 h 285"/>
                <a:gd name="T40" fmla="*/ 248 w 305"/>
                <a:gd name="T41" fmla="*/ 38 h 285"/>
                <a:gd name="T42" fmla="*/ 225 w 305"/>
                <a:gd name="T43"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5" h="285">
                  <a:moveTo>
                    <a:pt x="277" y="14"/>
                  </a:moveTo>
                  <a:cubicBezTo>
                    <a:pt x="275" y="5"/>
                    <a:pt x="266" y="0"/>
                    <a:pt x="258" y="2"/>
                  </a:cubicBezTo>
                  <a:cubicBezTo>
                    <a:pt x="169" y="16"/>
                    <a:pt x="108" y="50"/>
                    <a:pt x="78" y="103"/>
                  </a:cubicBezTo>
                  <a:cubicBezTo>
                    <a:pt x="48" y="154"/>
                    <a:pt x="56" y="208"/>
                    <a:pt x="62" y="233"/>
                  </a:cubicBezTo>
                  <a:cubicBezTo>
                    <a:pt x="47" y="241"/>
                    <a:pt x="32" y="247"/>
                    <a:pt x="15" y="251"/>
                  </a:cubicBezTo>
                  <a:cubicBezTo>
                    <a:pt x="6" y="254"/>
                    <a:pt x="0" y="263"/>
                    <a:pt x="3" y="272"/>
                  </a:cubicBezTo>
                  <a:cubicBezTo>
                    <a:pt x="4" y="279"/>
                    <a:pt x="11" y="285"/>
                    <a:pt x="19" y="285"/>
                  </a:cubicBezTo>
                  <a:cubicBezTo>
                    <a:pt x="20" y="285"/>
                    <a:pt x="22" y="284"/>
                    <a:pt x="23" y="284"/>
                  </a:cubicBezTo>
                  <a:cubicBezTo>
                    <a:pt x="46" y="278"/>
                    <a:pt x="67" y="270"/>
                    <a:pt x="87" y="257"/>
                  </a:cubicBezTo>
                  <a:cubicBezTo>
                    <a:pt x="164" y="255"/>
                    <a:pt x="220" y="232"/>
                    <a:pt x="253" y="187"/>
                  </a:cubicBezTo>
                  <a:cubicBezTo>
                    <a:pt x="305" y="116"/>
                    <a:pt x="278" y="18"/>
                    <a:pt x="277" y="14"/>
                  </a:cubicBezTo>
                  <a:close/>
                  <a:moveTo>
                    <a:pt x="225" y="167"/>
                  </a:moveTo>
                  <a:cubicBezTo>
                    <a:pt x="206" y="193"/>
                    <a:pt x="176" y="210"/>
                    <a:pt x="136" y="218"/>
                  </a:cubicBezTo>
                  <a:cubicBezTo>
                    <a:pt x="145" y="209"/>
                    <a:pt x="154" y="199"/>
                    <a:pt x="161" y="189"/>
                  </a:cubicBezTo>
                  <a:cubicBezTo>
                    <a:pt x="188" y="152"/>
                    <a:pt x="199" y="119"/>
                    <a:pt x="200" y="117"/>
                  </a:cubicBezTo>
                  <a:cubicBezTo>
                    <a:pt x="203" y="108"/>
                    <a:pt x="198" y="99"/>
                    <a:pt x="189" y="96"/>
                  </a:cubicBezTo>
                  <a:cubicBezTo>
                    <a:pt x="180" y="93"/>
                    <a:pt x="171" y="98"/>
                    <a:pt x="168" y="107"/>
                  </a:cubicBezTo>
                  <a:cubicBezTo>
                    <a:pt x="168" y="107"/>
                    <a:pt x="158" y="137"/>
                    <a:pt x="133" y="169"/>
                  </a:cubicBezTo>
                  <a:cubicBezTo>
                    <a:pt x="121" y="186"/>
                    <a:pt x="107" y="200"/>
                    <a:pt x="93" y="212"/>
                  </a:cubicBezTo>
                  <a:cubicBezTo>
                    <a:pt x="89" y="190"/>
                    <a:pt x="87" y="154"/>
                    <a:pt x="107" y="120"/>
                  </a:cubicBezTo>
                  <a:cubicBezTo>
                    <a:pt x="130" y="79"/>
                    <a:pt x="178" y="52"/>
                    <a:pt x="248" y="38"/>
                  </a:cubicBezTo>
                  <a:cubicBezTo>
                    <a:pt x="252" y="65"/>
                    <a:pt x="258" y="124"/>
                    <a:pt x="225" y="1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0" name="Text Box 8"/>
          <p:cNvSpPr txBox="1">
            <a:spLocks noChangeArrowheads="1"/>
          </p:cNvSpPr>
          <p:nvPr/>
        </p:nvSpPr>
        <p:spPr bwMode="auto">
          <a:xfrm>
            <a:off x="1287573" y="1160680"/>
            <a:ext cx="6981813" cy="4072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ts val="100"/>
              </a:spcBef>
            </a:pPr>
            <a:r>
              <a:rPr lang="en-US" altLang="en-US" sz="2800" dirty="0">
                <a:latin typeface="Times New Roman" pitchFamily="18" charset="0"/>
              </a:rPr>
              <a:t>	</a:t>
            </a:r>
            <a:r>
              <a:rPr lang="en-US" altLang="en-US" sz="2800" dirty="0" err="1">
                <a:latin typeface="Times New Roman" pitchFamily="18" charset="0"/>
              </a:rPr>
              <a:t>Mình</a:t>
            </a:r>
            <a:r>
              <a:rPr lang="en-US" altLang="en-US" sz="2800" dirty="0">
                <a:latin typeface="Times New Roman" pitchFamily="18" charset="0"/>
              </a:rPr>
              <a:t> </a:t>
            </a:r>
            <a:r>
              <a:rPr lang="en-US" altLang="en-US" sz="2800" dirty="0" err="1">
                <a:latin typeface="Times New Roman" pitchFamily="18" charset="0"/>
              </a:rPr>
              <a:t>về</a:t>
            </a:r>
            <a:r>
              <a:rPr lang="en-US" altLang="en-US" sz="2800" dirty="0">
                <a:latin typeface="Times New Roman" pitchFamily="18" charset="0"/>
              </a:rPr>
              <a:t> </a:t>
            </a:r>
            <a:r>
              <a:rPr lang="en-US" altLang="en-US" sz="2800" dirty="0" err="1">
                <a:latin typeface="Times New Roman" pitchFamily="18" charset="0"/>
              </a:rPr>
              <a:t>với</a:t>
            </a:r>
            <a:r>
              <a:rPr lang="en-US" altLang="en-US" sz="2800" dirty="0">
                <a:solidFill>
                  <a:srgbClr val="FF0000"/>
                </a:solidFill>
                <a:latin typeface="Times New Roman" pitchFamily="18" charset="0"/>
              </a:rPr>
              <a:t> </a:t>
            </a:r>
            <a:r>
              <a:rPr lang="en-US" altLang="en-US" sz="2800" b="1" i="1" dirty="0" err="1">
                <a:latin typeface="Times New Roman" pitchFamily="18" charset="0"/>
              </a:rPr>
              <a:t>Bác</a:t>
            </a:r>
            <a:r>
              <a:rPr lang="en-US" altLang="en-US" sz="2800" dirty="0">
                <a:solidFill>
                  <a:srgbClr val="FF0000"/>
                </a:solidFill>
                <a:latin typeface="Times New Roman" pitchFamily="18" charset="0"/>
              </a:rPr>
              <a:t> </a:t>
            </a:r>
            <a:r>
              <a:rPr lang="en-US" altLang="en-US" sz="2800" dirty="0" err="1">
                <a:latin typeface="Times New Roman" pitchFamily="18" charset="0"/>
              </a:rPr>
              <a:t>đường</a:t>
            </a:r>
            <a:r>
              <a:rPr lang="en-US" altLang="en-US" sz="2800" dirty="0">
                <a:latin typeface="Times New Roman" pitchFamily="18" charset="0"/>
              </a:rPr>
              <a:t> </a:t>
            </a:r>
            <a:r>
              <a:rPr lang="en-US" altLang="en-US" sz="2800" dirty="0" err="1">
                <a:latin typeface="Times New Roman" pitchFamily="18" charset="0"/>
              </a:rPr>
              <a:t>xuôi</a:t>
            </a:r>
            <a:endParaRPr lang="en-US" altLang="en-US" sz="2800" dirty="0">
              <a:latin typeface="Times New Roman" pitchFamily="18" charset="0"/>
            </a:endParaRPr>
          </a:p>
          <a:p>
            <a:pPr eaLnBrk="1" hangingPunct="1">
              <a:spcBef>
                <a:spcPts val="100"/>
              </a:spcBef>
            </a:pPr>
            <a:r>
              <a:rPr lang="en-US" altLang="en-US" sz="2800" dirty="0" err="1">
                <a:latin typeface="Times New Roman" pitchFamily="18" charset="0"/>
              </a:rPr>
              <a:t>Thưa</a:t>
            </a:r>
            <a:r>
              <a:rPr lang="en-US" altLang="en-US" sz="2800" dirty="0">
                <a:latin typeface="Times New Roman" pitchFamily="18" charset="0"/>
              </a:rPr>
              <a:t> </a:t>
            </a:r>
            <a:r>
              <a:rPr lang="en-US" altLang="en-US" sz="2800" dirty="0" err="1">
                <a:latin typeface="Times New Roman" pitchFamily="18" charset="0"/>
              </a:rPr>
              <a:t>giùm</a:t>
            </a:r>
            <a:r>
              <a:rPr lang="en-US" altLang="en-US" sz="2800" dirty="0">
                <a:latin typeface="Times New Roman" pitchFamily="18" charset="0"/>
              </a:rPr>
              <a:t> </a:t>
            </a:r>
            <a:r>
              <a:rPr lang="en-US" altLang="en-US" sz="2800" dirty="0" err="1">
                <a:latin typeface="Times New Roman" pitchFamily="18" charset="0"/>
              </a:rPr>
              <a:t>Việt</a:t>
            </a:r>
            <a:r>
              <a:rPr lang="en-US" altLang="en-US" sz="2800" dirty="0">
                <a:latin typeface="Times New Roman" pitchFamily="18" charset="0"/>
              </a:rPr>
              <a:t> </a:t>
            </a:r>
            <a:r>
              <a:rPr lang="en-US" altLang="en-US" sz="2800" dirty="0" err="1">
                <a:latin typeface="Times New Roman" pitchFamily="18" charset="0"/>
              </a:rPr>
              <a:t>Bắc</a:t>
            </a:r>
            <a:r>
              <a:rPr lang="en-US" altLang="en-US" sz="2800" dirty="0">
                <a:latin typeface="Times New Roman" pitchFamily="18" charset="0"/>
              </a:rPr>
              <a:t> </a:t>
            </a:r>
            <a:r>
              <a:rPr lang="en-US" altLang="en-US" sz="2800" dirty="0" err="1">
                <a:latin typeface="Times New Roman" pitchFamily="18" charset="0"/>
              </a:rPr>
              <a:t>không</a:t>
            </a:r>
            <a:r>
              <a:rPr lang="en-US" altLang="en-US" sz="2800" dirty="0">
                <a:latin typeface="Times New Roman" pitchFamily="18" charset="0"/>
              </a:rPr>
              <a:t> </a:t>
            </a:r>
            <a:r>
              <a:rPr lang="en-US" altLang="en-US" sz="2800" dirty="0" err="1">
                <a:latin typeface="Times New Roman" pitchFamily="18" charset="0"/>
              </a:rPr>
              <a:t>nguôi</a:t>
            </a:r>
            <a:r>
              <a:rPr lang="en-US" altLang="en-US" sz="2800" dirty="0">
                <a:latin typeface="Times New Roman" pitchFamily="18" charset="0"/>
              </a:rPr>
              <a:t> </a:t>
            </a:r>
            <a:r>
              <a:rPr lang="en-US" altLang="en-US" sz="2800" dirty="0" err="1">
                <a:latin typeface="Times New Roman" pitchFamily="18" charset="0"/>
              </a:rPr>
              <a:t>nhớ</a:t>
            </a:r>
            <a:r>
              <a:rPr lang="en-US" altLang="en-US" sz="2800" dirty="0">
                <a:latin typeface="Times New Roman" pitchFamily="18" charset="0"/>
              </a:rPr>
              <a:t> </a:t>
            </a:r>
            <a:r>
              <a:rPr lang="en-US" altLang="en-US" sz="2800" b="1" i="1" dirty="0" err="1">
                <a:latin typeface="Times New Roman" pitchFamily="18" charset="0"/>
              </a:rPr>
              <a:t>Người</a:t>
            </a:r>
            <a:endParaRPr lang="en-US" altLang="en-US" sz="2800" b="1" i="1" dirty="0">
              <a:latin typeface="Times New Roman" pitchFamily="18" charset="0"/>
            </a:endParaRPr>
          </a:p>
          <a:p>
            <a:pPr eaLnBrk="1" hangingPunct="1">
              <a:spcBef>
                <a:spcPts val="100"/>
              </a:spcBef>
            </a:pPr>
            <a:r>
              <a:rPr lang="en-US" altLang="en-US" sz="2800" dirty="0">
                <a:latin typeface="Times New Roman" pitchFamily="18" charset="0"/>
              </a:rPr>
              <a:t>	</a:t>
            </a:r>
            <a:r>
              <a:rPr lang="en-US" altLang="en-US" sz="2800" dirty="0" err="1">
                <a:latin typeface="Times New Roman" pitchFamily="18" charset="0"/>
              </a:rPr>
              <a:t>Nhớ</a:t>
            </a:r>
            <a:r>
              <a:rPr lang="en-US" altLang="en-US" sz="2800" dirty="0">
                <a:latin typeface="Times New Roman" pitchFamily="18" charset="0"/>
              </a:rPr>
              <a:t> </a:t>
            </a:r>
            <a:r>
              <a:rPr lang="en-US" altLang="en-US" sz="2800" b="1" i="1" dirty="0" err="1">
                <a:latin typeface="Times New Roman" pitchFamily="18" charset="0"/>
              </a:rPr>
              <a:t>Ông</a:t>
            </a:r>
            <a:r>
              <a:rPr lang="en-US" altLang="en-US" sz="2800" b="1" i="1" dirty="0">
                <a:latin typeface="Times New Roman" pitchFamily="18" charset="0"/>
              </a:rPr>
              <a:t> </a:t>
            </a:r>
            <a:r>
              <a:rPr lang="en-US" altLang="en-US" sz="2800" b="1" i="1" dirty="0" err="1">
                <a:latin typeface="Times New Roman" pitchFamily="18" charset="0"/>
              </a:rPr>
              <a:t>Cụ</a:t>
            </a:r>
            <a:r>
              <a:rPr lang="en-US" altLang="en-US" sz="2800" b="1" i="1" dirty="0">
                <a:latin typeface="Times New Roman" pitchFamily="18" charset="0"/>
              </a:rPr>
              <a:t> </a:t>
            </a:r>
            <a:r>
              <a:rPr lang="en-US" altLang="en-US" sz="2800" dirty="0" err="1">
                <a:latin typeface="Times New Roman" pitchFamily="18" charset="0"/>
              </a:rPr>
              <a:t>mắt</a:t>
            </a:r>
            <a:r>
              <a:rPr lang="en-US" altLang="en-US" sz="2800" dirty="0">
                <a:latin typeface="Times New Roman" pitchFamily="18" charset="0"/>
              </a:rPr>
              <a:t> </a:t>
            </a:r>
            <a:r>
              <a:rPr lang="en-US" altLang="en-US" sz="2800" dirty="0" err="1">
                <a:latin typeface="Times New Roman" pitchFamily="18" charset="0"/>
              </a:rPr>
              <a:t>sáng</a:t>
            </a:r>
            <a:r>
              <a:rPr lang="en-US" altLang="en-US" sz="2800" dirty="0">
                <a:latin typeface="Times New Roman" pitchFamily="18" charset="0"/>
              </a:rPr>
              <a:t> </a:t>
            </a:r>
            <a:r>
              <a:rPr lang="en-US" altLang="en-US" sz="2800" dirty="0" err="1">
                <a:latin typeface="Times New Roman" pitchFamily="18" charset="0"/>
              </a:rPr>
              <a:t>ngời</a:t>
            </a:r>
            <a:endParaRPr lang="en-US" altLang="en-US" sz="2800" dirty="0">
              <a:latin typeface="Times New Roman" pitchFamily="18" charset="0"/>
            </a:endParaRPr>
          </a:p>
          <a:p>
            <a:pPr eaLnBrk="1" hangingPunct="1">
              <a:spcBef>
                <a:spcPts val="100"/>
              </a:spcBef>
            </a:pPr>
            <a:r>
              <a:rPr lang="en-US" altLang="en-US" sz="2800" dirty="0" err="1">
                <a:latin typeface="Times New Roman" pitchFamily="18" charset="0"/>
              </a:rPr>
              <a:t>Áo</a:t>
            </a:r>
            <a:r>
              <a:rPr lang="en-US" altLang="en-US" sz="2800" dirty="0">
                <a:latin typeface="Times New Roman" pitchFamily="18" charset="0"/>
              </a:rPr>
              <a:t> </a:t>
            </a:r>
            <a:r>
              <a:rPr lang="en-US" altLang="en-US" sz="2800" dirty="0" err="1">
                <a:latin typeface="Times New Roman" pitchFamily="18" charset="0"/>
              </a:rPr>
              <a:t>nâu</a:t>
            </a:r>
            <a:r>
              <a:rPr lang="en-US" altLang="en-US" sz="2800" dirty="0">
                <a:latin typeface="Times New Roman" pitchFamily="18" charset="0"/>
              </a:rPr>
              <a:t> </a:t>
            </a:r>
            <a:r>
              <a:rPr lang="en-US" altLang="en-US" sz="2800" dirty="0" err="1">
                <a:latin typeface="Times New Roman" pitchFamily="18" charset="0"/>
              </a:rPr>
              <a:t>túi</a:t>
            </a:r>
            <a:r>
              <a:rPr lang="en-US" altLang="en-US" sz="2800" dirty="0">
                <a:latin typeface="Times New Roman" pitchFamily="18" charset="0"/>
              </a:rPr>
              <a:t> </a:t>
            </a:r>
            <a:r>
              <a:rPr lang="en-US" altLang="en-US" sz="2800" dirty="0" err="1">
                <a:latin typeface="Times New Roman" pitchFamily="18" charset="0"/>
              </a:rPr>
              <a:t>vải,đẹp</a:t>
            </a:r>
            <a:r>
              <a:rPr lang="en-US" altLang="en-US" sz="2800" dirty="0">
                <a:latin typeface="Times New Roman" pitchFamily="18" charset="0"/>
              </a:rPr>
              <a:t> </a:t>
            </a:r>
            <a:r>
              <a:rPr lang="en-US" altLang="en-US" sz="2800" dirty="0" err="1">
                <a:latin typeface="Times New Roman" pitchFamily="18" charset="0"/>
              </a:rPr>
              <a:t>tươi</a:t>
            </a:r>
            <a:r>
              <a:rPr lang="en-US" altLang="en-US" sz="2800" dirty="0">
                <a:latin typeface="Times New Roman" pitchFamily="18" charset="0"/>
              </a:rPr>
              <a:t> </a:t>
            </a:r>
            <a:r>
              <a:rPr lang="en-US" altLang="en-US" sz="2800" dirty="0" err="1">
                <a:latin typeface="Times New Roman" pitchFamily="18" charset="0"/>
              </a:rPr>
              <a:t>lạ</a:t>
            </a:r>
            <a:r>
              <a:rPr lang="en-US" altLang="en-US" sz="2800" dirty="0">
                <a:latin typeface="Times New Roman" pitchFamily="18" charset="0"/>
              </a:rPr>
              <a:t> </a:t>
            </a:r>
            <a:r>
              <a:rPr lang="en-US" altLang="en-US" sz="2800" dirty="0" err="1">
                <a:latin typeface="Times New Roman" pitchFamily="18" charset="0"/>
              </a:rPr>
              <a:t>thường</a:t>
            </a:r>
            <a:r>
              <a:rPr lang="en-US" altLang="en-US" sz="2800" dirty="0">
                <a:latin typeface="Times New Roman" pitchFamily="18" charset="0"/>
              </a:rPr>
              <a:t>!</a:t>
            </a:r>
          </a:p>
          <a:p>
            <a:pPr eaLnBrk="1" hangingPunct="1">
              <a:spcBef>
                <a:spcPts val="100"/>
              </a:spcBef>
            </a:pPr>
            <a:r>
              <a:rPr lang="en-US" altLang="en-US" sz="2800" dirty="0">
                <a:latin typeface="Times New Roman" pitchFamily="18" charset="0"/>
              </a:rPr>
              <a:t>	</a:t>
            </a:r>
            <a:r>
              <a:rPr lang="en-US" altLang="en-US" sz="2800" dirty="0" err="1">
                <a:latin typeface="Times New Roman" pitchFamily="18" charset="0"/>
              </a:rPr>
              <a:t>Nhớ</a:t>
            </a:r>
            <a:r>
              <a:rPr lang="en-US" altLang="en-US" sz="2800" dirty="0">
                <a:latin typeface="Times New Roman" pitchFamily="18" charset="0"/>
              </a:rPr>
              <a:t> </a:t>
            </a:r>
            <a:r>
              <a:rPr lang="en-US" altLang="en-US" sz="2800" b="1" i="1" dirty="0" err="1">
                <a:latin typeface="Times New Roman" pitchFamily="18" charset="0"/>
              </a:rPr>
              <a:t>Người</a:t>
            </a:r>
            <a:r>
              <a:rPr lang="en-US" altLang="en-US" sz="2800" i="1" dirty="0">
                <a:latin typeface="Times New Roman" pitchFamily="18" charset="0"/>
              </a:rPr>
              <a:t> </a:t>
            </a:r>
            <a:r>
              <a:rPr lang="en-US" altLang="en-US" sz="2800" dirty="0" err="1">
                <a:latin typeface="Times New Roman" pitchFamily="18" charset="0"/>
              </a:rPr>
              <a:t>những</a:t>
            </a:r>
            <a:r>
              <a:rPr lang="en-US" altLang="en-US" sz="2800" dirty="0">
                <a:latin typeface="Times New Roman" pitchFamily="18" charset="0"/>
              </a:rPr>
              <a:t> </a:t>
            </a:r>
            <a:r>
              <a:rPr lang="en-US" altLang="en-US" sz="2800" dirty="0" err="1">
                <a:latin typeface="Times New Roman" pitchFamily="18" charset="0"/>
              </a:rPr>
              <a:t>sáng</a:t>
            </a:r>
            <a:r>
              <a:rPr lang="en-US" altLang="en-US" sz="2800" dirty="0">
                <a:latin typeface="Times New Roman" pitchFamily="18" charset="0"/>
              </a:rPr>
              <a:t> </a:t>
            </a:r>
            <a:r>
              <a:rPr lang="en-US" altLang="en-US" sz="2800" dirty="0" err="1">
                <a:latin typeface="Times New Roman" pitchFamily="18" charset="0"/>
              </a:rPr>
              <a:t>tinh</a:t>
            </a:r>
            <a:r>
              <a:rPr lang="en-US" altLang="en-US" sz="2800" dirty="0">
                <a:latin typeface="Times New Roman" pitchFamily="18" charset="0"/>
              </a:rPr>
              <a:t> </a:t>
            </a:r>
            <a:r>
              <a:rPr lang="en-US" altLang="en-US" sz="2800" dirty="0" err="1">
                <a:latin typeface="Times New Roman" pitchFamily="18" charset="0"/>
              </a:rPr>
              <a:t>sương</a:t>
            </a:r>
            <a:endParaRPr lang="en-US" altLang="en-US" sz="2800" dirty="0">
              <a:latin typeface="Times New Roman" pitchFamily="18" charset="0"/>
            </a:endParaRPr>
          </a:p>
          <a:p>
            <a:pPr eaLnBrk="1" hangingPunct="1">
              <a:spcBef>
                <a:spcPts val="100"/>
              </a:spcBef>
            </a:pPr>
            <a:r>
              <a:rPr lang="en-US" altLang="en-US" sz="2800" dirty="0" err="1">
                <a:latin typeface="Times New Roman" pitchFamily="18" charset="0"/>
              </a:rPr>
              <a:t>Ung</a:t>
            </a:r>
            <a:r>
              <a:rPr lang="en-US" altLang="en-US" sz="2800" dirty="0">
                <a:latin typeface="Times New Roman" pitchFamily="18" charset="0"/>
              </a:rPr>
              <a:t> dung </a:t>
            </a:r>
            <a:r>
              <a:rPr lang="en-US" altLang="en-US" sz="2800" dirty="0" err="1">
                <a:latin typeface="Times New Roman" pitchFamily="18" charset="0"/>
              </a:rPr>
              <a:t>yên</a:t>
            </a:r>
            <a:r>
              <a:rPr lang="en-US" altLang="en-US" sz="2800" dirty="0">
                <a:latin typeface="Times New Roman" pitchFamily="18" charset="0"/>
              </a:rPr>
              <a:t> </a:t>
            </a:r>
            <a:r>
              <a:rPr lang="en-US" altLang="en-US" sz="2800" dirty="0" err="1">
                <a:latin typeface="Times New Roman" pitchFamily="18" charset="0"/>
              </a:rPr>
              <a:t>ngựa</a:t>
            </a:r>
            <a:r>
              <a:rPr lang="en-US" altLang="en-US" sz="2800" dirty="0">
                <a:latin typeface="Times New Roman" pitchFamily="18" charset="0"/>
              </a:rPr>
              <a:t> </a:t>
            </a:r>
            <a:r>
              <a:rPr lang="en-US" altLang="en-US" sz="2800" dirty="0" err="1">
                <a:latin typeface="Times New Roman" pitchFamily="18" charset="0"/>
              </a:rPr>
              <a:t>trên</a:t>
            </a:r>
            <a:r>
              <a:rPr lang="en-US" altLang="en-US" sz="2800" dirty="0">
                <a:latin typeface="Times New Roman" pitchFamily="18" charset="0"/>
              </a:rPr>
              <a:t> </a:t>
            </a:r>
            <a:r>
              <a:rPr lang="en-US" altLang="en-US" sz="2800" dirty="0" err="1">
                <a:latin typeface="Times New Roman" pitchFamily="18" charset="0"/>
              </a:rPr>
              <a:t>đường</a:t>
            </a:r>
            <a:r>
              <a:rPr lang="en-US" altLang="en-US" sz="2800" dirty="0">
                <a:latin typeface="Times New Roman" pitchFamily="18" charset="0"/>
              </a:rPr>
              <a:t> </a:t>
            </a:r>
            <a:r>
              <a:rPr lang="en-US" altLang="en-US" sz="2800" dirty="0" err="1">
                <a:latin typeface="Times New Roman" pitchFamily="18" charset="0"/>
              </a:rPr>
              <a:t>suối</a:t>
            </a:r>
            <a:r>
              <a:rPr lang="en-US" altLang="en-US" sz="2800" dirty="0">
                <a:latin typeface="Times New Roman" pitchFamily="18" charset="0"/>
              </a:rPr>
              <a:t> reo</a:t>
            </a:r>
          </a:p>
          <a:p>
            <a:pPr eaLnBrk="1" hangingPunct="1">
              <a:spcBef>
                <a:spcPts val="100"/>
              </a:spcBef>
            </a:pPr>
            <a:r>
              <a:rPr lang="en-US" altLang="en-US" sz="2800" dirty="0">
                <a:latin typeface="Times New Roman" pitchFamily="18" charset="0"/>
              </a:rPr>
              <a:t>	</a:t>
            </a:r>
            <a:r>
              <a:rPr lang="en-US" altLang="en-US" sz="2800" dirty="0" err="1">
                <a:latin typeface="Times New Roman" pitchFamily="18" charset="0"/>
              </a:rPr>
              <a:t>Nhớ</a:t>
            </a:r>
            <a:r>
              <a:rPr lang="en-US" altLang="en-US" sz="2800" dirty="0">
                <a:latin typeface="Times New Roman" pitchFamily="18" charset="0"/>
              </a:rPr>
              <a:t> </a:t>
            </a:r>
            <a:r>
              <a:rPr lang="en-US" altLang="en-US" sz="2800" dirty="0" err="1">
                <a:latin typeface="Times New Roman" pitchFamily="18" charset="0"/>
              </a:rPr>
              <a:t>chân</a:t>
            </a:r>
            <a:r>
              <a:rPr lang="en-US" altLang="en-US" sz="2800" dirty="0">
                <a:latin typeface="Times New Roman" pitchFamily="18" charset="0"/>
              </a:rPr>
              <a:t> </a:t>
            </a:r>
            <a:r>
              <a:rPr lang="en-US" altLang="en-US" sz="2800" b="1" i="1" dirty="0" err="1">
                <a:latin typeface="Times New Roman" pitchFamily="18" charset="0"/>
              </a:rPr>
              <a:t>Người</a:t>
            </a:r>
            <a:r>
              <a:rPr lang="en-US" altLang="en-US" sz="2800" dirty="0">
                <a:latin typeface="Times New Roman" pitchFamily="18" charset="0"/>
              </a:rPr>
              <a:t> </a:t>
            </a:r>
            <a:r>
              <a:rPr lang="en-US" altLang="en-US" sz="2800" dirty="0" err="1">
                <a:latin typeface="Times New Roman" pitchFamily="18" charset="0"/>
              </a:rPr>
              <a:t>bước</a:t>
            </a:r>
            <a:r>
              <a:rPr lang="en-US" altLang="en-US" sz="2800" dirty="0">
                <a:latin typeface="Times New Roman" pitchFamily="18" charset="0"/>
              </a:rPr>
              <a:t> </a:t>
            </a:r>
            <a:r>
              <a:rPr lang="en-US" altLang="en-US" sz="2800" dirty="0" err="1">
                <a:latin typeface="Times New Roman" pitchFamily="18" charset="0"/>
              </a:rPr>
              <a:t>lên</a:t>
            </a:r>
            <a:r>
              <a:rPr lang="en-US" altLang="en-US" sz="2800" dirty="0">
                <a:latin typeface="Times New Roman" pitchFamily="18" charset="0"/>
              </a:rPr>
              <a:t> </a:t>
            </a:r>
            <a:r>
              <a:rPr lang="en-US" altLang="en-US" sz="2800" dirty="0" err="1">
                <a:latin typeface="Times New Roman" pitchFamily="18" charset="0"/>
              </a:rPr>
              <a:t>đèo</a:t>
            </a:r>
            <a:endParaRPr lang="en-US" altLang="en-US" sz="2800" dirty="0">
              <a:latin typeface="Times New Roman" pitchFamily="18" charset="0"/>
            </a:endParaRPr>
          </a:p>
          <a:p>
            <a:pPr eaLnBrk="1" hangingPunct="1">
              <a:spcBef>
                <a:spcPts val="100"/>
              </a:spcBef>
            </a:pPr>
            <a:r>
              <a:rPr lang="en-US" altLang="en-US" sz="2800" b="1" i="1" dirty="0" err="1">
                <a:latin typeface="Times New Roman" pitchFamily="18" charset="0"/>
              </a:rPr>
              <a:t>Người</a:t>
            </a:r>
            <a:r>
              <a:rPr lang="en-US" altLang="en-US" sz="2800" dirty="0">
                <a:latin typeface="Times New Roman" pitchFamily="18" charset="0"/>
              </a:rPr>
              <a:t> </a:t>
            </a:r>
            <a:r>
              <a:rPr lang="en-US" altLang="en-US" sz="2800" dirty="0" err="1">
                <a:latin typeface="Times New Roman" pitchFamily="18" charset="0"/>
              </a:rPr>
              <a:t>đi</a:t>
            </a:r>
            <a:r>
              <a:rPr lang="en-US" altLang="en-US" sz="2800" dirty="0">
                <a:latin typeface="Times New Roman" pitchFamily="18" charset="0"/>
              </a:rPr>
              <a:t>, </a:t>
            </a:r>
            <a:r>
              <a:rPr lang="en-US" altLang="en-US" sz="2800" dirty="0" err="1">
                <a:latin typeface="Times New Roman" pitchFamily="18" charset="0"/>
              </a:rPr>
              <a:t>rừng</a:t>
            </a:r>
            <a:r>
              <a:rPr lang="en-US" altLang="en-US" sz="2800" dirty="0">
                <a:latin typeface="Times New Roman" pitchFamily="18" charset="0"/>
              </a:rPr>
              <a:t> </a:t>
            </a:r>
            <a:r>
              <a:rPr lang="en-US" altLang="en-US" sz="2800" dirty="0" err="1">
                <a:latin typeface="Times New Roman" pitchFamily="18" charset="0"/>
              </a:rPr>
              <a:t>núi</a:t>
            </a:r>
            <a:r>
              <a:rPr lang="en-US" altLang="en-US" sz="2800" dirty="0">
                <a:latin typeface="Times New Roman" pitchFamily="18" charset="0"/>
              </a:rPr>
              <a:t> </a:t>
            </a:r>
            <a:r>
              <a:rPr lang="en-US" altLang="en-US" sz="2800" dirty="0" err="1">
                <a:latin typeface="Times New Roman" pitchFamily="18" charset="0"/>
              </a:rPr>
              <a:t>trông</a:t>
            </a:r>
            <a:r>
              <a:rPr lang="en-US" altLang="en-US" sz="2800" dirty="0">
                <a:latin typeface="Times New Roman" pitchFamily="18" charset="0"/>
              </a:rPr>
              <a:t> </a:t>
            </a:r>
            <a:r>
              <a:rPr lang="en-US" altLang="en-US" sz="2800" dirty="0" err="1">
                <a:latin typeface="Times New Roman" pitchFamily="18" charset="0"/>
              </a:rPr>
              <a:t>theo</a:t>
            </a:r>
            <a:r>
              <a:rPr lang="en-US" altLang="en-US" sz="2800" dirty="0">
                <a:latin typeface="Times New Roman" pitchFamily="18" charset="0"/>
              </a:rPr>
              <a:t> </a:t>
            </a:r>
            <a:r>
              <a:rPr lang="en-US" altLang="en-US" sz="2800" dirty="0" err="1">
                <a:latin typeface="Times New Roman" pitchFamily="18" charset="0"/>
              </a:rPr>
              <a:t>bóng</a:t>
            </a:r>
            <a:r>
              <a:rPr lang="en-US" altLang="en-US" sz="2800" dirty="0">
                <a:latin typeface="Times New Roman" pitchFamily="18" charset="0"/>
              </a:rPr>
              <a:t> </a:t>
            </a:r>
            <a:r>
              <a:rPr lang="en-US" altLang="en-US" sz="2800" b="1" i="1" dirty="0" err="1">
                <a:latin typeface="Times New Roman" pitchFamily="18" charset="0"/>
              </a:rPr>
              <a:t>Người</a:t>
            </a:r>
            <a:r>
              <a:rPr lang="en-US" altLang="en-US" sz="2800" b="1" i="1" dirty="0">
                <a:latin typeface="Times New Roman" pitchFamily="18" charset="0"/>
              </a:rPr>
              <a:t>.</a:t>
            </a:r>
          </a:p>
          <a:p>
            <a:pPr eaLnBrk="1" hangingPunct="1">
              <a:spcBef>
                <a:spcPts val="100"/>
              </a:spcBef>
            </a:pPr>
            <a:r>
              <a:rPr lang="en-US" altLang="en-US" sz="2800" dirty="0">
                <a:latin typeface="Times New Roman" pitchFamily="18" charset="0"/>
              </a:rPr>
              <a:t>					</a:t>
            </a:r>
            <a:r>
              <a:rPr lang="en-US" altLang="en-US" sz="2800" dirty="0" err="1">
                <a:latin typeface="Times New Roman" pitchFamily="18" charset="0"/>
              </a:rPr>
              <a:t>Tố</a:t>
            </a:r>
            <a:r>
              <a:rPr lang="en-US" altLang="en-US" sz="2800" dirty="0">
                <a:latin typeface="Times New Roman" pitchFamily="18" charset="0"/>
              </a:rPr>
              <a:t> </a:t>
            </a:r>
            <a:r>
              <a:rPr lang="en-US" altLang="en-US" sz="2800" dirty="0" err="1">
                <a:latin typeface="Times New Roman" pitchFamily="18" charset="0"/>
              </a:rPr>
              <a:t>Hữu</a:t>
            </a:r>
            <a:endParaRPr lang="vi-VN" altLang="en-US" sz="2800" dirty="0">
              <a:latin typeface="Times New Roman" pitchFamily="18" charset="0"/>
            </a:endParaRPr>
          </a:p>
        </p:txBody>
      </p:sp>
      <p:sp>
        <p:nvSpPr>
          <p:cNvPr id="35" name="TextBox 4"/>
          <p:cNvSpPr txBox="1">
            <a:spLocks noChangeArrowheads="1"/>
          </p:cNvSpPr>
          <p:nvPr/>
        </p:nvSpPr>
        <p:spPr bwMode="auto">
          <a:xfrm>
            <a:off x="107094" y="-7615"/>
            <a:ext cx="890973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just" eaLnBrk="1" hangingPunct="1"/>
            <a:r>
              <a:rPr lang="en-US" sz="2800" dirty="0">
                <a:latin typeface="Times New Roman" pitchFamily="18" charset="0"/>
                <a:cs typeface="Times New Roman" pitchFamily="18" charset="0"/>
              </a:rPr>
              <a:t>1.</a:t>
            </a:r>
            <a:r>
              <a:rPr lang="vi-VN" sz="2800" dirty="0">
                <a:latin typeface="Times New Roman" pitchFamily="18" charset="0"/>
                <a:cs typeface="Times New Roman" pitchFamily="18" charset="0"/>
              </a:rPr>
              <a:t>Các từ ngữ in đậm trong đoạn thơ sau được dùng để chỉ ai? Những từ ngữ đó được viết hoa nhằm biểu lộ điều gì?</a:t>
            </a:r>
            <a:endParaRPr lang="en-US" sz="2800" dirty="0">
              <a:latin typeface="Times New Roman" pitchFamily="18" charset="0"/>
              <a:cs typeface="Times New Roman" pitchFamily="18" charset="0"/>
            </a:endParaRPr>
          </a:p>
        </p:txBody>
      </p:sp>
      <p:sp>
        <p:nvSpPr>
          <p:cNvPr id="25" name="Line 37">
            <a:extLst>
              <a:ext uri="{FF2B5EF4-FFF2-40B4-BE49-F238E27FC236}">
                <a16:creationId xmlns="" xmlns:a16="http://schemas.microsoft.com/office/drawing/2014/main" id="{8D70C770-FDC7-B063-F438-34DE1BA7945E}"/>
              </a:ext>
            </a:extLst>
          </p:cNvPr>
          <p:cNvSpPr>
            <a:spLocks noChangeShapeType="1"/>
          </p:cNvSpPr>
          <p:nvPr/>
        </p:nvSpPr>
        <p:spPr bwMode="auto">
          <a:xfrm flipV="1">
            <a:off x="1124530" y="461817"/>
            <a:ext cx="196919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013"/>
          </a:p>
        </p:txBody>
      </p:sp>
      <p:sp>
        <p:nvSpPr>
          <p:cNvPr id="39" name="Line 37">
            <a:extLst>
              <a:ext uri="{FF2B5EF4-FFF2-40B4-BE49-F238E27FC236}">
                <a16:creationId xmlns="" xmlns:a16="http://schemas.microsoft.com/office/drawing/2014/main" id="{8D70C770-FDC7-B063-F438-34DE1BA7945E}"/>
              </a:ext>
            </a:extLst>
          </p:cNvPr>
          <p:cNvSpPr>
            <a:spLocks noChangeShapeType="1"/>
          </p:cNvSpPr>
          <p:nvPr/>
        </p:nvSpPr>
        <p:spPr bwMode="auto">
          <a:xfrm flipV="1">
            <a:off x="6767191" y="461817"/>
            <a:ext cx="196919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013"/>
          </a:p>
        </p:txBody>
      </p:sp>
      <p:sp>
        <p:nvSpPr>
          <p:cNvPr id="40" name="Line 37">
            <a:extLst>
              <a:ext uri="{FF2B5EF4-FFF2-40B4-BE49-F238E27FC236}">
                <a16:creationId xmlns="" xmlns:a16="http://schemas.microsoft.com/office/drawing/2014/main" id="{8D70C770-FDC7-B063-F438-34DE1BA7945E}"/>
              </a:ext>
            </a:extLst>
          </p:cNvPr>
          <p:cNvSpPr>
            <a:spLocks noChangeShapeType="1"/>
          </p:cNvSpPr>
          <p:nvPr/>
        </p:nvSpPr>
        <p:spPr bwMode="auto">
          <a:xfrm>
            <a:off x="3688906" y="865564"/>
            <a:ext cx="3761110" cy="8587"/>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013"/>
          </a:p>
        </p:txBody>
      </p:sp>
      <p:sp>
        <p:nvSpPr>
          <p:cNvPr id="41" name="Line 37">
            <a:extLst>
              <a:ext uri="{FF2B5EF4-FFF2-40B4-BE49-F238E27FC236}">
                <a16:creationId xmlns="" xmlns:a16="http://schemas.microsoft.com/office/drawing/2014/main" id="{8D70C770-FDC7-B063-F438-34DE1BA7945E}"/>
              </a:ext>
            </a:extLst>
          </p:cNvPr>
          <p:cNvSpPr>
            <a:spLocks noChangeShapeType="1"/>
          </p:cNvSpPr>
          <p:nvPr/>
        </p:nvSpPr>
        <p:spPr bwMode="auto">
          <a:xfrm flipV="1">
            <a:off x="1287573" y="865564"/>
            <a:ext cx="834517" cy="2530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013"/>
          </a:p>
        </p:txBody>
      </p:sp>
    </p:spTree>
    <p:custDataLst>
      <p:tags r:id="rId1"/>
    </p:custDataLst>
    <p:extLst>
      <p:ext uri="{BB962C8B-B14F-4D97-AF65-F5344CB8AC3E}">
        <p14:creationId xmlns:p14="http://schemas.microsoft.com/office/powerpoint/2010/main" val="2464172616"/>
      </p:ext>
    </p:extLst>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linds(horizontal)">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blinds(horizontal)">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9" presetClass="entr" presetSubtype="0" fill="hold" nodeType="click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ppt_x</p:attrName>
                                        </p:attrNameLst>
                                      </p:cBhvr>
                                      <p:tavLst>
                                        <p:tav tm="0">
                                          <p:val>
                                            <p:strVal val="#ppt_x-.2"/>
                                          </p:val>
                                        </p:tav>
                                        <p:tav tm="100000">
                                          <p:val>
                                            <p:strVal val="#ppt_x"/>
                                          </p:val>
                                        </p:tav>
                                      </p:tavLst>
                                    </p:anim>
                                    <p:anim calcmode="lin" valueType="num">
                                      <p:cBhvr>
                                        <p:cTn id="18" dur="1000" fill="hold"/>
                                        <p:tgtEl>
                                          <p:spTgt spid="25"/>
                                        </p:tgtEl>
                                        <p:attrNameLst>
                                          <p:attrName>ppt_y</p:attrName>
                                        </p:attrNameLst>
                                      </p:cBhvr>
                                      <p:tavLst>
                                        <p:tav tm="0">
                                          <p:val>
                                            <p:strVal val="#ppt_y"/>
                                          </p:val>
                                        </p:tav>
                                        <p:tav tm="100000">
                                          <p:val>
                                            <p:strVal val="#ppt_y"/>
                                          </p:val>
                                        </p:tav>
                                      </p:tavLst>
                                    </p:anim>
                                    <p:animEffect transition="in" filter="wipe(right)" prLst="gradientSize: 0.1">
                                      <p:cBhvr>
                                        <p:cTn id="19" dur="1000"/>
                                        <p:tgtEl>
                                          <p:spTgt spid="25"/>
                                        </p:tgtEl>
                                      </p:cBhvr>
                                    </p:animEffect>
                                  </p:childTnLst>
                                </p:cTn>
                              </p:par>
                            </p:childTnLst>
                          </p:cTn>
                        </p:par>
                      </p:childTnLst>
                    </p:cTn>
                  </p:par>
                  <p:par>
                    <p:cTn id="20" fill="hold">
                      <p:stCondLst>
                        <p:cond delay="indefinite"/>
                      </p:stCondLst>
                      <p:childTnLst>
                        <p:par>
                          <p:cTn id="21" fill="hold">
                            <p:stCondLst>
                              <p:cond delay="0"/>
                            </p:stCondLst>
                            <p:childTnLst>
                              <p:par>
                                <p:cTn id="22" presetID="29" presetClass="entr" presetSubtype="0" fill="hold" nodeType="click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ppt_x</p:attrName>
                                        </p:attrNameLst>
                                      </p:cBhvr>
                                      <p:tavLst>
                                        <p:tav tm="0">
                                          <p:val>
                                            <p:strVal val="#ppt_x-.2"/>
                                          </p:val>
                                        </p:tav>
                                        <p:tav tm="100000">
                                          <p:val>
                                            <p:strVal val="#ppt_x"/>
                                          </p:val>
                                        </p:tav>
                                      </p:tavLst>
                                    </p:anim>
                                    <p:anim calcmode="lin" valueType="num">
                                      <p:cBhvr>
                                        <p:cTn id="25" dur="1000" fill="hold"/>
                                        <p:tgtEl>
                                          <p:spTgt spid="39"/>
                                        </p:tgtEl>
                                        <p:attrNameLst>
                                          <p:attrName>ppt_y</p:attrName>
                                        </p:attrNameLst>
                                      </p:cBhvr>
                                      <p:tavLst>
                                        <p:tav tm="0">
                                          <p:val>
                                            <p:strVal val="#ppt_y"/>
                                          </p:val>
                                        </p:tav>
                                        <p:tav tm="100000">
                                          <p:val>
                                            <p:strVal val="#ppt_y"/>
                                          </p:val>
                                        </p:tav>
                                      </p:tavLst>
                                    </p:anim>
                                    <p:animEffect transition="in" filter="wipe(right)" prLst="gradientSize: 0.1">
                                      <p:cBhvr>
                                        <p:cTn id="26" dur="1000"/>
                                        <p:tgtEl>
                                          <p:spTgt spid="39"/>
                                        </p:tgtEl>
                                      </p:cBhvr>
                                    </p:animEffect>
                                  </p:childTnLst>
                                </p:cTn>
                              </p:par>
                            </p:childTnLst>
                          </p:cTn>
                        </p:par>
                      </p:childTnLst>
                    </p:cTn>
                  </p:par>
                  <p:par>
                    <p:cTn id="27" fill="hold">
                      <p:stCondLst>
                        <p:cond delay="indefinite"/>
                      </p:stCondLst>
                      <p:childTnLst>
                        <p:par>
                          <p:cTn id="28" fill="hold">
                            <p:stCondLst>
                              <p:cond delay="0"/>
                            </p:stCondLst>
                            <p:childTnLst>
                              <p:par>
                                <p:cTn id="29" presetID="29" presetClass="entr" presetSubtype="0" fill="hold"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1000" fill="hold"/>
                                        <p:tgtEl>
                                          <p:spTgt spid="40"/>
                                        </p:tgtEl>
                                        <p:attrNameLst>
                                          <p:attrName>ppt_x</p:attrName>
                                        </p:attrNameLst>
                                      </p:cBhvr>
                                      <p:tavLst>
                                        <p:tav tm="0">
                                          <p:val>
                                            <p:strVal val="#ppt_x-.2"/>
                                          </p:val>
                                        </p:tav>
                                        <p:tav tm="100000">
                                          <p:val>
                                            <p:strVal val="#ppt_x"/>
                                          </p:val>
                                        </p:tav>
                                      </p:tavLst>
                                    </p:anim>
                                    <p:anim calcmode="lin" valueType="num">
                                      <p:cBhvr>
                                        <p:cTn id="32" dur="1000" fill="hold"/>
                                        <p:tgtEl>
                                          <p:spTgt spid="40"/>
                                        </p:tgtEl>
                                        <p:attrNameLst>
                                          <p:attrName>ppt_y</p:attrName>
                                        </p:attrNameLst>
                                      </p:cBhvr>
                                      <p:tavLst>
                                        <p:tav tm="0">
                                          <p:val>
                                            <p:strVal val="#ppt_y"/>
                                          </p:val>
                                        </p:tav>
                                        <p:tav tm="100000">
                                          <p:val>
                                            <p:strVal val="#ppt_y"/>
                                          </p:val>
                                        </p:tav>
                                      </p:tavLst>
                                    </p:anim>
                                    <p:animEffect transition="in" filter="wipe(right)" prLst="gradientSize: 0.1">
                                      <p:cBhvr>
                                        <p:cTn id="33" dur="1000"/>
                                        <p:tgtEl>
                                          <p:spTgt spid="40"/>
                                        </p:tgtEl>
                                      </p:cBhvr>
                                    </p:animEffect>
                                  </p:childTnLst>
                                </p:cTn>
                              </p:par>
                            </p:childTnLst>
                          </p:cTn>
                        </p:par>
                      </p:childTnLst>
                    </p:cTn>
                  </p:par>
                  <p:par>
                    <p:cTn id="34" fill="hold">
                      <p:stCondLst>
                        <p:cond delay="indefinite"/>
                      </p:stCondLst>
                      <p:childTnLst>
                        <p:par>
                          <p:cTn id="35" fill="hold">
                            <p:stCondLst>
                              <p:cond delay="0"/>
                            </p:stCondLst>
                            <p:childTnLst>
                              <p:par>
                                <p:cTn id="36" presetID="29" presetClass="entr" presetSubtype="0" fill="hold" nodeType="clickEffect">
                                  <p:stCondLst>
                                    <p:cond delay="0"/>
                                  </p:stCondLst>
                                  <p:childTnLst>
                                    <p:set>
                                      <p:cBhvr>
                                        <p:cTn id="37" dur="1" fill="hold">
                                          <p:stCondLst>
                                            <p:cond delay="0"/>
                                          </p:stCondLst>
                                        </p:cTn>
                                        <p:tgtEl>
                                          <p:spTgt spid="41"/>
                                        </p:tgtEl>
                                        <p:attrNameLst>
                                          <p:attrName>style.visibility</p:attrName>
                                        </p:attrNameLst>
                                      </p:cBhvr>
                                      <p:to>
                                        <p:strVal val="visible"/>
                                      </p:to>
                                    </p:set>
                                    <p:anim calcmode="lin" valueType="num">
                                      <p:cBhvr>
                                        <p:cTn id="38" dur="1000" fill="hold"/>
                                        <p:tgtEl>
                                          <p:spTgt spid="41"/>
                                        </p:tgtEl>
                                        <p:attrNameLst>
                                          <p:attrName>ppt_x</p:attrName>
                                        </p:attrNameLst>
                                      </p:cBhvr>
                                      <p:tavLst>
                                        <p:tav tm="0">
                                          <p:val>
                                            <p:strVal val="#ppt_x-.2"/>
                                          </p:val>
                                        </p:tav>
                                        <p:tav tm="100000">
                                          <p:val>
                                            <p:strVal val="#ppt_x"/>
                                          </p:val>
                                        </p:tav>
                                      </p:tavLst>
                                    </p:anim>
                                    <p:anim calcmode="lin" valueType="num">
                                      <p:cBhvr>
                                        <p:cTn id="39" dur="1000" fill="hold"/>
                                        <p:tgtEl>
                                          <p:spTgt spid="41"/>
                                        </p:tgtEl>
                                        <p:attrNameLst>
                                          <p:attrName>ppt_y</p:attrName>
                                        </p:attrNameLst>
                                      </p:cBhvr>
                                      <p:tavLst>
                                        <p:tav tm="0">
                                          <p:val>
                                            <p:strVal val="#ppt_y"/>
                                          </p:val>
                                        </p:tav>
                                        <p:tav tm="100000">
                                          <p:val>
                                            <p:strVal val="#ppt_y"/>
                                          </p:val>
                                        </p:tav>
                                      </p:tavLst>
                                    </p:anim>
                                    <p:animEffect transition="in" filter="wipe(right)" prLst="gradientSize: 0.1">
                                      <p:cBhvr>
                                        <p:cTn id="40"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5" grpId="0"/>
    </p:bld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4" name="Rectangle 10"/>
          <p:cNvSpPr>
            <a:spLocks noChangeArrowheads="1"/>
          </p:cNvSpPr>
          <p:nvPr/>
        </p:nvSpPr>
        <p:spPr bwMode="auto">
          <a:xfrm>
            <a:off x="840265" y="1186211"/>
            <a:ext cx="7117079" cy="3625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eaLnBrk="1" hangingPunct="1"/>
            <a:r>
              <a:rPr lang="en-US" altLang="en-US" sz="2800" dirty="0">
                <a:latin typeface="Times New Roman" pitchFamily="18" charset="0"/>
              </a:rPr>
              <a:t>- </a:t>
            </a:r>
            <a:r>
              <a:rPr lang="en-US" altLang="en-US" sz="2800" dirty="0" err="1">
                <a:latin typeface="Times New Roman" pitchFamily="18" charset="0"/>
              </a:rPr>
              <a:t>Cái</a:t>
            </a:r>
            <a:r>
              <a:rPr lang="en-US" altLang="en-US" sz="2800" dirty="0">
                <a:latin typeface="Times New Roman" pitchFamily="18" charset="0"/>
              </a:rPr>
              <a:t> </a:t>
            </a:r>
            <a:r>
              <a:rPr lang="en-US" altLang="en-US" sz="2800" dirty="0" err="1">
                <a:latin typeface="Times New Roman" pitchFamily="18" charset="0"/>
              </a:rPr>
              <a:t>cò</a:t>
            </a:r>
            <a:r>
              <a:rPr lang="en-US" altLang="en-US" sz="2800" dirty="0">
                <a:latin typeface="Times New Roman" pitchFamily="18" charset="0"/>
              </a:rPr>
              <a:t>, </a:t>
            </a:r>
            <a:r>
              <a:rPr lang="en-US" altLang="en-US" sz="2800" dirty="0" err="1">
                <a:latin typeface="Times New Roman" pitchFamily="18" charset="0"/>
              </a:rPr>
              <a:t>cái</a:t>
            </a:r>
            <a:r>
              <a:rPr lang="en-US" altLang="en-US" sz="2800" dirty="0">
                <a:latin typeface="Times New Roman" pitchFamily="18" charset="0"/>
              </a:rPr>
              <a:t> </a:t>
            </a:r>
            <a:r>
              <a:rPr lang="en-US" altLang="en-US" sz="2800" dirty="0" err="1">
                <a:latin typeface="Times New Roman" pitchFamily="18" charset="0"/>
              </a:rPr>
              <a:t>vạc</a:t>
            </a:r>
            <a:r>
              <a:rPr lang="en-US" altLang="en-US" sz="2800" dirty="0">
                <a:latin typeface="Times New Roman" pitchFamily="18" charset="0"/>
              </a:rPr>
              <a:t>, </a:t>
            </a:r>
            <a:r>
              <a:rPr lang="en-US" altLang="en-US" sz="2800" dirty="0" err="1">
                <a:latin typeface="Times New Roman" pitchFamily="18" charset="0"/>
              </a:rPr>
              <a:t>cái</a:t>
            </a:r>
            <a:r>
              <a:rPr lang="en-US" altLang="en-US" sz="2800" dirty="0">
                <a:latin typeface="Times New Roman" pitchFamily="18" charset="0"/>
              </a:rPr>
              <a:t> </a:t>
            </a:r>
            <a:r>
              <a:rPr lang="en-US" altLang="en-US" sz="2800" dirty="0" err="1">
                <a:latin typeface="Times New Roman" pitchFamily="18" charset="0"/>
              </a:rPr>
              <a:t>nông</a:t>
            </a:r>
            <a:r>
              <a:rPr lang="en-US" altLang="en-US" sz="2800" dirty="0">
                <a:latin typeface="Times New Roman" pitchFamily="18" charset="0"/>
              </a:rPr>
              <a:t>,</a:t>
            </a:r>
          </a:p>
          <a:p>
            <a:pPr algn="ctr" eaLnBrk="1" hangingPunct="1"/>
            <a:r>
              <a:rPr lang="en-US" altLang="en-US" sz="2800" dirty="0">
                <a:latin typeface="Times New Roman" pitchFamily="18" charset="0"/>
              </a:rPr>
              <a:t>     Sao </a:t>
            </a:r>
            <a:r>
              <a:rPr lang="en-US" altLang="en-US" sz="2800" dirty="0" err="1">
                <a:latin typeface="Times New Roman" pitchFamily="18" charset="0"/>
              </a:rPr>
              <a:t>mày</a:t>
            </a:r>
            <a:r>
              <a:rPr lang="en-US" altLang="en-US" sz="2800" dirty="0">
                <a:latin typeface="Times New Roman" pitchFamily="18" charset="0"/>
              </a:rPr>
              <a:t> </a:t>
            </a:r>
            <a:r>
              <a:rPr lang="en-US" altLang="en-US" sz="2800" dirty="0" err="1">
                <a:latin typeface="Times New Roman" pitchFamily="18" charset="0"/>
              </a:rPr>
              <a:t>giẫm</a:t>
            </a:r>
            <a:r>
              <a:rPr lang="en-US" altLang="en-US" sz="2800" dirty="0">
                <a:latin typeface="Times New Roman" pitchFamily="18" charset="0"/>
              </a:rPr>
              <a:t> </a:t>
            </a:r>
            <a:r>
              <a:rPr lang="en-US" altLang="en-US" sz="2800" dirty="0" err="1">
                <a:latin typeface="Times New Roman" pitchFamily="18" charset="0"/>
              </a:rPr>
              <a:t>lúa</a:t>
            </a:r>
            <a:r>
              <a:rPr lang="en-US" altLang="en-US" sz="2800" dirty="0">
                <a:latin typeface="Times New Roman" pitchFamily="18" charset="0"/>
              </a:rPr>
              <a:t> </a:t>
            </a:r>
            <a:r>
              <a:rPr lang="en-US" altLang="en-US" sz="2800" dirty="0" err="1">
                <a:latin typeface="Times New Roman" pitchFamily="18" charset="0"/>
              </a:rPr>
              <a:t>nhà</a:t>
            </a:r>
            <a:r>
              <a:rPr lang="en-US" altLang="en-US" sz="2800" dirty="0">
                <a:latin typeface="Times New Roman" pitchFamily="18" charset="0"/>
              </a:rPr>
              <a:t> </a:t>
            </a:r>
            <a:r>
              <a:rPr lang="en-US" altLang="en-US" sz="2800" dirty="0" err="1">
                <a:latin typeface="Times New Roman" pitchFamily="18" charset="0"/>
              </a:rPr>
              <a:t>ông</a:t>
            </a:r>
            <a:r>
              <a:rPr lang="en-US" altLang="en-US" sz="2800" dirty="0">
                <a:latin typeface="Times New Roman" pitchFamily="18" charset="0"/>
              </a:rPr>
              <a:t>, </a:t>
            </a:r>
            <a:r>
              <a:rPr lang="en-US" altLang="en-US" sz="2800" dirty="0" err="1">
                <a:latin typeface="Times New Roman" pitchFamily="18" charset="0"/>
              </a:rPr>
              <a:t>hỡi</a:t>
            </a:r>
            <a:r>
              <a:rPr lang="en-US" altLang="en-US" sz="2800" dirty="0">
                <a:latin typeface="Times New Roman" pitchFamily="18" charset="0"/>
              </a:rPr>
              <a:t> </a:t>
            </a:r>
            <a:r>
              <a:rPr lang="en-US" altLang="en-US" sz="2800" dirty="0" err="1">
                <a:latin typeface="Times New Roman" pitchFamily="18" charset="0"/>
              </a:rPr>
              <a:t>cò</a:t>
            </a:r>
            <a:r>
              <a:rPr lang="en-US" altLang="en-US" sz="2800" dirty="0">
                <a:latin typeface="Times New Roman" pitchFamily="18" charset="0"/>
              </a:rPr>
              <a:t>?</a:t>
            </a:r>
            <a:r>
              <a:rPr lang="vi-VN" altLang="en-US" sz="2800" dirty="0">
                <a:latin typeface="Times New Roman" pitchFamily="18" charset="0"/>
              </a:rPr>
              <a:t> </a:t>
            </a:r>
            <a:r>
              <a:rPr lang="en-US" altLang="en-US" sz="2800" dirty="0">
                <a:latin typeface="Times New Roman" pitchFamily="18" charset="0"/>
              </a:rPr>
              <a:t>        </a:t>
            </a:r>
          </a:p>
          <a:p>
            <a:pPr algn="ctr" eaLnBrk="1" hangingPunct="1"/>
            <a:r>
              <a:rPr lang="en-US" altLang="en-US" sz="2800" dirty="0">
                <a:latin typeface="Times New Roman" pitchFamily="18" charset="0"/>
              </a:rPr>
              <a:t>       </a:t>
            </a:r>
          </a:p>
          <a:p>
            <a:pPr algn="ctr" eaLnBrk="1" hangingPunct="1"/>
            <a:r>
              <a:rPr lang="en-US" altLang="en-US" sz="2800" dirty="0">
                <a:latin typeface="Times New Roman" pitchFamily="18" charset="0"/>
              </a:rPr>
              <a:t>          </a:t>
            </a:r>
            <a:r>
              <a:rPr lang="vi-VN" altLang="en-US" sz="2800" dirty="0">
                <a:latin typeface="Times New Roman" pitchFamily="18" charset="0"/>
              </a:rPr>
              <a:t>- Không không tôi đứng trên bờ,</a:t>
            </a:r>
          </a:p>
          <a:p>
            <a:pPr algn="ctr" eaLnBrk="1" hangingPunct="1"/>
            <a:r>
              <a:rPr lang="vi-VN" altLang="en-US" sz="2800" dirty="0">
                <a:latin typeface="Times New Roman" pitchFamily="18" charset="0"/>
              </a:rPr>
              <a:t>Mẹ con cái diệc đổ ngờ cho tôi.</a:t>
            </a:r>
          </a:p>
          <a:p>
            <a:pPr algn="ctr" eaLnBrk="1" hangingPunct="1"/>
            <a:r>
              <a:rPr lang="vi-VN" altLang="en-US" sz="2800" dirty="0">
                <a:latin typeface="Times New Roman" pitchFamily="18" charset="0"/>
              </a:rPr>
              <a:t>  Chẳng tin, ông đến mà coi,</a:t>
            </a:r>
          </a:p>
          <a:p>
            <a:pPr algn="ctr" eaLnBrk="1" hangingPunct="1"/>
            <a:r>
              <a:rPr lang="vi-VN" altLang="en-US" sz="2800" dirty="0">
                <a:latin typeface="Times New Roman" pitchFamily="18" charset="0"/>
              </a:rPr>
              <a:t>  Mẹ con nhà nó còn ngồi đây kia.</a:t>
            </a:r>
            <a:endParaRPr lang="en-US" altLang="en-US" sz="2800" dirty="0">
              <a:latin typeface=".VnTime" pitchFamily="34" charset="0"/>
            </a:endParaRPr>
          </a:p>
        </p:txBody>
      </p:sp>
      <p:sp>
        <p:nvSpPr>
          <p:cNvPr id="55" name="TextBox 9"/>
          <p:cNvSpPr txBox="1">
            <a:spLocks noChangeArrowheads="1"/>
          </p:cNvSpPr>
          <p:nvPr/>
        </p:nvSpPr>
        <p:spPr bwMode="auto">
          <a:xfrm>
            <a:off x="189474" y="109087"/>
            <a:ext cx="87306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just" eaLnBrk="1" hangingPunct="1"/>
            <a:r>
              <a:rPr lang="en-US" sz="2800" dirty="0" err="1">
                <a:latin typeface="Times New Roman" pitchFamily="18" charset="0"/>
                <a:cs typeface="Times New Roman" pitchFamily="18" charset="0"/>
              </a:rPr>
              <a:t>Bài</a:t>
            </a:r>
            <a:r>
              <a:rPr lang="en-US" sz="2800" dirty="0">
                <a:latin typeface="Times New Roman" pitchFamily="18" charset="0"/>
                <a:cs typeface="Times New Roman" pitchFamily="18" charset="0"/>
              </a:rPr>
              <a:t> 2: </a:t>
            </a:r>
            <a:r>
              <a:rPr lang="vi-VN" sz="2800" dirty="0" smtClean="0">
                <a:latin typeface="Times New Roman" pitchFamily="18" charset="0"/>
                <a:cs typeface="Times New Roman" pitchFamily="18" charset="0"/>
              </a:rPr>
              <a:t>Tìm (gạch chân) những đại từ được dùng trong bài ca dao sau: </a:t>
            </a:r>
            <a:endParaRPr lang="en-US" sz="2800" dirty="0">
              <a:latin typeface="Times New Roman" pitchFamily="18" charset="0"/>
              <a:cs typeface="Times New Roman" pitchFamily="18" charset="0"/>
            </a:endParaRPr>
          </a:p>
        </p:txBody>
      </p:sp>
    </p:spTree>
    <p:custDataLst>
      <p:tags r:id="rId1"/>
    </p:custDataLst>
    <p:extLst>
      <p:ext uri="{BB962C8B-B14F-4D97-AF65-F5344CB8AC3E}">
        <p14:creationId xmlns:p14="http://schemas.microsoft.com/office/powerpoint/2010/main" val="2704714359"/>
      </p:ext>
    </p:extLst>
  </p:cSld>
  <p:clrMapOvr>
    <a:masterClrMapping/>
  </p:clrMapOvr>
  <p:transition spd="slow">
    <p:wheel spokes="8"/>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4" name="Rectangle 10"/>
          <p:cNvSpPr>
            <a:spLocks noChangeArrowheads="1"/>
          </p:cNvSpPr>
          <p:nvPr/>
        </p:nvSpPr>
        <p:spPr bwMode="auto">
          <a:xfrm>
            <a:off x="0" y="1380724"/>
            <a:ext cx="6620875" cy="3150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a:r>
              <a:rPr lang="en-US" altLang="en-US" sz="2800" dirty="0">
                <a:solidFill>
                  <a:prstClr val="black"/>
                </a:solidFill>
                <a:latin typeface="Times New Roman" pitchFamily="18" charset="0"/>
              </a:rPr>
              <a:t>- </a:t>
            </a:r>
            <a:r>
              <a:rPr lang="en-US" altLang="en-US" sz="2800" dirty="0" err="1">
                <a:solidFill>
                  <a:prstClr val="black"/>
                </a:solidFill>
                <a:latin typeface="Times New Roman" pitchFamily="18" charset="0"/>
              </a:rPr>
              <a:t>Cái</a:t>
            </a:r>
            <a:r>
              <a:rPr lang="en-US" altLang="en-US" sz="2800" dirty="0">
                <a:solidFill>
                  <a:prstClr val="black"/>
                </a:solidFill>
                <a:latin typeface="Times New Roman" pitchFamily="18" charset="0"/>
              </a:rPr>
              <a:t> </a:t>
            </a:r>
            <a:r>
              <a:rPr lang="en-US" altLang="en-US" sz="2800" dirty="0" err="1">
                <a:solidFill>
                  <a:prstClr val="black"/>
                </a:solidFill>
                <a:latin typeface="Times New Roman" pitchFamily="18" charset="0"/>
              </a:rPr>
              <a:t>cò</a:t>
            </a:r>
            <a:r>
              <a:rPr lang="en-US" altLang="en-US" sz="2800" dirty="0">
                <a:solidFill>
                  <a:prstClr val="black"/>
                </a:solidFill>
                <a:latin typeface="Times New Roman" pitchFamily="18" charset="0"/>
              </a:rPr>
              <a:t>, </a:t>
            </a:r>
            <a:r>
              <a:rPr lang="en-US" altLang="en-US" sz="2800" dirty="0" err="1">
                <a:solidFill>
                  <a:prstClr val="black"/>
                </a:solidFill>
                <a:latin typeface="Times New Roman" pitchFamily="18" charset="0"/>
              </a:rPr>
              <a:t>cái</a:t>
            </a:r>
            <a:r>
              <a:rPr lang="en-US" altLang="en-US" sz="2800" dirty="0">
                <a:solidFill>
                  <a:prstClr val="black"/>
                </a:solidFill>
                <a:latin typeface="Times New Roman" pitchFamily="18" charset="0"/>
              </a:rPr>
              <a:t> </a:t>
            </a:r>
            <a:r>
              <a:rPr lang="en-US" altLang="en-US" sz="2800" dirty="0" err="1">
                <a:solidFill>
                  <a:prstClr val="black"/>
                </a:solidFill>
                <a:latin typeface="Times New Roman" pitchFamily="18" charset="0"/>
              </a:rPr>
              <a:t>vạc</a:t>
            </a:r>
            <a:r>
              <a:rPr lang="en-US" altLang="en-US" sz="2800" dirty="0">
                <a:solidFill>
                  <a:prstClr val="black"/>
                </a:solidFill>
                <a:latin typeface="Times New Roman" pitchFamily="18" charset="0"/>
              </a:rPr>
              <a:t>, </a:t>
            </a:r>
            <a:r>
              <a:rPr lang="en-US" altLang="en-US" sz="2800" dirty="0" err="1">
                <a:solidFill>
                  <a:prstClr val="black"/>
                </a:solidFill>
                <a:latin typeface="Times New Roman" pitchFamily="18" charset="0"/>
              </a:rPr>
              <a:t>cái</a:t>
            </a:r>
            <a:r>
              <a:rPr lang="en-US" altLang="en-US" sz="2800" dirty="0">
                <a:solidFill>
                  <a:prstClr val="black"/>
                </a:solidFill>
                <a:latin typeface="Times New Roman" pitchFamily="18" charset="0"/>
              </a:rPr>
              <a:t> </a:t>
            </a:r>
            <a:r>
              <a:rPr lang="en-US" altLang="en-US" sz="2800" dirty="0" err="1">
                <a:solidFill>
                  <a:prstClr val="black"/>
                </a:solidFill>
                <a:latin typeface="Times New Roman" pitchFamily="18" charset="0"/>
              </a:rPr>
              <a:t>nông</a:t>
            </a:r>
            <a:r>
              <a:rPr lang="en-US" altLang="en-US" sz="2800" dirty="0">
                <a:solidFill>
                  <a:prstClr val="black"/>
                </a:solidFill>
                <a:latin typeface="Times New Roman" pitchFamily="18" charset="0"/>
              </a:rPr>
              <a:t>,</a:t>
            </a:r>
          </a:p>
          <a:p>
            <a:pPr algn="ctr"/>
            <a:r>
              <a:rPr lang="en-US" altLang="en-US" sz="2800" dirty="0">
                <a:solidFill>
                  <a:prstClr val="black"/>
                </a:solidFill>
                <a:latin typeface="Times New Roman" pitchFamily="18" charset="0"/>
              </a:rPr>
              <a:t>     Sao </a:t>
            </a:r>
            <a:r>
              <a:rPr lang="en-US" altLang="en-US" sz="2800" b="1" u="sng" dirty="0" err="1">
                <a:solidFill>
                  <a:prstClr val="black"/>
                </a:solidFill>
                <a:latin typeface="Times New Roman" pitchFamily="18" charset="0"/>
              </a:rPr>
              <a:t>mày</a:t>
            </a:r>
            <a:r>
              <a:rPr lang="en-US" altLang="en-US" sz="2800" dirty="0">
                <a:solidFill>
                  <a:prstClr val="black"/>
                </a:solidFill>
                <a:latin typeface="Times New Roman" pitchFamily="18" charset="0"/>
              </a:rPr>
              <a:t> </a:t>
            </a:r>
            <a:r>
              <a:rPr lang="en-US" altLang="en-US" sz="2800" dirty="0" err="1">
                <a:solidFill>
                  <a:prstClr val="black"/>
                </a:solidFill>
                <a:latin typeface="Times New Roman" pitchFamily="18" charset="0"/>
              </a:rPr>
              <a:t>giẫm</a:t>
            </a:r>
            <a:r>
              <a:rPr lang="en-US" altLang="en-US" sz="2800" dirty="0">
                <a:solidFill>
                  <a:prstClr val="black"/>
                </a:solidFill>
                <a:latin typeface="Times New Roman" pitchFamily="18" charset="0"/>
              </a:rPr>
              <a:t> </a:t>
            </a:r>
            <a:r>
              <a:rPr lang="en-US" altLang="en-US" sz="2800" dirty="0" err="1">
                <a:solidFill>
                  <a:prstClr val="black"/>
                </a:solidFill>
                <a:latin typeface="Times New Roman" pitchFamily="18" charset="0"/>
              </a:rPr>
              <a:t>lúa</a:t>
            </a:r>
            <a:r>
              <a:rPr lang="en-US" altLang="en-US" sz="2800" dirty="0">
                <a:solidFill>
                  <a:prstClr val="black"/>
                </a:solidFill>
                <a:latin typeface="Times New Roman" pitchFamily="18" charset="0"/>
              </a:rPr>
              <a:t> </a:t>
            </a:r>
            <a:r>
              <a:rPr lang="en-US" altLang="en-US" sz="2800" dirty="0" err="1">
                <a:solidFill>
                  <a:prstClr val="black"/>
                </a:solidFill>
                <a:latin typeface="Times New Roman" pitchFamily="18" charset="0"/>
              </a:rPr>
              <a:t>nhà</a:t>
            </a:r>
            <a:r>
              <a:rPr lang="en-US" altLang="en-US" sz="2800" dirty="0">
                <a:solidFill>
                  <a:prstClr val="black"/>
                </a:solidFill>
                <a:latin typeface="Times New Roman" pitchFamily="18" charset="0"/>
              </a:rPr>
              <a:t> </a:t>
            </a:r>
            <a:r>
              <a:rPr lang="en-US" altLang="en-US" sz="2800" b="1" u="sng" dirty="0" err="1">
                <a:solidFill>
                  <a:prstClr val="black"/>
                </a:solidFill>
                <a:latin typeface="Times New Roman" pitchFamily="18" charset="0"/>
              </a:rPr>
              <a:t>ông</a:t>
            </a:r>
            <a:r>
              <a:rPr lang="en-US" altLang="en-US" sz="2800" dirty="0">
                <a:solidFill>
                  <a:prstClr val="black"/>
                </a:solidFill>
                <a:latin typeface="Times New Roman" pitchFamily="18" charset="0"/>
              </a:rPr>
              <a:t>, </a:t>
            </a:r>
            <a:r>
              <a:rPr lang="en-US" altLang="en-US" sz="2800" dirty="0" err="1">
                <a:solidFill>
                  <a:prstClr val="black"/>
                </a:solidFill>
                <a:latin typeface="Times New Roman" pitchFamily="18" charset="0"/>
              </a:rPr>
              <a:t>hỡi</a:t>
            </a:r>
            <a:r>
              <a:rPr lang="en-US" altLang="en-US" sz="2800" dirty="0">
                <a:solidFill>
                  <a:prstClr val="black"/>
                </a:solidFill>
                <a:latin typeface="Times New Roman" pitchFamily="18" charset="0"/>
              </a:rPr>
              <a:t> </a:t>
            </a:r>
            <a:r>
              <a:rPr lang="en-US" altLang="en-US" sz="2800" dirty="0" err="1">
                <a:solidFill>
                  <a:prstClr val="black"/>
                </a:solidFill>
                <a:latin typeface="Times New Roman" pitchFamily="18" charset="0"/>
              </a:rPr>
              <a:t>cò</a:t>
            </a:r>
            <a:r>
              <a:rPr lang="en-US" altLang="en-US" sz="2800" dirty="0">
                <a:solidFill>
                  <a:prstClr val="black"/>
                </a:solidFill>
                <a:latin typeface="Times New Roman" pitchFamily="18" charset="0"/>
              </a:rPr>
              <a:t>?</a:t>
            </a:r>
          </a:p>
          <a:p>
            <a:pPr algn="ctr"/>
            <a:endParaRPr lang="en-US" altLang="en-US" sz="2800" dirty="0">
              <a:solidFill>
                <a:prstClr val="black"/>
              </a:solidFill>
              <a:latin typeface="Times New Roman" pitchFamily="18" charset="0"/>
            </a:endParaRPr>
          </a:p>
          <a:p>
            <a:pPr algn="ctr"/>
            <a:r>
              <a:rPr lang="vi-VN" altLang="en-US" sz="2800" dirty="0">
                <a:solidFill>
                  <a:prstClr val="black"/>
                </a:solidFill>
                <a:latin typeface="Times New Roman" pitchFamily="18" charset="0"/>
              </a:rPr>
              <a:t>        - Không không </a:t>
            </a:r>
            <a:r>
              <a:rPr lang="vi-VN" altLang="en-US" sz="2800" b="1" u="sng" dirty="0">
                <a:solidFill>
                  <a:prstClr val="black"/>
                </a:solidFill>
                <a:latin typeface="Times New Roman" pitchFamily="18" charset="0"/>
              </a:rPr>
              <a:t>tôi</a:t>
            </a:r>
            <a:r>
              <a:rPr lang="vi-VN" altLang="en-US" sz="2800" dirty="0">
                <a:solidFill>
                  <a:prstClr val="black"/>
                </a:solidFill>
                <a:latin typeface="Times New Roman" pitchFamily="18" charset="0"/>
              </a:rPr>
              <a:t> đứng trên bờ,</a:t>
            </a:r>
          </a:p>
          <a:p>
            <a:pPr algn="ctr"/>
            <a:r>
              <a:rPr lang="vi-VN" altLang="en-US" sz="2800" dirty="0">
                <a:solidFill>
                  <a:prstClr val="black"/>
                </a:solidFill>
                <a:latin typeface="Times New Roman" pitchFamily="18" charset="0"/>
              </a:rPr>
              <a:t>Mẹ con cái diệc đổ ngờ cho </a:t>
            </a:r>
            <a:r>
              <a:rPr lang="vi-VN" altLang="en-US" sz="2800" b="1" u="sng" dirty="0">
                <a:solidFill>
                  <a:prstClr val="black"/>
                </a:solidFill>
                <a:latin typeface="Times New Roman" pitchFamily="18" charset="0"/>
              </a:rPr>
              <a:t>tôi</a:t>
            </a:r>
            <a:r>
              <a:rPr lang="vi-VN" altLang="en-US" sz="2800" dirty="0">
                <a:solidFill>
                  <a:prstClr val="black"/>
                </a:solidFill>
                <a:latin typeface="Times New Roman" pitchFamily="18" charset="0"/>
              </a:rPr>
              <a:t>.</a:t>
            </a:r>
          </a:p>
          <a:p>
            <a:pPr algn="ctr"/>
            <a:r>
              <a:rPr lang="vi-VN" altLang="en-US" sz="2800" dirty="0">
                <a:solidFill>
                  <a:prstClr val="black"/>
                </a:solidFill>
                <a:latin typeface="Times New Roman" pitchFamily="18" charset="0"/>
              </a:rPr>
              <a:t>  Chẳng tin, </a:t>
            </a:r>
            <a:r>
              <a:rPr lang="vi-VN" altLang="en-US" sz="2800" b="1" u="sng" dirty="0">
                <a:solidFill>
                  <a:prstClr val="black"/>
                </a:solidFill>
                <a:latin typeface="Times New Roman" pitchFamily="18" charset="0"/>
              </a:rPr>
              <a:t>ông</a:t>
            </a:r>
            <a:r>
              <a:rPr lang="vi-VN" altLang="en-US" sz="2800" dirty="0">
                <a:solidFill>
                  <a:prstClr val="black"/>
                </a:solidFill>
                <a:latin typeface="Times New Roman" pitchFamily="18" charset="0"/>
              </a:rPr>
              <a:t> đến mà coi,</a:t>
            </a:r>
          </a:p>
          <a:p>
            <a:pPr algn="ctr"/>
            <a:r>
              <a:rPr lang="vi-VN" altLang="en-US" sz="2800" dirty="0">
                <a:solidFill>
                  <a:prstClr val="black"/>
                </a:solidFill>
                <a:latin typeface="Times New Roman" pitchFamily="18" charset="0"/>
              </a:rPr>
              <a:t>  Mẹ con nhà </a:t>
            </a:r>
            <a:r>
              <a:rPr lang="vi-VN" altLang="en-US" sz="2800" b="1" u="sng" dirty="0">
                <a:solidFill>
                  <a:prstClr val="black"/>
                </a:solidFill>
                <a:latin typeface="Times New Roman" pitchFamily="18" charset="0"/>
              </a:rPr>
              <a:t>nó</a:t>
            </a:r>
            <a:r>
              <a:rPr lang="vi-VN" altLang="en-US" sz="2800" dirty="0">
                <a:solidFill>
                  <a:prstClr val="black"/>
                </a:solidFill>
                <a:latin typeface="Times New Roman" pitchFamily="18" charset="0"/>
              </a:rPr>
              <a:t> còn ngồi đây kia.</a:t>
            </a:r>
            <a:endParaRPr lang="en-US" altLang="en-US" sz="2800" dirty="0">
              <a:solidFill>
                <a:prstClr val="black"/>
              </a:solidFill>
              <a:latin typeface=".VnTime" pitchFamily="34" charset="0"/>
            </a:endParaRPr>
          </a:p>
        </p:txBody>
      </p:sp>
      <p:sp>
        <p:nvSpPr>
          <p:cNvPr id="51" name="TextBox 9"/>
          <p:cNvSpPr txBox="1">
            <a:spLocks noChangeArrowheads="1"/>
          </p:cNvSpPr>
          <p:nvPr/>
        </p:nvSpPr>
        <p:spPr bwMode="auto">
          <a:xfrm>
            <a:off x="148281" y="296543"/>
            <a:ext cx="850968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just"/>
            <a:r>
              <a:rPr lang="en-US" sz="2800" dirty="0" err="1">
                <a:latin typeface="Times New Roman" pitchFamily="18" charset="0"/>
                <a:cs typeface="Times New Roman" pitchFamily="18" charset="0"/>
              </a:rPr>
              <a:t>Bài</a:t>
            </a:r>
            <a:r>
              <a:rPr lang="en-US" sz="2800" dirty="0">
                <a:latin typeface="Times New Roman" pitchFamily="18" charset="0"/>
                <a:cs typeface="Times New Roman" pitchFamily="18" charset="0"/>
              </a:rPr>
              <a:t> 2: </a:t>
            </a:r>
            <a:r>
              <a:rPr lang="vi-VN" sz="2800" dirty="0">
                <a:latin typeface="Times New Roman" pitchFamily="18" charset="0"/>
                <a:cs typeface="Times New Roman" pitchFamily="18" charset="0"/>
              </a:rPr>
              <a:t>Tìm (gạch chân) những đại từ được dùng trong bài ca dao sau: </a:t>
            </a:r>
            <a:endParaRPr lang="en-US" sz="2800" dirty="0">
              <a:latin typeface="Times New Roman" pitchFamily="18" charset="0"/>
              <a:cs typeface="Times New Roman" pitchFamily="18" charset="0"/>
            </a:endParaRPr>
          </a:p>
        </p:txBody>
      </p:sp>
      <p:sp>
        <p:nvSpPr>
          <p:cNvPr id="4" name="Right Brace 3"/>
          <p:cNvSpPr/>
          <p:nvPr/>
        </p:nvSpPr>
        <p:spPr>
          <a:xfrm>
            <a:off x="6176906" y="1530399"/>
            <a:ext cx="399618" cy="65475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b="1" dirty="0"/>
          </a:p>
        </p:txBody>
      </p:sp>
      <p:sp>
        <p:nvSpPr>
          <p:cNvPr id="5" name="TextBox 4"/>
          <p:cNvSpPr txBox="1"/>
          <p:nvPr/>
        </p:nvSpPr>
        <p:spPr>
          <a:xfrm>
            <a:off x="6620875" y="1333344"/>
            <a:ext cx="1941689" cy="954107"/>
          </a:xfrm>
          <a:prstGeom prst="rect">
            <a:avLst/>
          </a:prstGeom>
          <a:noFill/>
        </p:spPr>
        <p:txBody>
          <a:bodyPr wrap="square" rtlCol="0">
            <a:spAutoFit/>
          </a:bodyPr>
          <a:lstStyle/>
          <a:p>
            <a:r>
              <a:rPr lang="en-US" sz="2800" dirty="0" err="1">
                <a:solidFill>
                  <a:schemeClr val="accent1">
                    <a:lumMod val="75000"/>
                  </a:schemeClr>
                </a:solidFill>
                <a:latin typeface="Times New Roman" pitchFamily="18" charset="0"/>
                <a:cs typeface="Times New Roman" pitchFamily="18" charset="0"/>
              </a:rPr>
              <a:t>Lời</a:t>
            </a:r>
            <a:r>
              <a:rPr lang="en-US" sz="2800" dirty="0">
                <a:solidFill>
                  <a:schemeClr val="accent1">
                    <a:lumMod val="75000"/>
                  </a:schemeClr>
                </a:solidFill>
                <a:latin typeface="Times New Roman" pitchFamily="18" charset="0"/>
                <a:cs typeface="Times New Roman" pitchFamily="18" charset="0"/>
              </a:rPr>
              <a:t> </a:t>
            </a:r>
            <a:r>
              <a:rPr lang="en-US" sz="2800" dirty="0" err="1">
                <a:solidFill>
                  <a:schemeClr val="accent1">
                    <a:lumMod val="75000"/>
                  </a:schemeClr>
                </a:solidFill>
                <a:latin typeface="Times New Roman" pitchFamily="18" charset="0"/>
                <a:cs typeface="Times New Roman" pitchFamily="18" charset="0"/>
              </a:rPr>
              <a:t>của</a:t>
            </a:r>
            <a:r>
              <a:rPr lang="en-US" sz="2800" dirty="0">
                <a:solidFill>
                  <a:schemeClr val="accent1">
                    <a:lumMod val="75000"/>
                  </a:schemeClr>
                </a:solidFill>
                <a:latin typeface="Times New Roman" pitchFamily="18" charset="0"/>
                <a:cs typeface="Times New Roman" pitchFamily="18" charset="0"/>
              </a:rPr>
              <a:t> </a:t>
            </a:r>
            <a:r>
              <a:rPr lang="en-US" sz="2800" b="1" dirty="0" err="1">
                <a:solidFill>
                  <a:schemeClr val="accent1">
                    <a:lumMod val="75000"/>
                  </a:schemeClr>
                </a:solidFill>
                <a:latin typeface="Times New Roman" pitchFamily="18" charset="0"/>
                <a:cs typeface="Times New Roman" pitchFamily="18" charset="0"/>
              </a:rPr>
              <a:t>bác</a:t>
            </a:r>
            <a:r>
              <a:rPr lang="en-US" sz="2800" b="1" dirty="0">
                <a:solidFill>
                  <a:schemeClr val="accent1">
                    <a:lumMod val="75000"/>
                  </a:schemeClr>
                </a:solidFill>
                <a:latin typeface="Times New Roman" pitchFamily="18" charset="0"/>
                <a:cs typeface="Times New Roman" pitchFamily="18" charset="0"/>
              </a:rPr>
              <a:t> </a:t>
            </a:r>
            <a:r>
              <a:rPr lang="en-US" sz="2800" b="1" dirty="0" err="1">
                <a:solidFill>
                  <a:schemeClr val="accent1">
                    <a:lumMod val="75000"/>
                  </a:schemeClr>
                </a:solidFill>
                <a:latin typeface="Times New Roman" pitchFamily="18" charset="0"/>
                <a:cs typeface="Times New Roman" pitchFamily="18" charset="0"/>
              </a:rPr>
              <a:t>nông</a:t>
            </a:r>
            <a:r>
              <a:rPr lang="en-US" sz="2800" b="1" dirty="0">
                <a:solidFill>
                  <a:schemeClr val="accent1">
                    <a:lumMod val="75000"/>
                  </a:schemeClr>
                </a:solidFill>
                <a:latin typeface="Times New Roman" pitchFamily="18" charset="0"/>
                <a:cs typeface="Times New Roman" pitchFamily="18" charset="0"/>
              </a:rPr>
              <a:t> </a:t>
            </a:r>
            <a:r>
              <a:rPr lang="en-US" sz="2800" b="1" dirty="0" err="1">
                <a:solidFill>
                  <a:schemeClr val="accent1">
                    <a:lumMod val="75000"/>
                  </a:schemeClr>
                </a:solidFill>
                <a:latin typeface="Times New Roman" pitchFamily="18" charset="0"/>
                <a:cs typeface="Times New Roman" pitchFamily="18" charset="0"/>
              </a:rPr>
              <a:t>dân</a:t>
            </a:r>
            <a:endParaRPr lang="en-US" sz="2800" b="1" dirty="0">
              <a:solidFill>
                <a:schemeClr val="accent1">
                  <a:lumMod val="75000"/>
                </a:schemeClr>
              </a:solidFill>
              <a:latin typeface="Times New Roman" pitchFamily="18" charset="0"/>
              <a:cs typeface="Times New Roman" pitchFamily="18" charset="0"/>
            </a:endParaRPr>
          </a:p>
        </p:txBody>
      </p:sp>
      <p:sp>
        <p:nvSpPr>
          <p:cNvPr id="6" name="Right Brace 5"/>
          <p:cNvSpPr/>
          <p:nvPr/>
        </p:nvSpPr>
        <p:spPr>
          <a:xfrm>
            <a:off x="6176906" y="2791441"/>
            <a:ext cx="561477" cy="1513859"/>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TextBox 6"/>
          <p:cNvSpPr txBox="1"/>
          <p:nvPr/>
        </p:nvSpPr>
        <p:spPr>
          <a:xfrm>
            <a:off x="6738383" y="3174948"/>
            <a:ext cx="2101386" cy="523220"/>
          </a:xfrm>
          <a:prstGeom prst="rect">
            <a:avLst/>
          </a:prstGeom>
          <a:noFill/>
        </p:spPr>
        <p:txBody>
          <a:bodyPr wrap="square" rtlCol="0">
            <a:spAutoFit/>
          </a:bodyPr>
          <a:lstStyle/>
          <a:p>
            <a:r>
              <a:rPr lang="en-US" sz="2800" dirty="0" err="1">
                <a:solidFill>
                  <a:schemeClr val="accent1">
                    <a:lumMod val="75000"/>
                  </a:schemeClr>
                </a:solidFill>
                <a:latin typeface="Times New Roman" pitchFamily="18" charset="0"/>
                <a:cs typeface="Times New Roman" pitchFamily="18" charset="0"/>
              </a:rPr>
              <a:t>Lời</a:t>
            </a:r>
            <a:r>
              <a:rPr lang="en-US" sz="2800" dirty="0">
                <a:solidFill>
                  <a:schemeClr val="accent1">
                    <a:lumMod val="75000"/>
                  </a:schemeClr>
                </a:solidFill>
                <a:latin typeface="Times New Roman" pitchFamily="18" charset="0"/>
                <a:cs typeface="Times New Roman" pitchFamily="18" charset="0"/>
              </a:rPr>
              <a:t> </a:t>
            </a:r>
            <a:r>
              <a:rPr lang="en-US" sz="2800" dirty="0" err="1">
                <a:solidFill>
                  <a:schemeClr val="accent1">
                    <a:lumMod val="75000"/>
                  </a:schemeClr>
                </a:solidFill>
                <a:latin typeface="Times New Roman" pitchFamily="18" charset="0"/>
                <a:cs typeface="Times New Roman" pitchFamily="18" charset="0"/>
              </a:rPr>
              <a:t>của</a:t>
            </a:r>
            <a:r>
              <a:rPr lang="en-US" sz="2800" dirty="0">
                <a:solidFill>
                  <a:schemeClr val="accent1">
                    <a:lumMod val="75000"/>
                  </a:schemeClr>
                </a:solidFill>
                <a:latin typeface="Times New Roman" pitchFamily="18" charset="0"/>
                <a:cs typeface="Times New Roman" pitchFamily="18" charset="0"/>
              </a:rPr>
              <a:t> </a:t>
            </a:r>
            <a:r>
              <a:rPr lang="en-US" sz="2800" b="1" dirty="0" err="1">
                <a:solidFill>
                  <a:schemeClr val="accent1">
                    <a:lumMod val="75000"/>
                  </a:schemeClr>
                </a:solidFill>
                <a:latin typeface="Times New Roman" pitchFamily="18" charset="0"/>
                <a:cs typeface="Times New Roman" pitchFamily="18" charset="0"/>
              </a:rPr>
              <a:t>cò</a:t>
            </a:r>
            <a:endParaRPr lang="en-US" sz="2800" b="1" dirty="0">
              <a:solidFill>
                <a:schemeClr val="accent1">
                  <a:lumMod val="75000"/>
                </a:schemeClr>
              </a:solidFill>
              <a:latin typeface="Times New Roman" pitchFamily="18" charset="0"/>
              <a:cs typeface="Times New Roman" pitchFamily="18" charset="0"/>
            </a:endParaRPr>
          </a:p>
        </p:txBody>
      </p:sp>
    </p:spTree>
    <p:custDataLst>
      <p:tags r:id="rId1"/>
    </p:custDataLst>
    <p:extLst>
      <p:ext uri="{BB962C8B-B14F-4D97-AF65-F5344CB8AC3E}">
        <p14:creationId xmlns:p14="http://schemas.microsoft.com/office/powerpoint/2010/main" val="1647807553"/>
      </p:ext>
    </p:extLst>
  </p:cSld>
  <p:clrMapOvr>
    <a:masterClrMapping/>
  </p:clrMapOvr>
  <p:transition spd="slow">
    <p:wheel spokes="8"/>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down)">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animBg="1"/>
      <p:bldP spid="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9" name="Picture 2" descr="H:\1. PHAN DINH PHUNG\2. HOIGIANG\1. LOP 5\TIENG VIET\LTVC5 - Dai tu\con co.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51335" y="0"/>
            <a:ext cx="3673078" cy="2571750"/>
          </a:xfrm>
          <a:prstGeom prst="rect">
            <a:avLst/>
          </a:prstGeom>
          <a:noFill/>
          <a:ln w="57150" cmpd="thinThick">
            <a:solidFill>
              <a:srgbClr val="FF00FF"/>
            </a:solidFill>
            <a:miter lim="800000"/>
            <a:headEnd/>
            <a:tailEnd/>
          </a:ln>
          <a:extLst>
            <a:ext uri="{909E8E84-426E-40DD-AFC4-6F175D3DCCD1}">
              <a14:hiddenFill xmlns:a14="http://schemas.microsoft.com/office/drawing/2010/main">
                <a:solidFill>
                  <a:srgbClr val="FFFFFF"/>
                </a:solidFill>
              </a14:hiddenFill>
            </a:ext>
          </a:extLst>
        </p:spPr>
      </p:pic>
      <p:sp>
        <p:nvSpPr>
          <p:cNvPr id="7" name="Text Box 6"/>
          <p:cNvSpPr txBox="1">
            <a:spLocks noChangeArrowheads="1"/>
          </p:cNvSpPr>
          <p:nvPr/>
        </p:nvSpPr>
        <p:spPr bwMode="auto">
          <a:xfrm>
            <a:off x="1170385" y="69056"/>
            <a:ext cx="1085850" cy="738664"/>
          </a:xfrm>
          <a:prstGeom prst="rect">
            <a:avLst/>
          </a:prstGeom>
          <a:ln/>
        </p:spPr>
        <p:style>
          <a:lnRef idx="1">
            <a:schemeClr val="accent1"/>
          </a:lnRef>
          <a:fillRef idx="2">
            <a:schemeClr val="accent1"/>
          </a:fillRef>
          <a:effectRef idx="1">
            <a:schemeClr val="accent1"/>
          </a:effectRef>
          <a:fontRef idx="minor">
            <a:schemeClr val="dk1"/>
          </a:fontRef>
        </p:style>
        <p:txBody>
          <a:bodyPr>
            <a:spAutoFit/>
          </a:bodyPr>
          <a:lstStyle>
            <a:lvl1pPr>
              <a:defRPr>
                <a:solidFill>
                  <a:schemeClr val="tx1"/>
                </a:solidFill>
                <a:latin typeface="Times New Roman" pitchFamily="18" charset="0"/>
              </a:defRPr>
            </a:lvl1pPr>
            <a:lvl2pPr marL="742950" indent="-285750">
              <a:defRPr>
                <a:solidFill>
                  <a:schemeClr val="tx1"/>
                </a:solidFill>
                <a:latin typeface="Times New Roman" pitchFamily="18" charset="0"/>
              </a:defRPr>
            </a:lvl2pPr>
            <a:lvl3pPr marL="1143000" indent="-228600">
              <a:defRPr>
                <a:solidFill>
                  <a:schemeClr val="tx1"/>
                </a:solidFill>
                <a:latin typeface="Times New Roman" pitchFamily="18" charset="0"/>
              </a:defRPr>
            </a:lvl3pPr>
            <a:lvl4pPr marL="1600200" indent="-228600">
              <a:defRPr>
                <a:solidFill>
                  <a:schemeClr val="tx1"/>
                </a:solidFill>
                <a:latin typeface="Times New Roman" pitchFamily="18" charset="0"/>
              </a:defRPr>
            </a:lvl4pPr>
            <a:lvl5pPr marL="2057400" indent="-228600">
              <a:defRPr>
                <a:solidFill>
                  <a:schemeClr val="tx1"/>
                </a:solidFill>
                <a:latin typeface="Times New Roman" pitchFamily="18" charset="0"/>
              </a:defRPr>
            </a:lvl5pPr>
            <a:lvl6pPr marL="2514600" indent="-228600" eaLnBrk="0" fontAlgn="base" hangingPunct="0">
              <a:spcBef>
                <a:spcPct val="0"/>
              </a:spcBef>
              <a:spcAft>
                <a:spcPct val="0"/>
              </a:spcAft>
              <a:defRPr>
                <a:solidFill>
                  <a:schemeClr val="tx1"/>
                </a:solidFill>
                <a:latin typeface="Times New Roman" pitchFamily="18" charset="0"/>
              </a:defRPr>
            </a:lvl6pPr>
            <a:lvl7pPr marL="2971800" indent="-228600" eaLnBrk="0" fontAlgn="base" hangingPunct="0">
              <a:spcBef>
                <a:spcPct val="0"/>
              </a:spcBef>
              <a:spcAft>
                <a:spcPct val="0"/>
              </a:spcAft>
              <a:defRPr>
                <a:solidFill>
                  <a:schemeClr val="tx1"/>
                </a:solidFill>
                <a:latin typeface="Times New Roman" pitchFamily="18" charset="0"/>
              </a:defRPr>
            </a:lvl7pPr>
            <a:lvl8pPr marL="3429000" indent="-228600" eaLnBrk="0" fontAlgn="base" hangingPunct="0">
              <a:spcBef>
                <a:spcPct val="0"/>
              </a:spcBef>
              <a:spcAft>
                <a:spcPct val="0"/>
              </a:spcAft>
              <a:defRPr>
                <a:solidFill>
                  <a:schemeClr val="tx1"/>
                </a:solidFill>
                <a:latin typeface="Times New Roman" pitchFamily="18" charset="0"/>
              </a:defRPr>
            </a:lvl8pPr>
            <a:lvl9pPr marL="3886200" indent="-228600" eaLnBrk="0" fontAlgn="base" hangingPunct="0">
              <a:spcBef>
                <a:spcPct val="0"/>
              </a:spcBef>
              <a:spcAft>
                <a:spcPct val="0"/>
              </a:spcAft>
              <a:defRPr>
                <a:solidFill>
                  <a:schemeClr val="tx1"/>
                </a:solidFill>
                <a:latin typeface="Times New Roman" pitchFamily="18" charset="0"/>
              </a:defRPr>
            </a:lvl9pPr>
          </a:lstStyle>
          <a:p>
            <a:pPr algn="ctr" fontAlgn="base">
              <a:spcBef>
                <a:spcPct val="50000"/>
              </a:spcBef>
              <a:spcAft>
                <a:spcPct val="0"/>
              </a:spcAft>
              <a:defRPr/>
            </a:pPr>
            <a:r>
              <a:rPr lang="en-US" altLang="en-US" sz="2100" b="1" dirty="0">
                <a:solidFill>
                  <a:srgbClr val="FF0000"/>
                </a:solidFill>
                <a:latin typeface="Arial" pitchFamily="34" charset="0"/>
                <a:cs typeface="Arial" pitchFamily="34" charset="0"/>
              </a:rPr>
              <a:t>Con </a:t>
            </a:r>
            <a:r>
              <a:rPr lang="en-US" altLang="en-US" sz="2100" b="1" dirty="0" err="1">
                <a:solidFill>
                  <a:srgbClr val="FF0000"/>
                </a:solidFill>
                <a:latin typeface="Arial" pitchFamily="34" charset="0"/>
                <a:cs typeface="Arial" pitchFamily="34" charset="0"/>
              </a:rPr>
              <a:t>cò</a:t>
            </a:r>
            <a:endParaRPr lang="vi-VN" altLang="en-US" sz="2100" b="1" dirty="0">
              <a:solidFill>
                <a:srgbClr val="FF0000"/>
              </a:solidFill>
              <a:latin typeface="Arial" pitchFamily="34" charset="0"/>
              <a:cs typeface="Arial" pitchFamily="34" charset="0"/>
            </a:endParaRPr>
          </a:p>
        </p:txBody>
      </p:sp>
      <p:pic>
        <p:nvPicPr>
          <p:cNvPr id="8" name="Picture 3" descr="C:\Users\Administrator\Desktop\vạc 2.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24412" y="0"/>
            <a:ext cx="3176588"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 Box 6"/>
          <p:cNvSpPr txBox="1">
            <a:spLocks noChangeArrowheads="1"/>
          </p:cNvSpPr>
          <p:nvPr/>
        </p:nvSpPr>
        <p:spPr bwMode="auto">
          <a:xfrm>
            <a:off x="4824413" y="0"/>
            <a:ext cx="1257300" cy="415498"/>
          </a:xfrm>
          <a:prstGeom prst="rect">
            <a:avLst/>
          </a:prstGeom>
          <a:ln/>
        </p:spPr>
        <p:style>
          <a:lnRef idx="1">
            <a:schemeClr val="accent3"/>
          </a:lnRef>
          <a:fillRef idx="2">
            <a:schemeClr val="accent3"/>
          </a:fillRef>
          <a:effectRef idx="1">
            <a:schemeClr val="accent3"/>
          </a:effectRef>
          <a:fontRef idx="minor">
            <a:schemeClr val="dk1"/>
          </a:fontRef>
        </p:style>
        <p:txBody>
          <a:bodyPr>
            <a:spAutoFit/>
          </a:bodyPr>
          <a:lstStyle>
            <a:lvl1pPr>
              <a:defRPr>
                <a:solidFill>
                  <a:schemeClr val="tx1"/>
                </a:solidFill>
                <a:latin typeface="Times New Roman" pitchFamily="18" charset="0"/>
              </a:defRPr>
            </a:lvl1pPr>
            <a:lvl2pPr marL="742950" indent="-285750">
              <a:defRPr>
                <a:solidFill>
                  <a:schemeClr val="tx1"/>
                </a:solidFill>
                <a:latin typeface="Times New Roman" pitchFamily="18" charset="0"/>
              </a:defRPr>
            </a:lvl2pPr>
            <a:lvl3pPr marL="1143000" indent="-228600">
              <a:defRPr>
                <a:solidFill>
                  <a:schemeClr val="tx1"/>
                </a:solidFill>
                <a:latin typeface="Times New Roman" pitchFamily="18" charset="0"/>
              </a:defRPr>
            </a:lvl3pPr>
            <a:lvl4pPr marL="1600200" indent="-228600">
              <a:defRPr>
                <a:solidFill>
                  <a:schemeClr val="tx1"/>
                </a:solidFill>
                <a:latin typeface="Times New Roman" pitchFamily="18" charset="0"/>
              </a:defRPr>
            </a:lvl4pPr>
            <a:lvl5pPr marL="2057400" indent="-228600">
              <a:defRPr>
                <a:solidFill>
                  <a:schemeClr val="tx1"/>
                </a:solidFill>
                <a:latin typeface="Times New Roman" pitchFamily="18" charset="0"/>
              </a:defRPr>
            </a:lvl5pPr>
            <a:lvl6pPr marL="2514600" indent="-228600" eaLnBrk="0" fontAlgn="base" hangingPunct="0">
              <a:spcBef>
                <a:spcPct val="0"/>
              </a:spcBef>
              <a:spcAft>
                <a:spcPct val="0"/>
              </a:spcAft>
              <a:defRPr>
                <a:solidFill>
                  <a:schemeClr val="tx1"/>
                </a:solidFill>
                <a:latin typeface="Times New Roman" pitchFamily="18" charset="0"/>
              </a:defRPr>
            </a:lvl6pPr>
            <a:lvl7pPr marL="2971800" indent="-228600" eaLnBrk="0" fontAlgn="base" hangingPunct="0">
              <a:spcBef>
                <a:spcPct val="0"/>
              </a:spcBef>
              <a:spcAft>
                <a:spcPct val="0"/>
              </a:spcAft>
              <a:defRPr>
                <a:solidFill>
                  <a:schemeClr val="tx1"/>
                </a:solidFill>
                <a:latin typeface="Times New Roman" pitchFamily="18" charset="0"/>
              </a:defRPr>
            </a:lvl7pPr>
            <a:lvl8pPr marL="3429000" indent="-228600" eaLnBrk="0" fontAlgn="base" hangingPunct="0">
              <a:spcBef>
                <a:spcPct val="0"/>
              </a:spcBef>
              <a:spcAft>
                <a:spcPct val="0"/>
              </a:spcAft>
              <a:defRPr>
                <a:solidFill>
                  <a:schemeClr val="tx1"/>
                </a:solidFill>
                <a:latin typeface="Times New Roman" pitchFamily="18" charset="0"/>
              </a:defRPr>
            </a:lvl8pPr>
            <a:lvl9pPr marL="3886200" indent="-228600" eaLnBrk="0" fontAlgn="base" hangingPunct="0">
              <a:spcBef>
                <a:spcPct val="0"/>
              </a:spcBef>
              <a:spcAft>
                <a:spcPct val="0"/>
              </a:spcAft>
              <a:defRPr>
                <a:solidFill>
                  <a:schemeClr val="tx1"/>
                </a:solidFill>
                <a:latin typeface="Times New Roman" pitchFamily="18" charset="0"/>
              </a:defRPr>
            </a:lvl9pPr>
          </a:lstStyle>
          <a:p>
            <a:pPr algn="ctr" fontAlgn="base">
              <a:spcBef>
                <a:spcPct val="50000"/>
              </a:spcBef>
              <a:spcAft>
                <a:spcPct val="0"/>
              </a:spcAft>
              <a:defRPr/>
            </a:pPr>
            <a:r>
              <a:rPr lang="en-US" altLang="en-US" sz="2100" b="1" dirty="0">
                <a:solidFill>
                  <a:srgbClr val="0000FF"/>
                </a:solidFill>
                <a:latin typeface="Arial" pitchFamily="34" charset="0"/>
                <a:cs typeface="Arial" pitchFamily="34" charset="0"/>
              </a:rPr>
              <a:t>Con </a:t>
            </a:r>
            <a:r>
              <a:rPr lang="en-US" altLang="en-US" sz="2100" b="1" dirty="0" err="1">
                <a:solidFill>
                  <a:srgbClr val="0000FF"/>
                </a:solidFill>
                <a:latin typeface="Arial" pitchFamily="34" charset="0"/>
                <a:cs typeface="Arial" pitchFamily="34" charset="0"/>
              </a:rPr>
              <a:t>vạc</a:t>
            </a:r>
            <a:endParaRPr lang="vi-VN" altLang="en-US" sz="2100" b="1" dirty="0">
              <a:solidFill>
                <a:srgbClr val="0000FF"/>
              </a:solidFill>
              <a:latin typeface="Arial" pitchFamily="34" charset="0"/>
              <a:cs typeface="Arial" pitchFamily="34" charset="0"/>
            </a:endParaRPr>
          </a:p>
        </p:txBody>
      </p:sp>
      <p:pic>
        <p:nvPicPr>
          <p:cNvPr id="11" name="Picture 9" descr="tải xuố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52525" y="2571750"/>
            <a:ext cx="3705225"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6"/>
          <p:cNvSpPr txBox="1">
            <a:spLocks noChangeArrowheads="1"/>
          </p:cNvSpPr>
          <p:nvPr/>
        </p:nvSpPr>
        <p:spPr bwMode="auto">
          <a:xfrm>
            <a:off x="1143000" y="2612231"/>
            <a:ext cx="1476375" cy="415498"/>
          </a:xfrm>
          <a:prstGeom prst="rect">
            <a:avLst/>
          </a:prstGeom>
          <a:ln/>
        </p:spPr>
        <p:style>
          <a:lnRef idx="1">
            <a:schemeClr val="accent1"/>
          </a:lnRef>
          <a:fillRef idx="3">
            <a:schemeClr val="accent1"/>
          </a:fillRef>
          <a:effectRef idx="2">
            <a:schemeClr val="accent1"/>
          </a:effectRef>
          <a:fontRef idx="minor">
            <a:schemeClr val="lt1"/>
          </a:fontRef>
        </p:style>
        <p:txBody>
          <a:bodyPr>
            <a:spAutoFit/>
          </a:bodyPr>
          <a:lstStyle>
            <a:lvl1pPr>
              <a:defRPr>
                <a:solidFill>
                  <a:schemeClr val="tx1"/>
                </a:solidFill>
                <a:latin typeface="Times New Roman" pitchFamily="18" charset="0"/>
              </a:defRPr>
            </a:lvl1pPr>
            <a:lvl2pPr marL="742950" indent="-285750">
              <a:defRPr>
                <a:solidFill>
                  <a:schemeClr val="tx1"/>
                </a:solidFill>
                <a:latin typeface="Times New Roman" pitchFamily="18" charset="0"/>
              </a:defRPr>
            </a:lvl2pPr>
            <a:lvl3pPr marL="1143000" indent="-228600">
              <a:defRPr>
                <a:solidFill>
                  <a:schemeClr val="tx1"/>
                </a:solidFill>
                <a:latin typeface="Times New Roman" pitchFamily="18" charset="0"/>
              </a:defRPr>
            </a:lvl3pPr>
            <a:lvl4pPr marL="1600200" indent="-228600">
              <a:defRPr>
                <a:solidFill>
                  <a:schemeClr val="tx1"/>
                </a:solidFill>
                <a:latin typeface="Times New Roman" pitchFamily="18" charset="0"/>
              </a:defRPr>
            </a:lvl4pPr>
            <a:lvl5pPr marL="2057400" indent="-228600">
              <a:defRPr>
                <a:solidFill>
                  <a:schemeClr val="tx1"/>
                </a:solidFill>
                <a:latin typeface="Times New Roman" pitchFamily="18" charset="0"/>
              </a:defRPr>
            </a:lvl5pPr>
            <a:lvl6pPr marL="2514600" indent="-228600" eaLnBrk="0" fontAlgn="base" hangingPunct="0">
              <a:spcBef>
                <a:spcPct val="0"/>
              </a:spcBef>
              <a:spcAft>
                <a:spcPct val="0"/>
              </a:spcAft>
              <a:defRPr>
                <a:solidFill>
                  <a:schemeClr val="tx1"/>
                </a:solidFill>
                <a:latin typeface="Times New Roman" pitchFamily="18" charset="0"/>
              </a:defRPr>
            </a:lvl6pPr>
            <a:lvl7pPr marL="2971800" indent="-228600" eaLnBrk="0" fontAlgn="base" hangingPunct="0">
              <a:spcBef>
                <a:spcPct val="0"/>
              </a:spcBef>
              <a:spcAft>
                <a:spcPct val="0"/>
              </a:spcAft>
              <a:defRPr>
                <a:solidFill>
                  <a:schemeClr val="tx1"/>
                </a:solidFill>
                <a:latin typeface="Times New Roman" pitchFamily="18" charset="0"/>
              </a:defRPr>
            </a:lvl7pPr>
            <a:lvl8pPr marL="3429000" indent="-228600" eaLnBrk="0" fontAlgn="base" hangingPunct="0">
              <a:spcBef>
                <a:spcPct val="0"/>
              </a:spcBef>
              <a:spcAft>
                <a:spcPct val="0"/>
              </a:spcAft>
              <a:defRPr>
                <a:solidFill>
                  <a:schemeClr val="tx1"/>
                </a:solidFill>
                <a:latin typeface="Times New Roman" pitchFamily="18" charset="0"/>
              </a:defRPr>
            </a:lvl8pPr>
            <a:lvl9pPr marL="3886200" indent="-228600" eaLnBrk="0" fontAlgn="base" hangingPunct="0">
              <a:spcBef>
                <a:spcPct val="0"/>
              </a:spcBef>
              <a:spcAft>
                <a:spcPct val="0"/>
              </a:spcAft>
              <a:defRPr>
                <a:solidFill>
                  <a:schemeClr val="tx1"/>
                </a:solidFill>
                <a:latin typeface="Times New Roman" pitchFamily="18" charset="0"/>
              </a:defRPr>
            </a:lvl9pPr>
          </a:lstStyle>
          <a:p>
            <a:pPr algn="ctr" fontAlgn="base">
              <a:spcBef>
                <a:spcPct val="50000"/>
              </a:spcBef>
              <a:spcAft>
                <a:spcPct val="0"/>
              </a:spcAft>
              <a:defRPr/>
            </a:pPr>
            <a:r>
              <a:rPr lang="en-US" altLang="en-US" sz="2100" b="1" dirty="0">
                <a:solidFill>
                  <a:srgbClr val="FF0000"/>
                </a:solidFill>
                <a:latin typeface="Arial" pitchFamily="34" charset="0"/>
                <a:cs typeface="Arial" pitchFamily="34" charset="0"/>
              </a:rPr>
              <a:t>Con </a:t>
            </a:r>
            <a:r>
              <a:rPr lang="en-US" altLang="en-US" sz="2100" b="1" dirty="0" err="1">
                <a:solidFill>
                  <a:srgbClr val="FF0000"/>
                </a:solidFill>
                <a:latin typeface="Arial" pitchFamily="34" charset="0"/>
                <a:cs typeface="Arial" pitchFamily="34" charset="0"/>
              </a:rPr>
              <a:t>nông</a:t>
            </a:r>
            <a:endParaRPr lang="vi-VN" altLang="en-US" sz="2100" b="1" dirty="0">
              <a:solidFill>
                <a:srgbClr val="FF0000"/>
              </a:solidFill>
              <a:latin typeface="Arial" pitchFamily="34" charset="0"/>
              <a:cs typeface="Arial" pitchFamily="34" charset="0"/>
            </a:endParaRPr>
          </a:p>
        </p:txBody>
      </p:sp>
      <p:pic>
        <p:nvPicPr>
          <p:cNvPr id="14" name="Picture 10" descr="C:\Users\Administrator\Desktop\diệc 1.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24413" y="2571750"/>
            <a:ext cx="32004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6"/>
          <p:cNvSpPr txBox="1">
            <a:spLocks noChangeArrowheads="1"/>
          </p:cNvSpPr>
          <p:nvPr/>
        </p:nvSpPr>
        <p:spPr bwMode="auto">
          <a:xfrm>
            <a:off x="4857750" y="4629150"/>
            <a:ext cx="1476375" cy="415498"/>
          </a:xfrm>
          <a:prstGeom prst="rect">
            <a:avLst/>
          </a:prstGeom>
          <a:ln/>
        </p:spPr>
        <p:style>
          <a:lnRef idx="1">
            <a:schemeClr val="accent1"/>
          </a:lnRef>
          <a:fillRef idx="2">
            <a:schemeClr val="accent1"/>
          </a:fillRef>
          <a:effectRef idx="1">
            <a:schemeClr val="accent1"/>
          </a:effectRef>
          <a:fontRef idx="minor">
            <a:schemeClr val="dk1"/>
          </a:fontRef>
        </p:style>
        <p:txBody>
          <a:bodyPr>
            <a:spAutoFit/>
          </a:bodyPr>
          <a:lstStyle>
            <a:lvl1pPr>
              <a:defRPr>
                <a:solidFill>
                  <a:schemeClr val="tx1"/>
                </a:solidFill>
                <a:latin typeface="Times New Roman" pitchFamily="18" charset="0"/>
              </a:defRPr>
            </a:lvl1pPr>
            <a:lvl2pPr marL="742950" indent="-285750">
              <a:defRPr>
                <a:solidFill>
                  <a:schemeClr val="tx1"/>
                </a:solidFill>
                <a:latin typeface="Times New Roman" pitchFamily="18" charset="0"/>
              </a:defRPr>
            </a:lvl2pPr>
            <a:lvl3pPr marL="1143000" indent="-228600">
              <a:defRPr>
                <a:solidFill>
                  <a:schemeClr val="tx1"/>
                </a:solidFill>
                <a:latin typeface="Times New Roman" pitchFamily="18" charset="0"/>
              </a:defRPr>
            </a:lvl3pPr>
            <a:lvl4pPr marL="1600200" indent="-228600">
              <a:defRPr>
                <a:solidFill>
                  <a:schemeClr val="tx1"/>
                </a:solidFill>
                <a:latin typeface="Times New Roman" pitchFamily="18" charset="0"/>
              </a:defRPr>
            </a:lvl4pPr>
            <a:lvl5pPr marL="2057400" indent="-228600">
              <a:defRPr>
                <a:solidFill>
                  <a:schemeClr val="tx1"/>
                </a:solidFill>
                <a:latin typeface="Times New Roman" pitchFamily="18" charset="0"/>
              </a:defRPr>
            </a:lvl5pPr>
            <a:lvl6pPr marL="2514600" indent="-228600" eaLnBrk="0" fontAlgn="base" hangingPunct="0">
              <a:spcBef>
                <a:spcPct val="0"/>
              </a:spcBef>
              <a:spcAft>
                <a:spcPct val="0"/>
              </a:spcAft>
              <a:defRPr>
                <a:solidFill>
                  <a:schemeClr val="tx1"/>
                </a:solidFill>
                <a:latin typeface="Times New Roman" pitchFamily="18" charset="0"/>
              </a:defRPr>
            </a:lvl6pPr>
            <a:lvl7pPr marL="2971800" indent="-228600" eaLnBrk="0" fontAlgn="base" hangingPunct="0">
              <a:spcBef>
                <a:spcPct val="0"/>
              </a:spcBef>
              <a:spcAft>
                <a:spcPct val="0"/>
              </a:spcAft>
              <a:defRPr>
                <a:solidFill>
                  <a:schemeClr val="tx1"/>
                </a:solidFill>
                <a:latin typeface="Times New Roman" pitchFamily="18" charset="0"/>
              </a:defRPr>
            </a:lvl7pPr>
            <a:lvl8pPr marL="3429000" indent="-228600" eaLnBrk="0" fontAlgn="base" hangingPunct="0">
              <a:spcBef>
                <a:spcPct val="0"/>
              </a:spcBef>
              <a:spcAft>
                <a:spcPct val="0"/>
              </a:spcAft>
              <a:defRPr>
                <a:solidFill>
                  <a:schemeClr val="tx1"/>
                </a:solidFill>
                <a:latin typeface="Times New Roman" pitchFamily="18" charset="0"/>
              </a:defRPr>
            </a:lvl8pPr>
            <a:lvl9pPr marL="3886200" indent="-228600" eaLnBrk="0" fontAlgn="base" hangingPunct="0">
              <a:spcBef>
                <a:spcPct val="0"/>
              </a:spcBef>
              <a:spcAft>
                <a:spcPct val="0"/>
              </a:spcAft>
              <a:defRPr>
                <a:solidFill>
                  <a:schemeClr val="tx1"/>
                </a:solidFill>
                <a:latin typeface="Times New Roman" pitchFamily="18" charset="0"/>
              </a:defRPr>
            </a:lvl9pPr>
          </a:lstStyle>
          <a:p>
            <a:pPr algn="ctr" fontAlgn="base">
              <a:spcBef>
                <a:spcPct val="50000"/>
              </a:spcBef>
              <a:spcAft>
                <a:spcPct val="0"/>
              </a:spcAft>
              <a:defRPr/>
            </a:pPr>
            <a:r>
              <a:rPr lang="en-US" altLang="en-US" sz="2100" b="1" dirty="0">
                <a:solidFill>
                  <a:srgbClr val="FF0000"/>
                </a:solidFill>
                <a:latin typeface="Arial" pitchFamily="34" charset="0"/>
                <a:cs typeface="Arial" pitchFamily="34" charset="0"/>
              </a:rPr>
              <a:t>Con </a:t>
            </a:r>
            <a:r>
              <a:rPr lang="en-US" altLang="en-US" sz="2100" b="1" dirty="0" err="1">
                <a:solidFill>
                  <a:srgbClr val="FF0000"/>
                </a:solidFill>
                <a:latin typeface="Arial" pitchFamily="34" charset="0"/>
                <a:cs typeface="Arial" pitchFamily="34" charset="0"/>
              </a:rPr>
              <a:t>diệc</a:t>
            </a:r>
            <a:endParaRPr lang="vi-VN" altLang="en-US" sz="2100" b="1" dirty="0">
              <a:solidFill>
                <a:srgbClr val="FF0000"/>
              </a:solidFill>
              <a:latin typeface="Arial" pitchFamily="34" charset="0"/>
              <a:cs typeface="Arial" pitchFamily="34" charset="0"/>
            </a:endParaRPr>
          </a:p>
        </p:txBody>
      </p:sp>
    </p:spTree>
    <p:custDataLst>
      <p:tags r:id="rId1"/>
    </p:custDataLst>
    <p:extLst>
      <p:ext uri="{BB962C8B-B14F-4D97-AF65-F5344CB8AC3E}">
        <p14:creationId xmlns:p14="http://schemas.microsoft.com/office/powerpoint/2010/main" val="29482669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36869"/>
                                        </p:tgtEl>
                                        <p:attrNameLst>
                                          <p:attrName>style.visibility</p:attrName>
                                        </p:attrNameLst>
                                      </p:cBhvr>
                                      <p:to>
                                        <p:strVal val="visible"/>
                                      </p:to>
                                    </p:set>
                                    <p:animEffect transition="in" filter="circle(in)">
                                      <p:cBhvr>
                                        <p:cTn id="7" dur="2000"/>
                                        <p:tgtEl>
                                          <p:spTgt spid="36869"/>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circle(in)">
                                      <p:cBhvr>
                                        <p:cTn id="10" dur="2000"/>
                                        <p:tgtEl>
                                          <p:spTgt spid="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6" presetClass="entr" presetSubtype="16"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circle(in)">
                                      <p:cBhvr>
                                        <p:cTn id="15" dur="2000"/>
                                        <p:tgtEl>
                                          <p:spTgt spid="8"/>
                                        </p:tgtEl>
                                      </p:cBhvr>
                                    </p:animEffect>
                                  </p:childTnLst>
                                </p:cTn>
                              </p:par>
                              <p:par>
                                <p:cTn id="16" presetID="6" presetClass="entr" presetSubtype="16"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circle(in)">
                                      <p:cBhvr>
                                        <p:cTn id="18" dur="2000"/>
                                        <p:tgtEl>
                                          <p:spTgt spid="1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6" presetClass="entr" presetSubtype="16"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circle(in)">
                                      <p:cBhvr>
                                        <p:cTn id="23" dur="2000"/>
                                        <p:tgtEl>
                                          <p:spTgt spid="11"/>
                                        </p:tgtEl>
                                      </p:cBhvr>
                                    </p:animEffect>
                                  </p:childTnLst>
                                </p:cTn>
                              </p:par>
                              <p:par>
                                <p:cTn id="24" presetID="6" presetClass="entr" presetSubtype="16"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circle(in)">
                                      <p:cBhvr>
                                        <p:cTn id="26" dur="2000"/>
                                        <p:tgtEl>
                                          <p:spTgt spid="1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6" presetClass="entr" presetSubtype="16" fill="hold" nodeType="click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circle(in)">
                                      <p:cBhvr>
                                        <p:cTn id="31" dur="2000"/>
                                        <p:tgtEl>
                                          <p:spTgt spid="14"/>
                                        </p:tgtEl>
                                      </p:cBhvr>
                                    </p:animEffect>
                                  </p:childTnLst>
                                </p:cTn>
                              </p:par>
                              <p:par>
                                <p:cTn id="32" presetID="6" presetClass="entr" presetSubtype="16"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circle(in)">
                                      <p:cBhvr>
                                        <p:cTn id="34"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13" grpId="0" animBg="1"/>
      <p:bldP spid="15" grpId="0" animBg="1"/>
    </p:bld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71" name="Text Box 5"/>
          <p:cNvSpPr txBox="1">
            <a:spLocks noChangeArrowheads="1"/>
          </p:cNvSpPr>
          <p:nvPr/>
        </p:nvSpPr>
        <p:spPr bwMode="auto">
          <a:xfrm>
            <a:off x="172994" y="188844"/>
            <a:ext cx="875682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50000"/>
              </a:spcBef>
            </a:pPr>
            <a:r>
              <a:rPr lang="en-US" altLang="en-US" sz="2800" dirty="0">
                <a:latin typeface="Times New Roman" pitchFamily="18" charset="0"/>
              </a:rPr>
              <a:t>3. </a:t>
            </a:r>
            <a:r>
              <a:rPr lang="en-US" altLang="en-US" sz="2800" dirty="0" err="1">
                <a:latin typeface="Times New Roman" pitchFamily="18" charset="0"/>
              </a:rPr>
              <a:t>Dùng</a:t>
            </a:r>
            <a:r>
              <a:rPr lang="en-US" altLang="en-US" sz="2800" dirty="0">
                <a:latin typeface="Times New Roman" pitchFamily="18" charset="0"/>
              </a:rPr>
              <a:t> </a:t>
            </a:r>
            <a:r>
              <a:rPr lang="en-US" altLang="en-US" sz="2800" dirty="0" err="1">
                <a:latin typeface="Times New Roman" pitchFamily="18" charset="0"/>
              </a:rPr>
              <a:t>đại</a:t>
            </a:r>
            <a:r>
              <a:rPr lang="en-US" altLang="en-US" sz="2800" dirty="0">
                <a:latin typeface="Times New Roman" pitchFamily="18" charset="0"/>
              </a:rPr>
              <a:t> </a:t>
            </a:r>
            <a:r>
              <a:rPr lang="en-US" altLang="en-US" sz="2800" dirty="0" err="1">
                <a:latin typeface="Times New Roman" pitchFamily="18" charset="0"/>
              </a:rPr>
              <a:t>từ</a:t>
            </a:r>
            <a:r>
              <a:rPr lang="en-US" altLang="en-US" sz="2800" dirty="0">
                <a:latin typeface="Times New Roman" pitchFamily="18" charset="0"/>
              </a:rPr>
              <a:t> ở </a:t>
            </a:r>
            <a:r>
              <a:rPr lang="en-US" altLang="en-US" sz="2800" dirty="0" err="1">
                <a:latin typeface="Times New Roman" pitchFamily="18" charset="0"/>
              </a:rPr>
              <a:t>những</a:t>
            </a:r>
            <a:r>
              <a:rPr lang="en-US" altLang="en-US" sz="2800" dirty="0">
                <a:latin typeface="Times New Roman" pitchFamily="18" charset="0"/>
              </a:rPr>
              <a:t> </a:t>
            </a:r>
            <a:r>
              <a:rPr lang="en-US" altLang="en-US" sz="2800" dirty="0" err="1">
                <a:latin typeface="Times New Roman" pitchFamily="18" charset="0"/>
              </a:rPr>
              <a:t>chỗ</a:t>
            </a:r>
            <a:r>
              <a:rPr lang="en-US" altLang="en-US" sz="2800" dirty="0">
                <a:latin typeface="Times New Roman" pitchFamily="18" charset="0"/>
              </a:rPr>
              <a:t> </a:t>
            </a:r>
            <a:r>
              <a:rPr lang="en-US" altLang="en-US" sz="2800" dirty="0" err="1">
                <a:latin typeface="Times New Roman" pitchFamily="18" charset="0"/>
              </a:rPr>
              <a:t>thích</a:t>
            </a:r>
            <a:r>
              <a:rPr lang="en-US" altLang="en-US" sz="2800" dirty="0">
                <a:latin typeface="Times New Roman" pitchFamily="18" charset="0"/>
              </a:rPr>
              <a:t> </a:t>
            </a:r>
            <a:r>
              <a:rPr lang="en-US" altLang="en-US" sz="2800" dirty="0" err="1">
                <a:latin typeface="Times New Roman" pitchFamily="18" charset="0"/>
              </a:rPr>
              <a:t>hợp</a:t>
            </a:r>
            <a:r>
              <a:rPr lang="en-US" altLang="en-US" sz="2800" dirty="0">
                <a:latin typeface="Times New Roman" pitchFamily="18" charset="0"/>
              </a:rPr>
              <a:t> </a:t>
            </a:r>
            <a:r>
              <a:rPr lang="en-US" altLang="en-US" sz="2800" dirty="0" err="1">
                <a:latin typeface="Times New Roman" pitchFamily="18" charset="0"/>
              </a:rPr>
              <a:t>để</a:t>
            </a:r>
            <a:r>
              <a:rPr lang="en-US" altLang="en-US" sz="2800" dirty="0">
                <a:latin typeface="Times New Roman" pitchFamily="18" charset="0"/>
              </a:rPr>
              <a:t> </a:t>
            </a:r>
            <a:r>
              <a:rPr lang="en-US" altLang="en-US" sz="2800" dirty="0" err="1">
                <a:latin typeface="Times New Roman" pitchFamily="18" charset="0"/>
              </a:rPr>
              <a:t>thay</a:t>
            </a:r>
            <a:r>
              <a:rPr lang="en-US" altLang="en-US" sz="2800" dirty="0">
                <a:latin typeface="Times New Roman" pitchFamily="18" charset="0"/>
              </a:rPr>
              <a:t> </a:t>
            </a:r>
            <a:r>
              <a:rPr lang="en-US" altLang="en-US" sz="2800" dirty="0" err="1">
                <a:latin typeface="Times New Roman" pitchFamily="18" charset="0"/>
              </a:rPr>
              <a:t>thế</a:t>
            </a:r>
            <a:r>
              <a:rPr lang="en-US" altLang="en-US" sz="2800" dirty="0">
                <a:latin typeface="Times New Roman" pitchFamily="18" charset="0"/>
              </a:rPr>
              <a:t> </a:t>
            </a:r>
            <a:r>
              <a:rPr lang="en-US" altLang="en-US" sz="2800" dirty="0" err="1">
                <a:latin typeface="Times New Roman" pitchFamily="18" charset="0"/>
              </a:rPr>
              <a:t>cho</a:t>
            </a:r>
            <a:r>
              <a:rPr lang="en-US" altLang="en-US" sz="2800" dirty="0">
                <a:latin typeface="Times New Roman" pitchFamily="18" charset="0"/>
              </a:rPr>
              <a:t> </a:t>
            </a:r>
            <a:r>
              <a:rPr lang="en-US" altLang="en-US" sz="2800" dirty="0" err="1">
                <a:latin typeface="Times New Roman" pitchFamily="18" charset="0"/>
              </a:rPr>
              <a:t>danh</a:t>
            </a:r>
            <a:r>
              <a:rPr lang="en-US" altLang="en-US" sz="2800" dirty="0">
                <a:latin typeface="Times New Roman" pitchFamily="18" charset="0"/>
              </a:rPr>
              <a:t> </a:t>
            </a:r>
            <a:r>
              <a:rPr lang="en-US" altLang="en-US" sz="2800" dirty="0" err="1">
                <a:latin typeface="Times New Roman" pitchFamily="18" charset="0"/>
              </a:rPr>
              <a:t>từ</a:t>
            </a:r>
            <a:r>
              <a:rPr lang="en-US" altLang="en-US" sz="2800" dirty="0">
                <a:latin typeface="Times New Roman" pitchFamily="18" charset="0"/>
              </a:rPr>
              <a:t> </a:t>
            </a:r>
            <a:r>
              <a:rPr lang="en-US" altLang="en-US" sz="2800" dirty="0" err="1">
                <a:latin typeface="Times New Roman" pitchFamily="18" charset="0"/>
              </a:rPr>
              <a:t>bị</a:t>
            </a:r>
            <a:r>
              <a:rPr lang="en-US" altLang="en-US" sz="2800" dirty="0">
                <a:latin typeface="Times New Roman" pitchFamily="18" charset="0"/>
              </a:rPr>
              <a:t> </a:t>
            </a:r>
            <a:r>
              <a:rPr lang="en-US" altLang="en-US" sz="2800" dirty="0" err="1">
                <a:latin typeface="Times New Roman" pitchFamily="18" charset="0"/>
              </a:rPr>
              <a:t>lặp</a:t>
            </a:r>
            <a:r>
              <a:rPr lang="en-US" altLang="en-US" sz="2800" dirty="0">
                <a:latin typeface="Times New Roman" pitchFamily="18" charset="0"/>
              </a:rPr>
              <a:t> </a:t>
            </a:r>
            <a:r>
              <a:rPr lang="en-US" altLang="en-US" sz="2800" dirty="0" err="1">
                <a:latin typeface="Times New Roman" pitchFamily="18" charset="0"/>
              </a:rPr>
              <a:t>lại</a:t>
            </a:r>
            <a:r>
              <a:rPr lang="en-US" altLang="en-US" sz="2800" dirty="0">
                <a:latin typeface="Times New Roman" pitchFamily="18" charset="0"/>
              </a:rPr>
              <a:t> </a:t>
            </a:r>
            <a:r>
              <a:rPr lang="en-US" altLang="en-US" sz="2800" dirty="0" err="1">
                <a:latin typeface="Times New Roman" pitchFamily="18" charset="0"/>
              </a:rPr>
              <a:t>nhiều</a:t>
            </a:r>
            <a:r>
              <a:rPr lang="en-US" altLang="en-US" sz="2800" dirty="0">
                <a:latin typeface="Times New Roman" pitchFamily="18" charset="0"/>
              </a:rPr>
              <a:t> </a:t>
            </a:r>
            <a:r>
              <a:rPr lang="en-US" altLang="en-US" sz="2800" dirty="0" err="1">
                <a:latin typeface="Times New Roman" pitchFamily="18" charset="0"/>
              </a:rPr>
              <a:t>lần</a:t>
            </a:r>
            <a:r>
              <a:rPr lang="en-US" altLang="en-US" sz="2800" dirty="0">
                <a:latin typeface="Times New Roman" pitchFamily="18" charset="0"/>
              </a:rPr>
              <a:t> </a:t>
            </a:r>
            <a:r>
              <a:rPr lang="en-US" altLang="en-US" sz="2800" dirty="0" err="1">
                <a:latin typeface="Times New Roman" pitchFamily="18" charset="0"/>
              </a:rPr>
              <a:t>trong</a:t>
            </a:r>
            <a:r>
              <a:rPr lang="en-US" altLang="en-US" sz="2800" dirty="0">
                <a:latin typeface="Times New Roman" pitchFamily="18" charset="0"/>
              </a:rPr>
              <a:t> </a:t>
            </a:r>
            <a:r>
              <a:rPr lang="en-US" altLang="en-US" sz="2800" dirty="0" err="1">
                <a:latin typeface="Times New Roman" pitchFamily="18" charset="0"/>
              </a:rPr>
              <a:t>mẩu</a:t>
            </a:r>
            <a:r>
              <a:rPr lang="en-US" altLang="en-US" sz="2800" dirty="0">
                <a:latin typeface="Times New Roman" pitchFamily="18" charset="0"/>
              </a:rPr>
              <a:t> </a:t>
            </a:r>
            <a:r>
              <a:rPr lang="en-US" altLang="en-US" sz="2800" dirty="0" err="1">
                <a:latin typeface="Times New Roman" pitchFamily="18" charset="0"/>
              </a:rPr>
              <a:t>chuyện</a:t>
            </a:r>
            <a:r>
              <a:rPr lang="en-US" altLang="en-US" sz="2800" dirty="0">
                <a:latin typeface="Times New Roman" pitchFamily="18" charset="0"/>
              </a:rPr>
              <a:t> </a:t>
            </a:r>
            <a:r>
              <a:rPr lang="en-US" altLang="en-US" sz="2800" dirty="0" err="1">
                <a:latin typeface="Times New Roman" pitchFamily="18" charset="0"/>
              </a:rPr>
              <a:t>sau</a:t>
            </a:r>
            <a:r>
              <a:rPr lang="vi-VN" altLang="en-US" sz="2800" dirty="0">
                <a:latin typeface="Times New Roman" pitchFamily="18" charset="0"/>
              </a:rPr>
              <a:t>:</a:t>
            </a:r>
          </a:p>
        </p:txBody>
      </p:sp>
      <p:sp>
        <p:nvSpPr>
          <p:cNvPr id="1072" name="Text Box 6"/>
          <p:cNvSpPr txBox="1">
            <a:spLocks noChangeArrowheads="1"/>
          </p:cNvSpPr>
          <p:nvPr/>
        </p:nvSpPr>
        <p:spPr bwMode="auto">
          <a:xfrm>
            <a:off x="2635814" y="1093811"/>
            <a:ext cx="387237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50000"/>
              </a:spcBef>
            </a:pPr>
            <a:r>
              <a:rPr lang="vi-VN" altLang="en-US" sz="2800" b="1" i="1" dirty="0">
                <a:latin typeface="Times New Roman" pitchFamily="18" charset="0"/>
              </a:rPr>
              <a:t>Con chuột tham lam</a:t>
            </a:r>
          </a:p>
        </p:txBody>
      </p:sp>
      <p:sp>
        <p:nvSpPr>
          <p:cNvPr id="1073" name="Text Box 7"/>
          <p:cNvSpPr txBox="1">
            <a:spLocks noChangeArrowheads="1"/>
          </p:cNvSpPr>
          <p:nvPr/>
        </p:nvSpPr>
        <p:spPr bwMode="auto">
          <a:xfrm>
            <a:off x="148282" y="1627526"/>
            <a:ext cx="8740346" cy="3237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just" eaLnBrk="1" hangingPunct="1">
              <a:spcBef>
                <a:spcPct val="30000"/>
              </a:spcBef>
            </a:pPr>
            <a:r>
              <a:rPr lang="en-US" altLang="en-US" sz="2800" dirty="0">
                <a:latin typeface="Times New Roman" pitchFamily="18" charset="0"/>
              </a:rPr>
              <a:t>     </a:t>
            </a:r>
            <a:r>
              <a:rPr lang="vi-VN" altLang="en-US" sz="2800" dirty="0">
                <a:latin typeface="Times New Roman" pitchFamily="18" charset="0"/>
              </a:rPr>
              <a:t>Chuột ta gặm vách nhà. Một cái khe hở hiện ra. Chuột chui qua khe và tìm được rất nhiều thức ăn. Là một con chuột tham lam nên chuột ăn nhiều quá, nhiều đến mức bụng chuột </a:t>
            </a:r>
            <a:r>
              <a:rPr lang="en-US" altLang="en-US" sz="2800" dirty="0">
                <a:latin typeface="Times New Roman" pitchFamily="18" charset="0"/>
              </a:rPr>
              <a:t> </a:t>
            </a:r>
            <a:r>
              <a:rPr lang="vi-VN" altLang="en-US" sz="2800" dirty="0">
                <a:latin typeface="Times New Roman" pitchFamily="18" charset="0"/>
              </a:rPr>
              <a:t>phình to ra. Đến sáng, chuột tìm đường trở về ổ, nhưng bụng to quá, chuột </a:t>
            </a:r>
            <a:r>
              <a:rPr lang="en-US" altLang="en-US" sz="2800" dirty="0">
                <a:latin typeface="Times New Roman" pitchFamily="18" charset="0"/>
              </a:rPr>
              <a:t> </a:t>
            </a:r>
            <a:r>
              <a:rPr lang="vi-VN" altLang="en-US" sz="2800" dirty="0">
                <a:latin typeface="Times New Roman" pitchFamily="18" charset="0"/>
              </a:rPr>
              <a:t>không sao lách qua khe hở được.</a:t>
            </a:r>
            <a:endParaRPr lang="en-US" altLang="en-US" sz="2800" dirty="0">
              <a:latin typeface="Times New Roman" pitchFamily="18" charset="0"/>
            </a:endParaRPr>
          </a:p>
          <a:p>
            <a:pPr algn="r" eaLnBrk="1" hangingPunct="1">
              <a:spcBef>
                <a:spcPct val="30000"/>
              </a:spcBef>
            </a:pPr>
            <a:r>
              <a:rPr lang="en-US" altLang="en-US" sz="2800" dirty="0">
                <a:latin typeface="Times New Roman" pitchFamily="18" charset="0"/>
              </a:rPr>
              <a:t>      Theo LÉP TÔN-XTÔI</a:t>
            </a:r>
            <a:endParaRPr lang="vi-VN" altLang="en-US" sz="2800" dirty="0">
              <a:latin typeface="Times New Roman" pitchFamily="18" charset="0"/>
            </a:endParaRPr>
          </a:p>
        </p:txBody>
      </p:sp>
    </p:spTree>
    <p:custDataLst>
      <p:tags r:id="rId1"/>
    </p:custDataLst>
    <p:extLst>
      <p:ext uri="{BB962C8B-B14F-4D97-AF65-F5344CB8AC3E}">
        <p14:creationId xmlns:p14="http://schemas.microsoft.com/office/powerpoint/2010/main" val="1555260822"/>
      </p:ext>
    </p:extLst>
  </p:cSld>
  <p:clrMapOvr>
    <a:masterClrMapping/>
  </p:clrMapOvr>
  <p:transition spd="slow">
    <p:wheel spokes="8"/>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071"/>
                                        </p:tgtEl>
                                        <p:attrNameLst>
                                          <p:attrName>style.visibility</p:attrName>
                                        </p:attrNameLst>
                                      </p:cBhvr>
                                      <p:to>
                                        <p:strVal val="visible"/>
                                      </p:to>
                                    </p:set>
                                    <p:animEffect transition="in" filter="checkerboard(across)">
                                      <p:cBhvr>
                                        <p:cTn id="7" dur="500"/>
                                        <p:tgtEl>
                                          <p:spTgt spid="1071"/>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072"/>
                                        </p:tgtEl>
                                        <p:attrNameLst>
                                          <p:attrName>style.visibility</p:attrName>
                                        </p:attrNameLst>
                                      </p:cBhvr>
                                      <p:to>
                                        <p:strVal val="visible"/>
                                      </p:to>
                                    </p:set>
                                    <p:animEffect transition="in" filter="checkerboard(across)">
                                      <p:cBhvr>
                                        <p:cTn id="12" dur="500"/>
                                        <p:tgtEl>
                                          <p:spTgt spid="1072"/>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073"/>
                                        </p:tgtEl>
                                        <p:attrNameLst>
                                          <p:attrName>style.visibility</p:attrName>
                                        </p:attrNameLst>
                                      </p:cBhvr>
                                      <p:to>
                                        <p:strVal val="visible"/>
                                      </p:to>
                                    </p:set>
                                    <p:animEffect transition="in" filter="checkerboard(across)">
                                      <p:cBhvr>
                                        <p:cTn id="17" dur="500"/>
                                        <p:tgtEl>
                                          <p:spTgt spid="1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1" grpId="0"/>
      <p:bldP spid="1072" grpId="0"/>
      <p:bldP spid="107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8790" name="Text Box 6">
            <a:extLst>
              <a:ext uri="{FF2B5EF4-FFF2-40B4-BE49-F238E27FC236}">
                <a16:creationId xmlns="" xmlns:a16="http://schemas.microsoft.com/office/drawing/2014/main" id="{86155132-61F5-9040-6BF6-474B00C16161}"/>
              </a:ext>
            </a:extLst>
          </p:cNvPr>
          <p:cNvSpPr txBox="1">
            <a:spLocks noChangeArrowheads="1"/>
          </p:cNvSpPr>
          <p:nvPr/>
        </p:nvSpPr>
        <p:spPr bwMode="auto">
          <a:xfrm>
            <a:off x="2761059" y="109870"/>
            <a:ext cx="40186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50000"/>
              </a:spcBef>
              <a:buFontTx/>
              <a:buNone/>
            </a:pPr>
            <a:r>
              <a:rPr lang="en-US" altLang="en-US" sz="2800" b="1" dirty="0">
                <a:solidFill>
                  <a:srgbClr val="FFFF00"/>
                </a:solidFill>
                <a:latin typeface="Times New Roman" panose="02020603050405020304" pitchFamily="18" charset="0"/>
              </a:rPr>
              <a:t>     </a:t>
            </a:r>
            <a:r>
              <a:rPr lang="vi-VN" altLang="en-US" sz="2800" b="1" i="1" dirty="0">
                <a:solidFill>
                  <a:srgbClr val="FF0000"/>
                </a:solidFill>
                <a:latin typeface="Times New Roman" panose="02020603050405020304" pitchFamily="18" charset="0"/>
              </a:rPr>
              <a:t>Con chuột tham lam</a:t>
            </a:r>
          </a:p>
        </p:txBody>
      </p:sp>
      <p:sp>
        <p:nvSpPr>
          <p:cNvPr id="1398791" name="Text Box 7">
            <a:extLst>
              <a:ext uri="{FF2B5EF4-FFF2-40B4-BE49-F238E27FC236}">
                <a16:creationId xmlns="" xmlns:a16="http://schemas.microsoft.com/office/drawing/2014/main" id="{64E70D58-7D2D-6415-6245-54AC5AFC6E5E}"/>
              </a:ext>
            </a:extLst>
          </p:cNvPr>
          <p:cNvSpPr txBox="1">
            <a:spLocks noChangeArrowheads="1"/>
          </p:cNvSpPr>
          <p:nvPr/>
        </p:nvSpPr>
        <p:spPr bwMode="auto">
          <a:xfrm>
            <a:off x="255372" y="633090"/>
            <a:ext cx="8600303" cy="422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lnSpc>
                <a:spcPct val="160000"/>
              </a:lnSpc>
              <a:spcBef>
                <a:spcPct val="30000"/>
              </a:spcBef>
              <a:buFontTx/>
              <a:buNone/>
            </a:pPr>
            <a:r>
              <a:rPr lang="en-US" altLang="en-US" sz="2800" dirty="0" smtClean="0">
                <a:solidFill>
                  <a:srgbClr val="0000FF"/>
                </a:solidFill>
                <a:latin typeface="Times New Roman" panose="02020603050405020304" pitchFamily="18" charset="0"/>
              </a:rPr>
              <a:t>     </a:t>
            </a:r>
            <a:r>
              <a:rPr lang="vi-VN" altLang="en-US" sz="2800" dirty="0" smtClean="0">
                <a:solidFill>
                  <a:srgbClr val="0000FF"/>
                </a:solidFill>
                <a:latin typeface="Times New Roman" panose="02020603050405020304" pitchFamily="18" charset="0"/>
              </a:rPr>
              <a:t>Chuột ta gặm vách nhà. Một cái khe hở hiện ra. Chuột chui qua khe và tìm được rất nhiều thức ăn. Là một con chuột tham lam nên chuột ăn nhiều quá, nhiều đến mức bụng chuột </a:t>
            </a:r>
            <a:r>
              <a:rPr lang="en-US" altLang="en-US" sz="2800" dirty="0" smtClean="0">
                <a:solidFill>
                  <a:srgbClr val="0000FF"/>
                </a:solidFill>
                <a:latin typeface="Times New Roman" panose="02020603050405020304" pitchFamily="18" charset="0"/>
              </a:rPr>
              <a:t> </a:t>
            </a:r>
            <a:r>
              <a:rPr lang="vi-VN" altLang="en-US" sz="2800" dirty="0" smtClean="0">
                <a:solidFill>
                  <a:srgbClr val="0000FF"/>
                </a:solidFill>
                <a:latin typeface="Times New Roman" panose="02020603050405020304" pitchFamily="18" charset="0"/>
              </a:rPr>
              <a:t>phình to ra. Đến sáng, chuột tìm đường trở về ổ, nhưng bụng to quá, chuột </a:t>
            </a:r>
            <a:r>
              <a:rPr lang="en-US" altLang="en-US" sz="2800" dirty="0" smtClean="0">
                <a:solidFill>
                  <a:srgbClr val="0000FF"/>
                </a:solidFill>
                <a:latin typeface="Times New Roman" panose="02020603050405020304" pitchFamily="18" charset="0"/>
              </a:rPr>
              <a:t> </a:t>
            </a:r>
            <a:r>
              <a:rPr lang="vi-VN" altLang="en-US" sz="2800" dirty="0" smtClean="0">
                <a:solidFill>
                  <a:srgbClr val="0000FF"/>
                </a:solidFill>
                <a:latin typeface="Times New Roman" panose="02020603050405020304" pitchFamily="18" charset="0"/>
              </a:rPr>
              <a:t>không sao lách qua khe hở được.</a:t>
            </a:r>
            <a:endParaRPr lang="vi-VN" altLang="en-US" sz="2800" dirty="0">
              <a:solidFill>
                <a:srgbClr val="0000FF"/>
              </a:solidFill>
              <a:latin typeface="Times New Roman" panose="02020603050405020304" pitchFamily="18" charset="0"/>
            </a:endParaRPr>
          </a:p>
        </p:txBody>
      </p:sp>
      <p:sp>
        <p:nvSpPr>
          <p:cNvPr id="1398821" name="Line 37">
            <a:extLst>
              <a:ext uri="{FF2B5EF4-FFF2-40B4-BE49-F238E27FC236}">
                <a16:creationId xmlns="" xmlns:a16="http://schemas.microsoft.com/office/drawing/2014/main" id="{8D70C770-FDC7-B063-F438-34DE1BA7945E}"/>
              </a:ext>
            </a:extLst>
          </p:cNvPr>
          <p:cNvSpPr>
            <a:spLocks noChangeShapeType="1"/>
          </p:cNvSpPr>
          <p:nvPr/>
        </p:nvSpPr>
        <p:spPr bwMode="auto">
          <a:xfrm>
            <a:off x="964406" y="1305429"/>
            <a:ext cx="664369"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013"/>
          </a:p>
        </p:txBody>
      </p:sp>
      <p:sp>
        <p:nvSpPr>
          <p:cNvPr id="1398822" name="Line 38">
            <a:extLst>
              <a:ext uri="{FF2B5EF4-FFF2-40B4-BE49-F238E27FC236}">
                <a16:creationId xmlns="" xmlns:a16="http://schemas.microsoft.com/office/drawing/2014/main" id="{91E49C9D-3ECC-B32D-8A4C-8D0B959EAF3D}"/>
              </a:ext>
            </a:extLst>
          </p:cNvPr>
          <p:cNvSpPr>
            <a:spLocks noChangeShapeType="1"/>
          </p:cNvSpPr>
          <p:nvPr/>
        </p:nvSpPr>
        <p:spPr bwMode="auto">
          <a:xfrm>
            <a:off x="8127559" y="1261417"/>
            <a:ext cx="664369"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013"/>
          </a:p>
        </p:txBody>
      </p:sp>
      <p:sp>
        <p:nvSpPr>
          <p:cNvPr id="1398823" name="Line 39">
            <a:extLst>
              <a:ext uri="{FF2B5EF4-FFF2-40B4-BE49-F238E27FC236}">
                <a16:creationId xmlns="" xmlns:a16="http://schemas.microsoft.com/office/drawing/2014/main" id="{D513C3FE-C83D-A532-1A17-DCF3750B94C6}"/>
              </a:ext>
            </a:extLst>
          </p:cNvPr>
          <p:cNvSpPr>
            <a:spLocks noChangeShapeType="1"/>
          </p:cNvSpPr>
          <p:nvPr/>
        </p:nvSpPr>
        <p:spPr bwMode="auto">
          <a:xfrm>
            <a:off x="3868711" y="4028586"/>
            <a:ext cx="664369"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013"/>
          </a:p>
        </p:txBody>
      </p:sp>
      <p:sp>
        <p:nvSpPr>
          <p:cNvPr id="1398824" name="Line 40">
            <a:extLst>
              <a:ext uri="{FF2B5EF4-FFF2-40B4-BE49-F238E27FC236}">
                <a16:creationId xmlns="" xmlns:a16="http://schemas.microsoft.com/office/drawing/2014/main" id="{424656EE-53FC-DF05-81A2-94BDAD0BAF0F}"/>
              </a:ext>
            </a:extLst>
          </p:cNvPr>
          <p:cNvSpPr>
            <a:spLocks noChangeShapeType="1"/>
          </p:cNvSpPr>
          <p:nvPr/>
        </p:nvSpPr>
        <p:spPr bwMode="auto">
          <a:xfrm>
            <a:off x="450748" y="2648104"/>
            <a:ext cx="664369"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013"/>
          </a:p>
        </p:txBody>
      </p:sp>
      <p:sp>
        <p:nvSpPr>
          <p:cNvPr id="1398825" name="Line 41">
            <a:extLst>
              <a:ext uri="{FF2B5EF4-FFF2-40B4-BE49-F238E27FC236}">
                <a16:creationId xmlns="" xmlns:a16="http://schemas.microsoft.com/office/drawing/2014/main" id="{1E4939A2-6246-1B2F-B7E4-B6884EEA3FC5}"/>
              </a:ext>
            </a:extLst>
          </p:cNvPr>
          <p:cNvSpPr>
            <a:spLocks noChangeShapeType="1"/>
          </p:cNvSpPr>
          <p:nvPr/>
        </p:nvSpPr>
        <p:spPr bwMode="auto">
          <a:xfrm>
            <a:off x="3575446" y="2657147"/>
            <a:ext cx="664369"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013"/>
          </a:p>
        </p:txBody>
      </p:sp>
      <p:sp>
        <p:nvSpPr>
          <p:cNvPr id="1398826" name="Line 42">
            <a:extLst>
              <a:ext uri="{FF2B5EF4-FFF2-40B4-BE49-F238E27FC236}">
                <a16:creationId xmlns="" xmlns:a16="http://schemas.microsoft.com/office/drawing/2014/main" id="{4C2E7782-4BEA-114F-0CE6-AA29B52168D5}"/>
              </a:ext>
            </a:extLst>
          </p:cNvPr>
          <p:cNvSpPr>
            <a:spLocks noChangeShapeType="1"/>
          </p:cNvSpPr>
          <p:nvPr/>
        </p:nvSpPr>
        <p:spPr bwMode="auto">
          <a:xfrm>
            <a:off x="1296590" y="3329783"/>
            <a:ext cx="664369"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013"/>
          </a:p>
        </p:txBody>
      </p:sp>
      <p:sp>
        <p:nvSpPr>
          <p:cNvPr id="1398827" name="Line 43">
            <a:extLst>
              <a:ext uri="{FF2B5EF4-FFF2-40B4-BE49-F238E27FC236}">
                <a16:creationId xmlns="" xmlns:a16="http://schemas.microsoft.com/office/drawing/2014/main" id="{DF9D090A-D62F-75F1-02CA-EE10B29DB4E9}"/>
              </a:ext>
            </a:extLst>
          </p:cNvPr>
          <p:cNvSpPr>
            <a:spLocks noChangeShapeType="1"/>
          </p:cNvSpPr>
          <p:nvPr/>
        </p:nvSpPr>
        <p:spPr bwMode="auto">
          <a:xfrm>
            <a:off x="5546961" y="3329783"/>
            <a:ext cx="664369"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sz="1013"/>
          </a:p>
        </p:txBody>
      </p:sp>
      <p:sp>
        <p:nvSpPr>
          <p:cNvPr id="1398828" name="Text Box 44">
            <a:extLst>
              <a:ext uri="{FF2B5EF4-FFF2-40B4-BE49-F238E27FC236}">
                <a16:creationId xmlns="" xmlns:a16="http://schemas.microsoft.com/office/drawing/2014/main" id="{0E5F874E-CC15-8DEB-DD2F-83AEDECE2053}"/>
              </a:ext>
            </a:extLst>
          </p:cNvPr>
          <p:cNvSpPr txBox="1">
            <a:spLocks noChangeArrowheads="1"/>
          </p:cNvSpPr>
          <p:nvPr/>
        </p:nvSpPr>
        <p:spPr bwMode="auto">
          <a:xfrm>
            <a:off x="8127559" y="1261417"/>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50000"/>
              </a:spcBef>
              <a:buFontTx/>
              <a:buNone/>
            </a:pPr>
            <a:r>
              <a:rPr lang="en-US" altLang="en-US" sz="1500" b="1" dirty="0">
                <a:solidFill>
                  <a:srgbClr val="220DBD"/>
                </a:solidFill>
                <a:latin typeface="Times New Roman" panose="02020603050405020304" pitchFamily="18" charset="0"/>
              </a:rPr>
              <a:t>1</a:t>
            </a:r>
          </a:p>
        </p:txBody>
      </p:sp>
      <p:sp>
        <p:nvSpPr>
          <p:cNvPr id="1398830" name="Text Box 46">
            <a:extLst>
              <a:ext uri="{FF2B5EF4-FFF2-40B4-BE49-F238E27FC236}">
                <a16:creationId xmlns="" xmlns:a16="http://schemas.microsoft.com/office/drawing/2014/main" id="{2ACCCF48-3DF1-5FEB-0818-D60CA6A92751}"/>
              </a:ext>
            </a:extLst>
          </p:cNvPr>
          <p:cNvSpPr txBox="1">
            <a:spLocks noChangeArrowheads="1"/>
          </p:cNvSpPr>
          <p:nvPr/>
        </p:nvSpPr>
        <p:spPr bwMode="auto">
          <a:xfrm>
            <a:off x="4050506" y="4041170"/>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50000"/>
              </a:spcBef>
              <a:buFontTx/>
              <a:buNone/>
            </a:pPr>
            <a:r>
              <a:rPr lang="vi-VN" altLang="en-US" sz="1500" b="1" dirty="0">
                <a:solidFill>
                  <a:srgbClr val="220DBD"/>
                </a:solidFill>
                <a:latin typeface="Times New Roman" panose="02020603050405020304" pitchFamily="18" charset="0"/>
              </a:rPr>
              <a:t>6</a:t>
            </a:r>
            <a:endParaRPr lang="en-US" altLang="en-US" sz="1500" b="1" dirty="0">
              <a:solidFill>
                <a:srgbClr val="220DBD"/>
              </a:solidFill>
              <a:latin typeface="Times New Roman" panose="02020603050405020304" pitchFamily="18" charset="0"/>
            </a:endParaRPr>
          </a:p>
        </p:txBody>
      </p:sp>
      <p:sp>
        <p:nvSpPr>
          <p:cNvPr id="1398831" name="Text Box 47">
            <a:extLst>
              <a:ext uri="{FF2B5EF4-FFF2-40B4-BE49-F238E27FC236}">
                <a16:creationId xmlns="" xmlns:a16="http://schemas.microsoft.com/office/drawing/2014/main" id="{DB7596E8-72CA-87BC-EBE0-6D363DD452C8}"/>
              </a:ext>
            </a:extLst>
          </p:cNvPr>
          <p:cNvSpPr txBox="1">
            <a:spLocks noChangeArrowheads="1"/>
          </p:cNvSpPr>
          <p:nvPr/>
        </p:nvSpPr>
        <p:spPr bwMode="auto">
          <a:xfrm>
            <a:off x="640057" y="2585932"/>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50000"/>
              </a:spcBef>
              <a:buFontTx/>
              <a:buNone/>
            </a:pPr>
            <a:r>
              <a:rPr lang="vi-VN" altLang="en-US" sz="1500" b="1" dirty="0">
                <a:solidFill>
                  <a:srgbClr val="220DBD"/>
                </a:solidFill>
                <a:latin typeface="Times New Roman" panose="02020603050405020304" pitchFamily="18" charset="0"/>
              </a:rPr>
              <a:t>2</a:t>
            </a:r>
            <a:endParaRPr lang="en-US" altLang="en-US" sz="1500" b="1" dirty="0">
              <a:solidFill>
                <a:srgbClr val="220DBD"/>
              </a:solidFill>
              <a:latin typeface="Times New Roman" panose="02020603050405020304" pitchFamily="18" charset="0"/>
            </a:endParaRPr>
          </a:p>
        </p:txBody>
      </p:sp>
      <p:sp>
        <p:nvSpPr>
          <p:cNvPr id="1398832" name="Text Box 48">
            <a:extLst>
              <a:ext uri="{FF2B5EF4-FFF2-40B4-BE49-F238E27FC236}">
                <a16:creationId xmlns="" xmlns:a16="http://schemas.microsoft.com/office/drawing/2014/main" id="{7860B3EE-4419-5156-17C2-06057CB01F47}"/>
              </a:ext>
            </a:extLst>
          </p:cNvPr>
          <p:cNvSpPr txBox="1">
            <a:spLocks noChangeArrowheads="1"/>
          </p:cNvSpPr>
          <p:nvPr/>
        </p:nvSpPr>
        <p:spPr bwMode="auto">
          <a:xfrm>
            <a:off x="3764756" y="2648104"/>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50000"/>
              </a:spcBef>
              <a:buFontTx/>
              <a:buNone/>
            </a:pPr>
            <a:r>
              <a:rPr lang="vi-VN" altLang="en-US" sz="1500" b="1" dirty="0" smtClean="0">
                <a:solidFill>
                  <a:srgbClr val="220DBD"/>
                </a:solidFill>
                <a:latin typeface="Times New Roman" panose="02020603050405020304" pitchFamily="18" charset="0"/>
              </a:rPr>
              <a:t>3</a:t>
            </a:r>
            <a:endParaRPr lang="en-US" altLang="en-US" sz="1500" b="1" dirty="0">
              <a:solidFill>
                <a:srgbClr val="220DBD"/>
              </a:solidFill>
              <a:latin typeface="Times New Roman" panose="02020603050405020304" pitchFamily="18" charset="0"/>
            </a:endParaRPr>
          </a:p>
        </p:txBody>
      </p:sp>
      <p:sp>
        <p:nvSpPr>
          <p:cNvPr id="1398833" name="Text Box 49">
            <a:extLst>
              <a:ext uri="{FF2B5EF4-FFF2-40B4-BE49-F238E27FC236}">
                <a16:creationId xmlns="" xmlns:a16="http://schemas.microsoft.com/office/drawing/2014/main" id="{4A4AE917-EF9A-7A27-B4AB-181368266497}"/>
              </a:ext>
            </a:extLst>
          </p:cNvPr>
          <p:cNvSpPr txBox="1">
            <a:spLocks noChangeArrowheads="1"/>
          </p:cNvSpPr>
          <p:nvPr/>
        </p:nvSpPr>
        <p:spPr bwMode="auto">
          <a:xfrm>
            <a:off x="1485899" y="3305830"/>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50000"/>
              </a:spcBef>
              <a:buFontTx/>
              <a:buNone/>
            </a:pPr>
            <a:r>
              <a:rPr lang="vi-VN" altLang="en-US" sz="1500" b="1" dirty="0" smtClean="0">
                <a:solidFill>
                  <a:srgbClr val="220DBD"/>
                </a:solidFill>
                <a:latin typeface="Times New Roman" panose="02020603050405020304" pitchFamily="18" charset="0"/>
              </a:rPr>
              <a:t>4</a:t>
            </a:r>
            <a:endParaRPr lang="en-US" altLang="en-US" sz="1500" b="1" dirty="0">
              <a:solidFill>
                <a:srgbClr val="220DBD"/>
              </a:solidFill>
              <a:latin typeface="Times New Roman" panose="02020603050405020304" pitchFamily="18" charset="0"/>
            </a:endParaRPr>
          </a:p>
        </p:txBody>
      </p:sp>
      <p:sp>
        <p:nvSpPr>
          <p:cNvPr id="1398834" name="Text Box 50">
            <a:extLst>
              <a:ext uri="{FF2B5EF4-FFF2-40B4-BE49-F238E27FC236}">
                <a16:creationId xmlns="" xmlns:a16="http://schemas.microsoft.com/office/drawing/2014/main" id="{9A74C825-E46B-1A95-D4FF-658F6A937BAD}"/>
              </a:ext>
            </a:extLst>
          </p:cNvPr>
          <p:cNvSpPr txBox="1">
            <a:spLocks noChangeArrowheads="1"/>
          </p:cNvSpPr>
          <p:nvPr/>
        </p:nvSpPr>
        <p:spPr bwMode="auto">
          <a:xfrm>
            <a:off x="5736270" y="3329783"/>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50000"/>
              </a:spcBef>
              <a:buFontTx/>
              <a:buNone/>
            </a:pPr>
            <a:r>
              <a:rPr lang="vi-VN" altLang="en-US" sz="1500" b="1" dirty="0" smtClean="0">
                <a:solidFill>
                  <a:srgbClr val="220DBD"/>
                </a:solidFill>
                <a:latin typeface="Times New Roman" panose="02020603050405020304" pitchFamily="18" charset="0"/>
              </a:rPr>
              <a:t>5</a:t>
            </a:r>
            <a:endParaRPr lang="en-US" altLang="en-US" sz="1500" b="1" dirty="0">
              <a:solidFill>
                <a:srgbClr val="220DBD"/>
              </a:solidFill>
              <a:latin typeface="Times New Roman" panose="02020603050405020304" pitchFamily="18" charset="0"/>
            </a:endParaRPr>
          </a:p>
        </p:txBody>
      </p:sp>
      <p:sp>
        <p:nvSpPr>
          <p:cNvPr id="1398835" name="Text Box 51">
            <a:extLst>
              <a:ext uri="{FF2B5EF4-FFF2-40B4-BE49-F238E27FC236}">
                <a16:creationId xmlns="" xmlns:a16="http://schemas.microsoft.com/office/drawing/2014/main" id="{A5700657-D97D-8E88-F8C9-4664E666843D}"/>
              </a:ext>
            </a:extLst>
          </p:cNvPr>
          <p:cNvSpPr txBox="1">
            <a:spLocks noChangeArrowheads="1"/>
          </p:cNvSpPr>
          <p:nvPr/>
        </p:nvSpPr>
        <p:spPr bwMode="auto">
          <a:xfrm>
            <a:off x="4058020" y="2982665"/>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50000"/>
              </a:spcBef>
              <a:buFontTx/>
              <a:buNone/>
            </a:pPr>
            <a:r>
              <a:rPr lang="en-US" altLang="en-US" sz="1500" b="1">
                <a:solidFill>
                  <a:srgbClr val="220DBD"/>
                </a:solidFill>
                <a:latin typeface="Times New Roman" panose="02020603050405020304" pitchFamily="18" charset="0"/>
              </a:rPr>
              <a:t>7</a:t>
            </a:r>
          </a:p>
        </p:txBody>
      </p:sp>
    </p:spTree>
    <p:custDataLst>
      <p:tags r:id="rId1"/>
    </p:custDataLst>
  </p:cSld>
  <p:clrMapOvr>
    <a:masterClrMapping/>
  </p:clrMapOvr>
  <p:transition spd="slow">
    <p:wheel spokes="8"/>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1398790"/>
                                        </p:tgtEl>
                                        <p:attrNameLst>
                                          <p:attrName>style.visibility</p:attrName>
                                        </p:attrNameLst>
                                      </p:cBhvr>
                                      <p:to>
                                        <p:strVal val="visible"/>
                                      </p:to>
                                    </p:set>
                                    <p:anim calcmode="lin" valueType="num">
                                      <p:cBhvr>
                                        <p:cTn id="7" dur="1000" fill="hold"/>
                                        <p:tgtEl>
                                          <p:spTgt spid="1398790"/>
                                        </p:tgtEl>
                                        <p:attrNameLst>
                                          <p:attrName>ppt_x</p:attrName>
                                        </p:attrNameLst>
                                      </p:cBhvr>
                                      <p:tavLst>
                                        <p:tav tm="0">
                                          <p:val>
                                            <p:strVal val="#ppt_x-.2"/>
                                          </p:val>
                                        </p:tav>
                                        <p:tav tm="100000">
                                          <p:val>
                                            <p:strVal val="#ppt_x"/>
                                          </p:val>
                                        </p:tav>
                                      </p:tavLst>
                                    </p:anim>
                                    <p:anim calcmode="lin" valueType="num">
                                      <p:cBhvr>
                                        <p:cTn id="8" dur="1000" fill="hold"/>
                                        <p:tgtEl>
                                          <p:spTgt spid="1398790"/>
                                        </p:tgtEl>
                                        <p:attrNameLst>
                                          <p:attrName>ppt_y</p:attrName>
                                        </p:attrNameLst>
                                      </p:cBhvr>
                                      <p:tavLst>
                                        <p:tav tm="0">
                                          <p:val>
                                            <p:strVal val="#ppt_y"/>
                                          </p:val>
                                        </p:tav>
                                        <p:tav tm="100000">
                                          <p:val>
                                            <p:strVal val="#ppt_y"/>
                                          </p:val>
                                        </p:tav>
                                      </p:tavLst>
                                    </p:anim>
                                    <p:animEffect transition="in" filter="wipe(right)" prLst="gradientSize: 0.1">
                                      <p:cBhvr>
                                        <p:cTn id="9" dur="1000"/>
                                        <p:tgtEl>
                                          <p:spTgt spid="1398790"/>
                                        </p:tgtEl>
                                      </p:cBhvr>
                                    </p:animEffect>
                                  </p:childTnLst>
                                </p:cTn>
                              </p:par>
                              <p:par>
                                <p:cTn id="10" presetID="29" presetClass="entr" presetSubtype="0" fill="hold" grpId="0" nodeType="withEffect">
                                  <p:stCondLst>
                                    <p:cond delay="0"/>
                                  </p:stCondLst>
                                  <p:childTnLst>
                                    <p:set>
                                      <p:cBhvr>
                                        <p:cTn id="11" dur="1" fill="hold">
                                          <p:stCondLst>
                                            <p:cond delay="0"/>
                                          </p:stCondLst>
                                        </p:cTn>
                                        <p:tgtEl>
                                          <p:spTgt spid="1398791"/>
                                        </p:tgtEl>
                                        <p:attrNameLst>
                                          <p:attrName>style.visibility</p:attrName>
                                        </p:attrNameLst>
                                      </p:cBhvr>
                                      <p:to>
                                        <p:strVal val="visible"/>
                                      </p:to>
                                    </p:set>
                                    <p:anim calcmode="lin" valueType="num">
                                      <p:cBhvr>
                                        <p:cTn id="12" dur="1000" fill="hold"/>
                                        <p:tgtEl>
                                          <p:spTgt spid="1398791"/>
                                        </p:tgtEl>
                                        <p:attrNameLst>
                                          <p:attrName>ppt_x</p:attrName>
                                        </p:attrNameLst>
                                      </p:cBhvr>
                                      <p:tavLst>
                                        <p:tav tm="0">
                                          <p:val>
                                            <p:strVal val="#ppt_x-.2"/>
                                          </p:val>
                                        </p:tav>
                                        <p:tav tm="100000">
                                          <p:val>
                                            <p:strVal val="#ppt_x"/>
                                          </p:val>
                                        </p:tav>
                                      </p:tavLst>
                                    </p:anim>
                                    <p:anim calcmode="lin" valueType="num">
                                      <p:cBhvr>
                                        <p:cTn id="13" dur="1000" fill="hold"/>
                                        <p:tgtEl>
                                          <p:spTgt spid="1398791"/>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398791"/>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1398821"/>
                                        </p:tgtEl>
                                        <p:attrNameLst>
                                          <p:attrName>style.visibility</p:attrName>
                                        </p:attrNameLst>
                                      </p:cBhvr>
                                      <p:to>
                                        <p:strVal val="visible"/>
                                      </p:to>
                                    </p:set>
                                    <p:anim calcmode="lin" valueType="num">
                                      <p:cBhvr>
                                        <p:cTn id="19" dur="1000" fill="hold"/>
                                        <p:tgtEl>
                                          <p:spTgt spid="1398821"/>
                                        </p:tgtEl>
                                        <p:attrNameLst>
                                          <p:attrName>ppt_x</p:attrName>
                                        </p:attrNameLst>
                                      </p:cBhvr>
                                      <p:tavLst>
                                        <p:tav tm="0">
                                          <p:val>
                                            <p:strVal val="#ppt_x-.2"/>
                                          </p:val>
                                        </p:tav>
                                        <p:tav tm="100000">
                                          <p:val>
                                            <p:strVal val="#ppt_x"/>
                                          </p:val>
                                        </p:tav>
                                      </p:tavLst>
                                    </p:anim>
                                    <p:anim calcmode="lin" valueType="num">
                                      <p:cBhvr>
                                        <p:cTn id="20" dur="1000" fill="hold"/>
                                        <p:tgtEl>
                                          <p:spTgt spid="1398821"/>
                                        </p:tgtEl>
                                        <p:attrNameLst>
                                          <p:attrName>ppt_y</p:attrName>
                                        </p:attrNameLst>
                                      </p:cBhvr>
                                      <p:tavLst>
                                        <p:tav tm="0">
                                          <p:val>
                                            <p:strVal val="#ppt_y"/>
                                          </p:val>
                                        </p:tav>
                                        <p:tav tm="100000">
                                          <p:val>
                                            <p:strVal val="#ppt_y"/>
                                          </p:val>
                                        </p:tav>
                                      </p:tavLst>
                                    </p:anim>
                                    <p:animEffect transition="in" filter="wipe(right)" prLst="gradientSize: 0.1">
                                      <p:cBhvr>
                                        <p:cTn id="21" dur="1000"/>
                                        <p:tgtEl>
                                          <p:spTgt spid="1398821"/>
                                        </p:tgtEl>
                                      </p:cBhvr>
                                    </p:animEffect>
                                  </p:childTnLst>
                                </p:cTn>
                              </p:par>
                              <p:par>
                                <p:cTn id="22" presetID="29" presetClass="entr" presetSubtype="0" fill="hold" nodeType="withEffect">
                                  <p:stCondLst>
                                    <p:cond delay="0"/>
                                  </p:stCondLst>
                                  <p:childTnLst>
                                    <p:set>
                                      <p:cBhvr>
                                        <p:cTn id="23" dur="1" fill="hold">
                                          <p:stCondLst>
                                            <p:cond delay="0"/>
                                          </p:stCondLst>
                                        </p:cTn>
                                        <p:tgtEl>
                                          <p:spTgt spid="1398822"/>
                                        </p:tgtEl>
                                        <p:attrNameLst>
                                          <p:attrName>style.visibility</p:attrName>
                                        </p:attrNameLst>
                                      </p:cBhvr>
                                      <p:to>
                                        <p:strVal val="visible"/>
                                      </p:to>
                                    </p:set>
                                    <p:anim calcmode="lin" valueType="num">
                                      <p:cBhvr>
                                        <p:cTn id="24" dur="1000" fill="hold"/>
                                        <p:tgtEl>
                                          <p:spTgt spid="1398822"/>
                                        </p:tgtEl>
                                        <p:attrNameLst>
                                          <p:attrName>ppt_x</p:attrName>
                                        </p:attrNameLst>
                                      </p:cBhvr>
                                      <p:tavLst>
                                        <p:tav tm="0">
                                          <p:val>
                                            <p:strVal val="#ppt_x-.2"/>
                                          </p:val>
                                        </p:tav>
                                        <p:tav tm="100000">
                                          <p:val>
                                            <p:strVal val="#ppt_x"/>
                                          </p:val>
                                        </p:tav>
                                      </p:tavLst>
                                    </p:anim>
                                    <p:anim calcmode="lin" valueType="num">
                                      <p:cBhvr>
                                        <p:cTn id="25" dur="1000" fill="hold"/>
                                        <p:tgtEl>
                                          <p:spTgt spid="1398822"/>
                                        </p:tgtEl>
                                        <p:attrNameLst>
                                          <p:attrName>ppt_y</p:attrName>
                                        </p:attrNameLst>
                                      </p:cBhvr>
                                      <p:tavLst>
                                        <p:tav tm="0">
                                          <p:val>
                                            <p:strVal val="#ppt_y"/>
                                          </p:val>
                                        </p:tav>
                                        <p:tav tm="100000">
                                          <p:val>
                                            <p:strVal val="#ppt_y"/>
                                          </p:val>
                                        </p:tav>
                                      </p:tavLst>
                                    </p:anim>
                                    <p:animEffect transition="in" filter="wipe(right)" prLst="gradientSize: 0.1">
                                      <p:cBhvr>
                                        <p:cTn id="26" dur="1000"/>
                                        <p:tgtEl>
                                          <p:spTgt spid="1398822"/>
                                        </p:tgtEl>
                                      </p:cBhvr>
                                    </p:animEffect>
                                  </p:childTnLst>
                                </p:cTn>
                              </p:par>
                              <p:par>
                                <p:cTn id="27" presetID="29" presetClass="entr" presetSubtype="0" fill="hold" nodeType="withEffect">
                                  <p:stCondLst>
                                    <p:cond delay="0"/>
                                  </p:stCondLst>
                                  <p:childTnLst>
                                    <p:set>
                                      <p:cBhvr>
                                        <p:cTn id="28" dur="1" fill="hold">
                                          <p:stCondLst>
                                            <p:cond delay="0"/>
                                          </p:stCondLst>
                                        </p:cTn>
                                        <p:tgtEl>
                                          <p:spTgt spid="1398823"/>
                                        </p:tgtEl>
                                        <p:attrNameLst>
                                          <p:attrName>style.visibility</p:attrName>
                                        </p:attrNameLst>
                                      </p:cBhvr>
                                      <p:to>
                                        <p:strVal val="visible"/>
                                      </p:to>
                                    </p:set>
                                    <p:anim calcmode="lin" valueType="num">
                                      <p:cBhvr>
                                        <p:cTn id="29" dur="1000" fill="hold"/>
                                        <p:tgtEl>
                                          <p:spTgt spid="1398823"/>
                                        </p:tgtEl>
                                        <p:attrNameLst>
                                          <p:attrName>ppt_x</p:attrName>
                                        </p:attrNameLst>
                                      </p:cBhvr>
                                      <p:tavLst>
                                        <p:tav tm="0">
                                          <p:val>
                                            <p:strVal val="#ppt_x-.2"/>
                                          </p:val>
                                        </p:tav>
                                        <p:tav tm="100000">
                                          <p:val>
                                            <p:strVal val="#ppt_x"/>
                                          </p:val>
                                        </p:tav>
                                      </p:tavLst>
                                    </p:anim>
                                    <p:anim calcmode="lin" valueType="num">
                                      <p:cBhvr>
                                        <p:cTn id="30" dur="1000" fill="hold"/>
                                        <p:tgtEl>
                                          <p:spTgt spid="1398823"/>
                                        </p:tgtEl>
                                        <p:attrNameLst>
                                          <p:attrName>ppt_y</p:attrName>
                                        </p:attrNameLst>
                                      </p:cBhvr>
                                      <p:tavLst>
                                        <p:tav tm="0">
                                          <p:val>
                                            <p:strVal val="#ppt_y"/>
                                          </p:val>
                                        </p:tav>
                                        <p:tav tm="100000">
                                          <p:val>
                                            <p:strVal val="#ppt_y"/>
                                          </p:val>
                                        </p:tav>
                                      </p:tavLst>
                                    </p:anim>
                                    <p:animEffect transition="in" filter="wipe(right)" prLst="gradientSize: 0.1">
                                      <p:cBhvr>
                                        <p:cTn id="31" dur="1000"/>
                                        <p:tgtEl>
                                          <p:spTgt spid="1398823"/>
                                        </p:tgtEl>
                                      </p:cBhvr>
                                    </p:animEffect>
                                  </p:childTnLst>
                                </p:cTn>
                              </p:par>
                              <p:par>
                                <p:cTn id="32" presetID="29" presetClass="entr" presetSubtype="0" fill="hold" nodeType="withEffect">
                                  <p:stCondLst>
                                    <p:cond delay="0"/>
                                  </p:stCondLst>
                                  <p:childTnLst>
                                    <p:set>
                                      <p:cBhvr>
                                        <p:cTn id="33" dur="1" fill="hold">
                                          <p:stCondLst>
                                            <p:cond delay="0"/>
                                          </p:stCondLst>
                                        </p:cTn>
                                        <p:tgtEl>
                                          <p:spTgt spid="1398824"/>
                                        </p:tgtEl>
                                        <p:attrNameLst>
                                          <p:attrName>style.visibility</p:attrName>
                                        </p:attrNameLst>
                                      </p:cBhvr>
                                      <p:to>
                                        <p:strVal val="visible"/>
                                      </p:to>
                                    </p:set>
                                    <p:anim calcmode="lin" valueType="num">
                                      <p:cBhvr>
                                        <p:cTn id="34" dur="1000" fill="hold"/>
                                        <p:tgtEl>
                                          <p:spTgt spid="1398824"/>
                                        </p:tgtEl>
                                        <p:attrNameLst>
                                          <p:attrName>ppt_x</p:attrName>
                                        </p:attrNameLst>
                                      </p:cBhvr>
                                      <p:tavLst>
                                        <p:tav tm="0">
                                          <p:val>
                                            <p:strVal val="#ppt_x-.2"/>
                                          </p:val>
                                        </p:tav>
                                        <p:tav tm="100000">
                                          <p:val>
                                            <p:strVal val="#ppt_x"/>
                                          </p:val>
                                        </p:tav>
                                      </p:tavLst>
                                    </p:anim>
                                    <p:anim calcmode="lin" valueType="num">
                                      <p:cBhvr>
                                        <p:cTn id="35" dur="1000" fill="hold"/>
                                        <p:tgtEl>
                                          <p:spTgt spid="1398824"/>
                                        </p:tgtEl>
                                        <p:attrNameLst>
                                          <p:attrName>ppt_y</p:attrName>
                                        </p:attrNameLst>
                                      </p:cBhvr>
                                      <p:tavLst>
                                        <p:tav tm="0">
                                          <p:val>
                                            <p:strVal val="#ppt_y"/>
                                          </p:val>
                                        </p:tav>
                                        <p:tav tm="100000">
                                          <p:val>
                                            <p:strVal val="#ppt_y"/>
                                          </p:val>
                                        </p:tav>
                                      </p:tavLst>
                                    </p:anim>
                                    <p:animEffect transition="in" filter="wipe(right)" prLst="gradientSize: 0.1">
                                      <p:cBhvr>
                                        <p:cTn id="36" dur="1000"/>
                                        <p:tgtEl>
                                          <p:spTgt spid="1398824"/>
                                        </p:tgtEl>
                                      </p:cBhvr>
                                    </p:animEffect>
                                  </p:childTnLst>
                                </p:cTn>
                              </p:par>
                              <p:par>
                                <p:cTn id="37" presetID="29" presetClass="entr" presetSubtype="0" fill="hold" nodeType="withEffect">
                                  <p:stCondLst>
                                    <p:cond delay="0"/>
                                  </p:stCondLst>
                                  <p:childTnLst>
                                    <p:set>
                                      <p:cBhvr>
                                        <p:cTn id="38" dur="1" fill="hold">
                                          <p:stCondLst>
                                            <p:cond delay="0"/>
                                          </p:stCondLst>
                                        </p:cTn>
                                        <p:tgtEl>
                                          <p:spTgt spid="1398825"/>
                                        </p:tgtEl>
                                        <p:attrNameLst>
                                          <p:attrName>style.visibility</p:attrName>
                                        </p:attrNameLst>
                                      </p:cBhvr>
                                      <p:to>
                                        <p:strVal val="visible"/>
                                      </p:to>
                                    </p:set>
                                    <p:anim calcmode="lin" valueType="num">
                                      <p:cBhvr>
                                        <p:cTn id="39" dur="1000" fill="hold"/>
                                        <p:tgtEl>
                                          <p:spTgt spid="1398825"/>
                                        </p:tgtEl>
                                        <p:attrNameLst>
                                          <p:attrName>ppt_x</p:attrName>
                                        </p:attrNameLst>
                                      </p:cBhvr>
                                      <p:tavLst>
                                        <p:tav tm="0">
                                          <p:val>
                                            <p:strVal val="#ppt_x-.2"/>
                                          </p:val>
                                        </p:tav>
                                        <p:tav tm="100000">
                                          <p:val>
                                            <p:strVal val="#ppt_x"/>
                                          </p:val>
                                        </p:tav>
                                      </p:tavLst>
                                    </p:anim>
                                    <p:anim calcmode="lin" valueType="num">
                                      <p:cBhvr>
                                        <p:cTn id="40" dur="1000" fill="hold"/>
                                        <p:tgtEl>
                                          <p:spTgt spid="1398825"/>
                                        </p:tgtEl>
                                        <p:attrNameLst>
                                          <p:attrName>ppt_y</p:attrName>
                                        </p:attrNameLst>
                                      </p:cBhvr>
                                      <p:tavLst>
                                        <p:tav tm="0">
                                          <p:val>
                                            <p:strVal val="#ppt_y"/>
                                          </p:val>
                                        </p:tav>
                                        <p:tav tm="100000">
                                          <p:val>
                                            <p:strVal val="#ppt_y"/>
                                          </p:val>
                                        </p:tav>
                                      </p:tavLst>
                                    </p:anim>
                                    <p:animEffect transition="in" filter="wipe(right)" prLst="gradientSize: 0.1">
                                      <p:cBhvr>
                                        <p:cTn id="41" dur="1000"/>
                                        <p:tgtEl>
                                          <p:spTgt spid="1398825"/>
                                        </p:tgtEl>
                                      </p:cBhvr>
                                    </p:animEffect>
                                  </p:childTnLst>
                                </p:cTn>
                              </p:par>
                              <p:par>
                                <p:cTn id="42" presetID="29" presetClass="entr" presetSubtype="0" fill="hold" nodeType="withEffect">
                                  <p:stCondLst>
                                    <p:cond delay="0"/>
                                  </p:stCondLst>
                                  <p:childTnLst>
                                    <p:set>
                                      <p:cBhvr>
                                        <p:cTn id="43" dur="1" fill="hold">
                                          <p:stCondLst>
                                            <p:cond delay="0"/>
                                          </p:stCondLst>
                                        </p:cTn>
                                        <p:tgtEl>
                                          <p:spTgt spid="1398826"/>
                                        </p:tgtEl>
                                        <p:attrNameLst>
                                          <p:attrName>style.visibility</p:attrName>
                                        </p:attrNameLst>
                                      </p:cBhvr>
                                      <p:to>
                                        <p:strVal val="visible"/>
                                      </p:to>
                                    </p:set>
                                    <p:anim calcmode="lin" valueType="num">
                                      <p:cBhvr>
                                        <p:cTn id="44" dur="1000" fill="hold"/>
                                        <p:tgtEl>
                                          <p:spTgt spid="1398826"/>
                                        </p:tgtEl>
                                        <p:attrNameLst>
                                          <p:attrName>ppt_x</p:attrName>
                                        </p:attrNameLst>
                                      </p:cBhvr>
                                      <p:tavLst>
                                        <p:tav tm="0">
                                          <p:val>
                                            <p:strVal val="#ppt_x-.2"/>
                                          </p:val>
                                        </p:tav>
                                        <p:tav tm="100000">
                                          <p:val>
                                            <p:strVal val="#ppt_x"/>
                                          </p:val>
                                        </p:tav>
                                      </p:tavLst>
                                    </p:anim>
                                    <p:anim calcmode="lin" valueType="num">
                                      <p:cBhvr>
                                        <p:cTn id="45" dur="1000" fill="hold"/>
                                        <p:tgtEl>
                                          <p:spTgt spid="1398826"/>
                                        </p:tgtEl>
                                        <p:attrNameLst>
                                          <p:attrName>ppt_y</p:attrName>
                                        </p:attrNameLst>
                                      </p:cBhvr>
                                      <p:tavLst>
                                        <p:tav tm="0">
                                          <p:val>
                                            <p:strVal val="#ppt_y"/>
                                          </p:val>
                                        </p:tav>
                                        <p:tav tm="100000">
                                          <p:val>
                                            <p:strVal val="#ppt_y"/>
                                          </p:val>
                                        </p:tav>
                                      </p:tavLst>
                                    </p:anim>
                                    <p:animEffect transition="in" filter="wipe(right)" prLst="gradientSize: 0.1">
                                      <p:cBhvr>
                                        <p:cTn id="46" dur="1000"/>
                                        <p:tgtEl>
                                          <p:spTgt spid="1398826"/>
                                        </p:tgtEl>
                                      </p:cBhvr>
                                    </p:animEffect>
                                  </p:childTnLst>
                                </p:cTn>
                              </p:par>
                              <p:par>
                                <p:cTn id="47" presetID="29" presetClass="entr" presetSubtype="0" fill="hold" nodeType="withEffect">
                                  <p:stCondLst>
                                    <p:cond delay="0"/>
                                  </p:stCondLst>
                                  <p:childTnLst>
                                    <p:set>
                                      <p:cBhvr>
                                        <p:cTn id="48" dur="1" fill="hold">
                                          <p:stCondLst>
                                            <p:cond delay="0"/>
                                          </p:stCondLst>
                                        </p:cTn>
                                        <p:tgtEl>
                                          <p:spTgt spid="1398827"/>
                                        </p:tgtEl>
                                        <p:attrNameLst>
                                          <p:attrName>style.visibility</p:attrName>
                                        </p:attrNameLst>
                                      </p:cBhvr>
                                      <p:to>
                                        <p:strVal val="visible"/>
                                      </p:to>
                                    </p:set>
                                    <p:anim calcmode="lin" valueType="num">
                                      <p:cBhvr>
                                        <p:cTn id="49" dur="1000" fill="hold"/>
                                        <p:tgtEl>
                                          <p:spTgt spid="1398827"/>
                                        </p:tgtEl>
                                        <p:attrNameLst>
                                          <p:attrName>ppt_x</p:attrName>
                                        </p:attrNameLst>
                                      </p:cBhvr>
                                      <p:tavLst>
                                        <p:tav tm="0">
                                          <p:val>
                                            <p:strVal val="#ppt_x-.2"/>
                                          </p:val>
                                        </p:tav>
                                        <p:tav tm="100000">
                                          <p:val>
                                            <p:strVal val="#ppt_x"/>
                                          </p:val>
                                        </p:tav>
                                      </p:tavLst>
                                    </p:anim>
                                    <p:anim calcmode="lin" valueType="num">
                                      <p:cBhvr>
                                        <p:cTn id="50" dur="1000" fill="hold"/>
                                        <p:tgtEl>
                                          <p:spTgt spid="1398827"/>
                                        </p:tgtEl>
                                        <p:attrNameLst>
                                          <p:attrName>ppt_y</p:attrName>
                                        </p:attrNameLst>
                                      </p:cBhvr>
                                      <p:tavLst>
                                        <p:tav tm="0">
                                          <p:val>
                                            <p:strVal val="#ppt_y"/>
                                          </p:val>
                                        </p:tav>
                                        <p:tav tm="100000">
                                          <p:val>
                                            <p:strVal val="#ppt_y"/>
                                          </p:val>
                                        </p:tav>
                                      </p:tavLst>
                                    </p:anim>
                                    <p:animEffect transition="in" filter="wipe(right)" prLst="gradientSize: 0.1">
                                      <p:cBhvr>
                                        <p:cTn id="51" dur="1000"/>
                                        <p:tgtEl>
                                          <p:spTgt spid="1398827"/>
                                        </p:tgtEl>
                                      </p:cBhvr>
                                    </p:animEffect>
                                  </p:childTnLst>
                                </p:cTn>
                              </p:par>
                              <p:par>
                                <p:cTn id="52" presetID="20" presetClass="entr" presetSubtype="0" fill="hold" grpId="0" nodeType="withEffect">
                                  <p:stCondLst>
                                    <p:cond delay="0"/>
                                  </p:stCondLst>
                                  <p:childTnLst>
                                    <p:set>
                                      <p:cBhvr>
                                        <p:cTn id="53" dur="1" fill="hold">
                                          <p:stCondLst>
                                            <p:cond delay="0"/>
                                          </p:stCondLst>
                                        </p:cTn>
                                        <p:tgtEl>
                                          <p:spTgt spid="1398828"/>
                                        </p:tgtEl>
                                        <p:attrNameLst>
                                          <p:attrName>style.visibility</p:attrName>
                                        </p:attrNameLst>
                                      </p:cBhvr>
                                      <p:to>
                                        <p:strVal val="visible"/>
                                      </p:to>
                                    </p:set>
                                    <p:animEffect transition="in" filter="wedge">
                                      <p:cBhvr>
                                        <p:cTn id="54" dur="2000"/>
                                        <p:tgtEl>
                                          <p:spTgt spid="1398828"/>
                                        </p:tgtEl>
                                      </p:cBhvr>
                                    </p:animEffect>
                                  </p:childTnLst>
                                </p:cTn>
                              </p:par>
                              <p:par>
                                <p:cTn id="55" presetID="20" presetClass="entr" presetSubtype="0" fill="hold" grpId="0" nodeType="withEffect">
                                  <p:stCondLst>
                                    <p:cond delay="0"/>
                                  </p:stCondLst>
                                  <p:childTnLst>
                                    <p:set>
                                      <p:cBhvr>
                                        <p:cTn id="56" dur="1" fill="hold">
                                          <p:stCondLst>
                                            <p:cond delay="0"/>
                                          </p:stCondLst>
                                        </p:cTn>
                                        <p:tgtEl>
                                          <p:spTgt spid="1398830"/>
                                        </p:tgtEl>
                                        <p:attrNameLst>
                                          <p:attrName>style.visibility</p:attrName>
                                        </p:attrNameLst>
                                      </p:cBhvr>
                                      <p:to>
                                        <p:strVal val="visible"/>
                                      </p:to>
                                    </p:set>
                                    <p:animEffect transition="in" filter="wedge">
                                      <p:cBhvr>
                                        <p:cTn id="57" dur="2000"/>
                                        <p:tgtEl>
                                          <p:spTgt spid="1398830"/>
                                        </p:tgtEl>
                                      </p:cBhvr>
                                    </p:animEffect>
                                  </p:childTnLst>
                                </p:cTn>
                              </p:par>
                              <p:par>
                                <p:cTn id="58" presetID="20" presetClass="entr" presetSubtype="0" fill="hold" grpId="0" nodeType="withEffect">
                                  <p:stCondLst>
                                    <p:cond delay="0"/>
                                  </p:stCondLst>
                                  <p:childTnLst>
                                    <p:set>
                                      <p:cBhvr>
                                        <p:cTn id="59" dur="1" fill="hold">
                                          <p:stCondLst>
                                            <p:cond delay="0"/>
                                          </p:stCondLst>
                                        </p:cTn>
                                        <p:tgtEl>
                                          <p:spTgt spid="1398831"/>
                                        </p:tgtEl>
                                        <p:attrNameLst>
                                          <p:attrName>style.visibility</p:attrName>
                                        </p:attrNameLst>
                                      </p:cBhvr>
                                      <p:to>
                                        <p:strVal val="visible"/>
                                      </p:to>
                                    </p:set>
                                    <p:animEffect transition="in" filter="wedge">
                                      <p:cBhvr>
                                        <p:cTn id="60" dur="2000"/>
                                        <p:tgtEl>
                                          <p:spTgt spid="1398831"/>
                                        </p:tgtEl>
                                      </p:cBhvr>
                                    </p:animEffect>
                                  </p:childTnLst>
                                </p:cTn>
                              </p:par>
                              <p:par>
                                <p:cTn id="61" presetID="20" presetClass="entr" presetSubtype="0" fill="hold" grpId="0" nodeType="withEffect">
                                  <p:stCondLst>
                                    <p:cond delay="0"/>
                                  </p:stCondLst>
                                  <p:childTnLst>
                                    <p:set>
                                      <p:cBhvr>
                                        <p:cTn id="62" dur="1" fill="hold">
                                          <p:stCondLst>
                                            <p:cond delay="0"/>
                                          </p:stCondLst>
                                        </p:cTn>
                                        <p:tgtEl>
                                          <p:spTgt spid="1398832"/>
                                        </p:tgtEl>
                                        <p:attrNameLst>
                                          <p:attrName>style.visibility</p:attrName>
                                        </p:attrNameLst>
                                      </p:cBhvr>
                                      <p:to>
                                        <p:strVal val="visible"/>
                                      </p:to>
                                    </p:set>
                                    <p:animEffect transition="in" filter="wedge">
                                      <p:cBhvr>
                                        <p:cTn id="63" dur="2000"/>
                                        <p:tgtEl>
                                          <p:spTgt spid="1398832"/>
                                        </p:tgtEl>
                                      </p:cBhvr>
                                    </p:animEffect>
                                  </p:childTnLst>
                                </p:cTn>
                              </p:par>
                              <p:par>
                                <p:cTn id="64" presetID="20" presetClass="entr" presetSubtype="0" fill="hold" grpId="0" nodeType="withEffect">
                                  <p:stCondLst>
                                    <p:cond delay="0"/>
                                  </p:stCondLst>
                                  <p:childTnLst>
                                    <p:set>
                                      <p:cBhvr>
                                        <p:cTn id="65" dur="1" fill="hold">
                                          <p:stCondLst>
                                            <p:cond delay="0"/>
                                          </p:stCondLst>
                                        </p:cTn>
                                        <p:tgtEl>
                                          <p:spTgt spid="1398833"/>
                                        </p:tgtEl>
                                        <p:attrNameLst>
                                          <p:attrName>style.visibility</p:attrName>
                                        </p:attrNameLst>
                                      </p:cBhvr>
                                      <p:to>
                                        <p:strVal val="visible"/>
                                      </p:to>
                                    </p:set>
                                    <p:animEffect transition="in" filter="wedge">
                                      <p:cBhvr>
                                        <p:cTn id="66" dur="2000"/>
                                        <p:tgtEl>
                                          <p:spTgt spid="1398833"/>
                                        </p:tgtEl>
                                      </p:cBhvr>
                                    </p:animEffect>
                                  </p:childTnLst>
                                </p:cTn>
                              </p:par>
                              <p:par>
                                <p:cTn id="67" presetID="20" presetClass="entr" presetSubtype="0" fill="hold" grpId="0" nodeType="withEffect">
                                  <p:stCondLst>
                                    <p:cond delay="0"/>
                                  </p:stCondLst>
                                  <p:childTnLst>
                                    <p:set>
                                      <p:cBhvr>
                                        <p:cTn id="68" dur="1" fill="hold">
                                          <p:stCondLst>
                                            <p:cond delay="0"/>
                                          </p:stCondLst>
                                        </p:cTn>
                                        <p:tgtEl>
                                          <p:spTgt spid="1398834"/>
                                        </p:tgtEl>
                                        <p:attrNameLst>
                                          <p:attrName>style.visibility</p:attrName>
                                        </p:attrNameLst>
                                      </p:cBhvr>
                                      <p:to>
                                        <p:strVal val="visible"/>
                                      </p:to>
                                    </p:set>
                                    <p:animEffect transition="in" filter="wedge">
                                      <p:cBhvr>
                                        <p:cTn id="69" dur="2000"/>
                                        <p:tgtEl>
                                          <p:spTgt spid="1398834"/>
                                        </p:tgtEl>
                                      </p:cBhvr>
                                    </p:animEffect>
                                  </p:childTnLst>
                                </p:cTn>
                              </p:par>
                              <p:par>
                                <p:cTn id="70" presetID="20" presetClass="entr" presetSubtype="0" fill="hold" grpId="0" nodeType="withEffect">
                                  <p:stCondLst>
                                    <p:cond delay="0"/>
                                  </p:stCondLst>
                                  <p:childTnLst>
                                    <p:set>
                                      <p:cBhvr>
                                        <p:cTn id="71" dur="1" fill="hold">
                                          <p:stCondLst>
                                            <p:cond delay="0"/>
                                          </p:stCondLst>
                                        </p:cTn>
                                        <p:tgtEl>
                                          <p:spTgt spid="1398835"/>
                                        </p:tgtEl>
                                        <p:attrNameLst>
                                          <p:attrName>style.visibility</p:attrName>
                                        </p:attrNameLst>
                                      </p:cBhvr>
                                      <p:to>
                                        <p:strVal val="visible"/>
                                      </p:to>
                                    </p:set>
                                    <p:animEffect transition="in" filter="wedge">
                                      <p:cBhvr>
                                        <p:cTn id="72" dur="2000"/>
                                        <p:tgtEl>
                                          <p:spTgt spid="13988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8790" grpId="0"/>
      <p:bldP spid="1398791" grpId="0"/>
      <p:bldP spid="1398828" grpId="0"/>
      <p:bldP spid="1398830" grpId="0"/>
      <p:bldP spid="1398831" grpId="0"/>
      <p:bldP spid="1398832" grpId="0"/>
      <p:bldP spid="1398833" grpId="0"/>
      <p:bldP spid="1398834" grpId="0"/>
      <p:bldP spid="139883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 xmlns:a16="http://schemas.microsoft.com/office/drawing/2014/main" id="{C964FD65-25AB-45A5-A335-6BE38BDC7B3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646" y="61"/>
            <a:ext cx="9171646" cy="5143440"/>
          </a:xfrm>
          <a:prstGeom prst="rect">
            <a:avLst/>
          </a:prstGeom>
        </p:spPr>
      </p:pic>
      <p:pic>
        <p:nvPicPr>
          <p:cNvPr id="9" name="图片 8">
            <a:extLst>
              <a:ext uri="{FF2B5EF4-FFF2-40B4-BE49-F238E27FC236}">
                <a16:creationId xmlns="" xmlns:a16="http://schemas.microsoft.com/office/drawing/2014/main" id="{653D9F31-C35D-41D9-A41E-78AFD2B6DBF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76114" y="139861"/>
            <a:ext cx="8736797" cy="5143440"/>
          </a:xfrm>
          <a:prstGeom prst="rect">
            <a:avLst/>
          </a:prstGeom>
        </p:spPr>
      </p:pic>
      <p:grpSp>
        <p:nvGrpSpPr>
          <p:cNvPr id="45" name="组合 44">
            <a:extLst>
              <a:ext uri="{FF2B5EF4-FFF2-40B4-BE49-F238E27FC236}">
                <a16:creationId xmlns="" xmlns:a16="http://schemas.microsoft.com/office/drawing/2014/main" id="{8D4A64CE-B2A9-49B1-8C59-12639051A6B7}"/>
              </a:ext>
            </a:extLst>
          </p:cNvPr>
          <p:cNvGrpSpPr/>
          <p:nvPr/>
        </p:nvGrpSpPr>
        <p:grpSpPr>
          <a:xfrm>
            <a:off x="5940856" y="-35567"/>
            <a:ext cx="3404428" cy="2875971"/>
            <a:chOff x="7921140" y="-47422"/>
            <a:chExt cx="4539237" cy="3834628"/>
          </a:xfrm>
        </p:grpSpPr>
        <p:pic>
          <p:nvPicPr>
            <p:cNvPr id="41" name="图片 40">
              <a:extLst>
                <a:ext uri="{FF2B5EF4-FFF2-40B4-BE49-F238E27FC236}">
                  <a16:creationId xmlns="" xmlns:a16="http://schemas.microsoft.com/office/drawing/2014/main" id="{828AB7ED-FFC8-473E-88AA-E26FEC96DDC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5400000">
              <a:off x="8160093" y="-286375"/>
              <a:ext cx="3834628" cy="4312534"/>
            </a:xfrm>
            <a:prstGeom prst="rect">
              <a:avLst/>
            </a:prstGeom>
          </p:spPr>
        </p:pic>
        <p:pic>
          <p:nvPicPr>
            <p:cNvPr id="39" name="图片 38">
              <a:extLst>
                <a:ext uri="{FF2B5EF4-FFF2-40B4-BE49-F238E27FC236}">
                  <a16:creationId xmlns="" xmlns:a16="http://schemas.microsoft.com/office/drawing/2014/main" id="{3953D9BB-E39E-4285-B4B1-C3C63549BBD1}"/>
                </a:ext>
              </a:extLst>
            </p:cNvPr>
            <p:cNvPicPr>
              <a:picLocks noChangeAspect="1"/>
            </p:cNvPicPr>
            <p:nvPr/>
          </p:nvPicPr>
          <p:blipFill rotWithShape="1">
            <a:blip r:embed="rId7">
              <a:extLst>
                <a:ext uri="{28A0092B-C50C-407E-A947-70E740481C1C}">
                  <a14:useLocalDpi xmlns:a14="http://schemas.microsoft.com/office/drawing/2010/main" val="0"/>
                </a:ext>
              </a:extLst>
            </a:blip>
            <a:srcRect l="50260"/>
            <a:stretch/>
          </p:blipFill>
          <p:spPr>
            <a:xfrm>
              <a:off x="9342677" y="0"/>
              <a:ext cx="1672201" cy="1543574"/>
            </a:xfrm>
            <a:prstGeom prst="rect">
              <a:avLst/>
            </a:prstGeom>
          </p:spPr>
        </p:pic>
        <p:pic>
          <p:nvPicPr>
            <p:cNvPr id="42" name="图片 41">
              <a:extLst>
                <a:ext uri="{FF2B5EF4-FFF2-40B4-BE49-F238E27FC236}">
                  <a16:creationId xmlns="" xmlns:a16="http://schemas.microsoft.com/office/drawing/2014/main" id="{3B92B9E6-9EE8-4711-B13D-ADA7BE2AB4B5}"/>
                </a:ext>
              </a:extLst>
            </p:cNvPr>
            <p:cNvPicPr>
              <a:picLocks noChangeAspect="1"/>
            </p:cNvPicPr>
            <p:nvPr/>
          </p:nvPicPr>
          <p:blipFill rotWithShape="1">
            <a:blip r:embed="rId7">
              <a:extLst>
                <a:ext uri="{28A0092B-C50C-407E-A947-70E740481C1C}">
                  <a14:useLocalDpi xmlns:a14="http://schemas.microsoft.com/office/drawing/2010/main" val="0"/>
                </a:ext>
              </a:extLst>
            </a:blip>
            <a:srcRect l="50260"/>
            <a:stretch/>
          </p:blipFill>
          <p:spPr>
            <a:xfrm>
              <a:off x="10173643" y="488765"/>
              <a:ext cx="1672201" cy="1543574"/>
            </a:xfrm>
            <a:prstGeom prst="rect">
              <a:avLst/>
            </a:prstGeom>
          </p:spPr>
        </p:pic>
        <p:pic>
          <p:nvPicPr>
            <p:cNvPr id="43" name="图片 42">
              <a:extLst>
                <a:ext uri="{FF2B5EF4-FFF2-40B4-BE49-F238E27FC236}">
                  <a16:creationId xmlns="" xmlns:a16="http://schemas.microsoft.com/office/drawing/2014/main" id="{B5EA2DC1-0EA9-4C10-A86A-CFD1213FB517}"/>
                </a:ext>
              </a:extLst>
            </p:cNvPr>
            <p:cNvPicPr>
              <a:picLocks noChangeAspect="1"/>
            </p:cNvPicPr>
            <p:nvPr/>
          </p:nvPicPr>
          <p:blipFill rotWithShape="1">
            <a:blip r:embed="rId7">
              <a:extLst>
                <a:ext uri="{28A0092B-C50C-407E-A947-70E740481C1C}">
                  <a14:useLocalDpi xmlns:a14="http://schemas.microsoft.com/office/drawing/2010/main" val="0"/>
                </a:ext>
              </a:extLst>
            </a:blip>
            <a:srcRect l="50260"/>
            <a:stretch/>
          </p:blipFill>
          <p:spPr>
            <a:xfrm>
              <a:off x="9457356" y="872486"/>
              <a:ext cx="1672201" cy="1543574"/>
            </a:xfrm>
            <a:prstGeom prst="rect">
              <a:avLst/>
            </a:prstGeom>
          </p:spPr>
        </p:pic>
        <p:pic>
          <p:nvPicPr>
            <p:cNvPr id="44" name="图片 43">
              <a:extLst>
                <a:ext uri="{FF2B5EF4-FFF2-40B4-BE49-F238E27FC236}">
                  <a16:creationId xmlns="" xmlns:a16="http://schemas.microsoft.com/office/drawing/2014/main" id="{6D4D4A34-BD13-493F-9EF8-306F6F952E6A}"/>
                </a:ext>
              </a:extLst>
            </p:cNvPr>
            <p:cNvPicPr>
              <a:picLocks noChangeAspect="1"/>
            </p:cNvPicPr>
            <p:nvPr/>
          </p:nvPicPr>
          <p:blipFill rotWithShape="1">
            <a:blip r:embed="rId7">
              <a:extLst>
                <a:ext uri="{28A0092B-C50C-407E-A947-70E740481C1C}">
                  <a14:useLocalDpi xmlns:a14="http://schemas.microsoft.com/office/drawing/2010/main" val="0"/>
                </a:ext>
              </a:extLst>
            </a:blip>
            <a:srcRect l="50260"/>
            <a:stretch/>
          </p:blipFill>
          <p:spPr>
            <a:xfrm>
              <a:off x="10788176" y="1236757"/>
              <a:ext cx="1672201" cy="1543574"/>
            </a:xfrm>
            <a:prstGeom prst="rect">
              <a:avLst/>
            </a:prstGeom>
          </p:spPr>
        </p:pic>
      </p:grpSp>
      <p:grpSp>
        <p:nvGrpSpPr>
          <p:cNvPr id="46" name="组合 45">
            <a:extLst>
              <a:ext uri="{FF2B5EF4-FFF2-40B4-BE49-F238E27FC236}">
                <a16:creationId xmlns="" xmlns:a16="http://schemas.microsoft.com/office/drawing/2014/main" id="{2FD374D6-8A66-47F4-AFE4-6382AD464BAD}"/>
              </a:ext>
            </a:extLst>
          </p:cNvPr>
          <p:cNvGrpSpPr/>
          <p:nvPr/>
        </p:nvGrpSpPr>
        <p:grpSpPr>
          <a:xfrm>
            <a:off x="4113007" y="1789365"/>
            <a:ext cx="4880287" cy="3354135"/>
            <a:chOff x="3947216" y="1329611"/>
            <a:chExt cx="8043841" cy="5528389"/>
          </a:xfrm>
        </p:grpSpPr>
        <p:pic>
          <p:nvPicPr>
            <p:cNvPr id="47" name="图片 46">
              <a:extLst>
                <a:ext uri="{FF2B5EF4-FFF2-40B4-BE49-F238E27FC236}">
                  <a16:creationId xmlns="" xmlns:a16="http://schemas.microsoft.com/office/drawing/2014/main" id="{92DF798B-2CF2-4DF1-8ED8-7D192B50395E}"/>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3947216" y="1329611"/>
              <a:ext cx="8043841" cy="5528389"/>
            </a:xfrm>
            <a:prstGeom prst="rect">
              <a:avLst/>
            </a:prstGeom>
          </p:spPr>
        </p:pic>
        <p:pic>
          <p:nvPicPr>
            <p:cNvPr id="48" name="图片 47">
              <a:extLst>
                <a:ext uri="{FF2B5EF4-FFF2-40B4-BE49-F238E27FC236}">
                  <a16:creationId xmlns="" xmlns:a16="http://schemas.microsoft.com/office/drawing/2014/main" id="{8B373A5B-985F-4477-AC2C-E9AF559C9B39}"/>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4911706" y="3652681"/>
              <a:ext cx="6741833" cy="3200162"/>
            </a:xfrm>
            <a:prstGeom prst="rect">
              <a:avLst/>
            </a:prstGeom>
          </p:spPr>
        </p:pic>
      </p:grpSp>
      <p:pic>
        <p:nvPicPr>
          <p:cNvPr id="3" name="Picture 2">
            <a:extLst>
              <a:ext uri="{FF2B5EF4-FFF2-40B4-BE49-F238E27FC236}">
                <a16:creationId xmlns="" xmlns:a16="http://schemas.microsoft.com/office/drawing/2014/main" id="{DE2487D7-B3D9-4B5D-92F8-84259CB47D45}"/>
              </a:ext>
            </a:extLst>
          </p:cNvPr>
          <p:cNvPicPr>
            <a:picLocks noChangeAspect="1"/>
          </p:cNvPicPr>
          <p:nvPr/>
        </p:nvPicPr>
        <p:blipFill>
          <a:blip r:embed="rId10"/>
          <a:stretch>
            <a:fillRect/>
          </a:stretch>
        </p:blipFill>
        <p:spPr>
          <a:xfrm>
            <a:off x="1307676" y="2013097"/>
            <a:ext cx="4796444" cy="1083658"/>
          </a:xfrm>
          <a:prstGeom prst="rect">
            <a:avLst/>
          </a:prstGeom>
        </p:spPr>
      </p:pic>
    </p:spTree>
    <p:custDataLst>
      <p:tags r:id="rId1"/>
    </p:custDataLst>
    <p:extLst>
      <p:ext uri="{BB962C8B-B14F-4D97-AF65-F5344CB8AC3E}">
        <p14:creationId xmlns:p14="http://schemas.microsoft.com/office/powerpoint/2010/main" val="125515334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21984" y="1293051"/>
            <a:ext cx="8434646" cy="3323987"/>
          </a:xfrm>
          <a:prstGeom prst="rect">
            <a:avLst/>
          </a:prstGeom>
        </p:spPr>
        <p:txBody>
          <a:bodyPr wrap="square">
            <a:spAutoFit/>
          </a:bodyPr>
          <a:lstStyle/>
          <a:p>
            <a:pPr>
              <a:lnSpc>
                <a:spcPct val="150000"/>
              </a:lnSpc>
            </a:pPr>
            <a:r>
              <a:rPr lang="en-US" altLang="en-US" sz="2800" dirty="0">
                <a:latin typeface="Times New Roman" panose="02020603050405020304" pitchFamily="18" charset="0"/>
              </a:rPr>
              <a:t> </a:t>
            </a:r>
            <a:r>
              <a:rPr lang="vi-VN" altLang="en-US" sz="2800" dirty="0" smtClean="0">
                <a:latin typeface="Times New Roman" panose="02020603050405020304" pitchFamily="18" charset="0"/>
              </a:rPr>
              <a:t>....... </a:t>
            </a:r>
            <a:r>
              <a:rPr lang="vi-VN" altLang="en-US" sz="2800" dirty="0">
                <a:latin typeface="Times New Roman" panose="02020603050405020304" pitchFamily="18" charset="0"/>
              </a:rPr>
              <a:t>ta gặm vách nhà. Một cái khe hở hiện ra. </a:t>
            </a:r>
            <a:r>
              <a:rPr lang="vi-VN" altLang="en-US" sz="2800" dirty="0" smtClean="0">
                <a:latin typeface="Times New Roman" panose="02020603050405020304" pitchFamily="18" charset="0"/>
              </a:rPr>
              <a:t>....... </a:t>
            </a:r>
            <a:r>
              <a:rPr lang="vi-VN" altLang="en-US" sz="2800" dirty="0">
                <a:latin typeface="Times New Roman" panose="02020603050405020304" pitchFamily="18" charset="0"/>
              </a:rPr>
              <a:t>chui qua khe và tìm được rất nhiều thức ăn. Là một con </a:t>
            </a:r>
            <a:r>
              <a:rPr lang="vi-VN" altLang="en-US" sz="2800" dirty="0" smtClean="0">
                <a:latin typeface="Times New Roman" panose="02020603050405020304" pitchFamily="18" charset="0"/>
              </a:rPr>
              <a:t>........ </a:t>
            </a:r>
            <a:r>
              <a:rPr lang="vi-VN" altLang="en-US" sz="2800" dirty="0">
                <a:latin typeface="Times New Roman" panose="02020603050405020304" pitchFamily="18" charset="0"/>
              </a:rPr>
              <a:t>tham lam nên </a:t>
            </a:r>
            <a:r>
              <a:rPr lang="vi-VN" altLang="en-US" sz="2800" dirty="0" smtClean="0">
                <a:latin typeface="Times New Roman" panose="02020603050405020304" pitchFamily="18" charset="0"/>
              </a:rPr>
              <a:t>......... </a:t>
            </a:r>
            <a:r>
              <a:rPr lang="vi-VN" altLang="en-US" sz="2800" dirty="0">
                <a:latin typeface="Times New Roman" panose="02020603050405020304" pitchFamily="18" charset="0"/>
              </a:rPr>
              <a:t>ăn nhiều quá, nhiều đến mức bụng ......</a:t>
            </a:r>
            <a:r>
              <a:rPr lang="vi-VN" altLang="en-US" sz="2800" dirty="0" smtClean="0">
                <a:latin typeface="Times New Roman" panose="02020603050405020304" pitchFamily="18" charset="0"/>
              </a:rPr>
              <a:t> </a:t>
            </a:r>
            <a:r>
              <a:rPr lang="en-US" altLang="en-US" sz="2800" dirty="0" smtClean="0">
                <a:latin typeface="Times New Roman" panose="02020603050405020304" pitchFamily="18" charset="0"/>
              </a:rPr>
              <a:t> </a:t>
            </a:r>
            <a:r>
              <a:rPr lang="vi-VN" altLang="en-US" sz="2800" dirty="0">
                <a:latin typeface="Times New Roman" panose="02020603050405020304" pitchFamily="18" charset="0"/>
              </a:rPr>
              <a:t>phình to ra. Đến sáng, </a:t>
            </a:r>
            <a:r>
              <a:rPr lang="vi-VN" altLang="en-US" sz="2800" dirty="0" smtClean="0">
                <a:latin typeface="Times New Roman" panose="02020603050405020304" pitchFamily="18" charset="0"/>
              </a:rPr>
              <a:t>........ </a:t>
            </a:r>
            <a:r>
              <a:rPr lang="vi-VN" altLang="en-US" sz="2800" dirty="0">
                <a:latin typeface="Times New Roman" panose="02020603050405020304" pitchFamily="18" charset="0"/>
              </a:rPr>
              <a:t>tìm đường trở về ổ, nhưng bụng to quá, </a:t>
            </a:r>
            <a:r>
              <a:rPr lang="vi-VN" altLang="en-US" sz="2800" dirty="0" smtClean="0">
                <a:latin typeface="Times New Roman" panose="02020603050405020304" pitchFamily="18" charset="0"/>
              </a:rPr>
              <a:t>....... không </a:t>
            </a:r>
            <a:r>
              <a:rPr lang="vi-VN" altLang="en-US" sz="2800" dirty="0">
                <a:latin typeface="Times New Roman" panose="02020603050405020304" pitchFamily="18" charset="0"/>
              </a:rPr>
              <a:t>sao lách qua khe hở được.</a:t>
            </a:r>
            <a:endParaRPr lang="en-US" dirty="0"/>
          </a:p>
        </p:txBody>
      </p:sp>
      <p:sp>
        <p:nvSpPr>
          <p:cNvPr id="5" name="Text Box 6">
            <a:extLst>
              <a:ext uri="{FF2B5EF4-FFF2-40B4-BE49-F238E27FC236}">
                <a16:creationId xmlns="" xmlns:a16="http://schemas.microsoft.com/office/drawing/2014/main" id="{86155132-61F5-9040-6BF6-474B00C16161}"/>
              </a:ext>
            </a:extLst>
          </p:cNvPr>
          <p:cNvSpPr txBox="1">
            <a:spLocks noChangeArrowheads="1"/>
          </p:cNvSpPr>
          <p:nvPr/>
        </p:nvSpPr>
        <p:spPr bwMode="auto">
          <a:xfrm>
            <a:off x="2240275" y="654877"/>
            <a:ext cx="40186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50000"/>
              </a:spcBef>
              <a:buFontTx/>
              <a:buNone/>
            </a:pPr>
            <a:r>
              <a:rPr lang="en-US" altLang="en-US" sz="2800" b="1" dirty="0">
                <a:latin typeface="Times New Roman" panose="02020603050405020304" pitchFamily="18" charset="0"/>
              </a:rPr>
              <a:t>     </a:t>
            </a:r>
            <a:r>
              <a:rPr lang="vi-VN" altLang="en-US" sz="2800" b="1" i="1" dirty="0">
                <a:latin typeface="Times New Roman" panose="02020603050405020304" pitchFamily="18" charset="0"/>
              </a:rPr>
              <a:t>Con chuột tham lam</a:t>
            </a:r>
          </a:p>
        </p:txBody>
      </p:sp>
    </p:spTree>
    <p:custDataLst>
      <p:tags r:id="rId1"/>
    </p:custDataLst>
    <p:extLst>
      <p:ext uri="{BB962C8B-B14F-4D97-AF65-F5344CB8AC3E}">
        <p14:creationId xmlns:p14="http://schemas.microsoft.com/office/powerpoint/2010/main" val="2911538315"/>
      </p:ext>
    </p:extLst>
  </p:cSld>
  <p:clrMapOvr>
    <a:masterClrMapping/>
  </p:clrMapOvr>
  <p:transition spd="slow">
    <p:wheel spokes="8"/>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9"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ppt_x</p:attrName>
                                        </p:attrNameLst>
                                      </p:cBhvr>
                                      <p:tavLst>
                                        <p:tav tm="0">
                                          <p:val>
                                            <p:strVal val="#ppt_x-.2"/>
                                          </p:val>
                                        </p:tav>
                                        <p:tav tm="100000">
                                          <p:val>
                                            <p:strVal val="#ppt_x"/>
                                          </p:val>
                                        </p:tav>
                                      </p:tavLst>
                                    </p:anim>
                                    <p:anim calcmode="lin" valueType="num">
                                      <p:cBhvr>
                                        <p:cTn id="8"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71" name="Text Box 5"/>
          <p:cNvSpPr txBox="1">
            <a:spLocks noChangeArrowheads="1"/>
          </p:cNvSpPr>
          <p:nvPr/>
        </p:nvSpPr>
        <p:spPr bwMode="auto">
          <a:xfrm>
            <a:off x="230659" y="40560"/>
            <a:ext cx="855911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50000"/>
              </a:spcBef>
            </a:pPr>
            <a:r>
              <a:rPr lang="en-US" altLang="en-US" sz="2800" dirty="0">
                <a:latin typeface="Times New Roman" pitchFamily="18" charset="0"/>
              </a:rPr>
              <a:t>3. </a:t>
            </a:r>
            <a:r>
              <a:rPr lang="en-US" altLang="en-US" sz="2800" dirty="0" err="1">
                <a:latin typeface="Times New Roman" pitchFamily="18" charset="0"/>
              </a:rPr>
              <a:t>Dùng</a:t>
            </a:r>
            <a:r>
              <a:rPr lang="en-US" altLang="en-US" sz="2800" dirty="0">
                <a:latin typeface="Times New Roman" pitchFamily="18" charset="0"/>
              </a:rPr>
              <a:t> </a:t>
            </a:r>
            <a:r>
              <a:rPr lang="en-US" altLang="en-US" sz="2800" dirty="0" err="1">
                <a:latin typeface="Times New Roman" pitchFamily="18" charset="0"/>
              </a:rPr>
              <a:t>đại</a:t>
            </a:r>
            <a:r>
              <a:rPr lang="en-US" altLang="en-US" sz="2800" dirty="0">
                <a:latin typeface="Times New Roman" pitchFamily="18" charset="0"/>
              </a:rPr>
              <a:t> </a:t>
            </a:r>
            <a:r>
              <a:rPr lang="en-US" altLang="en-US" sz="2800" dirty="0" err="1">
                <a:latin typeface="Times New Roman" pitchFamily="18" charset="0"/>
              </a:rPr>
              <a:t>từ</a:t>
            </a:r>
            <a:r>
              <a:rPr lang="en-US" altLang="en-US" sz="2800" dirty="0">
                <a:latin typeface="Times New Roman" pitchFamily="18" charset="0"/>
              </a:rPr>
              <a:t> ở </a:t>
            </a:r>
            <a:r>
              <a:rPr lang="en-US" altLang="en-US" sz="2800" dirty="0" err="1">
                <a:latin typeface="Times New Roman" pitchFamily="18" charset="0"/>
              </a:rPr>
              <a:t>những</a:t>
            </a:r>
            <a:r>
              <a:rPr lang="en-US" altLang="en-US" sz="2800" dirty="0">
                <a:latin typeface="Times New Roman" pitchFamily="18" charset="0"/>
              </a:rPr>
              <a:t> </a:t>
            </a:r>
            <a:r>
              <a:rPr lang="en-US" altLang="en-US" sz="2800" dirty="0" err="1">
                <a:latin typeface="Times New Roman" pitchFamily="18" charset="0"/>
              </a:rPr>
              <a:t>chỗ</a:t>
            </a:r>
            <a:r>
              <a:rPr lang="en-US" altLang="en-US" sz="2800" dirty="0">
                <a:latin typeface="Times New Roman" pitchFamily="18" charset="0"/>
              </a:rPr>
              <a:t> </a:t>
            </a:r>
            <a:r>
              <a:rPr lang="en-US" altLang="en-US" sz="2800" dirty="0" err="1">
                <a:latin typeface="Times New Roman" pitchFamily="18" charset="0"/>
              </a:rPr>
              <a:t>thích</a:t>
            </a:r>
            <a:r>
              <a:rPr lang="en-US" altLang="en-US" sz="2800" dirty="0">
                <a:latin typeface="Times New Roman" pitchFamily="18" charset="0"/>
              </a:rPr>
              <a:t> </a:t>
            </a:r>
            <a:r>
              <a:rPr lang="en-US" altLang="en-US" sz="2800" dirty="0" err="1">
                <a:latin typeface="Times New Roman" pitchFamily="18" charset="0"/>
              </a:rPr>
              <a:t>hợp</a:t>
            </a:r>
            <a:r>
              <a:rPr lang="en-US" altLang="en-US" sz="2800" dirty="0">
                <a:latin typeface="Times New Roman" pitchFamily="18" charset="0"/>
              </a:rPr>
              <a:t> </a:t>
            </a:r>
            <a:r>
              <a:rPr lang="en-US" altLang="en-US" sz="2800" dirty="0" err="1">
                <a:latin typeface="Times New Roman" pitchFamily="18" charset="0"/>
              </a:rPr>
              <a:t>để</a:t>
            </a:r>
            <a:r>
              <a:rPr lang="en-US" altLang="en-US" sz="2800" dirty="0">
                <a:latin typeface="Times New Roman" pitchFamily="18" charset="0"/>
              </a:rPr>
              <a:t> </a:t>
            </a:r>
            <a:r>
              <a:rPr lang="en-US" altLang="en-US" sz="2800" dirty="0" err="1">
                <a:latin typeface="Times New Roman" pitchFamily="18" charset="0"/>
              </a:rPr>
              <a:t>thay</a:t>
            </a:r>
            <a:r>
              <a:rPr lang="en-US" altLang="en-US" sz="2800" dirty="0">
                <a:latin typeface="Times New Roman" pitchFamily="18" charset="0"/>
              </a:rPr>
              <a:t> </a:t>
            </a:r>
            <a:r>
              <a:rPr lang="en-US" altLang="en-US" sz="2800" dirty="0" err="1">
                <a:latin typeface="Times New Roman" pitchFamily="18" charset="0"/>
              </a:rPr>
              <a:t>thế</a:t>
            </a:r>
            <a:r>
              <a:rPr lang="en-US" altLang="en-US" sz="2800" dirty="0">
                <a:latin typeface="Times New Roman" pitchFamily="18" charset="0"/>
              </a:rPr>
              <a:t> </a:t>
            </a:r>
            <a:r>
              <a:rPr lang="en-US" altLang="en-US" sz="2800" dirty="0" err="1">
                <a:latin typeface="Times New Roman" pitchFamily="18" charset="0"/>
              </a:rPr>
              <a:t>cho</a:t>
            </a:r>
            <a:r>
              <a:rPr lang="en-US" altLang="en-US" sz="2800" dirty="0">
                <a:latin typeface="Times New Roman" pitchFamily="18" charset="0"/>
              </a:rPr>
              <a:t> </a:t>
            </a:r>
            <a:r>
              <a:rPr lang="en-US" altLang="en-US" sz="2800" dirty="0" err="1">
                <a:latin typeface="Times New Roman" pitchFamily="18" charset="0"/>
              </a:rPr>
              <a:t>danh</a:t>
            </a:r>
            <a:r>
              <a:rPr lang="en-US" altLang="en-US" sz="2800" dirty="0">
                <a:latin typeface="Times New Roman" pitchFamily="18" charset="0"/>
              </a:rPr>
              <a:t> </a:t>
            </a:r>
            <a:r>
              <a:rPr lang="en-US" altLang="en-US" sz="2800" dirty="0" err="1">
                <a:latin typeface="Times New Roman" pitchFamily="18" charset="0"/>
              </a:rPr>
              <a:t>từ</a:t>
            </a:r>
            <a:r>
              <a:rPr lang="en-US" altLang="en-US" sz="2800" dirty="0">
                <a:latin typeface="Times New Roman" pitchFamily="18" charset="0"/>
              </a:rPr>
              <a:t> </a:t>
            </a:r>
            <a:r>
              <a:rPr lang="en-US" altLang="en-US" sz="2800" dirty="0" err="1">
                <a:latin typeface="Times New Roman" pitchFamily="18" charset="0"/>
              </a:rPr>
              <a:t>bị</a:t>
            </a:r>
            <a:r>
              <a:rPr lang="en-US" altLang="en-US" sz="2800" dirty="0">
                <a:latin typeface="Times New Roman" pitchFamily="18" charset="0"/>
              </a:rPr>
              <a:t> </a:t>
            </a:r>
            <a:r>
              <a:rPr lang="en-US" altLang="en-US" sz="2800" dirty="0" err="1">
                <a:latin typeface="Times New Roman" pitchFamily="18" charset="0"/>
              </a:rPr>
              <a:t>lặp</a:t>
            </a:r>
            <a:r>
              <a:rPr lang="en-US" altLang="en-US" sz="2800" dirty="0">
                <a:latin typeface="Times New Roman" pitchFamily="18" charset="0"/>
              </a:rPr>
              <a:t> </a:t>
            </a:r>
            <a:r>
              <a:rPr lang="en-US" altLang="en-US" sz="2800" dirty="0" err="1">
                <a:latin typeface="Times New Roman" pitchFamily="18" charset="0"/>
              </a:rPr>
              <a:t>lại</a:t>
            </a:r>
            <a:r>
              <a:rPr lang="en-US" altLang="en-US" sz="2800" dirty="0">
                <a:latin typeface="Times New Roman" pitchFamily="18" charset="0"/>
              </a:rPr>
              <a:t> </a:t>
            </a:r>
            <a:r>
              <a:rPr lang="en-US" altLang="en-US" sz="2800" dirty="0" err="1">
                <a:latin typeface="Times New Roman" pitchFamily="18" charset="0"/>
              </a:rPr>
              <a:t>nhiều</a:t>
            </a:r>
            <a:r>
              <a:rPr lang="en-US" altLang="en-US" sz="2800" dirty="0">
                <a:latin typeface="Times New Roman" pitchFamily="18" charset="0"/>
              </a:rPr>
              <a:t> </a:t>
            </a:r>
            <a:r>
              <a:rPr lang="en-US" altLang="en-US" sz="2800" dirty="0" err="1">
                <a:latin typeface="Times New Roman" pitchFamily="18" charset="0"/>
              </a:rPr>
              <a:t>lần</a:t>
            </a:r>
            <a:r>
              <a:rPr lang="en-US" altLang="en-US" sz="2800" dirty="0">
                <a:latin typeface="Times New Roman" pitchFamily="18" charset="0"/>
              </a:rPr>
              <a:t> </a:t>
            </a:r>
            <a:r>
              <a:rPr lang="en-US" altLang="en-US" sz="2800" dirty="0" err="1">
                <a:latin typeface="Times New Roman" pitchFamily="18" charset="0"/>
              </a:rPr>
              <a:t>trong</a:t>
            </a:r>
            <a:r>
              <a:rPr lang="en-US" altLang="en-US" sz="2800" dirty="0">
                <a:latin typeface="Times New Roman" pitchFamily="18" charset="0"/>
              </a:rPr>
              <a:t> </a:t>
            </a:r>
            <a:r>
              <a:rPr lang="en-US" altLang="en-US" sz="2800" dirty="0" err="1">
                <a:latin typeface="Times New Roman" pitchFamily="18" charset="0"/>
              </a:rPr>
              <a:t>mẩu</a:t>
            </a:r>
            <a:r>
              <a:rPr lang="en-US" altLang="en-US" sz="2800" dirty="0">
                <a:latin typeface="Times New Roman" pitchFamily="18" charset="0"/>
              </a:rPr>
              <a:t> </a:t>
            </a:r>
            <a:r>
              <a:rPr lang="en-US" altLang="en-US" sz="2800" dirty="0" err="1">
                <a:latin typeface="Times New Roman" pitchFamily="18" charset="0"/>
              </a:rPr>
              <a:t>chuyện</a:t>
            </a:r>
            <a:r>
              <a:rPr lang="en-US" altLang="en-US" sz="2800" dirty="0">
                <a:latin typeface="Times New Roman" pitchFamily="18" charset="0"/>
              </a:rPr>
              <a:t> </a:t>
            </a:r>
            <a:r>
              <a:rPr lang="en-US" altLang="en-US" sz="2800" dirty="0" err="1">
                <a:latin typeface="Times New Roman" pitchFamily="18" charset="0"/>
              </a:rPr>
              <a:t>sau</a:t>
            </a:r>
            <a:r>
              <a:rPr lang="vi-VN" altLang="en-US" sz="2800" dirty="0">
                <a:latin typeface="Times New Roman" pitchFamily="18" charset="0"/>
              </a:rPr>
              <a:t>:</a:t>
            </a:r>
          </a:p>
        </p:txBody>
      </p:sp>
      <p:sp>
        <p:nvSpPr>
          <p:cNvPr id="1072" name="Text Box 6"/>
          <p:cNvSpPr txBox="1">
            <a:spLocks noChangeArrowheads="1"/>
          </p:cNvSpPr>
          <p:nvPr/>
        </p:nvSpPr>
        <p:spPr bwMode="auto">
          <a:xfrm>
            <a:off x="2429865" y="994667"/>
            <a:ext cx="387237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50000"/>
              </a:spcBef>
            </a:pPr>
            <a:r>
              <a:rPr lang="vi-VN" altLang="en-US" sz="2800" b="1" i="1" dirty="0">
                <a:latin typeface="Times New Roman" pitchFamily="18" charset="0"/>
              </a:rPr>
              <a:t>Con chuột tham lam</a:t>
            </a:r>
          </a:p>
        </p:txBody>
      </p:sp>
      <p:sp>
        <p:nvSpPr>
          <p:cNvPr id="1073" name="Text Box 7"/>
          <p:cNvSpPr txBox="1">
            <a:spLocks noChangeArrowheads="1"/>
          </p:cNvSpPr>
          <p:nvPr/>
        </p:nvSpPr>
        <p:spPr bwMode="auto">
          <a:xfrm>
            <a:off x="230658" y="1635759"/>
            <a:ext cx="8715633" cy="2806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just" eaLnBrk="1" hangingPunct="1">
              <a:spcBef>
                <a:spcPct val="30000"/>
              </a:spcBef>
            </a:pPr>
            <a:r>
              <a:rPr lang="en-US" altLang="en-US" sz="2800" dirty="0">
                <a:latin typeface="Times New Roman" pitchFamily="18" charset="0"/>
              </a:rPr>
              <a:t>     </a:t>
            </a:r>
            <a:r>
              <a:rPr lang="vi-VN" altLang="en-US" sz="2800" dirty="0">
                <a:latin typeface="Times New Roman" pitchFamily="18" charset="0"/>
              </a:rPr>
              <a:t>Chuột ta gặm vách nhà. Một cái khe hở hiện ra. Chuột chui qua khe và tìm được rất nhiều thức ăn. Là một con chuột tham lam nên </a:t>
            </a:r>
            <a:r>
              <a:rPr lang="vi-VN" altLang="en-US" sz="2800" dirty="0">
                <a:solidFill>
                  <a:srgbClr val="FF0000"/>
                </a:solidFill>
                <a:effectLst>
                  <a:outerShdw blurRad="38100" dist="38100" dir="2700000" algn="tl">
                    <a:srgbClr val="000000">
                      <a:alpha val="43137"/>
                    </a:srgbClr>
                  </a:outerShdw>
                </a:effectLst>
                <a:latin typeface="Times New Roman" pitchFamily="18" charset="0"/>
              </a:rPr>
              <a:t>nó</a:t>
            </a:r>
            <a:r>
              <a:rPr lang="vi-VN" altLang="en-US" sz="2800" dirty="0">
                <a:effectLst>
                  <a:outerShdw blurRad="38100" dist="38100" dir="2700000" algn="tl">
                    <a:srgbClr val="000000">
                      <a:alpha val="43137"/>
                    </a:srgbClr>
                  </a:outerShdw>
                </a:effectLst>
                <a:latin typeface="Times New Roman" pitchFamily="18" charset="0"/>
              </a:rPr>
              <a:t> </a:t>
            </a:r>
            <a:r>
              <a:rPr lang="vi-VN" altLang="en-US" sz="2800" dirty="0">
                <a:latin typeface="Times New Roman" pitchFamily="18" charset="0"/>
              </a:rPr>
              <a:t>ăn nhiều quá, nhiều đến mức bụng </a:t>
            </a:r>
            <a:r>
              <a:rPr lang="vi-VN" altLang="en-US" sz="2800" dirty="0">
                <a:solidFill>
                  <a:srgbClr val="FF0000"/>
                </a:solidFill>
                <a:effectLst>
                  <a:outerShdw blurRad="38100" dist="38100" dir="2700000" algn="tl">
                    <a:srgbClr val="000000">
                      <a:alpha val="43137"/>
                    </a:srgbClr>
                  </a:outerShdw>
                </a:effectLst>
                <a:latin typeface="Times New Roman" pitchFamily="18" charset="0"/>
              </a:rPr>
              <a:t>nó</a:t>
            </a:r>
            <a:r>
              <a:rPr lang="vi-VN" altLang="en-US" sz="2800" dirty="0">
                <a:latin typeface="Times New Roman" pitchFamily="18" charset="0"/>
              </a:rPr>
              <a:t> </a:t>
            </a:r>
            <a:r>
              <a:rPr lang="en-US" altLang="en-US" sz="2800" dirty="0">
                <a:latin typeface="Times New Roman" pitchFamily="18" charset="0"/>
              </a:rPr>
              <a:t> </a:t>
            </a:r>
            <a:r>
              <a:rPr lang="vi-VN" altLang="en-US" sz="2800" dirty="0">
                <a:latin typeface="Times New Roman" pitchFamily="18" charset="0"/>
              </a:rPr>
              <a:t>phình to ra. Đến sáng, chuột tìm đường trở về ổ, nhưng bụng to quá, </a:t>
            </a:r>
            <a:r>
              <a:rPr lang="vi-VN" altLang="en-US" sz="2800" dirty="0">
                <a:solidFill>
                  <a:srgbClr val="FF0000"/>
                </a:solidFill>
                <a:effectLst>
                  <a:outerShdw blurRad="38100" dist="38100" dir="2700000" algn="tl">
                    <a:srgbClr val="000000">
                      <a:alpha val="43137"/>
                    </a:srgbClr>
                  </a:outerShdw>
                </a:effectLst>
                <a:latin typeface="Times New Roman" pitchFamily="18" charset="0"/>
              </a:rPr>
              <a:t>nó</a:t>
            </a:r>
            <a:r>
              <a:rPr lang="vi-VN" altLang="en-US" sz="2800" dirty="0">
                <a:latin typeface="Times New Roman" pitchFamily="18" charset="0"/>
              </a:rPr>
              <a:t> </a:t>
            </a:r>
            <a:r>
              <a:rPr lang="en-US" altLang="en-US" sz="2800" dirty="0">
                <a:latin typeface="Times New Roman" pitchFamily="18" charset="0"/>
              </a:rPr>
              <a:t> </a:t>
            </a:r>
            <a:r>
              <a:rPr lang="vi-VN" altLang="en-US" sz="2800" dirty="0">
                <a:latin typeface="Times New Roman" pitchFamily="18" charset="0"/>
              </a:rPr>
              <a:t>không sao lách qua khe hở được.</a:t>
            </a:r>
            <a:endParaRPr lang="en-US" altLang="en-US" sz="2800" dirty="0">
              <a:latin typeface="Times New Roman" pitchFamily="18" charset="0"/>
            </a:endParaRPr>
          </a:p>
          <a:p>
            <a:pPr algn="r" eaLnBrk="1" hangingPunct="1">
              <a:spcBef>
                <a:spcPct val="30000"/>
              </a:spcBef>
            </a:pPr>
            <a:r>
              <a:rPr lang="en-US" altLang="en-US" sz="2800" dirty="0">
                <a:latin typeface="Times New Roman" pitchFamily="18" charset="0"/>
              </a:rPr>
              <a:t>      Theo LÉP TÔN-XTÔI</a:t>
            </a:r>
            <a:endParaRPr lang="vi-VN" altLang="en-US" sz="2800" dirty="0">
              <a:latin typeface="Times New Roman" pitchFamily="18" charset="0"/>
            </a:endParaRPr>
          </a:p>
        </p:txBody>
      </p:sp>
    </p:spTree>
    <p:custDataLst>
      <p:tags r:id="rId1"/>
    </p:custDataLst>
    <p:extLst>
      <p:ext uri="{BB962C8B-B14F-4D97-AF65-F5344CB8AC3E}">
        <p14:creationId xmlns:p14="http://schemas.microsoft.com/office/powerpoint/2010/main" val="1555260822"/>
      </p:ext>
    </p:extLst>
  </p:cSld>
  <p:clrMapOvr>
    <a:masterClrMapping/>
  </p:clrMapOvr>
  <p:transition spd="slow">
    <p:wheel spokes="8"/>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284616" y="1422910"/>
            <a:ext cx="8526326" cy="3237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just" defTabSz="914400" fontAlgn="base">
              <a:spcBef>
                <a:spcPct val="30000"/>
              </a:spcBef>
              <a:spcAft>
                <a:spcPct val="0"/>
              </a:spcAft>
              <a:buFontTx/>
              <a:buNone/>
            </a:pPr>
            <a:r>
              <a:rPr lang="en-US" altLang="en-US" sz="2800" dirty="0" smtClean="0">
                <a:solidFill>
                  <a:srgbClr val="000000"/>
                </a:solidFill>
                <a:cs typeface="Times New Roman" panose="02020603050405020304" pitchFamily="18" charset="0"/>
              </a:rPr>
              <a:t>     </a:t>
            </a:r>
            <a:r>
              <a:rPr lang="vi-VN" altLang="en-US" sz="2800" dirty="0" smtClean="0">
                <a:solidFill>
                  <a:srgbClr val="000000"/>
                </a:solidFill>
                <a:cs typeface="Times New Roman" panose="02020603050405020304" pitchFamily="18" charset="0"/>
              </a:rPr>
              <a:t>Chuột ta gặm vách nhà.</a:t>
            </a:r>
            <a:r>
              <a:rPr lang="en-US" altLang="en-US" sz="2800" dirty="0" smtClean="0">
                <a:solidFill>
                  <a:srgbClr val="000000"/>
                </a:solidFill>
                <a:cs typeface="Times New Roman" panose="02020603050405020304" pitchFamily="18" charset="0"/>
              </a:rPr>
              <a:t> </a:t>
            </a:r>
            <a:r>
              <a:rPr lang="vi-VN" altLang="en-US" sz="2800" dirty="0" smtClean="0">
                <a:solidFill>
                  <a:srgbClr val="000000"/>
                </a:solidFill>
                <a:cs typeface="Times New Roman" panose="02020603050405020304" pitchFamily="18" charset="0"/>
              </a:rPr>
              <a:t>Một cái khe hở hiện ra. </a:t>
            </a:r>
            <a:r>
              <a:rPr lang="en-US" altLang="en-US" sz="2800" dirty="0" smtClean="0">
                <a:solidFill>
                  <a:srgbClr val="000000"/>
                </a:solidFill>
                <a:cs typeface="Times New Roman" panose="02020603050405020304" pitchFamily="18" charset="0"/>
              </a:rPr>
              <a:t> </a:t>
            </a:r>
            <a:r>
              <a:rPr lang="vi-VN" altLang="en-US" sz="2800" dirty="0" smtClean="0">
                <a:solidFill>
                  <a:srgbClr val="000000"/>
                </a:solidFill>
                <a:cs typeface="Times New Roman" panose="02020603050405020304" pitchFamily="18" charset="0"/>
              </a:rPr>
              <a:t>Chuột chui qua khe và tìm được rất nhiều thức ăn.</a:t>
            </a:r>
            <a:r>
              <a:rPr lang="en-US" altLang="en-US" sz="2800" dirty="0" smtClean="0">
                <a:solidFill>
                  <a:srgbClr val="000000"/>
                </a:solidFill>
                <a:cs typeface="Times New Roman" panose="02020603050405020304" pitchFamily="18" charset="0"/>
              </a:rPr>
              <a:t> </a:t>
            </a:r>
            <a:r>
              <a:rPr lang="vi-VN" altLang="en-US" sz="2800" dirty="0" smtClean="0">
                <a:solidFill>
                  <a:srgbClr val="000000"/>
                </a:solidFill>
                <a:cs typeface="Times New Roman" panose="02020603050405020304" pitchFamily="18" charset="0"/>
              </a:rPr>
              <a:t>Là một con chuột tham lam nên </a:t>
            </a:r>
            <a:r>
              <a:rPr lang="en-US" altLang="en-US" sz="2800" dirty="0" err="1" smtClean="0">
                <a:solidFill>
                  <a:srgbClr val="0000FF"/>
                </a:solidFill>
                <a:cs typeface="Times New Roman" panose="02020603050405020304" pitchFamily="18" charset="0"/>
              </a:rPr>
              <a:t>hắn</a:t>
            </a:r>
            <a:r>
              <a:rPr lang="vi-VN" altLang="en-US" sz="2800" dirty="0" smtClean="0">
                <a:solidFill>
                  <a:srgbClr val="000000"/>
                </a:solidFill>
                <a:cs typeface="Times New Roman" panose="02020603050405020304" pitchFamily="18" charset="0"/>
              </a:rPr>
              <a:t> ăn nhiều quá, nhiều đến mức bụng </a:t>
            </a:r>
            <a:r>
              <a:rPr lang="en-US" altLang="en-US" sz="2800" dirty="0" err="1" smtClean="0">
                <a:solidFill>
                  <a:srgbClr val="0000FF"/>
                </a:solidFill>
                <a:cs typeface="Times New Roman" panose="02020603050405020304" pitchFamily="18" charset="0"/>
              </a:rPr>
              <a:t>hắn</a:t>
            </a:r>
            <a:r>
              <a:rPr lang="vi-VN" altLang="en-US" sz="2800" dirty="0" smtClean="0">
                <a:solidFill>
                  <a:srgbClr val="000000"/>
                </a:solidFill>
                <a:cs typeface="Times New Roman" panose="02020603050405020304" pitchFamily="18" charset="0"/>
              </a:rPr>
              <a:t> </a:t>
            </a:r>
            <a:r>
              <a:rPr lang="en-US" altLang="en-US" sz="2800" dirty="0" smtClean="0">
                <a:solidFill>
                  <a:srgbClr val="000000"/>
                </a:solidFill>
                <a:cs typeface="Times New Roman" panose="02020603050405020304" pitchFamily="18" charset="0"/>
              </a:rPr>
              <a:t> </a:t>
            </a:r>
            <a:r>
              <a:rPr lang="vi-VN" altLang="en-US" sz="2800" dirty="0" smtClean="0">
                <a:solidFill>
                  <a:srgbClr val="000000"/>
                </a:solidFill>
                <a:cs typeface="Times New Roman" panose="02020603050405020304" pitchFamily="18" charset="0"/>
              </a:rPr>
              <a:t>phình to ra.</a:t>
            </a:r>
            <a:r>
              <a:rPr lang="en-US" altLang="en-US" sz="2800" dirty="0" smtClean="0">
                <a:solidFill>
                  <a:srgbClr val="000000"/>
                </a:solidFill>
                <a:cs typeface="Times New Roman" panose="02020603050405020304" pitchFamily="18" charset="0"/>
              </a:rPr>
              <a:t> </a:t>
            </a:r>
            <a:r>
              <a:rPr lang="vi-VN" altLang="en-US" sz="2800" dirty="0" smtClean="0">
                <a:solidFill>
                  <a:srgbClr val="000000"/>
                </a:solidFill>
                <a:cs typeface="Times New Roman" panose="02020603050405020304" pitchFamily="18" charset="0"/>
              </a:rPr>
              <a:t>Đến sáng, chuột tìm đường trở về ổ, nhưng bụng to quá, </a:t>
            </a:r>
            <a:r>
              <a:rPr lang="en-US" altLang="en-US" sz="2800" dirty="0" err="1" smtClean="0">
                <a:solidFill>
                  <a:srgbClr val="0000FF"/>
                </a:solidFill>
                <a:cs typeface="Times New Roman" panose="02020603050405020304" pitchFamily="18" charset="0"/>
              </a:rPr>
              <a:t>hắn</a:t>
            </a:r>
            <a:r>
              <a:rPr lang="en-US" altLang="en-US" sz="2800" dirty="0" smtClean="0">
                <a:solidFill>
                  <a:srgbClr val="000000"/>
                </a:solidFill>
                <a:cs typeface="Times New Roman" panose="02020603050405020304" pitchFamily="18" charset="0"/>
              </a:rPr>
              <a:t> </a:t>
            </a:r>
            <a:r>
              <a:rPr lang="en-US" altLang="en-US" sz="2800" dirty="0" smtClean="0">
                <a:solidFill>
                  <a:srgbClr val="0000FF"/>
                </a:solidFill>
                <a:cs typeface="Times New Roman" panose="02020603050405020304" pitchFamily="18" charset="0"/>
              </a:rPr>
              <a:t>ta </a:t>
            </a:r>
            <a:r>
              <a:rPr lang="vi-VN" altLang="en-US" sz="2800" dirty="0" smtClean="0">
                <a:solidFill>
                  <a:srgbClr val="000000"/>
                </a:solidFill>
                <a:cs typeface="Times New Roman" panose="02020603050405020304" pitchFamily="18" charset="0"/>
              </a:rPr>
              <a:t>không sao lách qua khe hở được.</a:t>
            </a:r>
            <a:r>
              <a:rPr lang="en-US" altLang="en-US" sz="2800" dirty="0" smtClean="0">
                <a:solidFill>
                  <a:srgbClr val="000000"/>
                </a:solidFill>
                <a:cs typeface="Times New Roman" panose="02020603050405020304" pitchFamily="18" charset="0"/>
              </a:rPr>
              <a:t>   </a:t>
            </a:r>
            <a:endParaRPr lang="vi-VN" altLang="en-US" sz="2800" dirty="0" smtClean="0">
              <a:solidFill>
                <a:srgbClr val="000000"/>
              </a:solidFill>
              <a:cs typeface="Times New Roman" panose="02020603050405020304" pitchFamily="18" charset="0"/>
            </a:endParaRPr>
          </a:p>
          <a:p>
            <a:pPr algn="r" defTabSz="914400" fontAlgn="base">
              <a:spcBef>
                <a:spcPct val="30000"/>
              </a:spcBef>
              <a:spcAft>
                <a:spcPct val="0"/>
              </a:spcAft>
              <a:buFontTx/>
              <a:buNone/>
            </a:pPr>
            <a:r>
              <a:rPr lang="en-US" altLang="en-US" sz="2800" b="1" dirty="0">
                <a:cs typeface="Times New Roman" panose="02020603050405020304" pitchFamily="18" charset="0"/>
              </a:rPr>
              <a:t>Theo LÉP TÔN-XTÔI</a:t>
            </a:r>
            <a:r>
              <a:rPr lang="en-US" altLang="en-US" sz="2800" dirty="0" smtClean="0">
                <a:solidFill>
                  <a:srgbClr val="000000"/>
                </a:solidFill>
                <a:cs typeface="Times New Roman" panose="02020603050405020304" pitchFamily="18" charset="0"/>
              </a:rPr>
              <a:t>  </a:t>
            </a:r>
            <a:endParaRPr lang="vi-VN" altLang="en-US" sz="2800" dirty="0" smtClean="0">
              <a:solidFill>
                <a:srgbClr val="000000"/>
              </a:solidFill>
              <a:cs typeface="Times New Roman" panose="02020603050405020304" pitchFamily="18" charset="0"/>
            </a:endParaRPr>
          </a:p>
        </p:txBody>
      </p:sp>
      <p:sp>
        <p:nvSpPr>
          <p:cNvPr id="3" name="Text Box 6"/>
          <p:cNvSpPr txBox="1">
            <a:spLocks noChangeArrowheads="1"/>
          </p:cNvSpPr>
          <p:nvPr/>
        </p:nvSpPr>
        <p:spPr bwMode="auto">
          <a:xfrm>
            <a:off x="2508588" y="710053"/>
            <a:ext cx="387237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50000"/>
              </a:spcBef>
            </a:pPr>
            <a:r>
              <a:rPr lang="vi-VN" altLang="en-US" sz="2800" b="1" i="1" dirty="0">
                <a:latin typeface="Times New Roman" pitchFamily="18" charset="0"/>
              </a:rPr>
              <a:t>Con chuột tham lam</a:t>
            </a:r>
          </a:p>
        </p:txBody>
      </p:sp>
    </p:spTree>
    <p:custDataLst>
      <p:tags r:id="rId1"/>
    </p:custDataLst>
    <p:extLst>
      <p:ext uri="{BB962C8B-B14F-4D97-AF65-F5344CB8AC3E}">
        <p14:creationId xmlns:p14="http://schemas.microsoft.com/office/powerpoint/2010/main" val="4154962821"/>
      </p:ext>
    </p:extLst>
  </p:cSld>
  <p:clrMapOvr>
    <a:masterClrMapping/>
  </p:clrMapOvr>
  <p:transition spd="slow">
    <p:wheel spokes="8"/>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2257847024"/>
      </p:ext>
    </p:extLst>
  </p:cSld>
  <p:clrMapOvr>
    <a:masterClrMapping/>
  </p:clrMapOvr>
  <p:transition spd="slow">
    <p:wheel spokes="8"/>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flipH="1">
            <a:off x="-67424" y="3927586"/>
            <a:ext cx="882970" cy="1140402"/>
            <a:chOff x="316" y="897"/>
            <a:chExt cx="1835" cy="2370"/>
          </a:xfrm>
        </p:grpSpPr>
        <p:grpSp>
          <p:nvGrpSpPr>
            <p:cNvPr id="3" name="Group 205"/>
            <p:cNvGrpSpPr>
              <a:grpSpLocks/>
            </p:cNvGrpSpPr>
            <p:nvPr/>
          </p:nvGrpSpPr>
          <p:grpSpPr bwMode="auto">
            <a:xfrm>
              <a:off x="618" y="1602"/>
              <a:ext cx="504" cy="430"/>
              <a:chOff x="618" y="1602"/>
              <a:chExt cx="504" cy="430"/>
            </a:xfrm>
          </p:grpSpPr>
          <p:sp>
            <p:nvSpPr>
              <p:cNvPr id="1510" name="Freeform 5"/>
              <p:cNvSpPr>
                <a:spLocks/>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6"/>
              <p:cNvSpPr>
                <a:spLocks/>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7"/>
              <p:cNvSpPr>
                <a:spLocks/>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8"/>
              <p:cNvSpPr>
                <a:spLocks/>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9"/>
              <p:cNvSpPr>
                <a:spLocks/>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10"/>
              <p:cNvSpPr>
                <a:spLocks/>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11"/>
              <p:cNvSpPr>
                <a:spLocks/>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7" name="Freeform 12"/>
              <p:cNvSpPr>
                <a:spLocks/>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8" name="Freeform 13"/>
              <p:cNvSpPr>
                <a:spLocks/>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14"/>
              <p:cNvSpPr>
                <a:spLocks/>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15"/>
              <p:cNvSpPr>
                <a:spLocks/>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16"/>
              <p:cNvSpPr>
                <a:spLocks/>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17"/>
              <p:cNvSpPr>
                <a:spLocks/>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18"/>
              <p:cNvSpPr>
                <a:spLocks/>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19"/>
              <p:cNvSpPr>
                <a:spLocks/>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20"/>
              <p:cNvSpPr>
                <a:spLocks/>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21"/>
              <p:cNvSpPr>
                <a:spLocks/>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22"/>
              <p:cNvSpPr>
                <a:spLocks/>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23"/>
              <p:cNvSpPr>
                <a:spLocks/>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24"/>
              <p:cNvSpPr>
                <a:spLocks/>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25"/>
              <p:cNvSpPr>
                <a:spLocks/>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26"/>
              <p:cNvSpPr>
                <a:spLocks/>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27"/>
              <p:cNvSpPr>
                <a:spLocks/>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28"/>
              <p:cNvSpPr>
                <a:spLocks/>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29"/>
              <p:cNvSpPr>
                <a:spLocks/>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30"/>
              <p:cNvSpPr>
                <a:spLocks/>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31"/>
              <p:cNvSpPr>
                <a:spLocks/>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32"/>
              <p:cNvSpPr>
                <a:spLocks/>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33"/>
              <p:cNvSpPr>
                <a:spLocks/>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Freeform 34"/>
              <p:cNvSpPr>
                <a:spLocks/>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Freeform 35"/>
              <p:cNvSpPr>
                <a:spLocks/>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36"/>
              <p:cNvSpPr>
                <a:spLocks/>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37"/>
              <p:cNvSpPr>
                <a:spLocks/>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39"/>
              <p:cNvSpPr>
                <a:spLocks/>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40"/>
              <p:cNvSpPr>
                <a:spLocks/>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41"/>
              <p:cNvSpPr>
                <a:spLocks/>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42"/>
              <p:cNvSpPr>
                <a:spLocks/>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43"/>
              <p:cNvSpPr>
                <a:spLocks/>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44"/>
              <p:cNvSpPr>
                <a:spLocks/>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45"/>
              <p:cNvSpPr>
                <a:spLocks/>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46"/>
              <p:cNvSpPr>
                <a:spLocks/>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47"/>
              <p:cNvSpPr>
                <a:spLocks/>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Freeform 48"/>
              <p:cNvSpPr>
                <a:spLocks/>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Freeform 49"/>
              <p:cNvSpPr>
                <a:spLocks/>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50"/>
              <p:cNvSpPr>
                <a:spLocks/>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51"/>
              <p:cNvSpPr>
                <a:spLocks/>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52"/>
              <p:cNvSpPr>
                <a:spLocks/>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53"/>
              <p:cNvSpPr>
                <a:spLocks/>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54"/>
              <p:cNvSpPr>
                <a:spLocks/>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55"/>
              <p:cNvSpPr>
                <a:spLocks/>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56"/>
              <p:cNvSpPr>
                <a:spLocks/>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57"/>
              <p:cNvSpPr>
                <a:spLocks/>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58"/>
              <p:cNvSpPr>
                <a:spLocks/>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59"/>
              <p:cNvSpPr>
                <a:spLocks/>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60"/>
              <p:cNvSpPr>
                <a:spLocks/>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61"/>
              <p:cNvSpPr>
                <a:spLocks/>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62"/>
              <p:cNvSpPr>
                <a:spLocks/>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63"/>
              <p:cNvSpPr>
                <a:spLocks/>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64"/>
              <p:cNvSpPr>
                <a:spLocks/>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65"/>
              <p:cNvSpPr>
                <a:spLocks/>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66"/>
              <p:cNvSpPr>
                <a:spLocks/>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67"/>
              <p:cNvSpPr>
                <a:spLocks/>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68"/>
              <p:cNvSpPr>
                <a:spLocks/>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70"/>
              <p:cNvSpPr>
                <a:spLocks/>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72"/>
              <p:cNvSpPr>
                <a:spLocks/>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73"/>
              <p:cNvSpPr>
                <a:spLocks/>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74"/>
              <p:cNvSpPr>
                <a:spLocks/>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75"/>
              <p:cNvSpPr>
                <a:spLocks/>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76"/>
              <p:cNvSpPr>
                <a:spLocks/>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77"/>
              <p:cNvSpPr>
                <a:spLocks/>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79"/>
              <p:cNvSpPr>
                <a:spLocks/>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80"/>
              <p:cNvSpPr>
                <a:spLocks/>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81"/>
              <p:cNvSpPr>
                <a:spLocks/>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82"/>
              <p:cNvSpPr>
                <a:spLocks/>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83"/>
              <p:cNvSpPr>
                <a:spLocks/>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84"/>
              <p:cNvSpPr>
                <a:spLocks/>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86"/>
              <p:cNvSpPr>
                <a:spLocks/>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87"/>
              <p:cNvSpPr>
                <a:spLocks/>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88"/>
              <p:cNvSpPr>
                <a:spLocks/>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89"/>
              <p:cNvSpPr>
                <a:spLocks/>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90"/>
              <p:cNvSpPr>
                <a:spLocks/>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91"/>
              <p:cNvSpPr>
                <a:spLocks/>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92"/>
              <p:cNvSpPr>
                <a:spLocks/>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Freeform 94"/>
              <p:cNvSpPr>
                <a:spLocks/>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95"/>
              <p:cNvSpPr>
                <a:spLocks/>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96"/>
              <p:cNvSpPr>
                <a:spLocks/>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98"/>
              <p:cNvSpPr>
                <a:spLocks/>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99"/>
              <p:cNvSpPr>
                <a:spLocks/>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100"/>
              <p:cNvSpPr>
                <a:spLocks/>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101"/>
              <p:cNvSpPr>
                <a:spLocks/>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102"/>
              <p:cNvSpPr>
                <a:spLocks/>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103"/>
              <p:cNvSpPr>
                <a:spLocks/>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104"/>
              <p:cNvSpPr>
                <a:spLocks/>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105"/>
              <p:cNvSpPr>
                <a:spLocks/>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106"/>
              <p:cNvSpPr>
                <a:spLocks/>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107"/>
              <p:cNvSpPr>
                <a:spLocks/>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108"/>
              <p:cNvSpPr>
                <a:spLocks/>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109"/>
              <p:cNvSpPr>
                <a:spLocks/>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110"/>
              <p:cNvSpPr>
                <a:spLocks/>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111"/>
              <p:cNvSpPr>
                <a:spLocks/>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112"/>
              <p:cNvSpPr>
                <a:spLocks/>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113"/>
              <p:cNvSpPr>
                <a:spLocks/>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114"/>
              <p:cNvSpPr>
                <a:spLocks/>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116"/>
              <p:cNvSpPr>
                <a:spLocks/>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118"/>
              <p:cNvSpPr>
                <a:spLocks/>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119"/>
              <p:cNvSpPr>
                <a:spLocks/>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121"/>
              <p:cNvSpPr>
                <a:spLocks/>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122"/>
              <p:cNvSpPr>
                <a:spLocks/>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123"/>
              <p:cNvSpPr>
                <a:spLocks/>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125"/>
              <p:cNvSpPr>
                <a:spLocks/>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Freeform 126"/>
              <p:cNvSpPr>
                <a:spLocks/>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Freeform 127"/>
              <p:cNvSpPr>
                <a:spLocks/>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128"/>
              <p:cNvSpPr>
                <a:spLocks/>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129"/>
              <p:cNvSpPr>
                <a:spLocks/>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130"/>
              <p:cNvSpPr>
                <a:spLocks/>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132"/>
              <p:cNvSpPr>
                <a:spLocks/>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133"/>
              <p:cNvSpPr>
                <a:spLocks/>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134"/>
              <p:cNvSpPr>
                <a:spLocks/>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135"/>
              <p:cNvSpPr>
                <a:spLocks/>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136"/>
              <p:cNvSpPr>
                <a:spLocks/>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137"/>
              <p:cNvSpPr>
                <a:spLocks/>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138"/>
              <p:cNvSpPr>
                <a:spLocks/>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139"/>
              <p:cNvSpPr>
                <a:spLocks/>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Freeform 140"/>
              <p:cNvSpPr>
                <a:spLocks/>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Freeform 141"/>
              <p:cNvSpPr>
                <a:spLocks/>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142"/>
              <p:cNvSpPr>
                <a:spLocks/>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144"/>
              <p:cNvSpPr>
                <a:spLocks/>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145"/>
              <p:cNvSpPr>
                <a:spLocks/>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146"/>
              <p:cNvSpPr>
                <a:spLocks/>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147"/>
              <p:cNvSpPr>
                <a:spLocks/>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3" name="Freeform 148"/>
              <p:cNvSpPr>
                <a:spLocks/>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149"/>
              <p:cNvSpPr>
                <a:spLocks/>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150"/>
              <p:cNvSpPr>
                <a:spLocks/>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151"/>
              <p:cNvSpPr>
                <a:spLocks/>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152"/>
              <p:cNvSpPr>
                <a:spLocks/>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8" name="Freeform 153"/>
              <p:cNvSpPr>
                <a:spLocks/>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154"/>
              <p:cNvSpPr>
                <a:spLocks/>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155"/>
              <p:cNvSpPr>
                <a:spLocks/>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156"/>
              <p:cNvSpPr>
                <a:spLocks/>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157"/>
              <p:cNvSpPr>
                <a:spLocks/>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158"/>
              <p:cNvSpPr>
                <a:spLocks/>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159"/>
              <p:cNvSpPr>
                <a:spLocks/>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160"/>
              <p:cNvSpPr>
                <a:spLocks/>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161"/>
              <p:cNvSpPr>
                <a:spLocks/>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162"/>
              <p:cNvSpPr>
                <a:spLocks/>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164"/>
              <p:cNvSpPr>
                <a:spLocks/>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165"/>
              <p:cNvSpPr>
                <a:spLocks/>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167"/>
              <p:cNvSpPr>
                <a:spLocks/>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168"/>
              <p:cNvSpPr>
                <a:spLocks/>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169"/>
              <p:cNvSpPr>
                <a:spLocks/>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171"/>
              <p:cNvSpPr>
                <a:spLocks/>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172"/>
              <p:cNvSpPr>
                <a:spLocks/>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173"/>
              <p:cNvSpPr>
                <a:spLocks/>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174"/>
              <p:cNvSpPr>
                <a:spLocks/>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Freeform 175"/>
              <p:cNvSpPr>
                <a:spLocks/>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176"/>
              <p:cNvSpPr>
                <a:spLocks/>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178"/>
              <p:cNvSpPr>
                <a:spLocks/>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179"/>
              <p:cNvSpPr>
                <a:spLocks/>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180"/>
              <p:cNvSpPr>
                <a:spLocks/>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181"/>
              <p:cNvSpPr>
                <a:spLocks/>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182"/>
              <p:cNvSpPr>
                <a:spLocks/>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183"/>
              <p:cNvSpPr>
                <a:spLocks/>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184"/>
              <p:cNvSpPr>
                <a:spLocks/>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185"/>
              <p:cNvSpPr>
                <a:spLocks/>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Freeform 186"/>
              <p:cNvSpPr>
                <a:spLocks/>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2" name="Freeform 187"/>
              <p:cNvSpPr>
                <a:spLocks/>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3" name="Freeform 188"/>
              <p:cNvSpPr>
                <a:spLocks/>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190"/>
              <p:cNvSpPr>
                <a:spLocks/>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191"/>
              <p:cNvSpPr>
                <a:spLocks/>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192"/>
              <p:cNvSpPr>
                <a:spLocks/>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193"/>
              <p:cNvSpPr>
                <a:spLocks/>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194"/>
              <p:cNvSpPr>
                <a:spLocks/>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195"/>
              <p:cNvSpPr>
                <a:spLocks/>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196"/>
              <p:cNvSpPr>
                <a:spLocks/>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2" name="Freeform 197"/>
              <p:cNvSpPr>
                <a:spLocks/>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3" name="Freeform 198"/>
              <p:cNvSpPr>
                <a:spLocks/>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4" name="Freeform 199"/>
              <p:cNvSpPr>
                <a:spLocks/>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5" name="Freeform 200"/>
              <p:cNvSpPr>
                <a:spLocks/>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6" name="Freeform 201"/>
              <p:cNvSpPr>
                <a:spLocks/>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7" name="Freeform 202"/>
              <p:cNvSpPr>
                <a:spLocks/>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8" name="Freeform 203"/>
              <p:cNvSpPr>
                <a:spLocks/>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9" name="Freeform 204"/>
              <p:cNvSpPr>
                <a:spLocks/>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 name="Group 406"/>
            <p:cNvGrpSpPr>
              <a:grpSpLocks/>
            </p:cNvGrpSpPr>
            <p:nvPr/>
          </p:nvGrpSpPr>
          <p:grpSpPr bwMode="auto">
            <a:xfrm>
              <a:off x="653" y="1632"/>
              <a:ext cx="1446" cy="1624"/>
              <a:chOff x="653" y="1632"/>
              <a:chExt cx="1446" cy="1624"/>
            </a:xfrm>
          </p:grpSpPr>
          <p:sp>
            <p:nvSpPr>
              <p:cNvPr id="1310" name="Freeform 206"/>
              <p:cNvSpPr>
                <a:spLocks/>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207"/>
              <p:cNvSpPr>
                <a:spLocks/>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208"/>
              <p:cNvSpPr>
                <a:spLocks/>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209"/>
              <p:cNvSpPr>
                <a:spLocks/>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211"/>
              <p:cNvSpPr>
                <a:spLocks/>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212"/>
              <p:cNvSpPr>
                <a:spLocks/>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7" name="Freeform 213"/>
              <p:cNvSpPr>
                <a:spLocks/>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8" name="Freeform 214"/>
              <p:cNvSpPr>
                <a:spLocks/>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215"/>
              <p:cNvSpPr>
                <a:spLocks/>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216"/>
              <p:cNvSpPr>
                <a:spLocks/>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218"/>
              <p:cNvSpPr>
                <a:spLocks/>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219"/>
              <p:cNvSpPr>
                <a:spLocks/>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220"/>
              <p:cNvSpPr>
                <a:spLocks/>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221"/>
              <p:cNvSpPr>
                <a:spLocks/>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222"/>
              <p:cNvSpPr>
                <a:spLocks/>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223"/>
              <p:cNvSpPr>
                <a:spLocks/>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226"/>
              <p:cNvSpPr>
                <a:spLocks/>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227"/>
              <p:cNvSpPr>
                <a:spLocks/>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228"/>
              <p:cNvSpPr>
                <a:spLocks/>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229"/>
              <p:cNvSpPr>
                <a:spLocks/>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231"/>
              <p:cNvSpPr>
                <a:spLocks/>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232"/>
              <p:cNvSpPr>
                <a:spLocks/>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Freeform 233"/>
              <p:cNvSpPr>
                <a:spLocks/>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Freeform 234"/>
              <p:cNvSpPr>
                <a:spLocks/>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235"/>
              <p:cNvSpPr>
                <a:spLocks/>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236"/>
              <p:cNvSpPr>
                <a:spLocks/>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237"/>
              <p:cNvSpPr>
                <a:spLocks/>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238"/>
              <p:cNvSpPr>
                <a:spLocks/>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239"/>
              <p:cNvSpPr>
                <a:spLocks/>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240"/>
              <p:cNvSpPr>
                <a:spLocks/>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241"/>
              <p:cNvSpPr>
                <a:spLocks/>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242"/>
              <p:cNvSpPr>
                <a:spLocks/>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243"/>
              <p:cNvSpPr>
                <a:spLocks/>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244"/>
              <p:cNvSpPr>
                <a:spLocks/>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245"/>
              <p:cNvSpPr>
                <a:spLocks/>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246"/>
              <p:cNvSpPr>
                <a:spLocks/>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247"/>
              <p:cNvSpPr>
                <a:spLocks/>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248"/>
              <p:cNvSpPr>
                <a:spLocks/>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249"/>
              <p:cNvSpPr>
                <a:spLocks/>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250"/>
              <p:cNvSpPr>
                <a:spLocks/>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251"/>
              <p:cNvSpPr>
                <a:spLocks/>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252"/>
              <p:cNvSpPr>
                <a:spLocks/>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253"/>
              <p:cNvSpPr>
                <a:spLocks/>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255"/>
              <p:cNvSpPr>
                <a:spLocks/>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256"/>
              <p:cNvSpPr>
                <a:spLocks/>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257"/>
              <p:cNvSpPr>
                <a:spLocks/>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258"/>
              <p:cNvSpPr>
                <a:spLocks/>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260"/>
              <p:cNvSpPr>
                <a:spLocks/>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261"/>
              <p:cNvSpPr>
                <a:spLocks/>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262"/>
              <p:cNvSpPr>
                <a:spLocks/>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263"/>
              <p:cNvSpPr>
                <a:spLocks/>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264"/>
              <p:cNvSpPr>
                <a:spLocks/>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265"/>
              <p:cNvSpPr>
                <a:spLocks/>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266"/>
              <p:cNvSpPr>
                <a:spLocks/>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267"/>
              <p:cNvSpPr>
                <a:spLocks/>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268"/>
              <p:cNvSpPr>
                <a:spLocks/>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269"/>
              <p:cNvSpPr>
                <a:spLocks/>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272"/>
              <p:cNvSpPr>
                <a:spLocks/>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273"/>
              <p:cNvSpPr>
                <a:spLocks/>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274"/>
              <p:cNvSpPr>
                <a:spLocks/>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275"/>
              <p:cNvSpPr>
                <a:spLocks/>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277"/>
              <p:cNvSpPr>
                <a:spLocks/>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Freeform 279"/>
              <p:cNvSpPr>
                <a:spLocks/>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Freeform 280"/>
              <p:cNvSpPr>
                <a:spLocks/>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281"/>
              <p:cNvSpPr>
                <a:spLocks/>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283"/>
              <p:cNvSpPr>
                <a:spLocks/>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284"/>
              <p:cNvSpPr>
                <a:spLocks/>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285"/>
              <p:cNvSpPr>
                <a:spLocks/>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286"/>
              <p:cNvSpPr>
                <a:spLocks/>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287"/>
              <p:cNvSpPr>
                <a:spLocks/>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288"/>
              <p:cNvSpPr>
                <a:spLocks/>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289"/>
              <p:cNvSpPr>
                <a:spLocks/>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290"/>
              <p:cNvSpPr>
                <a:spLocks/>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291"/>
              <p:cNvSpPr>
                <a:spLocks/>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292"/>
              <p:cNvSpPr>
                <a:spLocks/>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293"/>
              <p:cNvSpPr>
                <a:spLocks/>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294"/>
              <p:cNvSpPr>
                <a:spLocks/>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295"/>
              <p:cNvSpPr>
                <a:spLocks/>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296"/>
              <p:cNvSpPr>
                <a:spLocks/>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297"/>
              <p:cNvSpPr>
                <a:spLocks/>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298"/>
              <p:cNvSpPr>
                <a:spLocks/>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299"/>
              <p:cNvSpPr>
                <a:spLocks/>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300"/>
              <p:cNvSpPr>
                <a:spLocks/>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301"/>
              <p:cNvSpPr>
                <a:spLocks/>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303"/>
              <p:cNvSpPr>
                <a:spLocks/>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304"/>
              <p:cNvSpPr>
                <a:spLocks/>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305"/>
              <p:cNvSpPr>
                <a:spLocks/>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306"/>
              <p:cNvSpPr>
                <a:spLocks/>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307"/>
              <p:cNvSpPr>
                <a:spLocks/>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308"/>
              <p:cNvSpPr>
                <a:spLocks/>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310"/>
              <p:cNvSpPr>
                <a:spLocks/>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311"/>
              <p:cNvSpPr>
                <a:spLocks/>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312"/>
              <p:cNvSpPr>
                <a:spLocks/>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313"/>
              <p:cNvSpPr>
                <a:spLocks/>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314"/>
              <p:cNvSpPr>
                <a:spLocks/>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315"/>
              <p:cNvSpPr>
                <a:spLocks/>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317"/>
              <p:cNvSpPr>
                <a:spLocks/>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318"/>
              <p:cNvSpPr>
                <a:spLocks/>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319"/>
              <p:cNvSpPr>
                <a:spLocks/>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320"/>
              <p:cNvSpPr>
                <a:spLocks/>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321"/>
              <p:cNvSpPr>
                <a:spLocks/>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323"/>
              <p:cNvSpPr>
                <a:spLocks/>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Freeform 325"/>
              <p:cNvSpPr>
                <a:spLocks/>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Freeform 326"/>
              <p:cNvSpPr>
                <a:spLocks/>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327"/>
              <p:cNvSpPr>
                <a:spLocks/>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329"/>
              <p:cNvSpPr>
                <a:spLocks/>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330"/>
              <p:cNvSpPr>
                <a:spLocks/>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331"/>
              <p:cNvSpPr>
                <a:spLocks/>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332"/>
              <p:cNvSpPr>
                <a:spLocks/>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333"/>
              <p:cNvSpPr>
                <a:spLocks/>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334"/>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335"/>
              <p:cNvSpPr>
                <a:spLocks/>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336"/>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337"/>
              <p:cNvSpPr>
                <a:spLocks/>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338"/>
              <p:cNvSpPr>
                <a:spLocks/>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339"/>
              <p:cNvSpPr>
                <a:spLocks/>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340"/>
              <p:cNvSpPr>
                <a:spLocks/>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341"/>
              <p:cNvSpPr>
                <a:spLocks/>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342"/>
              <p:cNvSpPr>
                <a:spLocks/>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343"/>
              <p:cNvSpPr>
                <a:spLocks/>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344"/>
              <p:cNvSpPr>
                <a:spLocks/>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345"/>
              <p:cNvSpPr>
                <a:spLocks/>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346"/>
              <p:cNvSpPr>
                <a:spLocks/>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347"/>
              <p:cNvSpPr>
                <a:spLocks/>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348"/>
              <p:cNvSpPr>
                <a:spLocks/>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350"/>
              <p:cNvSpPr>
                <a:spLocks/>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351"/>
              <p:cNvSpPr>
                <a:spLocks/>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353"/>
              <p:cNvSpPr>
                <a:spLocks/>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354"/>
              <p:cNvSpPr>
                <a:spLocks/>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355"/>
              <p:cNvSpPr>
                <a:spLocks/>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356"/>
              <p:cNvSpPr>
                <a:spLocks/>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357"/>
              <p:cNvSpPr>
                <a:spLocks/>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358"/>
              <p:cNvSpPr>
                <a:spLocks/>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359"/>
              <p:cNvSpPr>
                <a:spLocks/>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360"/>
              <p:cNvSpPr>
                <a:spLocks/>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361"/>
              <p:cNvSpPr>
                <a:spLocks/>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362"/>
              <p:cNvSpPr>
                <a:spLocks/>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365"/>
              <p:cNvSpPr>
                <a:spLocks/>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366"/>
              <p:cNvSpPr>
                <a:spLocks/>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367"/>
              <p:cNvSpPr>
                <a:spLocks/>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368"/>
              <p:cNvSpPr>
                <a:spLocks/>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369"/>
              <p:cNvSpPr>
                <a:spLocks/>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370"/>
              <p:cNvSpPr>
                <a:spLocks/>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Freeform 371"/>
              <p:cNvSpPr>
                <a:spLocks/>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Freeform 372"/>
              <p:cNvSpPr>
                <a:spLocks/>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373"/>
              <p:cNvSpPr>
                <a:spLocks/>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374"/>
              <p:cNvSpPr>
                <a:spLocks/>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376"/>
              <p:cNvSpPr>
                <a:spLocks/>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377"/>
              <p:cNvSpPr>
                <a:spLocks/>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378"/>
              <p:cNvSpPr>
                <a:spLocks/>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Freeform 379"/>
              <p:cNvSpPr>
                <a:spLocks/>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Freeform 380"/>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381"/>
              <p:cNvSpPr>
                <a:spLocks/>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382"/>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383"/>
              <p:cNvSpPr>
                <a:spLocks/>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384"/>
              <p:cNvSpPr>
                <a:spLocks/>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385"/>
              <p:cNvSpPr>
                <a:spLocks/>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386"/>
              <p:cNvSpPr>
                <a:spLocks/>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387"/>
              <p:cNvSpPr>
                <a:spLocks/>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388"/>
              <p:cNvSpPr>
                <a:spLocks/>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389"/>
              <p:cNvSpPr>
                <a:spLocks/>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390"/>
              <p:cNvSpPr>
                <a:spLocks/>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391"/>
              <p:cNvSpPr>
                <a:spLocks/>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392"/>
              <p:cNvSpPr>
                <a:spLocks/>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394"/>
              <p:cNvSpPr>
                <a:spLocks/>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396"/>
              <p:cNvSpPr>
                <a:spLocks/>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397"/>
              <p:cNvSpPr>
                <a:spLocks/>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399"/>
              <p:cNvSpPr>
                <a:spLocks/>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400"/>
              <p:cNvSpPr>
                <a:spLocks/>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401"/>
              <p:cNvSpPr>
                <a:spLocks/>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403"/>
              <p:cNvSpPr>
                <a:spLocks/>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404"/>
              <p:cNvSpPr>
                <a:spLocks/>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405"/>
              <p:cNvSpPr>
                <a:spLocks/>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Group 607"/>
            <p:cNvGrpSpPr>
              <a:grpSpLocks/>
            </p:cNvGrpSpPr>
            <p:nvPr/>
          </p:nvGrpSpPr>
          <p:grpSpPr bwMode="auto">
            <a:xfrm>
              <a:off x="926" y="897"/>
              <a:ext cx="1225" cy="2370"/>
              <a:chOff x="926" y="897"/>
              <a:chExt cx="1225" cy="2370"/>
            </a:xfrm>
          </p:grpSpPr>
          <p:sp>
            <p:nvSpPr>
              <p:cNvPr id="1110" name="Freeform 407"/>
              <p:cNvSpPr>
                <a:spLocks/>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408"/>
              <p:cNvSpPr>
                <a:spLocks/>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409"/>
              <p:cNvSpPr>
                <a:spLocks/>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412"/>
              <p:cNvSpPr>
                <a:spLocks/>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413"/>
              <p:cNvSpPr>
                <a:spLocks/>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414"/>
              <p:cNvSpPr>
                <a:spLocks/>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415"/>
              <p:cNvSpPr>
                <a:spLocks/>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416"/>
              <p:cNvSpPr>
                <a:spLocks/>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417"/>
              <p:cNvSpPr>
                <a:spLocks/>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418"/>
              <p:cNvSpPr>
                <a:spLocks/>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419"/>
              <p:cNvSpPr>
                <a:spLocks/>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420"/>
              <p:cNvSpPr>
                <a:spLocks/>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421"/>
              <p:cNvSpPr>
                <a:spLocks/>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423"/>
              <p:cNvSpPr>
                <a:spLocks/>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424"/>
              <p:cNvSpPr>
                <a:spLocks/>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425"/>
              <p:cNvSpPr>
                <a:spLocks/>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426"/>
              <p:cNvSpPr>
                <a:spLocks/>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427"/>
              <p:cNvSpPr>
                <a:spLocks/>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428"/>
              <p:cNvSpPr>
                <a:spLocks/>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429"/>
              <p:cNvSpPr>
                <a:spLocks/>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430"/>
              <p:cNvSpPr>
                <a:spLocks/>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431"/>
              <p:cNvSpPr>
                <a:spLocks/>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432"/>
              <p:cNvSpPr>
                <a:spLocks/>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433"/>
              <p:cNvSpPr>
                <a:spLocks/>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434"/>
              <p:cNvSpPr>
                <a:spLocks/>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435"/>
              <p:cNvSpPr>
                <a:spLocks/>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436"/>
              <p:cNvSpPr>
                <a:spLocks/>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437"/>
              <p:cNvSpPr>
                <a:spLocks/>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438"/>
              <p:cNvSpPr>
                <a:spLocks/>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439"/>
              <p:cNvSpPr>
                <a:spLocks/>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440"/>
              <p:cNvSpPr>
                <a:spLocks/>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441"/>
              <p:cNvSpPr>
                <a:spLocks/>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442"/>
              <p:cNvSpPr>
                <a:spLocks/>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444"/>
              <p:cNvSpPr>
                <a:spLocks/>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445"/>
              <p:cNvSpPr>
                <a:spLocks/>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446"/>
              <p:cNvSpPr>
                <a:spLocks/>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447"/>
              <p:cNvSpPr>
                <a:spLocks/>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448"/>
              <p:cNvSpPr>
                <a:spLocks/>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449"/>
              <p:cNvSpPr>
                <a:spLocks/>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450"/>
              <p:cNvSpPr>
                <a:spLocks/>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451"/>
              <p:cNvSpPr>
                <a:spLocks/>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452"/>
              <p:cNvSpPr>
                <a:spLocks/>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453"/>
              <p:cNvSpPr>
                <a:spLocks/>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454"/>
              <p:cNvSpPr>
                <a:spLocks/>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455"/>
              <p:cNvSpPr>
                <a:spLocks/>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456"/>
              <p:cNvSpPr>
                <a:spLocks/>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458"/>
              <p:cNvSpPr>
                <a:spLocks/>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459"/>
              <p:cNvSpPr>
                <a:spLocks/>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460"/>
              <p:cNvSpPr>
                <a:spLocks/>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461"/>
              <p:cNvSpPr>
                <a:spLocks/>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462"/>
              <p:cNvSpPr>
                <a:spLocks/>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463"/>
              <p:cNvSpPr>
                <a:spLocks/>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464"/>
              <p:cNvSpPr>
                <a:spLocks/>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465"/>
              <p:cNvSpPr>
                <a:spLocks/>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466"/>
              <p:cNvSpPr>
                <a:spLocks/>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467"/>
              <p:cNvSpPr>
                <a:spLocks/>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Freeform 468"/>
              <p:cNvSpPr>
                <a:spLocks/>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469"/>
              <p:cNvSpPr>
                <a:spLocks/>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Freeform 470"/>
              <p:cNvSpPr>
                <a:spLocks/>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471"/>
              <p:cNvSpPr>
                <a:spLocks/>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Freeform 472"/>
              <p:cNvSpPr>
                <a:spLocks/>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473"/>
              <p:cNvSpPr>
                <a:spLocks/>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Freeform 474"/>
              <p:cNvSpPr>
                <a:spLocks/>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476"/>
              <p:cNvSpPr>
                <a:spLocks/>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477"/>
              <p:cNvSpPr>
                <a:spLocks/>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1" name="Freeform 478"/>
              <p:cNvSpPr>
                <a:spLocks/>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479"/>
              <p:cNvSpPr>
                <a:spLocks/>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Freeform 480"/>
              <p:cNvSpPr>
                <a:spLocks/>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481"/>
              <p:cNvSpPr>
                <a:spLocks/>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Freeform 482"/>
              <p:cNvSpPr>
                <a:spLocks/>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483"/>
              <p:cNvSpPr>
                <a:spLocks/>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Freeform 484"/>
              <p:cNvSpPr>
                <a:spLocks/>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486"/>
              <p:cNvSpPr>
                <a:spLocks/>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487"/>
              <p:cNvSpPr>
                <a:spLocks/>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Freeform 488"/>
              <p:cNvSpPr>
                <a:spLocks/>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489"/>
              <p:cNvSpPr>
                <a:spLocks/>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Freeform 490"/>
              <p:cNvSpPr>
                <a:spLocks/>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491"/>
              <p:cNvSpPr>
                <a:spLocks/>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Freeform 492"/>
              <p:cNvSpPr>
                <a:spLocks/>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493"/>
              <p:cNvSpPr>
                <a:spLocks/>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Freeform 496"/>
              <p:cNvSpPr>
                <a:spLocks/>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497"/>
              <p:cNvSpPr>
                <a:spLocks/>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Freeform 498"/>
              <p:cNvSpPr>
                <a:spLocks/>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499"/>
              <p:cNvSpPr>
                <a:spLocks/>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Freeform 500"/>
              <p:cNvSpPr>
                <a:spLocks/>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501"/>
              <p:cNvSpPr>
                <a:spLocks/>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Freeform 502"/>
              <p:cNvSpPr>
                <a:spLocks/>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503"/>
              <p:cNvSpPr>
                <a:spLocks/>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Freeform 504"/>
              <p:cNvSpPr>
                <a:spLocks/>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505"/>
              <p:cNvSpPr>
                <a:spLocks/>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Freeform 506"/>
              <p:cNvSpPr>
                <a:spLocks/>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Freeform 508"/>
              <p:cNvSpPr>
                <a:spLocks/>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509"/>
              <p:cNvSpPr>
                <a:spLocks/>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Freeform 510"/>
              <p:cNvSpPr>
                <a:spLocks/>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Freeform 511"/>
              <p:cNvSpPr>
                <a:spLocks/>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Freeform 512"/>
              <p:cNvSpPr>
                <a:spLocks/>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513"/>
              <p:cNvSpPr>
                <a:spLocks/>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Freeform 514"/>
              <p:cNvSpPr>
                <a:spLocks/>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515"/>
              <p:cNvSpPr>
                <a:spLocks/>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Freeform 516"/>
              <p:cNvSpPr>
                <a:spLocks/>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517"/>
              <p:cNvSpPr>
                <a:spLocks/>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Freeform 518"/>
              <p:cNvSpPr>
                <a:spLocks/>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519"/>
              <p:cNvSpPr>
                <a:spLocks/>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Freeform 520"/>
              <p:cNvSpPr>
                <a:spLocks/>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521"/>
              <p:cNvSpPr>
                <a:spLocks/>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Freeform 522"/>
              <p:cNvSpPr>
                <a:spLocks/>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523"/>
              <p:cNvSpPr>
                <a:spLocks/>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Freeform 524"/>
              <p:cNvSpPr>
                <a:spLocks/>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525"/>
              <p:cNvSpPr>
                <a:spLocks/>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Freeform 526"/>
              <p:cNvSpPr>
                <a:spLocks/>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Freeform 528"/>
              <p:cNvSpPr>
                <a:spLocks/>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529"/>
              <p:cNvSpPr>
                <a:spLocks/>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Freeform 530"/>
              <p:cNvSpPr>
                <a:spLocks/>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531"/>
              <p:cNvSpPr>
                <a:spLocks/>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Freeform 532"/>
              <p:cNvSpPr>
                <a:spLocks/>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533"/>
              <p:cNvSpPr>
                <a:spLocks/>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Freeform 534"/>
              <p:cNvSpPr>
                <a:spLocks/>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535"/>
              <p:cNvSpPr>
                <a:spLocks/>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536"/>
              <p:cNvSpPr>
                <a:spLocks/>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538"/>
              <p:cNvSpPr>
                <a:spLocks/>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Freeform 540"/>
              <p:cNvSpPr>
                <a:spLocks/>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Freeform 541"/>
              <p:cNvSpPr>
                <a:spLocks/>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543"/>
              <p:cNvSpPr>
                <a:spLocks/>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544"/>
              <p:cNvSpPr>
                <a:spLocks/>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545"/>
              <p:cNvSpPr>
                <a:spLocks/>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546"/>
              <p:cNvSpPr>
                <a:spLocks/>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547"/>
              <p:cNvSpPr>
                <a:spLocks/>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548"/>
              <p:cNvSpPr>
                <a:spLocks/>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549"/>
              <p:cNvSpPr>
                <a:spLocks/>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3" name="Freeform 550"/>
              <p:cNvSpPr>
                <a:spLocks/>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551"/>
              <p:cNvSpPr>
                <a:spLocks/>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552"/>
              <p:cNvSpPr>
                <a:spLocks/>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554"/>
              <p:cNvSpPr>
                <a:spLocks/>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555"/>
              <p:cNvSpPr>
                <a:spLocks/>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Freeform 556"/>
              <p:cNvSpPr>
                <a:spLocks/>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Freeform 557"/>
              <p:cNvSpPr>
                <a:spLocks/>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558"/>
              <p:cNvSpPr>
                <a:spLocks/>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559"/>
              <p:cNvSpPr>
                <a:spLocks/>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560"/>
              <p:cNvSpPr>
                <a:spLocks/>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562"/>
              <p:cNvSpPr>
                <a:spLocks/>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563"/>
              <p:cNvSpPr>
                <a:spLocks/>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564"/>
              <p:cNvSpPr>
                <a:spLocks/>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566"/>
              <p:cNvSpPr>
                <a:spLocks/>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567"/>
              <p:cNvSpPr>
                <a:spLocks/>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568"/>
              <p:cNvSpPr>
                <a:spLocks/>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569"/>
              <p:cNvSpPr>
                <a:spLocks/>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570"/>
              <p:cNvSpPr>
                <a:spLocks/>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571"/>
              <p:cNvSpPr>
                <a:spLocks/>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572"/>
              <p:cNvSpPr>
                <a:spLocks/>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574"/>
              <p:cNvSpPr>
                <a:spLocks/>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575"/>
              <p:cNvSpPr>
                <a:spLocks/>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576"/>
              <p:cNvSpPr>
                <a:spLocks/>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577"/>
              <p:cNvSpPr>
                <a:spLocks/>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578"/>
              <p:cNvSpPr>
                <a:spLocks/>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579"/>
              <p:cNvSpPr>
                <a:spLocks/>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580"/>
              <p:cNvSpPr>
                <a:spLocks/>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581"/>
              <p:cNvSpPr>
                <a:spLocks/>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582"/>
              <p:cNvSpPr>
                <a:spLocks/>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584"/>
              <p:cNvSpPr>
                <a:spLocks/>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586"/>
              <p:cNvSpPr>
                <a:spLocks/>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587"/>
              <p:cNvSpPr>
                <a:spLocks/>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Freeform 589"/>
              <p:cNvSpPr>
                <a:spLocks/>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590"/>
              <p:cNvSpPr>
                <a:spLocks/>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591"/>
              <p:cNvSpPr>
                <a:spLocks/>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592"/>
              <p:cNvSpPr>
                <a:spLocks/>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593"/>
              <p:cNvSpPr>
                <a:spLocks/>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594"/>
              <p:cNvSpPr>
                <a:spLocks/>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595"/>
              <p:cNvSpPr>
                <a:spLocks/>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596"/>
              <p:cNvSpPr>
                <a:spLocks/>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597"/>
              <p:cNvSpPr>
                <a:spLocks/>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598"/>
              <p:cNvSpPr>
                <a:spLocks/>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601"/>
              <p:cNvSpPr>
                <a:spLocks/>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Freeform 602"/>
              <p:cNvSpPr>
                <a:spLocks/>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Freeform 603"/>
              <p:cNvSpPr>
                <a:spLocks/>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604"/>
              <p:cNvSpPr>
                <a:spLocks/>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605"/>
              <p:cNvSpPr>
                <a:spLocks/>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606"/>
              <p:cNvSpPr>
                <a:spLocks/>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Group 808"/>
            <p:cNvGrpSpPr>
              <a:grpSpLocks/>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609"/>
              <p:cNvSpPr>
                <a:spLocks/>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610"/>
              <p:cNvSpPr>
                <a:spLocks/>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611"/>
              <p:cNvSpPr>
                <a:spLocks/>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613"/>
              <p:cNvSpPr>
                <a:spLocks/>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614"/>
              <p:cNvSpPr>
                <a:spLocks/>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615"/>
              <p:cNvSpPr>
                <a:spLocks/>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616"/>
              <p:cNvSpPr>
                <a:spLocks/>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617"/>
              <p:cNvSpPr>
                <a:spLocks/>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618"/>
              <p:cNvSpPr>
                <a:spLocks/>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619"/>
              <p:cNvSpPr>
                <a:spLocks/>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620"/>
              <p:cNvSpPr>
                <a:spLocks/>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621"/>
              <p:cNvSpPr>
                <a:spLocks/>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22"/>
              <p:cNvSpPr>
                <a:spLocks/>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23"/>
              <p:cNvSpPr>
                <a:spLocks/>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24"/>
              <p:cNvSpPr>
                <a:spLocks/>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25"/>
              <p:cNvSpPr>
                <a:spLocks/>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26"/>
              <p:cNvSpPr>
                <a:spLocks/>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27"/>
              <p:cNvSpPr>
                <a:spLocks/>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28"/>
              <p:cNvSpPr>
                <a:spLocks/>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29"/>
              <p:cNvSpPr>
                <a:spLocks/>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30"/>
              <p:cNvSpPr>
                <a:spLocks/>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31"/>
              <p:cNvSpPr>
                <a:spLocks/>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633"/>
              <p:cNvSpPr>
                <a:spLocks/>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634"/>
              <p:cNvSpPr>
                <a:spLocks/>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635"/>
              <p:cNvSpPr>
                <a:spLocks/>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636"/>
              <p:cNvSpPr>
                <a:spLocks/>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637"/>
              <p:cNvSpPr>
                <a:spLocks/>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638"/>
              <p:cNvSpPr>
                <a:spLocks/>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639"/>
              <p:cNvSpPr>
                <a:spLocks/>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640"/>
              <p:cNvSpPr>
                <a:spLocks/>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641"/>
              <p:cNvSpPr>
                <a:spLocks/>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642"/>
              <p:cNvSpPr>
                <a:spLocks/>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643"/>
              <p:cNvSpPr>
                <a:spLocks/>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644"/>
              <p:cNvSpPr>
                <a:spLocks/>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645"/>
              <p:cNvSpPr>
                <a:spLocks/>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647"/>
              <p:cNvSpPr>
                <a:spLocks/>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648"/>
              <p:cNvSpPr>
                <a:spLocks/>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649"/>
              <p:cNvSpPr>
                <a:spLocks/>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650"/>
              <p:cNvSpPr>
                <a:spLocks/>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651"/>
              <p:cNvSpPr>
                <a:spLocks/>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652"/>
              <p:cNvSpPr>
                <a:spLocks/>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653"/>
              <p:cNvSpPr>
                <a:spLocks/>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654"/>
              <p:cNvSpPr>
                <a:spLocks/>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655"/>
              <p:cNvSpPr>
                <a:spLocks/>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656"/>
              <p:cNvSpPr>
                <a:spLocks/>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657"/>
              <p:cNvSpPr>
                <a:spLocks/>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659"/>
              <p:cNvSpPr>
                <a:spLocks/>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660"/>
              <p:cNvSpPr>
                <a:spLocks/>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661"/>
              <p:cNvSpPr>
                <a:spLocks/>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662"/>
              <p:cNvSpPr>
                <a:spLocks/>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663"/>
              <p:cNvSpPr>
                <a:spLocks/>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664"/>
              <p:cNvSpPr>
                <a:spLocks/>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665"/>
              <p:cNvSpPr>
                <a:spLocks/>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666"/>
              <p:cNvSpPr>
                <a:spLocks/>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667"/>
              <p:cNvSpPr>
                <a:spLocks/>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668"/>
              <p:cNvSpPr>
                <a:spLocks/>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669"/>
              <p:cNvSpPr>
                <a:spLocks/>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670"/>
              <p:cNvSpPr>
                <a:spLocks/>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671"/>
              <p:cNvSpPr>
                <a:spLocks/>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672"/>
              <p:cNvSpPr>
                <a:spLocks/>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673"/>
              <p:cNvSpPr>
                <a:spLocks/>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674"/>
              <p:cNvSpPr>
                <a:spLocks/>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675"/>
              <p:cNvSpPr>
                <a:spLocks/>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677"/>
              <p:cNvSpPr>
                <a:spLocks/>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679"/>
              <p:cNvSpPr>
                <a:spLocks/>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680"/>
              <p:cNvSpPr>
                <a:spLocks/>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682"/>
              <p:cNvSpPr>
                <a:spLocks/>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683"/>
              <p:cNvSpPr>
                <a:spLocks/>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684"/>
              <p:cNvSpPr>
                <a:spLocks/>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685"/>
              <p:cNvSpPr>
                <a:spLocks/>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686"/>
              <p:cNvSpPr>
                <a:spLocks/>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687"/>
              <p:cNvSpPr>
                <a:spLocks/>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688"/>
              <p:cNvSpPr>
                <a:spLocks/>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689"/>
              <p:cNvSpPr>
                <a:spLocks/>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690"/>
              <p:cNvSpPr>
                <a:spLocks/>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691"/>
              <p:cNvSpPr>
                <a:spLocks/>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693"/>
              <p:cNvSpPr>
                <a:spLocks/>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694"/>
              <p:cNvSpPr>
                <a:spLocks/>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695"/>
              <p:cNvSpPr>
                <a:spLocks/>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696"/>
              <p:cNvSpPr>
                <a:spLocks/>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697"/>
              <p:cNvSpPr>
                <a:spLocks/>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698"/>
              <p:cNvSpPr>
                <a:spLocks/>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699"/>
              <p:cNvSpPr>
                <a:spLocks/>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701"/>
              <p:cNvSpPr>
                <a:spLocks/>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702"/>
              <p:cNvSpPr>
                <a:spLocks/>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703"/>
              <p:cNvSpPr>
                <a:spLocks/>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705"/>
              <p:cNvSpPr>
                <a:spLocks/>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706"/>
              <p:cNvSpPr>
                <a:spLocks/>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707"/>
              <p:cNvSpPr>
                <a:spLocks/>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708"/>
              <p:cNvSpPr>
                <a:spLocks/>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709"/>
              <p:cNvSpPr>
                <a:spLocks/>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710"/>
              <p:cNvSpPr>
                <a:spLocks/>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711"/>
              <p:cNvSpPr>
                <a:spLocks/>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712"/>
              <p:cNvSpPr>
                <a:spLocks/>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713"/>
              <p:cNvSpPr>
                <a:spLocks/>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714"/>
              <p:cNvSpPr>
                <a:spLocks/>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715"/>
              <p:cNvSpPr>
                <a:spLocks/>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716"/>
              <p:cNvSpPr>
                <a:spLocks/>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717"/>
              <p:cNvSpPr>
                <a:spLocks/>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718"/>
              <p:cNvSpPr>
                <a:spLocks/>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719"/>
              <p:cNvSpPr>
                <a:spLocks/>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720"/>
              <p:cNvSpPr>
                <a:spLocks/>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721"/>
              <p:cNvSpPr>
                <a:spLocks/>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722"/>
              <p:cNvSpPr>
                <a:spLocks/>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723"/>
              <p:cNvSpPr>
                <a:spLocks/>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725"/>
              <p:cNvSpPr>
                <a:spLocks/>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726"/>
              <p:cNvSpPr>
                <a:spLocks/>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728"/>
              <p:cNvSpPr>
                <a:spLocks/>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729"/>
              <p:cNvSpPr>
                <a:spLocks/>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730"/>
              <p:cNvSpPr>
                <a:spLocks/>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732"/>
              <p:cNvSpPr>
                <a:spLocks/>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733"/>
              <p:cNvSpPr>
                <a:spLocks/>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734"/>
              <p:cNvSpPr>
                <a:spLocks/>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735"/>
              <p:cNvSpPr>
                <a:spLocks/>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736"/>
              <p:cNvSpPr>
                <a:spLocks/>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737"/>
              <p:cNvSpPr>
                <a:spLocks/>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740"/>
              <p:cNvSpPr>
                <a:spLocks/>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741"/>
              <p:cNvSpPr>
                <a:spLocks/>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742"/>
              <p:cNvSpPr>
                <a:spLocks/>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743"/>
              <p:cNvSpPr>
                <a:spLocks/>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744"/>
              <p:cNvSpPr>
                <a:spLocks/>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745"/>
              <p:cNvSpPr>
                <a:spLocks/>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747"/>
              <p:cNvSpPr>
                <a:spLocks/>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748"/>
              <p:cNvSpPr>
                <a:spLocks/>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749"/>
              <p:cNvSpPr>
                <a:spLocks/>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751"/>
              <p:cNvSpPr>
                <a:spLocks/>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752"/>
              <p:cNvSpPr>
                <a:spLocks/>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753"/>
              <p:cNvSpPr>
                <a:spLocks/>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754"/>
              <p:cNvSpPr>
                <a:spLocks/>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755"/>
              <p:cNvSpPr>
                <a:spLocks/>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756"/>
              <p:cNvSpPr>
                <a:spLocks/>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757"/>
              <p:cNvSpPr>
                <a:spLocks/>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758"/>
              <p:cNvSpPr>
                <a:spLocks/>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759"/>
              <p:cNvSpPr>
                <a:spLocks/>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760"/>
              <p:cNvSpPr>
                <a:spLocks/>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761"/>
              <p:cNvSpPr>
                <a:spLocks/>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762"/>
              <p:cNvSpPr>
                <a:spLocks/>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763"/>
              <p:cNvSpPr>
                <a:spLocks/>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764"/>
              <p:cNvSpPr>
                <a:spLocks/>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765"/>
              <p:cNvSpPr>
                <a:spLocks/>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766"/>
              <p:cNvSpPr>
                <a:spLocks/>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767"/>
              <p:cNvSpPr>
                <a:spLocks/>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769"/>
              <p:cNvSpPr>
                <a:spLocks/>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771"/>
              <p:cNvSpPr>
                <a:spLocks/>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772"/>
              <p:cNvSpPr>
                <a:spLocks/>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773"/>
              <p:cNvSpPr>
                <a:spLocks/>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774"/>
              <p:cNvSpPr>
                <a:spLocks/>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775"/>
              <p:cNvSpPr>
                <a:spLocks/>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776"/>
              <p:cNvSpPr>
                <a:spLocks/>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777"/>
              <p:cNvSpPr>
                <a:spLocks/>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778"/>
              <p:cNvSpPr>
                <a:spLocks/>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779"/>
              <p:cNvSpPr>
                <a:spLocks/>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780"/>
              <p:cNvSpPr>
                <a:spLocks/>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781"/>
              <p:cNvSpPr>
                <a:spLocks/>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782"/>
              <p:cNvSpPr>
                <a:spLocks/>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783"/>
              <p:cNvSpPr>
                <a:spLocks/>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785"/>
              <p:cNvSpPr>
                <a:spLocks/>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786"/>
              <p:cNvSpPr>
                <a:spLocks/>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Freeform 787"/>
              <p:cNvSpPr>
                <a:spLocks/>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788"/>
              <p:cNvSpPr>
                <a:spLocks/>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789"/>
              <p:cNvSpPr>
                <a:spLocks/>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790"/>
              <p:cNvSpPr>
                <a:spLocks/>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791"/>
              <p:cNvSpPr>
                <a:spLocks/>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793"/>
              <p:cNvSpPr>
                <a:spLocks/>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794"/>
              <p:cNvSpPr>
                <a:spLocks/>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795"/>
              <p:cNvSpPr>
                <a:spLocks/>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797"/>
              <p:cNvSpPr>
                <a:spLocks/>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798"/>
              <p:cNvSpPr>
                <a:spLocks/>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799"/>
              <p:cNvSpPr>
                <a:spLocks/>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800"/>
              <p:cNvSpPr>
                <a:spLocks/>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801"/>
              <p:cNvSpPr>
                <a:spLocks/>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802"/>
              <p:cNvSpPr>
                <a:spLocks/>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803"/>
              <p:cNvSpPr>
                <a:spLocks/>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805"/>
              <p:cNvSpPr>
                <a:spLocks/>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806"/>
              <p:cNvSpPr>
                <a:spLocks/>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807"/>
              <p:cNvSpPr>
                <a:spLocks/>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1009"/>
            <p:cNvGrpSpPr>
              <a:grpSpLocks/>
            </p:cNvGrpSpPr>
            <p:nvPr/>
          </p:nvGrpSpPr>
          <p:grpSpPr bwMode="auto">
            <a:xfrm>
              <a:off x="1462" y="1760"/>
              <a:ext cx="531" cy="1336"/>
              <a:chOff x="1462" y="1760"/>
              <a:chExt cx="531" cy="1336"/>
            </a:xfrm>
          </p:grpSpPr>
          <p:sp>
            <p:nvSpPr>
              <p:cNvPr id="710" name="Freeform 809"/>
              <p:cNvSpPr>
                <a:spLocks/>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810"/>
              <p:cNvSpPr>
                <a:spLocks/>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811"/>
              <p:cNvSpPr>
                <a:spLocks/>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812"/>
              <p:cNvSpPr>
                <a:spLocks/>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813"/>
              <p:cNvSpPr>
                <a:spLocks/>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814"/>
              <p:cNvSpPr>
                <a:spLocks/>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816"/>
              <p:cNvSpPr>
                <a:spLocks/>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818"/>
              <p:cNvSpPr>
                <a:spLocks/>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819"/>
              <p:cNvSpPr>
                <a:spLocks/>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821"/>
              <p:cNvSpPr>
                <a:spLocks/>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822"/>
              <p:cNvSpPr>
                <a:spLocks/>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823"/>
              <p:cNvSpPr>
                <a:spLocks/>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825"/>
              <p:cNvSpPr>
                <a:spLocks/>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826"/>
              <p:cNvSpPr>
                <a:spLocks/>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827"/>
              <p:cNvSpPr>
                <a:spLocks/>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828"/>
              <p:cNvSpPr>
                <a:spLocks/>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829"/>
              <p:cNvSpPr>
                <a:spLocks/>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30"/>
              <p:cNvSpPr>
                <a:spLocks/>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832"/>
              <p:cNvSpPr>
                <a:spLocks/>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833"/>
              <p:cNvSpPr>
                <a:spLocks/>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834"/>
              <p:cNvSpPr>
                <a:spLocks/>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835"/>
              <p:cNvSpPr>
                <a:spLocks/>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836"/>
              <p:cNvSpPr>
                <a:spLocks/>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837"/>
              <p:cNvSpPr>
                <a:spLocks/>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838"/>
              <p:cNvSpPr>
                <a:spLocks/>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839"/>
              <p:cNvSpPr>
                <a:spLocks/>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840"/>
              <p:cNvSpPr>
                <a:spLocks/>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841"/>
              <p:cNvSpPr>
                <a:spLocks/>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842"/>
              <p:cNvSpPr>
                <a:spLocks/>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843"/>
              <p:cNvSpPr>
                <a:spLocks/>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844"/>
              <p:cNvSpPr>
                <a:spLocks/>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845"/>
              <p:cNvSpPr>
                <a:spLocks/>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846"/>
              <p:cNvSpPr>
                <a:spLocks/>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847"/>
              <p:cNvSpPr>
                <a:spLocks/>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848"/>
              <p:cNvSpPr>
                <a:spLocks/>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849"/>
              <p:cNvSpPr>
                <a:spLocks/>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850"/>
              <p:cNvSpPr>
                <a:spLocks/>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851"/>
              <p:cNvSpPr>
                <a:spLocks/>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852"/>
              <p:cNvSpPr>
                <a:spLocks/>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853"/>
              <p:cNvSpPr>
                <a:spLocks/>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854"/>
              <p:cNvSpPr>
                <a:spLocks/>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855"/>
              <p:cNvSpPr>
                <a:spLocks/>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856"/>
              <p:cNvSpPr>
                <a:spLocks/>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858"/>
              <p:cNvSpPr>
                <a:spLocks/>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859"/>
              <p:cNvSpPr>
                <a:spLocks/>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861"/>
              <p:cNvSpPr>
                <a:spLocks/>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862"/>
              <p:cNvSpPr>
                <a:spLocks/>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864"/>
              <p:cNvSpPr>
                <a:spLocks/>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866"/>
              <p:cNvSpPr>
                <a:spLocks/>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867"/>
              <p:cNvSpPr>
                <a:spLocks/>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869"/>
              <p:cNvSpPr>
                <a:spLocks/>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870"/>
              <p:cNvSpPr>
                <a:spLocks/>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871"/>
              <p:cNvSpPr>
                <a:spLocks/>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873"/>
              <p:cNvSpPr>
                <a:spLocks/>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874"/>
              <p:cNvSpPr>
                <a:spLocks/>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875"/>
              <p:cNvSpPr>
                <a:spLocks/>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876"/>
              <p:cNvSpPr>
                <a:spLocks/>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877"/>
              <p:cNvSpPr>
                <a:spLocks/>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878"/>
              <p:cNvSpPr>
                <a:spLocks/>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880"/>
              <p:cNvSpPr>
                <a:spLocks/>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881"/>
              <p:cNvSpPr>
                <a:spLocks/>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882"/>
              <p:cNvSpPr>
                <a:spLocks/>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883"/>
              <p:cNvSpPr>
                <a:spLocks/>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884"/>
              <p:cNvSpPr>
                <a:spLocks/>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886"/>
              <p:cNvSpPr>
                <a:spLocks/>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888"/>
              <p:cNvSpPr>
                <a:spLocks/>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889"/>
              <p:cNvSpPr>
                <a:spLocks/>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890"/>
              <p:cNvSpPr>
                <a:spLocks/>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892"/>
              <p:cNvSpPr>
                <a:spLocks/>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893"/>
              <p:cNvSpPr>
                <a:spLocks/>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894"/>
              <p:cNvSpPr>
                <a:spLocks/>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895"/>
              <p:cNvSpPr>
                <a:spLocks/>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896"/>
              <p:cNvSpPr>
                <a:spLocks/>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897"/>
              <p:cNvSpPr>
                <a:spLocks/>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898"/>
              <p:cNvSpPr>
                <a:spLocks/>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899"/>
              <p:cNvSpPr>
                <a:spLocks/>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900"/>
              <p:cNvSpPr>
                <a:spLocks/>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901"/>
              <p:cNvSpPr>
                <a:spLocks/>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902"/>
              <p:cNvSpPr>
                <a:spLocks/>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904"/>
              <p:cNvSpPr>
                <a:spLocks/>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905"/>
              <p:cNvSpPr>
                <a:spLocks/>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907"/>
              <p:cNvSpPr>
                <a:spLocks/>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908"/>
              <p:cNvSpPr>
                <a:spLocks/>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910"/>
              <p:cNvSpPr>
                <a:spLocks/>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12"/>
              <p:cNvSpPr>
                <a:spLocks/>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3"/>
              <p:cNvSpPr>
                <a:spLocks/>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15"/>
              <p:cNvSpPr>
                <a:spLocks/>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16"/>
              <p:cNvSpPr>
                <a:spLocks/>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17"/>
              <p:cNvSpPr>
                <a:spLocks/>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18"/>
              <p:cNvSpPr>
                <a:spLocks/>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19"/>
              <p:cNvSpPr>
                <a:spLocks/>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20"/>
              <p:cNvSpPr>
                <a:spLocks/>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21"/>
              <p:cNvSpPr>
                <a:spLocks/>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922"/>
              <p:cNvSpPr>
                <a:spLocks/>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923"/>
              <p:cNvSpPr>
                <a:spLocks/>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924"/>
              <p:cNvSpPr>
                <a:spLocks/>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927"/>
              <p:cNvSpPr>
                <a:spLocks/>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928"/>
              <p:cNvSpPr>
                <a:spLocks/>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929"/>
              <p:cNvSpPr>
                <a:spLocks/>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930"/>
              <p:cNvSpPr>
                <a:spLocks/>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931"/>
              <p:cNvSpPr>
                <a:spLocks/>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932"/>
              <p:cNvSpPr>
                <a:spLocks/>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933"/>
              <p:cNvSpPr>
                <a:spLocks/>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934"/>
              <p:cNvSpPr>
                <a:spLocks/>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935"/>
              <p:cNvSpPr>
                <a:spLocks/>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936"/>
              <p:cNvSpPr>
                <a:spLocks/>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937"/>
              <p:cNvSpPr>
                <a:spLocks/>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938"/>
              <p:cNvSpPr>
                <a:spLocks/>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939"/>
              <p:cNvSpPr>
                <a:spLocks/>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940"/>
              <p:cNvSpPr>
                <a:spLocks/>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941"/>
              <p:cNvSpPr>
                <a:spLocks/>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942"/>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943"/>
              <p:cNvSpPr>
                <a:spLocks/>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944"/>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945"/>
              <p:cNvSpPr>
                <a:spLocks/>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946"/>
              <p:cNvSpPr>
                <a:spLocks/>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947"/>
              <p:cNvSpPr>
                <a:spLocks/>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948"/>
              <p:cNvSpPr>
                <a:spLocks/>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950"/>
              <p:cNvSpPr>
                <a:spLocks/>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951"/>
              <p:cNvSpPr>
                <a:spLocks/>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953"/>
              <p:cNvSpPr>
                <a:spLocks/>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954"/>
              <p:cNvSpPr>
                <a:spLocks/>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955"/>
              <p:cNvSpPr>
                <a:spLocks/>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956"/>
              <p:cNvSpPr>
                <a:spLocks/>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958"/>
              <p:cNvSpPr>
                <a:spLocks/>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959"/>
              <p:cNvSpPr>
                <a:spLocks/>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961"/>
              <p:cNvSpPr>
                <a:spLocks/>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962"/>
              <p:cNvSpPr>
                <a:spLocks/>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963"/>
              <p:cNvSpPr>
                <a:spLocks/>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965"/>
              <p:cNvSpPr>
                <a:spLocks/>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966"/>
              <p:cNvSpPr>
                <a:spLocks/>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967"/>
              <p:cNvSpPr>
                <a:spLocks/>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968"/>
              <p:cNvSpPr>
                <a:spLocks/>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969"/>
              <p:cNvSpPr>
                <a:spLocks/>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970"/>
              <p:cNvSpPr>
                <a:spLocks/>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72"/>
              <p:cNvSpPr>
                <a:spLocks/>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973"/>
              <p:cNvSpPr>
                <a:spLocks/>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974"/>
              <p:cNvSpPr>
                <a:spLocks/>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975"/>
              <p:cNvSpPr>
                <a:spLocks/>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976"/>
              <p:cNvSpPr>
                <a:spLocks/>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978"/>
              <p:cNvSpPr>
                <a:spLocks/>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980"/>
              <p:cNvSpPr>
                <a:spLocks/>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981"/>
              <p:cNvSpPr>
                <a:spLocks/>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982"/>
              <p:cNvSpPr>
                <a:spLocks/>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983"/>
              <p:cNvSpPr>
                <a:spLocks/>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984"/>
              <p:cNvSpPr>
                <a:spLocks/>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985"/>
              <p:cNvSpPr>
                <a:spLocks/>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986"/>
              <p:cNvSpPr>
                <a:spLocks/>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987"/>
              <p:cNvSpPr>
                <a:spLocks/>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988"/>
              <p:cNvSpPr>
                <a:spLocks/>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989"/>
              <p:cNvSpPr>
                <a:spLocks/>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990"/>
              <p:cNvSpPr>
                <a:spLocks/>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992"/>
              <p:cNvSpPr>
                <a:spLocks/>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993"/>
              <p:cNvSpPr>
                <a:spLocks/>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994"/>
              <p:cNvSpPr>
                <a:spLocks/>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996"/>
              <p:cNvSpPr>
                <a:spLocks/>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997"/>
              <p:cNvSpPr>
                <a:spLocks/>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999"/>
              <p:cNvSpPr>
                <a:spLocks/>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000"/>
              <p:cNvSpPr>
                <a:spLocks/>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002"/>
              <p:cNvSpPr>
                <a:spLocks/>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004"/>
              <p:cNvSpPr>
                <a:spLocks/>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005"/>
              <p:cNvSpPr>
                <a:spLocks/>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006"/>
              <p:cNvSpPr>
                <a:spLocks/>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007"/>
              <p:cNvSpPr>
                <a:spLocks/>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008"/>
              <p:cNvSpPr>
                <a:spLocks/>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1210"/>
            <p:cNvGrpSpPr>
              <a:grpSpLocks/>
            </p:cNvGrpSpPr>
            <p:nvPr/>
          </p:nvGrpSpPr>
          <p:grpSpPr bwMode="auto">
            <a:xfrm>
              <a:off x="337" y="2502"/>
              <a:ext cx="1438" cy="762"/>
              <a:chOff x="337" y="2502"/>
              <a:chExt cx="1438" cy="762"/>
            </a:xfrm>
          </p:grpSpPr>
          <p:sp>
            <p:nvSpPr>
              <p:cNvPr id="510" name="Freeform 1010"/>
              <p:cNvSpPr>
                <a:spLocks/>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011"/>
              <p:cNvSpPr>
                <a:spLocks/>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1012"/>
              <p:cNvSpPr>
                <a:spLocks/>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1013"/>
              <p:cNvSpPr>
                <a:spLocks/>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1014"/>
              <p:cNvSpPr>
                <a:spLocks/>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1015"/>
              <p:cNvSpPr>
                <a:spLocks/>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1016"/>
              <p:cNvSpPr>
                <a:spLocks/>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1017"/>
              <p:cNvSpPr>
                <a:spLocks/>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1019"/>
              <p:cNvSpPr>
                <a:spLocks/>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1020"/>
              <p:cNvSpPr>
                <a:spLocks/>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021"/>
              <p:cNvSpPr>
                <a:spLocks/>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022"/>
              <p:cNvSpPr>
                <a:spLocks/>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1023"/>
              <p:cNvSpPr>
                <a:spLocks/>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1024"/>
              <p:cNvSpPr>
                <a:spLocks/>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025"/>
              <p:cNvSpPr>
                <a:spLocks/>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026"/>
              <p:cNvSpPr>
                <a:spLocks/>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027"/>
              <p:cNvSpPr>
                <a:spLocks/>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1028"/>
              <p:cNvSpPr>
                <a:spLocks/>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1029"/>
              <p:cNvSpPr>
                <a:spLocks/>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031"/>
              <p:cNvSpPr>
                <a:spLocks/>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032"/>
              <p:cNvSpPr>
                <a:spLocks/>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033"/>
              <p:cNvSpPr>
                <a:spLocks/>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034"/>
              <p:cNvSpPr>
                <a:spLocks/>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035"/>
              <p:cNvSpPr>
                <a:spLocks/>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036"/>
              <p:cNvSpPr>
                <a:spLocks/>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037"/>
              <p:cNvSpPr>
                <a:spLocks/>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038"/>
              <p:cNvSpPr>
                <a:spLocks/>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039"/>
              <p:cNvSpPr>
                <a:spLocks/>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040"/>
              <p:cNvSpPr>
                <a:spLocks/>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041"/>
              <p:cNvSpPr>
                <a:spLocks/>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043"/>
              <p:cNvSpPr>
                <a:spLocks/>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044"/>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045"/>
              <p:cNvSpPr>
                <a:spLocks/>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046"/>
              <p:cNvSpPr>
                <a:spLocks/>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047"/>
              <p:cNvSpPr>
                <a:spLocks/>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1049"/>
              <p:cNvSpPr>
                <a:spLocks/>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1050"/>
              <p:cNvSpPr>
                <a:spLocks/>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1051"/>
              <p:cNvSpPr>
                <a:spLocks/>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1052"/>
              <p:cNvSpPr>
                <a:spLocks/>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054"/>
              <p:cNvSpPr>
                <a:spLocks/>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055"/>
              <p:cNvSpPr>
                <a:spLocks/>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056"/>
              <p:cNvSpPr>
                <a:spLocks/>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057"/>
              <p:cNvSpPr>
                <a:spLocks/>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058"/>
              <p:cNvSpPr>
                <a:spLocks/>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059"/>
              <p:cNvSpPr>
                <a:spLocks/>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1060"/>
              <p:cNvSpPr>
                <a:spLocks/>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061"/>
              <p:cNvSpPr>
                <a:spLocks/>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062"/>
              <p:cNvSpPr>
                <a:spLocks/>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063"/>
              <p:cNvSpPr>
                <a:spLocks/>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1065"/>
              <p:cNvSpPr>
                <a:spLocks/>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066"/>
              <p:cNvSpPr>
                <a:spLocks/>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1067"/>
              <p:cNvSpPr>
                <a:spLocks/>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068"/>
              <p:cNvSpPr>
                <a:spLocks/>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069"/>
              <p:cNvSpPr>
                <a:spLocks/>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071"/>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072"/>
              <p:cNvSpPr>
                <a:spLocks/>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073"/>
              <p:cNvSpPr>
                <a:spLocks/>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074"/>
              <p:cNvSpPr>
                <a:spLocks/>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075"/>
              <p:cNvSpPr>
                <a:spLocks/>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077"/>
              <p:cNvSpPr>
                <a:spLocks/>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078"/>
              <p:cNvSpPr>
                <a:spLocks/>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079"/>
              <p:cNvSpPr>
                <a:spLocks/>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080"/>
              <p:cNvSpPr>
                <a:spLocks/>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1081"/>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082"/>
              <p:cNvSpPr>
                <a:spLocks/>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083"/>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084"/>
              <p:cNvSpPr>
                <a:spLocks/>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085"/>
              <p:cNvSpPr>
                <a:spLocks/>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086"/>
              <p:cNvSpPr>
                <a:spLocks/>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87"/>
              <p:cNvSpPr>
                <a:spLocks/>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89"/>
              <p:cNvSpPr>
                <a:spLocks/>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90"/>
              <p:cNvSpPr>
                <a:spLocks/>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92"/>
              <p:cNvSpPr>
                <a:spLocks/>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93"/>
              <p:cNvSpPr>
                <a:spLocks/>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95"/>
              <p:cNvSpPr>
                <a:spLocks/>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097"/>
              <p:cNvSpPr>
                <a:spLocks/>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098"/>
              <p:cNvSpPr>
                <a:spLocks/>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00"/>
              <p:cNvSpPr>
                <a:spLocks/>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01"/>
              <p:cNvSpPr>
                <a:spLocks/>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02"/>
              <p:cNvSpPr>
                <a:spLocks/>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04"/>
              <p:cNvSpPr>
                <a:spLocks/>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05"/>
              <p:cNvSpPr>
                <a:spLocks/>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106"/>
              <p:cNvSpPr>
                <a:spLocks/>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107"/>
              <p:cNvSpPr>
                <a:spLocks/>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108"/>
              <p:cNvSpPr>
                <a:spLocks/>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109"/>
              <p:cNvSpPr>
                <a:spLocks/>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111"/>
              <p:cNvSpPr>
                <a:spLocks/>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112"/>
              <p:cNvSpPr>
                <a:spLocks/>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113"/>
              <p:cNvSpPr>
                <a:spLocks/>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114"/>
              <p:cNvSpPr>
                <a:spLocks/>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115"/>
              <p:cNvSpPr>
                <a:spLocks/>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117"/>
              <p:cNvSpPr>
                <a:spLocks/>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119"/>
              <p:cNvSpPr>
                <a:spLocks/>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120"/>
              <p:cNvSpPr>
                <a:spLocks/>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121"/>
              <p:cNvSpPr>
                <a:spLocks/>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122"/>
              <p:cNvSpPr>
                <a:spLocks/>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123"/>
              <p:cNvSpPr>
                <a:spLocks/>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124"/>
              <p:cNvSpPr>
                <a:spLocks/>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125"/>
              <p:cNvSpPr>
                <a:spLocks/>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126"/>
              <p:cNvSpPr>
                <a:spLocks/>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127"/>
              <p:cNvSpPr>
                <a:spLocks/>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128"/>
              <p:cNvSpPr>
                <a:spLocks/>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129"/>
              <p:cNvSpPr>
                <a:spLocks/>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130"/>
              <p:cNvSpPr>
                <a:spLocks/>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131"/>
              <p:cNvSpPr>
                <a:spLocks/>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132"/>
              <p:cNvSpPr>
                <a:spLocks/>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133"/>
              <p:cNvSpPr>
                <a:spLocks/>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135"/>
              <p:cNvSpPr>
                <a:spLocks/>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136"/>
              <p:cNvSpPr>
                <a:spLocks/>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138"/>
              <p:cNvSpPr>
                <a:spLocks/>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139"/>
              <p:cNvSpPr>
                <a:spLocks/>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140"/>
              <p:cNvSpPr>
                <a:spLocks/>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141"/>
              <p:cNvSpPr>
                <a:spLocks/>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143"/>
              <p:cNvSpPr>
                <a:spLocks/>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144"/>
              <p:cNvSpPr>
                <a:spLocks/>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145"/>
              <p:cNvSpPr>
                <a:spLocks/>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146"/>
              <p:cNvSpPr>
                <a:spLocks/>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147"/>
              <p:cNvSpPr>
                <a:spLocks/>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148"/>
              <p:cNvSpPr>
                <a:spLocks/>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149"/>
              <p:cNvSpPr>
                <a:spLocks/>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150"/>
              <p:cNvSpPr>
                <a:spLocks/>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151"/>
              <p:cNvSpPr>
                <a:spLocks/>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152"/>
              <p:cNvSpPr>
                <a:spLocks/>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153"/>
              <p:cNvSpPr>
                <a:spLocks/>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154"/>
              <p:cNvSpPr>
                <a:spLocks/>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155"/>
              <p:cNvSpPr>
                <a:spLocks/>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157"/>
              <p:cNvSpPr>
                <a:spLocks/>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158"/>
              <p:cNvSpPr>
                <a:spLocks/>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159"/>
              <p:cNvSpPr>
                <a:spLocks/>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160"/>
              <p:cNvSpPr>
                <a:spLocks/>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161"/>
              <p:cNvSpPr>
                <a:spLocks/>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162"/>
              <p:cNvSpPr>
                <a:spLocks/>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163"/>
              <p:cNvSpPr>
                <a:spLocks/>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1165"/>
              <p:cNvSpPr>
                <a:spLocks/>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166"/>
              <p:cNvSpPr>
                <a:spLocks/>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167"/>
              <p:cNvSpPr>
                <a:spLocks/>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168"/>
              <p:cNvSpPr>
                <a:spLocks/>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169"/>
              <p:cNvSpPr>
                <a:spLocks/>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170"/>
              <p:cNvSpPr>
                <a:spLocks/>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171"/>
              <p:cNvSpPr>
                <a:spLocks/>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172"/>
              <p:cNvSpPr>
                <a:spLocks/>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173"/>
              <p:cNvSpPr>
                <a:spLocks/>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174"/>
              <p:cNvSpPr>
                <a:spLocks/>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175"/>
              <p:cNvSpPr>
                <a:spLocks/>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176"/>
              <p:cNvSpPr>
                <a:spLocks/>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177"/>
              <p:cNvSpPr>
                <a:spLocks/>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178"/>
              <p:cNvSpPr>
                <a:spLocks/>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179"/>
              <p:cNvSpPr>
                <a:spLocks/>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180"/>
              <p:cNvSpPr>
                <a:spLocks/>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181"/>
              <p:cNvSpPr>
                <a:spLocks/>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182"/>
              <p:cNvSpPr>
                <a:spLocks/>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183"/>
              <p:cNvSpPr>
                <a:spLocks/>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184"/>
              <p:cNvSpPr>
                <a:spLocks/>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185"/>
              <p:cNvSpPr>
                <a:spLocks/>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186"/>
              <p:cNvSpPr>
                <a:spLocks/>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187"/>
              <p:cNvSpPr>
                <a:spLocks/>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188"/>
              <p:cNvSpPr>
                <a:spLocks/>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1189"/>
              <p:cNvSpPr>
                <a:spLocks/>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190"/>
              <p:cNvSpPr>
                <a:spLocks/>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191"/>
              <p:cNvSpPr>
                <a:spLocks/>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192"/>
              <p:cNvSpPr>
                <a:spLocks/>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193"/>
              <p:cNvSpPr>
                <a:spLocks/>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194"/>
              <p:cNvSpPr>
                <a:spLocks/>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195"/>
              <p:cNvSpPr>
                <a:spLocks/>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196"/>
              <p:cNvSpPr>
                <a:spLocks/>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197"/>
              <p:cNvSpPr>
                <a:spLocks/>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198"/>
              <p:cNvSpPr>
                <a:spLocks/>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199"/>
              <p:cNvSpPr>
                <a:spLocks/>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200"/>
              <p:cNvSpPr>
                <a:spLocks/>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201"/>
              <p:cNvSpPr>
                <a:spLocks/>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202"/>
              <p:cNvSpPr>
                <a:spLocks/>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1203"/>
              <p:cNvSpPr>
                <a:spLocks/>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205"/>
              <p:cNvSpPr>
                <a:spLocks/>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206"/>
              <p:cNvSpPr>
                <a:spLocks/>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207"/>
              <p:cNvSpPr>
                <a:spLocks/>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208"/>
              <p:cNvSpPr>
                <a:spLocks/>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209"/>
              <p:cNvSpPr>
                <a:spLocks/>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1411"/>
            <p:cNvGrpSpPr>
              <a:grpSpLocks/>
            </p:cNvGrpSpPr>
            <p:nvPr/>
          </p:nvGrpSpPr>
          <p:grpSpPr bwMode="auto">
            <a:xfrm>
              <a:off x="316" y="2113"/>
              <a:ext cx="1081" cy="1148"/>
              <a:chOff x="316" y="2113"/>
              <a:chExt cx="1081" cy="1148"/>
            </a:xfrm>
          </p:grpSpPr>
          <p:sp>
            <p:nvSpPr>
              <p:cNvPr id="310" name="Freeform 1211"/>
              <p:cNvSpPr>
                <a:spLocks/>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212"/>
              <p:cNvSpPr>
                <a:spLocks/>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213"/>
              <p:cNvSpPr>
                <a:spLocks/>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214"/>
              <p:cNvSpPr>
                <a:spLocks/>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215"/>
              <p:cNvSpPr>
                <a:spLocks/>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216"/>
              <p:cNvSpPr>
                <a:spLocks/>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217"/>
              <p:cNvSpPr>
                <a:spLocks/>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218"/>
              <p:cNvSpPr>
                <a:spLocks/>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219"/>
              <p:cNvSpPr>
                <a:spLocks/>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220"/>
              <p:cNvSpPr>
                <a:spLocks/>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221"/>
              <p:cNvSpPr>
                <a:spLocks/>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222"/>
              <p:cNvSpPr>
                <a:spLocks/>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223"/>
              <p:cNvSpPr>
                <a:spLocks/>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224"/>
              <p:cNvSpPr>
                <a:spLocks/>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226"/>
              <p:cNvSpPr>
                <a:spLocks/>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227"/>
              <p:cNvSpPr>
                <a:spLocks/>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229"/>
              <p:cNvSpPr>
                <a:spLocks/>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230"/>
              <p:cNvSpPr>
                <a:spLocks/>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231"/>
              <p:cNvSpPr>
                <a:spLocks/>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232"/>
              <p:cNvSpPr>
                <a:spLocks/>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233"/>
              <p:cNvSpPr>
                <a:spLocks/>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235"/>
              <p:cNvSpPr>
                <a:spLocks/>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236"/>
              <p:cNvSpPr>
                <a:spLocks/>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237"/>
              <p:cNvSpPr>
                <a:spLocks/>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238"/>
              <p:cNvSpPr>
                <a:spLocks/>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239"/>
              <p:cNvSpPr>
                <a:spLocks/>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240"/>
              <p:cNvSpPr>
                <a:spLocks/>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241"/>
              <p:cNvSpPr>
                <a:spLocks/>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242"/>
              <p:cNvSpPr>
                <a:spLocks/>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243"/>
              <p:cNvSpPr>
                <a:spLocks/>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244"/>
              <p:cNvSpPr>
                <a:spLocks/>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245"/>
              <p:cNvSpPr>
                <a:spLocks/>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246"/>
              <p:cNvSpPr>
                <a:spLocks/>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247"/>
              <p:cNvSpPr>
                <a:spLocks/>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248"/>
              <p:cNvSpPr>
                <a:spLocks/>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249"/>
              <p:cNvSpPr>
                <a:spLocks/>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250"/>
              <p:cNvSpPr>
                <a:spLocks/>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251"/>
              <p:cNvSpPr>
                <a:spLocks/>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252"/>
              <p:cNvSpPr>
                <a:spLocks/>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253"/>
              <p:cNvSpPr>
                <a:spLocks/>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255"/>
              <p:cNvSpPr>
                <a:spLocks/>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256"/>
              <p:cNvSpPr>
                <a:spLocks/>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1257"/>
              <p:cNvSpPr>
                <a:spLocks/>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1258"/>
              <p:cNvSpPr>
                <a:spLocks/>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1259"/>
              <p:cNvSpPr>
                <a:spLocks/>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260"/>
              <p:cNvSpPr>
                <a:spLocks/>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261"/>
              <p:cNvSpPr>
                <a:spLocks/>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263"/>
              <p:cNvSpPr>
                <a:spLocks/>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64"/>
              <p:cNvSpPr>
                <a:spLocks/>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266"/>
              <p:cNvSpPr>
                <a:spLocks/>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267"/>
              <p:cNvSpPr>
                <a:spLocks/>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268"/>
              <p:cNvSpPr>
                <a:spLocks/>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270"/>
              <p:cNvSpPr>
                <a:spLocks/>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271"/>
              <p:cNvSpPr>
                <a:spLocks/>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272"/>
              <p:cNvSpPr>
                <a:spLocks/>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273"/>
              <p:cNvSpPr>
                <a:spLocks/>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1274"/>
              <p:cNvSpPr>
                <a:spLocks/>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1275"/>
              <p:cNvSpPr>
                <a:spLocks/>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1277"/>
              <p:cNvSpPr>
                <a:spLocks/>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278"/>
              <p:cNvSpPr>
                <a:spLocks/>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279"/>
              <p:cNvSpPr>
                <a:spLocks/>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280"/>
              <p:cNvSpPr>
                <a:spLocks/>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281"/>
              <p:cNvSpPr>
                <a:spLocks/>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282"/>
              <p:cNvSpPr>
                <a:spLocks/>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283"/>
              <p:cNvSpPr>
                <a:spLocks/>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285"/>
              <p:cNvSpPr>
                <a:spLocks/>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286"/>
              <p:cNvSpPr>
                <a:spLocks/>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287"/>
              <p:cNvSpPr>
                <a:spLocks/>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289"/>
              <p:cNvSpPr>
                <a:spLocks/>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290"/>
              <p:cNvSpPr>
                <a:spLocks/>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1291"/>
              <p:cNvSpPr>
                <a:spLocks/>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292"/>
              <p:cNvSpPr>
                <a:spLocks/>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293"/>
              <p:cNvSpPr>
                <a:spLocks/>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294"/>
              <p:cNvSpPr>
                <a:spLocks/>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295"/>
              <p:cNvSpPr>
                <a:spLocks/>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296"/>
              <p:cNvSpPr>
                <a:spLocks/>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297"/>
              <p:cNvSpPr>
                <a:spLocks/>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298"/>
              <p:cNvSpPr>
                <a:spLocks/>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299"/>
              <p:cNvSpPr>
                <a:spLocks/>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301"/>
              <p:cNvSpPr>
                <a:spLocks/>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302"/>
              <p:cNvSpPr>
                <a:spLocks/>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303"/>
              <p:cNvSpPr>
                <a:spLocks/>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304"/>
              <p:cNvSpPr>
                <a:spLocks/>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305"/>
              <p:cNvSpPr>
                <a:spLocks/>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306"/>
              <p:cNvSpPr>
                <a:spLocks/>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307"/>
              <p:cNvSpPr>
                <a:spLocks/>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309"/>
              <p:cNvSpPr>
                <a:spLocks/>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310"/>
              <p:cNvSpPr>
                <a:spLocks/>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312"/>
              <p:cNvSpPr>
                <a:spLocks/>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313"/>
              <p:cNvSpPr>
                <a:spLocks/>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314"/>
              <p:cNvSpPr>
                <a:spLocks/>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315"/>
              <p:cNvSpPr>
                <a:spLocks/>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316"/>
              <p:cNvSpPr>
                <a:spLocks/>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317"/>
              <p:cNvSpPr>
                <a:spLocks/>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318"/>
              <p:cNvSpPr>
                <a:spLocks/>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319"/>
              <p:cNvSpPr>
                <a:spLocks/>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320"/>
              <p:cNvSpPr>
                <a:spLocks/>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321"/>
              <p:cNvSpPr>
                <a:spLocks/>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324"/>
              <p:cNvSpPr>
                <a:spLocks/>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325"/>
              <p:cNvSpPr>
                <a:spLocks/>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326"/>
              <p:cNvSpPr>
                <a:spLocks/>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327"/>
              <p:cNvSpPr>
                <a:spLocks/>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328"/>
              <p:cNvSpPr>
                <a:spLocks/>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329"/>
              <p:cNvSpPr>
                <a:spLocks/>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331"/>
              <p:cNvSpPr>
                <a:spLocks/>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332"/>
              <p:cNvSpPr>
                <a:spLocks/>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333"/>
              <p:cNvSpPr>
                <a:spLocks/>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335"/>
              <p:cNvSpPr>
                <a:spLocks/>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336"/>
              <p:cNvSpPr>
                <a:spLocks/>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337"/>
              <p:cNvSpPr>
                <a:spLocks/>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338"/>
              <p:cNvSpPr>
                <a:spLocks/>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339"/>
              <p:cNvSpPr>
                <a:spLocks/>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340"/>
              <p:cNvSpPr>
                <a:spLocks/>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341"/>
              <p:cNvSpPr>
                <a:spLocks/>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342"/>
              <p:cNvSpPr>
                <a:spLocks/>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343"/>
              <p:cNvSpPr>
                <a:spLocks/>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344"/>
              <p:cNvSpPr>
                <a:spLocks/>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345"/>
              <p:cNvSpPr>
                <a:spLocks/>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347"/>
              <p:cNvSpPr>
                <a:spLocks/>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348"/>
              <p:cNvSpPr>
                <a:spLocks/>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349"/>
              <p:cNvSpPr>
                <a:spLocks/>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350"/>
              <p:cNvSpPr>
                <a:spLocks/>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351"/>
              <p:cNvSpPr>
                <a:spLocks/>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352"/>
              <p:cNvSpPr>
                <a:spLocks/>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353"/>
              <p:cNvSpPr>
                <a:spLocks/>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355"/>
              <p:cNvSpPr>
                <a:spLocks/>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356"/>
              <p:cNvSpPr>
                <a:spLocks/>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358"/>
              <p:cNvSpPr>
                <a:spLocks/>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359"/>
              <p:cNvSpPr>
                <a:spLocks/>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360"/>
              <p:cNvSpPr>
                <a:spLocks/>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361"/>
              <p:cNvSpPr>
                <a:spLocks/>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362"/>
              <p:cNvSpPr>
                <a:spLocks/>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363"/>
              <p:cNvSpPr>
                <a:spLocks/>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364"/>
              <p:cNvSpPr>
                <a:spLocks/>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365"/>
              <p:cNvSpPr>
                <a:spLocks/>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366"/>
              <p:cNvSpPr>
                <a:spLocks/>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367"/>
              <p:cNvSpPr>
                <a:spLocks/>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370"/>
              <p:cNvSpPr>
                <a:spLocks/>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371"/>
              <p:cNvSpPr>
                <a:spLocks/>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372"/>
              <p:cNvSpPr>
                <a:spLocks/>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373"/>
              <p:cNvSpPr>
                <a:spLocks/>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374"/>
              <p:cNvSpPr>
                <a:spLocks/>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375"/>
              <p:cNvSpPr>
                <a:spLocks/>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377"/>
              <p:cNvSpPr>
                <a:spLocks/>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378"/>
              <p:cNvSpPr>
                <a:spLocks/>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379"/>
              <p:cNvSpPr>
                <a:spLocks/>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81"/>
              <p:cNvSpPr>
                <a:spLocks/>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82"/>
              <p:cNvSpPr>
                <a:spLocks/>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83"/>
              <p:cNvSpPr>
                <a:spLocks/>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384"/>
              <p:cNvSpPr>
                <a:spLocks/>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385"/>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386"/>
              <p:cNvSpPr>
                <a:spLocks/>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387"/>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388"/>
              <p:cNvSpPr>
                <a:spLocks/>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389"/>
              <p:cNvSpPr>
                <a:spLocks/>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390"/>
              <p:cNvSpPr>
                <a:spLocks/>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391"/>
              <p:cNvSpPr>
                <a:spLocks/>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393"/>
              <p:cNvSpPr>
                <a:spLocks/>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394"/>
              <p:cNvSpPr>
                <a:spLocks/>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395"/>
              <p:cNvSpPr>
                <a:spLocks/>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396"/>
              <p:cNvSpPr>
                <a:spLocks/>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397"/>
              <p:cNvSpPr>
                <a:spLocks/>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399"/>
              <p:cNvSpPr>
                <a:spLocks/>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401"/>
              <p:cNvSpPr>
                <a:spLocks/>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02"/>
              <p:cNvSpPr>
                <a:spLocks/>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1404"/>
              <p:cNvSpPr>
                <a:spLocks/>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405"/>
              <p:cNvSpPr>
                <a:spLocks/>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1406"/>
              <p:cNvSpPr>
                <a:spLocks/>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407"/>
              <p:cNvSpPr>
                <a:spLocks/>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1408"/>
              <p:cNvSpPr>
                <a:spLocks/>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1409"/>
              <p:cNvSpPr>
                <a:spLocks/>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1410"/>
              <p:cNvSpPr>
                <a:spLocks/>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1612"/>
            <p:cNvGrpSpPr>
              <a:grpSpLocks/>
            </p:cNvGrpSpPr>
            <p:nvPr/>
          </p:nvGrpSpPr>
          <p:grpSpPr bwMode="auto">
            <a:xfrm>
              <a:off x="482" y="2794"/>
              <a:ext cx="569" cy="416"/>
              <a:chOff x="482" y="2794"/>
              <a:chExt cx="569" cy="416"/>
            </a:xfrm>
          </p:grpSpPr>
          <p:sp>
            <p:nvSpPr>
              <p:cNvPr id="110" name="Freeform 1412"/>
              <p:cNvSpPr>
                <a:spLocks/>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413"/>
              <p:cNvSpPr>
                <a:spLocks/>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414"/>
              <p:cNvSpPr>
                <a:spLocks/>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416"/>
              <p:cNvSpPr>
                <a:spLocks/>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417"/>
              <p:cNvSpPr>
                <a:spLocks/>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418"/>
              <p:cNvSpPr>
                <a:spLocks/>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419"/>
              <p:cNvSpPr>
                <a:spLocks/>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420"/>
              <p:cNvSpPr>
                <a:spLocks/>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21"/>
              <p:cNvSpPr>
                <a:spLocks/>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22"/>
              <p:cNvSpPr>
                <a:spLocks/>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424"/>
              <p:cNvSpPr>
                <a:spLocks/>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425"/>
              <p:cNvSpPr>
                <a:spLocks/>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426"/>
              <p:cNvSpPr>
                <a:spLocks/>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427"/>
              <p:cNvSpPr>
                <a:spLocks/>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428"/>
              <p:cNvSpPr>
                <a:spLocks/>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29"/>
              <p:cNvSpPr>
                <a:spLocks/>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430"/>
              <p:cNvSpPr>
                <a:spLocks/>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431"/>
              <p:cNvSpPr>
                <a:spLocks/>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432"/>
              <p:cNvSpPr>
                <a:spLocks/>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433"/>
              <p:cNvSpPr>
                <a:spLocks/>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434"/>
              <p:cNvSpPr>
                <a:spLocks/>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436"/>
              <p:cNvSpPr>
                <a:spLocks/>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437"/>
              <p:cNvSpPr>
                <a:spLocks/>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438"/>
              <p:cNvSpPr>
                <a:spLocks/>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440"/>
              <p:cNvSpPr>
                <a:spLocks/>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41"/>
              <p:cNvSpPr>
                <a:spLocks/>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42"/>
              <p:cNvSpPr>
                <a:spLocks/>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43"/>
              <p:cNvSpPr>
                <a:spLocks/>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44"/>
              <p:cNvSpPr>
                <a:spLocks/>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46"/>
              <p:cNvSpPr>
                <a:spLocks/>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48"/>
              <p:cNvSpPr>
                <a:spLocks/>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49"/>
              <p:cNvSpPr>
                <a:spLocks/>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451"/>
              <p:cNvSpPr>
                <a:spLocks/>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452"/>
              <p:cNvSpPr>
                <a:spLocks/>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453"/>
              <p:cNvSpPr>
                <a:spLocks/>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454"/>
              <p:cNvSpPr>
                <a:spLocks/>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455"/>
              <p:cNvSpPr>
                <a:spLocks/>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456"/>
              <p:cNvSpPr>
                <a:spLocks/>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457"/>
              <p:cNvSpPr>
                <a:spLocks/>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458"/>
              <p:cNvSpPr>
                <a:spLocks/>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459"/>
              <p:cNvSpPr>
                <a:spLocks/>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460"/>
              <p:cNvSpPr>
                <a:spLocks/>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463"/>
              <p:cNvSpPr>
                <a:spLocks/>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464"/>
              <p:cNvSpPr>
                <a:spLocks/>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465"/>
              <p:cNvSpPr>
                <a:spLocks/>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466"/>
              <p:cNvSpPr>
                <a:spLocks/>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467"/>
              <p:cNvSpPr>
                <a:spLocks/>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468"/>
              <p:cNvSpPr>
                <a:spLocks/>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469"/>
              <p:cNvSpPr>
                <a:spLocks/>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470"/>
              <p:cNvSpPr>
                <a:spLocks/>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471"/>
              <p:cNvSpPr>
                <a:spLocks/>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472"/>
              <p:cNvSpPr>
                <a:spLocks/>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473"/>
              <p:cNvSpPr>
                <a:spLocks/>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474"/>
              <p:cNvSpPr>
                <a:spLocks/>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475"/>
              <p:cNvSpPr>
                <a:spLocks/>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476"/>
              <p:cNvSpPr>
                <a:spLocks/>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477"/>
              <p:cNvSpPr>
                <a:spLocks/>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478"/>
              <p:cNvSpPr>
                <a:spLocks/>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479"/>
              <p:cNvSpPr>
                <a:spLocks/>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480"/>
              <p:cNvSpPr>
                <a:spLocks/>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481"/>
              <p:cNvSpPr>
                <a:spLocks/>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482"/>
              <p:cNvSpPr>
                <a:spLocks/>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483"/>
              <p:cNvSpPr>
                <a:spLocks/>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484"/>
              <p:cNvSpPr>
                <a:spLocks/>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486"/>
              <p:cNvSpPr>
                <a:spLocks/>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487"/>
              <p:cNvSpPr>
                <a:spLocks/>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488"/>
              <p:cNvSpPr>
                <a:spLocks/>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489"/>
              <p:cNvSpPr>
                <a:spLocks/>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490"/>
              <p:cNvSpPr>
                <a:spLocks/>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492"/>
              <p:cNvSpPr>
                <a:spLocks/>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494"/>
              <p:cNvSpPr>
                <a:spLocks/>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495"/>
              <p:cNvSpPr>
                <a:spLocks/>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496"/>
              <p:cNvSpPr>
                <a:spLocks/>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497"/>
              <p:cNvSpPr>
                <a:spLocks/>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498"/>
              <p:cNvSpPr>
                <a:spLocks/>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499"/>
              <p:cNvSpPr>
                <a:spLocks/>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500"/>
              <p:cNvSpPr>
                <a:spLocks/>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501"/>
              <p:cNvSpPr>
                <a:spLocks/>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502"/>
              <p:cNvSpPr>
                <a:spLocks/>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503"/>
              <p:cNvSpPr>
                <a:spLocks/>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504"/>
              <p:cNvSpPr>
                <a:spLocks/>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505"/>
              <p:cNvSpPr>
                <a:spLocks/>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506"/>
              <p:cNvSpPr>
                <a:spLocks/>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508"/>
              <p:cNvSpPr>
                <a:spLocks/>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509"/>
              <p:cNvSpPr>
                <a:spLocks/>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510"/>
              <p:cNvSpPr>
                <a:spLocks/>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511"/>
              <p:cNvSpPr>
                <a:spLocks/>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512"/>
              <p:cNvSpPr>
                <a:spLocks/>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513"/>
              <p:cNvSpPr>
                <a:spLocks/>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514"/>
              <p:cNvSpPr>
                <a:spLocks/>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516"/>
              <p:cNvSpPr>
                <a:spLocks/>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517"/>
              <p:cNvSpPr>
                <a:spLocks/>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518"/>
              <p:cNvSpPr>
                <a:spLocks/>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520"/>
              <p:cNvSpPr>
                <a:spLocks/>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521"/>
              <p:cNvSpPr>
                <a:spLocks/>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522"/>
              <p:cNvSpPr>
                <a:spLocks/>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523"/>
              <p:cNvSpPr>
                <a:spLocks/>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524"/>
              <p:cNvSpPr>
                <a:spLocks/>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525"/>
              <p:cNvSpPr>
                <a:spLocks/>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526"/>
              <p:cNvSpPr>
                <a:spLocks/>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528"/>
              <p:cNvSpPr>
                <a:spLocks/>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529"/>
              <p:cNvSpPr>
                <a:spLocks/>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530"/>
              <p:cNvSpPr>
                <a:spLocks/>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532"/>
              <p:cNvSpPr>
                <a:spLocks/>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533"/>
              <p:cNvSpPr>
                <a:spLocks/>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534"/>
              <p:cNvSpPr>
                <a:spLocks/>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535"/>
              <p:cNvSpPr>
                <a:spLocks/>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536"/>
              <p:cNvSpPr>
                <a:spLocks/>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538"/>
              <p:cNvSpPr>
                <a:spLocks/>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540"/>
              <p:cNvSpPr>
                <a:spLocks/>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541"/>
              <p:cNvSpPr>
                <a:spLocks/>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543"/>
              <p:cNvSpPr>
                <a:spLocks/>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544"/>
              <p:cNvSpPr>
                <a:spLocks/>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545"/>
              <p:cNvSpPr>
                <a:spLocks/>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546"/>
              <p:cNvSpPr>
                <a:spLocks/>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547"/>
              <p:cNvSpPr>
                <a:spLocks/>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548"/>
              <p:cNvSpPr>
                <a:spLocks/>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549"/>
              <p:cNvSpPr>
                <a:spLocks/>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550"/>
              <p:cNvSpPr>
                <a:spLocks/>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551"/>
              <p:cNvSpPr>
                <a:spLocks/>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552"/>
              <p:cNvSpPr>
                <a:spLocks/>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554"/>
              <p:cNvSpPr>
                <a:spLocks/>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555"/>
              <p:cNvSpPr>
                <a:spLocks/>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556"/>
              <p:cNvSpPr>
                <a:spLocks/>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557"/>
              <p:cNvSpPr>
                <a:spLocks/>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558"/>
              <p:cNvSpPr>
                <a:spLocks/>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559"/>
              <p:cNvSpPr>
                <a:spLocks/>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560"/>
              <p:cNvSpPr>
                <a:spLocks/>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561"/>
              <p:cNvSpPr>
                <a:spLocks/>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562"/>
              <p:cNvSpPr>
                <a:spLocks/>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563"/>
              <p:cNvSpPr>
                <a:spLocks/>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564"/>
              <p:cNvSpPr>
                <a:spLocks/>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565"/>
              <p:cNvSpPr>
                <a:spLocks/>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566"/>
              <p:cNvSpPr>
                <a:spLocks/>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567"/>
              <p:cNvSpPr>
                <a:spLocks/>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568"/>
              <p:cNvSpPr>
                <a:spLocks/>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569"/>
              <p:cNvSpPr>
                <a:spLocks/>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570"/>
              <p:cNvSpPr>
                <a:spLocks/>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571"/>
              <p:cNvSpPr>
                <a:spLocks/>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572"/>
              <p:cNvSpPr>
                <a:spLocks/>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573"/>
              <p:cNvSpPr>
                <a:spLocks/>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574"/>
              <p:cNvSpPr>
                <a:spLocks/>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575"/>
              <p:cNvSpPr>
                <a:spLocks/>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576"/>
              <p:cNvSpPr>
                <a:spLocks/>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578"/>
              <p:cNvSpPr>
                <a:spLocks/>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579"/>
              <p:cNvSpPr>
                <a:spLocks/>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580"/>
              <p:cNvSpPr>
                <a:spLocks/>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581"/>
              <p:cNvSpPr>
                <a:spLocks/>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582"/>
              <p:cNvSpPr>
                <a:spLocks/>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584"/>
              <p:cNvSpPr>
                <a:spLocks/>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586"/>
              <p:cNvSpPr>
                <a:spLocks/>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587"/>
              <p:cNvSpPr>
                <a:spLocks/>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588"/>
              <p:cNvSpPr>
                <a:spLocks/>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589"/>
              <p:cNvSpPr>
                <a:spLocks/>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590"/>
              <p:cNvSpPr>
                <a:spLocks/>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591"/>
              <p:cNvSpPr>
                <a:spLocks/>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593"/>
              <p:cNvSpPr>
                <a:spLocks/>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594"/>
              <p:cNvSpPr>
                <a:spLocks/>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595"/>
              <p:cNvSpPr>
                <a:spLocks/>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596"/>
              <p:cNvSpPr>
                <a:spLocks/>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597"/>
              <p:cNvSpPr>
                <a:spLocks/>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598"/>
              <p:cNvSpPr>
                <a:spLocks/>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600"/>
              <p:cNvSpPr>
                <a:spLocks/>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601"/>
              <p:cNvSpPr>
                <a:spLocks/>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602"/>
              <p:cNvSpPr>
                <a:spLocks/>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603"/>
              <p:cNvSpPr>
                <a:spLocks/>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604"/>
              <p:cNvSpPr>
                <a:spLocks/>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605"/>
              <p:cNvSpPr>
                <a:spLocks/>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606"/>
              <p:cNvSpPr>
                <a:spLocks/>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607"/>
              <p:cNvSpPr>
                <a:spLocks/>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608"/>
              <p:cNvSpPr>
                <a:spLocks/>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609"/>
              <p:cNvSpPr>
                <a:spLocks/>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610"/>
              <p:cNvSpPr>
                <a:spLocks/>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611"/>
              <p:cNvSpPr>
                <a:spLocks/>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Freeform 1613"/>
            <p:cNvSpPr>
              <a:spLocks/>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614"/>
            <p:cNvSpPr>
              <a:spLocks/>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15"/>
            <p:cNvSpPr>
              <a:spLocks/>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16"/>
            <p:cNvSpPr>
              <a:spLocks/>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17"/>
            <p:cNvSpPr>
              <a:spLocks/>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18"/>
            <p:cNvSpPr>
              <a:spLocks/>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619"/>
            <p:cNvSpPr>
              <a:spLocks/>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621"/>
            <p:cNvSpPr>
              <a:spLocks/>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622"/>
            <p:cNvSpPr>
              <a:spLocks/>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623"/>
            <p:cNvSpPr>
              <a:spLocks/>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625"/>
            <p:cNvSpPr>
              <a:spLocks/>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26"/>
            <p:cNvSpPr>
              <a:spLocks/>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627"/>
            <p:cNvSpPr>
              <a:spLocks/>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628"/>
            <p:cNvSpPr>
              <a:spLocks/>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629"/>
            <p:cNvSpPr>
              <a:spLocks/>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31"/>
            <p:cNvSpPr>
              <a:spLocks/>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633"/>
            <p:cNvSpPr>
              <a:spLocks/>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634"/>
            <p:cNvSpPr>
              <a:spLocks/>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636"/>
            <p:cNvSpPr>
              <a:spLocks/>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637"/>
            <p:cNvSpPr>
              <a:spLocks/>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638"/>
            <p:cNvSpPr>
              <a:spLocks/>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640"/>
            <p:cNvSpPr>
              <a:spLocks/>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641"/>
            <p:cNvSpPr>
              <a:spLocks/>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642"/>
            <p:cNvSpPr>
              <a:spLocks/>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643"/>
            <p:cNvSpPr>
              <a:spLocks/>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644"/>
            <p:cNvSpPr>
              <a:spLocks/>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645"/>
            <p:cNvSpPr>
              <a:spLocks/>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647"/>
            <p:cNvSpPr>
              <a:spLocks/>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48"/>
            <p:cNvSpPr>
              <a:spLocks/>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649"/>
            <p:cNvSpPr>
              <a:spLocks/>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650"/>
            <p:cNvSpPr>
              <a:spLocks/>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651"/>
            <p:cNvSpPr>
              <a:spLocks/>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652"/>
            <p:cNvSpPr>
              <a:spLocks/>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653"/>
            <p:cNvSpPr>
              <a:spLocks/>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655"/>
            <p:cNvSpPr>
              <a:spLocks/>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656"/>
            <p:cNvSpPr>
              <a:spLocks/>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657"/>
            <p:cNvSpPr>
              <a:spLocks/>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58"/>
            <p:cNvSpPr>
              <a:spLocks/>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59"/>
            <p:cNvSpPr>
              <a:spLocks/>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660"/>
            <p:cNvSpPr>
              <a:spLocks/>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661"/>
            <p:cNvSpPr>
              <a:spLocks/>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662"/>
            <p:cNvSpPr>
              <a:spLocks/>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663"/>
            <p:cNvSpPr>
              <a:spLocks/>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664"/>
            <p:cNvSpPr>
              <a:spLocks/>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665"/>
            <p:cNvSpPr>
              <a:spLocks/>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666"/>
            <p:cNvSpPr>
              <a:spLocks/>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667"/>
            <p:cNvSpPr>
              <a:spLocks/>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668"/>
            <p:cNvSpPr>
              <a:spLocks/>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669"/>
            <p:cNvSpPr>
              <a:spLocks/>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671"/>
            <p:cNvSpPr>
              <a:spLocks/>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672"/>
            <p:cNvSpPr>
              <a:spLocks/>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673"/>
            <p:cNvSpPr>
              <a:spLocks/>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674"/>
            <p:cNvSpPr>
              <a:spLocks/>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675"/>
            <p:cNvSpPr>
              <a:spLocks/>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677"/>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679"/>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680"/>
            <p:cNvSpPr>
              <a:spLocks/>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681"/>
            <p:cNvSpPr>
              <a:spLocks/>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682"/>
            <p:cNvSpPr>
              <a:spLocks/>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683"/>
            <p:cNvSpPr>
              <a:spLocks/>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684"/>
            <p:cNvSpPr>
              <a:spLocks/>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685"/>
            <p:cNvSpPr>
              <a:spLocks/>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686"/>
            <p:cNvSpPr>
              <a:spLocks/>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687"/>
            <p:cNvSpPr>
              <a:spLocks/>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688"/>
            <p:cNvSpPr>
              <a:spLocks/>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689"/>
            <p:cNvSpPr>
              <a:spLocks/>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690"/>
            <p:cNvSpPr>
              <a:spLocks/>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691"/>
            <p:cNvSpPr>
              <a:spLocks/>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693"/>
            <p:cNvSpPr>
              <a:spLocks/>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694"/>
            <p:cNvSpPr>
              <a:spLocks/>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695"/>
            <p:cNvSpPr>
              <a:spLocks/>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696"/>
            <p:cNvSpPr>
              <a:spLocks/>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697"/>
            <p:cNvSpPr>
              <a:spLocks/>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698"/>
            <p:cNvSpPr>
              <a:spLocks/>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699"/>
            <p:cNvSpPr>
              <a:spLocks/>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700"/>
            <p:cNvSpPr>
              <a:spLocks/>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701"/>
            <p:cNvSpPr>
              <a:spLocks/>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702"/>
            <p:cNvSpPr>
              <a:spLocks/>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703"/>
            <p:cNvSpPr>
              <a:spLocks/>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704"/>
            <p:cNvSpPr>
              <a:spLocks/>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10" name="TextBox 1709"/>
          <p:cNvSpPr txBox="1"/>
          <p:nvPr/>
        </p:nvSpPr>
        <p:spPr>
          <a:xfrm>
            <a:off x="2126971" y="1522020"/>
            <a:ext cx="6572185" cy="2246769"/>
          </a:xfrm>
          <a:prstGeom prst="rect">
            <a:avLst/>
          </a:prstGeom>
          <a:noFill/>
        </p:spPr>
        <p:txBody>
          <a:bodyPr wrap="square" rtlCol="0">
            <a:spAutoFit/>
          </a:bodyPr>
          <a:lstStyle/>
          <a:p>
            <a:pPr algn="just"/>
            <a:r>
              <a:rPr lang="vi-VN" sz="2800" dirty="0">
                <a:solidFill>
                  <a:srgbClr val="000000"/>
                </a:solidFill>
                <a:latin typeface="Times New Roman" panose="02020603050405020304" pitchFamily="18" charset="0"/>
              </a:rPr>
              <a:t>Tìm đại từ được dùng trong câu ca dao sau:</a:t>
            </a:r>
            <a:endParaRPr lang="vi-VN" sz="2800" dirty="0"/>
          </a:p>
          <a:p>
            <a:pPr algn="ctr"/>
            <a:r>
              <a:rPr lang="vi-VN" sz="2800" i="1" dirty="0">
                <a:solidFill>
                  <a:srgbClr val="000000"/>
                </a:solidFill>
                <a:latin typeface="Times New Roman" panose="02020603050405020304" pitchFamily="18" charset="0"/>
              </a:rPr>
              <a:t>Mình về có nhớ ta chăng</a:t>
            </a:r>
            <a:endParaRPr lang="vi-VN" sz="2800" dirty="0"/>
          </a:p>
          <a:p>
            <a:r>
              <a:rPr lang="vi-VN" sz="2800" i="1" dirty="0">
                <a:solidFill>
                  <a:srgbClr val="000000"/>
                </a:solidFill>
                <a:latin typeface="Times New Roman" panose="02020603050405020304" pitchFamily="18" charset="0"/>
              </a:rPr>
              <a:t>          Ta về, ta nhớ hàm răng mình cười</a:t>
            </a:r>
            <a:r>
              <a:rPr lang="en-US" sz="2800" i="1" dirty="0">
                <a:solidFill>
                  <a:srgbClr val="000000"/>
                </a:solidFill>
                <a:latin typeface="Times New Roman" panose="02020603050405020304" pitchFamily="18" charset="0"/>
              </a:rPr>
              <a:t>.</a:t>
            </a:r>
            <a:endParaRPr lang="vi-VN" sz="2800" dirty="0"/>
          </a:p>
          <a:p>
            <a:r>
              <a:rPr lang="vi-VN" sz="2800" dirty="0"/>
              <a:t/>
            </a:r>
            <a:br>
              <a:rPr lang="vi-VN" sz="2800" dirty="0"/>
            </a:br>
            <a:endParaRPr lang="vi-VN" sz="2800" b="1" dirty="0">
              <a:solidFill>
                <a:srgbClr val="0070C0"/>
              </a:solidFill>
              <a:latin typeface="Times New Roman" pitchFamily="18" charset="0"/>
              <a:cs typeface="Times New Roman" pitchFamily="18" charset="0"/>
            </a:endParaRPr>
          </a:p>
        </p:txBody>
      </p:sp>
      <p:sp>
        <p:nvSpPr>
          <p:cNvPr id="11" name="Minus Sign 10">
            <a:extLst>
              <a:ext uri="{FF2B5EF4-FFF2-40B4-BE49-F238E27FC236}">
                <a16:creationId xmlns="" xmlns:a16="http://schemas.microsoft.com/office/drawing/2014/main" id="{6DC40421-DF3D-2966-103C-CDAC7D0B7298}"/>
              </a:ext>
            </a:extLst>
          </p:cNvPr>
          <p:cNvSpPr/>
          <p:nvPr/>
        </p:nvSpPr>
        <p:spPr>
          <a:xfrm>
            <a:off x="3594638" y="2385863"/>
            <a:ext cx="805069" cy="45719"/>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 xmlns:a16="http://schemas.microsoft.com/office/drawing/2014/main" id="{F16A958C-3F1F-01BC-B336-9729015CDDBF}"/>
              </a:ext>
            </a:extLst>
          </p:cNvPr>
          <p:cNvPicPr>
            <a:picLocks noChangeAspect="1"/>
          </p:cNvPicPr>
          <p:nvPr/>
        </p:nvPicPr>
        <p:blipFill>
          <a:blip r:embed="rId4"/>
          <a:stretch>
            <a:fillRect/>
          </a:stretch>
        </p:blipFill>
        <p:spPr>
          <a:xfrm>
            <a:off x="6493449" y="2851139"/>
            <a:ext cx="609653" cy="30483"/>
          </a:xfrm>
          <a:prstGeom prst="rect">
            <a:avLst/>
          </a:prstGeom>
        </p:spPr>
      </p:pic>
      <p:sp>
        <p:nvSpPr>
          <p:cNvPr id="49" name="Minus Sign 48">
            <a:extLst>
              <a:ext uri="{FF2B5EF4-FFF2-40B4-BE49-F238E27FC236}">
                <a16:creationId xmlns="" xmlns:a16="http://schemas.microsoft.com/office/drawing/2014/main" id="{2D3EF253-55AE-E889-2B89-22E500F62B18}"/>
              </a:ext>
            </a:extLst>
          </p:cNvPr>
          <p:cNvSpPr/>
          <p:nvPr/>
        </p:nvSpPr>
        <p:spPr>
          <a:xfrm>
            <a:off x="5928556" y="2397375"/>
            <a:ext cx="258417" cy="45719"/>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0" name="Picture 49">
            <a:extLst>
              <a:ext uri="{FF2B5EF4-FFF2-40B4-BE49-F238E27FC236}">
                <a16:creationId xmlns="" xmlns:a16="http://schemas.microsoft.com/office/drawing/2014/main" id="{8D5BDF1A-E91A-1554-0055-E549B97BB74C}"/>
              </a:ext>
            </a:extLst>
          </p:cNvPr>
          <p:cNvPicPr>
            <a:picLocks noChangeAspect="1"/>
          </p:cNvPicPr>
          <p:nvPr/>
        </p:nvPicPr>
        <p:blipFill>
          <a:blip r:embed="rId5"/>
          <a:stretch>
            <a:fillRect/>
          </a:stretch>
        </p:blipFill>
        <p:spPr>
          <a:xfrm>
            <a:off x="3168212" y="2790173"/>
            <a:ext cx="213378" cy="30483"/>
          </a:xfrm>
          <a:prstGeom prst="rect">
            <a:avLst/>
          </a:prstGeom>
        </p:spPr>
      </p:pic>
      <p:pic>
        <p:nvPicPr>
          <p:cNvPr id="51" name="Picture 50">
            <a:extLst>
              <a:ext uri="{FF2B5EF4-FFF2-40B4-BE49-F238E27FC236}">
                <a16:creationId xmlns="" xmlns:a16="http://schemas.microsoft.com/office/drawing/2014/main" id="{D8A840E5-FD2A-12E7-1EB4-AA4217C5A324}"/>
              </a:ext>
            </a:extLst>
          </p:cNvPr>
          <p:cNvPicPr>
            <a:picLocks noChangeAspect="1"/>
          </p:cNvPicPr>
          <p:nvPr/>
        </p:nvPicPr>
        <p:blipFill>
          <a:blip r:embed="rId5"/>
          <a:stretch>
            <a:fillRect/>
          </a:stretch>
        </p:blipFill>
        <p:spPr>
          <a:xfrm>
            <a:off x="4088595" y="2820656"/>
            <a:ext cx="213378" cy="30483"/>
          </a:xfrm>
          <a:prstGeom prst="rect">
            <a:avLst/>
          </a:prstGeom>
        </p:spPr>
      </p:pic>
    </p:spTree>
    <p:custDataLst>
      <p:tags r:id="rId1"/>
    </p:custDataLst>
    <p:extLst>
      <p:ext uri="{BB962C8B-B14F-4D97-AF65-F5344CB8AC3E}">
        <p14:creationId xmlns:p14="http://schemas.microsoft.com/office/powerpoint/2010/main" val="67195626"/>
      </p:ext>
    </p:extLst>
  </p:cSld>
  <p:clrMapOvr>
    <a:masterClrMapping/>
  </p:clrMapOvr>
  <p:transition spd="slow">
    <p:wheel spokes="8"/>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710"/>
                                        </p:tgtEl>
                                        <p:attrNameLst>
                                          <p:attrName>style.visibility</p:attrName>
                                        </p:attrNameLst>
                                      </p:cBhvr>
                                      <p:to>
                                        <p:strVal val="visible"/>
                                      </p:to>
                                    </p:set>
                                    <p:animEffect transition="in" filter="box(in)">
                                      <p:cBhvr>
                                        <p:cTn id="7" dur="500"/>
                                        <p:tgtEl>
                                          <p:spTgt spid="1710"/>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fade">
                                      <p:cBhvr>
                                        <p:cTn id="19" dur="1000"/>
                                        <p:tgtEl>
                                          <p:spTgt spid="49"/>
                                        </p:tgtEl>
                                      </p:cBhvr>
                                    </p:animEffect>
                                    <p:anim calcmode="lin" valueType="num">
                                      <p:cBhvr>
                                        <p:cTn id="20" dur="1000" fill="hold"/>
                                        <p:tgtEl>
                                          <p:spTgt spid="49"/>
                                        </p:tgtEl>
                                        <p:attrNameLst>
                                          <p:attrName>ppt_x</p:attrName>
                                        </p:attrNameLst>
                                      </p:cBhvr>
                                      <p:tavLst>
                                        <p:tav tm="0">
                                          <p:val>
                                            <p:strVal val="#ppt_x"/>
                                          </p:val>
                                        </p:tav>
                                        <p:tav tm="100000">
                                          <p:val>
                                            <p:strVal val="#ppt_x"/>
                                          </p:val>
                                        </p:tav>
                                      </p:tavLst>
                                    </p:anim>
                                    <p:anim calcmode="lin" valueType="num">
                                      <p:cBhvr>
                                        <p:cTn id="21"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50"/>
                                        </p:tgtEl>
                                        <p:attrNameLst>
                                          <p:attrName>style.visibility</p:attrName>
                                        </p:attrNameLst>
                                      </p:cBhvr>
                                      <p:to>
                                        <p:strVal val="visible"/>
                                      </p:to>
                                    </p:set>
                                    <p:animEffect transition="in" filter="fade">
                                      <p:cBhvr>
                                        <p:cTn id="26" dur="1000"/>
                                        <p:tgtEl>
                                          <p:spTgt spid="50"/>
                                        </p:tgtEl>
                                      </p:cBhvr>
                                    </p:animEffect>
                                    <p:anim calcmode="lin" valueType="num">
                                      <p:cBhvr>
                                        <p:cTn id="27" dur="1000" fill="hold"/>
                                        <p:tgtEl>
                                          <p:spTgt spid="50"/>
                                        </p:tgtEl>
                                        <p:attrNameLst>
                                          <p:attrName>ppt_x</p:attrName>
                                        </p:attrNameLst>
                                      </p:cBhvr>
                                      <p:tavLst>
                                        <p:tav tm="0">
                                          <p:val>
                                            <p:strVal val="#ppt_x"/>
                                          </p:val>
                                        </p:tav>
                                        <p:tav tm="100000">
                                          <p:val>
                                            <p:strVal val="#ppt_x"/>
                                          </p:val>
                                        </p:tav>
                                      </p:tavLst>
                                    </p:anim>
                                    <p:anim calcmode="lin" valueType="num">
                                      <p:cBhvr>
                                        <p:cTn id="28"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51"/>
                                        </p:tgtEl>
                                        <p:attrNameLst>
                                          <p:attrName>style.visibility</p:attrName>
                                        </p:attrNameLst>
                                      </p:cBhvr>
                                      <p:to>
                                        <p:strVal val="visible"/>
                                      </p:to>
                                    </p:set>
                                    <p:animEffect transition="in" filter="fade">
                                      <p:cBhvr>
                                        <p:cTn id="33" dur="1000"/>
                                        <p:tgtEl>
                                          <p:spTgt spid="51"/>
                                        </p:tgtEl>
                                      </p:cBhvr>
                                    </p:animEffect>
                                    <p:anim calcmode="lin" valueType="num">
                                      <p:cBhvr>
                                        <p:cTn id="34" dur="1000" fill="hold"/>
                                        <p:tgtEl>
                                          <p:spTgt spid="51"/>
                                        </p:tgtEl>
                                        <p:attrNameLst>
                                          <p:attrName>ppt_x</p:attrName>
                                        </p:attrNameLst>
                                      </p:cBhvr>
                                      <p:tavLst>
                                        <p:tav tm="0">
                                          <p:val>
                                            <p:strVal val="#ppt_x"/>
                                          </p:val>
                                        </p:tav>
                                        <p:tav tm="100000">
                                          <p:val>
                                            <p:strVal val="#ppt_x"/>
                                          </p:val>
                                        </p:tav>
                                      </p:tavLst>
                                    </p:anim>
                                    <p:anim calcmode="lin" valueType="num">
                                      <p:cBhvr>
                                        <p:cTn id="35"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0"/>
                                        <p:tgtEl>
                                          <p:spTgt spid="12"/>
                                        </p:tgtEl>
                                      </p:cBhvr>
                                    </p:animEffect>
                                    <p:anim calcmode="lin" valueType="num">
                                      <p:cBhvr>
                                        <p:cTn id="41" dur="1000" fill="hold"/>
                                        <p:tgtEl>
                                          <p:spTgt spid="12"/>
                                        </p:tgtEl>
                                        <p:attrNameLst>
                                          <p:attrName>ppt_x</p:attrName>
                                        </p:attrNameLst>
                                      </p:cBhvr>
                                      <p:tavLst>
                                        <p:tav tm="0">
                                          <p:val>
                                            <p:strVal val="#ppt_x"/>
                                          </p:val>
                                        </p:tav>
                                        <p:tav tm="100000">
                                          <p:val>
                                            <p:strVal val="#ppt_x"/>
                                          </p:val>
                                        </p:tav>
                                      </p:tavLst>
                                    </p:anim>
                                    <p:anim calcmode="lin" valueType="num">
                                      <p:cBhvr>
                                        <p:cTn id="42"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 grpId="0"/>
      <p:bldP spid="11" grpId="0" animBg="1"/>
      <p:bldP spid="4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4" name="Freeform 5"/>
          <p:cNvSpPr>
            <a:spLocks/>
          </p:cNvSpPr>
          <p:nvPr/>
        </p:nvSpPr>
        <p:spPr bwMode="auto">
          <a:xfrm>
            <a:off x="2773018" y="4214192"/>
            <a:ext cx="1712192" cy="694773"/>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Group 4"/>
          <p:cNvGrpSpPr>
            <a:grpSpLocks noChangeAspect="1"/>
          </p:cNvGrpSpPr>
          <p:nvPr/>
        </p:nvGrpSpPr>
        <p:grpSpPr bwMode="auto">
          <a:xfrm>
            <a:off x="1124740" y="2356055"/>
            <a:ext cx="1179050" cy="2805024"/>
            <a:chOff x="909" y="187"/>
            <a:chExt cx="802" cy="1908"/>
          </a:xfrm>
        </p:grpSpPr>
        <p:sp>
          <p:nvSpPr>
            <p:cNvPr id="10" name="Freeform 5"/>
            <p:cNvSpPr>
              <a:spLocks/>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
            <p:cNvSpPr>
              <a:spLocks/>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7"/>
            <p:cNvSpPr>
              <a:spLocks/>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8"/>
            <p:cNvSpPr>
              <a:spLocks/>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9"/>
            <p:cNvSpPr>
              <a:spLocks/>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0"/>
            <p:cNvSpPr>
              <a:spLocks/>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2"/>
            <p:cNvSpPr>
              <a:spLocks/>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3"/>
            <p:cNvSpPr>
              <a:spLocks/>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6"/>
            <p:cNvSpPr>
              <a:spLocks/>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7"/>
            <p:cNvSpPr>
              <a:spLocks/>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8"/>
            <p:cNvSpPr>
              <a:spLocks/>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9"/>
            <p:cNvSpPr>
              <a:spLocks/>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0"/>
            <p:cNvSpPr>
              <a:spLocks/>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1"/>
            <p:cNvSpPr>
              <a:spLocks/>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2"/>
            <p:cNvSpPr>
              <a:spLocks/>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3"/>
            <p:cNvSpPr>
              <a:spLocks/>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4"/>
            <p:cNvSpPr>
              <a:spLocks/>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5"/>
            <p:cNvSpPr>
              <a:spLocks/>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6"/>
            <p:cNvSpPr>
              <a:spLocks/>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8"/>
            <p:cNvSpPr>
              <a:spLocks/>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9"/>
            <p:cNvSpPr>
              <a:spLocks/>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0"/>
            <p:cNvSpPr>
              <a:spLocks/>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1"/>
            <p:cNvSpPr>
              <a:spLocks/>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2"/>
            <p:cNvSpPr>
              <a:spLocks/>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3"/>
            <p:cNvSpPr>
              <a:spLocks/>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4"/>
            <p:cNvSpPr>
              <a:spLocks/>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5"/>
            <p:cNvSpPr>
              <a:spLocks/>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6"/>
            <p:cNvSpPr>
              <a:spLocks/>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7"/>
            <p:cNvSpPr>
              <a:spLocks/>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8"/>
            <p:cNvSpPr>
              <a:spLocks/>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9"/>
            <p:cNvSpPr>
              <a:spLocks/>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0"/>
            <p:cNvSpPr>
              <a:spLocks/>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1"/>
            <p:cNvSpPr>
              <a:spLocks/>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2"/>
            <p:cNvSpPr>
              <a:spLocks/>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
            <p:cNvSpPr>
              <a:spLocks/>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5"/>
            <p:cNvSpPr>
              <a:spLocks/>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6"/>
            <p:cNvSpPr>
              <a:spLocks/>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 name="Group 4"/>
          <p:cNvGrpSpPr>
            <a:grpSpLocks noChangeAspect="1"/>
          </p:cNvGrpSpPr>
          <p:nvPr/>
        </p:nvGrpSpPr>
        <p:grpSpPr bwMode="auto">
          <a:xfrm>
            <a:off x="6398422" y="2994025"/>
            <a:ext cx="1620838" cy="2149475"/>
            <a:chOff x="4398" y="1886"/>
            <a:chExt cx="1021" cy="1354"/>
          </a:xfrm>
        </p:grpSpPr>
        <p:grpSp>
          <p:nvGrpSpPr>
            <p:cNvPr id="5" name="Group 205"/>
            <p:cNvGrpSpPr>
              <a:grpSpLocks/>
            </p:cNvGrpSpPr>
            <p:nvPr/>
          </p:nvGrpSpPr>
          <p:grpSpPr bwMode="auto">
            <a:xfrm>
              <a:off x="4398" y="1886"/>
              <a:ext cx="1021" cy="1354"/>
              <a:chOff x="4398" y="1886"/>
              <a:chExt cx="1021" cy="1354"/>
            </a:xfrm>
          </p:grpSpPr>
          <p:sp>
            <p:nvSpPr>
              <p:cNvPr id="459" name="Freeform 5"/>
              <p:cNvSpPr>
                <a:spLocks/>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2"/>
              <p:cNvSpPr>
                <a:spLocks/>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3"/>
              <p:cNvSpPr>
                <a:spLocks/>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4"/>
              <p:cNvSpPr>
                <a:spLocks/>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5"/>
              <p:cNvSpPr>
                <a:spLocks/>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6"/>
              <p:cNvSpPr>
                <a:spLocks/>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7"/>
              <p:cNvSpPr>
                <a:spLocks/>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8"/>
              <p:cNvSpPr>
                <a:spLocks/>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9"/>
              <p:cNvSpPr>
                <a:spLocks/>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20"/>
              <p:cNvSpPr>
                <a:spLocks/>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21"/>
              <p:cNvSpPr>
                <a:spLocks/>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22"/>
              <p:cNvSpPr>
                <a:spLocks/>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23"/>
              <p:cNvSpPr>
                <a:spLocks/>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24"/>
              <p:cNvSpPr>
                <a:spLocks/>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26"/>
              <p:cNvSpPr>
                <a:spLocks/>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28"/>
              <p:cNvSpPr>
                <a:spLocks/>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29"/>
              <p:cNvSpPr>
                <a:spLocks/>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0"/>
              <p:cNvSpPr>
                <a:spLocks/>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1"/>
              <p:cNvSpPr>
                <a:spLocks/>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32"/>
              <p:cNvSpPr>
                <a:spLocks/>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34"/>
              <p:cNvSpPr>
                <a:spLocks/>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35"/>
              <p:cNvSpPr>
                <a:spLocks/>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36"/>
              <p:cNvSpPr>
                <a:spLocks/>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37"/>
              <p:cNvSpPr>
                <a:spLocks/>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38"/>
              <p:cNvSpPr>
                <a:spLocks/>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40"/>
              <p:cNvSpPr>
                <a:spLocks/>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41"/>
              <p:cNvSpPr>
                <a:spLocks/>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42"/>
              <p:cNvSpPr>
                <a:spLocks/>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43"/>
              <p:cNvSpPr>
                <a:spLocks/>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44"/>
              <p:cNvSpPr>
                <a:spLocks/>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45"/>
              <p:cNvSpPr>
                <a:spLocks/>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46"/>
              <p:cNvSpPr>
                <a:spLocks/>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47"/>
              <p:cNvSpPr>
                <a:spLocks/>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48"/>
              <p:cNvSpPr>
                <a:spLocks/>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49"/>
              <p:cNvSpPr>
                <a:spLocks/>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0"/>
              <p:cNvSpPr>
                <a:spLocks/>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1"/>
              <p:cNvSpPr>
                <a:spLocks/>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2"/>
              <p:cNvSpPr>
                <a:spLocks/>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3"/>
              <p:cNvSpPr>
                <a:spLocks/>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4"/>
              <p:cNvSpPr>
                <a:spLocks/>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5"/>
              <p:cNvSpPr>
                <a:spLocks/>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6"/>
              <p:cNvSpPr>
                <a:spLocks/>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7"/>
              <p:cNvSpPr>
                <a:spLocks/>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8"/>
              <p:cNvSpPr>
                <a:spLocks/>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
              <p:cNvSpPr>
                <a:spLocks/>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60"/>
              <p:cNvSpPr>
                <a:spLocks/>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61"/>
              <p:cNvSpPr>
                <a:spLocks/>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62"/>
              <p:cNvSpPr>
                <a:spLocks/>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63"/>
              <p:cNvSpPr>
                <a:spLocks/>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64"/>
              <p:cNvSpPr>
                <a:spLocks/>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65"/>
              <p:cNvSpPr>
                <a:spLocks/>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66"/>
              <p:cNvSpPr>
                <a:spLocks/>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8"/>
              <p:cNvSpPr>
                <a:spLocks/>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9"/>
              <p:cNvSpPr>
                <a:spLocks/>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70"/>
              <p:cNvSpPr>
                <a:spLocks/>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71"/>
              <p:cNvSpPr>
                <a:spLocks/>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72"/>
              <p:cNvSpPr>
                <a:spLocks/>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73"/>
              <p:cNvSpPr>
                <a:spLocks/>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74"/>
              <p:cNvSpPr>
                <a:spLocks/>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75"/>
              <p:cNvSpPr>
                <a:spLocks/>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76"/>
              <p:cNvSpPr>
                <a:spLocks/>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77"/>
              <p:cNvSpPr>
                <a:spLocks/>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78"/>
              <p:cNvSpPr>
                <a:spLocks/>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79"/>
              <p:cNvSpPr>
                <a:spLocks/>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80"/>
              <p:cNvSpPr>
                <a:spLocks/>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81"/>
              <p:cNvSpPr>
                <a:spLocks/>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82"/>
              <p:cNvSpPr>
                <a:spLocks/>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83"/>
              <p:cNvSpPr>
                <a:spLocks/>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84"/>
              <p:cNvSpPr>
                <a:spLocks/>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85"/>
              <p:cNvSpPr>
                <a:spLocks/>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86"/>
              <p:cNvSpPr>
                <a:spLocks/>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87"/>
              <p:cNvSpPr>
                <a:spLocks/>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88"/>
              <p:cNvSpPr>
                <a:spLocks/>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90"/>
              <p:cNvSpPr>
                <a:spLocks/>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91"/>
              <p:cNvSpPr>
                <a:spLocks/>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92"/>
              <p:cNvSpPr>
                <a:spLocks/>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93"/>
              <p:cNvSpPr>
                <a:spLocks/>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94"/>
              <p:cNvSpPr>
                <a:spLocks/>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95"/>
              <p:cNvSpPr>
                <a:spLocks/>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96"/>
              <p:cNvSpPr>
                <a:spLocks/>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97"/>
              <p:cNvSpPr>
                <a:spLocks/>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98"/>
              <p:cNvSpPr>
                <a:spLocks/>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99"/>
              <p:cNvSpPr>
                <a:spLocks/>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00"/>
              <p:cNvSpPr>
                <a:spLocks/>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01"/>
              <p:cNvSpPr>
                <a:spLocks/>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102"/>
              <p:cNvSpPr>
                <a:spLocks/>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103"/>
              <p:cNvSpPr>
                <a:spLocks/>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104"/>
              <p:cNvSpPr>
                <a:spLocks/>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105"/>
              <p:cNvSpPr>
                <a:spLocks/>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106"/>
              <p:cNvSpPr>
                <a:spLocks/>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107"/>
              <p:cNvSpPr>
                <a:spLocks/>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108"/>
              <p:cNvSpPr>
                <a:spLocks/>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109"/>
              <p:cNvSpPr>
                <a:spLocks/>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110"/>
              <p:cNvSpPr>
                <a:spLocks/>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12"/>
              <p:cNvSpPr>
                <a:spLocks/>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14"/>
              <p:cNvSpPr>
                <a:spLocks/>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115"/>
              <p:cNvSpPr>
                <a:spLocks/>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116"/>
              <p:cNvSpPr>
                <a:spLocks/>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17"/>
              <p:cNvSpPr>
                <a:spLocks/>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18"/>
              <p:cNvSpPr>
                <a:spLocks/>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19"/>
              <p:cNvSpPr>
                <a:spLocks/>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20"/>
              <p:cNvSpPr>
                <a:spLocks/>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21"/>
              <p:cNvSpPr>
                <a:spLocks/>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122"/>
              <p:cNvSpPr>
                <a:spLocks/>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23"/>
              <p:cNvSpPr>
                <a:spLocks/>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24"/>
              <p:cNvSpPr>
                <a:spLocks/>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25"/>
              <p:cNvSpPr>
                <a:spLocks/>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26"/>
              <p:cNvSpPr>
                <a:spLocks/>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28"/>
              <p:cNvSpPr>
                <a:spLocks/>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29"/>
              <p:cNvSpPr>
                <a:spLocks/>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30"/>
              <p:cNvSpPr>
                <a:spLocks/>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31"/>
              <p:cNvSpPr>
                <a:spLocks/>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32"/>
              <p:cNvSpPr>
                <a:spLocks/>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33"/>
              <p:cNvSpPr>
                <a:spLocks/>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34"/>
              <p:cNvSpPr>
                <a:spLocks/>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35"/>
              <p:cNvSpPr>
                <a:spLocks/>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36"/>
              <p:cNvSpPr>
                <a:spLocks/>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37"/>
              <p:cNvSpPr>
                <a:spLocks/>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38"/>
              <p:cNvSpPr>
                <a:spLocks/>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39"/>
              <p:cNvSpPr>
                <a:spLocks/>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40"/>
              <p:cNvSpPr>
                <a:spLocks/>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41"/>
              <p:cNvSpPr>
                <a:spLocks/>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42"/>
              <p:cNvSpPr>
                <a:spLocks/>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43"/>
              <p:cNvSpPr>
                <a:spLocks/>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44"/>
              <p:cNvSpPr>
                <a:spLocks/>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45"/>
              <p:cNvSpPr>
                <a:spLocks/>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46"/>
              <p:cNvSpPr>
                <a:spLocks/>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47"/>
              <p:cNvSpPr>
                <a:spLocks/>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48"/>
              <p:cNvSpPr>
                <a:spLocks/>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49"/>
              <p:cNvSpPr>
                <a:spLocks/>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50"/>
              <p:cNvSpPr>
                <a:spLocks/>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51"/>
              <p:cNvSpPr>
                <a:spLocks/>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52"/>
              <p:cNvSpPr>
                <a:spLocks/>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53"/>
              <p:cNvSpPr>
                <a:spLocks/>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54"/>
              <p:cNvSpPr>
                <a:spLocks/>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55"/>
              <p:cNvSpPr>
                <a:spLocks/>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56"/>
              <p:cNvSpPr>
                <a:spLocks/>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57"/>
              <p:cNvSpPr>
                <a:spLocks/>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58"/>
              <p:cNvSpPr>
                <a:spLocks/>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60"/>
              <p:cNvSpPr>
                <a:spLocks/>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61"/>
              <p:cNvSpPr>
                <a:spLocks/>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63"/>
              <p:cNvSpPr>
                <a:spLocks/>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64"/>
              <p:cNvSpPr>
                <a:spLocks/>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65"/>
              <p:cNvSpPr>
                <a:spLocks/>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66"/>
              <p:cNvSpPr>
                <a:spLocks/>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67"/>
              <p:cNvSpPr>
                <a:spLocks/>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68"/>
              <p:cNvSpPr>
                <a:spLocks/>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69"/>
              <p:cNvSpPr>
                <a:spLocks/>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70"/>
              <p:cNvSpPr>
                <a:spLocks/>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71"/>
              <p:cNvSpPr>
                <a:spLocks/>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72"/>
              <p:cNvSpPr>
                <a:spLocks/>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74"/>
              <p:cNvSpPr>
                <a:spLocks/>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75"/>
              <p:cNvSpPr>
                <a:spLocks/>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76"/>
              <p:cNvSpPr>
                <a:spLocks/>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77"/>
              <p:cNvSpPr>
                <a:spLocks/>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78"/>
              <p:cNvSpPr>
                <a:spLocks/>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79"/>
              <p:cNvSpPr>
                <a:spLocks/>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80"/>
              <p:cNvSpPr>
                <a:spLocks/>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81"/>
              <p:cNvSpPr>
                <a:spLocks/>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82"/>
              <p:cNvSpPr>
                <a:spLocks/>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83"/>
              <p:cNvSpPr>
                <a:spLocks/>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84"/>
              <p:cNvSpPr>
                <a:spLocks/>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85"/>
              <p:cNvSpPr>
                <a:spLocks/>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86"/>
              <p:cNvSpPr>
                <a:spLocks/>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87"/>
              <p:cNvSpPr>
                <a:spLocks/>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88"/>
              <p:cNvSpPr>
                <a:spLocks/>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89"/>
              <p:cNvSpPr>
                <a:spLocks/>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90"/>
              <p:cNvSpPr>
                <a:spLocks/>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91"/>
              <p:cNvSpPr>
                <a:spLocks/>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92"/>
              <p:cNvSpPr>
                <a:spLocks/>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93"/>
              <p:cNvSpPr>
                <a:spLocks/>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94"/>
              <p:cNvSpPr>
                <a:spLocks/>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95"/>
              <p:cNvSpPr>
                <a:spLocks/>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96"/>
              <p:cNvSpPr>
                <a:spLocks/>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97"/>
              <p:cNvSpPr>
                <a:spLocks/>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98"/>
              <p:cNvSpPr>
                <a:spLocks/>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99"/>
              <p:cNvSpPr>
                <a:spLocks/>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200"/>
              <p:cNvSpPr>
                <a:spLocks/>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201"/>
              <p:cNvSpPr>
                <a:spLocks/>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202"/>
              <p:cNvSpPr>
                <a:spLocks/>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203"/>
              <p:cNvSpPr>
                <a:spLocks/>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204"/>
              <p:cNvSpPr>
                <a:spLocks/>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Group 406"/>
            <p:cNvGrpSpPr>
              <a:grpSpLocks/>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207"/>
              <p:cNvSpPr>
                <a:spLocks/>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208"/>
              <p:cNvSpPr>
                <a:spLocks/>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209"/>
              <p:cNvSpPr>
                <a:spLocks/>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210"/>
              <p:cNvSpPr>
                <a:spLocks/>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211"/>
              <p:cNvSpPr>
                <a:spLocks/>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212"/>
              <p:cNvSpPr>
                <a:spLocks/>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213"/>
              <p:cNvSpPr>
                <a:spLocks/>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214"/>
              <p:cNvSpPr>
                <a:spLocks/>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215"/>
              <p:cNvSpPr>
                <a:spLocks/>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216"/>
              <p:cNvSpPr>
                <a:spLocks/>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217"/>
              <p:cNvSpPr>
                <a:spLocks/>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218"/>
              <p:cNvSpPr>
                <a:spLocks/>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219"/>
              <p:cNvSpPr>
                <a:spLocks/>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221"/>
              <p:cNvSpPr>
                <a:spLocks/>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222"/>
              <p:cNvSpPr>
                <a:spLocks/>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223"/>
              <p:cNvSpPr>
                <a:spLocks/>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224"/>
              <p:cNvSpPr>
                <a:spLocks/>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225"/>
              <p:cNvSpPr>
                <a:spLocks/>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226"/>
              <p:cNvSpPr>
                <a:spLocks/>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227"/>
              <p:cNvSpPr>
                <a:spLocks/>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229"/>
              <p:cNvSpPr>
                <a:spLocks/>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230"/>
              <p:cNvSpPr>
                <a:spLocks/>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231"/>
              <p:cNvSpPr>
                <a:spLocks/>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233"/>
              <p:cNvSpPr>
                <a:spLocks/>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234"/>
              <p:cNvSpPr>
                <a:spLocks/>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235"/>
              <p:cNvSpPr>
                <a:spLocks/>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236"/>
              <p:cNvSpPr>
                <a:spLocks/>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237"/>
              <p:cNvSpPr>
                <a:spLocks/>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238"/>
              <p:cNvSpPr>
                <a:spLocks/>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239"/>
              <p:cNvSpPr>
                <a:spLocks/>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40"/>
              <p:cNvSpPr>
                <a:spLocks/>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41"/>
              <p:cNvSpPr>
                <a:spLocks/>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42"/>
              <p:cNvSpPr>
                <a:spLocks/>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43"/>
              <p:cNvSpPr>
                <a:spLocks/>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44"/>
              <p:cNvSpPr>
                <a:spLocks/>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45"/>
              <p:cNvSpPr>
                <a:spLocks/>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46"/>
              <p:cNvSpPr>
                <a:spLocks/>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47"/>
              <p:cNvSpPr>
                <a:spLocks/>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48"/>
              <p:cNvSpPr>
                <a:spLocks/>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49"/>
              <p:cNvSpPr>
                <a:spLocks/>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250"/>
              <p:cNvSpPr>
                <a:spLocks/>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251"/>
              <p:cNvSpPr>
                <a:spLocks/>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52"/>
              <p:cNvSpPr>
                <a:spLocks/>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53"/>
              <p:cNvSpPr>
                <a:spLocks/>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54"/>
              <p:cNvSpPr>
                <a:spLocks/>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55"/>
              <p:cNvSpPr>
                <a:spLocks/>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56"/>
              <p:cNvSpPr>
                <a:spLocks/>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57"/>
              <p:cNvSpPr>
                <a:spLocks/>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58"/>
              <p:cNvSpPr>
                <a:spLocks/>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59"/>
              <p:cNvSpPr>
                <a:spLocks/>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60"/>
              <p:cNvSpPr>
                <a:spLocks/>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61"/>
              <p:cNvSpPr>
                <a:spLocks/>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62"/>
              <p:cNvSpPr>
                <a:spLocks/>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63"/>
              <p:cNvSpPr>
                <a:spLocks/>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64"/>
              <p:cNvSpPr>
                <a:spLocks/>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265"/>
              <p:cNvSpPr>
                <a:spLocks/>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67"/>
              <p:cNvSpPr>
                <a:spLocks/>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68"/>
              <p:cNvSpPr>
                <a:spLocks/>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69"/>
              <p:cNvSpPr>
                <a:spLocks/>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70"/>
              <p:cNvSpPr>
                <a:spLocks/>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71"/>
              <p:cNvSpPr>
                <a:spLocks/>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73"/>
              <p:cNvSpPr>
                <a:spLocks/>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74"/>
              <p:cNvSpPr>
                <a:spLocks/>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75"/>
              <p:cNvSpPr>
                <a:spLocks/>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76"/>
              <p:cNvSpPr>
                <a:spLocks/>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77"/>
              <p:cNvSpPr>
                <a:spLocks/>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79"/>
              <p:cNvSpPr>
                <a:spLocks/>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80"/>
              <p:cNvSpPr>
                <a:spLocks/>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81"/>
              <p:cNvSpPr>
                <a:spLocks/>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82"/>
              <p:cNvSpPr>
                <a:spLocks/>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83"/>
              <p:cNvSpPr>
                <a:spLocks/>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84"/>
              <p:cNvSpPr>
                <a:spLocks/>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85"/>
              <p:cNvSpPr>
                <a:spLocks/>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86"/>
              <p:cNvSpPr>
                <a:spLocks/>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87"/>
              <p:cNvSpPr>
                <a:spLocks/>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88"/>
              <p:cNvSpPr>
                <a:spLocks/>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89"/>
              <p:cNvSpPr>
                <a:spLocks/>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90"/>
              <p:cNvSpPr>
                <a:spLocks/>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291"/>
              <p:cNvSpPr>
                <a:spLocks/>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292"/>
              <p:cNvSpPr>
                <a:spLocks/>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293"/>
              <p:cNvSpPr>
                <a:spLocks/>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294"/>
              <p:cNvSpPr>
                <a:spLocks/>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95"/>
              <p:cNvSpPr>
                <a:spLocks/>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96"/>
              <p:cNvSpPr>
                <a:spLocks/>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97"/>
              <p:cNvSpPr>
                <a:spLocks/>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99"/>
              <p:cNvSpPr>
                <a:spLocks/>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00"/>
              <p:cNvSpPr>
                <a:spLocks/>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01"/>
              <p:cNvSpPr>
                <a:spLocks/>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02"/>
              <p:cNvSpPr>
                <a:spLocks/>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03"/>
              <p:cNvSpPr>
                <a:spLocks/>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304"/>
              <p:cNvSpPr>
                <a:spLocks/>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305"/>
              <p:cNvSpPr>
                <a:spLocks/>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306"/>
              <p:cNvSpPr>
                <a:spLocks/>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307"/>
              <p:cNvSpPr>
                <a:spLocks/>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308"/>
              <p:cNvSpPr>
                <a:spLocks/>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09"/>
              <p:cNvSpPr>
                <a:spLocks/>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10"/>
              <p:cNvSpPr>
                <a:spLocks/>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11"/>
              <p:cNvSpPr>
                <a:spLocks/>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12"/>
              <p:cNvSpPr>
                <a:spLocks/>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13"/>
              <p:cNvSpPr>
                <a:spLocks/>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14"/>
              <p:cNvSpPr>
                <a:spLocks/>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15"/>
              <p:cNvSpPr>
                <a:spLocks/>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16"/>
              <p:cNvSpPr>
                <a:spLocks/>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17"/>
              <p:cNvSpPr>
                <a:spLocks/>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18"/>
              <p:cNvSpPr>
                <a:spLocks/>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319"/>
              <p:cNvSpPr>
                <a:spLocks/>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320"/>
              <p:cNvSpPr>
                <a:spLocks/>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321"/>
              <p:cNvSpPr>
                <a:spLocks/>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322"/>
              <p:cNvSpPr>
                <a:spLocks/>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323"/>
              <p:cNvSpPr>
                <a:spLocks/>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24"/>
              <p:cNvSpPr>
                <a:spLocks/>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25"/>
              <p:cNvSpPr>
                <a:spLocks/>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26"/>
              <p:cNvSpPr>
                <a:spLocks/>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27"/>
              <p:cNvSpPr>
                <a:spLocks/>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8"/>
              <p:cNvSpPr>
                <a:spLocks/>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29"/>
              <p:cNvSpPr>
                <a:spLocks/>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30"/>
              <p:cNvSpPr>
                <a:spLocks/>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31"/>
              <p:cNvSpPr>
                <a:spLocks/>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32"/>
              <p:cNvSpPr>
                <a:spLocks/>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33"/>
              <p:cNvSpPr>
                <a:spLocks/>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34"/>
              <p:cNvSpPr>
                <a:spLocks/>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35"/>
              <p:cNvSpPr>
                <a:spLocks/>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36"/>
              <p:cNvSpPr>
                <a:spLocks/>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37"/>
              <p:cNvSpPr>
                <a:spLocks/>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38"/>
              <p:cNvSpPr>
                <a:spLocks/>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39"/>
              <p:cNvSpPr>
                <a:spLocks/>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340"/>
              <p:cNvSpPr>
                <a:spLocks/>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41"/>
              <p:cNvSpPr>
                <a:spLocks/>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42"/>
              <p:cNvSpPr>
                <a:spLocks/>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43"/>
              <p:cNvSpPr>
                <a:spLocks/>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45"/>
              <p:cNvSpPr>
                <a:spLocks/>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46"/>
              <p:cNvSpPr>
                <a:spLocks/>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47"/>
              <p:cNvSpPr>
                <a:spLocks/>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48"/>
              <p:cNvSpPr>
                <a:spLocks/>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349"/>
              <p:cNvSpPr>
                <a:spLocks/>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50"/>
              <p:cNvSpPr>
                <a:spLocks/>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51"/>
              <p:cNvSpPr>
                <a:spLocks/>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52"/>
              <p:cNvSpPr>
                <a:spLocks/>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53"/>
              <p:cNvSpPr>
                <a:spLocks/>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54"/>
              <p:cNvSpPr>
                <a:spLocks/>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55"/>
              <p:cNvSpPr>
                <a:spLocks/>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56"/>
              <p:cNvSpPr>
                <a:spLocks/>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57"/>
              <p:cNvSpPr>
                <a:spLocks/>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59"/>
              <p:cNvSpPr>
                <a:spLocks/>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60"/>
              <p:cNvSpPr>
                <a:spLocks/>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61"/>
              <p:cNvSpPr>
                <a:spLocks/>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62"/>
              <p:cNvSpPr>
                <a:spLocks/>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63"/>
              <p:cNvSpPr>
                <a:spLocks/>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64"/>
              <p:cNvSpPr>
                <a:spLocks/>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65"/>
              <p:cNvSpPr>
                <a:spLocks/>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367"/>
              <p:cNvSpPr>
                <a:spLocks/>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68"/>
              <p:cNvSpPr>
                <a:spLocks/>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69"/>
              <p:cNvSpPr>
                <a:spLocks/>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71"/>
              <p:cNvSpPr>
                <a:spLocks/>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72"/>
              <p:cNvSpPr>
                <a:spLocks/>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73"/>
              <p:cNvSpPr>
                <a:spLocks/>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74"/>
              <p:cNvSpPr>
                <a:spLocks/>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75"/>
              <p:cNvSpPr>
                <a:spLocks/>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376"/>
              <p:cNvSpPr>
                <a:spLocks/>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77"/>
              <p:cNvSpPr>
                <a:spLocks/>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78"/>
              <p:cNvSpPr>
                <a:spLocks/>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79"/>
              <p:cNvSpPr>
                <a:spLocks/>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80"/>
              <p:cNvSpPr>
                <a:spLocks/>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81"/>
              <p:cNvSpPr>
                <a:spLocks/>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82"/>
              <p:cNvSpPr>
                <a:spLocks/>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83"/>
              <p:cNvSpPr>
                <a:spLocks/>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84"/>
              <p:cNvSpPr>
                <a:spLocks/>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385"/>
              <p:cNvSpPr>
                <a:spLocks/>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86"/>
              <p:cNvSpPr>
                <a:spLocks/>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87"/>
              <p:cNvSpPr>
                <a:spLocks/>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88"/>
              <p:cNvSpPr>
                <a:spLocks/>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89"/>
              <p:cNvSpPr>
                <a:spLocks/>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91"/>
              <p:cNvSpPr>
                <a:spLocks/>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92"/>
              <p:cNvSpPr>
                <a:spLocks/>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93"/>
              <p:cNvSpPr>
                <a:spLocks/>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94"/>
              <p:cNvSpPr>
                <a:spLocks/>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95"/>
              <p:cNvSpPr>
                <a:spLocks/>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96"/>
              <p:cNvSpPr>
                <a:spLocks/>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97"/>
              <p:cNvSpPr>
                <a:spLocks/>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98"/>
              <p:cNvSpPr>
                <a:spLocks/>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399"/>
              <p:cNvSpPr>
                <a:spLocks/>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400"/>
              <p:cNvSpPr>
                <a:spLocks/>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401"/>
              <p:cNvSpPr>
                <a:spLocks/>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402"/>
              <p:cNvSpPr>
                <a:spLocks/>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403"/>
              <p:cNvSpPr>
                <a:spLocks/>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405"/>
              <p:cNvSpPr>
                <a:spLocks/>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 name="Freeform 407"/>
            <p:cNvSpPr>
              <a:spLocks/>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08"/>
            <p:cNvSpPr>
              <a:spLocks/>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09"/>
            <p:cNvSpPr>
              <a:spLocks/>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10"/>
            <p:cNvSpPr>
              <a:spLocks/>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12"/>
            <p:cNvSpPr>
              <a:spLocks/>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13"/>
            <p:cNvSpPr>
              <a:spLocks/>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14"/>
            <p:cNvSpPr>
              <a:spLocks/>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15"/>
            <p:cNvSpPr>
              <a:spLocks/>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16"/>
            <p:cNvSpPr>
              <a:spLocks/>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7"/>
            <p:cNvSpPr>
              <a:spLocks/>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8"/>
            <p:cNvSpPr>
              <a:spLocks/>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9"/>
            <p:cNvSpPr>
              <a:spLocks/>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20"/>
            <p:cNvSpPr>
              <a:spLocks/>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21"/>
            <p:cNvSpPr>
              <a:spLocks/>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2"/>
            <p:cNvSpPr>
              <a:spLocks/>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3"/>
            <p:cNvSpPr>
              <a:spLocks/>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4"/>
            <p:cNvSpPr>
              <a:spLocks/>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5"/>
            <p:cNvSpPr>
              <a:spLocks/>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6"/>
            <p:cNvSpPr>
              <a:spLocks/>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27"/>
            <p:cNvSpPr>
              <a:spLocks/>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28"/>
            <p:cNvSpPr>
              <a:spLocks/>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29"/>
            <p:cNvSpPr>
              <a:spLocks/>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30"/>
            <p:cNvSpPr>
              <a:spLocks/>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31"/>
            <p:cNvSpPr>
              <a:spLocks/>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32"/>
            <p:cNvSpPr>
              <a:spLocks/>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33"/>
            <p:cNvSpPr>
              <a:spLocks/>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4"/>
            <p:cNvSpPr>
              <a:spLocks/>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35"/>
            <p:cNvSpPr>
              <a:spLocks/>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36"/>
            <p:cNvSpPr>
              <a:spLocks/>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38"/>
            <p:cNvSpPr>
              <a:spLocks/>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39"/>
            <p:cNvSpPr>
              <a:spLocks/>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40"/>
            <p:cNvSpPr>
              <a:spLocks/>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41"/>
            <p:cNvSpPr>
              <a:spLocks/>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42"/>
            <p:cNvSpPr>
              <a:spLocks/>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43"/>
            <p:cNvSpPr>
              <a:spLocks/>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44"/>
            <p:cNvSpPr>
              <a:spLocks/>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45"/>
            <p:cNvSpPr>
              <a:spLocks/>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46"/>
            <p:cNvSpPr>
              <a:spLocks/>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47"/>
            <p:cNvSpPr>
              <a:spLocks/>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48"/>
            <p:cNvSpPr>
              <a:spLocks/>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49"/>
            <p:cNvSpPr>
              <a:spLocks/>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50"/>
            <p:cNvSpPr>
              <a:spLocks/>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52"/>
            <p:cNvSpPr>
              <a:spLocks/>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53"/>
            <p:cNvSpPr>
              <a:spLocks/>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54"/>
            <p:cNvSpPr>
              <a:spLocks/>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55"/>
            <p:cNvSpPr>
              <a:spLocks/>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56"/>
            <p:cNvSpPr>
              <a:spLocks/>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57"/>
            <p:cNvSpPr>
              <a:spLocks/>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58"/>
            <p:cNvSpPr>
              <a:spLocks/>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59"/>
            <p:cNvSpPr>
              <a:spLocks/>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60"/>
            <p:cNvSpPr>
              <a:spLocks/>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61"/>
            <p:cNvSpPr>
              <a:spLocks/>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62"/>
            <p:cNvSpPr>
              <a:spLocks/>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63"/>
            <p:cNvSpPr>
              <a:spLocks/>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64"/>
            <p:cNvSpPr>
              <a:spLocks/>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65"/>
            <p:cNvSpPr>
              <a:spLocks/>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66"/>
            <p:cNvSpPr>
              <a:spLocks/>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67"/>
            <p:cNvSpPr>
              <a:spLocks/>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68"/>
            <p:cNvSpPr>
              <a:spLocks/>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69"/>
            <p:cNvSpPr>
              <a:spLocks/>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70"/>
            <p:cNvSpPr>
              <a:spLocks/>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71"/>
            <p:cNvSpPr>
              <a:spLocks/>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72"/>
            <p:cNvSpPr>
              <a:spLocks/>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73"/>
            <p:cNvSpPr>
              <a:spLocks/>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74"/>
            <p:cNvSpPr>
              <a:spLocks/>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75"/>
            <p:cNvSpPr>
              <a:spLocks/>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76"/>
            <p:cNvSpPr>
              <a:spLocks/>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77"/>
            <p:cNvSpPr>
              <a:spLocks/>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78"/>
            <p:cNvSpPr>
              <a:spLocks/>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79"/>
            <p:cNvSpPr>
              <a:spLocks/>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80"/>
            <p:cNvSpPr>
              <a:spLocks/>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81"/>
            <p:cNvSpPr>
              <a:spLocks/>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82"/>
            <p:cNvSpPr>
              <a:spLocks/>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84"/>
            <p:cNvSpPr>
              <a:spLocks/>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485"/>
            <p:cNvSpPr>
              <a:spLocks/>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86"/>
            <p:cNvSpPr>
              <a:spLocks/>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87"/>
            <p:cNvSpPr>
              <a:spLocks/>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88"/>
            <p:cNvSpPr>
              <a:spLocks/>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89"/>
            <p:cNvSpPr>
              <a:spLocks/>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90"/>
            <p:cNvSpPr>
              <a:spLocks/>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91"/>
            <p:cNvSpPr>
              <a:spLocks/>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92"/>
            <p:cNvSpPr>
              <a:spLocks/>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93"/>
            <p:cNvSpPr>
              <a:spLocks/>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94"/>
            <p:cNvSpPr>
              <a:spLocks/>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95"/>
            <p:cNvSpPr>
              <a:spLocks/>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96"/>
            <p:cNvSpPr>
              <a:spLocks/>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98"/>
            <p:cNvSpPr>
              <a:spLocks/>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99"/>
            <p:cNvSpPr>
              <a:spLocks/>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500"/>
            <p:cNvSpPr>
              <a:spLocks/>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501"/>
            <p:cNvSpPr>
              <a:spLocks/>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502"/>
            <p:cNvSpPr>
              <a:spLocks/>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503"/>
            <p:cNvSpPr>
              <a:spLocks/>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504"/>
            <p:cNvSpPr>
              <a:spLocks/>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505"/>
            <p:cNvSpPr>
              <a:spLocks/>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06"/>
            <p:cNvSpPr>
              <a:spLocks/>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07"/>
            <p:cNvSpPr>
              <a:spLocks/>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08"/>
            <p:cNvSpPr>
              <a:spLocks/>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09"/>
            <p:cNvSpPr>
              <a:spLocks/>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10"/>
            <p:cNvSpPr>
              <a:spLocks/>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11"/>
            <p:cNvSpPr>
              <a:spLocks/>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12"/>
            <p:cNvSpPr>
              <a:spLocks/>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13"/>
            <p:cNvSpPr>
              <a:spLocks/>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14"/>
            <p:cNvSpPr>
              <a:spLocks/>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15"/>
            <p:cNvSpPr>
              <a:spLocks/>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16"/>
            <p:cNvSpPr>
              <a:spLocks/>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17"/>
            <p:cNvSpPr>
              <a:spLocks/>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18"/>
            <p:cNvSpPr>
              <a:spLocks/>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19"/>
            <p:cNvSpPr>
              <a:spLocks/>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20"/>
            <p:cNvSpPr>
              <a:spLocks/>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21"/>
            <p:cNvSpPr>
              <a:spLocks/>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522"/>
            <p:cNvSpPr>
              <a:spLocks/>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523"/>
            <p:cNvSpPr>
              <a:spLocks/>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524"/>
            <p:cNvSpPr>
              <a:spLocks/>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525"/>
            <p:cNvSpPr>
              <a:spLocks/>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526"/>
            <p:cNvSpPr>
              <a:spLocks/>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27"/>
            <p:cNvSpPr>
              <a:spLocks/>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28"/>
            <p:cNvSpPr>
              <a:spLocks/>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30"/>
            <p:cNvSpPr>
              <a:spLocks/>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31"/>
            <p:cNvSpPr>
              <a:spLocks/>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32"/>
            <p:cNvSpPr>
              <a:spLocks/>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33"/>
            <p:cNvSpPr>
              <a:spLocks/>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34"/>
            <p:cNvSpPr>
              <a:spLocks/>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35"/>
            <p:cNvSpPr>
              <a:spLocks/>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36"/>
            <p:cNvSpPr>
              <a:spLocks/>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37"/>
            <p:cNvSpPr>
              <a:spLocks/>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38"/>
            <p:cNvSpPr>
              <a:spLocks/>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39"/>
            <p:cNvSpPr>
              <a:spLocks/>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40"/>
            <p:cNvSpPr>
              <a:spLocks/>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41"/>
            <p:cNvSpPr>
              <a:spLocks/>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42"/>
            <p:cNvSpPr>
              <a:spLocks/>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44"/>
            <p:cNvSpPr>
              <a:spLocks/>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45"/>
            <p:cNvSpPr>
              <a:spLocks/>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46"/>
            <p:cNvSpPr>
              <a:spLocks/>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47"/>
            <p:cNvSpPr>
              <a:spLocks/>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48"/>
            <p:cNvSpPr>
              <a:spLocks/>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49"/>
            <p:cNvSpPr>
              <a:spLocks/>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50"/>
            <p:cNvSpPr>
              <a:spLocks/>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51"/>
            <p:cNvSpPr>
              <a:spLocks/>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52"/>
            <p:cNvSpPr>
              <a:spLocks/>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53"/>
            <p:cNvSpPr>
              <a:spLocks/>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54"/>
            <p:cNvSpPr>
              <a:spLocks/>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55"/>
            <p:cNvSpPr>
              <a:spLocks/>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56"/>
            <p:cNvSpPr>
              <a:spLocks/>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57"/>
            <p:cNvSpPr>
              <a:spLocks/>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58"/>
            <p:cNvSpPr>
              <a:spLocks/>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59"/>
            <p:cNvSpPr>
              <a:spLocks/>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60"/>
            <p:cNvSpPr>
              <a:spLocks/>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61"/>
            <p:cNvSpPr>
              <a:spLocks/>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62"/>
            <p:cNvSpPr>
              <a:spLocks/>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63"/>
            <p:cNvSpPr>
              <a:spLocks/>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64"/>
            <p:cNvSpPr>
              <a:spLocks/>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65"/>
            <p:cNvSpPr>
              <a:spLocks/>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66"/>
            <p:cNvSpPr>
              <a:spLocks/>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67"/>
            <p:cNvSpPr>
              <a:spLocks/>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68"/>
            <p:cNvSpPr>
              <a:spLocks/>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69"/>
            <p:cNvSpPr>
              <a:spLocks/>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70"/>
            <p:cNvSpPr>
              <a:spLocks/>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71"/>
            <p:cNvSpPr>
              <a:spLocks/>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72"/>
            <p:cNvSpPr>
              <a:spLocks/>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73"/>
            <p:cNvSpPr>
              <a:spLocks/>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74"/>
            <p:cNvSpPr>
              <a:spLocks/>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76"/>
            <p:cNvSpPr>
              <a:spLocks/>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77"/>
            <p:cNvSpPr>
              <a:spLocks/>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78"/>
            <p:cNvSpPr>
              <a:spLocks/>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79"/>
            <p:cNvSpPr>
              <a:spLocks/>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80"/>
            <p:cNvSpPr>
              <a:spLocks/>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81"/>
            <p:cNvSpPr>
              <a:spLocks/>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82"/>
            <p:cNvSpPr>
              <a:spLocks/>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83"/>
            <p:cNvSpPr>
              <a:spLocks/>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84"/>
            <p:cNvSpPr>
              <a:spLocks/>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85"/>
            <p:cNvSpPr>
              <a:spLocks/>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86"/>
            <p:cNvSpPr>
              <a:spLocks/>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87"/>
            <p:cNvSpPr>
              <a:spLocks/>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88"/>
            <p:cNvSpPr>
              <a:spLocks/>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90"/>
            <p:cNvSpPr>
              <a:spLocks/>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91"/>
            <p:cNvSpPr>
              <a:spLocks/>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92"/>
            <p:cNvSpPr>
              <a:spLocks/>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93"/>
            <p:cNvSpPr>
              <a:spLocks/>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94"/>
            <p:cNvSpPr>
              <a:spLocks/>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95"/>
            <p:cNvSpPr>
              <a:spLocks/>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96"/>
            <p:cNvSpPr>
              <a:spLocks/>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98"/>
            <p:cNvSpPr>
              <a:spLocks/>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99"/>
            <p:cNvSpPr>
              <a:spLocks/>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600"/>
            <p:cNvSpPr>
              <a:spLocks/>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601"/>
            <p:cNvSpPr>
              <a:spLocks/>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604"/>
          <p:cNvGrpSpPr>
            <a:grpSpLocks noChangeAspect="1"/>
          </p:cNvGrpSpPr>
          <p:nvPr/>
        </p:nvGrpSpPr>
        <p:grpSpPr bwMode="auto">
          <a:xfrm>
            <a:off x="4691856" y="3052763"/>
            <a:ext cx="1477963" cy="2117725"/>
            <a:chOff x="3323" y="1923"/>
            <a:chExt cx="931" cy="1334"/>
          </a:xfrm>
        </p:grpSpPr>
        <p:grpSp>
          <p:nvGrpSpPr>
            <p:cNvPr id="8" name="Group 805"/>
            <p:cNvGrpSpPr>
              <a:grpSpLocks/>
            </p:cNvGrpSpPr>
            <p:nvPr/>
          </p:nvGrpSpPr>
          <p:grpSpPr bwMode="auto">
            <a:xfrm>
              <a:off x="3327" y="2519"/>
              <a:ext cx="888" cy="734"/>
              <a:chOff x="3327" y="2519"/>
              <a:chExt cx="888" cy="734"/>
            </a:xfrm>
          </p:grpSpPr>
          <p:sp>
            <p:nvSpPr>
              <p:cNvPr id="1517"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8"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9"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0"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1"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2"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3"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4"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5"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6"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7"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8"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9"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0"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1"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2"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3"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4"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5"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6"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7"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8"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9"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0"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1"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2"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3"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4"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5"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6"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7"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8"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9"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0"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1"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2"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3"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4"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5"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6"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7"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8"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9"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0"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1"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2"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3"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4"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5"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6"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7"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8"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9"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0"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1"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2"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3"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4"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5"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6"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7"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8"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9"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0"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1"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2"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3"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4"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5"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6"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7"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8"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9"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0"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1"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2"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3"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4"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5"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6"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7"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8"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9"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0"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1"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2"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3"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4"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5"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6"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7"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8"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9"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0"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1"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2"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3"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4"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5"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6"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7"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8"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9"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0"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1"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2"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3"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4"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5"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6"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7"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8"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9"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0"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1"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2"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3"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4"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5"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6"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7"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8"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9"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0"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1"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2"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3"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4"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5"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6"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7"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8"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9"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0"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1"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2"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3"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4"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5"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6"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7"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8"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9"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0"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1"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2"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8"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9"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9"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0"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8"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9"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2"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3"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2"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3"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4"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5"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6"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7"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8"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9"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0"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1"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2"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3"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4"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5"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6"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1006"/>
            <p:cNvGrpSpPr>
              <a:grpSpLocks/>
            </p:cNvGrpSpPr>
            <p:nvPr/>
          </p:nvGrpSpPr>
          <p:grpSpPr bwMode="auto">
            <a:xfrm>
              <a:off x="3618" y="2560"/>
              <a:ext cx="314" cy="688"/>
              <a:chOff x="3618" y="2560"/>
              <a:chExt cx="314" cy="688"/>
            </a:xfrm>
          </p:grpSpPr>
          <p:sp>
            <p:nvSpPr>
              <p:cNvPr id="1317"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8"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9"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0"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1"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2"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3"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4"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5"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6"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7"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8"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9"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0"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1"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2"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3"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4"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5"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6"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7"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8"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9"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0"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1"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2"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3"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4"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5"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6"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7"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8"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9"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0"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1"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2"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3"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4"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5"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6"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7"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8"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9"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0"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1"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2"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3"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4"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5"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6"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7"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8"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9"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0"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1"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2"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3"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4"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5"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6"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7"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8"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9"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0"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1"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2"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3"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4"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5"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6"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7"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8"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9"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0"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1"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2"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3"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4"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5"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6"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7"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8"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9"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0"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1"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2"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3"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4"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5"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6"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7"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8"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9"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0"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1"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2"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3"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4"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5"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6"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7"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8"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9"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0"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1"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2"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3"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4"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5"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6"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7"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8"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9"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0"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1"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2"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3"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4"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5"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6"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7"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8"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9"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0"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1"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2"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3"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4"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5"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6"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7"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8"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9"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0"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1"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2"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3"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4"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5"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6"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7"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8"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9"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0"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1"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2"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3"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4"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5"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6"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7"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8"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9"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0"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1"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2"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3"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4"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5"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6"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7"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8"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9"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0"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1"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2"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3"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4"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5"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6"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7"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8"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9"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0"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1"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2"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3"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4"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5"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6"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7"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8"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9"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0"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1"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2"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3"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4"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5"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6"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7"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8"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9"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0"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1"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2"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3"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4"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5"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6"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1207"/>
            <p:cNvGrpSpPr>
              <a:grpSpLocks/>
            </p:cNvGrpSpPr>
            <p:nvPr/>
          </p:nvGrpSpPr>
          <p:grpSpPr bwMode="auto">
            <a:xfrm>
              <a:off x="3900" y="2550"/>
              <a:ext cx="243" cy="703"/>
              <a:chOff x="3900" y="2550"/>
              <a:chExt cx="243" cy="703"/>
            </a:xfrm>
          </p:grpSpPr>
          <p:sp>
            <p:nvSpPr>
              <p:cNvPr id="1117"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3"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4"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5"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6"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7"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8"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9"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0"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1"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2"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3"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4"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5"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6"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7"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8"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1"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2"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3"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4"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5"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6"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7"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0"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1"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2"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3"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4"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5"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6"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7"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8"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9"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0"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1"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2"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3"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4"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5"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6"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7"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8"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9"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0"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1"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2"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3"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4"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5"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6"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7"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8"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9"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0"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1"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2"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3"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4"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5"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6"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7"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8"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9"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0"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1"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2"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3"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4"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5"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6"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7"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8"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9"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0"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1"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2"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3"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4"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5"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6"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7"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8"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9"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0"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1"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2"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3"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4"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5"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6"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7"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8"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9"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0"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1"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2"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3"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4"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5"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6"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7"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8"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9"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0"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1"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2"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3"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4"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5"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6"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7"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8"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9"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0"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1"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2"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3"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4"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5"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6"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7"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8"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9"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0"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1"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2"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3"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4"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5"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6"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7"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8"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9"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0"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1"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2"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3"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4"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5"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6"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7"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8"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9"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0"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1"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2"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3"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4"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5"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6"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Group 1408"/>
            <p:cNvGrpSpPr>
              <a:grpSpLocks/>
            </p:cNvGrpSpPr>
            <p:nvPr/>
          </p:nvGrpSpPr>
          <p:grpSpPr bwMode="auto">
            <a:xfrm>
              <a:off x="3450" y="2557"/>
              <a:ext cx="689" cy="411"/>
              <a:chOff x="3450" y="2557"/>
              <a:chExt cx="689" cy="411"/>
            </a:xfrm>
          </p:grpSpPr>
          <p:sp>
            <p:nvSpPr>
              <p:cNvPr id="917"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Group 1609"/>
            <p:cNvGrpSpPr>
              <a:grpSpLocks/>
            </p:cNvGrpSpPr>
            <p:nvPr/>
          </p:nvGrpSpPr>
          <p:grpSpPr bwMode="auto">
            <a:xfrm>
              <a:off x="3323" y="1923"/>
              <a:ext cx="931" cy="1334"/>
              <a:chOff x="3323" y="1923"/>
              <a:chExt cx="931" cy="1334"/>
            </a:xfrm>
          </p:grpSpPr>
          <p:sp>
            <p:nvSpPr>
              <p:cNvPr id="717"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65"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5" name="Group 1664"/>
          <p:cNvGrpSpPr>
            <a:grpSpLocks noChangeAspect="1"/>
          </p:cNvGrpSpPr>
          <p:nvPr/>
        </p:nvGrpSpPr>
        <p:grpSpPr bwMode="auto">
          <a:xfrm>
            <a:off x="2464594" y="3054350"/>
            <a:ext cx="2152649" cy="2117725"/>
            <a:chOff x="1920" y="1924"/>
            <a:chExt cx="1356" cy="1334"/>
          </a:xfrm>
        </p:grpSpPr>
        <p:grpSp>
          <p:nvGrpSpPr>
            <p:cNvPr id="56" name="Group 1865"/>
            <p:cNvGrpSpPr>
              <a:grpSpLocks/>
            </p:cNvGrpSpPr>
            <p:nvPr/>
          </p:nvGrpSpPr>
          <p:grpSpPr bwMode="auto">
            <a:xfrm>
              <a:off x="2220" y="3045"/>
              <a:ext cx="919" cy="213"/>
              <a:chOff x="2220" y="3045"/>
              <a:chExt cx="919" cy="213"/>
            </a:xfrm>
          </p:grpSpPr>
          <p:sp>
            <p:nvSpPr>
              <p:cNvPr id="2164" name="Freeform 1665"/>
              <p:cNvSpPr>
                <a:spLocks/>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5" name="Freeform 1666"/>
              <p:cNvSpPr>
                <a:spLocks/>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6" name="Freeform 1667"/>
              <p:cNvSpPr>
                <a:spLocks/>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7" name="Freeform 1668"/>
              <p:cNvSpPr>
                <a:spLocks/>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8" name="Freeform 1669"/>
              <p:cNvSpPr>
                <a:spLocks/>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9" name="Freeform 1670"/>
              <p:cNvSpPr>
                <a:spLocks/>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0" name="Freeform 1671"/>
              <p:cNvSpPr>
                <a:spLocks/>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1" name="Freeform 1672"/>
              <p:cNvSpPr>
                <a:spLocks/>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2" name="Freeform 1673"/>
              <p:cNvSpPr>
                <a:spLocks/>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3" name="Freeform 1674"/>
              <p:cNvSpPr>
                <a:spLocks/>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4" name="Freeform 1675"/>
              <p:cNvSpPr>
                <a:spLocks/>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5" name="Freeform 1676"/>
              <p:cNvSpPr>
                <a:spLocks/>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6" name="Freeform 1677"/>
              <p:cNvSpPr>
                <a:spLocks/>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7" name="Freeform 1678"/>
              <p:cNvSpPr>
                <a:spLocks/>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8" name="Freeform 1679"/>
              <p:cNvSpPr>
                <a:spLocks/>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9" name="Freeform 1680"/>
              <p:cNvSpPr>
                <a:spLocks/>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0" name="Freeform 1681"/>
              <p:cNvSpPr>
                <a:spLocks/>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1" name="Freeform 1682"/>
              <p:cNvSpPr>
                <a:spLocks/>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2" name="Freeform 1683"/>
              <p:cNvSpPr>
                <a:spLocks/>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3" name="Freeform 1684"/>
              <p:cNvSpPr>
                <a:spLocks/>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4" name="Freeform 1685"/>
              <p:cNvSpPr>
                <a:spLocks/>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5" name="Freeform 1686"/>
              <p:cNvSpPr>
                <a:spLocks/>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6" name="Freeform 1687"/>
              <p:cNvSpPr>
                <a:spLocks/>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7" name="Freeform 1688"/>
              <p:cNvSpPr>
                <a:spLocks/>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8" name="Freeform 1689"/>
              <p:cNvSpPr>
                <a:spLocks/>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9" name="Freeform 1690"/>
              <p:cNvSpPr>
                <a:spLocks/>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0" name="Freeform 1691"/>
              <p:cNvSpPr>
                <a:spLocks/>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1" name="Freeform 1692"/>
              <p:cNvSpPr>
                <a:spLocks/>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2" name="Freeform 1693"/>
              <p:cNvSpPr>
                <a:spLocks/>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3" name="Freeform 1694"/>
              <p:cNvSpPr>
                <a:spLocks/>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4" name="Freeform 1695"/>
              <p:cNvSpPr>
                <a:spLocks/>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5" name="Freeform 1696"/>
              <p:cNvSpPr>
                <a:spLocks/>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6" name="Freeform 1697"/>
              <p:cNvSpPr>
                <a:spLocks/>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7" name="Freeform 1698"/>
              <p:cNvSpPr>
                <a:spLocks/>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8"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9" name="Freeform 1700"/>
              <p:cNvSpPr>
                <a:spLocks/>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0" name="Freeform 1701"/>
              <p:cNvSpPr>
                <a:spLocks/>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1" name="Freeform 1702"/>
              <p:cNvSpPr>
                <a:spLocks/>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2" name="Freeform 1703"/>
              <p:cNvSpPr>
                <a:spLocks/>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3" name="Freeform 1704"/>
              <p:cNvSpPr>
                <a:spLocks/>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4" name="Freeform 1705"/>
              <p:cNvSpPr>
                <a:spLocks/>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5" name="Freeform 1706"/>
              <p:cNvSpPr>
                <a:spLocks/>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6" name="Freeform 1707"/>
              <p:cNvSpPr>
                <a:spLocks/>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7" name="Freeform 1708"/>
              <p:cNvSpPr>
                <a:spLocks/>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8" name="Freeform 1709"/>
              <p:cNvSpPr>
                <a:spLocks/>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9" name="Freeform 1710"/>
              <p:cNvSpPr>
                <a:spLocks/>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0" name="Freeform 1711"/>
              <p:cNvSpPr>
                <a:spLocks/>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1" name="Freeform 1712"/>
              <p:cNvSpPr>
                <a:spLocks/>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2" name="Freeform 1713"/>
              <p:cNvSpPr>
                <a:spLocks/>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3" name="Freeform 1714"/>
              <p:cNvSpPr>
                <a:spLocks/>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4" name="Freeform 1715"/>
              <p:cNvSpPr>
                <a:spLocks/>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5" name="Freeform 1716"/>
              <p:cNvSpPr>
                <a:spLocks/>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6" name="Freeform 1717"/>
              <p:cNvSpPr>
                <a:spLocks/>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7" name="Freeform 1718"/>
              <p:cNvSpPr>
                <a:spLocks/>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8" name="Freeform 1719"/>
              <p:cNvSpPr>
                <a:spLocks/>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9" name="Freeform 1720"/>
              <p:cNvSpPr>
                <a:spLocks/>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0" name="Freeform 1721"/>
              <p:cNvSpPr>
                <a:spLocks/>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1" name="Freeform 1722"/>
              <p:cNvSpPr>
                <a:spLocks/>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2" name="Freeform 1723"/>
              <p:cNvSpPr>
                <a:spLocks/>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3" name="Freeform 1724"/>
              <p:cNvSpPr>
                <a:spLocks/>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4" name="Freeform 1725"/>
              <p:cNvSpPr>
                <a:spLocks/>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5" name="Freeform 1726"/>
              <p:cNvSpPr>
                <a:spLocks/>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6" name="Freeform 1727"/>
              <p:cNvSpPr>
                <a:spLocks/>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7" name="Freeform 1728"/>
              <p:cNvSpPr>
                <a:spLocks/>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8"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9" name="Freeform 1730"/>
              <p:cNvSpPr>
                <a:spLocks/>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0"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1" name="Freeform 1732"/>
              <p:cNvSpPr>
                <a:spLocks/>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2" name="Freeform 1733"/>
              <p:cNvSpPr>
                <a:spLocks/>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3" name="Freeform 1734"/>
              <p:cNvSpPr>
                <a:spLocks/>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4" name="Freeform 1735"/>
              <p:cNvSpPr>
                <a:spLocks/>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5" name="Freeform 1736"/>
              <p:cNvSpPr>
                <a:spLocks/>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6" name="Freeform 1737"/>
              <p:cNvSpPr>
                <a:spLocks/>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7" name="Freeform 1738"/>
              <p:cNvSpPr>
                <a:spLocks/>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8" name="Freeform 1739"/>
              <p:cNvSpPr>
                <a:spLocks/>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9" name="Freeform 1740"/>
              <p:cNvSpPr>
                <a:spLocks/>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0" name="Freeform 1741"/>
              <p:cNvSpPr>
                <a:spLocks/>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1" name="Freeform 1742"/>
              <p:cNvSpPr>
                <a:spLocks/>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2" name="Freeform 1743"/>
              <p:cNvSpPr>
                <a:spLocks/>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3" name="Freeform 1744"/>
              <p:cNvSpPr>
                <a:spLocks/>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4" name="Freeform 1745"/>
              <p:cNvSpPr>
                <a:spLocks/>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5" name="Freeform 1746"/>
              <p:cNvSpPr>
                <a:spLocks/>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6" name="Freeform 1747"/>
              <p:cNvSpPr>
                <a:spLocks/>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7" name="Freeform 1748"/>
              <p:cNvSpPr>
                <a:spLocks/>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8" name="Freeform 1749"/>
              <p:cNvSpPr>
                <a:spLocks/>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9" name="Freeform 1750"/>
              <p:cNvSpPr>
                <a:spLocks/>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0" name="Freeform 1751"/>
              <p:cNvSpPr>
                <a:spLocks/>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1" name="Freeform 1752"/>
              <p:cNvSpPr>
                <a:spLocks/>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2" name="Freeform 1753"/>
              <p:cNvSpPr>
                <a:spLocks/>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3" name="Freeform 1754"/>
              <p:cNvSpPr>
                <a:spLocks/>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4" name="Freeform 1755"/>
              <p:cNvSpPr>
                <a:spLocks/>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5" name="Freeform 1756"/>
              <p:cNvSpPr>
                <a:spLocks/>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6"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7" name="Freeform 1758"/>
              <p:cNvSpPr>
                <a:spLocks/>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8" name="Freeform 1759"/>
              <p:cNvSpPr>
                <a:spLocks/>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9" name="Freeform 1760"/>
              <p:cNvSpPr>
                <a:spLocks/>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0" name="Freeform 1761"/>
              <p:cNvSpPr>
                <a:spLocks/>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1" name="Freeform 1762"/>
              <p:cNvSpPr>
                <a:spLocks/>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2" name="Freeform 1763"/>
              <p:cNvSpPr>
                <a:spLocks/>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3" name="Freeform 1764"/>
              <p:cNvSpPr>
                <a:spLocks/>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4" name="Freeform 1765"/>
              <p:cNvSpPr>
                <a:spLocks/>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5" name="Freeform 1766"/>
              <p:cNvSpPr>
                <a:spLocks/>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6" name="Freeform 1767"/>
              <p:cNvSpPr>
                <a:spLocks/>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7" name="Freeform 1768"/>
              <p:cNvSpPr>
                <a:spLocks/>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8" name="Freeform 1769"/>
              <p:cNvSpPr>
                <a:spLocks/>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9" name="Freeform 1770"/>
              <p:cNvSpPr>
                <a:spLocks/>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0" name="Freeform 1771"/>
              <p:cNvSpPr>
                <a:spLocks/>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1" name="Freeform 1772"/>
              <p:cNvSpPr>
                <a:spLocks/>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2" name="Freeform 1773"/>
              <p:cNvSpPr>
                <a:spLocks/>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3" name="Freeform 1774"/>
              <p:cNvSpPr>
                <a:spLocks/>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4"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5" name="Freeform 1776"/>
              <p:cNvSpPr>
                <a:spLocks/>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6"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7" name="Freeform 1778"/>
              <p:cNvSpPr>
                <a:spLocks/>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8" name="Freeform 1779"/>
              <p:cNvSpPr>
                <a:spLocks/>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9"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0" name="Freeform 1781"/>
              <p:cNvSpPr>
                <a:spLocks/>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1" name="Freeform 1782"/>
              <p:cNvSpPr>
                <a:spLocks/>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2" name="Freeform 1783"/>
              <p:cNvSpPr>
                <a:spLocks/>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3" name="Freeform 1784"/>
              <p:cNvSpPr>
                <a:spLocks/>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4" name="Freeform 1785"/>
              <p:cNvSpPr>
                <a:spLocks/>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5" name="Freeform 1786"/>
              <p:cNvSpPr>
                <a:spLocks/>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6" name="Freeform 1787"/>
              <p:cNvSpPr>
                <a:spLocks/>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7" name="Freeform 1788"/>
              <p:cNvSpPr>
                <a:spLocks/>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8" name="Freeform 1789"/>
              <p:cNvSpPr>
                <a:spLocks/>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9" name="Freeform 1790"/>
              <p:cNvSpPr>
                <a:spLocks/>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0"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1" name="Freeform 1792"/>
              <p:cNvSpPr>
                <a:spLocks/>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2" name="Freeform 1793"/>
              <p:cNvSpPr>
                <a:spLocks/>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3" name="Freeform 1794"/>
              <p:cNvSpPr>
                <a:spLocks/>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4" name="Freeform 1795"/>
              <p:cNvSpPr>
                <a:spLocks/>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5" name="Freeform 1796"/>
              <p:cNvSpPr>
                <a:spLocks/>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6" name="Freeform 1797"/>
              <p:cNvSpPr>
                <a:spLocks/>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7" name="Freeform 1798"/>
              <p:cNvSpPr>
                <a:spLocks/>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8" name="Freeform 1799"/>
              <p:cNvSpPr>
                <a:spLocks/>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9" name="Freeform 1800"/>
              <p:cNvSpPr>
                <a:spLocks/>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0" name="Freeform 1801"/>
              <p:cNvSpPr>
                <a:spLocks/>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1" name="Freeform 1802"/>
              <p:cNvSpPr>
                <a:spLocks/>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2"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3" name="Freeform 1804"/>
              <p:cNvSpPr>
                <a:spLocks/>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4" name="Freeform 1805"/>
              <p:cNvSpPr>
                <a:spLocks/>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5" name="Freeform 1806"/>
              <p:cNvSpPr>
                <a:spLocks/>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6" name="Freeform 1807"/>
              <p:cNvSpPr>
                <a:spLocks/>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7" name="Freeform 1808"/>
              <p:cNvSpPr>
                <a:spLocks/>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8" name="Freeform 1809"/>
              <p:cNvSpPr>
                <a:spLocks/>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9" name="Freeform 1810"/>
              <p:cNvSpPr>
                <a:spLocks/>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0" name="Freeform 1811"/>
              <p:cNvSpPr>
                <a:spLocks/>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1" name="Freeform 1812"/>
              <p:cNvSpPr>
                <a:spLocks/>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2" name="Freeform 1813"/>
              <p:cNvSpPr>
                <a:spLocks/>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3" name="Freeform 1814"/>
              <p:cNvSpPr>
                <a:spLocks/>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4" name="Freeform 1815"/>
              <p:cNvSpPr>
                <a:spLocks/>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5" name="Freeform 1816"/>
              <p:cNvSpPr>
                <a:spLocks/>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6" name="Freeform 1817"/>
              <p:cNvSpPr>
                <a:spLocks/>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7" name="Freeform 1818"/>
              <p:cNvSpPr>
                <a:spLocks/>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8" name="Freeform 1819"/>
              <p:cNvSpPr>
                <a:spLocks/>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9" name="Freeform 1820"/>
              <p:cNvSpPr>
                <a:spLocks/>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0" name="Freeform 1821"/>
              <p:cNvSpPr>
                <a:spLocks/>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1" name="Freeform 1822"/>
              <p:cNvSpPr>
                <a:spLocks/>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2"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3" name="Freeform 1824"/>
              <p:cNvSpPr>
                <a:spLocks/>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4" name="Freeform 1825"/>
              <p:cNvSpPr>
                <a:spLocks/>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5" name="Freeform 1826"/>
              <p:cNvSpPr>
                <a:spLocks/>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6" name="Freeform 1827"/>
              <p:cNvSpPr>
                <a:spLocks/>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7" name="Freeform 1828"/>
              <p:cNvSpPr>
                <a:spLocks/>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8" name="Freeform 1829"/>
              <p:cNvSpPr>
                <a:spLocks/>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9" name="Freeform 1830"/>
              <p:cNvSpPr>
                <a:spLocks/>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0" name="Freeform 1831"/>
              <p:cNvSpPr>
                <a:spLocks/>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1" name="Freeform 1832"/>
              <p:cNvSpPr>
                <a:spLocks/>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2" name="Freeform 1833"/>
              <p:cNvSpPr>
                <a:spLocks/>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3" name="Freeform 1834"/>
              <p:cNvSpPr>
                <a:spLocks/>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4" name="Freeform 1835"/>
              <p:cNvSpPr>
                <a:spLocks/>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5" name="Freeform 1836"/>
              <p:cNvSpPr>
                <a:spLocks/>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6"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7" name="Freeform 1838"/>
              <p:cNvSpPr>
                <a:spLocks/>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8" name="Freeform 1839"/>
              <p:cNvSpPr>
                <a:spLocks/>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9" name="Freeform 1840"/>
              <p:cNvSpPr>
                <a:spLocks/>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0" name="Freeform 1841"/>
              <p:cNvSpPr>
                <a:spLocks/>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1" name="Freeform 1842"/>
              <p:cNvSpPr>
                <a:spLocks/>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2" name="Freeform 1843"/>
              <p:cNvSpPr>
                <a:spLocks/>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3" name="Freeform 1844"/>
              <p:cNvSpPr>
                <a:spLocks/>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4" name="Freeform 1845"/>
              <p:cNvSpPr>
                <a:spLocks/>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5" name="Freeform 1846"/>
              <p:cNvSpPr>
                <a:spLocks/>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6" name="Freeform 1847"/>
              <p:cNvSpPr>
                <a:spLocks/>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7" name="Freeform 1848"/>
              <p:cNvSpPr>
                <a:spLocks/>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8"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9" name="Freeform 1850"/>
              <p:cNvSpPr>
                <a:spLocks/>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0" name="Freeform 1851"/>
              <p:cNvSpPr>
                <a:spLocks/>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1" name="Freeform 1852"/>
              <p:cNvSpPr>
                <a:spLocks/>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2" name="Freeform 1853"/>
              <p:cNvSpPr>
                <a:spLocks/>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3" name="Freeform 1854"/>
              <p:cNvSpPr>
                <a:spLocks/>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4" name="Freeform 1855"/>
              <p:cNvSpPr>
                <a:spLocks/>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5" name="Freeform 1856"/>
              <p:cNvSpPr>
                <a:spLocks/>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6" name="Freeform 1857"/>
              <p:cNvSpPr>
                <a:spLocks/>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7" name="Freeform 1858"/>
              <p:cNvSpPr>
                <a:spLocks/>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8" name="Freeform 1859"/>
              <p:cNvSpPr>
                <a:spLocks/>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9" name="Freeform 1860"/>
              <p:cNvSpPr>
                <a:spLocks/>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0" name="Freeform 1861"/>
              <p:cNvSpPr>
                <a:spLocks/>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1" name="Freeform 1862"/>
              <p:cNvSpPr>
                <a:spLocks/>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2" name="Freeform 1863"/>
              <p:cNvSpPr>
                <a:spLocks/>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3" name="Freeform 1864"/>
              <p:cNvSpPr>
                <a:spLocks/>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7" name="Group 2066"/>
            <p:cNvGrpSpPr>
              <a:grpSpLocks/>
            </p:cNvGrpSpPr>
            <p:nvPr/>
          </p:nvGrpSpPr>
          <p:grpSpPr bwMode="auto">
            <a:xfrm>
              <a:off x="2500" y="3139"/>
              <a:ext cx="330" cy="36"/>
              <a:chOff x="2500" y="3139"/>
              <a:chExt cx="330" cy="36"/>
            </a:xfrm>
          </p:grpSpPr>
          <p:sp>
            <p:nvSpPr>
              <p:cNvPr id="1964" name="Freeform 1866"/>
              <p:cNvSpPr>
                <a:spLocks/>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5" name="Freeform 1867"/>
              <p:cNvSpPr>
                <a:spLocks/>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6" name="Freeform 1868"/>
              <p:cNvSpPr>
                <a:spLocks/>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7" name="Freeform 1869"/>
              <p:cNvSpPr>
                <a:spLocks/>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8" name="Freeform 1870"/>
              <p:cNvSpPr>
                <a:spLocks/>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9" name="Freeform 1871"/>
              <p:cNvSpPr>
                <a:spLocks/>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0" name="Freeform 1872"/>
              <p:cNvSpPr>
                <a:spLocks/>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1" name="Freeform 1873"/>
              <p:cNvSpPr>
                <a:spLocks/>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2" name="Freeform 1874"/>
              <p:cNvSpPr>
                <a:spLocks/>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3" name="Freeform 1875"/>
              <p:cNvSpPr>
                <a:spLocks/>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4" name="Freeform 1876"/>
              <p:cNvSpPr>
                <a:spLocks/>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5" name="Freeform 1877"/>
              <p:cNvSpPr>
                <a:spLocks/>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6" name="Freeform 1878"/>
              <p:cNvSpPr>
                <a:spLocks/>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7" name="Freeform 1879"/>
              <p:cNvSpPr>
                <a:spLocks/>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8" name="Freeform 1880"/>
              <p:cNvSpPr>
                <a:spLocks/>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9" name="Freeform 1881"/>
              <p:cNvSpPr>
                <a:spLocks/>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0" name="Freeform 1882"/>
              <p:cNvSpPr>
                <a:spLocks/>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1" name="Freeform 1883"/>
              <p:cNvSpPr>
                <a:spLocks/>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2"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3" name="Freeform 1885"/>
              <p:cNvSpPr>
                <a:spLocks/>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4" name="Freeform 1886"/>
              <p:cNvSpPr>
                <a:spLocks/>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5" name="Freeform 1887"/>
              <p:cNvSpPr>
                <a:spLocks/>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6" name="Freeform 1888"/>
              <p:cNvSpPr>
                <a:spLocks/>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7" name="Freeform 1889"/>
              <p:cNvSpPr>
                <a:spLocks/>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8" name="Freeform 1890"/>
              <p:cNvSpPr>
                <a:spLocks/>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9" name="Freeform 1891"/>
              <p:cNvSpPr>
                <a:spLocks/>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0"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1" name="Freeform 1893"/>
              <p:cNvSpPr>
                <a:spLocks/>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2" name="Freeform 1894"/>
              <p:cNvSpPr>
                <a:spLocks/>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3" name="Freeform 1895"/>
              <p:cNvSpPr>
                <a:spLocks/>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4" name="Freeform 1896"/>
              <p:cNvSpPr>
                <a:spLocks/>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5" name="Freeform 1897"/>
              <p:cNvSpPr>
                <a:spLocks/>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6" name="Freeform 1898"/>
              <p:cNvSpPr>
                <a:spLocks/>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7" name="Freeform 1899"/>
              <p:cNvSpPr>
                <a:spLocks/>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8" name="Freeform 1900"/>
              <p:cNvSpPr>
                <a:spLocks/>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9" name="Freeform 1901"/>
              <p:cNvSpPr>
                <a:spLocks/>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0" name="Freeform 1902"/>
              <p:cNvSpPr>
                <a:spLocks/>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1" name="Freeform 1903"/>
              <p:cNvSpPr>
                <a:spLocks/>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2" name="Freeform 1904"/>
              <p:cNvSpPr>
                <a:spLocks/>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3" name="Freeform 1905"/>
              <p:cNvSpPr>
                <a:spLocks/>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4" name="Freeform 1906"/>
              <p:cNvSpPr>
                <a:spLocks/>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5" name="Freeform 1907"/>
              <p:cNvSpPr>
                <a:spLocks/>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6" name="Freeform 1908"/>
              <p:cNvSpPr>
                <a:spLocks/>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7" name="Freeform 1909"/>
              <p:cNvSpPr>
                <a:spLocks/>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8" name="Freeform 1910"/>
              <p:cNvSpPr>
                <a:spLocks/>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9" name="Freeform 1911"/>
              <p:cNvSpPr>
                <a:spLocks/>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0" name="Freeform 1912"/>
              <p:cNvSpPr>
                <a:spLocks/>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1" name="Freeform 1913"/>
              <p:cNvSpPr>
                <a:spLocks/>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2" name="Freeform 1914"/>
              <p:cNvSpPr>
                <a:spLocks/>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3" name="Freeform 1915"/>
              <p:cNvSpPr>
                <a:spLocks/>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4" name="Freeform 1916"/>
              <p:cNvSpPr>
                <a:spLocks/>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5" name="Freeform 1917"/>
              <p:cNvSpPr>
                <a:spLocks/>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6" name="Freeform 1918"/>
              <p:cNvSpPr>
                <a:spLocks/>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7" name="Freeform 1919"/>
              <p:cNvSpPr>
                <a:spLocks/>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8" name="Freeform 1920"/>
              <p:cNvSpPr>
                <a:spLocks/>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9" name="Freeform 1921"/>
              <p:cNvSpPr>
                <a:spLocks/>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0" name="Freeform 1922"/>
              <p:cNvSpPr>
                <a:spLocks/>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1" name="Freeform 1923"/>
              <p:cNvSpPr>
                <a:spLocks/>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2" name="Freeform 1924"/>
              <p:cNvSpPr>
                <a:spLocks/>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3" name="Freeform 1925"/>
              <p:cNvSpPr>
                <a:spLocks/>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4" name="Freeform 1926"/>
              <p:cNvSpPr>
                <a:spLocks/>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5" name="Freeform 1927"/>
              <p:cNvSpPr>
                <a:spLocks/>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6" name="Freeform 1928"/>
              <p:cNvSpPr>
                <a:spLocks/>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7" name="Freeform 1929"/>
              <p:cNvSpPr>
                <a:spLocks/>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8"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9" name="Freeform 1931"/>
              <p:cNvSpPr>
                <a:spLocks/>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0" name="Freeform 1932"/>
              <p:cNvSpPr>
                <a:spLocks/>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1" name="Freeform 1933"/>
              <p:cNvSpPr>
                <a:spLocks/>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2" name="Freeform 1934"/>
              <p:cNvSpPr>
                <a:spLocks/>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3" name="Freeform 1935"/>
              <p:cNvSpPr>
                <a:spLocks/>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4" name="Freeform 1936"/>
              <p:cNvSpPr>
                <a:spLocks/>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5" name="Freeform 1937"/>
              <p:cNvSpPr>
                <a:spLocks/>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6"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7" name="Freeform 1939"/>
              <p:cNvSpPr>
                <a:spLocks/>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8" name="Freeform 1940"/>
              <p:cNvSpPr>
                <a:spLocks/>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9" name="Freeform 1941"/>
              <p:cNvSpPr>
                <a:spLocks/>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0" name="Freeform 1942"/>
              <p:cNvSpPr>
                <a:spLocks/>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1" name="Freeform 1943"/>
              <p:cNvSpPr>
                <a:spLocks/>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2" name="Freeform 1944"/>
              <p:cNvSpPr>
                <a:spLocks/>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3" name="Freeform 1945"/>
              <p:cNvSpPr>
                <a:spLocks/>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4" name="Freeform 1946"/>
              <p:cNvSpPr>
                <a:spLocks/>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5" name="Freeform 1947"/>
              <p:cNvSpPr>
                <a:spLocks/>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6" name="Freeform 1948"/>
              <p:cNvSpPr>
                <a:spLocks/>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7" name="Freeform 1949"/>
              <p:cNvSpPr>
                <a:spLocks/>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8" name="Freeform 1950"/>
              <p:cNvSpPr>
                <a:spLocks/>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9" name="Freeform 1951"/>
              <p:cNvSpPr>
                <a:spLocks/>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0" name="Freeform 1952"/>
              <p:cNvSpPr>
                <a:spLocks/>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1" name="Freeform 1953"/>
              <p:cNvSpPr>
                <a:spLocks/>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2" name="Freeform 1954"/>
              <p:cNvSpPr>
                <a:spLocks/>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3" name="Freeform 1955"/>
              <p:cNvSpPr>
                <a:spLocks/>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4" name="Freeform 1956"/>
              <p:cNvSpPr>
                <a:spLocks/>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5" name="Freeform 1957"/>
              <p:cNvSpPr>
                <a:spLocks/>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6" name="Freeform 1958"/>
              <p:cNvSpPr>
                <a:spLocks/>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7" name="Freeform 1959"/>
              <p:cNvSpPr>
                <a:spLocks/>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8" name="Freeform 1960"/>
              <p:cNvSpPr>
                <a:spLocks/>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9" name="Freeform 1961"/>
              <p:cNvSpPr>
                <a:spLocks/>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0" name="Freeform 1962"/>
              <p:cNvSpPr>
                <a:spLocks/>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1" name="Freeform 1963"/>
              <p:cNvSpPr>
                <a:spLocks/>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2" name="Freeform 1964"/>
              <p:cNvSpPr>
                <a:spLocks/>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3" name="Freeform 1965"/>
              <p:cNvSpPr>
                <a:spLocks/>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4" name="Freeform 1966"/>
              <p:cNvSpPr>
                <a:spLocks/>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5" name="Freeform 1967"/>
              <p:cNvSpPr>
                <a:spLocks/>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6" name="Freeform 1968"/>
              <p:cNvSpPr>
                <a:spLocks/>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7" name="Freeform 1969"/>
              <p:cNvSpPr>
                <a:spLocks/>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8" name="Freeform 1970"/>
              <p:cNvSpPr>
                <a:spLocks/>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9" name="Freeform 1971"/>
              <p:cNvSpPr>
                <a:spLocks/>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0" name="Freeform 1972"/>
              <p:cNvSpPr>
                <a:spLocks/>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1" name="Freeform 1973"/>
              <p:cNvSpPr>
                <a:spLocks/>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2" name="Freeform 1974"/>
              <p:cNvSpPr>
                <a:spLocks/>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3" name="Freeform 1975"/>
              <p:cNvSpPr>
                <a:spLocks/>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4"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5" name="Freeform 1977"/>
              <p:cNvSpPr>
                <a:spLocks/>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6" name="Freeform 1978"/>
              <p:cNvSpPr>
                <a:spLocks/>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7" name="Freeform 1979"/>
              <p:cNvSpPr>
                <a:spLocks/>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8" name="Freeform 1980"/>
              <p:cNvSpPr>
                <a:spLocks/>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9" name="Freeform 1981"/>
              <p:cNvSpPr>
                <a:spLocks/>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0" name="Freeform 1982"/>
              <p:cNvSpPr>
                <a:spLocks/>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1" name="Freeform 1983"/>
              <p:cNvSpPr>
                <a:spLocks/>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2"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3" name="Freeform 1985"/>
              <p:cNvSpPr>
                <a:spLocks/>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4" name="Freeform 1986"/>
              <p:cNvSpPr>
                <a:spLocks/>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5" name="Freeform 1987"/>
              <p:cNvSpPr>
                <a:spLocks/>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6" name="Freeform 1988"/>
              <p:cNvSpPr>
                <a:spLocks/>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7" name="Freeform 1989"/>
              <p:cNvSpPr>
                <a:spLocks/>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8" name="Freeform 1990"/>
              <p:cNvSpPr>
                <a:spLocks/>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9" name="Freeform 1991"/>
              <p:cNvSpPr>
                <a:spLocks/>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0" name="Freeform 1992"/>
              <p:cNvSpPr>
                <a:spLocks/>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1" name="Freeform 1993"/>
              <p:cNvSpPr>
                <a:spLocks/>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2" name="Freeform 1994"/>
              <p:cNvSpPr>
                <a:spLocks/>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3" name="Freeform 1995"/>
              <p:cNvSpPr>
                <a:spLocks/>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4" name="Freeform 1996"/>
              <p:cNvSpPr>
                <a:spLocks/>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5" name="Freeform 1997"/>
              <p:cNvSpPr>
                <a:spLocks/>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6" name="Freeform 1998"/>
              <p:cNvSpPr>
                <a:spLocks/>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7" name="Freeform 1999"/>
              <p:cNvSpPr>
                <a:spLocks/>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8" name="Freeform 2000"/>
              <p:cNvSpPr>
                <a:spLocks/>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9" name="Freeform 2001"/>
              <p:cNvSpPr>
                <a:spLocks/>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0" name="Freeform 2002"/>
              <p:cNvSpPr>
                <a:spLocks/>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1" name="Freeform 2003"/>
              <p:cNvSpPr>
                <a:spLocks/>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2" name="Freeform 2004"/>
              <p:cNvSpPr>
                <a:spLocks/>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3" name="Freeform 2005"/>
              <p:cNvSpPr>
                <a:spLocks/>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4" name="Freeform 2006"/>
              <p:cNvSpPr>
                <a:spLocks/>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5" name="Freeform 2007"/>
              <p:cNvSpPr>
                <a:spLocks/>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6"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7" name="Freeform 2009"/>
              <p:cNvSpPr>
                <a:spLocks/>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8" name="Freeform 2010"/>
              <p:cNvSpPr>
                <a:spLocks/>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9" name="Freeform 2011"/>
              <p:cNvSpPr>
                <a:spLocks/>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0" name="Freeform 2012"/>
              <p:cNvSpPr>
                <a:spLocks/>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1" name="Freeform 2013"/>
              <p:cNvSpPr>
                <a:spLocks/>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2014"/>
              <p:cNvSpPr>
                <a:spLocks/>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Freeform 2015"/>
              <p:cNvSpPr>
                <a:spLocks/>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Freeform 2016"/>
              <p:cNvSpPr>
                <a:spLocks/>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5" name="Freeform 2017"/>
              <p:cNvSpPr>
                <a:spLocks/>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2018"/>
              <p:cNvSpPr>
                <a:spLocks/>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7" name="Freeform 2019"/>
              <p:cNvSpPr>
                <a:spLocks/>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8" name="Freeform 2020"/>
              <p:cNvSpPr>
                <a:spLocks/>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Freeform 2021"/>
              <p:cNvSpPr>
                <a:spLocks/>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2023"/>
              <p:cNvSpPr>
                <a:spLocks/>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Freeform 2024"/>
              <p:cNvSpPr>
                <a:spLocks/>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2025"/>
              <p:cNvSpPr>
                <a:spLocks/>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4" name="Freeform 2026"/>
              <p:cNvSpPr>
                <a:spLocks/>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2027"/>
              <p:cNvSpPr>
                <a:spLocks/>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6" name="Freeform 2028"/>
              <p:cNvSpPr>
                <a:spLocks/>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2029"/>
              <p:cNvSpPr>
                <a:spLocks/>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2030"/>
              <p:cNvSpPr>
                <a:spLocks/>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Freeform 2031"/>
              <p:cNvSpPr>
                <a:spLocks/>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0" name="Freeform 2032"/>
              <p:cNvSpPr>
                <a:spLocks/>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2033"/>
              <p:cNvSpPr>
                <a:spLocks/>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2035"/>
              <p:cNvSpPr>
                <a:spLocks/>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Freeform 2036"/>
              <p:cNvSpPr>
                <a:spLocks/>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2037"/>
              <p:cNvSpPr>
                <a:spLocks/>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6" name="Freeform 2038"/>
              <p:cNvSpPr>
                <a:spLocks/>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7" name="Freeform 2039"/>
              <p:cNvSpPr>
                <a:spLocks/>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8" name="Freeform 2040"/>
              <p:cNvSpPr>
                <a:spLocks/>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9" name="Freeform 2041"/>
              <p:cNvSpPr>
                <a:spLocks/>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0" name="Freeform 2042"/>
              <p:cNvSpPr>
                <a:spLocks/>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1" name="Freeform 2043"/>
              <p:cNvSpPr>
                <a:spLocks/>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2" name="Freeform 2044"/>
              <p:cNvSpPr>
                <a:spLocks/>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3" name="Freeform 2045"/>
              <p:cNvSpPr>
                <a:spLocks/>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4" name="Freeform 2046"/>
              <p:cNvSpPr>
                <a:spLocks/>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5" name="Freeform 2047"/>
              <p:cNvSpPr>
                <a:spLocks/>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6" name="Freeform 2048"/>
              <p:cNvSpPr>
                <a:spLocks/>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7" name="Freeform 2049"/>
              <p:cNvSpPr>
                <a:spLocks/>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8" name="Freeform 2050"/>
              <p:cNvSpPr>
                <a:spLocks/>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9" name="Freeform 2051"/>
              <p:cNvSpPr>
                <a:spLocks/>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0" name="Freeform 2052"/>
              <p:cNvSpPr>
                <a:spLocks/>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1" name="Freeform 2053"/>
              <p:cNvSpPr>
                <a:spLocks/>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2"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3" name="Freeform 2055"/>
              <p:cNvSpPr>
                <a:spLocks/>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4" name="Freeform 2056"/>
              <p:cNvSpPr>
                <a:spLocks/>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5" name="Freeform 2057"/>
              <p:cNvSpPr>
                <a:spLocks/>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6" name="Freeform 2058"/>
              <p:cNvSpPr>
                <a:spLocks/>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7" name="Freeform 2059"/>
              <p:cNvSpPr>
                <a:spLocks/>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8" name="Freeform 2060"/>
              <p:cNvSpPr>
                <a:spLocks/>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9" name="Freeform 2061"/>
              <p:cNvSpPr>
                <a:spLocks/>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0" name="Freeform 2062"/>
              <p:cNvSpPr>
                <a:spLocks/>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1" name="Freeform 2063"/>
              <p:cNvSpPr>
                <a:spLocks/>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2" name="Freeform 2064"/>
              <p:cNvSpPr>
                <a:spLocks/>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3" name="Freeform 2065"/>
              <p:cNvSpPr>
                <a:spLocks/>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Group 2267"/>
            <p:cNvGrpSpPr>
              <a:grpSpLocks/>
            </p:cNvGrpSpPr>
            <p:nvPr/>
          </p:nvGrpSpPr>
          <p:grpSpPr bwMode="auto">
            <a:xfrm>
              <a:off x="2393" y="2584"/>
              <a:ext cx="705" cy="591"/>
              <a:chOff x="2393" y="2584"/>
              <a:chExt cx="705" cy="591"/>
            </a:xfrm>
          </p:grpSpPr>
          <p:sp>
            <p:nvSpPr>
              <p:cNvPr id="1764" name="Freeform 2067"/>
              <p:cNvSpPr>
                <a:spLocks/>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5" name="Freeform 2068"/>
              <p:cNvSpPr>
                <a:spLocks/>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6"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7" name="Freeform 2070"/>
              <p:cNvSpPr>
                <a:spLocks/>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8" name="Freeform 2071"/>
              <p:cNvSpPr>
                <a:spLocks/>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9" name="Freeform 2072"/>
              <p:cNvSpPr>
                <a:spLocks/>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0" name="Freeform 2073"/>
              <p:cNvSpPr>
                <a:spLocks/>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1" name="Freeform 2074"/>
              <p:cNvSpPr>
                <a:spLocks/>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2" name="Freeform 2075"/>
              <p:cNvSpPr>
                <a:spLocks/>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3" name="Freeform 2076"/>
              <p:cNvSpPr>
                <a:spLocks/>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4" name="Freeform 2077"/>
              <p:cNvSpPr>
                <a:spLocks/>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5" name="Freeform 2078"/>
              <p:cNvSpPr>
                <a:spLocks/>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6" name="Freeform 2079"/>
              <p:cNvSpPr>
                <a:spLocks/>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7" name="Freeform 2080"/>
              <p:cNvSpPr>
                <a:spLocks/>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8"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9" name="Freeform 2082"/>
              <p:cNvSpPr>
                <a:spLocks/>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0" name="Freeform 2083"/>
              <p:cNvSpPr>
                <a:spLocks/>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1" name="Freeform 2084"/>
              <p:cNvSpPr>
                <a:spLocks/>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2" name="Freeform 2085"/>
              <p:cNvSpPr>
                <a:spLocks/>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3" name="Freeform 2086"/>
              <p:cNvSpPr>
                <a:spLocks/>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4" name="Freeform 2087"/>
              <p:cNvSpPr>
                <a:spLocks/>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5" name="Freeform 2088"/>
              <p:cNvSpPr>
                <a:spLocks/>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6" name="Freeform 2089"/>
              <p:cNvSpPr>
                <a:spLocks/>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7" name="Freeform 2090"/>
              <p:cNvSpPr>
                <a:spLocks/>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8" name="Freeform 2091"/>
              <p:cNvSpPr>
                <a:spLocks/>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9" name="Freeform 2092"/>
              <p:cNvSpPr>
                <a:spLocks/>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0" name="Freeform 2093"/>
              <p:cNvSpPr>
                <a:spLocks/>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1" name="Freeform 2094"/>
              <p:cNvSpPr>
                <a:spLocks/>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2" name="Freeform 2095"/>
              <p:cNvSpPr>
                <a:spLocks/>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3" name="Freeform 2096"/>
              <p:cNvSpPr>
                <a:spLocks/>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4" name="Freeform 2097"/>
              <p:cNvSpPr>
                <a:spLocks/>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5" name="Freeform 2098"/>
              <p:cNvSpPr>
                <a:spLocks/>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6" name="Freeform 2099"/>
              <p:cNvSpPr>
                <a:spLocks/>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7" name="Freeform 2100"/>
              <p:cNvSpPr>
                <a:spLocks/>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8"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9" name="Freeform 2102"/>
              <p:cNvSpPr>
                <a:spLocks/>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0" name="Freeform 2103"/>
              <p:cNvSpPr>
                <a:spLocks/>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1" name="Freeform 2104"/>
              <p:cNvSpPr>
                <a:spLocks/>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2" name="Freeform 2105"/>
              <p:cNvSpPr>
                <a:spLocks/>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3" name="Freeform 2106"/>
              <p:cNvSpPr>
                <a:spLocks/>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4" name="Freeform 2107"/>
              <p:cNvSpPr>
                <a:spLocks/>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5" name="Freeform 2108"/>
              <p:cNvSpPr>
                <a:spLocks/>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6" name="Freeform 2109"/>
              <p:cNvSpPr>
                <a:spLocks/>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7" name="Freeform 2110"/>
              <p:cNvSpPr>
                <a:spLocks/>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8" name="Freeform 2111"/>
              <p:cNvSpPr>
                <a:spLocks/>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9" name="Freeform 2112"/>
              <p:cNvSpPr>
                <a:spLocks/>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0" name="Freeform 2113"/>
              <p:cNvSpPr>
                <a:spLocks/>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1" name="Freeform 2114"/>
              <p:cNvSpPr>
                <a:spLocks/>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2"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3" name="Freeform 2116"/>
              <p:cNvSpPr>
                <a:spLocks/>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4" name="Freeform 2117"/>
              <p:cNvSpPr>
                <a:spLocks/>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5" name="Freeform 2118"/>
              <p:cNvSpPr>
                <a:spLocks/>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6" name="Freeform 2119"/>
              <p:cNvSpPr>
                <a:spLocks/>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7" name="Freeform 2120"/>
              <p:cNvSpPr>
                <a:spLocks/>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8" name="Freeform 2121"/>
              <p:cNvSpPr>
                <a:spLocks/>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9" name="Freeform 2122"/>
              <p:cNvSpPr>
                <a:spLocks/>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0"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1" name="Freeform 2124"/>
              <p:cNvSpPr>
                <a:spLocks/>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2" name="Freeform 2125"/>
              <p:cNvSpPr>
                <a:spLocks/>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3" name="Freeform 2126"/>
              <p:cNvSpPr>
                <a:spLocks/>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4"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5" name="Freeform 2128"/>
              <p:cNvSpPr>
                <a:spLocks/>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6" name="Freeform 2129"/>
              <p:cNvSpPr>
                <a:spLocks/>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7" name="Freeform 2130"/>
              <p:cNvSpPr>
                <a:spLocks/>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8" name="Freeform 2131"/>
              <p:cNvSpPr>
                <a:spLocks/>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9" name="Freeform 2132"/>
              <p:cNvSpPr>
                <a:spLocks/>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0" name="Freeform 2133"/>
              <p:cNvSpPr>
                <a:spLocks/>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1" name="Freeform 2134"/>
              <p:cNvSpPr>
                <a:spLocks/>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2" name="Freeform 2135"/>
              <p:cNvSpPr>
                <a:spLocks/>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3" name="Freeform 2136"/>
              <p:cNvSpPr>
                <a:spLocks/>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4" name="Freeform 2137"/>
              <p:cNvSpPr>
                <a:spLocks/>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5" name="Freeform 2138"/>
              <p:cNvSpPr>
                <a:spLocks/>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6" name="Freeform 2139"/>
              <p:cNvSpPr>
                <a:spLocks/>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7" name="Freeform 2140"/>
              <p:cNvSpPr>
                <a:spLocks/>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8" name="Freeform 2141"/>
              <p:cNvSpPr>
                <a:spLocks/>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9" name="Freeform 2142"/>
              <p:cNvSpPr>
                <a:spLocks/>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0" name="Freeform 2143"/>
              <p:cNvSpPr>
                <a:spLocks/>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1" name="Freeform 2144"/>
              <p:cNvSpPr>
                <a:spLocks/>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2" name="Freeform 2145"/>
              <p:cNvSpPr>
                <a:spLocks/>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3" name="Freeform 2146"/>
              <p:cNvSpPr>
                <a:spLocks/>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4"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5" name="Freeform 2148"/>
              <p:cNvSpPr>
                <a:spLocks/>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6" name="Freeform 2149"/>
              <p:cNvSpPr>
                <a:spLocks/>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7" name="Freeform 2150"/>
              <p:cNvSpPr>
                <a:spLocks/>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8" name="Freeform 2151"/>
              <p:cNvSpPr>
                <a:spLocks/>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9" name="Freeform 2152"/>
              <p:cNvSpPr>
                <a:spLocks/>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0" name="Freeform 2153"/>
              <p:cNvSpPr>
                <a:spLocks/>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1" name="Freeform 2154"/>
              <p:cNvSpPr>
                <a:spLocks/>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2" name="Freeform 2155"/>
              <p:cNvSpPr>
                <a:spLocks/>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3" name="Freeform 2156"/>
              <p:cNvSpPr>
                <a:spLocks/>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4" name="Freeform 2157"/>
              <p:cNvSpPr>
                <a:spLocks/>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5" name="Freeform 2158"/>
              <p:cNvSpPr>
                <a:spLocks/>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6" name="Freeform 2159"/>
              <p:cNvSpPr>
                <a:spLocks/>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7" name="Freeform 2160"/>
              <p:cNvSpPr>
                <a:spLocks/>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8"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9" name="Freeform 2162"/>
              <p:cNvSpPr>
                <a:spLocks/>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0" name="Freeform 2163"/>
              <p:cNvSpPr>
                <a:spLocks/>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1" name="Freeform 2164"/>
              <p:cNvSpPr>
                <a:spLocks/>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2" name="Freeform 2165"/>
              <p:cNvSpPr>
                <a:spLocks/>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3" name="Freeform 2166"/>
              <p:cNvSpPr>
                <a:spLocks/>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4" name="Freeform 2167"/>
              <p:cNvSpPr>
                <a:spLocks/>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5" name="Freeform 2168"/>
              <p:cNvSpPr>
                <a:spLocks/>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6"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7" name="Freeform 2170"/>
              <p:cNvSpPr>
                <a:spLocks/>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8" name="Freeform 2171"/>
              <p:cNvSpPr>
                <a:spLocks/>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9" name="Freeform 2172"/>
              <p:cNvSpPr>
                <a:spLocks/>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0"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1" name="Freeform 2174"/>
              <p:cNvSpPr>
                <a:spLocks/>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2" name="Freeform 2175"/>
              <p:cNvSpPr>
                <a:spLocks/>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3" name="Freeform 2176"/>
              <p:cNvSpPr>
                <a:spLocks/>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4" name="Freeform 2177"/>
              <p:cNvSpPr>
                <a:spLocks/>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5" name="Freeform 2178"/>
              <p:cNvSpPr>
                <a:spLocks/>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6" name="Freeform 2179"/>
              <p:cNvSpPr>
                <a:spLocks/>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7" name="Freeform 2180"/>
              <p:cNvSpPr>
                <a:spLocks/>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8" name="Freeform 2181"/>
              <p:cNvSpPr>
                <a:spLocks/>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9" name="Freeform 2182"/>
              <p:cNvSpPr>
                <a:spLocks/>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0" name="Freeform 2183"/>
              <p:cNvSpPr>
                <a:spLocks/>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1" name="Freeform 2184"/>
              <p:cNvSpPr>
                <a:spLocks/>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2" name="Freeform 2185"/>
              <p:cNvSpPr>
                <a:spLocks/>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3" name="Freeform 2186"/>
              <p:cNvSpPr>
                <a:spLocks/>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4" name="Freeform 2187"/>
              <p:cNvSpPr>
                <a:spLocks/>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5" name="Freeform 2188"/>
              <p:cNvSpPr>
                <a:spLocks/>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6" name="Freeform 2189"/>
              <p:cNvSpPr>
                <a:spLocks/>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7" name="Freeform 2190"/>
              <p:cNvSpPr>
                <a:spLocks/>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8" name="Freeform 2191"/>
              <p:cNvSpPr>
                <a:spLocks/>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9" name="Freeform 2192"/>
              <p:cNvSpPr>
                <a:spLocks/>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0" name="Freeform 2193"/>
              <p:cNvSpPr>
                <a:spLocks/>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1" name="Freeform 2194"/>
              <p:cNvSpPr>
                <a:spLocks/>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2" name="Freeform 2195"/>
              <p:cNvSpPr>
                <a:spLocks/>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3" name="Freeform 2196"/>
              <p:cNvSpPr>
                <a:spLocks/>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4" name="Freeform 2197"/>
              <p:cNvSpPr>
                <a:spLocks/>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5" name="Freeform 2198"/>
              <p:cNvSpPr>
                <a:spLocks/>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6" name="Freeform 2199"/>
              <p:cNvSpPr>
                <a:spLocks/>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7" name="Freeform 2200"/>
              <p:cNvSpPr>
                <a:spLocks/>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8" name="Freeform 2201"/>
              <p:cNvSpPr>
                <a:spLocks/>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9" name="Freeform 2202"/>
              <p:cNvSpPr>
                <a:spLocks/>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0" name="Freeform 2203"/>
              <p:cNvSpPr>
                <a:spLocks/>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1" name="Freeform 2204"/>
              <p:cNvSpPr>
                <a:spLocks/>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2" name="Freeform 2205"/>
              <p:cNvSpPr>
                <a:spLocks/>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3" name="Freeform 2206"/>
              <p:cNvSpPr>
                <a:spLocks/>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4"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5" name="Freeform 2208"/>
              <p:cNvSpPr>
                <a:spLocks/>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6" name="Freeform 2209"/>
              <p:cNvSpPr>
                <a:spLocks/>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7" name="Freeform 2210"/>
              <p:cNvSpPr>
                <a:spLocks/>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8" name="Freeform 2211"/>
              <p:cNvSpPr>
                <a:spLocks/>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9" name="Freeform 2212"/>
              <p:cNvSpPr>
                <a:spLocks/>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0" name="Freeform 2213"/>
              <p:cNvSpPr>
                <a:spLocks/>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1" name="Freeform 2214"/>
              <p:cNvSpPr>
                <a:spLocks/>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2" name="Freeform 2215"/>
              <p:cNvSpPr>
                <a:spLocks/>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3" name="Freeform 2216"/>
              <p:cNvSpPr>
                <a:spLocks/>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4" name="Freeform 2217"/>
              <p:cNvSpPr>
                <a:spLocks/>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5" name="Freeform 2218"/>
              <p:cNvSpPr>
                <a:spLocks/>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6" name="Freeform 2219"/>
              <p:cNvSpPr>
                <a:spLocks/>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7" name="Freeform 2220"/>
              <p:cNvSpPr>
                <a:spLocks/>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8" name="Freeform 2221"/>
              <p:cNvSpPr>
                <a:spLocks/>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9" name="Freeform 2222"/>
              <p:cNvSpPr>
                <a:spLocks/>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0" name="Freeform 2223"/>
              <p:cNvSpPr>
                <a:spLocks/>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1" name="Freeform 2224"/>
              <p:cNvSpPr>
                <a:spLocks/>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2" name="Freeform 2225"/>
              <p:cNvSpPr>
                <a:spLocks/>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3" name="Freeform 2226"/>
              <p:cNvSpPr>
                <a:spLocks/>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4" name="Freeform 2227"/>
              <p:cNvSpPr>
                <a:spLocks/>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5" name="Freeform 2228"/>
              <p:cNvSpPr>
                <a:spLocks/>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6" name="Freeform 2229"/>
              <p:cNvSpPr>
                <a:spLocks/>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7" name="Freeform 2230"/>
              <p:cNvSpPr>
                <a:spLocks/>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8" name="Freeform 2231"/>
              <p:cNvSpPr>
                <a:spLocks/>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9" name="Freeform 2232"/>
              <p:cNvSpPr>
                <a:spLocks/>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0" name="Freeform 2233"/>
              <p:cNvSpPr>
                <a:spLocks/>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1" name="Freeform 2234"/>
              <p:cNvSpPr>
                <a:spLocks/>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2" name="Freeform 2235"/>
              <p:cNvSpPr>
                <a:spLocks/>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3" name="Freeform 2236"/>
              <p:cNvSpPr>
                <a:spLocks/>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4" name="Freeform 2237"/>
              <p:cNvSpPr>
                <a:spLocks/>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5" name="Freeform 2238"/>
              <p:cNvSpPr>
                <a:spLocks/>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6"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7" name="Freeform 2240"/>
              <p:cNvSpPr>
                <a:spLocks/>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8" name="Freeform 2241"/>
              <p:cNvSpPr>
                <a:spLocks/>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9" name="Freeform 2242"/>
              <p:cNvSpPr>
                <a:spLocks/>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0" name="Freeform 2243"/>
              <p:cNvSpPr>
                <a:spLocks/>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1" name="Freeform 2244"/>
              <p:cNvSpPr>
                <a:spLocks/>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2" name="Freeform 2245"/>
              <p:cNvSpPr>
                <a:spLocks/>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3" name="Freeform 2246"/>
              <p:cNvSpPr>
                <a:spLocks/>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4" name="Freeform 2247"/>
              <p:cNvSpPr>
                <a:spLocks/>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5" name="Freeform 2248"/>
              <p:cNvSpPr>
                <a:spLocks/>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6" name="Freeform 2249"/>
              <p:cNvSpPr>
                <a:spLocks/>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7" name="Freeform 2250"/>
              <p:cNvSpPr>
                <a:spLocks/>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8" name="Freeform 2251"/>
              <p:cNvSpPr>
                <a:spLocks/>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9" name="Freeform 2252"/>
              <p:cNvSpPr>
                <a:spLocks/>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0"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1" name="Freeform 2254"/>
              <p:cNvSpPr>
                <a:spLocks/>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2" name="Freeform 2255"/>
              <p:cNvSpPr>
                <a:spLocks/>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3" name="Freeform 2256"/>
              <p:cNvSpPr>
                <a:spLocks/>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4" name="Freeform 2257"/>
              <p:cNvSpPr>
                <a:spLocks/>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5" name="Freeform 2258"/>
              <p:cNvSpPr>
                <a:spLocks/>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6" name="Freeform 2259"/>
              <p:cNvSpPr>
                <a:spLocks/>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7" name="Freeform 2260"/>
              <p:cNvSpPr>
                <a:spLocks/>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8"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9" name="Freeform 2262"/>
              <p:cNvSpPr>
                <a:spLocks/>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0" name="Freeform 2263"/>
              <p:cNvSpPr>
                <a:spLocks/>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1" name="Freeform 2264"/>
              <p:cNvSpPr>
                <a:spLocks/>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2" name="Freeform 2265"/>
              <p:cNvSpPr>
                <a:spLocks/>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3" name="Freeform 2266"/>
              <p:cNvSpPr>
                <a:spLocks/>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21" name="Freeform 2268"/>
            <p:cNvSpPr>
              <a:spLocks/>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3"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4" name="Freeform 2271"/>
            <p:cNvSpPr>
              <a:spLocks/>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5" name="Freeform 2272"/>
            <p:cNvSpPr>
              <a:spLocks/>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6" name="Freeform 2273"/>
            <p:cNvSpPr>
              <a:spLocks/>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7" name="Freeform 2274"/>
            <p:cNvSpPr>
              <a:spLocks/>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8" name="Freeform 2275"/>
            <p:cNvSpPr>
              <a:spLocks/>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9" name="Freeform 2276"/>
            <p:cNvSpPr>
              <a:spLocks/>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0" name="Freeform 2277"/>
            <p:cNvSpPr>
              <a:spLocks/>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1" name="Freeform 2278"/>
            <p:cNvSpPr>
              <a:spLocks/>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2" name="Freeform 2279"/>
            <p:cNvSpPr>
              <a:spLocks/>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3" name="Freeform 2280"/>
            <p:cNvSpPr>
              <a:spLocks/>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4"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5"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6" name="Freeform 2283"/>
            <p:cNvSpPr>
              <a:spLocks/>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7" name="Freeform 2284"/>
            <p:cNvSpPr>
              <a:spLocks/>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8" name="Freeform 2285"/>
            <p:cNvSpPr>
              <a:spLocks/>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9" name="Freeform 2286"/>
            <p:cNvSpPr>
              <a:spLocks/>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0" name="Freeform 2287"/>
            <p:cNvSpPr>
              <a:spLocks/>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1" name="Freeform 2288"/>
            <p:cNvSpPr>
              <a:spLocks/>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2" name="Freeform 2289"/>
            <p:cNvSpPr>
              <a:spLocks/>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3" name="Freeform 2290"/>
            <p:cNvSpPr>
              <a:spLocks/>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4" name="Freeform 2291"/>
            <p:cNvSpPr>
              <a:spLocks/>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5" name="Freeform 2292"/>
            <p:cNvSpPr>
              <a:spLocks/>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6" name="Freeform 2293"/>
            <p:cNvSpPr>
              <a:spLocks/>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7"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8" name="Freeform 2295"/>
            <p:cNvSpPr>
              <a:spLocks/>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9" name="Freeform 2296"/>
            <p:cNvSpPr>
              <a:spLocks/>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0" name="Freeform 2297"/>
            <p:cNvSpPr>
              <a:spLocks/>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1"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2" name="Freeform 2299"/>
            <p:cNvSpPr>
              <a:spLocks/>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3" name="Freeform 2300"/>
            <p:cNvSpPr>
              <a:spLocks/>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2" name="Freeform 2309"/>
            <p:cNvSpPr>
              <a:spLocks/>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3" name="Freeform 2310"/>
            <p:cNvSpPr>
              <a:spLocks/>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365" name="Freeform 5"/>
          <p:cNvSpPr>
            <a:spLocks/>
          </p:cNvSpPr>
          <p:nvPr/>
        </p:nvSpPr>
        <p:spPr bwMode="auto">
          <a:xfrm>
            <a:off x="1152939" y="4224130"/>
            <a:ext cx="1152940" cy="618574"/>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9" name="TextBox 2368"/>
          <p:cNvSpPr txBox="1"/>
          <p:nvPr/>
        </p:nvSpPr>
        <p:spPr>
          <a:xfrm>
            <a:off x="4909931" y="4303645"/>
            <a:ext cx="1053548" cy="461665"/>
          </a:xfrm>
          <a:prstGeom prst="rect">
            <a:avLst/>
          </a:prstGeom>
          <a:noFill/>
        </p:spPr>
        <p:txBody>
          <a:bodyPr wrap="square" rtlCol="0">
            <a:spAutoFit/>
          </a:bodyPr>
          <a:lstStyle/>
          <a:p>
            <a:pPr algn="ctr"/>
            <a:r>
              <a:rPr lang="en-US" sz="2400" b="1" dirty="0">
                <a:solidFill>
                  <a:schemeClr val="accent3">
                    <a:lumMod val="25000"/>
                  </a:schemeClr>
                </a:solidFill>
                <a:effectLst>
                  <a:outerShdw blurRad="38100" dist="38100" dir="2700000" algn="tl">
                    <a:srgbClr val="000000">
                      <a:alpha val="43137"/>
                    </a:srgbClr>
                  </a:outerShdw>
                </a:effectLst>
                <a:latin typeface="SVN-Gilroy Black" pitchFamily="50" charset="0"/>
              </a:rPr>
              <a:t> </a:t>
            </a:r>
            <a:endParaRPr lang="vi-VN" sz="2400" b="1" dirty="0">
              <a:solidFill>
                <a:schemeClr val="accent3">
                  <a:lumMod val="25000"/>
                </a:schemeClr>
              </a:solidFill>
              <a:effectLst>
                <a:outerShdw blurRad="38100" dist="38100" dir="2700000" algn="tl">
                  <a:srgbClr val="000000">
                    <a:alpha val="43137"/>
                  </a:srgbClr>
                </a:outerShdw>
              </a:effectLst>
            </a:endParaRPr>
          </a:p>
        </p:txBody>
      </p:sp>
      <p:sp>
        <p:nvSpPr>
          <p:cNvPr id="2366" name="Google Shape;446;p17"/>
          <p:cNvSpPr/>
          <p:nvPr/>
        </p:nvSpPr>
        <p:spPr>
          <a:xfrm>
            <a:off x="1729410" y="1345095"/>
            <a:ext cx="5708374" cy="574480"/>
          </a:xfrm>
          <a:prstGeom prst="rect">
            <a:avLst/>
          </a:prstGeom>
          <a:noFill/>
          <a:ln>
            <a:noFill/>
          </a:ln>
        </p:spPr>
        <p:txBody>
          <a:bodyPr spcFirstLastPara="1" wrap="square" lIns="81267" tIns="40622" rIns="81267" bIns="40622">
            <a:spAutoFit/>
          </a:bodyPr>
          <a:lstStyle/>
          <a:p>
            <a:pPr algn="ctr" eaLnBrk="1" fontAlgn="auto" hangingPunct="1">
              <a:spcBef>
                <a:spcPts val="0"/>
              </a:spcBef>
              <a:spcAft>
                <a:spcPts val="0"/>
              </a:spcAft>
              <a:buClr>
                <a:srgbClr val="FFFFFF"/>
              </a:buClr>
              <a:buSzPts val="6000"/>
              <a:defRPr/>
            </a:pPr>
            <a:r>
              <a:rPr lang="en-US" sz="3200" b="1" dirty="0">
                <a:solidFill>
                  <a:srgbClr val="FFFFFF"/>
                </a:solidFill>
                <a:highlight>
                  <a:srgbClr val="800080"/>
                </a:highlight>
                <a:latin typeface="Times New Roman" pitchFamily="18" charset="0"/>
                <a:ea typeface="Arial"/>
                <a:cs typeface="Times New Roman" pitchFamily="18" charset="0"/>
                <a:sym typeface="Arial"/>
              </a:rPr>
              <a:t>CHÀO TẠM BIỆT CÁC EM </a:t>
            </a:r>
            <a:endParaRPr sz="3200" dirty="0">
              <a:latin typeface="Times New Roman" pitchFamily="18" charset="0"/>
              <a:cs typeface="Times New Roman" pitchFamily="18" charset="0"/>
            </a:endParaRPr>
          </a:p>
        </p:txBody>
      </p:sp>
    </p:spTree>
    <p:custDataLst>
      <p:tags r:id="rId1"/>
    </p:custDataLst>
    <p:extLst>
      <p:ext uri="{BB962C8B-B14F-4D97-AF65-F5344CB8AC3E}">
        <p14:creationId xmlns:p14="http://schemas.microsoft.com/office/powerpoint/2010/main" val="4030760688"/>
      </p:ext>
    </p:extLst>
  </p:cSld>
  <p:clrMapOvr>
    <a:masterClrMapping/>
  </p:clrMapOvr>
  <p:transition spd="slow">
    <p:wheel spokes="8"/>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80" name="Picture 28" descr="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5150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81" name="Text Box 29"/>
          <p:cNvSpPr txBox="1">
            <a:spLocks noChangeArrowheads="1"/>
          </p:cNvSpPr>
          <p:nvPr/>
        </p:nvSpPr>
        <p:spPr bwMode="auto">
          <a:xfrm>
            <a:off x="1600200" y="1085850"/>
            <a:ext cx="408265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fontAlgn="base" hangingPunct="1">
              <a:lnSpc>
                <a:spcPct val="200000"/>
              </a:lnSpc>
              <a:spcBef>
                <a:spcPct val="0"/>
              </a:spcBef>
              <a:spcAft>
                <a:spcPct val="0"/>
              </a:spcAft>
            </a:pPr>
            <a:r>
              <a:rPr lang="en-US" altLang="en-US" sz="3000" b="1">
                <a:solidFill>
                  <a:srgbClr val="F9071E"/>
                </a:solidFill>
              </a:rPr>
              <a:t>  TRÒ CHƠI</a:t>
            </a:r>
          </a:p>
          <a:p>
            <a:pPr eaLnBrk="1" fontAlgn="base" hangingPunct="1">
              <a:lnSpc>
                <a:spcPct val="200000"/>
              </a:lnSpc>
              <a:spcBef>
                <a:spcPct val="0"/>
              </a:spcBef>
              <a:spcAft>
                <a:spcPct val="0"/>
              </a:spcAft>
            </a:pPr>
            <a:r>
              <a:rPr lang="en-US" altLang="en-US" sz="3000" b="1">
                <a:solidFill>
                  <a:srgbClr val="F9071E"/>
                </a:solidFill>
              </a:rPr>
              <a:t>  “ONG TÌM MẬT”</a:t>
            </a:r>
          </a:p>
        </p:txBody>
      </p:sp>
      <p:pic>
        <p:nvPicPr>
          <p:cNvPr id="177182" name="Picture 30" descr="41_bee[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00350" y="2971801"/>
            <a:ext cx="1428750" cy="1135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2536538850"/>
      </p:ext>
    </p:extLst>
  </p:cSld>
  <p:clrMapOvr>
    <a:masterClrMapping/>
  </p:clrMapOvr>
  <p:transition>
    <p:sndAc>
      <p:stSnd>
        <p:snd r:embed="rId4" name="CHIMES.WAV"/>
      </p:stSnd>
    </p:sndAc>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177180"/>
                                        </p:tgtEl>
                                        <p:attrNameLst>
                                          <p:attrName>style.visibility</p:attrName>
                                        </p:attrNameLst>
                                      </p:cBhvr>
                                      <p:to>
                                        <p:strVal val="visible"/>
                                      </p:to>
                                    </p:set>
                                    <p:animEffect transition="in" filter="checkerboard(across)">
                                      <p:cBhvr>
                                        <p:cTn id="7" dur="500"/>
                                        <p:tgtEl>
                                          <p:spTgt spid="177180"/>
                                        </p:tgtEl>
                                      </p:cBhvr>
                                    </p:animEffect>
                                  </p:childTnLst>
                                </p:cTn>
                              </p:par>
                            </p:childTnLst>
                          </p:cTn>
                        </p:par>
                        <p:par>
                          <p:cTn id="8" fill="hold" nodeType="afterGroup">
                            <p:stCondLst>
                              <p:cond delay="500"/>
                            </p:stCondLst>
                            <p:childTnLst>
                              <p:par>
                                <p:cTn id="9" presetID="51" presetClass="entr" presetSubtype="0" fill="hold" grpId="0" nodeType="afterEffect">
                                  <p:stCondLst>
                                    <p:cond delay="0"/>
                                  </p:stCondLst>
                                  <p:childTnLst>
                                    <p:set>
                                      <p:cBhvr>
                                        <p:cTn id="10" dur="1" fill="hold">
                                          <p:stCondLst>
                                            <p:cond delay="0"/>
                                          </p:stCondLst>
                                        </p:cTn>
                                        <p:tgtEl>
                                          <p:spTgt spid="177181"/>
                                        </p:tgtEl>
                                        <p:attrNameLst>
                                          <p:attrName>style.visibility</p:attrName>
                                        </p:attrNameLst>
                                      </p:cBhvr>
                                      <p:to>
                                        <p:strVal val="visible"/>
                                      </p:to>
                                    </p:set>
                                    <p:animEffect transition="in" filter="fade">
                                      <p:cBhvr>
                                        <p:cTn id="11" dur="192" decel="100000"/>
                                        <p:tgtEl>
                                          <p:spTgt spid="177181"/>
                                        </p:tgtEl>
                                      </p:cBhvr>
                                    </p:animEffect>
                                    <p:animScale>
                                      <p:cBhvr>
                                        <p:cTn id="12" dur="192" decel="100000"/>
                                        <p:tgtEl>
                                          <p:spTgt spid="177181"/>
                                        </p:tgtEl>
                                      </p:cBhvr>
                                      <p:from x="10000" y="10000"/>
                                      <p:to x="200000" y="450000"/>
                                    </p:animScale>
                                    <p:animScale>
                                      <p:cBhvr>
                                        <p:cTn id="13" dur="308" accel="100000" fill="hold">
                                          <p:stCondLst>
                                            <p:cond delay="192"/>
                                          </p:stCondLst>
                                        </p:cTn>
                                        <p:tgtEl>
                                          <p:spTgt spid="177181"/>
                                        </p:tgtEl>
                                      </p:cBhvr>
                                      <p:from x="200000" y="450000"/>
                                      <p:to x="100000" y="100000"/>
                                    </p:animScale>
                                    <p:set>
                                      <p:cBhvr>
                                        <p:cTn id="14" dur="192" fill="hold"/>
                                        <p:tgtEl>
                                          <p:spTgt spid="177181"/>
                                        </p:tgtEl>
                                        <p:attrNameLst>
                                          <p:attrName>ppt_x</p:attrName>
                                        </p:attrNameLst>
                                      </p:cBhvr>
                                      <p:to>
                                        <p:strVal val="(0.5)"/>
                                      </p:to>
                                    </p:set>
                                    <p:anim from="(0.5)" to="(#ppt_x)" calcmode="lin" valueType="num">
                                      <p:cBhvr>
                                        <p:cTn id="15" dur="308" accel="100000" fill="hold">
                                          <p:stCondLst>
                                            <p:cond delay="192"/>
                                          </p:stCondLst>
                                        </p:cTn>
                                        <p:tgtEl>
                                          <p:spTgt spid="177181"/>
                                        </p:tgtEl>
                                        <p:attrNameLst>
                                          <p:attrName>ppt_x</p:attrName>
                                        </p:attrNameLst>
                                      </p:cBhvr>
                                    </p:anim>
                                    <p:set>
                                      <p:cBhvr>
                                        <p:cTn id="16" dur="192" fill="hold"/>
                                        <p:tgtEl>
                                          <p:spTgt spid="177181"/>
                                        </p:tgtEl>
                                        <p:attrNameLst>
                                          <p:attrName>ppt_y</p:attrName>
                                        </p:attrNameLst>
                                      </p:cBhvr>
                                      <p:to>
                                        <p:strVal val="(#ppt_y+0.4)"/>
                                      </p:to>
                                    </p:set>
                                    <p:anim from="(#ppt_y+0.4)" to="(#ppt_y)" calcmode="lin" valueType="num">
                                      <p:cBhvr>
                                        <p:cTn id="17" dur="308" accel="100000" fill="hold">
                                          <p:stCondLst>
                                            <p:cond delay="192"/>
                                          </p:stCondLst>
                                        </p:cTn>
                                        <p:tgtEl>
                                          <p:spTgt spid="177181"/>
                                        </p:tgtEl>
                                        <p:attrNameLst>
                                          <p:attrName>ppt_y</p:attrName>
                                        </p:attrNameLst>
                                      </p:cBhvr>
                                    </p:anim>
                                  </p:childTnLst>
                                </p:cTn>
                              </p:par>
                            </p:childTnLst>
                          </p:cTn>
                        </p:par>
                        <p:par>
                          <p:cTn id="18" fill="hold" nodeType="afterGroup">
                            <p:stCondLst>
                              <p:cond delay="1000"/>
                            </p:stCondLst>
                            <p:childTnLst>
                              <p:par>
                                <p:cTn id="19" presetID="32" presetClass="emph" presetSubtype="0" fill="hold" nodeType="afterEffect">
                                  <p:stCondLst>
                                    <p:cond delay="0"/>
                                  </p:stCondLst>
                                  <p:childTnLst>
                                    <p:animClr clrSpc="rgb" dir="cw">
                                      <p:cBhvr override="childStyle">
                                        <p:cTn id="20" dur="100" fill="hold"/>
                                        <p:tgtEl>
                                          <p:spTgt spid="177182"/>
                                        </p:tgtEl>
                                        <p:attrNameLst>
                                          <p:attrName>style.color</p:attrName>
                                        </p:attrNameLst>
                                      </p:cBhvr>
                                      <p:to>
                                        <a:schemeClr val="accent2"/>
                                      </p:to>
                                    </p:animClr>
                                    <p:animClr clrSpc="rgb" dir="cw">
                                      <p:cBhvr>
                                        <p:cTn id="21" dur="100" fill="hold"/>
                                        <p:tgtEl>
                                          <p:spTgt spid="177182"/>
                                        </p:tgtEl>
                                        <p:attrNameLst>
                                          <p:attrName>fillcolor</p:attrName>
                                        </p:attrNameLst>
                                      </p:cBhvr>
                                      <p:to>
                                        <a:schemeClr val="accent2"/>
                                      </p:to>
                                    </p:animClr>
                                    <p:set>
                                      <p:cBhvr>
                                        <p:cTn id="22" dur="100" fill="hold"/>
                                        <p:tgtEl>
                                          <p:spTgt spid="177182"/>
                                        </p:tgtEl>
                                        <p:attrNameLst>
                                          <p:attrName>fill.type</p:attrName>
                                        </p:attrNameLst>
                                      </p:cBhvr>
                                      <p:to>
                                        <p:strVal val="solid"/>
                                      </p:to>
                                    </p:set>
                                    <p:set>
                                      <p:cBhvr>
                                        <p:cTn id="23" dur="100" fill="hold"/>
                                        <p:tgtEl>
                                          <p:spTgt spid="177182"/>
                                        </p:tgtEl>
                                        <p:attrNameLst>
                                          <p:attrName>fill.on</p:attrName>
                                        </p:attrNameLst>
                                      </p:cBhvr>
                                      <p:to>
                                        <p:strVal val="true"/>
                                      </p:to>
                                    </p:set>
                                    <p:animRot by="120000">
                                      <p:cBhvr>
                                        <p:cTn id="24" dur="100" fill="hold">
                                          <p:stCondLst>
                                            <p:cond delay="0"/>
                                          </p:stCondLst>
                                        </p:cTn>
                                        <p:tgtEl>
                                          <p:spTgt spid="177182"/>
                                        </p:tgtEl>
                                        <p:attrNameLst>
                                          <p:attrName>r</p:attrName>
                                        </p:attrNameLst>
                                      </p:cBhvr>
                                    </p:animRot>
                                    <p:animRot by="-240000">
                                      <p:cBhvr>
                                        <p:cTn id="25" dur="200" fill="hold">
                                          <p:stCondLst>
                                            <p:cond delay="200"/>
                                          </p:stCondLst>
                                        </p:cTn>
                                        <p:tgtEl>
                                          <p:spTgt spid="177182"/>
                                        </p:tgtEl>
                                        <p:attrNameLst>
                                          <p:attrName>r</p:attrName>
                                        </p:attrNameLst>
                                      </p:cBhvr>
                                    </p:animRot>
                                    <p:animRot by="240000">
                                      <p:cBhvr>
                                        <p:cTn id="26" dur="200" fill="hold">
                                          <p:stCondLst>
                                            <p:cond delay="400"/>
                                          </p:stCondLst>
                                        </p:cTn>
                                        <p:tgtEl>
                                          <p:spTgt spid="177182"/>
                                        </p:tgtEl>
                                        <p:attrNameLst>
                                          <p:attrName>r</p:attrName>
                                        </p:attrNameLst>
                                      </p:cBhvr>
                                    </p:animRot>
                                    <p:animRot by="-240000">
                                      <p:cBhvr>
                                        <p:cTn id="27" dur="200" fill="hold">
                                          <p:stCondLst>
                                            <p:cond delay="600"/>
                                          </p:stCondLst>
                                        </p:cTn>
                                        <p:tgtEl>
                                          <p:spTgt spid="177182"/>
                                        </p:tgtEl>
                                        <p:attrNameLst>
                                          <p:attrName>r</p:attrName>
                                        </p:attrNameLst>
                                      </p:cBhvr>
                                    </p:animRot>
                                    <p:animRot by="120000">
                                      <p:cBhvr>
                                        <p:cTn id="28" dur="200" fill="hold">
                                          <p:stCondLst>
                                            <p:cond delay="800"/>
                                          </p:stCondLst>
                                        </p:cTn>
                                        <p:tgtEl>
                                          <p:spTgt spid="177182"/>
                                        </p:tgtEl>
                                        <p:attrNameLst>
                                          <p:attrName>r</p:attrName>
                                        </p:attrNameLst>
                                      </p:cBhvr>
                                    </p:animRot>
                                  </p:childTnLst>
                                </p:cTn>
                              </p:par>
                            </p:childTnLst>
                          </p:cTn>
                        </p:par>
                        <p:par>
                          <p:cTn id="29" fill="hold" nodeType="afterGroup">
                            <p:stCondLst>
                              <p:cond delay="2000"/>
                            </p:stCondLst>
                            <p:childTnLst>
                              <p:par>
                                <p:cTn id="30" presetID="32" presetClass="emph" presetSubtype="0" fill="hold" nodeType="afterEffect">
                                  <p:stCondLst>
                                    <p:cond delay="0"/>
                                  </p:stCondLst>
                                  <p:childTnLst>
                                    <p:animClr clrSpc="rgb" dir="cw">
                                      <p:cBhvr override="childStyle">
                                        <p:cTn id="31" dur="100" fill="hold"/>
                                        <p:tgtEl>
                                          <p:spTgt spid="177182"/>
                                        </p:tgtEl>
                                        <p:attrNameLst>
                                          <p:attrName>style.color</p:attrName>
                                        </p:attrNameLst>
                                      </p:cBhvr>
                                      <p:to>
                                        <a:schemeClr val="accent2"/>
                                      </p:to>
                                    </p:animClr>
                                    <p:animClr clrSpc="rgb" dir="cw">
                                      <p:cBhvr>
                                        <p:cTn id="32" dur="100" fill="hold"/>
                                        <p:tgtEl>
                                          <p:spTgt spid="177182"/>
                                        </p:tgtEl>
                                        <p:attrNameLst>
                                          <p:attrName>fillcolor</p:attrName>
                                        </p:attrNameLst>
                                      </p:cBhvr>
                                      <p:to>
                                        <a:schemeClr val="accent2"/>
                                      </p:to>
                                    </p:animClr>
                                    <p:set>
                                      <p:cBhvr>
                                        <p:cTn id="33" dur="100" fill="hold"/>
                                        <p:tgtEl>
                                          <p:spTgt spid="177182"/>
                                        </p:tgtEl>
                                        <p:attrNameLst>
                                          <p:attrName>fill.type</p:attrName>
                                        </p:attrNameLst>
                                      </p:cBhvr>
                                      <p:to>
                                        <p:strVal val="solid"/>
                                      </p:to>
                                    </p:set>
                                    <p:set>
                                      <p:cBhvr>
                                        <p:cTn id="34" dur="100" fill="hold"/>
                                        <p:tgtEl>
                                          <p:spTgt spid="177182"/>
                                        </p:tgtEl>
                                        <p:attrNameLst>
                                          <p:attrName>fill.on</p:attrName>
                                        </p:attrNameLst>
                                      </p:cBhvr>
                                      <p:to>
                                        <p:strVal val="true"/>
                                      </p:to>
                                    </p:set>
                                    <p:animRot by="120000">
                                      <p:cBhvr>
                                        <p:cTn id="35" dur="100" fill="hold">
                                          <p:stCondLst>
                                            <p:cond delay="0"/>
                                          </p:stCondLst>
                                        </p:cTn>
                                        <p:tgtEl>
                                          <p:spTgt spid="177182"/>
                                        </p:tgtEl>
                                        <p:attrNameLst>
                                          <p:attrName>r</p:attrName>
                                        </p:attrNameLst>
                                      </p:cBhvr>
                                    </p:animRot>
                                    <p:animRot by="-240000">
                                      <p:cBhvr>
                                        <p:cTn id="36" dur="200" fill="hold">
                                          <p:stCondLst>
                                            <p:cond delay="200"/>
                                          </p:stCondLst>
                                        </p:cTn>
                                        <p:tgtEl>
                                          <p:spTgt spid="177182"/>
                                        </p:tgtEl>
                                        <p:attrNameLst>
                                          <p:attrName>r</p:attrName>
                                        </p:attrNameLst>
                                      </p:cBhvr>
                                    </p:animRot>
                                    <p:animRot by="240000">
                                      <p:cBhvr>
                                        <p:cTn id="37" dur="200" fill="hold">
                                          <p:stCondLst>
                                            <p:cond delay="400"/>
                                          </p:stCondLst>
                                        </p:cTn>
                                        <p:tgtEl>
                                          <p:spTgt spid="177182"/>
                                        </p:tgtEl>
                                        <p:attrNameLst>
                                          <p:attrName>r</p:attrName>
                                        </p:attrNameLst>
                                      </p:cBhvr>
                                    </p:animRot>
                                    <p:animRot by="-240000">
                                      <p:cBhvr>
                                        <p:cTn id="38" dur="200" fill="hold">
                                          <p:stCondLst>
                                            <p:cond delay="600"/>
                                          </p:stCondLst>
                                        </p:cTn>
                                        <p:tgtEl>
                                          <p:spTgt spid="177182"/>
                                        </p:tgtEl>
                                        <p:attrNameLst>
                                          <p:attrName>r</p:attrName>
                                        </p:attrNameLst>
                                      </p:cBhvr>
                                    </p:animRot>
                                    <p:animRot by="120000">
                                      <p:cBhvr>
                                        <p:cTn id="39" dur="200" fill="hold">
                                          <p:stCondLst>
                                            <p:cond delay="800"/>
                                          </p:stCondLst>
                                        </p:cTn>
                                        <p:tgtEl>
                                          <p:spTgt spid="177182"/>
                                        </p:tgtEl>
                                        <p:attrNameLst>
                                          <p:attrName>r</p:attrName>
                                        </p:attrNameLst>
                                      </p:cBhvr>
                                    </p:animRot>
                                  </p:childTnLst>
                                </p:cTn>
                              </p:par>
                            </p:childTnLst>
                          </p:cTn>
                        </p:par>
                      </p:childTnLst>
                    </p:cTn>
                  </p:par>
                  <p:par>
                    <p:cTn id="40" fill="hold" nodeType="clickPar">
                      <p:stCondLst>
                        <p:cond delay="indefinite"/>
                      </p:stCondLst>
                      <p:childTnLst>
                        <p:par>
                          <p:cTn id="41" fill="hold" nodeType="withGroup">
                            <p:stCondLst>
                              <p:cond delay="0"/>
                            </p:stCondLst>
                            <p:childTnLst>
                              <p:par>
                                <p:cTn id="42" presetID="13" presetClass="exit" presetSubtype="16" fill="hold" nodeType="clickEffect">
                                  <p:stCondLst>
                                    <p:cond delay="0"/>
                                  </p:stCondLst>
                                  <p:childTnLst>
                                    <p:animEffect transition="out" filter="plus(in)">
                                      <p:cBhvr>
                                        <p:cTn id="43" dur="500"/>
                                        <p:tgtEl>
                                          <p:spTgt spid="177180"/>
                                        </p:tgtEl>
                                      </p:cBhvr>
                                    </p:animEffect>
                                    <p:set>
                                      <p:cBhvr>
                                        <p:cTn id="44" dur="1" fill="hold">
                                          <p:stCondLst>
                                            <p:cond delay="499"/>
                                          </p:stCondLst>
                                        </p:cTn>
                                        <p:tgtEl>
                                          <p:spTgt spid="177180"/>
                                        </p:tgtEl>
                                        <p:attrNameLst>
                                          <p:attrName>style.visibility</p:attrName>
                                        </p:attrNameLst>
                                      </p:cBhvr>
                                      <p:to>
                                        <p:strVal val="hidden"/>
                                      </p:to>
                                    </p:set>
                                  </p:childTnLst>
                                </p:cTn>
                              </p:par>
                              <p:par>
                                <p:cTn id="45" presetID="12" presetClass="exit" presetSubtype="4" fill="hold" grpId="1" nodeType="withEffect">
                                  <p:stCondLst>
                                    <p:cond delay="0"/>
                                  </p:stCondLst>
                                  <p:childTnLst>
                                    <p:animEffect transition="out" filter="slide(fromBottom)">
                                      <p:cBhvr>
                                        <p:cTn id="46" dur="500"/>
                                        <p:tgtEl>
                                          <p:spTgt spid="177181"/>
                                        </p:tgtEl>
                                      </p:cBhvr>
                                    </p:animEffect>
                                    <p:set>
                                      <p:cBhvr>
                                        <p:cTn id="47" dur="1" fill="hold">
                                          <p:stCondLst>
                                            <p:cond delay="499"/>
                                          </p:stCondLst>
                                        </p:cTn>
                                        <p:tgtEl>
                                          <p:spTgt spid="177181"/>
                                        </p:tgtEl>
                                        <p:attrNameLst>
                                          <p:attrName>style.visibility</p:attrName>
                                        </p:attrNameLst>
                                      </p:cBhvr>
                                      <p:to>
                                        <p:strVal val="hidden"/>
                                      </p:to>
                                    </p:set>
                                  </p:childTnLst>
                                </p:cTn>
                              </p:par>
                              <p:par>
                                <p:cTn id="48" presetID="4" presetClass="exit" presetSubtype="16" fill="hold" nodeType="withEffect">
                                  <p:stCondLst>
                                    <p:cond delay="0"/>
                                  </p:stCondLst>
                                  <p:childTnLst>
                                    <p:animEffect transition="out" filter="box(in)">
                                      <p:cBhvr>
                                        <p:cTn id="49" dur="500"/>
                                        <p:tgtEl>
                                          <p:spTgt spid="177182"/>
                                        </p:tgtEl>
                                      </p:cBhvr>
                                    </p:animEffect>
                                    <p:set>
                                      <p:cBhvr>
                                        <p:cTn id="50" dur="1" fill="hold">
                                          <p:stCondLst>
                                            <p:cond delay="499"/>
                                          </p:stCondLst>
                                        </p:cTn>
                                        <p:tgtEl>
                                          <p:spTgt spid="1771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181" grpId="0"/>
      <p:bldP spid="177181" grpId="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23554" name="Picture 6" descr="ANd9GcQQPQpnmv7ZxV4yDlAL35r1vnNRfeBDkKNTsA2EvJEAGMPnTBIVBw"/>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33317" y="2171700"/>
            <a:ext cx="2322910" cy="203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5" name="Picture 7" descr="hoa va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00601" y="2171700"/>
            <a:ext cx="2126456"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descr="41_bee[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14800" y="457200"/>
            <a:ext cx="7143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36128706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1" presetClass="path" presetSubtype="0" accel="50000" decel="50000" fill="hold" nodeType="clickEffect">
                                  <p:stCondLst>
                                    <p:cond delay="0"/>
                                  </p:stCondLst>
                                  <p:childTnLst>
                                    <p:animMotion origin="layout" path="M -0.0809 0.03889 L -0.22621 0.13765 C -0.2592 0.15802 -0.27725 0.18889 -0.27725 0.22191 C -0.27725 0.25864 -0.2592 0.28827 -0.22621 0.30864 L -0.0809 0.40802 " pathEditMode="relative" rAng="0" ptsTypes="AAAAA">
                                      <p:cBhvr>
                                        <p:cTn id="6" dur="2000" fill="hold"/>
                                        <p:tgtEl>
                                          <p:spTgt spid="10"/>
                                        </p:tgtEl>
                                        <p:attrNameLst>
                                          <p:attrName>ppt_x</p:attrName>
                                          <p:attrName>ppt_y</p:attrName>
                                        </p:attrNameLst>
                                      </p:cBhvr>
                                      <p:rCtr x="-9826" y="184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80" name="Picture 4"/>
          <p:cNvPicPr>
            <a:picLocks noChangeAspect="1" noChangeArrowheads="1"/>
          </p:cNvPicPr>
          <p:nvPr/>
        </p:nvPicPr>
        <p:blipFill>
          <a:blip r:embed="rId4">
            <a:extLst>
              <a:ext uri="{28A0092B-C50C-407E-A947-70E740481C1C}">
                <a14:useLocalDpi xmlns:a14="http://schemas.microsoft.com/office/drawing/2010/main" val="0"/>
              </a:ext>
            </a:extLst>
          </a:blip>
          <a:srcRect l="21875" t="11458" r="7031" b="17708"/>
          <a:stretch>
            <a:fillRect/>
          </a:stretch>
        </p:blipFill>
        <p:spPr bwMode="auto">
          <a:xfrm>
            <a:off x="0" y="6581"/>
            <a:ext cx="9144000" cy="5182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00" name="AutoShape 12"/>
          <p:cNvSpPr>
            <a:spLocks noChangeArrowheads="1"/>
          </p:cNvSpPr>
          <p:nvPr/>
        </p:nvSpPr>
        <p:spPr bwMode="auto">
          <a:xfrm>
            <a:off x="1539350" y="1885950"/>
            <a:ext cx="6098192" cy="1521670"/>
          </a:xfrm>
          <a:prstGeom prst="wedgeRoundRectCallout">
            <a:avLst>
              <a:gd name="adj1" fmla="val 57620"/>
              <a:gd name="adj2" fmla="val 99403"/>
              <a:gd name="adj3" fmla="val 16667"/>
            </a:avLst>
          </a:prstGeom>
          <a:solidFill>
            <a:srgbClr val="FF3399"/>
          </a:solidFill>
          <a:ln w="9525">
            <a:solidFill>
              <a:schemeClr val="tx1"/>
            </a:solidFill>
            <a:miter lim="800000"/>
            <a:headEnd/>
            <a:tailEnd/>
          </a:ln>
        </p:spPr>
        <p:txBody>
          <a:bodyPr/>
          <a:lstStyle>
            <a:lvl1pPr marL="514350" indent="-514350"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fontAlgn="base" hangingPunct="1">
              <a:spcAft>
                <a:spcPct val="0"/>
              </a:spcAft>
            </a:pPr>
            <a:r>
              <a:rPr lang="en-US" altLang="en-US" sz="2800" b="1" dirty="0" err="1">
                <a:solidFill>
                  <a:srgbClr val="FFFA00"/>
                </a:solidFill>
              </a:rPr>
              <a:t>Em</a:t>
            </a:r>
            <a:r>
              <a:rPr lang="en-US" altLang="en-US" sz="2800" b="1" dirty="0">
                <a:solidFill>
                  <a:srgbClr val="FFFA00"/>
                </a:solidFill>
              </a:rPr>
              <a:t> </a:t>
            </a:r>
            <a:r>
              <a:rPr lang="en-US" altLang="en-US" sz="2800" b="1" dirty="0" err="1">
                <a:solidFill>
                  <a:srgbClr val="FFFA00"/>
                </a:solidFill>
              </a:rPr>
              <a:t>hãy</a:t>
            </a:r>
            <a:r>
              <a:rPr lang="en-US" altLang="en-US" sz="2800" b="1" dirty="0">
                <a:solidFill>
                  <a:srgbClr val="FFFA00"/>
                </a:solidFill>
              </a:rPr>
              <a:t> </a:t>
            </a:r>
            <a:r>
              <a:rPr lang="en-US" altLang="en-US" sz="2800" b="1" dirty="0" err="1">
                <a:solidFill>
                  <a:srgbClr val="FFFA00"/>
                </a:solidFill>
              </a:rPr>
              <a:t>cho</a:t>
            </a:r>
            <a:r>
              <a:rPr lang="en-US" altLang="en-US" sz="2800" b="1" dirty="0">
                <a:solidFill>
                  <a:srgbClr val="FFFA00"/>
                </a:solidFill>
              </a:rPr>
              <a:t> </a:t>
            </a:r>
            <a:r>
              <a:rPr lang="en-US" altLang="en-US" sz="2800" b="1" dirty="0" err="1">
                <a:solidFill>
                  <a:srgbClr val="FFFA00"/>
                </a:solidFill>
              </a:rPr>
              <a:t>biết</a:t>
            </a:r>
            <a:r>
              <a:rPr lang="en-US" altLang="en-US" sz="2800" b="1" dirty="0">
                <a:solidFill>
                  <a:srgbClr val="FFFA00"/>
                </a:solidFill>
              </a:rPr>
              <a:t>: Ở </a:t>
            </a:r>
            <a:r>
              <a:rPr lang="en-US" altLang="en-US" sz="2800" b="1" dirty="0" err="1">
                <a:solidFill>
                  <a:srgbClr val="FFFA00"/>
                </a:solidFill>
              </a:rPr>
              <a:t>lớp</a:t>
            </a:r>
            <a:r>
              <a:rPr lang="en-US" altLang="en-US" sz="2800" b="1" dirty="0">
                <a:solidFill>
                  <a:srgbClr val="FFFA00"/>
                </a:solidFill>
              </a:rPr>
              <a:t> 4, </a:t>
            </a:r>
            <a:r>
              <a:rPr lang="en-US" altLang="en-US" sz="2800" b="1" dirty="0" err="1">
                <a:solidFill>
                  <a:srgbClr val="FFFA00"/>
                </a:solidFill>
              </a:rPr>
              <a:t>các</a:t>
            </a:r>
            <a:r>
              <a:rPr lang="en-US" altLang="en-US" sz="2800" b="1" dirty="0">
                <a:solidFill>
                  <a:srgbClr val="FFFA00"/>
                </a:solidFill>
              </a:rPr>
              <a:t> </a:t>
            </a:r>
            <a:r>
              <a:rPr lang="en-US" altLang="en-US" sz="2800" b="1" dirty="0" err="1">
                <a:solidFill>
                  <a:srgbClr val="FFFA00"/>
                </a:solidFill>
              </a:rPr>
              <a:t>em</a:t>
            </a:r>
            <a:r>
              <a:rPr lang="en-US" altLang="en-US" sz="2800" b="1" dirty="0">
                <a:solidFill>
                  <a:srgbClr val="FFFA00"/>
                </a:solidFill>
              </a:rPr>
              <a:t> </a:t>
            </a:r>
            <a:r>
              <a:rPr lang="en-US" altLang="en-US" sz="2800" b="1" dirty="0" err="1">
                <a:solidFill>
                  <a:srgbClr val="FFFA00"/>
                </a:solidFill>
              </a:rPr>
              <a:t>đã</a:t>
            </a:r>
            <a:r>
              <a:rPr lang="en-US" altLang="en-US" sz="2800" b="1" dirty="0">
                <a:solidFill>
                  <a:srgbClr val="FFFA00"/>
                </a:solidFill>
              </a:rPr>
              <a:t> </a:t>
            </a:r>
            <a:r>
              <a:rPr lang="en-US" altLang="en-US" sz="2800" b="1" dirty="0" err="1">
                <a:solidFill>
                  <a:srgbClr val="FFFA00"/>
                </a:solidFill>
              </a:rPr>
              <a:t>được</a:t>
            </a:r>
            <a:r>
              <a:rPr lang="en-US" altLang="en-US" sz="2800" b="1" dirty="0">
                <a:solidFill>
                  <a:srgbClr val="FFFA00"/>
                </a:solidFill>
              </a:rPr>
              <a:t> </a:t>
            </a:r>
            <a:r>
              <a:rPr lang="en-US" altLang="en-US" sz="2800" b="1" dirty="0" err="1">
                <a:solidFill>
                  <a:srgbClr val="FFFA00"/>
                </a:solidFill>
              </a:rPr>
              <a:t>học</a:t>
            </a:r>
            <a:r>
              <a:rPr lang="en-US" altLang="en-US" sz="2800" b="1" dirty="0">
                <a:solidFill>
                  <a:srgbClr val="FFFA00"/>
                </a:solidFill>
              </a:rPr>
              <a:t> </a:t>
            </a:r>
            <a:r>
              <a:rPr lang="en-US" altLang="en-US" sz="2800" b="1" dirty="0" err="1">
                <a:solidFill>
                  <a:srgbClr val="FFFA00"/>
                </a:solidFill>
              </a:rPr>
              <a:t>những</a:t>
            </a:r>
            <a:r>
              <a:rPr lang="en-US" altLang="en-US" sz="2800" b="1" dirty="0">
                <a:solidFill>
                  <a:srgbClr val="FFFA00"/>
                </a:solidFill>
              </a:rPr>
              <a:t> </a:t>
            </a:r>
            <a:r>
              <a:rPr lang="en-US" altLang="en-US" sz="2800" b="1" dirty="0" err="1">
                <a:solidFill>
                  <a:srgbClr val="FFFA00"/>
                </a:solidFill>
              </a:rPr>
              <a:t>từ</a:t>
            </a:r>
            <a:r>
              <a:rPr lang="en-US" altLang="en-US" sz="2800" b="1" dirty="0">
                <a:solidFill>
                  <a:srgbClr val="FFFA00"/>
                </a:solidFill>
              </a:rPr>
              <a:t> </a:t>
            </a:r>
            <a:r>
              <a:rPr lang="en-US" altLang="en-US" sz="2800" b="1" dirty="0" err="1">
                <a:solidFill>
                  <a:srgbClr val="FFFA00"/>
                </a:solidFill>
              </a:rPr>
              <a:t>loại</a:t>
            </a:r>
            <a:r>
              <a:rPr lang="en-US" altLang="en-US" sz="2800" b="1" dirty="0">
                <a:solidFill>
                  <a:srgbClr val="FFFA00"/>
                </a:solidFill>
              </a:rPr>
              <a:t> </a:t>
            </a:r>
            <a:r>
              <a:rPr lang="en-US" altLang="en-US" sz="2800" b="1" dirty="0" err="1">
                <a:solidFill>
                  <a:srgbClr val="FFFA00"/>
                </a:solidFill>
              </a:rPr>
              <a:t>nào</a:t>
            </a:r>
            <a:r>
              <a:rPr lang="en-US" altLang="en-US" sz="2800" b="1" dirty="0">
                <a:solidFill>
                  <a:srgbClr val="FFFA00"/>
                </a:solidFill>
              </a:rPr>
              <a:t> </a:t>
            </a:r>
            <a:r>
              <a:rPr lang="en-US" altLang="en-US" sz="2800" b="1" dirty="0" smtClean="0">
                <a:solidFill>
                  <a:srgbClr val="FFFA00"/>
                </a:solidFill>
              </a:rPr>
              <a:t>?</a:t>
            </a:r>
            <a:endParaRPr lang="en-US" altLang="en-US" sz="2800" b="1" dirty="0">
              <a:solidFill>
                <a:srgbClr val="FFFA00"/>
              </a:solidFill>
            </a:endParaRPr>
          </a:p>
        </p:txBody>
      </p:sp>
      <p:pic>
        <p:nvPicPr>
          <p:cNvPr id="7" name="Picture 5" descr="ANd9GcQQPQpnmv7ZxV4yDlAL35r1vnNRfeBDkKNTsA2EvJEAGMPnTBIVBw"/>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86200" y="1028700"/>
            <a:ext cx="782241"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1678844" y="3513666"/>
            <a:ext cx="3841797" cy="523220"/>
          </a:xfrm>
          <a:prstGeom prst="rect">
            <a:avLst/>
          </a:prstGeom>
          <a:solidFill>
            <a:srgbClr val="FFFF00"/>
          </a:solidFill>
        </p:spPr>
        <p:txBody>
          <a:bodyPr wrap="square" rtlCol="0">
            <a:spAutoFit/>
          </a:bodyPr>
          <a:lstStyle/>
          <a:p>
            <a:r>
              <a:rPr lang="vi-VN" sz="2800" dirty="0"/>
              <a:t>Danh từ, động từ, tính từ </a:t>
            </a:r>
            <a:endParaRPr lang="en-US" sz="2800" dirty="0"/>
          </a:p>
        </p:txBody>
      </p:sp>
    </p:spTree>
    <p:custDataLst>
      <p:tags r:id="rId1"/>
    </p:custDataLst>
    <p:extLst>
      <p:ext uri="{BB962C8B-B14F-4D97-AF65-F5344CB8AC3E}">
        <p14:creationId xmlns:p14="http://schemas.microsoft.com/office/powerpoint/2010/main" val="30308991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500"/>
                                        <p:tgtEl>
                                          <p:spTgt spid="7"/>
                                        </p:tgtEl>
                                      </p:cBhvr>
                                    </p:animEffect>
                                  </p:childTnLst>
                                </p:cTn>
                              </p:par>
                              <p:par>
                                <p:cTn id="8" presetID="21" presetClass="entr" presetSubtype="4" fill="hold" nodeType="withEffect">
                                  <p:stCondLst>
                                    <p:cond delay="0"/>
                                  </p:stCondLst>
                                  <p:childTnLst>
                                    <p:set>
                                      <p:cBhvr>
                                        <p:cTn id="9" dur="1" fill="hold">
                                          <p:stCondLst>
                                            <p:cond delay="0"/>
                                          </p:stCondLst>
                                        </p:cTn>
                                        <p:tgtEl>
                                          <p:spTgt spid="37900"/>
                                        </p:tgtEl>
                                        <p:attrNameLst>
                                          <p:attrName>style.visibility</p:attrName>
                                        </p:attrNameLst>
                                      </p:cBhvr>
                                      <p:to>
                                        <p:strVal val="visible"/>
                                      </p:to>
                                    </p:set>
                                    <p:animEffect transition="in" filter="wheel(4)">
                                      <p:cBhvr>
                                        <p:cTn id="10" dur="500"/>
                                        <p:tgtEl>
                                          <p:spTgt spid="3790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25602" name="Picture 7" descr="hoa va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52320" y="2196414"/>
            <a:ext cx="2126456"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3" name="Picture 9" descr="41_bee[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14800" y="457200"/>
            <a:ext cx="7143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25243009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1" presetClass="path" presetSubtype="0" accel="50000" decel="50000" fill="hold" nodeType="clickEffect">
                                  <p:stCondLst>
                                    <p:cond delay="0"/>
                                  </p:stCondLst>
                                  <p:childTnLst>
                                    <p:animMotion origin="layout" path="M 0.20018 -0.00772 L 0.01198 0.11666 C -0.03073 0.14259 -0.05399 0.18179 -0.05399 0.22315 C -0.05399 0.26975 -0.03073 0.3074 0.01198 0.33333 L 0.20018 0.45833 " pathEditMode="relative" rAng="0" ptsTypes="AAAAA">
                                      <p:cBhvr>
                                        <p:cTn id="6" dur="2000" fill="hold"/>
                                        <p:tgtEl>
                                          <p:spTgt spid="25603"/>
                                        </p:tgtEl>
                                        <p:attrNameLst>
                                          <p:attrName>ppt_x</p:attrName>
                                          <p:attrName>ppt_y</p:attrName>
                                        </p:attrNameLst>
                                      </p:cBhvr>
                                      <p:rCtr x="-12708" y="233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4" descr="3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234616"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7" name="Picture 10" descr="hoa va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00563" y="1028700"/>
            <a:ext cx="828675"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6"/>
          <p:cNvSpPr>
            <a:spLocks noChangeArrowheads="1"/>
          </p:cNvSpPr>
          <p:nvPr/>
        </p:nvSpPr>
        <p:spPr bwMode="auto">
          <a:xfrm>
            <a:off x="2479589" y="2047876"/>
            <a:ext cx="6219568"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fontAlgn="base" hangingPunct="1">
              <a:spcBef>
                <a:spcPct val="0"/>
              </a:spcBef>
              <a:spcAft>
                <a:spcPct val="0"/>
              </a:spcAft>
            </a:pPr>
            <a:r>
              <a:rPr lang="en-US" altLang="en-US" sz="2800" b="1" dirty="0">
                <a:solidFill>
                  <a:srgbClr val="0000CC"/>
                </a:solidFill>
              </a:rPr>
              <a:t>2. </a:t>
            </a:r>
            <a:r>
              <a:rPr lang="en-US" altLang="en-US" sz="2800" b="1" dirty="0" err="1">
                <a:solidFill>
                  <a:srgbClr val="0000FF"/>
                </a:solidFill>
              </a:rPr>
              <a:t>Hãy</a:t>
            </a:r>
            <a:r>
              <a:rPr lang="en-US" altLang="en-US" sz="2800" b="1" dirty="0">
                <a:solidFill>
                  <a:srgbClr val="0000FF"/>
                </a:solidFill>
              </a:rPr>
              <a:t> </a:t>
            </a:r>
            <a:r>
              <a:rPr lang="en-US" altLang="en-US" sz="2800" b="1" dirty="0" err="1">
                <a:solidFill>
                  <a:srgbClr val="0000FF"/>
                </a:solidFill>
              </a:rPr>
              <a:t>xác</a:t>
            </a:r>
            <a:r>
              <a:rPr lang="en-US" altLang="en-US" sz="2800" b="1" dirty="0">
                <a:solidFill>
                  <a:srgbClr val="0000FF"/>
                </a:solidFill>
              </a:rPr>
              <a:t> </a:t>
            </a:r>
            <a:r>
              <a:rPr lang="en-US" altLang="en-US" sz="2800" b="1" dirty="0" err="1">
                <a:solidFill>
                  <a:srgbClr val="0000FF"/>
                </a:solidFill>
              </a:rPr>
              <a:t>định</a:t>
            </a:r>
            <a:r>
              <a:rPr lang="en-US" altLang="en-US" sz="2800" b="1" dirty="0">
                <a:solidFill>
                  <a:srgbClr val="0000FF"/>
                </a:solidFill>
              </a:rPr>
              <a:t> DT, ĐT, TT </a:t>
            </a:r>
            <a:r>
              <a:rPr lang="en-US" altLang="en-US" sz="2800" b="1" dirty="0" err="1">
                <a:solidFill>
                  <a:srgbClr val="0000FF"/>
                </a:solidFill>
              </a:rPr>
              <a:t>của</a:t>
            </a:r>
            <a:r>
              <a:rPr lang="en-US" altLang="en-US" sz="2800" b="1" dirty="0">
                <a:solidFill>
                  <a:srgbClr val="0000FF"/>
                </a:solidFill>
              </a:rPr>
              <a:t> </a:t>
            </a:r>
            <a:r>
              <a:rPr lang="en-US" altLang="en-US" sz="2800" b="1" dirty="0" err="1">
                <a:solidFill>
                  <a:srgbClr val="0000FF"/>
                </a:solidFill>
              </a:rPr>
              <a:t>những</a:t>
            </a:r>
            <a:r>
              <a:rPr lang="en-US" altLang="en-US" sz="2800" b="1" dirty="0">
                <a:solidFill>
                  <a:srgbClr val="0000FF"/>
                </a:solidFill>
              </a:rPr>
              <a:t> </a:t>
            </a:r>
            <a:r>
              <a:rPr lang="en-US" altLang="en-US" sz="2800" b="1" dirty="0" err="1">
                <a:solidFill>
                  <a:srgbClr val="0000FF"/>
                </a:solidFill>
              </a:rPr>
              <a:t>từ</a:t>
            </a:r>
            <a:r>
              <a:rPr lang="en-US" altLang="en-US" sz="2800" b="1" dirty="0">
                <a:solidFill>
                  <a:srgbClr val="0000FF"/>
                </a:solidFill>
              </a:rPr>
              <a:t> </a:t>
            </a:r>
            <a:r>
              <a:rPr lang="en-US" altLang="en-US" sz="2800" b="1" dirty="0" err="1">
                <a:solidFill>
                  <a:srgbClr val="0000FF"/>
                </a:solidFill>
              </a:rPr>
              <a:t>được</a:t>
            </a:r>
            <a:r>
              <a:rPr lang="en-US" altLang="en-US" sz="2800" b="1" dirty="0">
                <a:solidFill>
                  <a:srgbClr val="0000FF"/>
                </a:solidFill>
              </a:rPr>
              <a:t> </a:t>
            </a:r>
            <a:r>
              <a:rPr lang="en-US" altLang="en-US" sz="2800" b="1" dirty="0" err="1">
                <a:solidFill>
                  <a:srgbClr val="0000FF"/>
                </a:solidFill>
              </a:rPr>
              <a:t>gạch</a:t>
            </a:r>
            <a:r>
              <a:rPr lang="en-US" altLang="en-US" sz="2800" b="1" dirty="0">
                <a:solidFill>
                  <a:srgbClr val="0000FF"/>
                </a:solidFill>
              </a:rPr>
              <a:t> </a:t>
            </a:r>
            <a:r>
              <a:rPr lang="en-US" altLang="en-US" sz="2800" b="1" dirty="0" err="1">
                <a:solidFill>
                  <a:srgbClr val="0000FF"/>
                </a:solidFill>
              </a:rPr>
              <a:t>chân</a:t>
            </a:r>
            <a:r>
              <a:rPr lang="en-US" altLang="en-US" sz="2800" b="1" dirty="0">
                <a:solidFill>
                  <a:srgbClr val="0000FF"/>
                </a:solidFill>
              </a:rPr>
              <a:t> </a:t>
            </a:r>
            <a:r>
              <a:rPr lang="en-US" altLang="en-US" sz="2800" b="1" dirty="0" err="1">
                <a:solidFill>
                  <a:srgbClr val="0000FF"/>
                </a:solidFill>
              </a:rPr>
              <a:t>trong</a:t>
            </a:r>
            <a:r>
              <a:rPr lang="en-US" altLang="en-US" sz="2800" b="1" dirty="0">
                <a:solidFill>
                  <a:srgbClr val="0000FF"/>
                </a:solidFill>
              </a:rPr>
              <a:t> </a:t>
            </a:r>
            <a:r>
              <a:rPr lang="en-US" altLang="en-US" sz="2800" b="1" dirty="0" err="1">
                <a:solidFill>
                  <a:srgbClr val="0000FF"/>
                </a:solidFill>
              </a:rPr>
              <a:t>câu</a:t>
            </a:r>
            <a:r>
              <a:rPr lang="en-US" altLang="en-US" sz="2800" b="1" dirty="0">
                <a:solidFill>
                  <a:srgbClr val="0000FF"/>
                </a:solidFill>
              </a:rPr>
              <a:t> </a:t>
            </a:r>
            <a:r>
              <a:rPr lang="en-US" altLang="en-US" sz="2800" b="1" dirty="0" err="1">
                <a:solidFill>
                  <a:srgbClr val="0000FF"/>
                </a:solidFill>
              </a:rPr>
              <a:t>sau</a:t>
            </a:r>
            <a:r>
              <a:rPr lang="en-US" altLang="en-US" sz="2800" b="1" dirty="0" smtClean="0">
                <a:solidFill>
                  <a:srgbClr val="0000FF"/>
                </a:solidFill>
              </a:rPr>
              <a:t>:</a:t>
            </a:r>
            <a:endParaRPr lang="en-US" altLang="en-US" sz="2800" b="1" dirty="0">
              <a:solidFill>
                <a:srgbClr val="0000FF"/>
              </a:solidFill>
            </a:endParaRPr>
          </a:p>
          <a:p>
            <a:pPr eaLnBrk="1" fontAlgn="base" hangingPunct="1">
              <a:spcBef>
                <a:spcPct val="0"/>
              </a:spcBef>
              <a:spcAft>
                <a:spcPct val="0"/>
              </a:spcAft>
            </a:pPr>
            <a:r>
              <a:rPr lang="en-US" altLang="en-US" sz="2800" b="1" dirty="0">
                <a:solidFill>
                  <a:srgbClr val="0000FF"/>
                </a:solidFill>
              </a:rPr>
              <a:t>        “ </a:t>
            </a:r>
            <a:r>
              <a:rPr lang="en-US" altLang="en-US" sz="2800" b="1" dirty="0" err="1">
                <a:solidFill>
                  <a:srgbClr val="0000FF"/>
                </a:solidFill>
              </a:rPr>
              <a:t>Bạn</a:t>
            </a:r>
            <a:r>
              <a:rPr lang="en-US" altLang="en-US" sz="2800" b="1" dirty="0">
                <a:solidFill>
                  <a:srgbClr val="0000FF"/>
                </a:solidFill>
              </a:rPr>
              <a:t> Lan  </a:t>
            </a:r>
            <a:r>
              <a:rPr lang="en-US" altLang="en-US" sz="2800" b="1" dirty="0" err="1">
                <a:solidFill>
                  <a:srgbClr val="0000FF"/>
                </a:solidFill>
              </a:rPr>
              <a:t>nhảy</a:t>
            </a:r>
            <a:r>
              <a:rPr lang="en-US" altLang="en-US" sz="2800" b="1" dirty="0">
                <a:solidFill>
                  <a:srgbClr val="0000FF"/>
                </a:solidFill>
              </a:rPr>
              <a:t>  </a:t>
            </a:r>
            <a:r>
              <a:rPr lang="en-US" altLang="en-US" sz="2800" b="1" dirty="0" err="1">
                <a:solidFill>
                  <a:srgbClr val="0000FF"/>
                </a:solidFill>
              </a:rPr>
              <a:t>rất</a:t>
            </a:r>
            <a:r>
              <a:rPr lang="en-US" altLang="en-US" sz="2800" b="1" dirty="0">
                <a:solidFill>
                  <a:srgbClr val="0000FF"/>
                </a:solidFill>
              </a:rPr>
              <a:t>  </a:t>
            </a:r>
            <a:r>
              <a:rPr lang="en-US" altLang="en-US" sz="2800" b="1" dirty="0" err="1">
                <a:solidFill>
                  <a:srgbClr val="0000FF"/>
                </a:solidFill>
              </a:rPr>
              <a:t>đẹp</a:t>
            </a:r>
            <a:r>
              <a:rPr lang="en-US" altLang="en-US" sz="2800" b="1" dirty="0">
                <a:solidFill>
                  <a:srgbClr val="0000FF"/>
                </a:solidFill>
              </a:rPr>
              <a:t>.”</a:t>
            </a:r>
            <a:endParaRPr lang="en-US" altLang="en-US" sz="2800" b="1" dirty="0">
              <a:solidFill>
                <a:srgbClr val="0000CC"/>
              </a:solidFill>
            </a:endParaRPr>
          </a:p>
        </p:txBody>
      </p:sp>
      <p:sp>
        <p:nvSpPr>
          <p:cNvPr id="6" name="Text Box 10"/>
          <p:cNvSpPr txBox="1">
            <a:spLocks noChangeArrowheads="1"/>
          </p:cNvSpPr>
          <p:nvPr/>
        </p:nvSpPr>
        <p:spPr bwMode="auto">
          <a:xfrm>
            <a:off x="3926682" y="3425429"/>
            <a:ext cx="5052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fontAlgn="base" hangingPunct="1">
              <a:spcBef>
                <a:spcPct val="0"/>
              </a:spcBef>
              <a:spcAft>
                <a:spcPct val="0"/>
              </a:spcAft>
            </a:pPr>
            <a:r>
              <a:rPr lang="en-US" altLang="en-US" sz="1800" b="1">
                <a:solidFill>
                  <a:srgbClr val="FF0000"/>
                </a:solidFill>
              </a:rPr>
              <a:t>DT</a:t>
            </a:r>
          </a:p>
        </p:txBody>
      </p:sp>
      <p:sp>
        <p:nvSpPr>
          <p:cNvPr id="7" name="Text Box 11"/>
          <p:cNvSpPr txBox="1">
            <a:spLocks noChangeArrowheads="1"/>
          </p:cNvSpPr>
          <p:nvPr/>
        </p:nvSpPr>
        <p:spPr bwMode="auto">
          <a:xfrm>
            <a:off x="5080478" y="3425429"/>
            <a:ext cx="5052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fontAlgn="base" hangingPunct="1">
              <a:spcBef>
                <a:spcPct val="0"/>
              </a:spcBef>
              <a:spcAft>
                <a:spcPct val="0"/>
              </a:spcAft>
            </a:pPr>
            <a:r>
              <a:rPr lang="en-US" altLang="en-US" sz="1800" b="1" dirty="0">
                <a:solidFill>
                  <a:srgbClr val="FF0000"/>
                </a:solidFill>
              </a:rPr>
              <a:t>ĐT</a:t>
            </a:r>
          </a:p>
        </p:txBody>
      </p:sp>
      <p:sp>
        <p:nvSpPr>
          <p:cNvPr id="8" name="Text Box 12"/>
          <p:cNvSpPr txBox="1">
            <a:spLocks noChangeArrowheads="1"/>
          </p:cNvSpPr>
          <p:nvPr/>
        </p:nvSpPr>
        <p:spPr bwMode="auto">
          <a:xfrm>
            <a:off x="5929313" y="3425429"/>
            <a:ext cx="49244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fontAlgn="base" hangingPunct="1">
              <a:spcBef>
                <a:spcPct val="0"/>
              </a:spcBef>
              <a:spcAft>
                <a:spcPct val="0"/>
              </a:spcAft>
            </a:pPr>
            <a:r>
              <a:rPr lang="en-US" altLang="en-US" sz="1800" b="1" dirty="0">
                <a:solidFill>
                  <a:srgbClr val="FF0000"/>
                </a:solidFill>
              </a:rPr>
              <a:t>TT</a:t>
            </a:r>
          </a:p>
        </p:txBody>
      </p:sp>
      <p:sp>
        <p:nvSpPr>
          <p:cNvPr id="26632" name="Line 7"/>
          <p:cNvSpPr>
            <a:spLocks noChangeShapeType="1"/>
          </p:cNvSpPr>
          <p:nvPr/>
        </p:nvSpPr>
        <p:spPr bwMode="auto">
          <a:xfrm>
            <a:off x="3629025" y="3368279"/>
            <a:ext cx="97155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0000"/>
              </a:solidFill>
            </a:endParaRPr>
          </a:p>
        </p:txBody>
      </p:sp>
      <p:sp>
        <p:nvSpPr>
          <p:cNvPr id="26633" name="Line 8"/>
          <p:cNvSpPr>
            <a:spLocks noChangeShapeType="1"/>
          </p:cNvSpPr>
          <p:nvPr/>
        </p:nvSpPr>
        <p:spPr bwMode="auto">
          <a:xfrm>
            <a:off x="5072063" y="3368279"/>
            <a:ext cx="51435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0000"/>
              </a:solidFill>
            </a:endParaRPr>
          </a:p>
        </p:txBody>
      </p:sp>
      <p:sp>
        <p:nvSpPr>
          <p:cNvPr id="26634" name="Line 8"/>
          <p:cNvSpPr>
            <a:spLocks noChangeShapeType="1"/>
          </p:cNvSpPr>
          <p:nvPr/>
        </p:nvSpPr>
        <p:spPr bwMode="auto">
          <a:xfrm>
            <a:off x="5872163" y="3368279"/>
            <a:ext cx="51435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0000"/>
              </a:solidFill>
            </a:endParaRPr>
          </a:p>
        </p:txBody>
      </p:sp>
    </p:spTree>
    <p:custDataLst>
      <p:tags r:id="rId1"/>
    </p:custDataLst>
    <p:extLst>
      <p:ext uri="{BB962C8B-B14F-4D97-AF65-F5344CB8AC3E}">
        <p14:creationId xmlns:p14="http://schemas.microsoft.com/office/powerpoint/2010/main" val="30134839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ox(in)">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ppt_x</p:attrName>
                                        </p:attrNameLst>
                                      </p:cBhvr>
                                      <p:tavLst>
                                        <p:tav tm="0">
                                          <p:val>
                                            <p:strVal val="#ppt_x-.2"/>
                                          </p:val>
                                        </p:tav>
                                        <p:tav tm="100000">
                                          <p:val>
                                            <p:strVal val="#ppt_x"/>
                                          </p:val>
                                        </p:tav>
                                      </p:tavLst>
                                    </p:anim>
                                    <p:anim calcmode="lin" valueType="num">
                                      <p:cBhvr>
                                        <p:cTn id="13" dur="1000" fill="hold"/>
                                        <p:tgtEl>
                                          <p:spTgt spid="6"/>
                                        </p:tgtEl>
                                        <p:attrNameLst>
                                          <p:attrName>ppt_y</p:attrName>
                                        </p:attrNameLst>
                                      </p:cBhvr>
                                      <p:tavLst>
                                        <p:tav tm="0">
                                          <p:val>
                                            <p:strVal val="#ppt_y"/>
                                          </p:val>
                                        </p:tav>
                                        <p:tav tm="100000">
                                          <p:val>
                                            <p:strVal val="#ppt_y"/>
                                          </p:val>
                                        </p:tav>
                                      </p:tavLst>
                                    </p:anim>
                                    <p:animEffect transition="in" filter="wipe(right)" prLst="gradientSize: 0.1">
                                      <p:cBhvr>
                                        <p:cTn id="14" dur="1000"/>
                                        <p:tgtEl>
                                          <p:spTgt spid="6"/>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000" fill="hold"/>
                                        <p:tgtEl>
                                          <p:spTgt spid="7"/>
                                        </p:tgtEl>
                                        <p:attrNameLst>
                                          <p:attrName>ppt_x</p:attrName>
                                        </p:attrNameLst>
                                      </p:cBhvr>
                                      <p:tavLst>
                                        <p:tav tm="0">
                                          <p:val>
                                            <p:strVal val="#ppt_x-.2"/>
                                          </p:val>
                                        </p:tav>
                                        <p:tav tm="100000">
                                          <p:val>
                                            <p:strVal val="#ppt_x"/>
                                          </p:val>
                                        </p:tav>
                                      </p:tavLst>
                                    </p:anim>
                                    <p:anim calcmode="lin" valueType="num">
                                      <p:cBhvr>
                                        <p:cTn id="18" dur="1000" fill="hold"/>
                                        <p:tgtEl>
                                          <p:spTgt spid="7"/>
                                        </p:tgtEl>
                                        <p:attrNameLst>
                                          <p:attrName>ppt_y</p:attrName>
                                        </p:attrNameLst>
                                      </p:cBhvr>
                                      <p:tavLst>
                                        <p:tav tm="0">
                                          <p:val>
                                            <p:strVal val="#ppt_y"/>
                                          </p:val>
                                        </p:tav>
                                        <p:tav tm="100000">
                                          <p:val>
                                            <p:strVal val="#ppt_y"/>
                                          </p:val>
                                        </p:tav>
                                      </p:tavLst>
                                    </p:anim>
                                    <p:animEffect transition="in" filter="wipe(right)" prLst="gradientSize: 0.1">
                                      <p:cBhvr>
                                        <p:cTn id="19" dur="1000"/>
                                        <p:tgtEl>
                                          <p:spTgt spid="7"/>
                                        </p:tgtEl>
                                      </p:cBhvr>
                                    </p:animEffect>
                                  </p:childTnLst>
                                </p:cTn>
                              </p:par>
                              <p:par>
                                <p:cTn id="20" presetID="29"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1000" fill="hold"/>
                                        <p:tgtEl>
                                          <p:spTgt spid="8"/>
                                        </p:tgtEl>
                                        <p:attrNameLst>
                                          <p:attrName>ppt_x</p:attrName>
                                        </p:attrNameLst>
                                      </p:cBhvr>
                                      <p:tavLst>
                                        <p:tav tm="0">
                                          <p:val>
                                            <p:strVal val="#ppt_x-.2"/>
                                          </p:val>
                                        </p:tav>
                                        <p:tav tm="100000">
                                          <p:val>
                                            <p:strVal val="#ppt_x"/>
                                          </p:val>
                                        </p:tav>
                                      </p:tavLst>
                                    </p:anim>
                                    <p:anim calcmode="lin" valueType="num">
                                      <p:cBhvr>
                                        <p:cTn id="23" dur="1000" fill="hold"/>
                                        <p:tgtEl>
                                          <p:spTgt spid="8"/>
                                        </p:tgtEl>
                                        <p:attrNameLst>
                                          <p:attrName>ppt_y</p:attrName>
                                        </p:attrNameLst>
                                      </p:cBhvr>
                                      <p:tavLst>
                                        <p:tav tm="0">
                                          <p:val>
                                            <p:strVal val="#ppt_y"/>
                                          </p:val>
                                        </p:tav>
                                        <p:tav tm="100000">
                                          <p:val>
                                            <p:strVal val="#ppt_y"/>
                                          </p:val>
                                        </p:tav>
                                      </p:tavLst>
                                    </p:anim>
                                    <p:animEffect transition="in" filter="wipe(right)" prLst="gradientSize: 0.1">
                                      <p:cBhvr>
                                        <p:cTn id="24"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9" name="TextBox 15">
            <a:extLst>
              <a:ext uri="{FF2B5EF4-FFF2-40B4-BE49-F238E27FC236}">
                <a16:creationId xmlns="" xmlns:a16="http://schemas.microsoft.com/office/drawing/2014/main" id="{F4D54BF2-71C3-C22C-740F-097E3A69C4C9}"/>
              </a:ext>
            </a:extLst>
          </p:cNvPr>
          <p:cNvSpPr txBox="1">
            <a:spLocks noChangeArrowheads="1"/>
          </p:cNvSpPr>
          <p:nvPr/>
        </p:nvSpPr>
        <p:spPr bwMode="auto">
          <a:xfrm>
            <a:off x="864896" y="1396074"/>
            <a:ext cx="6967538"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defTabSz="342900" fontAlgn="base">
              <a:lnSpc>
                <a:spcPct val="150000"/>
              </a:lnSpc>
              <a:spcBef>
                <a:spcPct val="0"/>
              </a:spcBef>
              <a:spcAft>
                <a:spcPct val="0"/>
              </a:spcAft>
              <a:buClr>
                <a:srgbClr val="000000"/>
              </a:buClr>
              <a:buSzPts val="4000"/>
            </a:pPr>
            <a:r>
              <a:rPr lang="vi-VN" altLang="en-US" sz="7200" b="1" dirty="0">
                <a:solidFill>
                  <a:srgbClr val="002060"/>
                </a:solidFill>
                <a:latin typeface="Times New Roman" panose="02020603050405020304" pitchFamily="18" charset="0"/>
                <a:ea typeface="Cambria" panose="02040503050406030204" pitchFamily="18" charset="0"/>
                <a:cs typeface="Times New Roman" panose="02020603050405020304" pitchFamily="18" charset="0"/>
                <a:sym typeface="Cambria" panose="02040503050406030204" pitchFamily="18" charset="0"/>
              </a:rPr>
              <a:t>Đại từ</a:t>
            </a:r>
            <a:endParaRPr lang="en-US" altLang="en-US" sz="7200" dirty="0">
              <a:solidFill>
                <a:srgbClr val="002060"/>
              </a:solidFill>
              <a:latin typeface="Times New Roman" panose="02020603050405020304" pitchFamily="18" charset="0"/>
              <a:ea typeface="Cambria" panose="02040503050406030204" pitchFamily="18" charset="0"/>
              <a:cs typeface="Times New Roman" panose="02020603050405020304" pitchFamily="18" charset="0"/>
              <a:sym typeface="Arial" panose="020B0604020202020204" pitchFamily="34" charset="0"/>
            </a:endParaRPr>
          </a:p>
        </p:txBody>
      </p:sp>
      <p:sp>
        <p:nvSpPr>
          <p:cNvPr id="6154" name="WordArt 6">
            <a:extLst>
              <a:ext uri="{FF2B5EF4-FFF2-40B4-BE49-F238E27FC236}">
                <a16:creationId xmlns="" xmlns:a16="http://schemas.microsoft.com/office/drawing/2014/main" id="{962C747E-FD67-D789-E5BF-53B7793A7BB9}"/>
              </a:ext>
            </a:extLst>
          </p:cNvPr>
          <p:cNvSpPr>
            <a:spLocks noChangeArrowheads="1" noChangeShapeType="1" noTextEdit="1"/>
          </p:cNvSpPr>
          <p:nvPr/>
        </p:nvSpPr>
        <p:spPr bwMode="auto">
          <a:xfrm>
            <a:off x="2165826" y="929468"/>
            <a:ext cx="3990975" cy="56792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defTabSz="342900" eaLnBrk="0" fontAlgn="base" hangingPunct="0">
              <a:spcBef>
                <a:spcPct val="0"/>
              </a:spcBef>
              <a:spcAft>
                <a:spcPct val="0"/>
              </a:spcAft>
              <a:defRPr/>
            </a:pPr>
            <a:r>
              <a:rPr lang="en-US" sz="4050" b="1" u="sng" kern="10" dirty="0" err="1" smtClean="0">
                <a:solidFill>
                  <a:srgbClr val="002060"/>
                </a:solidFill>
                <a:latin typeface="Times New Roman" panose="02020603050405020304" pitchFamily="18" charset="0"/>
                <a:ea typeface="Cambria"/>
                <a:cs typeface="Times New Roman" panose="02020603050405020304" pitchFamily="18" charset="0"/>
              </a:rPr>
              <a:t>Luyện</a:t>
            </a:r>
            <a:r>
              <a:rPr lang="en-US" sz="4050" b="1" u="sng" kern="10" dirty="0" smtClean="0">
                <a:solidFill>
                  <a:srgbClr val="002060"/>
                </a:solidFill>
                <a:latin typeface="Times New Roman" panose="02020603050405020304" pitchFamily="18" charset="0"/>
                <a:ea typeface="Cambria"/>
                <a:cs typeface="Times New Roman" panose="02020603050405020304" pitchFamily="18" charset="0"/>
              </a:rPr>
              <a:t> </a:t>
            </a:r>
            <a:r>
              <a:rPr lang="en-US" sz="4050" b="1" u="sng" kern="10" dirty="0" err="1" smtClean="0">
                <a:solidFill>
                  <a:srgbClr val="002060"/>
                </a:solidFill>
                <a:latin typeface="Times New Roman" panose="02020603050405020304" pitchFamily="18" charset="0"/>
                <a:ea typeface="Cambria"/>
                <a:cs typeface="Times New Roman" panose="02020603050405020304" pitchFamily="18" charset="0"/>
              </a:rPr>
              <a:t>từ</a:t>
            </a:r>
            <a:r>
              <a:rPr lang="en-US" sz="4050" b="1" u="sng" kern="10" dirty="0" smtClean="0">
                <a:solidFill>
                  <a:srgbClr val="002060"/>
                </a:solidFill>
                <a:latin typeface="Times New Roman" panose="02020603050405020304" pitchFamily="18" charset="0"/>
                <a:ea typeface="Cambria"/>
                <a:cs typeface="Times New Roman" panose="02020603050405020304" pitchFamily="18" charset="0"/>
              </a:rPr>
              <a:t> </a:t>
            </a:r>
            <a:r>
              <a:rPr lang="en-US" sz="4050" b="1" u="sng" kern="10" dirty="0" err="1" smtClean="0">
                <a:solidFill>
                  <a:srgbClr val="002060"/>
                </a:solidFill>
                <a:latin typeface="Times New Roman" panose="02020603050405020304" pitchFamily="18" charset="0"/>
                <a:ea typeface="Cambria"/>
                <a:cs typeface="Times New Roman" panose="02020603050405020304" pitchFamily="18" charset="0"/>
              </a:rPr>
              <a:t>và</a:t>
            </a:r>
            <a:r>
              <a:rPr lang="en-US" sz="4050" b="1" u="sng" kern="10" dirty="0" smtClean="0">
                <a:solidFill>
                  <a:srgbClr val="002060"/>
                </a:solidFill>
                <a:latin typeface="Times New Roman" panose="02020603050405020304" pitchFamily="18" charset="0"/>
                <a:ea typeface="Cambria"/>
                <a:cs typeface="Times New Roman" panose="02020603050405020304" pitchFamily="18" charset="0"/>
              </a:rPr>
              <a:t> </a:t>
            </a:r>
            <a:r>
              <a:rPr lang="en-US" sz="4050" b="1" u="sng" kern="10" dirty="0" err="1" smtClean="0">
                <a:solidFill>
                  <a:srgbClr val="002060"/>
                </a:solidFill>
                <a:latin typeface="Times New Roman" panose="02020603050405020304" pitchFamily="18" charset="0"/>
                <a:ea typeface="Cambria"/>
                <a:cs typeface="Times New Roman" panose="02020603050405020304" pitchFamily="18" charset="0"/>
              </a:rPr>
              <a:t>câu</a:t>
            </a:r>
            <a:endParaRPr lang="en-US" sz="4050" b="1" kern="10" dirty="0">
              <a:solidFill>
                <a:srgbClr val="002060"/>
              </a:solidFill>
              <a:latin typeface="Times New Roman" panose="02020603050405020304" pitchFamily="18" charset="0"/>
              <a:ea typeface="Cambria"/>
              <a:cs typeface="Times New Roman" panose="02020603050405020304" pitchFamily="18" charset="0"/>
            </a:endParaRPr>
          </a:p>
        </p:txBody>
      </p:sp>
    </p:spTree>
    <p:custDataLst>
      <p:tags r:id="rId1"/>
    </p:custDataLst>
  </p:cSld>
  <p:clrMapOvr>
    <a:masterClrMapping/>
  </p:clrMapOvr>
  <p:transition spd="slow">
    <p:wheel spokes="8"/>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129"/>
                                        </p:tgtEl>
                                        <p:attrNameLst>
                                          <p:attrName>style.visibility</p:attrName>
                                        </p:attrNameLst>
                                      </p:cBhvr>
                                      <p:to>
                                        <p:strVal val="visible"/>
                                      </p:to>
                                    </p:set>
                                    <p:animEffect transition="in" filter="randombar(horizontal)">
                                      <p:cBhvr>
                                        <p:cTn id="7" dur="500"/>
                                        <p:tgtEl>
                                          <p:spTgt spid="5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210064" y="105576"/>
            <a:ext cx="804424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180000" fontAlgn="base">
              <a:spcBef>
                <a:spcPct val="0"/>
              </a:spcBef>
              <a:spcAft>
                <a:spcPct val="0"/>
              </a:spcAft>
              <a:buNone/>
            </a:pPr>
            <a:r>
              <a:rPr lang="vi-VN" altLang="en-US" sz="2800" b="1" dirty="0" smtClean="0">
                <a:latin typeface="+mn-lt"/>
                <a:cs typeface="Arial" panose="020B0604020202020204" pitchFamily="34" charset="0"/>
              </a:rPr>
              <a:t>I. Nhận xét </a:t>
            </a:r>
          </a:p>
          <a:p>
            <a:pPr marL="180000" fontAlgn="base">
              <a:spcBef>
                <a:spcPct val="0"/>
              </a:spcBef>
              <a:spcAft>
                <a:spcPct val="0"/>
              </a:spcAft>
              <a:buNone/>
            </a:pPr>
            <a:r>
              <a:rPr lang="vi-VN" altLang="en-US" sz="2800" b="1" dirty="0" smtClean="0">
                <a:latin typeface="+mn-lt"/>
                <a:cs typeface="Arial" panose="020B0604020202020204" pitchFamily="34" charset="0"/>
              </a:rPr>
              <a:t>1</a:t>
            </a:r>
            <a:r>
              <a:rPr lang="vi-VN" altLang="en-US" sz="2800" dirty="0">
                <a:latin typeface="+mn-lt"/>
                <a:cs typeface="Arial" panose="020B0604020202020204" pitchFamily="34" charset="0"/>
              </a:rPr>
              <a:t>. Các từ in đậm dưới đây được dùng để làm gì?</a:t>
            </a:r>
          </a:p>
        </p:txBody>
      </p:sp>
      <p:sp>
        <p:nvSpPr>
          <p:cNvPr id="3" name="Rectangle 2"/>
          <p:cNvSpPr/>
          <p:nvPr/>
        </p:nvSpPr>
        <p:spPr>
          <a:xfrm>
            <a:off x="210064" y="1059683"/>
            <a:ext cx="8439665" cy="1384995"/>
          </a:xfrm>
          <a:prstGeom prst="rect">
            <a:avLst/>
          </a:prstGeom>
        </p:spPr>
        <p:txBody>
          <a:bodyPr wrap="square">
            <a:spAutoFit/>
          </a:bodyPr>
          <a:lstStyle/>
          <a:p>
            <a:pPr algn="just" fontAlgn="base">
              <a:spcBef>
                <a:spcPct val="0"/>
              </a:spcBef>
              <a:spcAft>
                <a:spcPct val="0"/>
              </a:spcAft>
              <a:defRPr/>
            </a:pPr>
            <a:r>
              <a:rPr lang="en-US" altLang="en-US" sz="2800" dirty="0">
                <a:solidFill>
                  <a:srgbClr val="000000"/>
                </a:solidFill>
                <a:cs typeface="Arial" pitchFamily="34" charset="0"/>
              </a:rPr>
              <a:t>a) </a:t>
            </a:r>
            <a:r>
              <a:rPr lang="vi-VN" altLang="en-US" sz="2800" dirty="0">
                <a:solidFill>
                  <a:srgbClr val="000000"/>
                </a:solidFill>
                <a:cs typeface="Arial" pitchFamily="34" charset="0"/>
              </a:rPr>
              <a:t>Hùng nói: “Theo</a:t>
            </a:r>
            <a:r>
              <a:rPr lang="vi-VN" altLang="en-US" sz="2800" b="1" dirty="0">
                <a:solidFill>
                  <a:srgbClr val="000000"/>
                </a:solidFill>
                <a:cs typeface="Arial" pitchFamily="34" charset="0"/>
              </a:rPr>
              <a:t> tớ, </a:t>
            </a:r>
            <a:r>
              <a:rPr lang="vi-VN" altLang="en-US" sz="2800" dirty="0">
                <a:solidFill>
                  <a:srgbClr val="000000"/>
                </a:solidFill>
                <a:cs typeface="Arial" pitchFamily="34" charset="0"/>
              </a:rPr>
              <a:t>quý nhất là lúa gạo. Các </a:t>
            </a:r>
            <a:r>
              <a:rPr lang="vi-VN" altLang="en-US" sz="2800" b="1" dirty="0">
                <a:solidFill>
                  <a:srgbClr val="000000"/>
                </a:solidFill>
                <a:cs typeface="Arial" pitchFamily="34" charset="0"/>
              </a:rPr>
              <a:t>cậu</a:t>
            </a:r>
            <a:r>
              <a:rPr lang="vi-VN" altLang="en-US" sz="2800" dirty="0">
                <a:solidFill>
                  <a:srgbClr val="000000"/>
                </a:solidFill>
                <a:cs typeface="Arial" pitchFamily="34" charset="0"/>
              </a:rPr>
              <a:t> có thấy ai không ăn mà sống được không?”</a:t>
            </a:r>
            <a:r>
              <a:rPr lang="en-US" altLang="en-US" sz="2800" dirty="0">
                <a:solidFill>
                  <a:srgbClr val="000000"/>
                </a:solidFill>
                <a:cs typeface="Arial" pitchFamily="34" charset="0"/>
              </a:rPr>
              <a:t> </a:t>
            </a:r>
          </a:p>
          <a:p>
            <a:pPr marL="257175" indent="-257175" algn="just" fontAlgn="base">
              <a:spcBef>
                <a:spcPct val="0"/>
              </a:spcBef>
              <a:spcAft>
                <a:spcPct val="0"/>
              </a:spcAft>
              <a:defRPr/>
            </a:pPr>
            <a:r>
              <a:rPr lang="en-US" altLang="en-US" sz="2800" dirty="0">
                <a:solidFill>
                  <a:srgbClr val="000000"/>
                </a:solidFill>
                <a:cs typeface="Arial" pitchFamily="34" charset="0"/>
              </a:rPr>
              <a:t>    </a:t>
            </a:r>
            <a:r>
              <a:rPr lang="en-US" altLang="en-US" sz="2800" dirty="0" err="1">
                <a:solidFill>
                  <a:srgbClr val="000000"/>
                </a:solidFill>
                <a:cs typeface="Arial" pitchFamily="34" charset="0"/>
              </a:rPr>
              <a:t>Quý</a:t>
            </a:r>
            <a:r>
              <a:rPr lang="en-US" altLang="en-US" sz="2800" dirty="0">
                <a:solidFill>
                  <a:srgbClr val="000000"/>
                </a:solidFill>
                <a:cs typeface="Arial" pitchFamily="34" charset="0"/>
              </a:rPr>
              <a:t> </a:t>
            </a:r>
            <a:r>
              <a:rPr lang="en-US" altLang="en-US" sz="2800" dirty="0" err="1">
                <a:solidFill>
                  <a:srgbClr val="000000"/>
                </a:solidFill>
                <a:cs typeface="Arial" pitchFamily="34" charset="0"/>
              </a:rPr>
              <a:t>và</a:t>
            </a:r>
            <a:r>
              <a:rPr lang="en-US" altLang="en-US" sz="2800" dirty="0">
                <a:solidFill>
                  <a:srgbClr val="000000"/>
                </a:solidFill>
                <a:cs typeface="Arial" pitchFamily="34" charset="0"/>
              </a:rPr>
              <a:t> Nam </a:t>
            </a:r>
            <a:r>
              <a:rPr lang="en-US" altLang="en-US" sz="2800" dirty="0" err="1">
                <a:solidFill>
                  <a:srgbClr val="000000"/>
                </a:solidFill>
                <a:cs typeface="Arial" pitchFamily="34" charset="0"/>
              </a:rPr>
              <a:t>cho</a:t>
            </a:r>
            <a:r>
              <a:rPr lang="en-US" altLang="en-US" sz="2800" dirty="0">
                <a:solidFill>
                  <a:srgbClr val="000000"/>
                </a:solidFill>
                <a:cs typeface="Arial" pitchFamily="34" charset="0"/>
              </a:rPr>
              <a:t> </a:t>
            </a:r>
            <a:r>
              <a:rPr lang="en-US" altLang="en-US" sz="2800" dirty="0" err="1">
                <a:solidFill>
                  <a:srgbClr val="000000"/>
                </a:solidFill>
                <a:cs typeface="Arial" pitchFamily="34" charset="0"/>
              </a:rPr>
              <a:t>là</a:t>
            </a:r>
            <a:r>
              <a:rPr lang="en-US" altLang="en-US" sz="2800" dirty="0">
                <a:solidFill>
                  <a:srgbClr val="000000"/>
                </a:solidFill>
                <a:cs typeface="Arial" pitchFamily="34" charset="0"/>
              </a:rPr>
              <a:t> </a:t>
            </a:r>
            <a:r>
              <a:rPr lang="en-US" altLang="en-US" sz="2800" dirty="0" err="1">
                <a:solidFill>
                  <a:srgbClr val="000000"/>
                </a:solidFill>
                <a:cs typeface="Arial" pitchFamily="34" charset="0"/>
              </a:rPr>
              <a:t>có</a:t>
            </a:r>
            <a:r>
              <a:rPr lang="en-US" altLang="en-US" sz="2800" dirty="0">
                <a:solidFill>
                  <a:srgbClr val="000000"/>
                </a:solidFill>
                <a:cs typeface="Arial" pitchFamily="34" charset="0"/>
              </a:rPr>
              <a:t> </a:t>
            </a:r>
            <a:r>
              <a:rPr lang="en-US" altLang="en-US" sz="2800" dirty="0" err="1">
                <a:solidFill>
                  <a:srgbClr val="000000"/>
                </a:solidFill>
                <a:cs typeface="Arial" pitchFamily="34" charset="0"/>
              </a:rPr>
              <a:t>lí</a:t>
            </a:r>
            <a:r>
              <a:rPr lang="en-US" altLang="en-US" sz="2800" dirty="0">
                <a:solidFill>
                  <a:srgbClr val="000000"/>
                </a:solidFill>
                <a:cs typeface="Arial" pitchFamily="34" charset="0"/>
              </a:rPr>
              <a:t>.</a:t>
            </a:r>
          </a:p>
        </p:txBody>
      </p:sp>
      <p:sp>
        <p:nvSpPr>
          <p:cNvPr id="4" name="Rectangle 3"/>
          <p:cNvSpPr>
            <a:spLocks noChangeArrowheads="1"/>
          </p:cNvSpPr>
          <p:nvPr/>
        </p:nvSpPr>
        <p:spPr bwMode="auto">
          <a:xfrm>
            <a:off x="210064" y="2264393"/>
            <a:ext cx="873622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fontAlgn="base">
              <a:lnSpc>
                <a:spcPct val="150000"/>
              </a:lnSpc>
              <a:spcBef>
                <a:spcPct val="0"/>
              </a:spcBef>
              <a:spcAft>
                <a:spcPct val="0"/>
              </a:spcAft>
              <a:buNone/>
            </a:pPr>
            <a:r>
              <a:rPr lang="vi-VN" altLang="en-US" sz="2800" dirty="0">
                <a:solidFill>
                  <a:srgbClr val="000000"/>
                </a:solidFill>
                <a:latin typeface="+mj-lt"/>
                <a:cs typeface="Arial" panose="020B0604020202020204" pitchFamily="34" charset="0"/>
              </a:rPr>
              <a:t>b) Chích bông sà xuống vườn cải. </a:t>
            </a:r>
            <a:r>
              <a:rPr lang="vi-VN" altLang="en-US" sz="2800" b="1" dirty="0">
                <a:solidFill>
                  <a:srgbClr val="000000"/>
                </a:solidFill>
                <a:latin typeface="+mj-lt"/>
                <a:cs typeface="Arial" panose="020B0604020202020204" pitchFamily="34" charset="0"/>
              </a:rPr>
              <a:t>Nó </a:t>
            </a:r>
            <a:r>
              <a:rPr lang="vi-VN" altLang="en-US" sz="2800" dirty="0">
                <a:solidFill>
                  <a:srgbClr val="000000"/>
                </a:solidFill>
                <a:latin typeface="+mj-lt"/>
                <a:cs typeface="Arial" panose="020B0604020202020204" pitchFamily="34" charset="0"/>
              </a:rPr>
              <a:t>tìm bắt sâu bọ.</a:t>
            </a:r>
            <a:endParaRPr lang="en-US" altLang="en-US" sz="2800" dirty="0">
              <a:solidFill>
                <a:srgbClr val="000000"/>
              </a:solidFill>
              <a:latin typeface="+mj-lt"/>
              <a:cs typeface="Arial" panose="020B0604020202020204" pitchFamily="34" charset="0"/>
            </a:endParaRPr>
          </a:p>
        </p:txBody>
      </p:sp>
    </p:spTree>
    <p:custDataLst>
      <p:tags r:id="rId1"/>
    </p:custDataLst>
    <p:extLst>
      <p:ext uri="{BB962C8B-B14F-4D97-AF65-F5344CB8AC3E}">
        <p14:creationId xmlns:p14="http://schemas.microsoft.com/office/powerpoint/2010/main" val="2458584713"/>
      </p:ext>
    </p:extLst>
  </p:cSld>
  <p:clrMapOvr>
    <a:masterClrMapping/>
  </p:clrMapOvr>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UUID" val="{F06AB38A-5C9D-400A-8641-8B44126CE839}"/>
  <p:tag name="ISPRING_RESOURCE_FOLDER" val="C:\Users\TramNTB\Desktop\BÀI GIẢNG E\Tuan 9 Dai tu- TRÂM\"/>
  <p:tag name="ISPRING_PRESENTATION_PATH" val="C:\Users\TramNTB\Desktop\BÀI GIẢNG E\Tuan 9 Dai tu- TRÂM.pptx"/>
  <p:tag name="ISPRING_PROJECT_VERSION" val="9"/>
  <p:tag name="ISPRING_PROJECT_FOLDER_UPDATED" val="1"/>
  <p:tag name="ISPRING_SCREEN_RECS_UPDATED" val="C:\Users\TramNTB\Desktop\BÀI GIẢNG E\Tuan 9 Dai tu- TRÂM\"/>
  <p:tag name="FLASHSPRING_PRESENTATION_REFERENCES" val=""/>
  <p:tag name="ISPRING_PRESENTER_PHOTO_0" val="png|iVBORw0KGgoAAAANSUhEUgAAAPAAAAFACAYAAACC6PFTAAAAAXNSR0IArs4c6QAAAARnQU1BAACx&#10;jwv8YQUAAAAJcEhZcwAAEnQAABJ0Ad5mH3gAAP+lSURBVHhenP13eFTnvfUP+yQ2RV2akWY0miKN&#10;eu+9915BgCiigxC9id47SBQBQh3UewVER/SOwS12Esc5JzlJTnJOmhM7dtr6rXuPZJOcPM/7XO8f&#10;97XL7Nkzs+f+fNdau77VfPd3aLrzWzTdZeOwha31zu/+ZWsZ5etsb063jv4ObW80Mf3PyxuamP49&#10;mm//4/zm27/5h+mm0d9I81pv87XRX+MC513ge5rEe9la+LporePfk6+33uJ7b3E+W/Od36Dt1h85&#10;zmU5Ll5vvi2mOZ/vO8/f237vK/TdB1/7I3/zr9Fy+/do42c2cbr59uf8vM/R9+LvqB34KfKX1XOd&#10;fP3uH/h5n/M7fM5lf4v2u79H483fYmPlKCLyimDvbQ1bNxuY2VvBTGsKa0cZ5Ho5zGzNINdawcrR&#10;BrbuSqjcFFC6q6H100EfbAf3aEfYBzhC5eWAvAWrsP14H84O/AAtD79Ey90vMfDozzjc8hS2KZ7Q&#10;ZrpBl+YGVZoXrKP9caDlPi6/+xekLDyM7zirYRvhAmW4M1Lmz8LK3Ydg4aiEPsAJEWk52HSgEo5B&#10;bnAJ1ELlYgG3UCXcw+3g4GsNnacl3AIU0Hmbw9bTAjp/Fb+rJb+rJTQeMtjoTaBwNOXQGNYOxtJQ&#10;5WLGecawcpjEZiTNF81cPQmW9kaQacxgbDYJJuaTYWltBrWDHbROWkTFR8A3yAv+gZ4Ii/BDRGwg&#10;4pLD4e6hQ0JSKJLZsjNikZuZiKJpuchOj0VkkDOCAuxhaTcB5vw8S8fJkLkYQeNvDudQGbcnv5OL&#10;CeTOxnDlNvWLckJUhjf849RwC7eBa7QV3OOs4BphBQc/K6h9zKH2M4V7jBq6AGtkzZ6Fw9Vt8IkL&#10;h62rLcxtzOHm7gq/sEhY6dQw5rRTsDtcYpyh8LSB2kuFuCmRiMj0h0+kM/Y3j6Jy6MdIml2Gjod/&#10;RPWNX6Pm+m9Qf/13qLn2a1Rf+w2nf2toV3+DWjYxr4rLnOXrYniOw5rrY+3a/3zTqq/+N86xVYtx&#10;MW/s9dqx19+S4B1rzWwtY/D9/9sk+MbGvwVTTBvGm9n5v53/v1vz+LiAUcDM9zYJ6AlZq2hSIRDw&#10;jgHM9b3ZmqV5AnZCxo3ZfvcLzvsc7aNfoovgdtwlzNc/w9mhp2h/wPl3vub6CMu9/0YnQe179AWG&#10;X/wFZ7p+iJLt/ai//AsCz/eweLRKBYSN629/+BU2nbyNY3XXsXLXTqh9bdjxlRyqYONmDTkBttJa&#10;wFRhDguFFcxVZrB2tobMiVB4K2DroYDKWw19mJ4dUU2AVYjJyoNPbCLWHutA/7vABRagwVfAlrO3&#10;YRPpCHWKC+wSHGGb4AZZmA4zN5Vj6AXQ8+hLrNhTDUWQI+TBWtiFuEET6AEbd1v4RPnBLzoSKVOm&#10;woUA2ziZwTXEDr4xOjgH2bDwyGHrbA6FgynH7eAaqoVjiJIAm8HexwZuBN5aZwyFkykUzgTZyRzW&#10;egsonS2lJtebwlJLqNhkBNpCOxkWDoRWbQxjcwHwJGloo2bHJ8QOhFhjb4vgMF8kpkYjMjYIyenR&#10;CAn2QkyUP/Jzk5GeGoOoCH8UTklHYX4yEiO9EUKA1fzu5vYTWSQnwcxhApSeJnAIsiLARlC6ssCw&#10;+cY48HfI4Berg1csv3+YDB6RMrhFmcM13Ar6QCt4xqrhFa9h08E1TEnQ/RCfmwp7X3vIdTKYqszh&#10;4KlHbFoK/CLDWZSsWGTt4RCuh9ZfBztPW4RnBCE4xQsRGT5YdaAc647UwsbXH/N3VxHiPxEuwntD&#10;QGYAuPqaAPjXBI8AC5CleWMQs1XztTrx+lj7BmIx/i9a3Y3fSMu/9SY84+D9q/bm6/+n8Tfb+Hyp&#10;w0tNfMa42or5BtgN0+NNKCZBIUgCQIMSc32SQhIaqqqYFsu++TlvNqGQQnVb7v0eR7tfU01/ju5n&#10;X1JBP8WZwdc43vEKKXOmICTfGws2r0H/6Ev0Pvw9Ljz4ihvkl1S1p8grOYv02RU43fdj9D75M9cr&#10;vhPXK5r0W/6Itsd/xrGmZ0jJmcKqroI2VAf7YLZADcG0hZ2HEkonGcysJ7Pj2sNer4GNTg7f2HgE&#10;JUVQgWWwD1GxaeER4w+1tz+yZsyhMvpjytIN2NdwA8Vb6nHpw79jc2U3HGJcoUtyhjJKC2WkPSz8&#10;LDFzwyEME/CyU3cRmjoHVq5amHvZQualhaneisVCgdisJLgGeVAxVfw+CjgGqOAX7wCnIGvOt4XG&#10;Uw4LtRFsHa2RlJuCgDhvaH2owj6W0PvZwEWoMdXXjmqscBawGknQ2rpSrV0tYWVvTFgnw8T2HVhw&#10;vo2bFQuHOZXLFEbmE2FiMQmTTCbA0d0RGkcNbAmyKYF2dNUhhSrrG+CB9Ix4pKZEw9/bEfk5KYiK&#10;CkRCQhjSCXZaSjimZMciNMgBeroDmdNkwssC4Ujld55EJTVn8TMmwMaw87aAV7SWxXMi3CNsCKoV&#10;XCI4L57jiTK4xltDT4h9k7TwS9JDH6KAc4QdPGId4Rym5brplLRyFgkLWHL7ufh6IGdGEZzoFuSu&#10;cuhC9HAKd6XSy+henBCQ7IXIrCD4RvtRlR2gC3ODfXQIjne9i+b7X6H65q8I228NwErgUUUlWA0A&#10;1179Lc5xukqa5utCWbncOMDj42/OG4e6lgCLeRLA/wzd/6398zL/p/eI+YYmxsenxXAc6PH25rJs&#10;EqC/lyzzm9MCnHYJzvH3/evPFTa+g7D3PPwrZm89idzlG3CwuQuLds9A/vI8FK5cDbcYN3glesIl&#10;2gHr9hdjxY49WLilFptPjCCjeDe2nhxB76M/oO/ZX9B+n+osPn8M4JY7wkqL7/c51e9v2H2imkqm&#10;gVOEHvahbEFa2lBrWjoZVPzTrRTGWLH1BBatOY6UrEXouvlzbDjWDHNHQhKoZDW3xvy1m1DX+yG8&#10;YrKoKmoEp0bBPdYDnnH+yJg3Fx5xQXBL9oQm1h6KcA3sYjSQ+emx4+w1DDz/Gxpu/hJz1ldRjUJh&#10;7qKEpasaRlqqo7MtAhPDYeeuI7y07y7W8Cb8en85rbUCLsEqFhoZLDS0o7T2dmwaDw28I9zZaW0l&#10;gN1Dhc2WQ+VMy+xgDh1VXeFoBjsCLNMZwUw5AVZ2k2BuOwGWVGqVlw1svAm2gxmMzN6RABYKbGpl&#10;Ajt7O1jbWsKGLTDEF0kp8bC3V8HL2xmhtNN6Wv64GP5WFztMzU+jhc5GYmIoMtLDERikg1uQjNvW&#10;lNFgImw8aNNdJkJNG63xpbtxmsDfL9RWA1PNd+EWoYB3IhU43gpeKSyc6XJ4psrhFEMLHUgX4W4C&#10;GS23lv+Bc4QD7LxYbHUmdBCMDCy8tg7WsLC1RlR6DuatWkdn5QI9l/NIcOWyShY4NaF3gku4O5Vb&#10;RxflBCc6BW2wE9IWrkED41/tzc8pCr8jaAbYar8BmJaaAH/ThKW++mvaaAOgb0IrmqS2Y8AKpRYW&#10;XQAsQH5LdPpxGP4VFP8vllpYb8n6vjFPgk9a33gzgDgOnwBXgNDCTCrlbjEtlheKOwaqsMSG5QQ4&#10;4xCJoWiGzzG8z9Ckz+Ow/fYf0Hn3KzRc+xHWlR9H0fIM5CzwxpQVYcyczvwjtHBPdYdtlB6uma5Q&#10;+djBxTMAKdkLsXLHMUwtWY/pa7dj9pajqB/5CTru/YnrFdn3CxYIDsVn8Tv30uYu2XWWimsPF2Yh&#10;HdVUE0AoaT1V3rShtNIWtsbMtktxuvsVTrZ+jK2n7qCf1r3sWDtCUmJhyUyn8LbBjDVrcf7y9+AZ&#10;kyxZcF0AM6M/czOztWOEDtooeyiDbWEbqoGcyjFz/XZcew/oe/x3tN7/I25+DMxbX47vqAiVswKT&#10;mL2dAtwQmR4PG0c7qJxsCK6KauELR397OAYrWWwUzOvMk8yuWl8rwmEMF1rF2UuLCS0zMfOiE12C&#10;zkcOa3sz2DDfRySEwN5NBZnWBGYE10I1kdl0IiPCRAlo8dvN3cxgYW/ODMzMamlEkAkxh0qNsNG2&#10;cHF3gKe3K7x93OHh4QQPL0e4+/J/YY5PpPJ6ezhgSl4acjITEM9MnJ4ZA3dC459ApxNsAmvXifxu&#10;tPEexrD1MqJ15newf4fQqpjzbWBi912+bonQbAcEZqoQlKVAQDptdbI1cy+VNNCa77Xge1mYPOgY&#10;nCyY39n0LC6MPmq6CLWbDaPRCQSkzUREegFmlaxjDtYjJNMDTqH20Pmq+f9o4ZMcAFcKgn24Cws4&#10;ISfU7vHx2Nf0CE3sg3VUVwOAHEpKLNR2TIE5FHBL6ivBKdRVgClgHYdW5N3/NgzF6yJfC4C5/P8C&#10;+J9b210DYP/qtW+agOdfzf+H9ibA/+p1QzOATLssQWIAWAJZACyg/gbg8fcYlmt7Yx3S67S4raN/&#10;QC9tbuO1T1C6eyrmbvJH3rIgVmnaWaqQf6Y3fNJ9oAxV8Q8JxLTircx/GbD00MPG3wFKf0eqnAZ5&#10;y/ej78nfDdma6+yQYgAzMS3S5Q+AhVuP0jo7wi3ShXaOiuangNKH0FGNVe5KKPRyTFK8heC0THTd&#10;+jGWbTlOW1uEuLxp7DzMy1RAXZgdrDwtMWPFakRlZ9MeWsGOWdrO344KQ0sewIzM3KoMtCPA9lDR&#10;9qUtLsK0jVuw+Uw/+h7+Bf3P/oztlaNUiihCKaygAmFJsfAJ94PGWYOAKB94UeU27j2NzJkzYUn1&#10;0gVoqbROzJAm0AZQXalMatpUr1B20gBbbg8FM6QGWroEc8UkvG32FqJTwuDoqaVlZq51oU0n/MJW&#10;m7MQmOsmQ+VrDSsPS1jSjpopaKNN3qFlngwPbzfonKju/lR3F3vY0Ur7+tFleLsggPnXwUXNIbMu&#10;x4P8XZFNW52WEoHkpDBkZ8bBkY4mKJWqF2MGledkFiNL/lYzQkiICbLceTIBt4fG2wxmVGClmwm8&#10;Y20RkW1P6JTwS7GCGy21BxVY52dG9Z7AgsXvqaeSM9cr3OSSsio4T8ui6RfngyPNj/g//xFZiw5i&#10;QdkZJM+ageAML3hFuUHtwe0TQgWOcoVvWgCV2Ys2nX0q1Q+usX5YdrAZbY/+arC6hLf2hsjEQo3Z&#10;aJ0FvHXjAI/BaNhJJaa/Ve06Qlt3QwD83xyOq7PhPWIoATzeBLBvDqUmxscgfhMUg9oZmgQ6h2+2&#10;b97//6OJdbaNLS/2iAulFXt82+4KWMUy4ruMw/smwIbpNk63S+8xgGz47uL9AuC/YmdVLdbuC8Tq&#10;/aEIyxN7EZVwjLZH/AxPzFubTkX2xuoDTXj6E6B25DOE5MwikM7wifdDRGY6avpfo+/RX9Dx4E/S&#10;jr7W239Ez9O/oPXBb7BiXxXsA2ihCJiG8Kp9bWnNrGDhbAmZq4xZjB2EMKn5mRovKhlzkhhXOlnC&#10;XOROqrQ2VEuA1bSdzKJcNjItgbbanirMzuSuoLqwudtA4atkYSHAwVpo6SBUfI9dpA5y2vfDLY8w&#10;xCw88iHQePXnmLehHHpvH3gH+8CFgLj5uiIgOgBLN2zF9IXLoHHXSJ9v52rLzwumBTWncprw+5vD&#10;IVB8D2ZKFzP4xqjhGa6WMrC1xgS2zIXCUVioTGCkoLpyOQvaTkuRg/UmMCHEKtpu7yQPyD0IspMc&#10;JtZGsJKbwZt5Um5rAa2jGm4ezggO80dEZCAio0MRERNChXVEGKd9/V0QFuaJKfnJBDcGqckEOD0W&#10;9rTk7pGW8EgkgAEmhNDYALAHgfYQ0+aMHg4EmArNfKz2MpdyvnOIJSKydAhMp6MINaZdNoMHHU36&#10;tEJpp6PSU8b/W0UFVUHPuKBh4XIMkCExKxrps1ejavgz9D/+G9rZnw5eeI7EohlwCdNDwXjkFOIK&#10;B6quV4Iv/JPZCHJwThi8Uv2x5mQv+8jfaaOFav5egrdagEwFlpRXglcosgB8vAmQhSIbwDbAagBX&#10;ajcNoIvlRBMK/ZbU8ceaBNQ/TQuA/2HeWBt//U2ovwXo2/WMgyaU99t5375HagRXACsdqhk7XPMt&#10;wG+8j03A2s7X2wlp+50/Srn4G4DF6/cM7xXDrgdf41T7LebUmVi5J4rV0pF/rC3UtKxxuV7YeWgT&#10;DlZfwZXXQFllP3bVDqCm9zF8EyL5hwQz33giJCsX6YtLceHGzyQr3ff0rzjR9RLB2ZmwpUoGJQUQ&#10;XlpUPwJFiyoU1YLqI6cNtqIts7C3kKq7dGiFFk1Lu64Ve6vZUew8tKz6VNlAAbAacr01QuJDab3V&#10;tNZWVDSqGJsVM5k11yfzUBBkZlBvO5iKeXyvOUEpXFuG+ss/xMbj/VJB3VTRCb/oEMjUcmhd7eHq&#10;74GAmGC4h/gQXFOqJm0zv5cZoTRRT4StuykcQ2z4vdiZmSNlzsJOyxGQQrdCGy0OO8VnhkPH4mOu&#10;NYWpnQlMadVNFLTOdsYEhnmYAJsRaFtf2uQgJaypYmauQollMLXhZ1pbQGVvA42jCh4+rgiPCkZQ&#10;qB/8g/wQTnCDgj0REx+JxJQoxMYFIz0tFlnpMZg1KwfJyeFQMae7RlrALc6McYXbMWAyCyCLIAGW&#10;6Scw08tYcGllWYQ0zMl6fyvOs5Qys2OoJSLz7eERx6Lq/G/Inh2PWy8uIyiZedabqkzl9k5jS9TD&#10;OVwDxzAZFqybjxXb1mPtnl14/ZOf4OKL/2B/+i26r36A2cvyMW1JAtwjvAi8C7edMwISqL4JdDlJ&#10;PlThJFQOfYrGO19KkNUR4Ho2aVxYaklhCa9QZQlgAeTYcOx1w3LjCkzlFY3F4B+GhPsfAP7nZoDr&#10;n4H8FippKMAcg/Mb2MW0gGwMSgOcb7xnbCipqfQ+wzyhpuJ9bUJBJRUV42Iec60Al9MdXN83TUA8&#10;Buv4a+LzpOl7AvTfYeglsLu6ASlzfeEa7ciMpIe9vw42OnOUbjiA7ts/ZZ7cCjtaRR2taXBBCP9M&#10;L6hDWM25vDJCw+ypwKZTvbgoDu1c+4x/UCI0gUpWX2ayAObTQA1sfai+hMxSbw5zRzNCq2AmNIdH&#10;mBfkLtYwtjODnEqq4bo0fJ/cxxyJ4hBJbiohNYWV3gZWjnJMVExGaGIEbJ1UhMuMzZygUbEJsgVf&#10;F6omlrPQszg4yKDwsIcTbZxzlC+/hx9Kt1VIh43s3XVw9HKFzM4KRpbs0F5OcGL2FUXEzJ6KKpyC&#10;3gzGtkYwVk2Ca5gDvGIdCQWLhgPBI8TecXo6B47rJkLtLoepxpjfx1gC1YwKbqacDDObiVTZt5mH&#10;WRT420UcsGb+lLlZUIXpHFgwrRgjLO2YMVlQHFx10LOouHu5IDQ8iENnQuyJwCAvhEcEI4XWOSsn&#10;EUnxYYjktisqykImLbSdgwm/n5w2mABH0CkEmbEQm1BxWRgIqUeUEiHJLtK0xteU39uINtcYDn7c&#10;Rm6TWIzsEMQ87MT3uYbKsL16Op1KEmIKvBCQTZfCfK3wNIFTuBIJs/yRuyQIN14dw+Gzy9Fx9SAL&#10;5HFcevERHr7+DwzdOIvWoXIEJ0USYAc4hLjQyXmxAHjBKcwNS3fVoPPR36mYv0P9zd+y/Q4NYkhY&#10;6wlqPcGtu/G59LoErgTx52zCZlN9hdUeV+txsAW0bHU3OS2apMDMwIbObmgSRP/cBGRj0BmaAeBx&#10;KzuuuqIZYBwbJ4gGJR0H+M31jA/F/G8/17A+fhdmTaGwEoximp/VIQEqhgLeP45NG0BtE7CKcQlo&#10;A8AdY6334Z/QOXwJSXPCETjFC5nzommD4pnlYhEUHgnPyGjYhdjDMckR9gmEO17HPzQAycWzoI12&#10;g024DO4JMagZ/CGG3gNKd9Wz4rpBH6yHT5ybtNNKE6SW7K7o4Lau1rS8otLLYU2rnDYjE14xPoTU&#10;iCprAYd4Wu0o5towFd+nlHKoFYE3VhIEWytMkpsjJDocjm5OmGQ1kTaX6ybMploqpoCWzZJAWNhT&#10;kR2tIXe1oyLrqOJaeMQH0tZ5wt5TB3s3ZnBHOzh6eyM4MgYTzN+GwoGW0s8J9j5a6bvJHEzpDJgZ&#10;WWgm201iASJ0/O7iEJQFC4VXFCMHrbSdhxWXp1pzGXGSiqmW41REkYOF3bZj4TJXTabSvsP8qKAT&#10;UcJKFAhHCyog3YYPHYWWhcDOEq4E1jfIG76BXkjNSIQX7X1ImB/8/L0QGRUCrV5JNfZAaKC7ZJ9n&#10;zc5BSmoUnQQtdIxBgR3CjAjbBH6nSdwWE1lsJsI3Ucv/0g5K14lQEVglM7GGOVjvbw7POA2CcvQI&#10;zLWjSsrhn2iHLadKkD3fG1mzCF4MHRSB94yWISRNjeJV6ei8tQbd94ox9GQD5qyORvHqLIw87saN&#10;pxdw5e453H12F3nzixlrWMTDXOAQ7gR9uAuip8xG851fo3H0C9TfJqy3fo+GWwSZTQBbw1ZNmGtv&#10;CWUW8/7AeQJIAfXvpaGUlaUmVHsMYtrn2lsCYsMOMTFPstBvAjzexoH61/MFfN+q8P9qQjElKA1W&#10;eBxiw7jhPYZ1jaulAbhvGucJQL95fQzUb5vh9XGov1Fgtm+m74tpg0oPPP4LtpzsYe51R8HKJExb&#10;lYAppUXYdqIPmw5eQFB8MuxDHai+jtBGukAX48Cc6YCjF+5j64kmLjsXR87TZr/8Lfqe/AZ7z92C&#10;Z3wQVP6EIdSVqqeCkpbc2kXJDs6O5SyTdoYoqcBOYU5QM185RNvyj01A/Ox82FB97cKtoQlXQB/p&#10;BjO+T+7qCrfQKIKqhrG1CawUMqj1VH4HceiH9tpJaQDXhXBRHWX8DBOq8kSlGcxptWXO1uyAtPDe&#10;WqqyFdzDMxAYkwznAH+s23ceflHpsNbRyhN8a421BLiTnwNsuB4r5nUzgmyio7oKJ+BC8KT5cjgH&#10;6ZhxJzHvWcCOQJqpCSkBNtaY0hEY9jQrnMzg6EdIPeQsCLTWzMYi+8u96EBcDXZc7FW3pGVXuarg&#10;F+bLwhkAN2ZzH0Ls7K5nPnaHs4sOoQTZxV2LiAg/BPo6IzkhBNMKUxEZ48/tQMDi5fBJY2Fhc4y2&#10;lM7AEid2iLOzgpKd4UL7b+c+kf/BBOm4sFuEkkVIAa84G/ilWcMvgcN4B2TPm4mLD5rQfasE/bfX&#10;4MiZeYjNdET6TFekz3BEGgv9oep89N9fgKFHuzF3dQY2HyjAsw/O4tbTdXj28S5cvleJqPwEKPwd&#10;YBdsD4cIJ2bsUJS3vkTHo7+hkYCeJ2xCeRuEAhPk+lufU42ptJyuv/1bnL/1a7b/5mu/pCpToQWw&#10;Esy0z2KayxkgF43zxGsCYGlcLPN/AFi0cdDenJbmEV5xGuH4dAvBNBwb5TKSahqU1ADu+LxxIA3z&#10;xJlNYp44S0qMG6bHgTVMS/PEUAJ2XIENAHfe+wKdY9NSAbgv1jM+zXbfUBg6mJE7732Jjsd/xZry&#10;LoQWxiBiZhjVOE+aL/Yi76u+zj83EY4R7ojNTUZKURHWHuxA081f4ep7/4M7H3wPdz76T9x+7yEe&#10;fnQXI0/fQ8m2vdAGMb96ix1XOmnHmAXzrqVWBg2tq40T1VFHCD3taJlpl/0mo7CkFEPPfo+Np4eQ&#10;Or8UacUrsePsVebuOzjX+xlONN+EW5g/3yeXzvyx1IlOL2yrBaGhjaYCK2g9A+JjqLy2mDJvIZLy&#10;ZhMwLTuxQgJYnK4Zlj4Vvff/BwWL9mDOugrc/D4wbelO+ET40D7SQjsSUMKndhPHd7W091YSvFZU&#10;S9cQV36GDYFjQaLdt/O2pX2fDCu6B4WzAFZYaFpn2mgL5mcZ4bXzkkNDhXbwY/b1ZHb2IKicljM3&#10;y7xsmNtZNATITmJnnho+Yd7wZ/YVO7MsFeaw1Spon33h4kwF9XaknXZHSIgXAv1dEBvph/zsWETF&#10;+EHpxAwcLud/ZYuQKWq4p1nBkVlY7soC42yC+CwfOPowKtA2h1Fx3UIt4BJugfll87H1ZB3WHTmF&#10;NXvmo7xhM0aevcTjj+vQM1qIC1fmYt5qf+TN9kTmDCdkz/TA1PkBSCt0xumWhei7fgL3n19B/5U9&#10;ePByK5V3PT78UTn2Vszm/66gBef3ywpnbNJgxcEW9D0DgfwNLhC0C4S1/uafCNsf0DT6M7SMfoTO&#10;Bw/R/fglVfo5Loy2ovtZNZru9ODCrc8I5B+4rIDVoK7CbguAJSW+KZrBcv9LgDvY6UUbn5Zglca/&#10;nSfsqrRHWgzHmwSxgJkASrD+AS0ESZy+KForIZJ2TI01CVBpyPWJoQSreN/YOvgd2qTPNDTJLnO9&#10;AlzpO4hpAaV4jdOiSe8Xy0vKK773WBHgZwv4u+7/CQMv/oZlh5oQM3sOCldvRc9DLsv5l18Bp/s/&#10;QETBPGbSfERlZqJp5OfopvW+cO0T9N6+gwcffoLOK904cHorovMjkDojH/G5ibAjuCLfWVOtjG0n&#10;wsWfGXRDGSZaUqnktJkKkRctJMWScZmk6UXoefQLaY9x3xMQ6L/h3NBH2FTZQUXxl475imIg1Fwc&#10;SpJRecUOLEtHcZKBBUGyQXHpOulsLd/4AOQvWIitx9uQOmsBbWIQM6cD9lTfxFVCO3v9ebTe/jUO&#10;Nz9CXGEhnMPY6aP1cAzVwt6fau1pI52dpZMKjhxGqneQPj2VNtQRclGA+Jl2HtaMBBZUWMLsRrvt&#10;MFk66cOGSmupoZ1m7lW6sWjxezuInVeullRiS+hDbGAkf5u/QwUbH6W0t92a0UKm4+vOdCQeOuZh&#10;K9gTWidXB3h6uUCrVTITB8A/wA2hIR4IDnRFZKg3phakIloosH4ybPRvczt+B+EFOoRP0zDq0L4G&#10;mUg5N3uKP5IYgZISPDB9WigikzSw934bG47ux53PgNHv/x2j3+tF772V6H+4gYV4HWr68rDyYCxj&#10;USqWbExCbrE7iteE0J1lYUt5BgbubkJj/0I09lXj5tMh3Hu+Cb1DK3DvUQUGr+1gccjF3sqtmL98&#10;DrafPI8m9ukGWue6USrv7c9xfvS/aKU/RfvDV+h61E54K9l/y9H/5B7hfob6qx3ofdKH5tFHaLz5&#10;izHFFUo8rrqiGWz1+LRQbwGvQbF/+68A/lZ5DVCNKak0/jvDiRdcRrRmATDbN/CNN8LTwqEEMIei&#10;iWkxFK+3inUTNqmNgSplWQH12Pg334vAdlKp3wS4nQosVLaD7xfNsKyYb/gdb8LfdvdL6fM6HnyB&#10;QULcTGVtZvjvevClYTm+PvQcqLv0I+QsKENgQjqqel5J36Xj9g9x6clt1PbVIDDTHU4xaloldn4/&#10;qo44XdKdgNlbwlRtAmOrSUhKIwABATAiwOYK2ky1OZXZTFIflbfYAWWGvOIiXH31a/Q8+wvyV6+H&#10;MoxW01/kbDcEpATC2suaHV/ODE0FY8aVMY+KHVdiHWLnk5Ed4eG0NdXd0tMC87YcwbyNB+EWE4ui&#10;NSek319/57d0Fi9Rf+0n7OSJUIeYwyOBMSFU2HYbuMc5Qs8MvnhdCWYsmQInAu0W5IjSLXPhG+ch&#10;5W1hr/PnJiIynYqYYE/LbUalM1y0oKXC2rowC6uE+vG30V6r3MyhdBFnZ02CzlcBc/kkGFswj/qq&#10;mfXtoQ2wlw5b6VwZDZjfXTwdkJOXheCQAAQEejP3+iIhMRY+fq6IYTEKCfVERJQv8vLiEUMF1jhT&#10;XYMt4RRlAd8MOdyTzeAaawFNgCk0/paIT9djxnQvzJsbizWr5yEo2gXBCe6YuiAPs9fQVR2Yh+rO&#10;ZWi7Nh+do/OwvyEGZacSMW11KBZtSsP2o3OpvP6YsyKYKr0cVb0LcOP1Jow8PInm/kFa7gqM3ClD&#10;U38l+m9cwNDtdlT3N+JM7yO0j/4Hup/8Ho23v2I//xVh/QX73n+yvw2i8+EW9D/eybaXoJ6i2B3i&#10;a6cIcBVqrh3D6YtdqB75iQFQWup6qrCw3N8CLJpBfSXVFVac49JOMba3xsE1dHwBwrfwjDdpJ5E0&#10;TgC5nACileBITYL3DdVjGwdZQCvaONSitXIdzWwtXE+LBPA/fpakqhLIhvWLz+zk+99cxgDoGKxj&#10;bfx9kjKLab63UwDMz+x88Bt03fkN5xHaR1+h4+HXfD+LgvQ+0b7EwLO/o+/xHwlDA5qu/xdt99dU&#10;yM9x8dG7yFmcA12kDPp4qlekhlVfCS07qcaDKkarKVRWpbWFA23hOybfgYXSCOa2ptLOIYU7Yfex&#10;gy5AAztfghrshs47v0DF4AfQRjjAMV7GpoE+WgfXRB3zlAzBqTEISIqBrZeGdteSFplW0cWauVQG&#10;c3EMmbZXZExrHxUOn7+J+ZvOoPRgNav531gY/opGbq/jrT/Ewr110BE+l1QFXBLtoI+z5W9QsvPr&#10;mcvNMWPtFAw/7cSmIzPh6e8KRy89IlKipVMD7ZjrPZghw1N1yJkVAJdgY6qsCaz1kwiwBdTutNTq&#10;SZCxqNi6mrGJix1YtOwmwthmAsysJsDY5G1Y2JpD7iBn7tZCI7K83BgezLe+ge4ICvGXjg8np8Qh&#10;LDwQkVHB8Pd3x4wZeQji6+LKpJyMKKpqCLTuJgjMt0bwdObYPIIcNwGOIZP4PSdBH8ptxmzrHWyN&#10;uFQv+IU7wZmqPG9NGjpulaKqowglGxKRnOeBgrlBOHYhnxFqDtZWxGLpjgys2jUFM5dHY/bKcExZ&#10;HISF66Zi79lFqBlYjc6RDtR0leNcx2ocq9+A3ju9uP6iG4MPr9FN0Rrf/TPVljAJ1aX6dj64iaEX&#10;5bj+upoZej2676/AAAHuvLcW568epfqexiVa8cEndAHM1M0Pagj1a5y/Tft8S0Ap8vKYRRaQju0A&#10;EzvDRBuH2bB3+/8BYKGSEqgSfF8QiH+EyaC+bwAsFFJSPoPiSqrL+R1sBoC/GGtiXMwT6xHrFO8X&#10;429+/vj88eGfCKsAzwCvAUCqscjS/EwBYts3uZoAC0hpo/sevEbX7ctoufWxpMQd97nsN435WlrX&#10;F+h6SLXm62JH3MVn/46b7/8GWytqaU/t4UW4PJPE+c4K2BNgcRqizteaKiyO8ZrTGtrCRmvNzktw&#10;lbTOSnH4h4pE4FS0xboAJZRe5vCOikMfFf9Q631oQ2gn463hlGQHxyQd9Mns5NE2yJq3AFsqLsAh&#10;zInqa0HltZDOa9b4uNCK2kHmZk2AreAWGYju0f9GyZ5mVHS+h4F3wYr/Jfpe/h3nuj/FzE1HoI5X&#10;wTldA+8Mfn/C6BingHeaE1yStIiZlcnC9hrVg8NYf+AUMguXIrdwGkITfeASomXOTkFcjhM8o03g&#10;FWdC225JW20MuX4CdPwtMq246mgyLSy3iY8cNi5meMfqbRQtikFCpjfemfBdGAmIZZPh4qJFCLOu&#10;UmkFvZNaOnTk4eUKN3cnhIYFwsPTGcGhXlRgJykDpyRHYsa0LGRnJiAxKQw+4bYIzlLBK9kaHix6&#10;XokyeFCNdcy9rnQxftHOUIrj0bqJ0AdZIm+WgFWLyqEcXHq1CPX907D1RBqWbU9A1ixvLNkUhw1H&#10;CjB9RTQKSkIRnK+CT6YcgczXgXl6hOS6wy/DEQEZPnCOV0sn/7gmOGPqqnxUdR5F+63bFCKq4iiB&#10;o11uuPUFLtz5FWPLOfTdXYuLDzfj/OWljEibcKpvA/vjXka6Ezh/fT/bbrSObsDFl9uozIcw+LyH&#10;QveMEP8YjdJOrTFIv4F3XIWZqW99jlpO1942QPxW+wPCwfYtEOPwjAMkIBZW2TAtgDNYXwG1UGMx&#10;TwzHgRTwfNvEvBY2sYxQ7zdfE02aL4aSyhqAbuVybYS1g3Z98NH/sNIRxgf/gd5HP+Z3pX1ndu2k&#10;9e248ycMv/g9brz4MQbv/ggdoz9B74PPmHn/k+v4iu/5mpXufdx8fRlDDwZoie+h8/6v+DlcNz+j&#10;k7+jnVm4k/B2Stvgj9LJH90sIkNPfsD3/Tvqu7sRluJPa+2GhMIIOARaw43gOYVwGM4MyexnYvcO&#10;fMJ8EMaOZmJrBFMlIbY1o8U0HDO1YU5U0yZbe1JFEgLx7o//Azsqj0AVbg77BA2cEtWEmMM0LdQx&#10;lpi7aQ8KSrfAJojKFamDjLZaHJKZv2odPKJ9pR1MKmZL+wBvnOx8F0c630fDNW6nJ1+jiy5i8Pnf&#10;Ud33GdYfaYFzkiPcM23hm6ODb7YD3FO1cE6grY2wQMaSueh5+htcGOX/d/tXGLzzY6zffAgBtK/u&#10;wQ6YOjcN+fPDaO2t4J9ugYA0K/iw4KjdjRFExZuzJB1ewfZUZSOIUzBtnE3wltFbOHSGmfDAdLz1&#10;nbeoxJNgrWSMoPJGRIQgNj4SxqYToFLbIEhk+QBP6RJDRycdnF11cPO0J+C2hJuK6uMMPwLtSfXW&#10;s2jpvCyh4edovc2h8TLjf8FpH7HzTQWlMwuL0wQoPSbB1vM7/H7WWLMzFSsr/HGoPRsn2qaiumce&#10;uu+swvqj0cihEqfSWew4uQwZCyMgD34LdhHGcExhpo9lQY404//DgsX/SBnOAsoYYs2mpHMJnxaM&#10;wxeuso8RWorX+TvCTf4OA09vYfDBNly8vw2dtzbQXi9C85WtqKaS9z46wMy7Hk23N1Bxd6Hx+nL0&#10;3C9l35uPyy+r0fPgBiPnR7Thv5YUuF40KrsYl6Yl1SXIErxU57HX3mpjxxVtHODOseG3qvctfFIO&#10;HVPkFoLWzA4v4Gyl+v3fAP6mSeD/I8RiecM6DPOF7RXZtYtFY/Dxe7j56hauvvcEw4/ex9CjYVx+&#10;dBVDT3+JjkfCGv8WA09+iZvPXuHa42sYuv+QoLbj+sun6L33U/TeH6VFPIErtDydtz7C8JP/5ob8&#10;tQRqx/hvZhYWyttJqDvF57NA9Dz8s1Qghp89w/MfXsPm/Uug97WCE+2tuMrFTVyGRtvmQoupD7KF&#10;ysMMemZStyAnWGqMYWHH7Ev1NdeawFxnDGtnS2j9mWddTTB3fRJufHAMYQX2VF/a2iTaaCqwO+F1&#10;z2SlT3TCsdYn2HRC7NhyhkeqA6z9VczQ4hJAZ2hC1FAH28HWT4mY/CnYXX0dlz8C4f2Kv4OF6ckf&#10;0f/i7zjV+0McanwEn5wIuOdo4ZnLRoi9s/lZVHp9pAKzNu6jG/g7OvneTkaG7qdfoG7oJbKnzEQS&#10;bXx4lBsypoUjscCdxcse0bkqFhAT2Di9A+dAO2TODINXqBZWugkE2Igw8TWCNG91HGYtiMdkUyPY&#10;6qzh6u4AZyqwiytzuIMKZpbM0gorOLrZw83LiRmYiu+qh6Mzi0yAOzx99AikhQ4P90FOVgLS0mLg&#10;G6KBf6wS/vEKeEVZwzHIgkWULdQScXk+cOV/o/J6Gwrft2HL5hI5AWsPZeDMcCGW7Y/B+vJMnO2Z&#10;g6PNBdh0KhYrDyYhc5EnTrRuwfztU2Eb9g4UAcYcmkAbLZOaLtaahU4Ou1Arwm0NVaQNtImMQnHW&#10;iJyZyf76G8YuZt0nH9Mqd7KPHkTb1aVU4E3YfGoKzgwupX1eh+67y1F/cTHq2OqvlOBk71xUDy9l&#10;zFmB030LGH22o//pMAH+qQRugzh+LJqw5bcM7U01/uZ1tv8FsMiE3yrwGHgEStpxxHEpAwuI+bo4&#10;0VtUoX+A9J/aONBCqUXmlRR7DFZhW8Xr48uKaQGR2PHU8+gL9D98iCuPG9B9+wjV8wFty/dph0dx&#10;5VUfc2QPLckNqvBL9Ny+jr7RAYzcH8LwvVpm12MEtZzvK8fg6HGMPHooHVrpuPNrbmhRHPg5zMMd&#10;VHIBcIvIyLTfXff/TAi+QMNV5pv7rIi0OlefH8Xlh+dQMCeKncRCuprFJUwOZ/6xDmFW0FIF9IEy&#10;JOcHQ+FkJZ2qaMFmRVtt42oFtTc7A/OY2t8EmbNj0XG9Eov3pEmdQ1hmxxQHuBBez0wNHKiM6YtX&#10;0lr9DdX978M9wR0OUQqs2H8Wc9ZUIG/eIlh4KqCOIgjRajjHObITrsQwLXP3469YxQnxI7HH/c84&#10;2f0xagZ/gdlb98A13QGBBS4sEMzgzMMBmXp4xDmzSHSij9m/8wnjw9O/ounWfyEktQBFSzaj6coT&#10;ZBQkQe1khKh0LTJm2GPaYi8sWBeM2SW+8I1QQ8Y8bKEWd+IwgYoZVU2A7bmNXMNkMBFnaMlMYa2S&#10;EWBH2mI/WFpNJryTYCk3g53OFlpaaSeqrs7eDg56jTQUFzdERgciONgDvr56ZGTEYPqMLHgG2LJo&#10;WMA/yRbu0aZwCjNmQTWBCwGOyvKA1pfZOtYKXulmCJpqjqB8K2Qv8cCx7iysPh6NZYdisO50JDad&#10;i8HOuhxsrMzGoZaFaLu9B7mrwqGJmQhNGP+zQLqJCCp7pAx2/H8VAWacbw3bUDnhtoEdC5+KMcch&#10;So5TrfW4/OIHqB1sR2Ub8/HoYRyoL0T/o73IXRaFtScLse9CJuouleBMH8HtXoSTXWtQ3r4SB1vm&#10;onBNClYfmoWq/j201KOGXCuAFZlaar+hIo8psACX1lqcFGIAmCpMwN+SVPEfAB6H1wCw2NkklhFg&#10;f5OHJRANAI83cUmbUFJJTceatOeZw28sMt83ruwCVgngN9o4wO1iDzFBar3xDH03B9Fz9TLB/Tma&#10;bv6Ime1HGLjfi5GHXQT0ONqvnUHPrUF037xLeC+i40Y5Lr6oxNWXjei73coCcAHDd/pQP9SBuqv3&#10;0cOOLuDt4m/upt3sZRPZpf/BD3DpqTh89B9ou9mFgYftGHx4DJ039nLdFdhRvhAeETJaSCWisz0Q&#10;muEEpwha4BBj2PtZIjk3FBpaWyPFJCqSOD9X7MCyhI5wO0YS9IhJKF6Xi86rZ5C3PAi6BFs4pukI&#10;rz3V1wV+OUFIW7xCsrLiooQKWmOftExETClE/SVa2/IrmLJ8PWSBcmjitdAl6znUIKZoGn/DX9Al&#10;7PMj/i62/ud/xtmhH+PswM9QNfQ+/LKjEZjvisJ1yzFz3RZ4pboiPDuI+W8VCxYV+92/c/nvwzcu&#10;B7OXb8OCjWdw9SO6mlfliMn0haOPDAfPFGHoYQnufG8DOi+XQOdqAQutuIyPxYoAK13NmI1pl12E&#10;4zDFZCsjGFu8A5mtFZslVBoFLG1MYGFtBIXaGnZUYjE0l5vQZlP19HQW9iqqrwuVPxCpaVHw8NAg&#10;MsobufmJCIlxgZndW3AX/0GSBbyTxLW/lggQVxylOdINWTKzWsM3zwxR8+TwzjJBdokn9remYndj&#10;AmouzcDl12tQPTKDQEdhb0sWmkYX0dKuQNA0FfSJk6GLMINtkCnULAp2dFjWvqawDbaEkkpvG2LJ&#10;1/g7OFTG0M7zv684X4ahx0/Q9/ABGoZbsenkHGzldjpyYTXmb5mJNYdK2IqxYFsBFu/I4PgUbKlc&#10;zOIxG4falmHB9lmYt6kQp7tq0Dx6D+cZZUTGHT9zy6C2BHjUAHD9beZgZt9xBW4QAHc8EMAYLLIA&#10;SzRDLh3LtQJgwjqeeSUV/aYJuMdgld73LbzfNrEurleCVKyfoIomAfslX2PjePsD0QTYbHc/R9+j&#10;n6L71gOcv3gdvZeu4+K9PrSNXEDzcAOqe3ej69Z5dN84guHRI+i+Wo62i6dwcbQag7frqLpt6Lp6&#10;Fi3Du3D/dSUevjqFvhv70DjSg46H/02IP8fAow+YVy7h6jPm40f3cfHBEEZfteHhJx/i8tMHuPSo&#10;DdeenUXj8E7sPbMMpVvzpcvZfJMVCEpRIzjLHo5xkxGYbsVOxYyqmSypkantZEl9rZ0sYOdhAedw&#10;sQeYHStbheh8JzQPnsCm41uhjSO4mVRgWsKpKzagouMDbqvfSceIe5//FTVXfo79Tc+5PX6LQx0/&#10;QDkVNWhKKtSx9rBPdoFzuhOUVMFZm45Kd+XoFACzddMO9z/7Czvqz3Gk62OMfPR3rDzcBMfkINRc&#10;/IiW708IyylEUHogs60vVh+sx+gPv0TtwDNMLVmKqoGbmLViO13Hdbz696u48e5JKq8vUvK8cLJh&#10;Pjbsz0Y4c7SFegIsGA8s9MawdKQlFnugtROg96eSemthZmMGM4tJMKVdNpVgnkxFNiawRpDZmMPV&#10;wwV2WluYcL7WQS3dqcPb3wMhYQHS8eAUWvjAQFfaa3FYyZ9ZW8Pt+l34MttGTZMjeqYSwalKRKRo&#10;4BdnC3XAOwgusEL4LAX8phrBL8uKlrWEfWoaTnSno320ANc/WIjqiwXoerwcg6+W0bLmY01FKNwy&#10;5dw+jEHiYv9Qc9gx6yoC6RJondXhVlRfczZLaVwTQxWOsmEUmkrL3M6i9opu8SIVtJGFtgRHmqbT&#10;Pq9l9l5EWDfi5IUalGxbjcKVmVi6uxDzd+Ri8f4MzNqWjZzSuVh1pBxH26+g4cb30HTHAGn9zT8Y&#10;IGYeflORxSGkujGI6wTAXOatTgEMAW5lkyB7Az5JWd+YluZJyvtPEHO+BOnYUAA5vny7WL8Er2Hv&#10;s7RzSpyIIaAV8I4DTMXtoG2WMinX2/vgl8wP/8ks+++4QWt87WEtzvceROf18zg/3IjWK+dw73Uv&#10;eqm4p1uW48LgOly+V4G24X2o7dxCoLfj+oODePTsFJ6+rsDNJ6fRfa0el559D9ff+y+C+wSXnhzF&#10;NVrkG+824varC7jz/ATuvtdIRTuEjlsrce/9KpS3LMOWE4sQPzUY7uw8frS9hYsy4J9qQwVzQVNX&#10;MaYvDoaJ5h3IqUZmthMhc2Alp/qKy9IE3C5RMqTPDcPqnVPR0l+B688+w9S1a6FgfvTNTML+xnsY&#10;fp859sVfCeGfpCza++JrdrK/Y4DqWH/r1zg3/Bl8MpLhlELo03VQRalowfZJ2bf3mdh59SdmqS/Q&#10;8/RL2uK/oPHqr3Ck4yMMvQZuvvoz9lXVYd2hI1zvn9A88jFip8bAOVKFkl2b8PInT/Hk+6/w+OP7&#10;qGzvwr5THYwQn+HKux/g6WcH8PDHZZi7Mg327nICQ9dAJZLpaYe1hFNLGy1dUmjENpH52BxaLzvI&#10;7WijzYxgZE5wCakpm5HZRCg4X2Erg0bHZay5Hrk5lCpmTVrq+KQoOLowa8eGw8PTQbqsMC4hBAnJ&#10;4XBwtYGl9h040tGkzNUiZaENQlJUiGU8cAs3g8LrLXilGSN2gS1cMyZjxgZPRhGRL4tQdzkDNz9e&#10;iMF3Z2Dg+SKMvF7LmDQLJ3pyUHYqBS4pVtDFmUIbaQFNOAtvsBmUVGKHaGvOk0PFSGAdZMZcLIc+&#10;wZoQpjOyXUb39fvovPUclf39qGi5gKqeElQx09YOXEXVSBs2VS/ElqM7UbxqIfKW5iKlOAYr9y/C&#10;grI8JM9PQeKyxdjd9gBNZKRROgxlgPU8wWyUbLOA9Q+0ygJksRea82//D8H9E2rv/A+hJsAdBKdT&#10;KB8B7iQ8AqZxAP8ZYOm4rlDhcXV+o0kQjg1FLh5fj1Ddb5cTABvUV3xW55jqSjefYxMAdz6kxX0o&#10;LgX8M9f3Ne3wz3H39SMq7QDah6pwsrmZsD5G752ruPWykxvxBE53rMaRhnmo7VmD2q7VBHgtmvo3&#10;oblnM54/H8bQyCm0DGzHrUenCH0XIR3F9Yf3mY2p1rd6cOneQyp2BS7d3kmYd/KP34rmK6tx/MIy&#10;lJ9fhdreHSjZOhVe0ToEp3iieM10ZC2Iw7KyRHz2Hw0o25cFhYcp/KNdYKqaABsXdgRvAhxoBddw&#10;AhxhB3davYTpbth7egXuf4/b8OZ/YlPlZZzs/74EbxfB6yK4PU+/IsB/4pCNYApF7XrxFa7SVq8+&#10;cgHKcA07aCQSF65C650v0E9A2x9/PabAf0aneN/zr3Hh+n8z432Aax/+Fa9/+FN8+u+PWMgeYeDp&#10;p/jkv36Ac+dXYPvRLFx9ch6ffvaE2/gh7n//RzjWcAAnmq9g9Hu/wf66nZhaGoDsxW4Iz2HhCJ4M&#10;z3A7eIQQPiqvqWYSzMVtdeyMCK2CTQZz9TsE2ZhqOwlmZpOlO3EYCfXl0JKZWM2c6+TmCHdvVxgT&#10;bmGfjc2NYGVjIZ0fraOVDo8IgK+/E/wDHBER64OoeH84iZsAuk6WLlJYvDUei7b7IyhRibR8b0Rl&#10;6+AYakRbOwkBtNBFm8JQf20WDrf60zbPxJ3vL8DAkwXY1RiFzkcL0XyrCA03p+PMpVzCN4tqbQfb&#10;cGMqrDnUYbTIAczyzLj20VRc2nQ1myqM3z3MDLPXJmPD0XwUrUtDzvw4zCjNQPq8cMTPCkDUdEeE&#10;F3hjx9lj6L47iuory9Hz4BA2n5iDZbuXYGv5WWypqMDsNYWYs2E+ttScwbkro/yPxckbfyCcv8F5&#10;Qnle2nlFYIUKE94GKrG4QKLm2kuOj3L8V1TpP40BLFSP8BiUmAATKJGJhbqKM63+GVYp4woo39jz&#10;LJpQXgGlUPE3AZaWHRsXltlwyOZbgMVniz3K7WwdD8V5ywJiqsijz3Hp+W/RfPUJ4WxE2+VutPRW&#10;obrrBs6038fp7kE0XzuCkWdU0XcrcLqtBNWdq2m1j6GhpwyHzs1Fdds6NHceRnv3UTS0rMO10Sbc&#10;eDqKzpsNaLpchs6Rg8zXVXjw+gdU+GvYdLAYOyrm4sZ75cy/23G2aykG7hzE9ooibDmyHKFJ3tKh&#10;o6hsJ0RPdYBLghGCmLt8kq2lPbJRaX6YrGQOpArpvGVwCLAyWOgILVyibaANtUDZsZO48t7faZO/&#10;xhWCKyxz1zOCy9b7jL+bAPdShfvE+HOOc7rz2Z+53N9xZngUG06Xo5bb5PJ7P8PI+z/i/J9h8OWv&#10;+b7fS3ewHHyPSs51t7Az7LvwCiPv/h4vPvkBPvz0CV598i4uP/8NXn78Mf7ntyMYfV7NgrcXFfXr&#10;0XVjAJee/hSjH/yIxfEFbV8J/DOM4RA3kUo0EfpII7gnmMMtTAkH/jaVhyWMNRNhRoiNbCYgOj2Y&#10;BcwNKhcqr+0kmIgdVpL6cpzwGlvSaiusoHW0h6uXO+yddZI6m1qZSvfLMiPccpWMaiyjbfZEYLAn&#10;AXZHcJgrQiLcoXcX96GiMnq8A3FZ4Zo9+YhN0SN7ug+Ot8/GuYFirCtPp31NwfCztRh6Oh9td3NR&#10;3paF1Jka+CfbUKFlWHE4gvEkF/ua4nCiNx/Hu6YijP+lKtQYmlBTqq8JVFRbR3HrHYKrjWD+DeRv&#10;j9Ng24kyrNxbhOgCPaKnaBA73QERU7QIybenfdcw4tjDj8Wk7EwB7nxczgi2itv7II62rcYyKu/a&#10;w63YVnkcpbuWYs2RYzjUfBqVvYf5X32IC3e+HAP4c5y/80dp2Hb/h3TGD2mtH6L18XkW6vNkrRIt&#10;D9rI5s8J+pd4S+x17SJI421cEaW907TH0o4pQiiagPTN6RZCbFBlg/JKFxX8k4qPZ2QxXxQICdIx&#10;0MWwUyogfJ9koTmfNlAUlYGnv8Mtds7um9dxvOk0ajpP42wz7XF3LTpvDKKJefbCyCH0Py5D191d&#10;2HpiNtYfKMDBqgU4cb6Ey6/EqfqlqKguwaWbx9DZvxrDNxox/PDHGLr/CoN3j6Dt0lGc79uFy3dr&#10;0Th4Cm7RDrS8OqTODsbhxlLsr01D46WN2HXuIJJmpyN1agBmL8nB7NIsuEQawzuNnTnGDOpAUyzd&#10;WITAKC9Mkk2gOplB4yuDnTj0FGQDD7HHOMgakdlp6Lz3Kwy8BLoJZ8+TLwnrlxK8Pc9pgZ8J5f0r&#10;4f49p1/RPr/PZT8kzN9D94tudL3cicEPj6Lr+T4MvbuNir2e6+D4i4O488MrqBl5jO0N16SLNNoe&#10;fI6DTe+h/+kfWQg+ZRR5gFvvjrBjfYBHH9bg/osdiJnmDGUIHUPodzG7bDruf/QZIabbeXQG0dOY&#10;L+kYwvJdofBlLPAkxOFyFjBxaeAEaL1tWKSUMBNZWGOEwBhvOPqoofdWw0QxSTq11JQKLG4ra2pl&#10;DDO5GYdmcHZjfnd3goU1p2UmzMhiJxajh8wMNnZyyBVUQa0N3D0d4eishqevTjqtUu9iCzsv5lL/&#10;SXBjBp1Vmo5AuoHZy0Oxpz4eZ4fScWYwByfaUjE0ugY1PQWYtswf4ZkOSC3yQHCmCs6x5oicpsfa&#10;4+mYtzME2+rSseJ4PHzyFbCLNJEKrNLPGFraaHGmmi7SFE5xNkicGY71B5dj5e5FCMzUIIzwxsxw&#10;RGihBt65SnhlaeGfq4Ur83jG8gDUXC5B/cUZ7KfFFIIuNN9sw8bjW7CregBnOhqwaMNSLNlTjv1t&#10;XTja1UCufoLGO19J+bfl7n9QZfvQeLMRl96rROvDHSzwlSziO1F9fTeqb5TRUi8mfycodr14q5tA&#10;SRCPNaGIBoDHoKTlFRAajvkaYJUUV0A6Phxr38x/o7WLoiAAlcA2NGkvswQz87AA+BGHwjo/JtBU&#10;4O5Hwkb/hVn0p9wIV9B7ux7Ng7vRdWkzLo0exDBV8eLdE6jr2oCa/jU4cn4Hdp5ZhYVb0rCveikz&#10;RjSaBragunk1TjasRcvQfly/fxJdI8y39z9C660rXEcHLt46jdbe1bh6dzfmlUXAJd4WOYtSIPeb&#10;gMhCD8wpc8bi7W7YdXIvkqbHwidegcBktXSTcH24CRxpufS0XFo/cQtWFSxUzISKiVC6Ukm8rNjh&#10;xFU6Mi5jRVv9NgqXrsC9zwgvrfLAu39B38u/EcC/EGABLqTs2vP0x+h/eRt9L5oI8Un0vi7DwAc7&#10;0fZ0A6vuCiptL5puH0DjyEr0PmxhoXtN4Puwv3kZ4opDEFjgj61VHcy+X+FgyytmXmHBhat5F90P&#10;TmP0vV48fG8PVu+LhDbRAgr+Bkvf7xBWLzqkYzjYOB/t18twsH4u9p45DN84T1g6TYC50yTIXY1h&#10;7SpOESWUmgnQCNvsaSPd3E7cokdmL65rfgdmCqqvnBabqmtiYUQFNiaw5rBW2cBOo4JCJec8LiMA&#10;pvoKsM3kFszNzJsaazg4qAitP/wD3eFLGx0c7A4nVwX0QTKkzQ3A6gPTEJbmgMBoW6w9kImtZ9Kw&#10;pzYd54am43hHHpqHlzCq5LKIToZbhBxRU5zglWQLpygZ/FKVKFgWi4S53pizIwx7GgsQXWgHbRTh&#10;DTORDiNpo+gUosypykZ8zY8ObCMd2Bp4xFoSXjWtsg6RU+jE8tUIylIjIMee1p0qHsUcPz8Mq49N&#10;Q+mhJMzaloTy7hE6pxFsO1OJxTuOI3vpbGQvmYMZZRuxraEfZy5/hqZ7zLZ3PqeNZrYduY2zw2tR&#10;N7KIMWsh++oKWvFFVOgy1N84hP10kxUXV6Hu2kw0XVtEgKl637Q3AB5XUsPOJgOczWOKLOyzYS8y&#10;X2MTy43DOz4cB1YqBmPra3/wFdufxsbfBJjgCoA5FNNdXEacfdX38DGaL51AVed2VDbvQdvFnVTh&#10;UjT1rkdz/0q0DG5kJl6JfTUlOHxhPXKWRCBljj9BTsGuyiJcYA5uG67ke4+ipnsH1bwdbTfeR/ON&#10;H6Nn9AUefdCAgWtr0dC5FJkLPOCYYA0nZlVNzGRYs9LHzVBgwR4lsuY7oWxXMZKnsSNFmsGNVjKE&#10;ld0rVi2dSG/tZiqdhSRudG7nKofChWAH2kLlbsbcZgxx10OFy2SqQCiKt25E5tI8zFi/XDrpvf8l&#10;CxXt8shH/46B17fR/+ok4dtBgHeg4+kcXLhbwGo7j3AfQt3lVbhw9TzbSensno6bvbj6+sfYea4G&#10;YYXOiJjhhIRiJ8TNTEP73V/iWOf3pJ1ig89/x217EW0sfHdeVGHo5nrMLAuHQ8YkqKOMpcxnF2AO&#10;1xhrqIPfxp5zebj0ZA8SpgTDVPtduEc6wDPaGRZ6guswEab2HOomwkQ7STofXO+jIsRiB5a4eweB&#10;tCHsSktYUFUl+yz2NDtq2HQwtTCVoBbwmlOVzaxNYWVrRftsLR1ucnW3R2REMDLSEjG9MBvh4d4I&#10;DBSqbU0XY4mshYEo2Z0NrwgZwgjl6oMpWEFY1h3JQcnOSBw4X4BDDblIn+3OzC6DI9/jEm4FzxgW&#10;G29aYULsn6bG8l3pdCSr8F+/24VbD9fAJ8EG1n6mUARReWOtCTDfG6vEtDVJmLEqBZEFPrTLegKr&#10;QkSenv0siEU+AdkLpmDG8ukIyPSFW7ILckpSsf7EQiQuicWa47Xs+19QUX+Bk32PsOZYGzJKF2Hq&#10;uqVIWVCIqRtW4/jwKwL8F9rkX5KnX6Lhyl2Udx2gq1jE8WXourMcp3qLKaKrcbCjkIp9GMd7ttKW&#10;F2Mvi+1b4rhhN5VPAGxQYAN84n7I3ygmgRSwtlFNx+2zBKqA+Y0mwB1v45Aa2vi0UNp/apKFFjAb&#10;AO58/AfpJI7uh1+j/9HPUd3fgOOtHWi4eBMH60qwfGs8duyfjSHm1+HR/TjVVIrNx/Kwo3IhppSk&#10;YdaKQuw+tQT1w8v4B52gVa7AiZZtqO3dhXPdrGb9ezF47yL6bjeheWgtDrOzNnQtx7y1cQjOckTK&#10;rCB4ptJShRnBLd4CRWUqzFrvgXkrCxCWoYJngqU0PzrLFYULkyAe0SGUQUe77BXhioTcMNg4TqIK&#10;034Fi7tzTIQ3Adh2ZjoSFrrCOXEy0hY6ILfUG+srz+Eic/Dwuz9H3+tytDwtYtaZw+27EsOv9+HS&#10;++u4zRcw+1AVHy5D05XNONezDq2Xt2Nw9ABbO9YeK0b4DCXi53hhyopMxM7UI3l+Bnoe/gaHWz5C&#10;1+Pf4dKLD/gf9+Dau6249mQHOi8tx7I9qdAlmMA+Tux5taR1nMA2GXLvyShvWoLWkf1wDnOAFQuP&#10;KEYphTFQulsQXgJMeM2pwuJaYVOC6+AjTrLQSDvwxF0+xM0DxCNVBKiSfSasIuNqHLXQ6LgcbbM5&#10;wRXzhI1WiKc2aG3h6qZHYnI0klPjkZKSgNlFU5CUGIbk5DD4Beng6i9DRL4zkmb5wS/SDjmzvbF4&#10;TyQW74vifxSG4g0R2HAsHXF54k6bE2DpQDV1pxtyMYaa9lvlYgq1uyUUHkZYviML1x4sw6PnJRi5&#10;vVG6z5a1twnU/haSlbaPtIBnulqC2DVehaA8e0QVOmHGikTsPrkOh2tOo/3WRyg/P4B1e09ibtle&#10;JC+mbV+/BjvrO7GldgDirL72h7+jc/qrQRQf/gHLjjRi0Z5tmLNxJ452Pkft7f9Ay52f8/+5RhbO&#10;Y0X5MszfuQabT6/Bie4StrkEdxbO0ZZXDc3jfzqLjmMaVh8txpHOAQJMy9olVG9M/TrHIBawShDf&#10;JXhU4PGdUy1SI7Bj02/usDI0Ab3hogMDuGJ9BtU1gPomwALYsUYb3fmYysvvIwAW493MhdXXf4ij&#10;HY+wu/YEqrtWo7t3I6prlqOjew8OHC9AfXspWqnE7SPbsGrPVKzbs5g5mNm3pQjlF4pQ07cBJ9s3&#10;ouXSdrRcXIve6xtx9eEh2vEynKybjQNncnDk9Ays2lIAvxQ7hOXawyddBddkqmyOLdJnahGRbclm&#10;zYpuxQqugG+iDfwTFAgVN33z55/OTm/naYrgZFbpNF/Y+zED+7DDelvCPtAM6fO90TC6EJmrPRAx&#10;W4PCVV6YuyWIGaxNyqtdL1tQMzoVNTdycO5aDs7fnYuL721H6+0FqLqUj+ODWdjfko66S1TiOwfQ&#10;0HMEdZ3HcbB6H6JmaRA5V4/QmS5IXRiMsOlapCzJx+DLP6Gi7RN03v0Fc/ZdNN3sR/edXrRd248L&#10;Qwew9mgRPLPoOFJp9aNNoR3LfNbek+g0ArC3ci2jAQuQpwlkBEDOzm/hSDtsL+7KMRmWVGGFlwks&#10;HQmz/TvwCtPB2VfkYyOY29A+m1OJLQmp3BRKDbOyzJwZVwFrW4VhvoCa9tlaKaNN9pJOs0yID0d8&#10;QiTCIgIQHRMIX28WI3Fj94xopKaGwytIjdjptL6bUxEW64gpCwOw9EAsCte60S2pUbw2mvNCYKOf&#10;AGtHM37HybD3UsLOTSbBbK4WF19MhFzcZdPFBC6B1oimFZ+2JAp2jEFS/g0ivGEWcOH/6xinhDbA&#10;GsHpHvBNZRbPdEPJ1mIcq92L3itVuPSgEjNXihM3bqPx+nvY1dSAyoufoJlCVXvrp6i58gj1bJ33&#10;/4tM/JasfIXGax9hX+Me9uljaHnwMTqf3GCxbaBAnsS5K4cI5UEcbNqLbVXLsPFkEVaV5+JAi7DT&#10;G9F2sxQtt8qkiyN2NMxH5WClsNAicxrO4Gnn+DcZmHBJyiud+C+gJKyEsIXjBnD/t+pKTVhkwtnJ&#10;obAP0s6pbwD+Fl4DsG8AzCYdAxVDSYlZVMQhlEdf42z/bZzq6cLuqj2obizFxeEtaKhfghqCfOTU&#10;TJxqmMM8vBTH6hdj1c4sbDmWjz1VudhSkYKdlRk40liIg2enoLF3PnqvLsPQ6HZ0X9xC+7wD/Vd3&#10;oL5pPbYdWAzfDC0ck6mo8SZwiJ0Mj2QZfBJNEZhojUj+0fbO9pAx58rZeV2C5fCNViM43hmBccxp&#10;8S4omJsGnxgtnMNp1cReTPEQLQ8LuMfbYOPxGSikQgROt8D0da5YeTCbf8YLXPn4KdpfLkfDvek4&#10;3JPJgjWF22YJGq/OQ9XgNFQPFtJ+ZePsSD6aH00njAtx8VElTreXI5M2LWqOLcLn6BBEkMNn2Utn&#10;FWWtmEf1/htO932Irlu3MfT0Ek73n0Xfk5sYeTaKsz01WH9sFVKXeiJklhLOGZZwSGL+DDWFLsIU&#10;cp+J0AQzE/oSXlcTqjA7P12FueNkWDAL27hOgn2wCQLybeGWagGnNDM4J1ggNMGTkLnA2HwizCzN&#10;aJHNYWFjKd0iyEopZ2NBsFNC56TjPAtYMReLY8LOhFchbLS1GXx9CYuPCyLDfZGWEI6iaVkIj/DB&#10;nFlTEBDmgp11c7DmRC7HVcifF4jSw1GYuzkIqfP1mFrqjjkr42Cmfhtykdn170DGCGCleRtmdAd2&#10;ztawpkOYaP1dKbOLYmMnLlNMFTcGsIK110RGCAvowmXQhvH7utPucxkjFaF3s4DK2xpRWaFYuHY2&#10;2i/tRefNEuysKsXBln4W3J+i9c5rRp5fofLSL7D08Eks2D4PB+oqKYI3+L/9BH2PxQ0wnuD05TWM&#10;RJs5bzuGn2/ByMvVjIurcKZ/DVW9jBFyPTafnYPj3UvRMroKNcOL0HxtJWr6N6J+YB9qhzfj/M0N&#10;BHgsA0vAsI2DJtRX3AdZqKeA0pBbCeQ4pP8Xy2yAdixDswi0/QO4hnEBr3S46J8A/ufWwdb19Ctc&#10;fv05O/u/Ywez3uGabegYOImOzs0YvXEK5xqXo2x/NrYdzcKBszOxbFM69p9egLaRtVTdJTjdVoim&#10;gaVo7luBM+dnoHtkEbPxHDQwQ/Rf2cbXKlBRdRh1TRU4eHI5pixmRV8ahJmlbghJ1zA/mSI+zw16&#10;LzU75jvS2UUWysmwZeZ19LNAZIor5i/PQnCsHvNLpyF5qiccoyfAJcUMgVm0fSHWsNJPRN6cLCzc&#10;WEzFtEfucjdMXxWG2stncfl7ewnbElx6vQ4Nt5jb707B8Is1ONdfhOpL03B6eAqO9UyjM9qAxpH5&#10;ONtdyI6zE7tqFiBslhyxtOPBM5UEWI0wghw6U0XbvxJXPwFO9LziH3+fOfnnaL/5IYYfP0Df/acY&#10;fPBT7D93HGkEOLnUFf6FCtgzFohDJnahtLSh7NjhVF1PI8JrxmYMS2d2eOfJUHmKq4BM4BQ7CV4F&#10;JvCeYQqXGZPhMpWqxmUCQ3ygdVJhsskEwmvBXCuDjCprpbCESpzz7OLILKyVzpG2JrT2Dna01Urp&#10;gWc2nBbnSYvp0FA/TClIQ+nSYipzGArzM+Ef7MxMGom5m5IQnqDHwdpMnBuejp01jE6bPbD5XChO&#10;9qdj0dZERGY7MsN7IH2Gn1R8A1lYc2eFYe3OKUgrDIEV87tK3MSPDiJ7vh9com0h8zSGhv+XSywL&#10;jBsdggPtP5s4XGZkN4nNAPNkFX97lBNCM3wRlOPFPJuB4s3b0XRtkCB/isqhH3DeTGw9WYLzF/eh&#10;/14Lbr1+hYsv66nI5agd2YD+J8vR96AUA48W4NrLEoy+Wo7776/B84/34tarw6i+vAh1l2cT3ulo&#10;G12JC1e3o/duExov78NputATnYdQ3r2PFpqqJ8Ei4CVYoolxcUjJoMbjAH9FULkc54+f8DEO7T80&#10;qrh0TFca8n1i3ULZ2b4B85+mx7/Dm03AK61LnOAgXYT/FWpG3sfAg/9E5+2fY+DOc9y4UY/KM8uw&#10;vIzwnlmIBWsSUTg/FnNKEnG6cQlaBpfh8Jl81LQtxIm6aTh8Kh9dQ2vQMjAX1Rfy0dF3kBm4Cseq&#10;GtHZdwZNbcuwdW8C1u2MwvzV/ojK0GH28gBkFzvTFqtgqqRdVIirjcSfbwoHb2M4UaX8IpX8zCzs&#10;PboPpRuoFKnWcM00hW+ODXwT2EnFxQweSniE+sAhWgUr7wnImBOLkceDKKugO6gntE9WoPPOLP5p&#10;03GBeadheAG67myhhd6ALafKUNd3Hg39ZSxMm1EzuBNZK2nX56oQXKyE7wwZgmfbIXKePYKn2mH5&#10;wQO4+SPgVO/HqL30QwxSjbuffk0F/gXOX/8eqvpe4uKDi5hdFo6AaZZUYTt4ZCmgDp1EBTIhvKZ0&#10;IubMglRRAS5VWAAsniWkYMfWBRnDN9cKnoWm8JxmAo98U3hNNYcTC4DM1gwhkf7SRQo2aiquSg4L&#10;KrGlgFlpxbxrKz0jSaZk5iSwSuZfRzcH6J21sLWTw1ZtRYBtEB7uh6gIX6QkhSIzMxZJceHIyonF&#10;sp0FSJ1GKFO1aL4xC3d/tIKFLw3d7xWi67189LzOwciHi+hgZuBwWzy21QbjaGsm40YBNuxNYx8J&#10;Q3nVGoSKO4/YvQOdlxV2nS6Cc4SMEYFFiDlfuA6ZMyMD2ySquWOABmpPBYzU70DuTtfgo4C5C92I&#10;K3+XjyVk3qawDDCDPk5FZ3MQg09+jN47o2gYOomGi/x+F/mfDW3HhetrUUMwz98oQvf9hSymy3Dt&#10;3dW4/9EGvPx0J158ugMd14vRdbsE/Y9WUIFzcayrGHsbNmJTxRYcu7ALVQMb0XRnFYvWSmw7XYu3&#10;voFGgCtA4VAAIy6xaxe2WgJYgMvXCbA0zSaUtU1AT7Ak+AW8Yv4Y9BKE/wwuWxfbuE3uFjlXss1i&#10;rzOnOd71hMvzO4gM3PVEvO/PtB6/Q/eDn6Pn6e/R/+xzvvclzl+5iKuP2rF6SyaWbsjFyu15KC6N&#10;w6zSWGw9sAA7DkzD8aoSHD93GMfOrEZVYwkqa5fjQMV0NHUuRl39bFxo3s8cvQcVZypw7MRSbNyZ&#10;jvB0OVwj2Yn934FnnCVSpzsiOlsLfYA5xKNDxJ0XbZyMqEQWcPa3hIu/EdyCLbFp5wYcP1mOxrrd&#10;mLk4Am6J4pijI+IKA+EUqoBTsJqZOQIhKVHQB9pjyeZZWL5jgXQT8TnrotA/KnYczcCBmnQcqstD&#10;8+UdGH76DE2XH+JUcx0aL1aiqmcbmi/2YHf1ZmZpa0TMV8F/lgI+M6wRPleDaGbh4EI99jYO49r3&#10;gbMXf4RT/Z9ikDm77/Xf0PTgd7RwP8KVF5/i7kcjqLu4jlZ+DqZuToNbujVU/rTOhFYTbQzXPObA&#10;NEtJhWXifljOk2AlbuNqPxHa4MnwLTSDx1QT+OTScgaZwSuT9jdVgcnmb0uXELp5O8HZw5FAKmBF&#10;Gy0uajC3Ecd6beDu5Qq1Vgk5VdnFyxkefu6wd9RIz0ny93dDcIA7An2ckZ4QihB/J+mOHDHMxcUL&#10;MwlwLnwYXRZymx1vnYP223Mx+sNFGH5/NkY+WYTHP9uCc5emYtr6IKw9FYVNdYFYeSQcm44mY+uR&#10;dOw+mYUzTYuwYGWq9KiYnBnxKOM2EI8otWBO1gXaQulJO+/KDE17rRCHAwmvnS//w0gtvFKcoQ4R&#10;am0Ga09xwYMMcj85rENtYBMqh5m3BaNNLuHagzVHF+NEx06Ut53A+hNzsaN6DtafTsYBFpSLT9ZQ&#10;cbej/w7t8eUcDD+aj/67K9F6fQnary7HzRd70HmLLvLGXtRc3IbD51fjUG0Zqrv2ou/ednTdpxDd&#10;aqeFHoNKHMqRACY4ks1lGwdTDKV530BqgFpkXaGMhtcNwIrXv4VWjP9xbHwMYAHqWOt5E+CxcQGt&#10;dFiJ0wLegaf/g8GXl3DjwyvMdKewj9AdbF6F8vb1zMRLsHJXAWYuy8JmZtiyvTOx5dACbDu0BDsO&#10;LsSmvauwr+Igjh6nJW1YgcaOdQR2Kqqq52Oobzf27J6Ho0fXoKnpME6cmI81GxMQka2Tnr/jkSCH&#10;c7QpYvMdkDhV5FwVLB0mEFxz6PwtoPAwRnymJ2KS7OEVYorp8+PQ3l6HtpZaHKjch6wFhUifl4zK&#10;jvNYtqMYNZd2o/PpDqzeuQCJGclwDdbD0slYelB18YYMnOyYQsdQgsGrW9E5WIZT5zdi0d6VSF9V&#10;gMj5zHabxbpWsEPsRc7KMEQXaxBSLIcfbbQfLXTkfDvEcF52aQ46n/wBAx8Bjdd/jrrhn+DxvwMP&#10;Pv0cT370NUa/P4yrH57AhZuH0fNwFLc/vo8HP7gCf/4Wq6B3pJP6nZPMoc8gnIU2sCfQ4oHaIvta&#10;0W6aaSdA4T0Z3nlWcM8yhT3V2jNBgYgZVHB2aJmNFXTOdoTYBubWtOQ6O4LsBJXOlpaaAGuspZu6&#10;+/p6wt3DGXonDZxcNFDZWUKrtYa3jxPC6VQ8XTVIjKYLCvFAcnwICnJTEJPiiagCD7jEKLD+8BRU&#10;1CxE6aYQXHrBTn+vAL2Pp6DnwRTUXcnFgbZU7KhLwuH2bGw/m44Nh2NQPzgDlZ0zsO5IDM62r0FY&#10;gjO07nJMW5gjncNtop4Ae38CLO6DTSUW9z9zJLRWLua01OawJah2gQSVqiv3ZONyVl78zZxvE8z5&#10;gdaQBVrCnM4stDAC+2qWMLPuRe3AMJ3Weqw9nod5u+Kw7HAiWq4uQhst8tDdElx/tha9txbj5rvb&#10;cONdWvGL89B9fRmG7mxi3NmK3vvrcevDQyxWO3Gi7RyL+ggarpxG9YgAWMAkwUIgxyyvtDNLQChg&#10;lJTYAPA40G9CbQCfy41lWjEUoI63cXilJoFpaMI2/0MT34HwiutaO2mbOzje9/QLXH/3Z3j4g9cY&#10;eDiCyr7lODO8BBWdJdjTMBsVHaXYfHQRFq4vwqK10wnrWgK6CUfOlaD3WgVO1h3Brv3LsH/XfFSe&#10;XYojp2diz7Hp2L5vBiqOr8bGTUU4dLgEZ+p3Yt/x9ViyLg8BaQpWWWv4pqngTojD8tTwSbFAUCot&#10;cJQNVH6s0gTW1msiErLcUXt+DfOvMXxizbD3OC0v1bKi6Qo3+i9ofxu4PStw8+PTuPZhHXpfHUTv&#10;y40ITHFEQLo9IqfbM3tZQxNmhYV78pnPT+NMNd1B7WrsrpiN4Bk20GdNhEuBOfynWWFj5UJUDpzl&#10;fCWi5toy99Kiz5DDf6Y1ouYpEFlkjcW7t+Hqx8DIp8Dx9uco2XEG288dwpLdS1CyayFWHcxCZQ8z&#10;1Y1zGHj+Ezqbi3jwejvml0VAm2YC9wIrwqmAPpURYDqVvUAvPYrUTMdM6ygerD0JFvoJcEuwQECO&#10;DJFTxB0ilQjLVxBOK6iorDZ2tMYaG9pmKyn/yqm+zh56uHo6Q6NXw1xmSmCpxG5OBNUJXu5OcHHS&#10;wsfXDTqCHxUVgJTEMIQGuCDA0wGhwe6YOSMLEbEemLE4Ca4E2DlZhoTp7li7NwZNV+awsGXg/OVs&#10;lDfF4/CFRPQ9m0OLPQ+lh0KxvT4Ne+rT2R8ZUW7MwfJD4ShvWYiq7k1QUWmD4nwhs2dMEFdXaYyY&#10;i81YsAw34rfjb5cRXivaaZmLhfQsJfEANwWbjOosowLbCKj9ZVCIRoitA+k6CPXhurl4/skeXHpw&#10;DO3XNqDt5mosoMvbeDYfLddLcOXRWvTfXIrOkQXoGFmInpvL0Ht7DW6/3IcBLnu8IQ+tV0tw9eVW&#10;5uv1ONJ+ADVXP0LLnV+iZfQXuDD6E3EYyaDAQvGEAo+fTCFBTBglG/0GwOKGcN+orgTkGOwSoIZC&#10;IOZ9M/2NQnNcrH+sWIznXoPqcnxsWrpe96lY91e4/vqneP7Z95knWvjjynGgcRbBLcL209OwdE8S&#10;Vh+eha0Vm7Bm7wqs3bUUuw7uwsUbrWju34Gaxo3YvG0aztdtxWDbITQ3bUXZ1gIsWBKDdZsKsXdf&#10;KRrqdmLv7jnYVbEGle2dmFqaBY8UE7gkmMOVHdQtyQKeGex8icZIK3LDiZrV8KbaqELeofKY0VZN&#10;QuW5VThyogjr9qcyt4pzX2l9Hh1H14vzaH1Sy/FhDD0/y6xzEZdf3ED9g0WYvtkLMdMdULAiDHFz&#10;HOGYboy529ZhYPQh9lfuZlE4gsLVEfAloO4FlnCfpqDaKpC3LgWzdyxCMFU3nNNBs22okpYEWoHY&#10;BVqETLXFsbYruPnJn1np90AX5wp5GDtemAmsw6j2gcaw9JsgXRY3Y20K+h/XE+TtWLEvFos3JyGc&#10;ccEhmcoTKoN7LG2hzyTMWJmEjKJITLL5N0mJjXTv0IUY8/urqPhKhOTYwZv2WzxEzNKaqkQltaRl&#10;lttaw1aCmerEpqYC6510cHJ2gK3KmrB6IDDQF96errDX2MLFhfk9xBdaexsEBLghMz0GsZG+iI8O&#10;QHxiAPLzEpCaHI7cqfFwIiQe8Q5ImOGMC5eno/5iASractB2ayFO907H0r0edDxzaGMzMW9HKJbu&#10;y0bWwhAEZ6qRMdcPpbsysfpYPPa1zMS00hRMlL0FpTjZxtEcFurJUDhb0EKbQk1IHcQTIQmqrbcl&#10;lN78HQRa5S+Hwk8G20AxlEPpJ1TZihDLuY2tIQ9g7ve2QsQUF9x6vhPXH6/C6LtbceLCHETluWLV&#10;4SwMPd6Alosz0X21FE39cwnxfNT2zELXlbW49WQ/mvuWou/GurEnRJSg8doOnL74Hhrv/REtD75A&#10;8/0v0HTvqzGACeL4nmhxR4duAR6bGDco7JiaSuOE89HXY8sZljcAK+aLcb5HQM3lpTb2fqGwYr1S&#10;sRgDVlJeqqx0uOjJ13wv4aXydj3+K63z1xh8+IKW4n0M3+9C3/XjaOjagKrzSzFyZw06ry2i0u3G&#10;3qqTWH9oLXZWbMeZhj6ca2xG+bl9zMZU1/1Lce9qO5prd6DuTBnWrpyCLVTdkyfW4kR5KXqaD2Lf&#10;riJm5CmYszqKNpIdI1UGnwwF4aU1TCfAaVS/NDl2HJ2NcxfKMH1ZDP+4d6CLYk4Om4RpC4Lx/Nlp&#10;HK2ehor2Itz/hODe2YaaG3k4OTwPTaMNaLvLKvzuAVx6fw8GPp7HDDQNU9b4IHuZB6KnJ2LxrgM4&#10;0z+K7tuvablG0TBwAyksNN4E2INq6zlThtB5KiQs1iN0rgqh860JsQ2C59ApTJUhbJYW4XNUSF3k&#10;g4bLQ4iZnQ/rEGbZGEtoYsVxXlsoImkLWXSc4+3glaiHOtgI0exg6Yt9YR/PYhRiDrd4cedMc9gw&#10;C9q5mrAzs1BRYWypQGZqcfqkUN+JiKVziJ9rw4wvFJhZ1m0yTGyoXLaWsFbJpcNHVlRfB0Kp1IoH&#10;mqkREh4oZV4LKxM4uesRER2GQH8v+PkwD2vksHdQIDcvFVnZSfDk62mJUcjJiEF+TiISE4ORn59I&#10;gCOhVJkhbUoAZi5IwooNkThWn4j15b7YeiaGzmw6VlVE0Tqn0DbnYPH2JMzeEsvfJh4F8x3pemVj&#10;xXcgtzdG7FRXbKmajpg8b8PDyfnbZFRgS91kLifuq0U1dSe04n5m4v5jBFkXZAf7YDU0hFhDlVUF&#10;yWEbwP8hKxDqIFsCbA0rf6qyyMQBtpIKbzxWiEtPVqOZKtt8YyUO1c+XbvVztlfY5BIM3dyAq/d2&#10;oLaDy41uwdDVMgxcWo+a7lm4/opCdGkxTvZPo6jtQ8fTn6P1KdBCERWX9Ypr7b85DiyysKSMAjKq&#10;pWjdVM9vATW8boCU0EnLjs2TVHV8GQHwGLxs7SLT0hILYMfVdlxxx8eF6kqfL5aTrsYRNxd4jaab&#10;T2mhf4nX//49PHjvKq4/PI47dyvw7FUZPv3VTgw+OojDDVux7fgC7KnchaVb1mPdgQOYu3I1knNj&#10;sWTNLMxenIdZM5Oxa8McbF47DRvWT8OuHXNxeH8xaivX4diRYtrpbCzbEEFLSIDT5QjJ18MjzRqe&#10;mVZInO2FhKleKNu/CCfO70DLpROYsz6FKkZrmzIRHhmTEZurQdbsCBxv2Y6aoT043rUd1UMLufHn&#10;sXhtw4H2AuxtzseFB/PQwKzWen8Dmu5s5W88i967v0Dn6O+x7cxVtF39FK23f4bB11+j5MBR+E3V&#10;IKBYBf/ZdgghuDFLNBxnQZkto21moZluCQ9m0aQSfwQwr87fOhWZC1MhD54MXYIl1FG0gOKC9DAz&#10;2IabQ+5vjMw5CUgsCIGGOd7E/t+kh3pFTvOAQ7gM1l4mtI/G7OB8vwc7sLiRu913YWzzNiaLW+Ro&#10;JiIkS4v0+XpUdheh5cZsHGimK1gdh4lmEySrbC43lq5EMpeb0i7bQaGWE2A7BAT7worzrKzNpENI&#10;4lCRsyNts5cz/PxdERrihSn56VTaTCTERmLW1FzMLcrFjKlpiI7wxrTpaUhNCYedrTmKl0ahZH0k&#10;Fq0Jwa6zmdjVkI5NZ6M5zMGKE5GYuioIrmGELVAGhygZ3ZQtQtI8oSGUNu60yczyk6y/A49APeyc&#10;qKK0zOYE2MbZHFphjZ2MCbC4HzfBJ8wyKrK4p7e5uKE9s7IVl7PxsKQS20AbroUq1E6C14bAKqjC&#10;qmAVlCEqFlEbuCWq2S/moPHifPbzElx+fw0u3J2L4z1zUd29GOe7Z+LBu4xWI8sxdH0LmnuW48ro&#10;dtQPz8eRrkVYwci37NAUrD41Czubz2Pz+Us4d+0n0jka4m6wb4lL18bh/X9pQi07n/ye44Tv0d+k&#10;oTT+BpDjCiuWF1m2Q1jisXmGZVgwOE+CV8q6f5Syr7ieVTxBoeXOc9Re78KFW+/j0qtXuP/9Vtz7&#10;uBx1/ctw+c4O3Hi0EUO0omJXfPuNZWi+uBH7q5dj6vIkFJdNxdJdh7C7dhCZ84sQkuqNjXuP4FBl&#10;I7Zu34xVpYR6ZgLWE+a924uxfcs8bNk2BUvLsuBbYAPPPHNCTOXLYhbOtkTMNC0WbslGx40aDD+q&#10;xqVHlbjyYRmz1UyETgmWLiNbdzQDHXe3Y/jdQ2i7vxZtj5eg5ab402ajkdmmgTmm+vIGNPOPqepb&#10;hdq+begY7UTvsxc4d/UztNz9NTPOp9hwuI5Z7gZ6nv4X6q+8i9BZAQgsptrOZgecpUZiqRd8iuTw&#10;LrKAx3QqZqEZXPNN4D/DDv6FStrEJNiLG69ReUWzizAnuLR2BFgeOFECOHZ6CHTB1sx4k2HDTqry&#10;kUtnXImrp2younbuFrBxNIW7eC4SlcnM+rtQ6mTQedoiMtsJg8924OZ723Dt6SJu+5lovj0XCzfF&#10;47uTCbilCUzlE2EmN5zrLG6ZY6uxhpunE+RKkYctEBjsA529Cjac1upUVF8bOOiVSE2KRGy4L6Ij&#10;g5CWEof8TCpufChCAl3g72uPqAgvJMYGwMtTg9JtcTh8Pg8r9yVhzbEsrKhIwYryBGw4m4qVlanI&#10;Xh5EJ2HC7Mqi4mEMtZ8FgpKZr72V0PvpIB7sZmI3kUoeC58QF1iouJyO35dwagmlhhbY1tscCg86&#10;D/tJBJYRhBCLR8uYUaVlLlYw0rBI6c0IrTWLpAraSA2LOn9PqC0BVkDBJqdCywKtsGhnDvvCRvTc&#10;X4HO+1Tiu0twrHMKjjVMwcXbm/Dsg1NoG1iC+q5inGiYJYF8fmglZu/MxrqzC7Hq6DzM27kYU7Ys&#10;x/LKQ6jov08h/TOF4HMqsDjOKmyraGNQSRBKsH47/m2jWj75G9svqdw/IoC/5/s4f3wdUvt2PcI6&#10;vzktljNcRsfCIS4+f/IFep/+AX1P/sKC8J84f/MBeh+9RNeDQU4/piJfxPDL47jyajMuPluNR98/&#10;glvsQINPlkh32O+8vhh9d9eg6foSVHbNw7mBo9h0bhglJzqw8uhhROcFoWh5ETqvPKNl+QwnKs+h&#10;/Ohu7Ny1GRVHt+DIoY1obivDrGXh8M9XwH+qAr5UYt8pBKeAypdji/UnijHwsgK3PzmAi+8u5nfa&#10;hN7nI6i7Vo+Dzcxed+eh/8VSNN9byFwyB+3PCvm7p2D42SL0PFxBWEvx8IdbCf4G/rbj6BsdRtft&#10;5/ztf0DF0E9w8YMvUbx5OfzTVciZF4XlO8pou+5h8d4iKjwzLr9H2HS1dKzXa5YMHrMs4EqA3QvN&#10;4ZxnAg8O/Qs1cBK3ewk3hS7Gghaf1i+SFlDcrSLIVLppvDrCiuPGsPE1HO+0djeXnlAv7m2ldKdK&#10;e3KaYMuoPGaaCZhgyWyoE3nWFPOWFWJOaRqKV6Rgbmks1mzNQPb0MMxcHgOPcDUmmRhL5z1b2FDp&#10;bWXSec5KcbN78fgUFx3smX+FnbZjsyXYZhbGyMigukaHSCqcGBOC2DBv5GbGYdH8qVi5dCayM2OR&#10;ztwr9kJHhHhiRm4K8nK5fbanoZT2eO3OLNrkGOSs8seUDT5YfzYPU7eHIWlxADT8nSo/fhd3oZqT&#10;ofQST8YQT2M0koBU+TKbi6dd2Bp9o8BWehMoPS1pkxVwjqRNDrKk0lrAVCcewcoCpZwkNfFER+mZ&#10;UoRb7sFxbzPoImzhmqyHNlotAa0ItqGNlsMuRkVBcEBlO/vM3Y2oGSxBeesWVHWfwpnmjWgf3or+&#10;q/tQ1TwPx+rmo/XSfpxt2UERykPJ4dmoHNoonfdcsGIxImblI3FxIfa310sOWJwZSYBpoQmgBLLI&#10;o2MQj6uoQXHHIRb2WNx4/WdouHkB50aOM+Nd4fyfE+i/crk/S2orjuWKPdsCZumWLxwfnxa3MJXu&#10;28RCIO4+0SnUV0wLmB9/D6eHOwnv+6i+1IczI/vQfOc0ly1nx1+Eq6/X4+73t+ESQe5/sALnhgoJ&#10;8RrUDszHQdqok22Lcay5GVUXL2N73TY03j2MZQdnIXN2JA4eO4CzFy6hvHYYjfWNGB4awonjnHeu&#10;FAO312PF5lDEFqgRN9sNfgVWCJ2uQVKRL7Yc3o/Be/fRde8guu4vwvlrazk+hKqR06h/MBfnbqXg&#10;7LV0VsOZGHi1GFe+tw7D7y0jrKW4/f11ePSzHbj20Wpcfnc+Rj5Yzd92Dic6L2D/hUPov/cY1cP3&#10;sbPqKNJm+tGeqqSn0HuH6ZGQFY6COcmwoYo4hBghkEVF7LzynmUGtyIzuFB9XfLN4JBpLEHsnGID&#10;vXQZnDHhpX2NpH2ONIVtqIl0k7b4WWHQRdLOhlgy2xmssrn9BHbOd2CmnwBbL0u4hisRlKSHA1XF&#10;JVSBomXMkoeXQ+eqgKXtJEyyegvGsndgJH8LDj4q2DpbwT1EB1sHJYwtxA3rLAivXDqbyko80JsK&#10;K+6wYadRSDesE3fnEFcm2RBwOXNyZHgI0tISEBLkg5jwAOSmxqAwNwELivMxc1oWFi6YgaWLZmHh&#10;3GkoXToHyzmelx2BhRsjWDjCsGdfMZasS0T6IndMXeeHtScLUFqejbk7k5lRzWHtMRlW7pOkvcZm&#10;juYw0tEdOJvBK9oN3tGu0PowtzpawkrcQSVEAxsf8bhWczoUATBzb6iNtNdZehC6UjzQfLJ0pZW4&#10;gYG1qxULgxEsxZVodC/imcjqMGvo4+yhT7CnA7JjwWSL08CWhXPe5kRGjnmovjgXqw4tQMuVJzh9&#10;oRFHqpbgaPUyVLVswPZjW7Bs91K+vg4Fa3IwdSMdRsUMbDixEFPXzkJIYSri5xbgcGs5Bp//N1oe&#10;fIW3ep7/ET3PxEXlBPiZgNmgjN8CbIBvvIkbh3c8+B0ujD7n8Dbt7k10PPwJ1fi/COHPCevvJNXt&#10;4PrE40k6RAF49jWb2LEl7t30Z3Q957qefy59jvjMrie/Yfsh+h7/Ah3s1DUjVLerV/n5RzDy/i7c&#10;+WQXBp8upWrPRfvdmRh+uoL5dyWqhmfTwq1E842l6H+0Fr0PdmJ3zTxCtlpS5AvXNmLJrqnSMdnp&#10;C5fgyJkzuHC9AfWDW3DnWR0u3zqJq0/LcPExi0HjbOTMdoJ3miUzsB2zYiAauurx5OP3cPVlM4sI&#10;CwddwOX3tvO7bsX52/vQ9aICHS/WYPC9pbj40WIMvMec86IY52/lYPjVIuadBSxgM3Dp9QIM0HJe&#10;fHAUN59fwvnLHWi71YTeh6tw56NzmLcuAnEsHuI6Y6cwdiAvU5jYvAUbVvq4vEA4BItjrTJmdCUC&#10;ZyjhP0cOzyKhvuZwSGdeTZmEdRWLkTw7lHlsggSwuDG5OspcuoG72EEl9xWXSFJ5PcWTDMRTCs2k&#10;UwTFc35tqL4iG247mc3fuBhHm6fj8IWFWHOgADZ6U8kWm8jfhjmtphVzsbiaRyfOGQ42Y+f+DqxU&#10;HFpR3cRhIwVVTdw+h0qs1CoIK1VIOpmDdpS22tjCSLqAQTyhISkpBim0y8GBPvD1dkFhfhoyM2Kl&#10;kzkiI4KYi32Yi9OwZdMKLFowHbOm5yAzOxxlJzKwfHcSUqY6I3ehL2atTUDWomCsOJiGJXsI9EI/&#10;eMSpCddE2DOHiuJkIq5hdphEa20N12A6giDm70QvuhBGDF8bOEXpYR+mhcKbRSnREQ5h4hi4jXS8&#10;V3qwuXgQOuE1VkyU7vctc2WBot2W879SBnA8VAnrQKG6NnRAtnBK5WfQ9egSxfOgLTF1ZSj75Dw0&#10;XJ6FjtuL0XXrKKE9g2O1u1Cyq4DxaTH2VJ2lVS5FxtKpmLdrLnY0rELJoSIsO5yPY71LsWjfNMzf&#10;sgDH286g6c77EEdq3up9IW7nYgC4WxpSCdm+zah/IpS0vFITKilU8y/oefdv0p0Euu7/gmr8ERpu&#10;1xLwalrhp5LqNnP5bnGxutjh9fR/uL5f4srrX+HK+7+WYBbFoY+f0ff0r1z+52ghuJdf/wKtt56g&#10;8VonLWkjFesIBp6sR9+jhSwQxTjUmoizQ9PQNrqUGXMRjrQW4ljrUlQNzUTX3WWoIdCbTiSjqnc+&#10;uu9sxLZT07BgeypmbCzA0bZd6L4nrv45jWP9u3Ggaitq25cRTKrjQ1qZy/NQO1KCTSf3YvepasyY&#10;Pw/Nfdcx+LAFbTfLcEZ87oP56H+2HjXXstD9cg1GPhzC0IeH0PpsGlqf5+HCw2zUEd6mu1NQczkZ&#10;Q88J9IN5zOpFzI0rmd+PYOjGefTeO0egt+PSixLcf+8sdlbMRSjhDEi3hFesKZsF3Aife7QceYuj&#10;EJ6rh18qc3m8BdzFVVLi7KuZFnDKIuzJk+DM93Xdq0XK7BDmrwnQx9BGCxXmOpRBBNSP8Poaw8rT&#10;mB3OmJ1aAaWPlXQ6oIn92/CJcUXRingc78rBmUup2HQ2E8nFXrDztsQk2dswtmKntREKNAHmaioa&#10;baWdjzFcI2TwjdPC3FbstBIX7FsTYEvCzA5PiK1E7uW0OO4roNY5skh5uSAqNhzBof7w8XOXIE5P&#10;S0RcXAT8/N3h4cUiyvkBgV7SSR2enjrEMvsWz87D/OJpSMsMx5ItiVi+NZXbxh8hBSqkzvPD1BVR&#10;mLUpHKkLnFG4PAqxhZ5Q+htRieWElCrpzYITpoJ9lBZK5lXvbNps5nordypnqB104gSOsWO89uF2&#10;cIvXwjedIEeqWfTkdCssquIB5ywEFk7clpLyWsI2mFY8yIrb2QpBGa4S/GK/g0u6Dp6ZwlLL4ZOq&#10;weoDWdh+JgZNlxbg0r2l6KPwVPWux6ajJZi7fjk2l1diy/FarD52HMVbD6J4206sP3UU83aXoOTg&#10;HPbNHWi5dpL9vBlt99/FBXEq85M//hPA0m1dCCqttHRDNQHqk68JIRuhFNlVOnOK2a159AOcGRzB&#10;+RvXUH/jKppu9+KSdPuXX2Lg2Z/R/vADdD74lNnv3wnmVQJ5DTe+dw03P7nNHPkhHvzgNYZejhKo&#10;H7Gjf4bG67dx+dX7VNjH2FFTjgusUDc+qaAqr0f15elouL4IFZ0LUXNxAw41z8TJ3pk4O7gIvfcP&#10;M1csYCvG+uNhONY+E1X9pTjSsBiLtyZif0MxNlQV4NyNBfw9K7ieHVTtQeyr3ouG/qXoHFqO1q7V&#10;zCf70Xp3N+5/8hJXnvwKSzeW4nTzFrSPrkfnwwUYel2C/pelaLpP1X8wFT0CTubeurt5qLufjSOD&#10;iTjUk4T9zXFouDqDRSWd4M7HwANm9duz0H5T/HGH8eTDNgyLHPx4Ge5+dIiZfTFS5tgjIs+aeVuG&#10;eHFjtDxbBOfJ6ARs4J1uAW+C6p1tBvcUU8TNsEfBWn94TJFBn2YO+xRjqBMnY3fjIoTksuJHmMAx&#10;xgT20cx5tN6qQHY0H+Y85l4bHyqwrxFkPrSxAYZDRzZ+JvBMVmHj8VysPpKAwy2iyidKZ11ZqNhh&#10;FWZUX4JrQ/soLKTtO4RYXPc7EToCXrQsDa5B9tLhI3Fdr8jB4jxnkYUtCbAN54nzoMXdKO0JsI+f&#10;B+IJrbipu8ZBJeVjcSGDI7OyzoHguOuRnBwnPfDMyVkj3Z3SyVmFtNRI5GbHw8tDg7hcD8xemYqs&#10;4gCEZXHbpTkgd24o0mYHYFP5HMxbm4bwTDUiWfjE84OtmIGdwtRsOjhF6uCW6g5tgB2MrL4DmTMB&#10;pn1WeCkwwerfWLD+DeaMF0pfC3ik2EvPkdIGK2HpagoLcVmlm1BfbkPRxMUejCPibC0l3c26fbOR&#10;OCsYqhgZXNO18Od3m8bCWHFhCarai3GicSoqahi72lbiSONOrC2fhQO1pVi8Yx121rai6dZ72HCq&#10;GVtPD2HhrnrsqL+Coi27seTgPDQR3v47Q9LtkBtHxaODfkbn+2u81fdM3DhN3ETtK/Q9J6hi+ELc&#10;UO33aHv0CZXvl1TVX6P7wa/R9Ujc9ZBQP/wUg48HCU0rTvd14GhHNc5erEPdtQtoe9iPwdfXMPrD&#10;DoJ5lYr7AyrpM1rhB1TTYdrcqxh5dRej33tAy/1Ygrj51gDa7ozQFlShYXQfam6spw3diPprS3F6&#10;YAHWlSczMy5FZdd2nLiwXroSZ+u5PIK6mrliJw6eL8aBxhmo6JiJ8g6q8PF8rNmbjf11RaxiSVh/&#10;OhNl57JRe20hKrs3U1H3oO/BFrQOr0fL+bU4c7oUR8/txu7jK7D/9GoOy3CqYRGGH1I1X61hAVtI&#10;G7ySbmE5Tg2no/p6Nupv5tP+T2fOzsbOzigsPRmI2dvcsf5oCMqbM3CsLR0nerPQdnsB83oJGkfm&#10;oOcGbfjtE7j46BTzuwB7C06ziBQu90VsnhJxhXZIpI0PK1AiOF+GoBwr+OfK4ZtnITW3VDPMXh+P&#10;U31b4JhpQvU1gjJiEoq2JWLT6TnQhE+CY5wZ9NHGcKAC24kzxtixlFRLucdEdkpjaceMLaG2DjCR&#10;hlY+ExA73Qs7qvKxrToXs9bHQu1FdbabAAvlRMNeZesJtL+EmRCLpw+Ka4Fljhy3/y4cqDx2bnK+&#10;bgYLuYl01ZE4nCQOFZlbm0kXK4jb6ag0Sohbx3p4uCA0PEg6N1phx0yuo80m8DJCLrKyeNhZdHQ4&#10;9A5qBPh7wt/HFU4OCnhTicNDPREU6Ar/OCcEpuoRneXOvD4RLgFG8KISegbJULQ0BtHZDojJUUtP&#10;HMwtToCzP3O6swVsHEyh0BpB7SqTLkwRtz8yUb4NlY+ChU4NCwcTaf4km+9IF/Z7szA4RtvSRrPg&#10;cdsp/c1osU1gQydj4z0ZxvrvIGNuCJqvbUbGgmBoabmdUzRUX/GcKzWS5gZIN0bcezYLW4+lsV8t&#10;x/aK3ShvOoKNJ3dhS+12LDtUQru8DBtPn8GRjnvYWjWALacH2Vd/iqor/4mVx6+j7Ow5XLhxEvWX&#10;j2HoRQt5ukAe+9j+B28NPP8zbeHXVE3RxLnHXzNr/ic6nl5hSK7DlRef4eLLy1STflrgz6hiP2WA&#10;/hyXX/6EcA2wo57H2b52HDhfh41nqFb3m3Hze4N49KMzuPVRNQaftWL4xRkCcAjtVKO6a6uoaGfR&#10;fqeHlvYis+tzKt91Foe7/JJUp6e9hH0/FX4lDlFNN58twmFmgeOtFdh9ei3a2vejsXczdtbnYvu5&#10;ZVh1ZB5D/hyUnVyMGevikbfMD7uqpqH+4gqcHV6A/a3FWHWUG6+pCBV9page3IHrz+tpR1YQ4C2o&#10;PL0GZ7iek1WrUbouBfvO5NPirqa9ZbZ9tZKZfQG/bzEzeT7ODOfgeHcWGq5Nw4W7ubTRM6ns2dhY&#10;F4HlFVGYstIXS7dF4UTbTBxuK8D2+jicG56CGx+sZcWczfy9GJfuV2DkZQXqR4pxlare96gUuQsc&#10;kV7kRAWxR2iBDP75tGMCYKqyGPdj1vXPpSKkmsOOtnDe+ilIW+QPTcx34BInw5qDRdKVQNpwYzjF&#10;m8KRNtw+ghY6xALW3sycXkaQu0+GlYt4Xq/IxCZSRlYQYrnv25hfloBzPcsxpTQIaUXhMLN727DH&#10;1YbWmSpsLt3jStxpkhlYuveVCcQT++28qOBufE1cpSOuOpJNHMu64k6TxrAkwOKG7Xpnezg4aqFW&#10;K+HsxN8YFigdYpL2WCtEs5R2elnZmEkqHRTsx0zsCm8PPZzsFXDW28LTzQFhIR4IC3NHTIYPYrIc&#10;EcCsmTXLH9E59ghOlyM8R4GMYh8EJlth+tJAtkikzQiEV4QOZqp/g439ZNg5mMPCllmWzciav9Pm&#10;u/y9k6H2UdFia6ATD0qjZVb7s9Gh2AZPhkOsOa2wuEqLENPVKEPpQrwnwCfDDntaZ7CQ70UlC7Jf&#10;rj1ktM+O6Upok2TIXO7PQs0MuyMV6bPjsbCMMNfUY+XR6RSoCtSNPCDAxyky5Zi1rRRzdqzF0kNH&#10;MGf7borYuzg99L50w/fDLZfY/5tQdnoFynvm0b2txHk6ya6Hl/DW4MuvMN4GXojn6ggL/Tlt8g9I&#10;uLhD4WVcen4WLVSLjrv70H7vBNX5Bk5faWSwrkPVQDft4RA6mV33NJ7DkfaDhP0sFXUzAd2Eay/2&#10;YYA5s+3uXObCFbTcRwlsLS4+uYsrL6/h4ovbtNsjaL5zC8f7tqPlLm3rzQNovV6O/S2bMW/HAqym&#10;hdh4fC2r1zo0tm6lPV6InQ0zcODCWswpK+Dri7Bs5wIs2zsHKcV+mLMhGo1XN2BleRwW7o7E+mPZ&#10;ONq5BMe6l9A1lGHobitOtOzG1kOl2LizCDsOFmL77qk4dLwY9dxAXfcXouM5M/DdmYRuJjrvzZcu&#10;TzvWko4tlQk40U31fUpI+2Kx8rS4s0Y61pcnoWCFD4rLwrFoRySWH+FrJ4IZM/Iku1x3Zzo6Xy7G&#10;1fe3swCux5V3SxgjltDNzEfeEkckTtMhfoaSaqhE6BQbhLEF51sTXqpvrik7hxXcmH+t/d+GS7QC&#10;00rSpFuguscq4BAsLv0zYvZlJhZP2IuhCkdS9fyMaZ1NYOkxGXrmvJjcMCiYfZXiUFLAROijFMhd&#10;Eou5q7KRlB+KSIIRnuQJrZuC9tmYakRgxQ3bqVpyHdXcwVJSLXEDe4WzuFmBFRz8reEeopZO3DCx&#10;pKJZ0WYTXtHEPLEjS0BcOC0f0THhSKI99g/whjXttbgzpdjZZUmFFnfnECeBKOyYH13skRgbBg8X&#10;AqVhMaMSi7O2khIDkJLphehMe+TP88LUeZ5ImOKA7AW+LOSZWHIoCTlLAhGV64CcuX7IKPJDXL4b&#10;/OKZvfkdU/KjEBTlCZ2HAsZCeZ3l/F1mmGjxb1DqLeAa54DgAhduPyVU3KbO8eKKLFM4i4s2Uo2h&#10;TSDAoeJUVGMkFrvgZN9Mxk4W+/d3UOTWoOnmYkTN8oUqzhyywMmYtj4KB5unMtbNwvTVKchdloht&#10;VdvY5uNQx3qsOLYFa4+dwZazHSz2w1hRUY3CTWVYd+o0FbmRtvoU+arChSu30XH7ExxpaUbJgTnY&#10;XjUDlT2r6IL34K2hd/+EoXe/pJX9khB/yaz6J/S/Eln3t2i9/QhDT4+j8+5GnL0kLiQoJYibqZa7&#10;0PVkP8Gro02k9DfUoe3SIzRd/YCduYLZtAY9tMcXrjVw3kZ03NmHswNrcbipjJWjDeevXpUeRdF9&#10;rx499/eg/upuVHPZxuvtVObz6LlzBTX9zTjY1oSTgy3YenYF1h1fjG3lpSg/u5xffgMOtCzEmb7l&#10;KNmdip2nZ2PP6WJWuFTp9MCs+fFYe3A15m3PwYoDeTh6fi438lbCNAv7zxTh0JltONV8HjuPbcDm&#10;vVNwuHoxVm4rQFUjK1zdVDTfWIi2e3NomZfh6qtNGHyykpl2GtaUR6JwowdWVcRia20c1pyJwoKD&#10;oZha5oM520IJsB9K9yYww2fRjcTREuXTReRg14UMHB7MR8PDIrqc5bj87hpmbW6X2yUoKCW8RWok&#10;zrRDXJGSEKsRMVWB0Hw5gnJl8MmxZP6lnctkrkqyIHTMXNFG0IWyo7NTrtg2A66RCjjFiCuDqA5e&#10;E6EJmAz7UFMqCEHzpfV1fovzLTBz5TR4JznDzPVtKcNFZPsguSgQUxay488pwK7yLYhK8YIFFcmY&#10;6mtDS2nrYga5I7O0hzmcxF5Xe2NCzY5MBRbjWcx81R0boXG0wQSjd6R7XIkTNsRZWMJGK2mRxZMZ&#10;YmPDERjkAy9mYKWdNXOtPRyZf5XMxipOe3q5wUHPXMzlfbxpkdl8PHQICya48SGIjvNAWq4PUqe4&#10;IYz5NmmqHnGMHYWrfLGzZgYW70rEtFUx8IpRSzfUd+H2CU1xREy2GwLj7VmcPBGe5glXWmVxlpmc&#10;LiIxKwY2Ogvm3u/AwUdJJXdH4nRa/DwNC6Y1fAosYZ8yGbp0Y6iTJkuH6NLmeeN4x1xcf38TLj5f&#10;QYiW4v5Hm3D/vbX45FcHcaJjASx83kHRmgSUt87C4q0pONdLWPdPxYp9M7Dp5AKsryiiyk7FzO2L&#10;MW31CpTsrZdOythadx9F2/ejYO0KLD90EgcazqOm9zzqLt/AvubrVO8OHKhuQMNwC4vCWnTc3EAF&#10;Jqzfti8wILUvMfzyr+zAH0r362m4fBQnenbgYMtGKusZiHsRnxpagDPXluHMFarl1fdQ03kPDX33&#10;0TzyATPtS9TfeIK9F3YTsrVoulSL9ut3COwoId6JipYKVA9tRfvoMSrtAQZ0KnffcSpwG5qvPMLl&#10;Jw9w/fUNtI3ew/bW1Vh1Ko0bIAcHqsSOpVW01PNQ0VtMqBai8fICXHq2GZ0ja7Fycy5K1k5FyYY1&#10;WLX7NJbvKcfRxjqcai9F7cU5qGzahL2HtmB52WpU1PfgyOkqrOdGLK/ahD0VZTjTvgwdo8vR+2wp&#10;Wu7NpNMoQdeDBTjem4Z15wK5gbOw5EgEttTlYPG+aMzYFMRqmcWMnY65u0NQuDISCzcn0fJMRc2V&#10;OTjQKs6kicGOCzk43F/A7ZWPjkdrMfh0L/bUTIV/gQUrPq1WsaOkvJHTFYicZougAhv4ElyfLHN4&#10;sfq7pxjDhbbYMVrcxtYYzuK2N4TQ0UuBpKxAaLyEwhrBkbZYG0BwA5mPw03hEGEGt1gN4ZwC1yBX&#10;KFzlCEmNQP6ifGw+cRgLti3FQha5baeWYv+5tVixcxqsnYyknBsc7QU7QiruPKJyM4G9P7OzF5Wb&#10;4Ks9LaHxsITChQrragoXfzvpDpQix6poecXOLCXzrHQmltZwt43wiBC4uztyGUJBO+3kopdO7nD3&#10;dIa/vweiI4NpmZ2lM7M8xZ5odwe46bk9QvyQlhyJpBQPpOS5Mf/K4Z8kpzV2QnKBM+Zvi0TeSg9E&#10;5jMzJ2ih97ORHvcq7oJi624KHfO/E/OsY4AFvOhcdD4W0nOGnf1t4RqgpxIz36snSadZpk8PQOo0&#10;FrXpXnRBdnDPpm2OYx6OnITkYl9srCjEYVrmwWcr8PzHh9E5OgfDTxah6+YcgpaGy48Xo+Pacrop&#10;B1x/dy9GPyjD6c75WLy5gCJTQhu8Bvtql2BX7TTydJDqfBHT15SxYExD7dUf4fjwB9hSM0TrvRhZ&#10;pSuxaGsNtpw4j3MX7+FQ0wh2na3GjjOn0H7lFovDNorgOgL8+k/4tn2JAbbB9/6IoVd/Rc+z36Hj&#10;3o/Reed9nOsfRsPQCCq7TqKyfyPqbmyham7ih27gcAjH23txpu0yhp//SrLWZZXr+AUPYN/5zXzP&#10;MVR29xDmqzjbewjrjk3FkQvzGf6306ZX0U4+w5mLD6i419Fy86e48uonVObL2H5+GRafyMO2xunY&#10;WzeN1mEKVleksSKtoFKvRdWlaczrq9A4chBrdyzBypXMzNvXoKH7KtqvXcfR2i4cqqpDbd8yHG+Z&#10;gp2Hl2PTrvXYc3QPjlYcxbbtG3Gs8jROn2tETVM9eh8ewDBz6flb03GkO5UuYzEark/Btupg7G2m&#10;0l/g51fGYenRKBSuD0Lm0gCUHk6QHs9xpHMGClcHYHdNPq0VP6shCatpr1eficGWhmysrYrEns5U&#10;HOmdg5UVOfDJt4FDiikCCxRIniVuFG6LkKlyBDL7BjD7+uZYEWBLuCeJa5MtYB88CY6EUh8yCTr/&#10;SfCIsIOjty0mmL8Frac1PKLt4JtuB9cYGRxDLeAQbgYHKrBDiA3y52dK103vOl3GAjmK5tGLaH3w&#10;IS3bKSzauQL7q3eiZFcmshaEQe1LEGmX7Zz4md4ydmwryBzegWekSnpNwWKh4dDWjWrvJpTYAss3&#10;ZyCnMAwTJxtJlwuKHVniVjrCFtsKIH2omuEhkm0WWVjKwwTbxc0eHh6OSE6MYsa1R0pCFAIIswA9&#10;MjxQurA/JjqQy6iRnuWHpAIneEWaIizNBilT1HDwMGIs0CN/SQBtM+H3MYBrpn0bajoO/wQH6VnC&#10;DowRTgHm8IvTwt7HEo5+MmhZgEyU35UigrUj3YuPDElTvOHNApE2wwsFJSHIXemD+VtDKRyz0Hlp&#10;K5ZtjcbqQ3GoGVmEk71F2EsXdob9ZPjJErIxBe0j83F+aA7Odc9iP8+hcKTSwdH5dW1h/9+EsxdX&#10;oP7mJtRd3Y+qkU0UhM2YvmkxFuwsw/oT1Vh5qBFL91ZieXkNzo58RqH8IxovvcDyvcewZNsRlJV3&#10;kps7dIxd2Fd1EOVN274FeOCVaF9wnHn4PYL8HueLW7E8+yXtYiW2nTmG7puXCcMhlLdtxt5G2sor&#10;y9D0YD12dyzEngv8orS8dV3nUDvQjjWnz2JfaycqB67g3OAgM0oZdtVtxIHGhViyK5tArUb37bM4&#10;K91qpJFqKp6e/19oGf2MgD7Cqd6DqL2xGI23NtB2luHSu3x/fT6WHIzHpsoc1PQs5oYpw6HGvbTn&#10;d3Go5TZW7DqC2StKUbplFzqHWlHXdBLNvZW48mw17n1ShtbLi7B1ZzG2bpyL2sq9WLduFdZt24cz&#10;NT04fb4NlZ1H0Hy9GAdrs7jefLTeLGFuL8LxngxmklgUbHbGnL1+2HQunRYoAIUb3LBkfwTWHo1H&#10;1iI/LNwZg7orxThOtT3SOx1lVOzVZ3MwbXs45h0JwqaWVCw4lAaHNEvos4yhTzaGV4YMCbMdED7V&#10;Rsq+MdPUiJuhRVShBu7MUskz/BGc4SQprDZoAlTe78AtWo6seZGwp2pYKifCinlVrhV2l+rrQUUM&#10;tiHgaqoxM6v+O1TbKfjhVzVofbgdNVcvoOfxC7Te/ZhWrh7Hm9qQtzQP+cvSEJ7vAp8Ee3Zoqq64&#10;nM5TKKwJYnP9EJBEu+v5NnRBplDRltt6ToDM6W1MmZ2BNbTxc0szMdlsIpRqBbMs7bXSkvZYTnss&#10;p6oqEREVIdlqrYMdIqOD4eamhauzEtlpsTh78igK8zMQHEjlC2YcmTkVzs4aZuZQhIT5wsXVDiER&#10;TvBgrvdg/ozL0iCz0BFWtt+BD39nemEw1dYEkzXfgYX9RJhr3obeXw7fWBW3gzXsfU3hFiqHSyCz&#10;LbdRdHoAsmakwVxlBBtHMyqyDdxDhS33lA49eUXZwS1MhfAsD6zbm4UTzdOx82QeSrfGoWRHOONS&#10;BBKX6LH+eCbOENRLz0rRPDwTtZ3TUdk2k2BnYF9dBg42ZjNCLsKl54dxvHslNlRnY2lFLg61nUbp&#10;0flYuI8WelMpnVo7DnVtxbnhE+i4W4/zd5vR+fxHuPQKaLr8AoXLd2DzqW70vytuuPE1TvY8Rv3l&#10;93Ci9Q7eGnj11Ri8VN5xJX71/7H1l+FxZmfaLpz9vkmnu81sy7KYmZlZJWZmZmZmsiXLli1ZBhkk&#10;GSXbMjNjt91tN3M6yUwyk4FMZgIdOvdd1cnMfMf+fqyjSqXCZ63rvs7rgbW+47wI+OTzf2Pq6sfM&#10;3HifhftfCSK8y6FzY/KD+umbqWX8bB6TV7KoOyBB/UwZ114MMzQRy/l7jzl4+5dSbX7G2NkH4prb&#10;JRcOyY9RHnrqou9wJa07Wzhy4a5gwFF2n27h/KObcv8YHQfzGD/VyLVXPVx4UcyND6u4+UE5J+9m&#10;Mnoinva9aYLhI+w/McHUsXEq+luIrqkirbOe2vFpqkYmiSusYvf0Pob35HPyVgWL94q4+Vq5YmE2&#10;tbVBhAZa0dVewcTUJAO7p9l14BAjew9T19VD46CCkhY3xk/GSiZP4N6nvbIN4qk94CyCdBfXcpM8&#10;Ek39eCD7L2aw/WQ0tcPBRORZiVOHM3+/UNxaQem4D1mDXhSNBpLY5kj5XnlOowOGkWsxjBAsjlAe&#10;7F+Lvv9qnKO34p28Df80HQJSdfFO0sQqaK0IdR22AToiXOUc1evRdFBOLGBMSnU4bvGmaFqukkH4&#10;f9GzXI+58xaM7bagY7ERd4U17qE2mIoYN1svp6w/gMuv6oQw9giGjVLSU0V+dxGxxUkkliaS01JF&#10;bGkaijxHuibzcVYYYagc8A7K9Z1WYemnhq7bSvS91oizizvb/FicfRX2fsa0jzRi72OKe5gpGoYb&#10;eWuFcifW26xZL+4vgt28RVxXZxsuLk6qGSf1dNXx8XIiTOGNt7hrWkI4e8eG6GptwEhvK/lZaUzt&#10;HcfVzQ43EXpgiBc2diZY2+pg5boRK4/VOPqrEZVsLb95q2CxNBdNlFPIKs9zVjNeJa6qXOZ0owqX&#10;1QX7Lb224hWlL99TAyO7dTgHmGNorc86DaGNbctYteVNycZbxXktpWCasUFHSRaS3TWXs0zcPK02&#10;jvLBeHomsqnuiaRhLFz+DiG51omEahsGZ2IZPxZF354wQWXlgmmJgtrx7D0rlHm1QgysWGU8WYPS&#10;hjwp2RlDalcERcO9VO9eYvTsE7af3SvOPMfF14c59W6pGGcbF959yqWXQsD3P2Tqwj1OPPknZh//&#10;kcN3/pWFl0jM+9XfBSyuqxKv8lYp5O84K2o/L7enn/2G+Uc/4fDNTzl2/XP2Cwbvmz3NyTsH2Hcj&#10;l5GFVPZcq2PHQo5kgnoRXwb7ljpElGfZdfk0NdPbBRnHJYPeZWphUTVTX++BcjKbEmge38GBi6c5&#10;//CgCHgXx+5KJbuVyPnnZYLiJYLv8fIjciUPN3H+WT2nHpVQvsOBtv05LNw6xqGFSaxCHeg9fJyM&#10;1gLCCyJIrKpj9vIjzl2+z4HTXZx/mcvSS3HrhWzVhO9VDUWERQeSkplKRm4+DV0jtO84xNDUAi1D&#10;fZT1+HPgSg7XPqmSOJHL2XcLmX+azp5bsRx9ksHSh6Xsv5PA9KVYLr3IZ5egU3qDk3y+I8kttvJb&#10;vcjpdySi1hb3HEPiG70kIyeRPxyEgWQqU8m8xuGrMAySLOa7jK1ub2AXvoHADF38UnTwSdHCKWYT&#10;JpLzlG642WQZ9sFaVGyPZmSxjeEzvUTV+bHa/Ido265S5VFdyae+kSaSAcW1nddj46WDscsWTH03&#10;Y+KrS6cUy9QiHxn8WqpTJvOaSgUBd1LYl01mawkZLUWCcQmE5XriFmaGvpNyqtXNmHmsF1z+MRqO&#10;kr+9lkkWX4+W5GoDr9UYeWwmszyJwoZMDBwF+7234uJrrXJhNc3NGJkZqM66Uh7jVS6lsnnLepwc&#10;rbEy1cPTxQYvEajy1Mnd4r4n5g5z9NAkuVlSUOIiaG+pJzEhAi8ve2zsDQkIcFNN8G4i6GvjJUXN&#10;ZxPeISaYOqmz0ehNdOw2qpZ82WS4Gh1bQX0hE+WSNsrcG5IoRSDWDLcQLcKSLPCM1BZHFnxWrt+0&#10;/kesVxfSkNeZu2zDJ8oS72hjed16QXVT2YZG/Gjz/8E1JpEDV5VrGrnSMphM50QCiRXKubaCia20&#10;o1pi1PzVYgpbPYkp9hBCjJdtqyC+xpnkOm92HMtgcC6eqAYbcpUTCZxIo3g0lvwdFaprAXZf/pA9&#10;lx5w7ukjEfsER67PMndnLwvv9nP903lOPtvOuXdHOfPsPU6/8yfV+RrfX0D0eyVCi1jFcb/HaEHn&#10;vwl68W/t3MvfC8Z+xZHbP+fsO//CgesvOH3nBYev9Eo2bmTxSSfHHtSJW5UJJmTKh9dw/HYDjRPx&#10;jJ5XzqB3jsFzHUzfGmLPxWpap6OoHU2ga3+JoGcOA9O17D2Vy+6zSZx6nC1u28C9zwWB75UwfjqZ&#10;KXH5PSfKBMurmblWIu4XTsMeH2oGfRk8XEFacxwJNZmkt6QTXxFPSH4SfdMHufbypPzgWqlkmRx+&#10;mEbPXD6VfRU0D+2QLNMmmN1FTc8IQTFenLqyn4Un04LsxZLn4+Q353P7i0oufVTOwbsJjF/24+R7&#10;yWxfCmDkrLQlX9mQGZx8mM6ZdxrEhZMFpx2JkQ6LbbAnvMWc4AZr/CusiKx3lCwcj504rEn0Wizj&#10;JK+GrULbZwX6fuswE6f1FYQOStMmQBzYJ0Ud50gNStqymJzrI7deQXl/HM0zaWRI1a+UKt93MoHI&#10;Yht8Im0xU15gbvy2YKWdZD6l6CT/2r6BkaCjrjhofmMc/VPlhCb7Ep/ph2uQHtE5ARR35dI+1UhS&#10;Y6xsv3Biqlzl860ISHTCRqGBReAm1K1/LAVhA/GlnpgK9mu5rhT3XUFkviP59THklKfgFGCmur64&#10;SbZtTEowGoLFBiZ6WNpZioj12aqxSYXTyuO9GzauxNvDjqS4YLzdbPATBy7OSyc5JozU2BCqS3KI&#10;DPXH3cWW8BB/9HU34+FlS0lpDsHixJklEYSn22HiuAZbD23J/lIc9Jeripjy4gzlzihlW672hhQr&#10;EWSkPil53kSluLFVBB6T5ig5VwcHZRzQXkFCprdqOmAzRzWM7aXo2GzDNdQMA9dNrJP3XaGu3Gm3&#10;CU0XS2Iq48ip9yC1zInCziAZZ5bivh4U9ARSNSDj4U6VxBBbLIIk02fKGKhwk0IeSUa7H7uO59Ix&#10;WUJCaxSxLU5Ccgq6Z1NoPZpBy9EKhhe6mLt9hO3Hahg+ls34iW7mb54Wc+vlzNNqGWPlQnYTLApW&#10;n/rbac5/b+LAf8+/3wv37+JdEOEqm/KQkpK9z7/4Kyef/Dtzd/+RC09fc2BpP3vnjnHm5l7m79Sy&#10;Yy6R8eMFkiGrufKyT3C4kukrhWw/XkPTwVQ6jglaXI4XIZfQvj+Plr3ZgsO5nLu1naUHHZKz/bn6&#10;uoZ7Hzdy8l4eM8rVzg8m0zQWQVmfP+UDboLeoWw/ESHVqFrCfR67zuRQMOhHWlskMbVhkksz6J1t&#10;ZO/lVk6+oyweqZx8nE/v8UTyhvLwzRRnTPejoaMd/whv0gskq+4tYOFBCRdepTF3P5arHxdw5nk8&#10;cw9ipTBliPjT2X4+gLGLIapTJTtmvRm7pGDyZiztM37iZKmS29PFyXxwTzLGO1MQON+UmFYX0ruc&#10;CCoxxjZVMlWUoGj8BkzDxb0UK7CJ3ox5iDhnpqZkHCvCMvQJERcOTjeXgZJE244mQbJsevdH03kk&#10;itwxP8r2hLDnQiTnXiQLWpUQEGOBluFbaBi/JQPPiNGjRURl+eAQpE94hqe4iDZ5dcEoL19Tzm7Z&#10;t7sbtyB1weMfoki2o2tXOZOnRylqzxQn8RKEtpdC4oBjqCEatso9t2vo2ZHJScHAlvEo8tqC0XZa&#10;gYb9j7EUt08sCCExP4TWoTpqO6toHazDK8iRrVqbMbYwQUd1muRm1ZSxSiEr59TW05c8a2eEjaUe&#10;jtYGhAS64aC8oF/uK/zdCPB1JcjfQ25dMDJQQ6HwJC0tDh9fR0KiHYlMccQt2AA7b31VXNios1w1&#10;m8ZqEa7y8Jeyrdz0Btqma/EOM0IR64idhzE/XPUDfMPNSStwRiEuu3zd/yU1L4jiBgUGdvJbLdah&#10;prMGQzsNnBSmGEq2/rHaj8SFTVHkKrALsyOl3J+gTBOC861Ib/WSyBZNZKm1bDNTqgcCiC/3wylK&#10;inaZD5HVrlSKibVMF1O/q4ic1naapk9RsL1P4l4h6d0xlO8OYFhwe/vpCNX5+0OHZdxfHubSOyNc&#10;f7GHc/eOcerWAY7fOM7xh/8obq08U1J5rcLfTn1+9lulgJWuq2zfi3hRJdr/EfCC/G/hhTz+4jth&#10;89/J4P69IOZrDl7/kPGFDzhy+Rr1O6oZn29gUoL48JFyug6msOecckrMNvlSCYIa4dTsyBHR5lC1&#10;M4H2g+nk9/hQtz1XXGaUsUN94sryAwQzjtzI59CVIuZuNLLnVBFtu+NU677uOpfOwPF4ts8nMHE2&#10;jtP38yVfFJLT5U50nT2Kci/BVgX9C9F0n3Sm5YAPi/er+OpfdgmeF5Jc6SSoqkNcuQ89B3LJbvWm&#10;YsRPSCCNY7fyWXqRKzFBuZBYjMSGZBaeCh1Ilt15Op6BY2GMnoln+FQ89fvkNUe86DgSKC2AQzfi&#10;ufw6T4VIPukmjJ3KYvhEKt2Ho3j6ZbPk/hLMwlZgFb8Oy5g1WEsGthOM9srUJq3DlcaDIWS1uBCR&#10;YURouiFpVZKtKsIFc+PJrPFkx2yyFM9SydUxZPQ4cehmFjuOR0lRCxB0/DH69mvRs1qpWnZk+6Eq&#10;9i91cWhphH0nR8irVl5ul0PH2DC7508Tku6CtfcKyYw/xkUQuW0kg9y6SBJKPPFJs8BehBuV7SXf&#10;w5OM6hgSi/wYO1zE0UsVQjVZBEjuNPZcg4NCDxtfPcm9NlR3ltDcX0t2RSqV7UUiimh0jTQwtTJX&#10;zcKhb6SJtu42tqpvZJv2JsnHb7FKmqbWRszNtCQX66GjvREtjbVYWxoSHOitysf2toaqliQZOTMj&#10;kahof7QNluMriG/vo4OdjwHqRutV52avVU6Ds/UN1f0Vm//v96tEbhb0FxHbuBmjpr9GNeeVvtUm&#10;EbQ19u66LFvzf4QW1pJc5E3dUBIuwUZs1hU3N5Tn6q9km/k6oRjJ1gZvYxdpI2gcQkJBgAjYjNBC&#10;a4oGgmk/EE/ZQCCVPaHkNbiTWRtMYKofOe2R0reC0pNpNO4ZonZyXoj0vIyjJ5RsP07H4VO0HBql&#10;diKdxr3h9M+m0z2TQt9MFgcvnebsw8scu1zL6Zu7JA7u5sHrWW5//GuOv6MU7/8IWNl+sCjC/e8m&#10;Tvu9eL+Tprz9X015koc8furF7zkpQlZeUdR34j3GTj+ha/osvYemOX//HBPHxynoiyC5yVXYv5zO&#10;vWkUdEVT1JdJoqBaTpcPDbtjGT5cT7ZgWEZ1BKXdGfQdqRIUzaJpbySt+zPYf7GZ3SfLxYGjxKkT&#10;GFvIEOdO4NClZvadTefsgyrOPBL3fFLO0rtd9M0lSbYI4sCdKHZdCmVsMZLjd9O5+jyJ+69TeP/b&#10;VponwsWxQ5i8LFh+NYrDz2PpnPNh8kIMs/cT2HXRn50XQ+mZDRJ0TxfxxNBzMIbBY+lU7vChfncY&#10;pdv9qRxzZfBkIhc+KeHArUjGz8Uxdj5JRJsin5tOaoMLUxeTOS0kkdfqjI24r1XkCpziN+GZIi6b&#10;b0RQoS0pbb5UjPtKJ4eSWuVIdJ4zNb3NlPc0k1IbSf1wKLtnMzgjxWrH8Qia9ymkkMQwdDQJr1hj&#10;TDwlT7utwcRJ8rTej8mpzOT4rfOcuXNFokIDVW3Z3H13jrGDjeTXxROX705gomTs4LfxjtAgozSQ&#10;wDhnIjI9sQxRx8RfA1t/5Z5oDQLTnXGLNiezURxWBmJsfjhBSZEo5HHlKoFmblp4hFlRWJeHnZ8V&#10;9SLitpFmSuoKsXK0wMzSGDcPZ5XzKq8JVmK08oIGTV0NdPS0sLU2xd/PDVNjTbZsXI6eOHVmeiKB&#10;fp4EB3hgbKCOu6sVJUWZpKYkEBTqJZlXTYSrgbbZckwdNdE02syKTSJgjTdZo/Fj1ZVSKhErz9fW&#10;WK5aaHzFlh+jZbyJmAwfzOX167XeYIPmCtbI4x5BltQPKXeO1hKa7Yam9Vq0beQ7mm1ik85qtCw2&#10;YOalgb6vBgFZfgSmueAcs4l4cdeSoUhCis2JLnakT8Zr3UiU4LQvOW0xFPVGyRgJoErosXG6n+nb&#10;/yQZ93Oi62uoGm+T6DJI3c52eg5V07Y3huapXLoPdQtt9dE61cvRK8/ZMTPCiWtznHuwV3Vq74Xn&#10;T1UrWZ5+53/Ee0YE/YP/dlpVE5FKHv5ewP+/7Yy4sNKJz4iAlc9VXsU0//jXKFeGX1ROBPDoF/Jh&#10;HzGzdJSqHSlktocydW4XPftrxYFTqNieQ914kbQMqTqppNeGU9iULgNWqo84YnSNCT0zcYyezCa/&#10;z49GEXnvdAZV26NJanAS4QSQ1emtmk52z1Ijs4+6OPY4k1NPszj/KoMjD6OZfxrHiXcSpVIls/RR&#10;DuffT+LMkyhmb0Vx+d08yRHivD2OdM1Ey4Yo4MDDUA4+CpPflSHOm8T4WYVs6BhaD3uxXSJBxYCP&#10;/A432cBJJNS5E1NtJcUlit65MPbdSGHvjQhBaneaD4Rw6G4xaY2u7FxKYvtCmCqr90rO8cvWxivJ&#10;gLAsd/zj7Umt9KV2MIGESn/Jnq70Hklh3+UKEspdRbhpTC2MMTo3RFadfH5LNKW1EVx+3Mvtj1o5&#10;dlsK1vMadp+qwzlED1O3tZJRxSkcVrPN4E0RWAD9B/YxcewKXduHaB8pYmaxkkMyQBv701TXz4Ym&#10;qhMQv4WqnjAKmxXE5wq5JLviFWMq2O2Cd6gF5a2xlLTHEJLlTGJ5IOG5Plh6WBCVmUFGVQWa4vxm&#10;/hvFbZwoayrCM9yNqs4aiutLGZ3aJagbhomFASbmBqoLFPSMtFWHkJTHhNVF0GbmhuiJkBMTojAx&#10;0cZGEDo8TPA00BM/HxfKS2Q8RASq8NnT3UZysWRmP0H7AG0hCCkIZm9h6qAuQt4s6Pxj1mm9JcJ8&#10;i3Wab7NRaxWb9FayUXM5G7bJY4LXG0TMBiJOU8e18lrlGWRvslZQ28xJm4lTLTTuS6RkNIo4ybjR&#10;FZ54RFtipbwm2HojLqHmKKTwGQUJjuf7Sx97Ep7vim+6I4H5dvKY0FOZNXF1zqQJITUdCKVNqK5k&#10;JJic3hSmbz7h6KN/Y+n9L+iUiNM6XULdaDnVwzlMnMlm//ky8rp9GThSLI47yulbfSzd75e2n8vP&#10;P+bMg3NMLTUIHR6TMftPnH73j9+LWNVEwH/fWaV0WaUL/3+EK4JWtv9+TAS8KEJXivisageYErH/&#10;xPn34Mzjf2fPmTFxyDaqBM8ad5ZROZRNWlOooGsQKfVh8kPdye4NE2zMJqMmhdTqII7c7GBgNk51&#10;6d7Bi6VSuRSSLyLIa/cjtyNICoC/uG8sxQPukgdDGDlXwdjVeg7cTxYiECFd82HmnmTDV9kcfRzF&#10;sWcJchspPzBOgn86h67Hs/goR5y6QHKEYMpNwdLXVSLyQtXr555GSssSsddy/F4Oo2ejBfV9hBhc&#10;BZXCCCu3kQLjLO7tI9m4jr1XIsXpxeXPh0sHZTB9I5PJS5m0T4cz8ziZu7+op+lQDC5Z2/DPNaGk&#10;O43S1lKCE9xJqfCmtEsixXg4dQcDqdoVJXQSTUCGLVHF9iJsN+qGE5maF8Ge2EVZaTqFhRHEJrsw&#10;sLecXSfGOXT+Ei4hliLeFRjab8BABKxpulKQ1oHWXY2UNtXRNtTEwFQ12/cPsn3fAPUDBWSUhaKI&#10;20pEuhYpZY7kNvhR15dISIIDbgoT8qrCae/LpbY1kUppziFGhIs7+8W5o2O1FWt3J9KrK8WZJVdK&#10;HDEP3IpPpBtxWYKMRSkkZCUyODqEg5uDauZJ5WmSW7dtwFzc1tBMXzW17IbNq1m3cQUb1ZRXIK3C&#10;2tYUV1dbEXM4gf5uWJrpSQZWrkboocq+4aE+xEcrCIl0wt5/CxZeazF324CNlxZG9lvYpL+M9Tpv&#10;sc10jWyDdaozxzbpvi35eyNqGvIZ4sqbtCUTmy1TCdjYQRDZ4C02aq9ULXhm5qYplFVN17wU4N5g&#10;kluCVYt/uycbY68wRsdyMx5x1jjGm2McaCIOG0pItj0hUtQiSt1IrFWuyxREkRTl/D5/OvZFsP9C&#10;KRUyfnrm8jj68LaMz7OikRbufFIh0bBZIt12Lj3s4PY7lZy4mk/LRDQHz1dx+cYwV+93cf1ZMZce&#10;VUgcGuHAhdNcf/maxScvhRK/FuMUF35XMFrMVHkrDvydCPeP/9P+LtS/N3nsjAj1v0UsWXjxXaUb&#10;//3/3wv/7Hv/yYmnDxmRQdexr5OinhiaRpPFxZLJblOQWBlCYY/gZVMIoaXuuKdKbmhrVi05MXAs&#10;SXC3hBN3Cpg+lyMYIQF/RyBNE/H0Si5IqXEQjA5j15kEtksObT/qy6SI5sDdTGbuZHH0djInHmYK&#10;ggeJOKM4+TSN0y8TRcAJHLwRw95LyuKQxalHSVz+qJirn9dx6r0SEW2G/IY4EX84LUdEILN+HL+R&#10;ReWoveCtPZXjsSS2uxJeb0NypzPFg4FSLd0YPikR4EQ4Q8fktTczBaGDhAz8mLqaxOA5yY6tboRW&#10;WxNcZkNCtS/Vg/IbSuJUA90z0JrRSSkgT8toOy4VvcuZ8FIHwopdiKvyIKMpmN5d5eyb7qWhMYPY&#10;GA/8vO0prawUMZ5i8NBN9i3cwivCFn3b5RgrBWyvXOJlDYa268iuDRV8lm0x1ULXzi7G5+akHaFx&#10;aJSS1nxSCqzwjxEkTDQjudhLXNcBH3EcV8m/zkF6xEr+dffTJTLRFRtvPSw8tLD3M8IrxAlLVxPV&#10;3MgOAVaqHT2mnso9vc6EJQehSAwgLDEU/xBf1QX85rZmqgsTdA22SR42Vl3/a+NggSI0QCVk5Uke&#10;VlammBhqkpUaoxJpXnYKmiL6wAA3AkTAqSLgxPgIUgXdI+IcBf3VcAhRE8xXx9ZHCzPnrSLcZWhZ&#10;ynZw2qS6GEPddDXOwaZom6yTnG+CR6iZiFeEKjHDwmU9Fm7Ks8sEoZWT0ymbxjIxkXhyhkNI7vYi&#10;rMQDjyRLvFJt0LCUXO6qL+hsTnytJ9ZROlgojFSi1fXYikWIBtGlwURLYYyUlljhwfChRCYXMxg/&#10;H82598s4+7KCQ7eTVCtGvP+zXj7950mefNLKjSdlEm9qePyqnTO3+pk6vpObj6a4em87Z66PcPL2&#10;Xo5enWHo8DFOPviQibPvcvjOl6Kz70S434v3bwL+3oGV6KzCZ1X74/fCVTrz/3Jo5f0zStRWYvTf&#10;UHpBlZ+/Y+7RO/SLO4xfuCf58Ba5PZ3sPN5MhbhLTksINcMFRBQGigsriCoJIK8ng9aD+TTsSxMB&#10;p3PmXg17z2RI7kylZDBU0NWTjqlUSgcCaByPpmMymslzqZIxxVXfK+DSh7nsvqQ8YJ4o4kwT50xl&#10;54kEeg8qJLN5suuCQnX4Z8e5YC69quPGx8WC+yL0J2kq8e6/n8LAKT/656VqHlZQvcuXvhk/9iwo&#10;aNjrQWafJ4XymGeBMRENdoRXWVO7M47B42mkNjqTUSmZuDOZojYvsho98E0yo7Q/RqJCrHS+NYoC&#10;ybgNQWTWpRGdFY2XoJipo+RGTyvaG6LFTeMYWUgkq9ePrH6FoHexiNeH5uESEjMCiY51w9/XGid3&#10;S4b3HObCg6+59cl3LL33H5x6+JKAJMls5stk4CqniFmPkZ24i80akotS2XdmkfYdItjGBuYuP6Zl&#10;bIy2sQEUyaZEp5sTk+VAUIq1OLETnmHGWLpr4CD51y3InJBYR4LCLQmLccHRxwwNs3WSedVwD7GR&#10;wa+LobMOtr46kqHtRCybMXfXEtTcgpa15FNfeb6RmmpZFVNrE9aLgLfKfWs7S0FgT4xN9AgJDSQk&#10;PFi1rKiLs40Idg35WUnERgSRk5GEg625uK4vfpKP40W8aanxpKXEkpDmg2vIVhxDtmDusQ5LNzVs&#10;PLQF7cWV3deJM2tiLYXHOcgCpwAT9FxWUDEWLmiajSJVcr3rJsnAa+X5a1A3Wc4qJV6LeJUzcCZX&#10;hrNDHLBorz/RjY5EVfiKwVigabOBoAQXGacJtByNpu1oLJbhZuj66WAYoI+m02biywOo3BkpWTdG&#10;tV/kgJjJ/NNcrnxSyelnmZx8GM/Fl5nc/biB2x9Wc+ODMsmz2Tz6pIZHH7bz7NUQVx+Ncu35CWaF&#10;KpeubefC/bMcXHqHhUefc/DWx/KeX7L/xk/EIH/DwrtipiLcvzdVBv5ewN/vyFKKdOF9pYCVrvv9&#10;Y8o9039/nlKwKtH+7THl806++C9xu1+x8M5vxNq/o2f+KeW7T4uT7qGwNUWcuJS85lwq++oIygqk&#10;oCuFQzfaxR2VO67qJSsXc/R6Hq37QiTMp5Emokhr9qBtTyLxFeJ8vYKaw+FUDvtQvd2NiYVoDl+L&#10;E7HHUTcWJAUgmKM3swU38sXxvakfD6Z7NoSJWwlM3I0WhxWkvhfD/KM4Dt2JYuR8IDsvRdA2E0Dn&#10;TKTq2uKdp/I5+6SK04/y6D4SSO1kFGl9LtgnaeGQpIdPrjWVuxRMXE2nYSKT4o4U6tpSSC70Qd9t&#10;E6Y++lgFmaoOI8QViVO3hpHeUsD2+askV5Sq5mNWJAXj5GdG32AzbTtbqN6TTONUNtldkSTXugnS&#10;RhAkwvH2s8fXz4aUrCAahjNp3TvEzNV3ZSD8G1c++D2zd94jqTwBLYsV6Inr6lpvxsBmEyZ2Gyjv&#10;Ehycucjl9/+ZvNpuYjKy8Y0KJLc2h5KOYEZn8wWzlXvMDYgrdSEyyw5Ln/UEphhJAYuVjO6Eh6Cj&#10;R4A9bgE2aJltELEYYSLCtfE1R9dOHUOHbSIUS7m/GWNBUJ8kKxwjjbEOMmGL8Qa26qhhYKLPhq0b&#10;UNfaIk5rTpAiUHUdsIenC65ujugZauEsAg4QXI6JUBAR6oevlyMhwX4EB/qSnBRLSnIc0dEhpKRE&#10;U1gWh1vINuyDN2HpvUYlSJdgQ8nE23AJMMY32hZNqx9jJc5o7bWZnFZXRk5GSLEroGt3rHz/lfI7&#10;V2PuuVqw+62/rQ/8YzZov4Wu1WYpSiaY+WjTdiCL2HpXYls8pLAGUid4WzHlT+mUB2c+qKLneDIm&#10;CnXMQ3To2p/J/iuZXPuilKUPC4VUc4QKxWiuh3HtszLpqzyWnqdx5WU+194vYPFBMtfEPK6/qubU&#10;7RSuPatg6Z60R03ceDXIrXeGOHWlgqvvH+DW62+4/OInHLj1cw4/FG0pDVRM84y47383wej/zsD/&#10;07534r///d8O/Pfb/xb89/cXXv5WBP9fEtL/wtLrv7Lvzmd0zl9j7MJXdMxeJb9LKltXHqG5Shdu&#10;IrYsBudYe/qPKQeagoPXxA0vZAu+RpArGbdEiTKy8StHQ0iv88Q5SgvfFFMiC5WX69kKmgfSNR3B&#10;yGwYnZOR5Hd40nUgUTZmAt3TybTsTKKgM5DeuSQaDvvScTqIsYvhjJzOZOfZSnacldx6O5HpO4LW&#10;N2MoHfMhpsGa7G7JpkPelPf7ktXsTMVICElNTpgGa2Cm0MY904y8ASkwRyqo31dPcruviCuB5Pxw&#10;IrI9MXRVwyXcDgt/E9wjXcXtYqgePsDx+9+S3VmrWkO2cbQNExctKlpy6Z9qIqrIV5zUGd8YZ3Ev&#10;E1z8THH0MhIM1ae+OZlDp3dTO5TI2PEZoYh/58Lr3zH7+AuG5vYzeGQAxyAzthj+GD075dU1mzEU&#10;J6zuSJfPXOTO13/g5md/EDr5gmlB7qPXprj56RDPfjHIjU+rOPOsjKsfNArVpEhBzOLwjSKOv5PG&#10;uQ+LpYhVUDsQJcK3xcHXABPHrQQk2EvR8KSkKwyfOBGL7Ub0nbZJHvRn+0I5YSJ8Q39dNgrCrtdY&#10;JxlYHy09LdW5z87OdviLKJViVp6dpfw7JSWesNAgQeRooiJCJevnERTgQWhIgDizPYVFuaSlJ5OX&#10;n0ZoqBexyV44BW7BQbEJ24D12Phsxc5PE1P3Ndi4awsuG+DgtU2wepOgvzr1g1Es3q7mzos6Dpwo&#10;E7wWxw5ejU3gZkHutSJgycF6bwtOr2atlnKqoDdU1z+bSEFqmU6h+2wsXYLB86+KqDviSWa/J8XD&#10;ynWNgvCTjKycUOHqZ/XiirESoSR6PU7n/KtsEW6F0GEFs0KE558XcvkdpXDTWLyfyhkZd/MSsw6c&#10;iePYxRSOX87jlIz/a8/2c/v1XXHnayw+3sH+i/WcvH+RMw/e4/yLfxfqFUNVae13qp3Iqh3KEl//&#10;/wr4f5/QoTw2vPhKbl//SeXKKmErK8HfcPp7d1aKHc6//gvHnv4zdYcWqNqzn/KJw1LBJpm8/D7D&#10;p06RXJdLVX8VjSMdtE100TUbz/hSMp1H/AWDEwSNc+iYiaZfhJfb7012hw9u8Xoi/jCC0iwJz3MQ&#10;IRvjnWBBw1gszbv9aR2PEDwMJ7vRk6QqZ9LrPemeTKdqKITWaclP7TaUjXtLVQ2mRAqC8lTEyevZ&#10;8nuKmH0Wx3FBm8whW6oOedB3NobioVCii20oag0iMteO+FIvvJKt8Ugxx1byT05rvKB9Ii2HSwS/&#10;i4UYUvCJdyI0PQjPKF+CkmNRZGTRtmuRhp3HyW8fJqdpiNjKMgr7muk6VIVvrJWgtAHlTen4h7kQ&#10;EuOOhwjR2kOfyARncqsUjMz0i+jOsHDnAw6du8bh66+5+ulvBbNvSlYfoXIsleqJOlomt+MXqUBT&#10;nNjQQXn4Y5WITo/Za62cuDfF+Q/e594/wolnL8UNznH59SEuvxrg0osCrrzO58U/tvLg62xe/XMV&#10;H/9rLe/+opYbXxTw5Gf18r9+Tj7O4/ijTHafSZSI08Se8wm07o/EOVkfxxhTclsSCMx3ILjSAb8S&#10;WwwCtmIoKKthvY0NmptR01JDz0QHa8FiH18PEfQ2lYBzczLw8/EiJzuLcMHpqqoyurtbiY4KJS0t&#10;UfKvF+mZEk9E1MUl2aSnR5NdGCo5fYsUyS04Bm/EJUhDcvAW9BzewsFvK/a+mvhHWtHcr9yh5k5S&#10;sTjwdAanLlVQ1RKIIs4CB3Fvp7CNaEvUWKe1Qoqf8oKN1Ww2XMlGA+VZV+LIRj9WLaDXeSoWpww9&#10;GT++7L2dTdmICDfdmnAxksKuIBmf3mw/E8/Be/FMXImT8ezKsUfJnHqWJcKu4PjTbE4/yGdmKY29&#10;8l5Tp2M4IPFv+8EADp1J4fKjGq4/beTG827OP9wr2/ehoPUvmbl2SXU9/NnnnwqC/4LF5//B4gsR&#10;8P8S7f9HwKq9yX9vItKzqh1a3/99+l2p+iLMpY/+wMUP/ypVRine77Oy6rWvfsux+y8la96kbuY4&#10;QwsXRbT3SGhpIrVrD9vPfSWi+URy7SiVPeWM7h/myvvn6BSh7rlYRv3uKLJErEWDAZIxg+k8kCAZ&#10;Uyp9T6wIJojK/mjiC+1p2h5NcXsQGVW+JEjnFEpebBmOok7yctNItGpV9pRqb/p2J7L/ZD7ZrZ4E&#10;FltJltGneSqGjrkgOk/6MS04Pfc0jf13Ixk478Hw+WAOPU3gyLvx1E0GkdXiQ2SeLTGFTpJJPcnr&#10;DRIBm2IeoE1CRYjkqhRGzpbQKSJu2TdA4+5RIYtm6nccpvvgVSGB61z5+PcMnnrE6cc/Y3LpI7I6&#10;99EydZjJC1LYevPYZrAOOw8zvEO8KKrNJSzFmY7+ErbvbKSwo0le9xnXP/xP5u79lAPXv2Ti0ruU&#10;j7czfHKIiXMXhVYO03NojnPPfy559w45VRV4hFjgE2GgWjf35M12Fh7XM7rQKdHmE65++C3Dx2ep&#10;mhZ8PiQOcFky2qtybksOu/ZRumBeKO/9VDlpfhH3Py/i7hc5XP4gmTPvxEqBTuH00zx2nktj50IO&#10;bVPizNnmZHQKUU3EEFXrilOasRCKKVtsV7PFWikQDbbqb0PbWBstfXXVmVjKHVb+/h64uTmIcDMI&#10;DvInNUn6OiWBwsJ8mpsaSEqMIzIyWHKyDwWFGUREBhEbE0JjQzE5hQoUCbr4RKlJ/lYXseqJ66rj&#10;7KeBT5geRlLArNy0GduXxXZx0MGDGVRJNPEMUT5fjdg0L/RtV+IUulFQewWrNd8U8a5Vneyx1VA5&#10;u8gq1MzfQt3mbdVZdfn9CnS9N6DIdie/M4b4Wg/MBOFTGgLYdT6HJol7eT0i4sVITrybw+j5IPaK&#10;kLefiWDyagKnn+RKLIuifU+wjF1/OuV2ckFi15D8PR7A+JFo3v34EGfvD0mRFtc9O8bxqw+Yu/qC&#10;a6//URWXllRnQYrWlIL9m/OeUe08VgpY/hZH/oFKsCJU5TnRyrb4vlLQSkxWXk6onMP5P2k6eoLK&#10;gyPUHu1i+4WzUmHg3Ku/qER86sVvOffuB4wtzVK4q4niHSXU7ull//WPaD70jjjGC3aef0VkdTm9&#10;B3ZQ1q48k2hcOr+Gup2lkscaKBuKIrrCnsxmP+qGk4gtciOhypOIUgc84vUpa4ugfiCUnDoPStqD&#10;iSlyJanElcxqZ2JK7FWnWipyLMmqj2X/XAVnLlVJZvYnstwJh2h92g4mMXQmio5jXjTsd6Z52oeK&#10;cTv6znhy4bNSwf4wQeowRpfiBa+TGToRrppfuGggkKJhL5r2xxJcYC/oFEBoSSjNBwsEpUrI62ph&#10;/OQVdp2+xhkR69K7XzN76xWL7/6LONVtZh/+I5M3v+LMe7+Wwvdv7Lv2jKLuerbqrhTMc6RuexfN&#10;ow3kN0fSNVzB5OFZzjz5hUQC5bWhbTRN7aB8bJipy5dpEuF1zDTRve8MJx/9VMS5RNmOXk4+uMTi&#10;zQWOnBmW232culnFsWs5IvQEBubjOHJ/hIVnp2meaSZ/Tzi5O30YXszk/MtW+U6VgtnlzN2J5qjE&#10;iZHjUczc/P6w2/jZAPZdiZX4EUXfYgDZY54kSFw5cKWMlDrZjlMpBJdZE1LmgW+uLZbhOqjbbWSj&#10;8Tq26m0St9VATVuw3lQHY1MD1XQ6GekpknEDiBSnjY4NJzY2grLiQjrb22ioqyMqKoy4uDC8Zduk&#10;pMSoDiPFx4ZQX1NMZnYkYfHmhCXpERyjQXiMPoERejh6b8TGY5tKwK7+WhSU+3LrVSv3v6lk57EU&#10;PEM34Re/gXAhKVNHdRyCNDF03IRXuAOa5uvRttigusTQwc+Q8CxnttmvJC7XhfHxLKKzJaOnOzJ4&#10;tFKMwIDYOjd2K6cfVkaw20ImF9NFA7XMPEih7ag3uy4l0XTQn5Jxfyp2+lK9M5DS/jAad6TSfyiL&#10;qrFICrsDZZw7sXirm3tPZ5lfGuTOs3kuP1yUfrvOnnNPOPbkX0Sw/87JZ7/m9PtCvyp8Vu5vUrbv&#10;xfv938pTKZWILO3cq+84rxKvsv1R2p9Uwj7z/u/Yc+sTiicnyNiZS96EDPCLeyQvScj+8C/c+eI/&#10;ufHxQ25/fk6qzjjT1+qlUo+zZ+kRExdfkL99D5W7pjCX3Bsq7lmxPZ209ggyemKo2t5CXmsu2+dq&#10;SKh0Ja7MXVzUh+RKdxGpDXX9UTQNRRJXaCXoHUuC4It/iiFBORbyf0cRsGTmHj8ad4aQWmtPSIoV&#10;R0+1cOpKvuRhwdkceX66BZFlDsRVOJLX4Uf19jCSGlwkY8uGnQwlsdGOHYtRqquKKkaDqZ9SZl8H&#10;3JJMSJSB2rwniaod4QTlW0gxcSaiJJLAQk/iaxTktaXTd3CAzoMn6J6ZZub8FeauP+PqR/8hDvZ7&#10;6eCPaTpwU7UX8fqXf+LiB/+OW7gCEyd1KTpVFA9USsatoLG/gN6ROg7NX+Hi+7+hbf8BCnq76Dg4&#10;Jvk5i+aJJnH7IhkA9ZKjB6gd6ye7J4eh04XsXMxn92w5B0+2cuudy5y808LEWSlEF7I4eiebg3fS&#10;mb1fKYiXSeuRdFqPxUohU8gAqeDw3SIOXOuS/kqVwhDJjqOJVI+6SfFyoGV3KH1zMVKAsuk9mcrQ&#10;Yi7tR2SA7g2nYSKCmDp7gvNdsYs0xcBbAx1nTdYKkq7VWcmmbWvFeTVYu2mV6rJCOwcbEW0Eebl5&#10;Ik4ho2AZ3LUVlFcKybS3UldTRU5uBhnZacTGRaiOC0dHCQ2lxZKdGUdhbqZk5EK8Am2ISLJBEalN&#10;TLwxoTEGgtXbVOsX2/upExpvyNC+DGbvVLD3Qgbt8j1Dk4wISNwiY0OPzPIAGgfTsHDbRmR6AFtN&#10;VqJh9v1xYZdAQ2r7MjDx3kxFfyJ7RLSJhe6Y+2hKPAuRYhojfdjG/LN0Jq5GsPtqDBc+LWDscgD9&#10;C+G0zQbScTyEvuMpZA34E60836ElQEVyyZUeFLRLITxYSUFPNO1TVeya7+P01RnO3p5j4eZlbr98&#10;n4V7n3Dg5iecEg0uvBKByu1p5f3/1b6Puv+zH+oH516LeKUp0Vh5DfA5paBFvOfFfc9/8FvB328Y&#10;WHgubvWIpsPHqT6aT8YeT3rPjnPo/gEmb2ULlmYIRshguhjK5O00WmSQVE7lS8WOwCZDA5dMRzzy&#10;XHHJ0aV6vISe2QrcUk1xiVbOY5RAeU8yZT2RRMuPLe6KIq7Yg9z6UI4ttDI6lU55WxBFbWFEFzgR&#10;kGFMQI4BUXn2lEshGD6cyf7zRfQciKS03VcEXMrI7ljii5Tu7EG4ZDRX6WjlSfoxMuCi8m0xDVfH&#10;KlwLj2RjVli+gWOcOd4idOVE3Jsd17LWehkmQfqYBeliLJlO30sN21gDFLlu+KU64Z0sg7w1icKW&#10;SLLrFQwc3cOOw9Pifu8wNHeJvZce884vYf+Nb6mZvs6OpVeckRhS3tmDjZcdLbuUcwB/wo4TFxg7&#10;tsCBE/Mcn5+kqbWa0qFxEetZjtz9VJzxCyYXb5Jan0VOcyblfY2MHJmlZ/9OmseKGDxSyu6FPcwu&#10;nWPXwRamz9TJd0mVIiSDaj6K0TNZEm+6JCsrpGA5cel1DUuvSqQVcPR2Ou2HIuidyxXM7yRNCuiO&#10;g+nyfTKo7AygezSD7GZx3nZ/YmQAjhzLpm5HhOClN11HU7CP1SIwxQVrPwOsvMxwD3bDyd+NVduU&#10;Z4VtRtNQA3NrM7x8PFBIzvX29iBREDk9I5lcEWR2ZiqpqQlUVpZTVlZMVHQouXkZKIL9iQgPJC05&#10;ivjoIJISwghReFEmWTg1K4ngSB95P2uiEyyJyDQntdqXrFp/qvvCiMmypnMyRgqggo79EfRNR5KS&#10;b09ggpqIWF1ysRV5IqzAGCtMnbXQtVmLnt331z0bKGc7cVmJXag2Ka0KgsQsnEJNsPbVwSfBQmiq&#10;iJn7YZz7MJ+RcxFSDL058jCdYcm2igIrciQX105EUSw0GVPrQmqVbLvaUGKKffFKcMVaYUTzuBhg&#10;Rxrte5sZmdvJoYtTLN4/zNm7Dzh88QZHb33A3ONfiv7+l2DFQBeEiP/elH+rmkrA3ykdWND5lYhV&#10;JWC5//ov8iWV5zr/G6OXz9J7fpzJu7dpPDJPztAk1XuOUT25h+Yjo7Qeb6JGOb3r6QDi+82Jajcj&#10;ccCC0DZD+dsOx4KtBJQGElaRgEOatQjYioKhakHC7fROD5PbWollgBFx+V4EJzgSnelLcrEPwXF2&#10;hCS6EC+iT8l3JDTBjthCFyIKrUXwbqTX+4lA3Ugt9SJBuWD39nAZoAE0DCu4/rid2rZo1fFJE99N&#10;IlxbKRQmBKfbESWoF1HogE2ULtbhurjHW6PptQZN901YBBhK08fUXxsNj/Vscl2Foa8WWx3WsM5O&#10;OXvGNoyDdTHz0cM91o78thyG9zUyMNVA/4EZphfucu/L7zhy77UM+j66D5/j2KOvmLj2lRTDf2H8&#10;wFECQhxJKi9m3+UPOPviV5Jh/4UL7/wr73z275w6eZT6xjxCChMYOy30svhScu4hcjobhVQmxJHr&#10;aByTonnxFdc/knx87SZtO8fZd+E25x4+5+7zK+w+Vkp6qzPRteZU7w6ndDiR1n3RnLqXr7pi6vCt&#10;BO5+Ws47P23j0rvNHLxZyo6zCTKYagnKtqd6JIzO3SlSMGMob4ojIssdH+mHov5Qwch0shqD5PtE&#10;ENfkQnCJE+4RDtI3IeJ+9liKiGMz4tAw12KN1mrcA9zxDfQhIMgPd09XbOwtcHK3xc3TUSXc5MRY&#10;EaY/GSLkhqZaikvyaWtrJCDAh8KCTCLDfImNlJycEEFORiwVpdlk5yZjZ2+Il68VDv4GeMSaSv9a&#10;SQTxpEmiV+dEBkevlXJwqYDcGjuaBxUk51sRk2NKRLaJILExiiQtiuR3uCoM0bVVrge1AT3HVVKo&#10;16HjvgqbMH0hPDcco4yx81dXXU+snHvqgJjUzgvB4qIB7D6dK8QVT1aHM84xgvERZhhKkfdKFtor&#10;8Sa5LgTnMB0ya0Lwk2KfWpMqhBlMbIkPqY3R7JhpYf/iGPO3lrj8dISb7+7m7IMHHLv3jUTWv4v0&#10;ewGf/dvsOMr23/FW9X/l7e/5wYWP/8qVT+Hyx3/h8id/+f7+J3BNcu6Be+9TMTlIrlT7sul0SveW&#10;03XsmGSBQjyzBKOaJL8sNJIw6EFYhy1Zw0GEN9vhU6OLZ4U+3uXWRDUl4V8SgaE4npE4n292GCOn&#10;7tE2d4f2fXOqCe56ZvIp6Q4hOE3Emu6MIs6Z9LwwFDF2xGW64xZkgkI6yi9Zi8h8a8KzrYnNcyI4&#10;0RLvMFPJ0kkk1NtQ1iHZtjWYhDw3FOkuuIRbyIY0wClKH/9kGxwUOrjFWRGc46o6cd8ryR57QUAN&#10;pw1o26tLRQ/FJcaeDbbL0XBbj3GgFjpeW9H31cQ23Fx1nNMz2pmQLD+8E72EEooYONBPx+S0KrMq&#10;BTd5+TED4qrt00fondnF3oVTHDmxQFVlOoqEcEZnr9I3c5jppRuSeV5z9PprDi+9z+zx05w8PSMo&#10;e5S955+Q3l5NSlua5PBmGnfNSL7+N2bvfiJo+Ewq/TxLz77m4sPPmLv5imM3P+T6iy/EPQco6kuk&#10;sCeejGZ/QT8nGSRlvPezfl79qp/Fd3I496Sce58Ocv3DYcaXsmk+FEjNRCRJjQESYdzIk9uoQjeS&#10;KnxwjtQhINOJ3Us1gs2x+KabESg5sWQoXhDaVYpYLFnVKThF2KPl+v18ymaexhg66eHgYY+tkw32&#10;TnY4uzliYmGEsXKSdiNt4uOjKC0pJFPEW1FTSk1zJUVlRXT0dOHs6kB5SR4RIT6kJESSk5ZAfGQg&#10;+TkpRIb74OlqhL2jgWopVCO3LURkCJ7Wx+EXayk5M40jNzOkX1yJSbEmLkPQPUuEm2OpWgI1TSJa&#10;apELAQl62AVuwdxvE5Y+mzDz2IiBy3oxEx0shCgCE/3QttpMbLwdmbkenHhYzZ5ruYyciKO235ec&#10;qlCy6gOoHo4lsshXdV60sbcWVmICblHW4tqGJBX6EZvuRnJRIIoMJxLL/clqUBBf5UPtjgSmz41K&#10;Eb4uDnyUWx9OsfT4BktPfqG6ZHdRScKvlacq/494v29KQSvb9yJW3v7g2LNPGbl4gvpj7bSdGmT8&#10;+hT77y0xvHQWRX0yPiUpJHa20DTbRd54Kg6ZlvgVBlO1q4asvhT6TpVTsSeWzGFPwhvsiZTcGFbr&#10;SHi9C2HVruiGr0cjZD2GIZqElbqT0ZFHy/4FGg4dp0+KQVZbMkVD0QydzCStyYOy/ljyG4KoakzC&#10;0kELc0EdRYIL4SLu/MZAGWDivsVOhKQ6YOqwkcBYG4olV6Q1O1M1EED9YDxpFUGY+2qLiD1FaLZY&#10;BmnikWAqgjUjShw+JN8d+2hj9L23YBGkjYHHNjaYrUTfQ5NtLhtF7A4k5vhj7KGFtssW1KzXsNpk&#10;OVuclCv36xKRE0l1b4Pq2HZUeSA+mbZUSkYvH4ylekcnu8/cUh362T57kc7BRiZHagiL8aZm5376&#10;ZxbZs3CJgxce0TI+S9/+U+S0dzJ6YJ5z5+fp3rGD/n3jJFYnUdzdQtvuSfI708S1j3P8/qccFDw/&#10;ev0aZ0S81z74Fafv/5Szz38jheO+oPIIo8fPUzlcT0iBnQhfwa2PGrj1cQkLD5VrFSex/2ohRx5U&#10;M3gmjbwRN8omZFA1e5BQ501otjOpJcH4xJgTIIXOLcKAiGIXooV6PBLMCc3zwE5QsKo/lZAcZ4Iy&#10;pVDmeaHltYmN9ivQEBFbBBtj7W+Gq68zBmaGqtX5bRytsXe2x9rGCl09LeLjomiqryEnJ4uqmjKq&#10;aktpbm2lu6cPFzeJOlHBpCZGUJSbTmFeGqGBblSU5FCQk4yrgyFq26TAWq2V7yfOmu5KYp4fjn6m&#10;gqgp4nZCbaX+QgMuZJT64B1rRJgU/OEjRUJglpJr3QgVGrQN2ijfdY3gsfxGEZhvrLXqGLCO00YR&#10;uBe2XibYuWjK9rCidk8IqRIrcvt86NqXSmCSNa7iuum1wdiG6mEjqG3mY4i27VYM3bTQtNuIQ4AJ&#10;hRWRbJ+sxcLz+7FY1Z9M/VgyhX25bD8+KyKekeJ9iDO3p7n16jY3P/4Np975tUq4yiirbMpYq2rK&#10;qCu3ynZexP39YyLgmM5CkkfCSRp1Jn7EicIpN8qPOFJ0QML22QwGl7qo2l9H7qQHabstSNnpQMHe&#10;YGpng2k+HUHjTDoH7jTQeTKR/NFgPLIsiKiXjq0zI77Vi8gqGRhS+UJKnUmUgRLX4ivV24fMrlAU&#10;Ja7459iT1hpI8Ug87ftrcUnUo7DZl4EdOeKmSZKvJGvF2RKe5Ep4iqs4tAPpdf54xFjIxvUnu8JP&#10;ECqM8RN5jM+nC5Z7ktct7tPkhUuSiNR/Ezbh2pgotmEUpC6D0Q8zua/hKkXFS101SbpbtIWIVw1t&#10;zw3iuppE5XgTk+qNuZs4SYh0doAl2o7aaLsrM/I61By3EV8ZL9k9X3A+Gv9MC5LlezTvFlIZzCW9&#10;OZ2Mth4OX3rOAcmrsQlBpFW3U7/7FOUjuznz4DVHrrzioLh1Tn0DcdXKWTMvMtjbztzJvbSPNEh+&#10;SqZpqF0+Y6fk6oO0T40xffER+y/dZ/L0ZQ5dec7C059x6s4TmiaHxLGTSG5KI72lAd80T2IrPDj1&#10;PEvcPJi9S9Ecv5XMkWuZdBwJpuWIL+UTfsTViUM0KfBMc8BdBBsmbhafFyyDT4gl0g6/SGucFNqY&#10;+qhJkVsr8UIdd8HE5GrJxXlBbDFfj7nCAB3vTdhGmmAcoIuenxYuUc7iwI7Yimi1jXXQMtDA2s4c&#10;A0Nt1QLfJvKYlbkB6alJlBTmUVNZxvjYLvr7+gWlc/H1dhR89iM5QUFaipBepC/F+ekkx4bi6GiI&#10;pji9rvNmwd8t38/I6aSNof02fOItsJLY4xtjS5T0SVyRFSF5lrhLQYrI8aGqN5NwccW82ggSityl&#10;z9xF1I6ECWWEZriqrkByEKILyfLEM95WcDeQfZdq6JlPJanLHU9BcUWuK14S8Sz9jdF03iaFzQkP&#10;oTJNWzUcgi1xCLIQN9+mmtEjoySQ5oE0eX9PMQ8HHMKNKe5Kp2JHBwNHBxk42CbifcGhhRMSg+a5&#10;9OqXIsq//E20ynnpvp+bbkkl5O8jrvL+kohZ1eR/Pzj/6l9pPjYq2GtL9IAHRQcDKTlqR8MZyZVH&#10;/ak57M/E3QLazyQxcLGephP5xA9ZkTJuRGSvPj5VejTMhhHf5opHhgWKSsmvTeakDskgavShaTqf&#10;wZPF9M1JgJcsZZeii3eBPf6F0slxegRIxvUvMiezM4Xk5kQC86yJFjwubgijojOOuFJPbMRN/SKs&#10;sHLXJFCycn63IEx7EB1TWaRX+FPaGE9paxjlUhSKOoMZXcxk/GomgdKB4TKQbaK12OK8hi2CSRtt&#10;lmPoqSUFwFE6OAznUOWsj0b4JDuKw65Gx1NN8pIfrmHWrDdaJhVVVzpKC1M/E0FyRxUuWijM0fXc&#10;JkhtRlxJKNWDNVT1NZNYk0TDHkHCMcmyBXEcPXOG9DR/UipL6D12W1z6uNDCXnYeX6T7wBwz1+5T&#10;293IyOwS9z/6FQuzB5iZn6Jv1w5KmmqYPLnE/osvad67KM56WbLxYdK6myX3vsvig6+ZufRQMK6e&#10;8t4SwvI9cRGXjCqLJabMh4ad4Ry5E83crVRO3c8SKgincyaGxv3RdMzEEVroSuvuUVLr03CMtELb&#10;aTP2goA+Cc6YeMtgDJD+lSiSUhmAqww8t2gzgoqcsEsUoaSbCmb7s9VmgxCJFmbBOjhEScaNl2wq&#10;Ajf3M8bCzgpFaIhKvA4uduKszlhYm7Jl2zq2qK3Bwd6S2GiJScF+ZKQl0d3dTVt7CyVFGfj7OZKX&#10;FScuHCrbL5aEuFByMpPJkCxs6WIgTqmtmpTeyGEb63WXs9loNdbuusSkB6Jnt5mtZhtxDrAgJNNY&#10;IpuRxCYbcWJHHIMNcA42w0miUGKhDzmVoYSmCt2JKCPyHHGNNhK8TZL+yROnlEJ3IEJoMZvC7b6q&#10;i06iq72l76X4hBih7rSeVSZvY+VtjnuIM2uNVuKX6CwRy04IxBB/GaeV7QkUtYQTX+ZFVnMoEbLN&#10;E2R7ptalM3mugRN39nH+wWdMn77KwbNnufreL7nwWnk497+48sGvufzhb0Wkf+TCB3/gkgj2glK0&#10;H/yJy+K8S6//KPe/4weXvvyO5J5pUnuHiO/MJrDZipLDPrQczyF5IIKCHen0nCyia76J+XdmRdDJ&#10;VB0Jp2rWm4IpF/InAwhpMRbh2pPfW6SaDrb9cDZxImjvUhOMIjeIsE2IrfQgUZzTLc1EsNMbh3gz&#10;dIO3YhCwjbSWYPyyRaDR6oSV2ZNc4y8V0YFI2bC5nYGCarZ4R5niF2dGbK6X5M0octtCyG6QguBv&#10;gneEIzaeenhESqXN86RsOIqoektx9RiiKrxEbJtVaLdNKvYas+WsNV5HQJI33pK1Tbykegv22CnM&#10;0HLeIHnZTQasYKEMaKdINykkLURlp4nojcV9t7LZWV1Eriu52AADf12MfLRFvJ0sPfycwZmz4vAR&#10;8jvDqZfs2tlbSaw4eVJ5JolVDfQfvsbQ/FP2nX8ozz0mwj1Ebm0+nbsOcf7STR7ePElNdwVjM9Ps&#10;nj3PlZe/YufpK+LAF6gbV87suYvew2cFmb9l5voH9M/NE1OVIKJzwyfFWTWrZFiJDbW7YyTvVnP6&#10;SZYUgGQmFxJU156WjoSQ3xdGZKkHjuEuFHW1UT6WTWSlL44SRSwDDbAW9DN2V8dFEDG+yl9II5Dw&#10;fHHmal+80wUdU00JLLTBN8samwhDcV0NTII1cJIM6plmj2WsLr7Jbrh4Sf/7emNla05YhNCWiNlc&#10;7m9SlyK6ZS1WViYEB3gTohABp8bR29NBZXkR6fGhZKZG0FxTTGVRFgP9naQlx1FVUUBItI9g6iZ0&#10;HbdIsVEusWKNpfSFqUSdCNnOqQXhbDVfK2SwGtdgQ5JLpUjLuIwQotIy2cJWvXWqywOdQ6yk70XQ&#10;ChN5DzMsvXWkAHpQNxrDoUtl7D+fwt7FRFr2hlO2U8jqUCC1uyJxTzQmWqjPIcxKsNlSRWb6djrY&#10;+FihZrtBNR+WWaAU+0BdwgrcsZbtUjOYxvbDFdRtT5Bi6UZJdzANoyEcvlHKnU+XOPvoJQv3P+Da&#10;uz/h6ut/5PKr33L5vX+TyLPE9devxJWVQv2TiPePXP1QhP3Rb7iofOz1nzn3wV/5wYEbP2Xhvd9w&#10;69u/iIsWo2gzo/V0GiW75QeckGp0rQezeC2C6iVzyq1rth0xTX4k9bhQfySSpvk0isarJPsmkNlS&#10;Quf0sGTjMALKTHFM18MwcjM2gsU+eXaYRarjmGSIR7IN+n7qGEvl9klxwTvVBh9B79AKe9zTDUXg&#10;ngRl2El2cRExSpUstCSlKoAkQZ6IQnOKB4Kxl+zhKBvMThDOTnmxdaonHnGCMJLb3JKNcZJsE1Lo&#10;grH/FtWSmqZ++uIy6qw2Xs1qo7WoW2+V3LtGEFoDUy9D6fSVeEcq6N99Bucgb0xlYPgmhIt4swWB&#10;EtGy1WSZ/jKWma5gmeThTVLpN4kDmfkbiIiNaZsal3yqXIjqnAjtIEO7RohN9sUzxoGSjnpKuyrJ&#10;ae0TJ37CUeXCVcePUN9bTlZxMrt37+KT53d5cH2O4d2Soaf3snjzOYu3P+TMnQ/YvXCb6t2tdBwd&#10;ou3gYXqOnBORjpMj1BIsJOOdbkdSvRdF/T6kNNhT0hfC6UeF7L+QJuKPoX48gtLOeEFEY+yDbVHk&#10;eIjYXeS5IdRPpeOcZEJOcx6KjAD8kj2IzS+gb98+eZ8sCtqLyW2vI06IqKg3Cf8s5YRt1kQWOwkq&#10;W8ugtsNIoYGBn6ZKxF5ZduJk9rgoJ2u3ssTZ1Ymw8FCMzU1UqzRsFAEbmUputDHBQGcr0eFBlErO&#10;7WiqZnykl6QwX1pqitgupFFXmkdPV4tk4hCSkiPwC3cVsWmjJRnTVjKvR6Qt5lKAncLNZAwI9sc5&#10;Ye5piLWfNpllbhTW+xIkeVXPfAva+hux99DH3ssAWx9T2RZmKgoLTQjEJ9pbipo3g0cKaduZzOkH&#10;ZcxcqaR1KoGqXUoRh5BQ54mJ/MaE0lBs/c3xinETV3fHPcwZRxFyULo7gbkuWIlDO4SbEFHghY+M&#10;4c69GXTuTqB+NJ7slkA6JmKYu53B/JN8Lrx/kGuvvuTai5+IiA9y5dk17r96xo13L3H2wSlOPfqA&#10;Kx//kesf/4obn/5G2jNufX6Pm5/+mntfv5Tbr/jB3a//Svv8edJ3VhMunTx6pZPqI6FkTDgxfiOF&#10;solI/Bo1yT/oiX2m5JhAM8k8hnhlOxFQbC9Y4S+C6iC+KQfHRHs88gRZRYSOqVaSh22wTdbBMcMQ&#10;g5ANuGSYYhmpj4WEfjXXDZI5t2IUoIO2zxYsIjWIq/UV8boTLE7ik2RDTI4vOY0KyR0W4mDKXfC+&#10;FHRFiAvlkC1FpKQ1ESPXrbhJbonI9sU0QF1wdx2xZf4Ey/cz8dHAOcZSRKarWtBax05T5b7LdN7E&#10;xNVYKrCjqiPcIx2x9DWhsKGBpoE92PvbY+Mnv9XVSAaMuIaNGivNV7HaZA1rRfRazpqst9iAuqMa&#10;eu76uMR7oe2no1rLdeG9f2f28lPyS5MJlPdOqSolTJwkrCBRnCmClPo6ho6cEUw7Rqk858z+QT5+&#10;dJ4TB3rZN1jH4vwuOlrqyS6oYffew0wcmiVBHHxgNoOz73QztrCdfZd3sGsxl9LhALwybMjq8mP4&#10;bCy7rkRz/kkZJwWb526m0LE3lqy2QDyTrCTTWZFWEU1iQY7EBi8RYBCBUozDi92Iq/AlvSaVmKII&#10;smQMzN97j7OPfy6DbZTD528J3j0iprCcnPZ8ApXXLlfZ4ylFeKPFelXudUg1w6fQSdxX8q7/Wpyi&#10;bTG0NcHe2QlDE2Os7G3RN9XH2Ewfcwsj1ar8wUGeBPq5UCGZt6WqkIq8FI5OjVKYHMURyfu7hrtp&#10;qi6hRlpMTCAxcQrCUwJFsFKI7TahYy+CDBQHdNLEMlgPq2DBaiEwpbCVkxNkFnkQHGuBmasUFi8T&#10;iWDWGHtoSuG3krjkjEu0jWwHB/IbK8mqz6B9bz757XFYBenRuDdeqDCQkBJn6TtfgsWd7SLMCc0J&#10;Fdz2l8Jli3+qD3bhyuihIQXAVYq9vUQLO+wj5feJKSmPgoQXu9MxmcrY8QKaJlIp749kx7F0jtzO&#10;Yu/NBHZfz+PIowEp0K0cuVTIxQftXLnfzsXb3Zy7O87px/e49MG/cvfDed75/KX0yXVuvH7Gvc9+&#10;wfPPF3jwwRg/OChZqnRqPwPnFzjx/At5wWfYZLnjVyXCKY8mQ3Jl00kFVcdiiO6SjCF5cYOjJraJ&#10;Muhj7NGTgW4nlc8zxw2bOHP0xRnV/Dax3l06N1LwNltydW+mDBhldRfUS/RE3X4bG6WK6nppoSVZ&#10;covbesmoq/AWDPROsic4w4XQNHfCUj0k40YQlCxVPdyApFI/yS5BUvWMCIp3xV1hj32QIdH5AapM&#10;pJyUTddZDUNxVfswM8FEK6nOdngJFocmBQtqC4LZa7NCbxmbzdXwCJVOCLBjnQjTLdxdcpOj5Bcr&#10;tBw10HRQx8zXWrA9mG32mvxI/03eNlnBaouVKnTeKAPIWTrONMhYXMibmJIsPDMyadg7L8IbI6cw&#10;DLcoXzJr28R5B8hq6iEsJxmXGE8ad4xx9tp1zszvJisthtCwYDLyc0krKKe8c5CRoxfFQb8VEX7C&#10;3lMPGD+5wIHFFs7eLmHqfCbnX9Ry4XElTbvDyB8MoU65g7HfksJhL+6+buL9r2o5cCFD4keYDE4h&#10;o6ZoEasDGTWxksua8Y0JIbcllcK+eNyTLGXw62IeKEU5TYmcCnadvUTz+Glyq7vJqmkWFK2ntm+X&#10;DPJRoquiJSaII8nYULPegE2kJWGVSdSOjRFZlUxCSwqheaHoimC9fXzEgR0xU05wJ5k4MNAXNzcn&#10;EWMYYaH+xMUo6GqpoauujKLkSJbmpmmtzGf+wAS1xTnUCja3yf8z0uLJK0qTvGkicUeKhOM61aE/&#10;ZWF2jTTFQrDVPkpMQ8Rj7WWEsaOeaq+ysxCac5AWflH24syWWIaZYB1tjbVkfrtwe8Ly0klv7paC&#10;n0yW0Ih/siM6bmq4iWt7ZwphJEshj7DEI0kMJcWD5JIkAmT8Bmf6qYqUa7w1Bt7Ky0hN8Ii3kxhi&#10;Sniem2zzRIx9dAgQE2nancTwbDY9hwpIrvVi+GAWBy7mMLIYxZ5b8r+lMPZeTuDMg1IW7hZy4X4N&#10;j18PcfdlBzff3y2C3cezL1p598s56fN5zt6/zNJ7H3Hx4WEuPWyQDPzJb7n11Z+5/zW8+w8weOo0&#10;q3xM2Kaw4f+x2UreYAN7ru6mcqoAmxTBnkB9yX+mbHDS4cdWG9GUimcZIegSJFmnUDooRfJqrhMp&#10;7TEY+hqxzmoz2l66+OcGqLLjBsEZSxGNkY/y4Lchmu6aUhDWscVhjVRQ5TE0PUxdt6nyTUK+VN10&#10;wVmXbZg4qQmWGWPhqI2pwxbMHXWwczcjvTyKjMo4cVErLP20xEn10JPX68r76rpLHvE2wF0qbUiC&#10;H3a+5riGObBKeyWaVmr4RgXjrAhAz1FfPtMSC3flGjsurDddha58pkukO1E5GZS1t5BUUkBUfg7W&#10;IY5sddnMFtd1WApJ2EfYScGJJrOyXsQ3QlZVEZGxbrT2j9E1PY9fSgLRuRVk1/eT3tklRSqEsjqp&#10;+E1FtHTVUDdygObBGdoH93BQnHvi8gdsX3xB28xVrn70X8ze+pbZB++w8+SIdF4nB86nc+1lE3ff&#10;q+P4lXK6D8Wx41Q8md32cj+MhVslLN0sp3U8laSaMFJk+/hmWBDf4IpVmCb+GR6EFctgbPYRJ3Uk&#10;uFpya4SRDFo3crqCyRR83XfhOaki3oB4+V2NeTTsGCatupL44nxx4kRSyrLEvVyxkX5MKs+SXDcq&#10;4j4u1BPL4PFZIgvSMLGWjKtQSAa2wN1TCreft7huIDa2sp2tJN4ofElKiKSrrZa+1mq6qwo4d3SS&#10;zppCzh7Zy3B7Az3SGmtKyEwRR8yOwcxHl62SNdXt1rDVYSM2Udo0TyQRkuUkot6Cutl61AyVpKUm&#10;43Er7kJfsfmBWPrrsUmKjaG/IHS8A04SEyIKM0hv6OT4g59S3DUo2OtMWW+LIHKG5FtjiXXOBOUF&#10;CGm4Sea1wCVWuZPLGY9wN9p29YrAhX7SXDERPawx24RjhBuRJYLsEuVSq5NUF/zbiaEVDHmz62I2&#10;XUcSSa4LYHCmiqodYaKzTLrmI+ibDefo7RwRdQazV/OZu1LAzXeauf2ik8tCXDdftXHteQVn745w&#10;6fEcC3emhcS+Ejd+ypV3t/ODa5/+gWuf/JEbH8PDb/5Kxa5JEroHKBjrIVo6c05CdnpXPW45XlgK&#10;drjFu2PkaY5psAur7TXY4KzONlcDNlirkdWSQHpTPH7ZboSVBEjG3EJgRhiarjpscdrGGsmM2wQ5&#10;DD0NWGW+luXGK1lpsVr+p1wX1wHvGKmMfroEJwqCJLmr5hwOTpaBInhq4aaJIs6dyBRfDGw24iRF&#10;JirZD98IEWeSD9FZ/tiFGGDmrYe5CH2T1TrWma1ivWReU1dDDO11pBpbsV5/BeYuksOD7eVxcxmY&#10;DTgoJFunxpBRnCXVWwqDZBpD+bw1xisEE9di4KnMNe6E52eIAAJVJ3hoeG1Cw3srjjGS1QvDcRVc&#10;Dk/2p6wmhkBx/LzmelLrywjOiqX/2BI7z72UzjtHanY0MdLJERmR5Ld0Shb6CVde/Qs5tX10iWj7&#10;Tz5j5u6X7L/6IYevP+Hc45si4kNMXepj4WEXp2+UcvVRGdeeFnH6plTyo6FS3ZOp2a5g8kwMU6cT&#10;6NgVJd/TmoymABLLfagajaX9SBo++aYUDIcTU+dOfL0/zfsTqdgbJNicjk+mIGO58pLManbM35Dv&#10;3ySOnS9F4ahElstUj45jHyPbOzUQpzAPcato6S8FMZnp7F96TGxdA6ktZap1bWPyq9Ay0CY4LAR7&#10;JwfsHQUtpbm7u0oeDkJTa73KgQd6O9g7Mcxgdz0zO3tZOrpHYkQTMzvamRho4+ihPZRKMSjKSSEk&#10;wgMTX21M/DXRdt7MWpPVqh2I9qG6GMvY2qK/TrVKop2XtWBxHn6ZNrgm2Iggo6WIOqLvsY2kigwi&#10;i1IwlojknxoppJDF3IPPOfXwKyqG9tE2eYrkymqsgyTTZgk65wQTX5JGQkE26XXVxFfko2OtR7cI&#10;OLejCLtQe6wjvCgZmBJUPkVYforQYBq1Q21ElISR3BBDy6FEMvol7u2MIL8vmARx4exu5WmXYXTt&#10;j2J0Np3Bg9EcupjJsauZEr9yOHevjiMXi5m70cb0hTwuPq7hzvNF6fMbLN49ydX3fsq1D19y/9Mj&#10;SgH/GaWIr4uIb3/5FxZe/opDtz8if2CYqaW91E7W45MTKU5rzDoHqYDOBrIRJQOlhOEY50xWewIW&#10;waYY+mnLRnPFVjLGViUiW21Bw1ZHhab6jgZoyWvXKBeEFmFssNvAOkFoHckzhuLmThHO5NSlEpHp&#10;Tky2D+llETIIlNfXOuIRZY5HjBlOofp4KvHHX/K0swa64sLW8npbEWuoZCMPEbKhpzr6knn0XQVx&#10;zTeg56yDkaMu9r5WGApWLdd8E23pZBeFHWpm69hmrkHLjlGCksKxlLzrI4PE3MVIUNpOPkMLAw8t&#10;9AXzN1ivYL20teY/Zq3VG2hIPND32Yquhwbm/kZ4J7gRGOvK6Fg9CUneJOSFSc4yVq1Xm92cT81Q&#10;D0fPXWHvvnESUv3EyZPo2X+Mpp0TItQP2HvpAxp2n5Fs9CVH7/yMG5/8FwtP/oHD125y/N4Y5++M&#10;cP29EY7cKubotUIOLqYzNBPHrQ96Ba26pDCEMzWXzsuPmzl1VfneAUQVWbPrWCa5NV64hFqI43iT&#10;3hZMfo/k3NYo8jqSiCsNIKUpmNKhHEFsEaagpnu4D4FpEUTI3yW99eT37iCneUzyeyahWZlCGzGE&#10;F6aKAJLp2zUoBdSfmoEDDB+9TP3EaR7+w3e07ZjF1NwG/2A/PHw88PByx97BjszMDMHnSByczFV7&#10;lZUZt62xnLLsJA6OdHLu0C6mBxuZ6KpkT38TJ47upbwoXQScSmJaqOpUV13Z7srMG5TpKPHIhI0G&#10;yqufNuLgKcgeZS2FMYp4KbT2oaY4CN5HSxbO7/IjtNieiIIgKnuGqBqYwCEigLTmdmbufcLzn8HV&#10;17+hfvw4yVUt+KVFUdk/JPdrSWusJra4VorjfTp2HxGElqKVE0RVZzExRWVMXXyfW198x/y9b2kc&#10;nyOyLIUkZW4vi5Lt5EViTYgYocTR0kAK+tPkMyNo35/P0fvFIsQOTt7olO2VyJ65TOYvlXDyahlH&#10;Lxaw/3wpYycLGJrL5vSdUp5+PsbdV3e48VIK/rPPuf7iHDdfjPKDmyoB/55b4r5zzz8jZ2gIy7hU&#10;LGLjCCzKQC/UBssQT6LKMsRpzbAIcWGttTbrrDWxDrXGMcpKxCz5N9RcsoAZzoLT2oKk643VWG+4&#10;kbU6a9lgsJnlGqvYaLwJNdttrLfZgraPoTiZlWQHXxJKUkktjycw0YmwdC/8lbv4JVsGJkm2jhU0&#10;DlLH1E8duyADdFyV6wbpY+KtwzZxdHPpOFsRqGuoM5vNNrDFciNvqv+YFTrLWWW0glX6y9CSz1yh&#10;vYJl2m+xWmcVW4w3s03wf5OyatsZoGG+VdoW1AT3tWw1VCLXtBOyEBRzibTD0FnQUxDT0Hszmp4b&#10;UXdZj6/kRZdo+f5xVuSUhNDUmEpKpjdRaeKuWVKEqhWSmTxxC3bCS7ZTRJwnydkRglfZTJy+Rd/+&#10;k3TunWXvuQ+YufkNnUfucvjOV+y7+CGnH/+cSy//masvvpbOesTDVyc497SGU8+buPDuTg5fbaD/&#10;aA6T54u5934dr74Z4bN/GOOzn3Vz5UEWRy7IgJiN5agMgsRiP8w8xKXc9ElvjCOnIwz/dDdCMhQE&#10;pwRh5mVCSLavFEYb2fappJU0yfaPQZESQFFvN/2zFwXZfiEZ9zBpdTWYBTpR2CWPT5+SAptBYEI8&#10;YcnpkvsGKR9e5Ox7v+TIpRdY2LqgIy7s6e2BQhFEYJAUi9QkvH09KCjKoqVJMnxlAbsG2+mtK6K9&#10;LJOrc1MsHhhiT2c5e7qrmdrRSWFWnCoLJ6VHYS751j3ehuhSF2JK3aUoa7NeczX27oZEZ4SSWlZE&#10;YmG2oL/yKIWge4IdilwbKUKBxFSJOZSFSrHZSdfkEsX9exk8/YS5x7/g1td/FNP6ltrReRLKmino&#10;GCW3fYTWvcc4dPW+EM41Svt3Y+RhL7HPhIKGFCrbs5lcesj1z74jpWE7EaW1lPTtxS8jgb6D8v4S&#10;K8ILYgXFvYRwMomoDsc7zZe8zjJ6D46w8PSgRKJFLjw8xoVnDUzOJ3DsbD5nbpczNhfPzJVCBo/F&#10;MzCbxenbO7jyvIf7H5zn2acfcPf1U568f4yz1+r5wY3Pf8fdL/7EeQnAxTvbccuSylHZzcjJh2w/&#10;cYkV4qJ6vrao2Ruyzl5431KbNw23sFwG/SpzdRGUGStNNmHgZoaGtQ5qIuzNVpos013H25orWa23&#10;HnUL2dD6IuJtqySnaIjQRCy2WzHyMkXDTnKrnwVW/iLYRD9yGzLFda3wi7XHzF1dXNcS10hDbJWr&#10;AQTqSr7djIbjJpYZvMEK47cF5yWTC/Zus9rGVsutbDJRnpljiGeYK3bB1oJA2VT39uAY6Iq+3Tac&#10;QwzRsVHDzMkEDRH8im0/RN1cDXs/O8lOWqzSE6w3WMZKQe3VxqtYrqWc4X8zfjEeqozukWqJT7oN&#10;yRXRmLjqkSFuOzXRRFKmm6ClgRQcJ9zD7AiM8RbnN8PGS4qeoJ5PbDCjc9eZvv6KmTuf0zh9md5j&#10;9znz/Jccu/c5+29+we6lDyXPPmFg7gHXP/wn3vunb7j14UOuPj3LpYcTLNyt5+Z7ezh2s4fFp7Wc&#10;fZDH1YclPPm4hmffFvPoq1rmLpZy7m4NJy7mUdQcLPi/VZBQOQWsiCnZi+DMJBTpcVIwKyTvB2Lr&#10;5UxCljhGfi0texe5+upXxBVX4BIeyrHrH7Fn4SYDM0uCjw3iwNlElZZJluuhZ/oSXQeu03vgIkkl&#10;XdSJ+5x8+g37Lr9mz8n7WNpLUbe1wt3DDQ9Pd7y8PTE2NVTt1KqpraSzvY6qwjQay3M4tqef0rRI&#10;Ls/t4eaJvcyPtTI72sZEvxBAajgl+clk5CdiH2yHV6wHrhHWqul8lBPoOXqaEhDmRFx2GiXNA0Qk&#10;J5NUkIJ7lAtuUmCTa3zIFQdObnQivsaFpLooUqUQ1Y/Nc/qdn3L7i9+y+OJXdBx9SMOus9TsOEr7&#10;vgUyWrvonZkTsR0TKvqQ9qlZ1CyNJE97MnRgQqiqmeG5Kzz7JZT37ZOoUiEF9T5x4uDNU/O07j9M&#10;alMrzon2BOUHkdBQRkn/ICPH55m5tsD05d30To8KDeQzsRjPxedVXHxRx/hCPGOnYpk8l8b46Rhp&#10;NUwqz6e/uMCrL27z/OMRcek+Fk8M8+TaHn5w9fM/8PCrPzJ36wJhZbm07F8koKQanYBA3DOSMVP4&#10;EpAZI3hqK+irj5arZNWUeNZYb8E9yRPnWB+VkDeaqbPFQpzOYAPrLdVZabxeBPC9iFdorWWdYM7b&#10;W5fz1pZlIjI1QWodVuitYptkU6sQC4z8NDFTnsGS5iRCMcAvyV7EppxBMUC1x9lDxLPNbq2I2VJE&#10;HociU3A3wJAVum+z2VSEqPU2y7WXsVz9LbwF2z2EFOIzo6jp6KBCOiOrNB8PEXHXWCFpFdKhRaFk&#10;VsTgqnBgjeYa1RU0y5Vr6+itZr3g9VrB/VVGq1ih/5YUGXXUxZ2NPHWxVOgIAWhg7WtCQIQjLx+f&#10;o6EuSR7bKESxVTL4NlyCzHGS/zsFWxBV4EVciY9gcyR9c5e58tkfefjzPzP38Occl3bjs99y8dWv&#10;OfvyXzn74h+49sE34r4/5e6nP+fs81kuPz/Eo/ePSufNcuNZPzvns2mZjOLJTxp59Eke95RLsL5M&#10;4dw7Ccw/SOL03VLJThmSlUrIawhmg9FK4iWjRxR64J7sSVnPoBBPvnyvbPle+dgo/Bmeuc5xwfcX&#10;/wQXXv4bRX3bKWpvpX7HFAkVqQTnBqPlZCrZspOmHfvo3DXP8IE7tE5ckBx3EeWi08OHr9O15xRn&#10;n/0D3VPn0TayRM9IiquJIbrGephbm7Nl60bMLM1EwFU01JRQmpdEfWkGh8Y6KE4No6UsjRN7erh4&#10;aITj450cGe+mLCuaVHHUGEHXbVZqIkxx0twYNuuvx9pZj7DYQLILiyWnFpJdW4NHqBc2fjYyvjQk&#10;oxqTUBlIVksIinwrYqs8SZBIEVsujlySSUpNH9df/5rH38Ldb/7I2Xd/TsvUZXHso+J+l+g7tEjj&#10;jmF690+QWN9GclMbo6du0Dh1hr7jN8R9f8vg8XcIzMyT8ZgmMeiw4PEMmd1V7L5wgKO3nlIxWkf5&#10;yAjdR+/QOfOQfUInrdMtdB9ul+gzwc65JmqHwxg6kkZ2hyuZnc4cvF7E+KlkEXY0oyfr2H32Cn2H&#10;57n94jTHFis5dXmW2WPn2DUqCH3j8+8k+/6O/deesffCc/bf+hy1oChs07LY4GFLdEW5iNgbu7AQ&#10;3BLT8EvPkawbj06wDkGCZxsFT1eaqQmyrhMxrWeduJmuh5FkXQMRwHpWCOKs1lgrKC0ik/srRSir&#10;ZOOvMdwgmVTcTnsdei4GkjPisA+zxDveinh5X7sQfawC9UTEpvhFuwoCaqDpvBFNxy1Y+uhJFhEM&#10;TA5gre4adKUIaNlsExzWRctCQ0T8NmsElTfrrMfAUp8N2ht5a8Ob/HDNj6S9wUYpJkZOOqzWXq5a&#10;fW6toPTbGlIA1N/krc0/4s3N/4e3t7wh77FSvudK1cXqm6yEJBw2S7ZfhYbzBky9t8qgcmawv4CQ&#10;WGf5vhb4RttRXBaPg7cRfhINKjrrKOyIpmlPu1TmUgpEGNsXn3H83V9w9NG3XPrwP7j/k79w6f3/&#10;EPH+C2eefcHtDz/m+Te/5PJ773Ls7hizN6c5fWs7J+/UMXe3gZP3yzn7qFAycTHnHyTy6PNS1ayH&#10;M9eSGDjiw9JLQeg7cZx7WCGDWopthA15lXF4hFkTW6SQ/nPGOsQMYz9tGeAONI0fEie9wvnn/8wJ&#10;5YR5J8+Q19ZOeWczSeVpDB3rJK4mQlw7nuKmfryioojLzaeqY0KEf4HSnoPM3fmGkPRiHP1C6ZxY&#10;pLp7H6ZWdmjoarBNRxNbJ1tMrEzZoL4RezGAzMwUivNkwCZFUpGbwFBjAT31+cQEOXFwtIHpoSom&#10;uitZOjZJb0MJ+ekxJCdHYeliQlCcLwbWUkhd9bHzFOIJ9aSma4SS9mESi8pxC/LHMdhBdXmosuB6&#10;xtkRkCEkVuUqiB9NVIkjsWVOlA1kUDEwyuSFdxk7f5urn/xasuxfOC+F9MoHv+Wx5OK7X/2ZGx/+&#10;ku1HLtA+c5GJC695/A9S5D76rfQb3PrqO6avfUZx7zT2UbGU9u4URFfidwkNOxtJbUmmeLhMitpX&#10;QrS32bN0m8V3PqNcMnhaTS01fd20DNcwdmBERJxJerMfZTuCGJR4VNoZwYEL3Zy4u4995y/RvO8o&#10;O0+eYnz+MFff/4Y7n/yBPik2P7gpjnD9kz9xV76Q0BzHHvyM1K55zr/3z4RL9nDNVmAY7EerYMXo&#10;4h1spVIaxthgFm+Jtp8xW+z0sAh0ZJ2hGmsM1NhosRXbIDvswp1Ya7SJ5ZtXskEEs9VM3Fly8Eqd&#10;NeLWavL8jSwTR14hWP3jLW+yTn8Tm+SxwFhvcTNtzMK3ochzwzXaHJsAA3FnLdZavoWmqzqbbDYL&#10;hovwtFaxTt5v5bZlrNNehXeYO7qWWixTe5M14u5rDdayUmMFK9WXyee8JW0Zq+Q13xeO1bwtf282&#10;2aI6jLRCawVvqb2hEu5yef3bW37E22o/5M0tP2S17grVoaV15ivR81GX/L6OsuYEmhrSCRSBKJIC&#10;pJgoyMgKJq8wQjK5GYEZ3pK5wgjLD6DzwFEmLj6noKefxOY+qgQ/66evUbbzOCef/4x7MhBuffJb&#10;rn30bzz4/D9ZevqUGx/f48KrBU4/38+ZJzvZfb6W7mOx3PqgjcvPCsVhs0XAWVz/oJA956IYnA+l&#10;eW+gIGyS9FOYZKwWGoZCOLVUTmt3BDbuegQlKIjIjVZFF8sAQc/EQOq6BvFLiCSxrpq63bvIaMkk&#10;pjyAiqF0dsy10ThWTURRrDyWRtuevThGeYsgJNMqZ8sQR67sm2bfhUcSH8JIF3zs3HGM8LhsybwK&#10;jIwNsLRVXonkiIWNFZs0NmNmY4qzmx3+ng7EhfhSkhFHa1k6Yz11ImBnumsyOLijgYneai4dP8De&#10;/lbJynmkyucZmsu4sNHF2cuCQCnqigR/vGJ8pTCVMbjvJHX90zSPHCWjrBoHf3u8Jfa4xzgIZUhG&#10;LvUirclV+sOC6GJ30hqjRXgdeOfEEi192Tt3nKcizntf/YW7X/6Jm5//XgT9J259+UeVkO/9RHmo&#10;9S/cEcO7+/V33Pj0P8WNH4lzPmby7AvGjt+VIjKOQjKwZ4qfOH8aTbsbaZrOYe7RhESTJ9J3nzHz&#10;YDfbF3qoH9xHbmUTO/af4OjldyhoayRCKK1yOJemsVpmFncyf/kQp262c/jSLloPHGLpvZ9x4t77&#10;HL71Pscf/yPn3v2n7wV8U4L4rc+Vt39AmYkfiZDnH35Mdk81fsXZDM7eY3zpMS45yZjE2WOf4YRP&#10;XgC2gqqbbPRYJUi8TE+yp5892i5S+ZQrwtlrsM5UBKy2UpxtNW9tFbzdtlzaSpaJaNeKO+pLrl5t&#10;sF5we5005SmOa9AW9NH23ox1rB6OscaYBW3DxFuTLbbi1O4aWCnMWGW8hv+z8YcqoSqxV814I2pG&#10;G3lj7f+jEt+b4qLLRLDLRZQrlAgvQl2+9W3WCgFsNt7MSsHktYbrpIC8xUb9DWhIBFins1qy8Bas&#10;vS3ZLIVEzWwzy7REyNo/lt/2BobyHYx8t6HlsQbXGEu2D1dTXR5HVHII4QmBhMW5ExTmQGh8ELG5&#10;sYL6dvimy0DNdJbOqaFnai95TdkE5/mT0trM/stPxJlnpeIe5qBQj3LWydsyOJ589ROuv5rg8PVe&#10;9lxs48KHVYLVDRy+Ucn87WoefDLAwuMCDlxM5fCVFCYvBdEz50/hsJsUXAcKesPJ6fAnv13B4bOl&#10;vPqqmatPKsiulLjgH0BqcT4W3sqrjJwk1/vgFeKOoyC/oZ8+wdmp1A2Vsv208iSPRLI6Yuk8mkbZ&#10;eDixrf645Tmh7amDTYglZr7GWAdak1ZdhHWALz4xQVj4u+AfnURiZjHhkTHY2Nvg4OaEsYW5oLMF&#10;W9Q3oaOngbmlIZ6u1vi62ZASHUhJeiSTIx2kRcvvSApiT08l/XXZTI92sW97F7WVOSSlRoqbb8Ij&#10;wInweD8cfMwlj5phFeTIyKF5yb1NVPXtRyIt/WI2zoG+KFIicQixEpLTJjjHg7BCH8r6aslprqOg&#10;s53M5gZCihKIrIkhr7+Da5/8l4jzLzz89s/clWh5V/RwR3Sh3Mt8W9qtL/7Ao2//Soe4Yba8R2xx&#10;A937zpHbNEHtwCyR+dkS//xJbyqicWcXIzN7pWikcPDCRZaePODMo/OcfjTK0qvTQjsfMH30PA9f&#10;/gMzVz9m5Oh9akZmhH5GGThwnIcf3eXmcyGjh0do3lVBZns2Y7NTXHlynarhfip3HVbNnyYC/k4l&#10;YKV4b372e8nDf+bwg5+QJe4QUd1MauMOcnpGsEuOwa8kntzeGnmsgfDCLNl4rqw2UWezpeRCycjb&#10;7A1Qt9VDz9mA1SLQt9RXstlCTQSzRtxwI1r22oKr61U7s97euhIDBxN5rj7bHDUFT7ei56GDmqMI&#10;O2Arnkk2WEfoYBCwFq84K9kw4vreBoKuxizTfQNjD2NxxrXYSEe6KuwwczeSnC351WgtyzTeUolT&#10;x1KTNRpCAPK8zfri+JveEmd9iw2G61kv2LxG3PmNtYLLG38kQhbM116pEvIqEb665RbB9W2o2Qk9&#10;OKxH120jIVmu6LisxTHAgpLiSCKjHLF3sSIhyR//QFP8wz1QJAbhHSmY6m+Me7yd/A5banrKGBht&#10;o7A2iaQif9LKIsQpyqgfGaKofw/d8xe58unvZND8hJc/n+fZl62Sn+KlHzI4oVrTqYSld/K586qa&#10;26+rBZ9rmL9RyGHB5v3XIxmaT6FyMJYUef/QPD+cw43FneyoaAmkc3cyAzPpFLaEYupkjaa5gWwz&#10;W8nnrgQlRuIW4UFIjht+OXaqKY5aJos49ChN3DyV9NogqnaGUjAcQGJjAH4FNrgm2qDvqSc0shZD&#10;L120PTTQ9zGWguXBWqt1BKfHkV5cSVhUtCrv6pmIC9vZ4Ovvq7oW2MBAGysbE3w87Qn0ciA1Jpiy&#10;7GjGB1pIjwsmOdSVMUHQ5tJk+lormN47TEt7JfFJIUREBZCQocBO8NnMQR91u60EpkTRun2Kxt79&#10;dE2c5tLLbylqHcUhIOT7C1EyEwhLiyOjuoaUulIhisPM3/qUnv1nJQtnU9TZRPFANYmtqRQP7WPn&#10;+eecePoziZV/5M6Xf5Db36vEq2ry2L2vfy+4O0FAbCwREgUymipk229n+tw5MprDSSgNl8KQTFFf&#10;GukNsSTXK8+8Os6RGxKHbk1y7fUVLr33BW2Sl48cluJ9aI5DS084dOUVs/e+4fDNz7n9yX9y7cXn&#10;HD5/RDWP1u6FRrqm69l98ihz187Suf8A3bN3OPfiV//jwErx3pKqc/ML+cLypTtO3MAksYTk7lG0&#10;JGdoRQRStGOc/vkTwvY7SKpvZ721vmCtNhqOpnjFK1gjmKzhrE3ljiK0rLVFxJsxCTFBzWUrbwnS&#10;brFTZ6uTJsuNVrPBQtxZMqiRh6FUbnPsFDZsttmInpcmFmG6+KTa4hxtgkuUPrHZTrTsyCG3Nlmw&#10;zxf/dCUWmQrWrhcnsSA2J1gwWAM1KykW+qtUh4wMpYOjUkMl/woyK5eZ3CwuvPktycI/RMNUDRNn&#10;Ebzg9GrN5eLYP1Rl37c2/VAwX3Bc0HuN4SpWKWd9cNfFO9YJ/yRHInN8BT0N5H9vYO+vT1ZBGGmZ&#10;gbhIYdEz34ixfAf3CGecQhxU58t6pzjim+IsA6uRnYd2C9J54RluT0K2L+UtCVQPDJLfvYeo8lxO&#10;PTzE61/O8vzbJh5Lrr0kWfb8eyLeF4XsvZQi+UchAq7n7ONcps4ol3TxYf+VfHYupFHZE0tJUzz5&#10;TTmkl8cwvLuYgfFMcaUQcYoGqkd6JE/tpHJAMnnrANU9e0mvqMU21BKfDB/CJBtn93rReVCwcsCH&#10;/lOh1O0MIr/Vj7ACZ9WsHMk1ftSMRVE9FoF5oB5bHTdhFWKMeaiJFFlT6T8H9P2NhFJMMXY2xdXH&#10;DW19HQxNDTE1l7/dXbC0NkVfBGxubUSguHV0sBdxod7UliRTWZiKjxTDtsp0hhvyaa/Moro4jfbO&#10;GjqGmsjKiyc+NpgIKTKBUSHU9w2ISN0wdpIsLOTnFRKMmYeL5N9gUotqKGockKxeTGBCKPn1DbSO&#10;zVDeP0J57y7VGXKpLaVktEZRv6OSwo4y2vd3UbK9gty+euon9vPgW0Hnb74X8d0v5L6I9/7Xf+LS&#10;618zeOQORR17qNneKw6bKthbTc/BekZO5HHwUjkjx3PoPpImdNTK5Pn9XH51RKhpN4MzPexbmmHu&#10;+j3OXX/O9PR2JiaPMHH8Ab2Hr5HWdoDjj37Clde/YfvsWVp3Zcr3jpf+S2f68nlmLr3LoAh+7+kT&#10;nHt8n6mz9/jBLcG279sfVO2OOPEjCfCZo3P0nXnGxPX3CWvdQfbOWXacf0HVgXmMQiJxjEsUoXlj&#10;G+3DcvNtLDeVbGpnQEl/AamtSWxxkcrsb4JWsB6G4WaoibDXW23CKMiEtbbrVecSb7EVVJXHttiq&#10;CXJvlny7DWN/PXTdN+EZb42twgC/WFsKK8PwTTYRdLXAIUg5oXiE5LEsTH210HHcKjgsWVr7bVbp&#10;Sd6VvLpMcxkalttUbrpBZy3qxltEnD9ixZa3eWv9G6zevBwPcSAnwbHVgtjKnLtcXPvtrd8fP15t&#10;JOLVWyaZfjn64sK6NpvwESQ2cdVEx3mL0MIa1pi+hVOgMd5SoByCdHAMN8BBfqvyBALvBE+ic2Nw&#10;iXXAN82FhKpgmifqpCIn4Jvohk+ccloXdxq3DzB0+AQFkjsnz0Tz8MtC7n1RwpX3krn5fiGz4rCT&#10;Z5Xr+wQzfipWBkc6szeLKOryISjLhvTmYCJL7MlqCKekIxH/FDdyq1I5cmKa45dPMTp3hgwZvOPH&#10;zlDZu50dxxZU51fnCfKFZ2eRWJtAkOSu6Ap/9pzP4ebH1czfTaV9SkFpb7AMpmYRtAKfZDsCUmzF&#10;qR2oGorFM84cU+XEByUeeIrT24VaYxFogpEIWFP6fYvFFuw87NA30cPL1ws7RzssrAV5Jf8aG+li&#10;aKRFaLAn8WG+JEYHkJMSjpuNAdmJYfQ1FtJSKihfmCzonE19Szk1nVXkFsejiIykd88JQdMLJBQX&#10;EZEajY2nJa5Bbpg6mGPhaktoUjQR6XlUdu0lo7KFoORocuq7ZbwcwU+KbdOuTgq6JBrm2BJT6SJO&#10;mC+5NYjgzFAy2yJIa4mU6JDBseuPeS6Z+I7k3XtK5/3yO+5/9UdxYqUj/44bn/wHu07fIrOxHuUK&#10;/kU92QRk2zJ2ooLuAwVSENKYvjTJnhPnmL07IBFpQgpks2rKoztPzjG4vZ+JY3M8+uhX3Pro1+y/&#10;8QmLL/6R25/+UYjrn8XRr9A7VUfbrnZqR4cYOHabvsnDHDjdw5HzFZy7I7FqaZwfqNj+b+JVCVjE&#10;fEceO//Bf3D/W4TX/50jD3/GzS//Kj/iT5RNniOosJPMrt2Yx0egEyDOKZl3la0Omn5G2MfbouFj&#10;iHqwITqhhrhlemKsMBG33sQ6i41Yh9qi5rSVjQ6bxI3VpMPVVMdbbf0tVVeXOIZKbox1J1BaaKoX&#10;hu5bxNWUZ3qJwwWrUyC5LL7SDesQHTRcNrDJapkISnKsFAEjFz22mG5khZbycNUbrNJcgba1FusF&#10;4ZdvU+5lFqFrKnd8rWWTIP0mw01omKmrXHeZ1jK5Xc4qKQAbLNbylmTflfrLMPc1wi7QDM8IOwxc&#10;t7LS8IdssJT3MFsurr+R6CwXPGNkoCYYkFoWQFSWl0qcAUkycMPMsBOcDcp1VZ3YXtybQECaM4Gp&#10;ztQNx0jW7WdBRHL8dh6XnqVw68MUyWHZTCyGMyU5dGw2gnOPCpi7mC+DNgIqotYAAP/0SURBVIbd&#10;p1LpnYwnMteRwCwLvJKt8EsyJblUOW1pBIpMNyIkf7eN7+PQxXfExf+Jjt1TBKQG0rhjF0MHjko+&#10;nGbu6gdUDEyRUlVPSlMGcfU+ZDREqER78GYORZKjvePtSa7yI6pYeQGKJcHJjkIQ1qpTW4OSnfFI&#10;tJCiZY6e2zbVBQAW0tdqTpslbqirzrpzC/TGxdOTAIUCIwsT7JxsMTIV9BVRWwjGB4t7xoR6kRof&#10;greTJYWpUXTWF9HTVExHbT51RWm0NpZQIk5c1lhEeV0uCTk5qsNre08tYelnJ/gcLO5rg72PPfHZ&#10;ecRnFBMSn0SuRL+OnYdIr2wiJCmNpqFJGTOlUlBF4AV+IrYcSvqSVZesRknf+Ce7SXHyk+ZBYmWc&#10;YG8wndO1LD5/xX3lzisR7vcC/r248Hc8+uYvPJZ26cU/SzHolff1ILjAl4aDKfQeqWb78RY6DxQz&#10;emqcw3fGGFsqZnAxlR1L+Ry6VMXFW5Kd9xZJMb3P7Q9/xb1P/5N3RGuPvxaNffEnHvzkj5KXvxBH&#10;X2Dw6BWGZ08xdfkBo0cOcfBcLf37Izh2pYSZy4P84M5XIlj5crf/1m4JMtwXET8UsSrD+y157O43&#10;fxZRyxvL7cKLX0oF+qNqd3rW8BR6Cg/BKD8803MwjwnBOSMYm0RHtBV6mMXYEJgXhYdkxI2SV9bZ&#10;bMHQ00QykyEbXDYLWm9hk+sGNjptxNxN3DXAAT0nHVyC7XHwMxccMsYsWAM9XzX0vDfjmWklGXkV&#10;Wh5b2OqyBlcZvO6xZgRmOovY3lTtLVYKVbnT6u3Nb/C22o9VbrxSkPptdXFY9bfZaq8pAtzECoOV&#10;rDZYJVlY3FR3teo5y5Wv03yTtabi3ObrWGW0EjWbzVj7muEuhUfPcTNaTptYbyavNXwLNYs1JBb5&#10;CF6b45NgTVCCI/Xtgn4dqYQpr84KlqyX4IZdhCHOCXrEVNlLp4qLimDPPSvn4Vc13P6skOc/q+aT&#10;f+0QVCtk6kokBT2O5HY4ici8xLllkDc4kNfswfjBLFr7YghNsBF3CcZXbivaExjaV0pyZSCRhUGk&#10;t5fSIJV677knMiAE/z79DfkdwzTvOiziPcauuUXe+yeYuPKS8dP32XVqntLBTHLb48SJPSkYSpDt&#10;GY1npB8ukYKm8T6EZ/niKrgcEKs8kcJKIoL0T5iTZGA9zKVQO8dZYx1hgFGANurOm1X7KSwcrbCy&#10;t1NNq7NNZxt+Qb64uDmqFvf28HYmNlpBuMKT8dFuOhsrODgxzJF926kry2Tvzl6aqwro66wjOMyV&#10;WIlCjR01BMb4E5biT7SMMZ9ofxFwJL6xCizFhbOraimqb8PBx1XEnIVnaAih6Yl4iMs7+EkRig8S&#10;orPGOcaEiEJPEa2rCFwhxc+boHRX1Qk4KRVCI0WhOEU4SPSIJa+rkrPvfM3Tn/7lvwX8+CeiE3Hf&#10;C6KDK69+Tde+BSlw0RKXksjqyqN1qoq+Q+0MHx1gfLGfgflq+o/VSfRM4/IHrdx42c78pWJO3Z3k&#10;5gf/LIXgTzz64je8/9M/i+ZEe1/+jtuf/45z7/6rZPFfsCBuvPfcO4yLk8+cP0P/gT7JwBlMLlYw&#10;eCz1bwL+W7v7tSDCV9LpSu7/m6CVbqx06btKzP7iDzyQ59yT5zz5yV+59MGviWkZJra+VwbfbxmX&#10;D6qfmsdV0MZWNnaWcnrVQ+fI7hpgrZ2utE2Y+1tgHGDGRg819H31sIy0RCtoG2mNmbhF+aDjqsFm&#10;y7XiqJsxlOqu5f6981ZtT8Amehu2sfoEFtnJY5vZMZ9My0gaxj7KE0jeQtNGgzXitm+qvcWP1v2Q&#10;H235kWDwGtbpruXNTW+wUvNtlum8zVpjybima0Wo68SR32Sr+SbVKYUr5H9va77BGv3lKrRXXu+q&#10;nKxczWS9ZC3lHNG64rwr2WC2Gh2hiE3ma9B3UpffpI222wYs/PSIzw+htDmRjHIZZPEOKNIDCFLO&#10;iZRmRsFAEDsXlRPUJXLxRRuX3inh+deNPP2ihmfflEixTOfoA+Wyo+F0Hgvk5OMsFp8UkNXnTFK1&#10;PW29kXQOx9HQG0d2fRBh4h4hmY6E5kieLE3AI8OXzO4Sjtx6yqFrH3Hq8c+5+cmvpfD+SXD4K2au&#10;fsTJh99y6vnP2L30XDXpXmxBuWBaN9NXmxk73075nlQUWYmCodF4xHhT1tlLSKo/ikSJAjlB4sIW&#10;hKVK8YgNElqyISI/GA/lqa/RRhKrTDCT2GPqY4Kbrzv2Lo4qjNYy0FRdlRQSJjju501ETAQ1lRXU&#10;VReze2qIru46DuzdTn97PdUlOezY3k1NeR41ZXm4e1hRUJJCcU0eUSlBZBTEkFacSGxuDlYBQgkl&#10;2WRUFGHl50x4WhJ+8cHo2ZsQEB2Ob4zyfAJrtB21MHI3wT/Dk+zGWMIzPFRXLOWLSMeP1BOb74e1&#10;nxmOClsMvPWwi7IjoymZhIZMjt59wtNvv5NxrzSwPwmh/hfnnn/D3vMPmLv7CR2TxwXBk9i3eIfM&#10;hjoUOd60jjcyPjfI4OE2qoeLKexKpH1fInuUi5pdz6F5PJWZxfOcv/epkNJtdp6Z5cjt59z8VNz9&#10;yz+Lln6vKhgPlU7/s7+y+Phzzt2d4epzoaijDdLSOHqpkrnL1coL+kWs0u6IKJW8f1eqzN0vf6/6&#10;WylU5Rupqo+IWHX/cwn0ImblbvankpXPvPwVFz78Dx6KoIW0efLPkCb5o37vGZ78FFWOOHb3M9wy&#10;EllutwGzEBsMFIas996KdYw5PUcqyez14+TzGTKbM9ksqO2X5YBDtFT2cEuMvDTEwZ1IrQxBw2Ed&#10;UZXegirxxFY5UzMo2TjFhDVmbwvK6WDqaazaibXFegNlvdGY+RoKGi9X7ZV+W/Mt1hqsFnGuVGGy&#10;MuuuMVonmXkZWtZbBd9tWWOyhi1WkstN17NK+y1W6r3NOsnD26yVx62VrrwGAzehBzP5Hd76GHlq&#10;o+mwka22yos0hCZsxM2Nl6suhHARvFQiZkhuqAxuyWkJhoJt0dKh0exeTOLm63Luf1zJ9eelPP6o&#10;mtf/WMfpJ6Fc/iiHG5+XcvxBMtc/TufCy2ymllIEf+MZP5TAhfslqmVAc3pcyWgXge1UkKmcTnck&#10;nubpHBZfdrH47qig9yKzV69y+eXPxel/x72v/8yjn/2Ja5//mtmnP2H/lY/EtRtQJKeQUqKcJL6F&#10;s+8epH48g9C0AOz9bXGP8iehpFBw1QifWAv5TeKsykkSFJaYC0XZB1lS2lou4rHFPEifMHG2oHSJ&#10;TI6GKCJCMTIzRdtAWzWtrCJUQUJiAhHRYfj4+9DU0EBvdxsdfQ3UNpXQ2VZHSkwYVaWSX0uULYfC&#10;vBTSc2KpbSsltywN/3AXylrbqBsaIbO2ApdoDyx97ciqKZZc7kNEdrxEihDBajcSMrNwE0TfbKWG&#10;gYhXeX6+j0QX5zBLnAIs0RMaVJ1405iIl9w6hVoRnh6Ce4wH3hJFUuTxgv5Wug8vqAT88JvvePyt&#10;uOQ3f5CM+nOG5m4yfua6OHe0UEkogWmJ2MdInJJ4EV8SSWFHEknlYUJSiaq5omtHUunen0nX4WjV&#10;sfW2sUnqhztJqAyjeFCK9pkBTj55II4sAlbuAVdq74s/8+Crv7D07H0Wbw9x98UJLj6Z4NLTap59&#10;0s/ddwSh/y7ge/IF//u+8lYpZGnKkwzu/62phKwS8/8I+6FkBGVluisCVx4zuyOV6rpUkIc/R97n&#10;jzz6+i/ckOe75tbgnBKFWag1OsEy8IN1MIkwkXzQxukXndTsTcArw1g1RY5/uiU7FnLIbPNSXfmj&#10;6bVedeGAfZipai5gvzRrMpoD0XJdj0WgdEy8M+oivA0mq/nR5h+SVuPNwau5FDRHCmKbi4jfZot0&#10;mL67hmRqHRHuMlbpv606u2q5/lssU38DY8ltWrbqmHgbqaZbWSd4vUVQW9dVB+tAK7ZabZHHVhCb&#10;l8706Us4B3uxxnCZFBh9GeBmqFmqoSPCXWu8QorAFjZarWGT9VrUhCTcEq1xTzEltsKHtIZwaoYj&#10;OHmrnCmpyNdfVPHeN7W8/mkpNz6M5tbHeRy7Gs7193JloCQwfzdRMNmbEzfKufNeLS+/rOTqR9mc&#10;eSedmWuSq86EC25JEfhJNYdvpPLw8yZe/XyCV18P8vLrnTz/ybe8+9M/8PjL3wiu/xeHb3/F9I0P&#10;KewfJyw7G6/IEPzjI4krzqBzsp6gRMm3IY6qq7u8xInC08V9U91JLwsVJ/bBJcJWFQ20XDZiE2iM&#10;Y6Ajtv4uBAvO+sX44hnmiH+kFwEh/uga6WMs+VdDW52Y2Diy5PNq6itw83BSrYuUmp5ASU0h+aWS&#10;uwuzCPR3pao8n9L8DEoK0mhuqaRzsIX6nhpyStJIzcmguquH0Oww3BP+X7r+MkquI93WhX3P3rvb&#10;lsVUkoqZmZmZsrgqM4uZmRlVYuYSMzMzM8syW2a7bbftJne32+7nezO997lnnPHdH2skVFbCipjv&#10;fOZaKyLchT40B+7CSKuJIETpjq9kdMtAAxGuJ7EZcUJHlug4CtKHiBGIiN2jnUgpC8Nf4UxQoqfE&#10;nyj53h6EZnnjFm9PlJBGgsQHj0QXUkSEi3Yc4uK7f+am7D8NRp9/9r2Q5y9ceOsv2lM4y/ZfEFpR&#10;S/v745sQSaQUgJyWEtRNhdTOL6O4Ty2PU0mvDyO1IZSKwQa6Vq9gcGwz64SAWpetlNcm0C6OvOP8&#10;AvZcWy4F+6Zo7m8iYg22/6TV1sWnn3H92S1p/xPsPlPPLUHxW0+HuPG0l9c0LntNBKsJ55rtf0R8&#10;RSNoqTbav2le8/+1iVtfl/+7IZXjquZwu7iz5kM1wtdguebQ+4W3/8xhyQz16zehG2GFTYIDDsnm&#10;mEUZo+7Mo3ZhOt1jmbRp1t1ZGCN4GCoo4kJ+bwT+BSIev6mYhhqh7zNdMukMJtu8yWz3qeh56hCa&#10;7kdgkqfk0t+ulPKOsaNuIJnEIn/Syr04/bhH/u7A7yUT2weY4x/vgWOEGbpugumaSe7kf/RF3Jox&#10;w1Y+FtrzyFPNJjPeQLK08XgmipDN/S3QddRDx1pH3t+HUzcfC0Zm8p+6/4vxxlPEwU21I650rGcy&#10;XZB9uiD2VPtJWASZSBGYIYhtKYVoFjPlO8/xmo5NhC5xJR7SuP4cud0igmvjyuMCLjwWx72h5vAl&#10;NQevqjh0P439F9W09SWw5XgJL7+cy9PPurj7YQO33q/g0SdSiT8q4867tZy4Ucg5ce/HX/Vw/FY7&#10;5590cvlFrzx+i0ef/pkHH3/E9Q++5tyLJ5R19hKgiCG7shqvmFBqBxeT39aLdbA9bnH22ARZEJAc&#10;QlZlJvE5YQQkOeMj+zUxLwZ1bTYe0R5CIgZYeZvi6OdEdFoCCRlpknttMXSYhYOfDTGKSKwk786Y&#10;M4MpMyeTJu6boEggMyuFLGUqmcoUymtLKa8vp7ymjLKKIrx8HamQQpKXk0ZlZT59g23i0O009FZQ&#10;2phLbVsrKzYu0U77axtmQXJZImF5TsRVOBCR54C7wpTQbGvBaAecg6y1FwUZStRxiHTE0tcC/wRP&#10;irsUFHTGYx8mZJBki7dkd49EO2yirHCMcSCpPBXfdF+C1ZGsOXaBt36A+5//m103PqVh+RH233jF&#10;gSuaQR5X2HjsOvO3HqRl8QYxi37i1Kn0LB4hu76M9Jo0/OR90sqTCMj0JVP6eclgPcv2XuesvKnm&#10;iq+WpSsZWDMq7zHK0TsHufzsvuThb0RTmoNmmk2D0pK73/0b995+xfpjo6w5quTAtWYO3KjmwM0K&#10;XtOI8Pr/bP8t4v/ZNE6see5/b/IazXNXNX//3//zM+ff+Rtn3/4Ld+SHXtBcUSQOfEfw+aqI9/In&#10;mnNn33NPHDl33hJclRko6muxSjTFPcMe53hrulaUsupIPV2rith7s43q0SDJLoYU9sXgqzIgtzWE&#10;1A5f9AKnaOcdCpbqaxchedRpvOReHYzd54iwpzLTZgKD86oZWVyGt3TE7IZgelZHoK7xZbIgs1eU&#10;K86BVlo01/eYjrE0rkZgMy0FgR0ke2uGPeq+yZuz3tCeM9bcn2g4iSkm4qaWmks9Z4lb/x6HICdc&#10;QtwlX4vYLWcybs6bzDCbwRtSJKaZTWWSOPN0p2naDK3npikSU5kohWKS3QTtzJgmIVIMPCbhn+5I&#10;eV8y0SUWNC6J5fC1Mq4+ruPGO3Xilrnc/KSQ04/yGF4awZodKRy8UsjWMyqOX2niyatFUpzquPqy&#10;houPyjh4SbPqQjl7btay+Vw/F17e5dLbUs3fvc6lFx8ydmoDq/as5sL9jew9PsT2wz0k5ydR0NxF&#10;3fBqOpdt1c44Yiu4rJnAoKxT8DonHedwG7wSbcWdvASVNaOtfKUQOmLjbY1vlA8eIT54BXvjKLlz&#10;hsFE7cUw+jZzCIkJwsPfC80q/YZm+trLKZ1cnQgKCaSsrJSi4nyaO5qpb6knryCb9vZmPL2dyC3K&#10;QJWTQmxCKGXl+TS2VdHYV0VtdxnVneWkFMaQX52LIluJU4wxRqHjsYyYjGucPpZhk0R8s+R3uGEX&#10;ZKzd94Zeepj7mQoia6Zl+q3vFPZG07I8g6TiaGLFNV2lP7ilOIn4w/FThBOcFUfd/CGJFB9x+tl3&#10;PPoSoZwvGdl0gqFlmyitqcZfM9Y5WjJ9bBLphZphm1Xy/popmrzxiIymcXgJzYtWSSFUCd20sevS&#10;LdpXdkn7XeTqO6+48vYnEnPWi/N2s+3UJS48+YD9V89JRH3FzVc/Cdn+LPr6mRuayzef/4Fzz3dz&#10;4GEXY5dryB/wpWl1DG1rYnlNw/Qavv8fkd747+1/P34lb/R/PL4ujzXi/p/Hdz77VXs9b/XyHWy6&#10;9jZLTz1l9bmnrDrzmOuf/cKxF98TWz+f9ZfeZ8PFx5QNrWLF4StYp7jgqLAipiCYsu54htYJHo0o&#10;2X65h641SSzYlkNIti257WGcfNJFzbJQjIInkSp5IqMoGPtQc8mdOlj762PqM0d76sdbss280UaW&#10;r2gjOsldMobkwrWJjG7PQ90gyO2ug568zt7fDI8oZ3HPcbw5+/e8Me0/ZPsdr0/9HRN03mTCTHl+&#10;hqD17PFM0gzAMBBH1huvHds8zWgav5v5X79dv20xk0kmE5lmOkXc20puJ2LkpIuZtyGWwWbM9pyF&#10;gY90Ij99udXDWr6zrvb02XTsIk2ko3hiE25EQk0AFfPjRHi57Dyby5E7eTz9ronLb+Vy6rGa3adT&#10;eevjVm5/1MCGk5kcvFzC9vM5LNylYskeNcduN7H3SgHDexJpXpfKvlt72X/9uRSCrzh68w6nH77D&#10;0OYe5o71k1uThboqisVbK0krjcEzNozITHFapZICKazRygSCUgJRFKiw9XfQzvjpESfRRm4tA/QE&#10;RfUJTg4mvSiHoLhQElQJeId4YmZrIEL2wTXUD7/YIEJjInDzcWG2kT42joLRJsY4uzsTEhGKKi+b&#10;XMHh0ipx3soS7Ur8mZmpODpYopTPLxN8jpECUF9fSWlJNtWCpXU91WQVJuASYEH/gkGWjC3DJmwO&#10;hgHjMQ0ej0XYeKyixuGhmE6aCDM0ORwbf3Fhd0Pcw5y0B6kSSoOJKPCU+JBIXme0dmRTcGoUThGu&#10;BGb6EyY4nlNZi1rEmF5WzcqDlwV/u1mydRcbthxCoUjHL9CHqMQAAmMkZxdUki/ijE5OIzw5A/+4&#10;OO3wzE3HLwiN/kPE/0e6V+6lbnA+XUtHWTjWIyS1k51XzrD/1h4O3e6SiFTK0WuD7Dm7U8R8jtPP&#10;T4sJvitx6keuCb7fFb2dfvgVGwSxl50spm6xmr6tmSLkfFacSBcBfywC1mwiYo1Yf7v9P+9rBPz/&#10;ivj/FPTNjwWPX/6JsSvPaV5/gO7tJ0nuGiC+qQuv3HI2X36HxjWbyR5YzuFH3wgqj2EeHEGEOgd9&#10;wUvrBBsSyiNpGM3g2I01nLh5mO4VQ4xu7uDovXbWni1E2RJAQW84UaXOzPKYiK77bBHhJLLqoghT&#10;u9CyRIV1oJ4WiW3E2ZbtKUdd6c/8NYW0LU5i4QElvZuiWLSzFEs/Pfwk+5g46TFhzjhx5clM0B/P&#10;ZIMJTNJco60jop3xula84+R2kgh3nLjwG+LG42bL643k9XMm8MbM38l9zQrvM7WTAdj4WqHnaqA9&#10;AGYmaOmV6oR/lqsg/wzetH5DxDtHO2GaZkyzVbjmoJwzydVBxFd44ZWlS/WiGBqXBrP4YKYUHAX1&#10;SyLoHUuhoMeVXZfLtUeq3xdB33q/gFvvVHHz7UZBqTTJvGWsPV5E/+oUNpwqp2KhH7k9USzZt4Ht&#10;5+5z+OZ7XH75HacefEX1yBAZtfl4xCuY7miES4ILLnHu4kze2AsGB8SFS8et/O18qmwa8frE26Gq&#10;StGeNjL1NsA9zlncTUVEVpZk4ioiFHHoGM5itokRwTHxUgQyGFw1nxb5rPiURKztbZljZISdkwNz&#10;DPXxC/LVjgkOCgsiNjGGxOQ4EXQQqRnJpMuWmZVMUKAH3p72ImiJUy11JCdEkF2cQl1vNcnKaNLy&#10;wuld3EB8oQ9Gvq9jFjoOk7A3MIuYiEeqkUQCWxLEQYtrOilqbBNsDiYyNZKgNH8qhiuoHMmiaChK&#10;uxqFc4SLvN6PvJpyUjXTJWUlkFfdSpGINqWgiqqOHlIyUqiSIlNe10zz4AqUFQ0kFaWTVJapvRzy&#10;7NMfqB/eRt3QWmqGhqloamBg2TKWbNlH38r1dCzazLaTp6gbqaGms5Dtexax/eQV1pw+KG1cy5ZT&#10;VTx8t599l+ay/+YaDt3ax4n7H3HmyR+4/t633Hsl2fv596w+eVhMUkXV0lSGdmaz41YOW6+n8dpN&#10;ceDftn9yS2z75sea239oz3f9Jm7Nc//6bRPx3tQ+lk17/1/clnB/8PFnbLnyAfWrd5AzPCrWvp/C&#10;kWVULthKeGkZuX2jeKYnYxsl2baojMrOfpTNavQlh+gG62MXbU1KRTA7Tm6lY8lycV3N6uZNNCxJ&#10;lvsK7dA3fb/ZmIpAU+ujxE2KRZBSwbsiqJunEFdJIrk0CCeFHgeeVTO0PYKFW5WEptmI0INoXKTA&#10;LtgIMw9jreB+N/0/tCOUJmvc1XCC9gKO8SLo8bPG8caM3/P6tP/SXrH15uw3mCDOO00zntlwCuNm&#10;vq59jfaKrhn/xe+mvCYil8rvZYFTpBPTHKcy2X4CeppTSglmROYFiDsYSO4dz8DyfBqG40ivdqFm&#10;MJGMal/y20PpGctgZIeSuduVVM+PJaspkpw2BekNmmlY3Fm8t0DctIjzmnz7SQs3RLz7rpdKxS7g&#10;+ce93HuviZ0i3saFNRQOSAcdbqFzxTpufvRX7UJolzWjm6SC1y5YT2nvEorbRwhRRuEsovRMCiIk&#10;JRKf6BB8k8IIToujdWglzVJwM8urKW5rkRxcRVxuLt6SaX0TYqho66d97mJsPFyYPHMqUfLc6MpF&#10;ZJQWU90/xKUPFrLjSiW+IR6CzG44ujkzx0BPBKyHb6Avzi6OBAb7UVdfjVowODgskOi4SLJzlRSW&#10;5BMVE0JEdCAqtSYHF5OTl0FRXY4Wn3MrMgiMdyEkwxqP5JnYxwjJxM/EPUsPH6UxkflOkn89CEr0&#10;IFaZjF9yGB6xXijLyqjpG6FpwTwyKpMo6kshstxPe3rPTUTsJ78/Q/pl09AyqtqHKG3uZXjZeiJi&#10;I4lIiCK7ponyQYksjz5j78W3pRA2kVpdjKKomuYlO1mx7x4Lth+X3Fss+6xSClgbuWUljKxeK88f&#10;YnBsHhVDjRR3N3Lo7BmOnb3FkXPHGNu3juXbKrj6dJjbH+zi3JPlXH1+jRvv/ijt9w/uffqTFOAf&#10;xIk/YXRbD0UjcYzszmXjmRKOPqgQko3htVsfa05Oi2A/0Qj3n9wWMf8m4N82zePbIm7tpvm7iPe3&#10;7Z/clXx7STrIqATzNSeesuTwLTq3nqZzwzkqF+5h/dknhORm45WeKA5apj0f7JScTEZdEzk9ZZiE&#10;WmAmmStAHYZNpCWGwdIIJWpB6lGa5/WSXJJAQGqgYKdmRYXJ2qVMnDVzAMeY0DGaLiiVh5W3PkYO&#10;ukRnh2jHEQ+syeDw7TqW7SwmMMmNaZYiQOtp/Oes3zPNeBpTRbivz/xPEa6IVu5rBj28IUg8ToSr&#10;ceDxs+U5jVA1Ax80jiyCnW2uIwKeqh1TrHnN69N/zywzHWZJJh6nGdFkOhVrP0uhAx0MPGdrL2gw&#10;jZqFWeQcPNLs8c6yFXGY0dKVQM+CDBoGU0ku9KRrYTK961LI7fQnTTOhXGuodIAkWobVtC0sFGLJ&#10;JK/bT7A5m90XK+hfmcuivaVkj3jQvTqaLQeyOHS1hGvPFnDlybusO3GHrnUH2Hz2KQ++/DcH7nzE&#10;ec041/d+RDPzxMC6QxR2dJJcrsY/1Z9YycD+yYKSiZGEZ8aQ01RLbkMLSYVK7WT2Zd0DjB2/Qduy&#10;XczdcpTU0kaSsgsxd3QnID6L8vb5bD92Tr5rJ53Lh9hwYoyVJ7LYcbEFGxdrzCxMCQ4PR08werbB&#10;bMIiw4gWUdg5WBMeGUp+YR5ZyizB5kxy85QEBHqTmBRHeWU5/YP9DM0dpLKpgrL2Eqrby0hSReIV&#10;ZSt9woiwXCM8U3Sl7xgSXmJGaL6VuKw9bpFW+MR5EJoejFO0o/biDUVeFqt2HCK3uk4r7ObRLlT1&#10;KrpWDtC1ahXV3X14R0dS2yem095LVWMFg6OdQiKFzBs7wbxt50muqyW/e0TQ9nuO3X8l/99PTsMg&#10;aw/eZPW+a4xKPl6x7zx7Lt+V33+bniV7mbfhLAu3aKhS+ntTNYrSXHpWjbH20Ek27dpNUU0ptUNK&#10;Np6o4NZ7izj3aInEnvvc+OBr0Rfc/vBrDt64yMlr5zh2rYYd58pZd6yQY3e6WX8sh6bFkoHvvvoX&#10;d0SMd/5HmP+nWD/57bk74raav/+2aV7735uI/toHf5Vq8BX3vvyV3bdecUDysGZc68rjT+necIJs&#10;qWjta3ayUETunqHEJUncpbGRmf7mOCf4Ep2bJh3fFMcEP4zjXdEJNMVTsKeqrx33eMEkT0PtwaAJ&#10;ZuOYKNhq4DQHKz8RcZCIPc2D/5L8qm8/i1hVKIqcQOz8jMisiCYwURovxF7w2oxZjuKeeuP4vTjv&#10;mzq/Q0cEN9FQM0ZYc8BKg8y/0zru76b8Bya2pjh42fO7qeLSkoFfl7/pms9hukbAGnQW5J5mMJ2U&#10;HBVTzSQDW0zidV3JxLP+F/aBdtgF2RNfHIlJuOTt8OmCy5rTFJKbVC6k57pSWB9KXksIRe1BLN9f&#10;QkaLjVT3WDIaPMis90YpzlzYEkrVQLI4aREZjYFkd/hT2RdL/6oB6paXkTkQxMCWAlYcqaVqYQ5t&#10;y3u59vb37Ln+Hov2X2P7pXek+P6dC2//ILn6GT2rD2oFmFJTQoAgYdPilQSps+V71rB0x15sgx0F&#10;H6OoHuwhJCuQlDJ/IQXJs9GW1M9bxc0P/87wpvMSSbbh7BfARsmGF178kS1nXtC37ijrD16TjrVR&#10;cloJB29ns1i+m1egu+TfObh4emBoaqQ9mBUaESwO7ICtvRX2DjbExUUJKmeQpEiQzBuGr787SSkJ&#10;dPf20Dc4yNDoKAV1RRQ05VLWXECKKlpw2IOYbM1BNXNCc4xxTJqCd5odSaVRRGREEpsXh6OIODTd&#10;VwpUkJCD5uqxCFLLckjMSSMpNwd1eTl59SXym9Zx691PWblmA2lZSWTlZNLQVkZqrrxXoh9FzV1a&#10;g1q66wJFTSLYug42n37IigN3taLuWXOQlXsuUto+SGH7IvZce4/dl54LIZ4WMd8SCrzMsBRNda2K&#10;hqEBYvLSqR7tYWTbRu3C7or8ctoWLWXVgQVslzh0+FozY4eHOP7gBlfe+YFtZ25x9OZtcesDnBTE&#10;fvT2MvZeqaF/a7zs7yK61yTz2j2tgP9vccpz4q4aAf/P3+7Kfc32m3D/od1uy3b303/x8PN/y+Of&#10;uSVu/fCLX3n69b+lEj+id8tZBjefFde4SufqPZT0L6NvzT7yW/vEQVbTv2wDp648pW/FDirnz2WS&#10;qx5GQdY4RLjinRTCDPc56PnoMMlqvPbCgWi1YE+ONx4JlsxxnYSe8wxm2Exkpt0kLLylGqcIsoVb&#10;oe+sg0eMI7ouM5nlNBVdR8mmbkZMNZqIvu1sPIKd+L3Of2nHEr8x/T/FcX+nPeI8bqa4tN4UDKzn&#10;iHD/k/+a+r/4vdxO0ZfsK9g8TkfErjtORD9e3sMHn6gAXCKlg7pZMdvGQHtJn4GLoaC6gZCCFX6Z&#10;TrhpLjWMd0RdE0aU0kKyXAK5rZrZCiV79YSg6vBhYExF87JoetbHUdjqT3Z9OP4pVnIbg1o2nxQT&#10;EbSCyn41NfPb6N84wrJdwwxtrKF8pJ7u9QdYuP82vRsPSyd6ixsf/lkc+BdWHn1A/cLdZNTXkFad&#10;Q4gqgty2eo7de5f7n/2DoQ2HpGNXEZQZRJgqmIyqDBJLfMiq9SOx1AtHyexJpTm8+OpLDt45SP9Y&#10;M5W9dVIcHvPijxe4+2ofm87N48idVeIIi1l2qJJnP/Rw4XkXoXFBWNjZ4R3grb2UcvrsaeLAIcyW&#10;zGzpYImv7D/vAE/tIuDhsvn7ewly21JVW0lntzi6iLh7YJASEVp2dSblbYVkl4nYhbQUUggjM8zI&#10;bQqQfWxL09wRMkpKpfjVUNo9SFZDlWT3Qrwi/Chta2fDocusO3yFit4RlOW/XfTRPNrN3v37WSwu&#10;n5eaRKGINyEpgtjUYPwSfbHwMaGsp493foTOhdtIzilmcPkGKR6CyPO2ceTGe3Qu20uhuHBOVRsV&#10;3avZeuEpZ55+w75bnwgC/43LUkAbFqzAIz6YNKGKzMZycfx1Ev+2sHrvaRrnbmb1/qtsPn5OtKFi&#10;ZLOKPZda2HF+k7jxMw7dPMWpew9Zv38+W48s5uaTjYyMFbL6cDf7rtaLk5fz2v8rWs3Jao0gf3us&#10;Favmvrjs3f9juyfb/U81Yv7v5+Q19+Sx5vmH8j8PP5Os/OFfWLDvBitPPWXNyUcU9q2jbHgT++98&#10;zvxdl+hYvIWLjz7k9lt/4Ortd9h//jpl0giRJanYhdljKDvPRtzTLMSM6R7TcIh2oLQnm9WHWsjv&#10;CsMqbJb8XR83QWr7CAt5/SzmuGvm4JJcqxG0CNYq0EIawQiHYCumWUzEL8ETQ0dxUnFMfVsdZmhO&#10;94gDa4YXTpSsO00zJZDueP7XxNcwsTfG3ElcPtATJ8lrvxOBTxCxj5/z24QEEwS9fz/1P7Fxc5BM&#10;2Ia6ukrE6y7ZK4bIrAT0XfXJqlDiHGwo2VIzz5c4S6mvZESF5LFg6hekoe4JJCzHgcRKDxbszpJ8&#10;Gkbd/N9WV0wrF/fI9iAxX0RemyCoFimdJpeKniSq5+bQvrKF7kUj9C5ul4yfSfuqtaw+qRm88AWn&#10;H34m1fs7Xn4PfRvPUdC9nJS6LCLyEshrqqe8q5MNBy6Ji14lPldFqDJInDiGoIwIiSBF8vkDFLQ3&#10;SAHxIqnEhY7VKRx+PpdLn7aw70EJp9+6yKlHV3j0dacIuJgHX6i58SqPo7e72HZukDPP1rPh6AIR&#10;jw+2LjY4u7tiYmWMnokuPv4+2Njb4C/7VHMU2sfPS3tUN1OZRlqagkhx4daOViqrK2mW20bJ4A2d&#10;9YK1kmG7y2TfpWHtboFrgCklTcFUd8VJPo0jIjWKvJpm5m8+wtbzzzj+8BNx2E4yCxtQlXZS2baA&#10;8s5u+f0FFLUWUdaSyaZtfWzZsooVm/Zy/v7ntM1bi1/6b5OzZ7fEaOfP6li1gEM3ntI4MiKY3URy&#10;gVLcdkCK50WW7b5O/fwdNIxuoGFkLfUD61DW1Ipr3ubJH9AeU7r41rdU9Y+SIf2jWOJIak0lm09e&#10;59zjL5i/7YLEp8Pac8gNI2MMb95L0/I2Dlzfzt13H3D1xSV2npF8vX+V5O79bDt5huXbN0rRmM+5&#10;+5fk7wckXxeIA2vEJ5tGvHekKv+PILVClu3uZ/L4M3nNf28PZHsozz/QPi/b5789f1/zd3n+vmwP&#10;5fmzglibL77D6Wdfsu/2R1pHXi7b+nPPOXnnXS7cfcKVZ6/Ye/oyJe01KFtK8JK8G1sUj4PClYC0&#10;QGJyo5nhMQXjAF2sAswEpSdKHp5MTKGfZEo3XCMscYvVLB/pKo48DWMPXWY7zEBHtslWE7RDDY3c&#10;ZmHio8cbJv+JqbchtqGWTDB+HUdBXc0Usxqk/r3GabXu+uZvB6tmvIlXmBu9y1Ywd91BzD0dtXl5&#10;vO5E3tR7A31rXRGvNa+98Rox6Zms2HKQEamsOdUl0rEqCMtSsGD1BgITHIlQOxNf4E18vhf1Qxl4&#10;JZgRV+FJQU8EKZWBeKZaklwRQF57qHQaX9IEo1OrfMioDCGhyIf8ZoU0fplkrKWSx4aoGVFSMZLD&#10;mr0bBK3Os373SXYcv8fpex9zSwrnlXd/lA70q4j4jxyQSLPn6tvaAykVA0tQN4pT9CxgcPUBWkal&#10;0w0NEpoZSUKhWshoqzjpBxx7+A3HH/2BZXvPiqOsljYrZuXptdIf9gmOF7Dn9hIefLWTzZdq2Xiq&#10;lEv3C7j+ThFv/bFGoled5O9SQesW0oqTCI+LRLOw90zd6ZKBdQgIDiIuPo7a2moRbApFRQVkqZRU&#10;VlVQXV1BTHwkJeVFqLIzUUluVUoOr5G+Ud1ZRX1/lThdJv5RPvhFeNKzqJSoDFfyqwtEqEUkZKsp&#10;717EyYdfc/bZH4jLbmDB2BEq2ocJjA0lMt2N1EJfVCUx1NSn0tFdIK/v4Nijlyw9dIqS3hLSal1o&#10;XJZM79ooKaoNnBAXLOvqpWlBlUSeEoo6Oliy+7TEyp+4L6Q5tPk4xb2jrNhzio4FG3AKcxaxqmhZ&#10;MELjkvXsvvKc+KIsKQpqSvvn0rRovbjvAUa3HKFyeIyl+y9JwXlEmRhcw+LNsj+vcunpE8nB59h/&#10;eSvzty9lcG8Jmy4vpHi0lLmbD7D98rvcefcHFmxaL+9TwWsX3vqjoK9GiP/6TZAaQX+ueSxi1txq&#10;RCt/eyhCffiFiFOe19x/INt9zf0v/sVjQeb7n/+VR1/9C9l3PP7iF8Fo5H1/4u1v4NlXUpE++Svz&#10;JZ+N7L3Bez/8m3P3nrBs3yWalqwjtSGbIFUQ6XWaA14h+CgDCFQFCNaF4BhvjX6QDiYBszH1n41F&#10;sL5gZqlU3kysvedop5/NbonDK8WUNsmDAQoHLLxmYR9sIvn0dYJTfbDwNRCX1hM0t9Zeq+wRY6+9&#10;eus/NXNezfo9uhYzMbTVw8xVXNfPkQnitOaupqgEt7oWriNCmcDvxKXHGY4X930DPas5RKVl4h0V&#10;z5v607Bw8WBs70npUAnEZ4SRV6WmoaeeOJUPIem2xOX6kJQXJJ06gOh8VzySLQjOcJacGUBwjg2R&#10;an/Jv9HEiJAVNf6k1QWQWORLQWsiKeWBJJSk0bF0JV1LBhneuICaBUMs2KlZZuMBDz78kxDME07c&#10;eEv2u6Zt/sXL736ldt56ivvXceP9P/NU2uTI3U+YJ3HmlFT/VQfvU9K1hKZ5awThLpBR1kHvigNs&#10;u/yhOMEVhiX6jJ17zM5rN1l5bIRtlw6w99pKHn2xldPPOzn5ooh1ZxtYc7yU47eq2X1WLeiYzaW3&#10;Czj9qJid4sQpRZmEiYA9fTwwMjdgtvFs7VFovyA/yZupImY/4hPE+UXUWVlZ5OaqJf/Ga6/Sqqgs&#10;FvetRy0irqgvo6ixiKruSrIr0giMdsbV14aErHCyKzOJzUwnUZmuJaBIdbH8Ns0i6HfZdekl7Yu2&#10;CLoWY+ZjTmyWO43NSgpLo4lIdiezPIn6RWqJeVW0rM2lZ1McJYPeVI1GCKamSYHsp6a3haRiBYUd&#10;aWTUpdK5Zhvn3/6Ox1/9yt7LL1E1N+GXFEZCbpbk/h1kN5QRVxwrz7mhKE6hcqAdpfTp1BoVVUPz&#10;KR8YIFP6akptlpDNVqHJtVSO7uHw3Y859eAF199/m8svXnD8/kl2nbnCoh2rWX25iB2Pc1h6LkMi&#10;0Q62n7vB0PKlDI3VsvVsG6/d/Og7EenfpaJoBKxx0d9u74t4NZvGYTWu+0jE/eiLv/Pwy7+LeH8V&#10;dPqFR1/Kaz/9SarCO1x6+Wcuvvwj607fYeOFx2y//oxlRy6z8dwzLryryWT/ZGTfdUYP3WXDqcfs&#10;vvaudJiXdG5YS0xxPBmNhRRJ5ggQR4gtSsA+xla7ykN4TghmkQbYxxrjEmeBQ5QxySVRhCR54Rlm&#10;Iw6oGZETRF5rHHsvNNE0nEJFV6II1BVDTzPtwRm/ODdxYz3meE7FyG+WuLcH+m7TGGcuCG30Jrr2&#10;krVtdHEN98TR34UZ5jOYbjaJ6SYTsfIww87HSpttp9jM5A3DN5liNF1Eqrn88TsRWgX/MWsyKqmy&#10;HuF2ZJVHUlyTQFqBZKl4K0FhVxQFAWSWhUveDMQ/0x6XZDOyO+JJrQ2XfBovCJ6EqiEVtxT5zYmW&#10;RIpb57UlEVscSHJpGDUDLRy/9wGty9bRtWYjw9vO0rflAosP3ODpt//WtssT2a699z3XxYVffgc7&#10;Lj9nw5mHnLj/Adff/SPbL3zIobtfSFt8w9ztu1A3d9K0cAfrT9yjef5KeVxD34Y+Fu3eQOfS/dri&#10;euWDH3nw9Y/M3bBVcmYB995+wYWHN9lxcZhFB3PZdVvNvjulbDgm2e1qMftvFkqOi6RvbRHJ+ckE&#10;xoTj6u2CtaM1s0zm4C+47OvnSVBYALZO1vgEeBEgog7w9yY9LYkGzakltThyTRlN7Y2kZiVTWJ5H&#10;VHoE+Q35VLUVESz9wkkiVkxmLKHJYThI5HKJ9MTB35eEvFIKuuay+8YLbnzwAwVNXdr5v1xD7Kiu&#10;S6O4KA47L83KHB7kiAGUdobRtjiF5sUK2lYkMbpVKfsiip4lajpGCyhrS6BxuJmG4U7Ke9oY2Lif&#10;65Jt74oDF7S34acZB5yTQJgygsjseGIK0oS0ssjRHLQayCEs3V/6QwHdS9fSu3wP/Wu2aCcViJbi&#10;1rtuDycefqUV78HbH7Drwj22nN7O488/4sLTT4VSP2TV/kNsubiBteeV7L+XJ8VxETce7+bW4xXs&#10;ONMqlFSoOQr9OVfe+oL78qWeiINqHFUjWC0qi2gfiOs++uJnqe6aTRz4q79pn3ssmPbyB7QjXZYe&#10;vsLOq085/fQz6leso3/7UUoWLiK7d5jhXbdYfvQhuy/fpXvTPkrnbaB8RCr/ubviNs0o62ulwbcJ&#10;JkqmW72LuEKp3OmRkoXtBDe9CM8IxiHcBOcwc0KSfSTb6uOfaIO9NISLn5V2VYZJVtPQddZFkacg&#10;XJPpCsNJqQikfl6x9mqtrNpootVeTHOejGGgOLmIeKrzG0xyEpHaT2ec/hvo2unhHe2PkbOJdj4s&#10;11AHvMJdCUkIwDXYEqdIC/Tc9dCRfGzhaYGBrQEFDU3su/SE2r551HZrzlUmidP6k1ccxcC8auIk&#10;w2ouOEgqCpRGdsI71Rz3ZCts4/VxTNBcGOFEiDqCYGUgxv4m6PjNwFyKlU20BfYJlljFSwEqCCKp&#10;Ipv9d95jdOdV9lzTFMsfWHv8IZdEsI/+oCEgaQ/ZTj/7nOYVOzl86x3ekQx8Wzrb7U+fcuvjW4LW&#10;53j0+X3BwvXsuVvN2XcHGNrWQPOicg7c7qV3r4J1F/J48d1FuuavoaR5SOti5158L/sunfLmWC4/&#10;3smeS/sl+jxk35WDnHm5nLWnall+oI71+yvYd7mGjeez2XymkKBoV+2AfiMrI3HfOZhYmxAdG0FA&#10;gLf2PLDmOmlPH3fiNeeAM5Opqyiho7leO+l7eHQQCcnRZGanU9lcTn59ruzrfMqa8smv8BeU9sc9&#10;whVTN0tsgu3JEeH3Lt4klLIezcoI/eJupa1thCdHYOtrRUJ6MJtX9pES54mrpxW+/nZkCinVlGUR&#10;HeWIe6Ah4WlO1HUnsXyjRIZthXQvrKC0I4mORd30L19N6/zFZNXVC0IflzjST2BmkDh8hzh5LhEZ&#10;0UJ+AfglhpCaW0xOWQ2Dy0YF++tJLc5EsyhceZdmgbgRetbs4PCddzj18FOeidbelWK77sQVGpYs&#10;ZNupA1x8JE783p+58d6PUnw/4dCdj1myd5Xop1Oy+noOnevmwIUKiSodHL69g9dO3XnO+aeXOfd8&#10;O9feuSz59nsef/kzL/7wb9l+Fcf9hzitdBCNaEXETzTOK5h29YNPpCNckHx7mHXnVjC8fQmL9++h&#10;alE/rWu3ktJZQ25/N/uvv2LZwevC80e18/zkd4/Su/4gq0/cJb6ilMr+fskCV6kaXkfl4HKC0zOI&#10;SE/AMsBGew44ONkXtxjp+JG2KGtCaV8XR+fyNNLz3Wibm4lTuJMIUw8jX1PSK/NQ1CfgnmHN3D1q&#10;+X4N2ETNJKbMl7rFSTjF2GgHRGhWmp/tNw73FDvmuPw2uF/HfqZ2fulpNtPQd9cnr1pNRo58TnGe&#10;VOp2EWI6sapYRlcvku/jzf/S/w9eN3yDipY2Vu7YwqYtLZw8M4+QFCfKK+LZsn1EO043OMeW4Exn&#10;POLt8M20wV+pWY5VCkKCCRbe+tiG26AoS6V2dB7+uXGYR5mg66snhcZQvuMcTGOkWEhur1+yTArn&#10;r1x950dp3B+4/+nfte3xUNpG00Yvvv2Vc299xbrjtzj34CkPPnrB8z+8LwR1lvPvLOHuV4Nc+qCa&#10;W5+3cveLRu58IYK7peL8u43yXA9rryaz5VYJp56OUdCRob1S7OSDLeIGu1m2P5GdF3OYvyWXlkWd&#10;rNlxlI0HtrPmRCOL99ZKFithw+4SVuzM5ODdcmnrZJTlmYTGhjPHcI42A+sZ6+Ls7qQ9TaQZI2zn&#10;bEtkZAjK9CTyRMB9LYLM0u5REX4iKk9xagdSMpMoay6lqqeC3JpsknPiyC7zp2s4mazcdAaWb5W+&#10;sIn6wQU09i9h+c4TqGoqUahSyS5MJEsdQ3xWEMGalRvS4skvlqycHkdcciA1TQ209vSKw6dJDg8g&#10;XOJValYwc5cWsmhDEfV9ddQPdElx7qR70Qpy6+vwTQzDPsQJjzh3yjorROSLiM5OIShFM5GhmERq&#10;MtXN7USnpYkJSZyS9tSMB/dKcae4o1Iydw/D649yRNz1/Ms/cPbpVxx/8DH9G3fLPtvFledfcU3a&#10;8MKLr8WJf+Hy82/Yeu4BR268y4FLV9l/4YzEoBa2nFzFwJjk/QdneW3jqS0cvrFUsKiVsTMdHL97&#10;gudSzY/eecX5F19pD6M/+UrcWdD5+de/8JZsj7/6C6tObaVqaRkLDjSz/my/VN7VFA5KlRwtoXFp&#10;J0kNyVTOG6RuwXoRUJ009GFGN+8Ul91Hy+JtqDv6CS8sIFF2eFJ1FXHVclvXImJZSGFLn2Byvuws&#10;R8nFgYzsymPlyXLufD7M1mv5eCXpkpoXqr04/T8N/x9Mg0ww8jHCL8OboHwnalfFM7g/g46tyfjl&#10;uWMVpUvhUAz6vlOY6TFJOweUW4o++b2aI8Lp6HpMwczfTBBdsNvXGCspCtFZSaiL0iS3qgUpR1HX&#10;VpJVmi2ZuBKzQGNBehdsBOF1nWeQWhBJ/4jkqZE80gtDyS4OJa8kguRiH1zjDXCJNZPvN0veVw/H&#10;RGNs4o2xk6KkmfjOMcJGO+QtoSifwq4unMW5LAKtMfXWDFN0FNx2w0AzyDwlgvqFKzj58EM++AtI&#10;20q7SLSRwvri239Ktv1MqvILLj19xZmbu7mkwa0Ph7j1ab/cruPax63sepzAjkepXP+4lhuvGjnz&#10;ooQTLwo48XYpR18UcvRhOeceLWdku6DxwzxufFIrzl3KwfsK5m2LYuHWNEHMJOZvq2PuJjXNCzOZ&#10;v6ORHWd76F0UT9VAGCVDkmmbQkkpycE9yINZ+rMxNDPSzgnt6u1GUmoSfoF+2jHCocH+NMt+baqS&#10;PlNWgCpVcDTUG28fayKifVCKm6pKVRS1FFAlgskqSSO3MorS6kgiojRjfiuo6ZkneTuH8gZxueoy&#10;coqVgt9F5BSEilg98QgxJyjeW+iohZ1n7jNv4zGKW9vJEQHP27GTkXUL6BnKo7Uxg9BwM9JyA4hN&#10;jaWpr43M0lySCrOFqnLwigwgID4An2hvvOSzIySa5TYIHUj0qOjtRF3TRaJavmNhHWnSryOU8RS1&#10;l0sb+xNfHEf1oGhFinrbwgUklVUxf7fEoLETtElcWXfoHOefvM/J+8+5+OwlR25+xO33v+fGy++p&#10;6l8qRDHAxScXWXGoi+WHahnZNErL8jYh11ReK5Uv375YzcCaanmimaG1Q2w+eYlL735L25qjrDx0&#10;i7f/9G/e+vEXbn34I7c++BOX3/uS2tUdtGxqpH9fG53bpVqtKKJrbbnkhBp61pVrT3ek12eTUlNN&#10;ed8Q+S2t2hXfBtYfYmjzUemMS/GVxnRPjsUtKQV7RTjOUskSq+sEA9dJlmkSYStYcaqRPulQK07W&#10;sPxIJZ1rswhMt0PXdhZT7GYyxW0mHunO+KnE5ZTWdG3PZNvDImrWB5De50VgkS+eGRbiyqaYx87G&#10;J9sev0xr8ruiqF0ULLkng8QKD0FZwfMYSwzC9Elty6Z5dBExKSnkVeYSlhEqTu9CoPbqpUjyuurp&#10;WLaWLsEkP4WLdtnTrNwYQhXOxOfFUtBcQqKgfElNNDFqzSwPOpjIZhFhiI0gsk+aKyU91SzeupHY&#10;wlQymxREyufHF6fgqXDDOcFFMN8c2xB77KOcpUBZYRPriFOyP8rWVgbH9rLp1D3uf/ITz77+mbe/&#10;+5UjDz+mYGAV645u5tb7Q9z9tJ7Tz0vZfTWHmx+3c++TJi6+W8yh57ki3hquflglwszhyIMCjj0v&#10;4vDjWq6/apII1c2V9zo487yMg3fUXHt3PqeeD7DisGYZTCXZza7M3ZvMon2V5HfGoGqJlf4ySONo&#10;EhktAaR1elIyHCcFMA5DSxOmz56JsaUpVo52FJWXosxWaUWckBwvQvamsCCbPGUqI12t9LQ1o1DE&#10;oW+kQ1h0IAVl+eKmSYLzhZS3lVDVXkpUWgiRicGERvlgZquPl6B0QIqjOKETefURpJeEiGityCiL&#10;oW5ZpvQnO3lecLwsTjJxM+ESB4JSAqjpL9GunZxZnSrRK5RAKcYRCe4MLh9i3tq1gsYpOARaEJoW&#10;hrosj9R8zSwgmWQW5pKSnSG0ZipFN43CpnqK29rZfvYx56SI7j37gNzqJhJycmmeO0peQyWBCSLi&#10;/FAhz2pW7lvIki0bWL7vApfe+VLE+4BDl6+wYd8+tpy4wK33vuLUvc+4/eH3HJUoVNA+yrC47djh&#10;TbQvL5NCOkzd/EKW7pXC0efPa4UjQXSsz2Tx7h5W7FvC/kunOXv3Ld7/y68cuPselQu3MXbqPpck&#10;X+29/T49m44ztEdwd2MW8UPOFC+PpWa1krBKD4IFGUsHs6kcLpCOGSc5VFCsVC340YSyupHawSW0&#10;L9xAz/KNxORK9WobZumeUxLeb0g1PEJGWz3Wsa5YxnjgL7iqalGRINhsH2eJnWRQs1BTrMONcY20&#10;RM9Jh6kugrv++vimuEilcyK2KJiGxUpB+kK23SpgxblS0tujSWkIwl0pmVNtTI5m0vN++c7zCijp&#10;SxAsd6GyN47MujAcBW1NxDGzuvJQtzaTU1tGnOTT/pVLaVm4moxaIYXSemoXr6V/bAfzt+6kWMSc&#10;X5+Gf5QdUYpAokTkdiFm+Cc4Ep7qIdU+SaKANS4JpliGzhb3noVbgiuhqgSyW6pJrS+jbriJ0HT5&#10;zam+2MYJMofpoR9syJuOUzEPs8YhXopThp8UuzA8UjUzgmYQkFnEhqM3ePr133lb8u6Rh68oHVnN&#10;0SfLxG0ruf3ZMMcft0hmzubcyzKeftnH9XeKxamLJNfWsu9GLqdfVnDkWSl7HmSx424ax99Wcfrd&#10;Ai69XcPdTwY48ihbRN/B2fcXsfdOM/sFjw8/LuXA/Qo2Xqxg/q4sab8C2uZnUdqWRUK5B2XzI8jp&#10;DCFWBKxrrIe7tyse4rY+QQF0CLJmqVWkKdNo6WqhVVwuOy+LjCSJJr0ddLU00iNxJS42Cg9vFxFw&#10;AcmqZEqbpCB3V1LZVkx8Tjjh6UH4RnsSJ5+RVBBLeJ4HsUI7obluRJS6oaiKILuuUAqMmv5tmXSv&#10;T0RZL3/PssXAYyZesQ6oKyPIr4mTyONMWEogTj7mJGTGsmbXAQbXrCO5IkaiRDopZZFkFCUSlx2L&#10;pWZantR40nNyCEmSfhnqoB1ymVZWwYbj9zn71rdCs2/hHhKBW0gIJU095FRU0TwgMawtU3u6c3ij&#10;7MMbqzj38F0uv/iO1YduisjrWb9nA3c/+IyX3/1LsrFE1c/+yYUnn9K5bCMqcfmSzjrUDWnkdKdR&#10;NZRD+zyhju5oXlt0sEI7aD5PEKVv3Wo2nDjD1Wef8bFg2pe/wFf/ghff/ULL2AZKF7cwsGsVNeKw&#10;mXN9Ca51kcwplbdZhX2yZLxcH+mkNsL8vrJDM4kvUApmVEpeGGCpZOCGoVX0LtsiDtXH8No9PP3q&#10;V7aef0uc/QeuvP0tm85fpn/TYoIkO9jF2wt6S4YpD8ZBOrVjojmBKhGFWjpyhKbiBuCSaKMdJG8d&#10;aoJXohO+SW54Jzlo0Tq5KJys5iDp7JZEFrkTWelAcIE5dQuT6NygJrM1DXVTKclqDfKGUdocT1SJ&#10;F+aJeqg682leM4pSbudt3MDak8doXL5B3O2axIw7Qhfz6Fizld3XP2b14SvsOrtTfmc+lZ3dZOal&#10;EJziyWznqdo1it0infBP1IxD9SWlNBabCHOMA02xCXHGNc4Lj2RvcXE/DAN08Ul1xzvVSYggAlf5&#10;HWYhJlhL4bKNsxM6cBHcny+dax8n7n3E0p3n2HjsjnbA+Yvvf+XxN5rz+PfEUZslV7Vz6eVarn4w&#10;wMknDSw+pOLQA8Hj55WceFDNmlMKtl9P4ujzPHY/zmHjzSQRcC7b7yo49lYuJ28VcfBmDgefZXD5&#10;YxWXxc3Pv9cnuJ3L8beyOf4kl0OPyzl+f4DLj+fRMJBIrMqV0q4QOlfGi2OoxKUUBAQHkp6Rir2z&#10;I57+fjS2tKDKUePl70mZYHNTZyM5eUpqS/NYNNBJX2sN5dJnasR5I8L8yRaEzi5UU91eQXFTAZWC&#10;xrF5YSLYEIKUXoTn++CbaS90ZS6FTSgr2Rz7JAPsYwzpWjCP2i7NQaMhKT6b6VhZRWK5l3bWjqTC&#10;CErbM4jO8RRHj0Et2dg31B11fhr1XTXk15XI5wQTrPTDOd5ccNgfn3gPLCTWGIvzxknxjRax+yj8&#10;sY9wEyKMZ++VF7K//yT9/LREB/mOQhjBSRn0L17Kul2DDK/qpKSjmpKuAnadX8fY0eusEfcdHjvO&#10;kh3HOHrjGe9++ytXn3/EtjO75P220ruuhQU7eqleVEaBxAhNUQzPkXhSHitFw5eRtbm85lnggYvK&#10;D7fkSMHa+aw7cZKRbbslH85neO9JNl29x8lnHzG4bz2FS9IEUZtp21ZNQIULSa2aETOB4lyOGAQZ&#10;iysE45sWJDvTXz4oAfswL6zDfAhOTRFcqadxZAE5ghv1ywbI7iqX+3Xy5Q9y4s5zQYqjgmnHqZ6n&#10;WUxLLWILwkfpjFKE5S+dwytTcmm+IGRNCi6Rdvinazq7C0YBszAJnYVpqA5zAicwy38cdnGm2EYL&#10;gsbo07E2X4qAr+RrHzIavchtCyGvO5aSkTaW7t5PtKB7WLg7yVlBRKncCchylNelMLBzB20bd3Dg&#10;9iuWHt1JfG0arQtWs/bgRUp7+qRyXuOShNGjT78QB21jaP0GySrLpOHcJf8lUdiaRXimB+7RLpJl&#10;nbSrMXpHe2HmY4xZgBU5DWVk1eRoB9DPdpuDaYiF5GU3nBKcMYowYbbGrePFteW3OCkkK0tn8UxK&#10;JLOxh7lbTrL+0G2WbjnDbuk4mtNHz/7wPrc/3cXlt9ax92o3W873cPhBhThuE8tPZDN6MJH+rZHs&#10;vJ7LRnHlNWfSOfi4mEWnElh+PkXaV8Gqc1nsupvHoRvZnHpWyNZ7arbdjWX/o1wufVzDyoNxgu6p&#10;3Pm0UQpDNUt3DFPaWiKCCEFdH0BSUQRlvRnSOXtQ5yYRHhGLlYMtU2ZOZbaBHiGRYZTXVGrPBWcJ&#10;hhZXFuIf6EmhOpmlw530t1SRJFkzWrJzfHQA+QXi7FXF5EuMic2MIK9KSajsU7d0U1zSzXFO0tcW&#10;aHeJSLZxhpgFzcIiTBc7aff06iRxvVrtAciSoT46l68X4iolvz+avEYFLYMFJBUHMn/9amIUycxf&#10;uZhdp8coqkvHNdxahCkUleaGY5QpocoAdB1m4C9Z2inSEa94fyq6esWIGvGSNrXwtaFtyRgHrj3X&#10;TmFb2zFIlDKb/NYB5q4+SMfwWko7uils72bh1pPsu/pM+s8NetcelojznPsffc+VF99w8u5NNhzQ&#10;zGhZxtBYJQUSUYr7Y+jbXEx6bbjgfgphmUFSyFOpnBtJ6/wMjYDDsUnwwDLCHV+lIEltHu5ZETim&#10;xBNZ3YBfSTkxtYK781ooWVTA/CNdVCzNIbzKjbAyD3yzHTFTWKAbYopJmB2m4bbM9DLBNMAGPW9L&#10;prmIe4Z64Z8STNFgOapeqc6CtRmdhfiqI4guSCc8O484wZDQwnycEv0JzokksjCW7NYcgtXe0iCG&#10;uCbbEyWV1zdZnCvaCtNAfcmSPjhoDhAFTcUzywaHVCPsU4wxjp6CacJ09COnomjwpXphqqCvZs7f&#10;MHJbAokr8KdmbjdNcwcIiwsUpxAESwpGWR4lWdRT0D2fvq2HGbvyNufe+ZEdV57QvnqLFJgLtK/Y&#10;KkWlV4jhB+599i+2X3ubTOlkUVKV2+dVU92mlMZLJKtMSVlrqeTnSEy8TLWTqxl6GqPnro+OyxwR&#10;sQ1G3hZYhdiKYzhjHmwreG0rLuKPheD4dC8dLKMsMI40I6IkGZ/MFNbsP0nLijEqRtezeMcFqvpW&#10;S6MO0jSyntsf3OLMo8tCNPtpXVuNuieZJQfrOPaklY0XstlwRsWywwrWnk5n9Tklay9mseRkPHUb&#10;Asme70n9WCxVS0KpXqBg3vYUVh1LYGhvjDhzHuc/KJJMnMd2+d91+5LZfaGMs/dGWL1nhKTSZFKL&#10;xcUqU9lx6ipbz16jY+EQcQkxuHq68/sprzN9znRmiYCNrcwkZsRi6+ogWC1UFB9GlGZy95Ro1ClR&#10;VBYqKRXR5menkp2lkDwcTUlFESU1RahL0ymqVBOTJXRX4UxwkS2e6cb4K2WfpYl5SD/ULvsqtOaU&#10;YIadFMGUwjQCEsOxi3WjsKeH+vnLSatWMrioifkLm6hryUZVkiV478zcdX0o6xQk56doZyQx8NMn&#10;RIwtONMd1xhbPOJs8E5wksf+IqJoKeZrqBtYRGBiKOUasqiooKS1kpCMIFKKs5k3tkf210MWbDgq&#10;faFLXr+VuWPn6F5+QCjoYyGDfbQt38boNhHxqVOMrFlE62gea7bnsHJXK/M2LKRzSSu+6T74pbqS&#10;1RZO5eIEqudHsfJkofZKuNYFIuCmNe3k9ReRKhjsqQzBMcmPgLwESgZ7tONKFXXleMoXTu3Mxb9Q&#10;ckeDH66Cee1r64irCSKrJQUPtTs2IjCHFDcmuszmd4aT0bHVx8rfmSl2Bhh4CtqIE3nnBlO2sJmM&#10;llK6xLFcFYks2LaXg9fe4tLzL5i7+aA0RgQOCjesouX94j1xF/fxTHMQYdsRKfgQJjjjGe+onYrH&#10;VsRrHj0by9g5WITPxi7BkJBcqdAKY/zUNoL0zlKlTfFMsZD84y+OJztgMJ1YKQr5jVksXj8Xc3sT&#10;DM31cPK0ITjRnYTiZIY3nWDliQccePg+1z/+O5svvsW2ax+y8+4ngp7vc1BuD9/5Qt5rE81LN1HZ&#10;M4SJh400bAz+caEYOJujb2uMhZstAfHhgvx+mPlaM8t5Drpu+hh5GaLnOgeXMPmu0f44Rntj4GvL&#10;LHdLZruaoedmLjnaVTqOF3H5yZS3t0juGeXxx99z8elX7Dj3RFzuMm2LN1E9tJ4Vey7RukTaqrpW&#10;4pBa2iMJx1Q3yf6JlI8kMzim5PCVCjaLE7csDODE40q2Xs9n0dFk9jwqYP2FAkqHguT3RFM7kknj&#10;/AS6V6cytCVRYkIR98Vxr0tWviJ4vWyPWjvEccXhKslzOeIihfQtlaxXVsqd978VxN9BphTj4EiN&#10;gD2YqDOViTOmMEN3Njp6szGxMWW6/kxc/VzJKc0REVXR0lBOr2YBbHm8bNlcliwdQaEZh5udSakI&#10;WF2YSWp2HOq8ZJTFURR2hEreNSaswJKwIic80s1+m9Y20YqIbC+85b51qBn5TXVcevIuS3cdIaux&#10;Tb7rVsra+7CVtqppzaagMg3/UGcipIhU9tQQmuEtubUUtwhX7aW73hLLfOKdCEyWdhCkDs/0wTPG&#10;DbcoDxLyJQdnJuKbEUKW5NycqmzJyyFE5gZJ1vUkU6ihaXgFXYt2kVHcw+6zj3j5zc989jfEbT8j&#10;r72dJCGwtMZs6karyW/OoHdJIRv21NO5sENI7zhNS3pRt1Qzun6U1sXSLssVYoKhqNuDyKj2k/zv&#10;zWuO4mjqnmwq5ooDKsNlB8TgLRgcoorFLz1ccmcs8WVqPCVz+hULDheJgNTBeOT5iXhMxe5HSW5O&#10;wUuEE1YahZsqmOKuatIrVVIR3ZjmaMQky1lMstHjdZs5gjr+gs612knU+mWHfi0Z+5OfJMd983e6&#10;VmxHUVWKV1qAOJEnliH2+CcHE50XjaG3PnqO03GIsNCuUmgZYYxJ9ByMo2ZgHDED6yg97BMNxWkl&#10;m4vgY3MCRLSeRBa4k1QWh1Iqb2plEqkVCSTlhROZ5UZ8digO3vbMMZnNTOlUps7G2tlCDtz8nPtf&#10;/SJY+ivHn/6BdReesuXyE069+JZzb/9RUPVnnn2HZJX7Upnj8IgJxTPOVytOX0UQxp4m2onHPUN9&#10;mWGpzxxHSxGjiNjHWoRsxUyHOYw3m4Kus6lsZkyz02ei9WwmW83W7qsZtgYYudkww94Il6ggcZFE&#10;bMKDcY+Rz0rMJK1mkIL2hdJGeYL8hSRX9FI+uISEyhLixa0CCyOJkxyd1RjJgq1VLNtdwsVnnWw7&#10;lc+Wsznag1itY6H07VJw/HEVZ1+0apdryawLJFAcrWW5CnVvAEM709h5pZjrT7s4damcVfuT6VmX&#10;Tt1iFfvvLufUo1ZO3K/k2ltHGFg1yvq9h8Qpy2mQ7OkVKL/fxwddEyPGTZvCtNk6JKYocPF0wk/2&#10;i6o0m7a5XdQ0V0ruzaSzsYzkhFAK81Kpl9+QrUylUJyssr6cWhF3ojKaSEUwNV1Z0nY2NM5LYHBL&#10;plCYFWFZwcRJcY+TPhmc6q6d98ohxonBDVt578//5vrLLwVv32HRttPU9S2maXCedpiiSijJPcCF&#10;MEUAqdLHCuryaRkeoG1gHnk1+Vj66uMe5khsehRe4Y5EpPhjFyjt5zKD0LRoVFX5hOVHS590om6B&#10;ioYFuQRJrIvI9yatNIWuxRvZdvoR5+58wOYjdzh89SVjh8+S316lPdCmqAqV/hlMVLEYYV2UkFQB&#10;vYtqWbHzAHsuv2T5geMSac+y/fheVOURVPSn0LRMKb/PDb94W4o7wnjtd5bjmOVtQKJkhqTiJCrb&#10;GlDJD5kjmU1RniL/VIW6tozoknQCNdfylsdhl+GKbqSl5DJ7IiujCCgNJaBA3DvNm7C6VJLaVBTP&#10;Kya7TyUoYikdU49Zrnp4Z3viU+BKUJkbeT1NPP7kB77+J7z/Z7j+0bcsO3iJsLxCyc4+GLoZYiqI&#10;6Ror+TzJX/KNFTPspmAdYiL4aYBVpD6mknVMomahHzKDmd7jcRbn9UyzkKLjgropXTtNaKQyUH6P&#10;iqjcGEEkFYn5cWRUpaIoycRf4Y2+CEzfXFzR2hiHIM3R7Ggqhtdz6P6nPPryZ44+/pKVpx9w/t3v&#10;JL+clqq6VtDxAmv3nyOtrBoncVGHECcCkuIl6wYw216faZaC746GTLcQUVrMQc/ZgokmM5hoNo03&#10;jCcx0VKHifK3KTb6TLU1ZIq1vrxuNuONp/KmiWxG05hgqiPPGzDNyZwpjubM8XKQTJaIvo8bM91c&#10;mOpgz2RXJ/QCfFGUtlLWuYBVB7ey6shKCvuVtK4sp1vcsX2ZSrJ+EUObkxnYGsfm6wV0j0XRtSWW&#10;+cczaF4vVLIgjK3n6ikcEpepcKF6WQztm6Ttl0TJa1PYeqSY3QcraV+cQkazP3XLMthwso+bb7dw&#10;7JqaC3e7OS5IvWBLIQrp7C9e/YBvSDzm1lbMMjZk/IxpTJujg5GFKQGhgZRXlxKbEiuiVGiH8CmT&#10;IslICEOZLhEuJoicjHiyMmVTCZ5nKKhrrSK7PAulYHT9oJr+NYLY9V6U9kZLe9njKo4Ylx8mmTSJ&#10;GDGhEEU4qeU1bDh2jctCdi++/otEjO8FUTeQlJNHUVMTmRUlKHLSMLUxIiDClhTJuXWdDSzdsoXG&#10;gU7i1WJgcT7EZYihCQ3p20wjJNVLzCQQB+n7QSL6wtpKSloaCRJsTqgIIakkUoTlTqLEv6C4ICGF&#10;UspHS4RKllPZMUJBUxueCh8pvAGkVUmMrI0iry2dwk4FczeWUNicTOf8em6/fJ/TD75m3eGbnLir&#10;uW69iaLWRuoGS8mqFjIR1M8o1xTnCl7LacoVh43CLtKeCFUcBS2VmAa7MN7WjCm2JlT1VtE61Evt&#10;UDfJtTl0rl6Je2aAZJ9ckusySGyPo3PTPEqGWrWXtSWUZGAjmKFZ8W7pznk0jtRS1F5E+bwcFp5r&#10;pX1PESE1PpgqdFF2ldKxdAP3PvmOB1//IPntJvN2HqVu7iLeMJrELE9xRkHy2SJmfU8z3OO9JJ+Y&#10;Y+Sjj3moMbbxZljGG+Gf54yNuHGwILOXOIhx2EztWj0RuRHk1udTM9QuuJVGcW8Huc31bDxzmrPP&#10;vhQkSmD8zAmSz3SwsLfA0stG8CmYNYeui8v+xJNv/8Xhu++x/9bbjImIE2uaJGNFi5CS5Xt4CMoH&#10;4RjhjaG7LRb+fsy0s+B3mul25rzJJJMpGHpYoOtgirWXIzqWeozTn8R4Eeckk5lMNJ7BBMPpTLLQ&#10;04pYI/SJpjO1fx9vJGIXAU8WtJ9gKK8z1iwEZ4WuiHi6iyXO0aHYBwfiFCuou2oHz774Gw8++45L&#10;bz1m7MQhEe0IZYO5kv2VFA1EsGh3Ggv3prLnQRFLT0gnWRfBwKZ0lJ0elI4GUb4sjrZdaXRvS5VY&#10;5ELrGsm/WxNYczqV4e1xbDpdqp22p18QrmwonJrVoWy6ms7eK5nsuaLk7rvdHLheL9nPB1f5rUvW&#10;b8HSwZ0J0yYzac4sJs8WQnK0Q9/UBCNzU+010AYmBji42pKoCKU4J5WS3HSy0hOpKM6jWO7nixNX&#10;Vgral+SRKULOKVeJuZRQ1qZk0ZY6KcQ+OIYaaBeb03GahofCUrA2hJy6XDLLC9h64i5XX/4o2P81&#10;72kvRvqVmOwcnIPsCUsPIVozv1Z+Knqmsygsr6JrYLHkzqU0LKwlviiUKGUo1R212sXbXTTT7YY6&#10;4RRuKZHHHN946WeRrkSkKihpaBEiSCJcJa8Ls8Mj0kHQ2wWHUEviSwPo21FI58p+/BPiMfYyw0n6&#10;peagWLQQYmZtDEU9ajqWl9O3spBtJ/tpGs2hZX4LK/edZ2D9LlbuXMyavWs4cfsdcsVIm3q6iMkM&#10;l0IVSv+qfF4bWq6Zl7aLuOIYCqXSmQS4MsHGkuTSBvJbO7EI9UZHENA3IYJ4qVinb9wUy1fgJLkh&#10;pSWdsDKp3kfPsXzTVjJE0EFSsYKlelr7O+IR4SMZwgfnCGdiCiNoXFpOsrh8cGIKgekxeKR5Md3V&#10;kKBcBTEVWRQPVQrOF6BqKcc3LQrzSGtMfI2YajaV6ZYzSShIwi7UhqjCIMzDTKVQGGITb0JkuRcZ&#10;jaG4JpuJG09jtt8EdH0na+emisyLIrVWhWOKh+T8avrX72TDiUvsvHhPGiICEwdjPILcJZdNw9BB&#10;H78EBUfvfsRHgvZ3RMTz9p4ip0v2T2EZbSvHcJLvZRBmzgxPHd60nMbvNII015VOZM444yniujqY&#10;e1pi5mnBFI0IRYwzzGYzXbbxeiJOvalMMNDcTmGC/lQmm81igvksrSNPNp+DuYjUwseRmTaGTJD/&#10;nWypyxQ7QyEia6YKUk+RQhOizMInNh5VZQt33vuaF3/8hf333qNr3UqKB8VJuxsEqUtIro+la3Mm&#10;B++VsXBHOov2ZlI84EvN3GiW7q+icl4Ey4/m0bA2juqxAA6/U8fyczm0boqlcU0I6y8msfemZhqf&#10;FHZdyWPn0WKOXM7n8O0m9t0tYuxaKnsfFQqGl3H+rfkcunyM7OIyyboGTJ8zh2l6OuiZm6Cjr6ud&#10;mcPC1gZnzUqF7g5Y2loTFB5EfmEWamUitdWFFOarWLJolLbmKkHpDJrqywSny+U1Il7JplVtpdpR&#10;SDGp4YSmeOEYPluEocFmEY8IIyDNlfgCBd6C2q3zF4kYFtCzajn9K1Yxf+MYOZI5vaOccAwyJzrd&#10;h4KKDGISg6mor2bd1l0UNJTRuqRT0LSC0XXL6JzXLU7rJ1ErlbKWNgLjNMczHAhN9sNPSKG6u5eS&#10;xhbtounh6UkUyPv4RAVrL8Jxjpf4l+VE+Ug1Q6t3aA/ihua7E6TWrHsVi7otnNyOONKavKhZkMzY&#10;ySK2X8hn7dFSmuaq6Vk8TGlbIy1D5UIMKnHnBhLFhFSSrV0j3YjKD0JR6cFrNx6/Q9vCheh72TLV&#10;2hI9z1BW7j2BkC07L19jur8duj4u2tkMnCLdKW8vI6u2Vip8J2ltiZgluBCQmUz3glHcJbsmVGYS&#10;lp3EGybT+Z3eeP7LaBzjzKcx2WaWZEEDcqprWDa2j1WSR2KLCzGNEBT0mop+1EyMY2YLhluR0hhL&#10;VGkgviovjH1MeEN/HG8ajsciQPJOmjReVgD2ScaCzJZEy+sMw6ZLHtZBP3A6lmGC1+H6zPaezHSf&#10;SZjKfbckd9ykWLgo3AhTxeMSHYh7YghusW54J7gTmBSAmbup9nLKxOJ8Vh04y4XnH3Hnw28p7Okk&#10;uSFL8rUnToJ7esF2GIaaSXEwYILdDGa7G2sHODhFeeMWJa4Q6I59kDNzHAx4U1cz3ng842ePl/ua&#10;iQAEn0W8E6RYTDSazmTj6UwUEU8y0cw6oidiFWS2MsLIUz7D3ZpxBlOlTcSdbY2Z6WrJdEcTJjrI&#10;Z/t74puaiF2wZkWCGnrWHpCidJ/RPbtRd2TTu2EFWUI3CdUh9G3XDEPLFAoKRFHhIQ6apF0eNKnK&#10;n4blcZT0R5HZHET9snhOvtXGwJ4EmjfHM3wsk45N8czfqWLNsVzpXFWcvNPKhcdzOXxjC2uPdNO3&#10;LZyVJ1LZeDGWU4/nSR4+xsWnz/ANjhTXnYmZCNbR1RkDcV07Z6EkwX49E0Nik+Mpr6mhvbOTgsJs&#10;2ZSkZ8SRmhpDc1M13YKyGXK/okJEXZRDVnYy2UWZlNWUkJQVi3OAGRHpXkRluuIT4SEumYxTtLhf&#10;sg3usS64x7lR2FRATn2a/GZ/7UHLME1uTDTHK9oC3yg78ssSiZR+UV6bjk+wOWnZgbJFkl+TR3lL&#10;GUWSkSvbykkvVJBZpCa/up669h4RcwK+MR6C4sk0DPTgLUIOSwuWmJnH0Kp1VHUNEaPOIk404BRj&#10;TXpDrqBvLxk1Ecw/mE/n+gzqF6XSvSmDns0KOsbCqV0YwdiZbLZdyuTArbnsOLmA8DTZX36GJBUJ&#10;yqc44aeQmJYsrp8VIkWpSQiqBlW9QgT81uekChraRMWQUFTPjXf+oD1S9sVff6Vu6TJMBBFLu/oZ&#10;2LgLu9hQqW4qNu6/zK2nb0tuVuGQHox/biyxFfmM7duDha89MyX/WQbYS96byBviUpMdNKN/xIVc&#10;Z/GG6WT846NILy6WipKDX1oINhF22KbY4pVvj3WagaBwoFQYX3HVYDIbwvFSOEs2/D1mviYYuEqO&#10;SgikdCBXPtcdzxQHHBMtmeo1DssoE6wiDDEKmIFZqC56QbPRlbxsGWGDWYgpOq4zsA11wD7KAcNg&#10;fQyCDSQumOCR6I51hDVGIcZE5CvI72jAwN8e+2jNgTRbnBMDMQ3xxSTISbvO8VSvGcxxNyJWEMzA&#10;UwQn7qhrb0J4SrTgTaI47wze1OCyCFgjXs1MHuN0J/CmCHiC7m/OO0kQepo474Q58hqNI5vOFifX&#10;k5w8R7KxgRRUGyZoXNtACpuTAwma7NbaQ0C2munyPcykWCzauZ/FO06x4+x9PvjzL4K7W+ka6xHc&#10;P0TzqmEpbiE0rkiibnGCEIQb7goLwtSukh8zKWzLoahNHEAwL73Fj7gWFxYdTmPloUxB5joWHcpl&#10;3tEEFh1RsGBbOVWdWaw5WMO6s63M2zfMrptDjG4XwS2IZPXhQpoWlbH52Dmuv/uKlJwSpuvpiYCt&#10;mWWoj4mVFf6C/I6ujswx0sVVELqxvZWS0hKiYyIk66YRERlAkNBfYoy/dtXC9JQ48vJFOOK+6txU&#10;wiL9iE2MIEUthctPD/9EccI0EWWsMw6BNrjGyWdkOmMndOSZbEtMgTeqhmiJUU5Eqt3EVTWnK13x&#10;irUgON6VaMmiGdmhgvNmxKV5kJLrg6o4hKz8SHJKkohKlT6YGUSj5M6M0miCFV4kF6QIWodJwfcV&#10;p3WVuOUk+Vv6X7ClFssz6tPJaMmgZXEtysZUsrqjUbUm0rFKyeBWNd0bU6SgqgjL86R7Q74UzWjt&#10;gbiO1bEs2a9k7Zkc9t/p4sidDkr6AgnP95DvH0BciScplZLxxbHblxTSIJi9cHsjo6vbeO3BB9+i&#10;qu1l6e5zfPSXf/HF3//Fqz//zKd//RfrT1/BVZEqmXQZ+Z39hBYWcfTaSxH4L7z64SeuSdguG+in&#10;al4vfoLBiiIlM51MMPa2ZY6rgWRYQ0JzE3CM8hRnN2Gqk+QhRx1mOxviHOPNJNuZTLefpV0Z0CTI&#10;St7fB+tk+Z/8UNoXN0iWy2XJwVI6Nyehao/UHrya4ip4LIUgKEXQPNpKMNoUw6BZWIebaA/5G3hO&#10;wzbcmPTqRCz8jDH2NcbA14BJ9hN50+ZNJliN156L1WT+2b5z0CxtOttbENhfh6m+U9H1N5TO4I13&#10;qr/kFUcKxcmGxzYwvGErzuHBGHhZYiNFIDa/iKreLslSIfK5AejYGfC6/kQRprir/uT/7bjjNcLV&#10;OrDc1ziv5N7x4qzjDaWwSRaeKvl2vDz3pqGONutOFKSeZC65TgrCVCtxeXNDpluZU90zxOl7rxhc&#10;s41gKRzeUijGDl/ks5+Q9oIb739F/8YdFAzWMDS2nPVHLmhXAhjZXSuRJIsIpTcxuV4EqZy05zdD&#10;NTOe5Ej1H1Uxuj9b0FnJ1tvFHH9eLiLs4ujDKk6/W8+q02nUz8uib24Dc1epWXEgl/m7MmVLZsPx&#10;AqoFwwe3ZrNg3yD3X33HZ3/5lajkbHQMTdE1M2aK3mzcfXzJzsujpKIcD29PDK1MiUyIJjU9hSLN&#10;dLT1tShSElGrU1EIGWnyb3FxLkpVBolJMSjVyXIrYgu0JyYpCFdxTI9oa+2kDVY+enjE2kjkssIq&#10;UEcKtDFB2fakN/uQ1uhPVJGjxDdH0soDZB8IiUVY4CWG4R5oRU1jDtEJrhRWJhItEaugPIbKxgzi&#10;M0LxCnMhtSCOkFRvEa03IWIUVv56eMY50NAv2TgzWmKMuH2sHVbSz5JF5G0blDRsiyJnKIjatYm0&#10;71JIAVRz4Ekly07l0LkpjgWHM8hpCREqCBN3DaZ6IIPK3mRU1cHk1UfRvayRZTur6FutoHt1Fr0b&#10;1dQsTBVSSmF4W5G0V7q4fRoLt3ZT2JLIa8fuvMOR629x8vYL/vAzfPjjP/jgT3/j85/+yf5rT9h1&#10;9SFBJcU0LlpLWvsQTz79is///gsf/fmf/PArXH76EVmtLai6qzETNncICyZbcCOztgjHGC9SSnPl&#10;OQ9Mgq3Q8ZLO6KbHdHHkyQ4iGHddEY+BOKaJiNeVkBJnrOMssI93ZHBzOwekGu24WcrWe6VUzI8S&#10;97cirswXm1gjLML0sIk2Qleweab7FGaJqPXcDUgoi8BeqrCloHdObSrqmgQKWtLwS3XGIkhXEFsy&#10;mctsJlppyGAmMzx+IwOdAF2MIg0l2zsQlhJJRUM1AbEBRKZHSw6Kx9DJnunikLMkjzZ29HPm9ivB&#10;7QLJuoZYBNqh52bKOBHwuFkiVo3r6omIRcjj50jhmD2BN2T7n8w7zvA3Ab+pPwU9weMpgtC/ny2v&#10;NZSCZmOEtbcLkwxnM8tefoe/F7oOGpzWJ7GoiaSCOho1c28vW8/Auv28891PfPinn3ny+R9ZsusU&#10;DYuX0LVkEzff+ZTd13aQVB9BTGkEec2pDKwUBK2JJrMxj6TidAJz/SlaGMOxd5sYu6hmcEc8ndIB&#10;154tY/nhKpYdKWNgh4q6+Wp27l3J7uONjEmH3Cjb3nNVtM5TULMkgey+YBYe7uLgzet8+dMvHL90&#10;Gxt3L3RMTBg3YzrOHp7kF5VSWdtIYqJCsrCliNGXeNmvmmGFAaH+8hpn8kqyWbJqlIq6YpLTEiks&#10;ziM3X4kiKZKklDB8xWlT0mLJKsgQIdqIeGfjEGyMT7IDbolSyD2mSP6ciV+WJYpaDxJq3bW3mTVR&#10;JOclYCX9w1FikreIMzwxgJziFOJEoJniutn58VTVpeMrhcHMU9rZaqZgrGYyCD98ol2IzvLFX+FC&#10;cIovQ0vnoZTvFq0MxCnMFE+FNaVzk6henkjDVuk7a6IZlX3XtlVEty+NNeeVdG2NonV9DAObleTW&#10;hTLdaBImrvpSSF2J0RRXMaTc/CRq6nNZs66Gzh4xzpEEujfL7QI1BW0ZDK6uFBITylMmUtFVRd1Q&#10;E695FWVTPLSI7yXzfiLiffXDP8SFf+VLcdkvfvo3H/7lH7Qs38KTL7/j5L13ePzZN3zyl5/5+E//&#10;5L1v/6y9KHvzmevcfvdDEVc+K7fvY/66nYSrMvFJDMchwBfv5FAmuk1juvdsEayRIKLkPxvJgjZT&#10;tcIz8bVg8e4mlp5pomlVPuEV7phKJu7Zks6+R4VsvpfFsmMF4vDOnHzUT/nyKIyDZxJTEcw42/9g&#10;jtsk0mtj8UrywjHUkYQSF1adLCdZqppmKVF9lznaXGQXbiOYrIeur4jVwwxdF/ku1tMw9xF89jdH&#10;z0MXr3gfyerG2tM544w0K/tP4g1x03FGE5luPQvPqABCEhLJrW7EVbBP38OA6U56TLWbJc76GyK/&#10;qTuZyeKqOha6zDLXZY6lPm/MmiAYLZFChD1Dnp9tpS9uPA1dGxNmSGEwcZYYYCZ5PSxAKns4b8pz&#10;kywMsfHxJDgxWTulaXn3fAqa+2kZWs7Ba29z7+MfeO+7v/H+9z/x0Z/+zq7zDzj24BX3Pvqehx9+&#10;zZMvXrD4YD9RlYJ/NSEMrM9h2d4WRqQ4rj64gvjKUGqXST4eCaZ+cRr9WzJoWhtC79YkerenEVPn&#10;QttaFesPt3P05Fo2HWhm1YEaDlxr5OiVBuZtTGJwWwq9Y7mMXZBie30zNz94ycsvv8A5yI83Z85g&#10;4qyZOHm4k5NfSE1DE3EJ8ZKPp2FsbYa1oy0z9Kfj6GavnXJWkZpAcUUBcQopmiEB5Ek+VqrTyJAO&#10;m5gcTkyMryC3CCnKXZxWH5vg2ThK7PFOkuybZIpN+BztOs3eqTZ4JVsKSpvhk2qtXaBcVZqGvdBY&#10;YJwrLgE2JCojiEjSnCYKJFFz9ZRmZs54T0KTvXANsyVYnL6goZQEybJxWVEkKGOIlfwdq85kydg2&#10;SupKJQtbEpruLnQYRstYKgEqW9Lb/EnqEdcu96VcCt/8gxVsu1ZDbKkzDQtStVP2hiV4ERLnhXuU&#10;NQEKWxR5mkEwriRnerB3fxe7dnbSO1wqmd1RfoO9YHkgqbUBZDeKGdVXU9pST3yOgtLObl6L649A&#10;OaTi/PMHfPV3+EqQTLPQ0qFrz7Wd4uM//8Rnf4XP//oLX8vtJ5rn/vQTX4jANSK++95nvPru71wX&#10;J16y7RCPpeOcvveWiDdadoQfSzZtxV+zIHRuIv6yI/Qlc8TmxjHbSXN0dTpTbTXTws7AJdKB8hE1&#10;S480YhozBZtkfaJKvGmVanbwrRJtRlBWeXHxvS5qlkeQ3RPC1hv1xNZYCuq3E5ntjK/8YKdwa3Ib&#10;YyQnZFI3Lx+bMGNmuujwXybjmOCgWTVhNk6xTniLUCeJQCcZyibYq2OjKxl1vAhKFxtPayaainMa&#10;j2ey5NQZdnrMllyv46iPbbAT1kH2eMd5CsYHC124YOZtxkx7yaum07WnhzRIPNloJjPN5zBNcuw0&#10;zZFmybmaA1ga150meXeaqY4UFx1x7em8Pmsyxq7W6DnbaE8rGbk7Ce5livvH4RMRQXX7MPsvv+Dk&#10;3Y/ZfvQ8c1dsFjfdxTvf/p2PpOB+8MPfee+Pf+HlN5rpdDTzln3D7gtH2HZqt2SsVfjkuJDbE8TB&#10;B5Xc+qKLky/LOf9BG9suVQnpZKBqDtEecygeiGDL1QpWHqmiaXkGyj5/srvD2HS0nvN3NcMYVfSu&#10;KxEHbpEMlsnWKwX0blHQszGV9ReK2XZ+J+/88c/c/+AjPMNCmKAj8cTEWLKwFbbOjoRGRzNTT5ep&#10;ujraoYbmNhbYyG/2DfLBRfJxSGigCNdP0FqBs7s9IdFBqLLTUWYlERsXLO4bRXisqxQHzYqDc3CJ&#10;MsY3wYrgDM3CZA4iIEtck0y0B7OsQnRxijGQ15gRlOYo/cMNdVUkiuwA3EPM8Y60EgHaEJPlg0+Y&#10;NS4+xiiUkUSn/3baKFow2jXYGadAZ+JFuOUttYRIYemcv5COhQuIUSegKkuhZ7SSFXvLqF+RoF2s&#10;TtWYTtO6ItJqs0iqFgdd28CSfe3kdSZh4Kwjhiaxz82Q9JxEaV8vIlK9yCiMJ0q+Y45g/uLVxUQk&#10;2ot2LHEOlchQGE7RkBTXdYO0jCxgw/5L2qvAgsWxC+oaeC1/QTb5S2No25lD/65G1lwapGNXDUsP&#10;7+LjH37m638gefhXvhZxf/uPf/O55OMv/v5vngmyXX74Nnfe/oznrzQV/wduv/MZn/zxb/SsG5Oq&#10;ksfZGw+1eU3f35Tu+WuYu34z+t765DeqCUoPxCrUkjnegq8aB7MRDHacSYA0RrJkBOO46bhnWQlW&#10;21C+SLLaYKTsvHQuvT/AooM5dIwl074xhuGdhWS1BBMpgT+5OoCJlr9jps1kXtN5DVN/I6Kyg9Fz&#10;lQaPtsRQ8q2ht6l2fqsZFoKrIraZkjtfn/U7NHM+v67ze6aaTiFOFYSTOPl021ki4kna1zuGODHJ&#10;bJJ8Tx2MJM/7KFxRSO7R/IZZzrOYLu+nOXg100qEbCQ5VzD5dd03ed1QUFoKxWSz3zLueGMdEbkI&#10;Wu6PE5FPEjGbuNozx8GWmY7WTLA2wsTHjdSSPKo62rj59icsWL+Ttfv3sefsNTbtO8DwirXSiVbz&#10;8g9/5ZXg84fiwB/+KGL+kxCUFNxzz+5z5vE1jt9+InR0jsWHKthzu5KLkmmPPlZy6H42p5+XcOmd&#10;Eu5+0sHRu22UdCdqO3paXSDt69RsFiH3bk0jvNBZcD2XhbtyWSL5d8nuPFbsUTO6pZDOjelULQtn&#10;/cVcNl8sZcvp9ey7epO7739BZFIG46ZPZZqBtK3eHGYY6ePi783rUyZi5+KEi5ebds7o0JgwQiOD&#10;CQzxJTwqGFVuJgXFOYLW1qgElVta60hNSyAyLpBoRRCp6ihi092IynEmq86X3A5PUupdCVI74Jlm&#10;ineGLV4pdjhFC9omWhCd7U1KRSjuCeZk14TSNphOWkEAzsEiWsnSWWUhWlFHpXgRmuhKYKIHDqHW&#10;EmMs8Yv2keJsTHh6GFGqGAISI+gc7UVRHK2d0fPqw7fYe/wgc1eXiLNG0Liwg5L2NgqbWsioyJZC&#10;b0ZEZgBFzSWCymFSDKyksNkTpnDXLjJuKkifKe+VUxhNQ1MmHW2lLJhbTnmFAq9gR6xcTXCPdJI+&#10;HE2NZjrgHQdZu+c03Uu3kVqUT2aVgtcqRkZQDRRjn22HZ7EnNWtzqd4gIfnoPA7cukrVgkWUzZ9H&#10;17p1bDp9gS3n71I0uIrK0THKB9ZQ0rma9Qcvc+bOE1798e/sPHuJiAw1Y/s30bWsD/tUf0Lzguld&#10;2UhcsSB1hAkJBcGkV8bjm+yKuVTKmGIPbb6d4zRbgn0QVUIE7umy40qlag6FEVBkLjk2XIQfzKrj&#10;hTQsi5WGCyWxNED+zwnnKBPJ3PHEaNa6ESyJygvDNMKKSXaTtavvp5RE0r+hgoj8AH5vMA4dq1lM&#10;ESccp1mBUOdNZmmWDtUsDzrndcx8DBjdXElAmpsIfxY+8a7yHuLAIlxLTwv0HXWZZin5RRrWK9Eb&#10;HbdZvG48gZmWs0S8M/GU3D9bCpJG+DOtdbXneDWXSGouj5yoEbflTMFzye2SfeeI+5iK28Yos0iW&#10;jBidpZLf2MV0O2cm2xrhJbj58ONvOH3jOXtPbubCzfPsPHKC2u42uheu4MZbH/P53/4lLvwTr7QC&#10;/jvviKjvfvgpH/34M/de/citj55y9mUbJ58pJRNniaBVrDiQwZpjiaw9qqZ/RTrDksuUsj9DstwI&#10;VfsRV+XOqlNpIvpMjj+rl8IeQ/mCeHGSIuZJrOldk4hS2iK9yZfCgVBWHley81Ijm0+vYPGBlVx6&#10;/kjQVM1MIwNmGAq1OLloRftfE15nurivp5+vCNSR8JgoIuOjcHHXrJfkQ7oyBWWeOJc4sL9G0DEh&#10;ZOdm0dBRR1lrMQU12WQXJZEt7RmQKuJrcmdEikzt4gASKpyoW5SAZ5IliWWh0o4zsA8xxCdB8nGc&#10;OfZh+kRmOdM/P49FqxZR29eCc4gJkWme2hlV0grlPTXOJ47tHGMhQvYVcWUQkOxPvFqBixTqgvpU&#10;mrpKqOlW0rtkrZZMNatULNm0lLU793HsznOahueRX1tCUVuWCC+IhLwQ7UqYRq4GGDnNwtXfmMLS&#10;BJwE5yPTQ/GLcaSwOob+oSrmjjSycnk7re3yO0sE2TOC8Qh3wyPUldD4ECq0F3L0UNc2iCIjnsb5&#10;Kbz23S9QNb8P/8Jkslo7aVy6hO4tK6la1EZ4lVTHmjB8i3wJLo0ko7Wa1ftPsW7fFbYcvc2pW++x&#10;evdx1h09KPdvsP/SJSxjA1DXlzC0vg2DCB2iBDPqF7Rz4aMFDO2KwzneGDfJDrYh+sL3Ev77M1lz&#10;qFIKgRc5reGsOVrIfMlfA2OJLN5ZRE6nn2yBqGo8qRiOpXp5GCH5FsQW+lLSq1mSxJfUujAC8+yx&#10;jpIMFDiLac7imsGaA2YzmWE/EwMPIwy8DJgtWXiChSCsxQxmCL5qLg7RdTNgppuOVqx6nrO0B8Xc&#10;U6V6y3ezDTOQYhOKZ4Iduq7TBG31SSwMpkK+s6HnDCykMTRFR0fep7AhWV5nr73QxNDPiNdm/Z76&#10;Ps36TiVMMtdH19mCyXb6zJCqO8VWD2VtPct2HiOptAbzAB8RTibxqmKeS65tnrdWIoXmcrkqtu4/&#10;yPYTZ5i7Zjlvvf+xVP0n3HvrPb768z+Ehv7BJyJcjXi1mwj4Q0HpD8SR3/nDj1z/4A9svXyRI48G&#10;2HpezZqDKpbuzGbh1kzmbpL8ujaR6iERUYEbyvZIwou8iC70ZsHeTA49yObck2JuvNvAtstq5u7O&#10;IKs5gLblyRR0BVExEsPY6UZ5nEXzKhU7Lu/j0cfvivPfEpT/RnKlGntXF2zdXDC1ssTIVNzE15uQ&#10;qDDtKKUQiQa5koszsrKoqa0hTXNEuryY3pFeQe1Q7ayVyeK8SnU6ZY2l1A3WUdddhSIrkog0ZwIz&#10;bUkolr5WF0JqtTdBKjuii93wy7CR/hBCRK4bJl4zpK9ZEVvkj3uMPSmFCsmu6SxdM4iyJFEypoNE&#10;IVvCUrxJFKH5iXP7KgT11W6EpLvgEyN5OVrjyv6kFcVS3BBNXbu0S0ko+y9eYu2+oyTm5zJv1RZe&#10;/fBPNh25TPPIEhyjHQWfI8ntTMQt1hqPeC+cI+1w8LXG1c+MkBg7AqSoZBaFk6gOJyzZBWVBHP6x&#10;8puUASSrfAStnfCNdiMmPQZnP1scvSyJjPVn/OTfay8znb+witb5Kl776qe/s/viKXZdvMMZya5r&#10;Dh6TXKnCv0BQamU/7UvbaFvaQE57Pl5ZYXhnhktmUkkGLaS4v5o9V7Zw6tEp6Xhfc+D2JclbYXjl&#10;+2MZbSA51oS6pdXc/uIgx99uZ3ifFIF2V+1q/O7xFuTUK0kqiGLdnn7Jd/PYcbWURUcDWHkyjpNP&#10;i7j5QR1nnzbTvyaFvHp/SkbiMQudQ3iuneS1GMIK7XFM1ccidjr6Ub/DJk5PexnlLN9p2tUMddwl&#10;YztNYaL1JN40Gy/O94Z21YYpVtMEZSdo0Xea2zRm+kxlTtB0DCN1tAuSaaaeDcpxwyFGj3BBMM2K&#10;gSEqd4KyBGuk8DjECja7TyI8x0MqvL1U2XA2n+0jusRL4oKB5DAXVPVZrNq3QfbNDXHxcGKzMglV&#10;Jsr3dyEsW7L+9lMcufUhO688RDfEE6/MZIZW7ubtr37k+ZffS868w7m777Ln+CnGDpxk24lzfCfR&#10;5Q9/+VVufxEB/5MvRLSf/elvfCq3H8v2iSD0hz/8lQcffcHtD++w/vQyeje1sUay6rYLhazdm8fg&#10;ujhqhkPoWBrL3itVrD2bQ3arrxBSEaG5HmS0+HP67UqufFAl36+Uc49qpBA0s+dWgfZ66lUns1i2&#10;L5MtF2pZf3SUNftWS45ewLaLVzj/7BlX3npHYtUnxCrScPbwwNBKCtfsmViJ45Y2N4kIO6Wz5opI&#10;w4lPUlBZXcvCRUsYHB6kp79X3KlIUDpUu+yKMkeKhiqVmORwqrtKJYcWEpUcRlpxIsU9WVQPtpLX&#10;WIR7nB22EUaE5XgTqBIXTTRAUSmiFscNUjoSVeBDXH4UQUmegs1m5FVHkCJU6BktxVYKs3O4OaEi&#10;WN8kR/JbVYLBaSgrQ/FX2GPsOwvHcGsSciPIr48XFw4R7I4WQatRVdVLH66hbUkfm07so2tJPxmN&#10;eTgkOaPqiqVjc558j1CsAg0J1kzQGO9JeJI4aoQ+PtKHAhKsSckPFCEHEhilEbWjZG9/fCJ+GxmX&#10;VZSOpbOV/M2bGsHwyLggjIXyfINsSVV60zqawWuLTvex8HgvC0+soG1bPfkjeag68qlZXicOHIKD&#10;YK5/VgSReYlM8zXEMtmKxm1ZZIwEkTkQQtWKDBFyMdsOHRa8msu8nc20bWwmsMSJ5ceKWbg/lzNv&#10;z+f40xZ23szm1Ds1rL2YRlFPNPsurqJD/j+rNpDkYl/mbU3n5qfNnHqRy4nHhey/lcnpFzn0rIqW&#10;SuvDpquVtG6Ml2yWjqdK0CxZD8dMfYKLBMGKHIgq8sEmUg87yTszPCYzxXk801wkf9pO0G5THSYx&#10;3XmKdpvmNBGjEHHsCF2Mw3VFwDOxT7TCR9DZNtII+yhDkqVoxFUKJvZFopScndEs2NgcR1pbAO5p&#10;glQdCZJDopi/s4ZdN5aR2qDAVhrGTyp6bp2auJIocruy8Y71paC2UbJQtxSENAbHxrTLc9T0ryWj&#10;thvT6DAa5i3i5avvpZL/zLc/w7MP/8zle694+/O/sOv4DU5ce8aDl5/wrSCzxn2/FLfVbF/8+BOf&#10;yaYR8Sc/iKD//Kvc/4VHn9xiy6Uqzrwc5OjzSgZ2JDK8SbLqqWrt9cytKxJYuDefvh0pjO6S4rEu&#10;gZU7K1iyq4xd14s4cDeHg/eV3P60g+MPKzj1tJKdF0o5flcK8mcN7Lk0xPmHz9h6+jSnHjxiZNN2&#10;ycBntNPC7D15GZ/gKCwdXZltZMxEnRlEpyrIrq4ip6aGlBw1QZEh4swm5IiDtbS10twq4m6oF3xs&#10;o12yf2V1OcpcJZmqdDJUCtLz4gRNVeJW/iSLk3Yu7aF5dL7Et/OkV+eJWIPxTbcnqz6a4ExxwDIf&#10;KaKR8rwtdhEGEq8i8E9zIK0ynIT8MGKzwylpKiajMpPk6nhKenIp76ukeVELankcn+2FQigvXPWb&#10;G0dkOlDRlURCoRdpFWH4p3oJZW5ly6n7DO9cSsfaBlqWFJFaJRgvWTokx51giSSa4Y3+ab+ds3YM&#10;1NMuyOcRak6SZmqgNC+CEqwkbjgJZcQRleZKdLofXuHOuAbZEymFKzQhkHhB7ZjkINwCHfCP8cRa&#10;swCBpw1Bguav9Z7KpWBlMqlzQ8kczqBl9ShPv/iCkc3LME2yZXq0CZPc5pDbUoS/OoSAXF+SuiJF&#10;QK54Kd2IE8R11zhiv4re9QWsOd7C0Na5pDRFc/J5nzhMPyfeWsmRJ+VcfKuWqy8bufmqnUsvBsVd&#10;O9hxO5ttdySLbQmluNOf+sE4dp4v5PqrBk48L+T4y1yKulxIr/ejb38SZcu8GNyjJLrChZTGIIIK&#10;7HBWmOOeZKedOM4jxRIbEeUs7/EYhAsqe00QJ56CYeAc5gRMQzd4GnrB02WbhmGUxnUFsQN1cJKs&#10;5BnnQZgqSnKUA14KQbIyf2qXKejfmk9Wh7hota/EjCQ615bSt66KWMGf/NZkBjdV0bG6nISqIBRl&#10;4dLBYvCNC6B2aJDSrnYSBL+qBkoYWbuBD374I4dvXqVv1R52HL3HrmPXWLHrMFUdC6loXUDz/DX0&#10;LR9j8fot7DpxiWvPPmJo1VbW7z/PRclY3/30M1//5Z9aEf/P9qU47xcaQcvzb3/1Jz749m+cf3CR&#10;DWda2XqpTrssZd2KSDTznw2sziBPitG87Tm0rYmjdyyLDSc6Jd/miUvnsXCngg2n82iRqDK0JZiD&#10;d0vZeVklbVXEyYdl3HlXSOlyD7feu8eR608Z3LCbCw8/4Mi1u2w9uZ93//AnXsnnJ6vKMHcQt/EP&#10;ZOrs2QTERFDZ1kJNRye55RVk5qqJSRB8F1xOTk2goqaMSkHpGhFxQXE+lZVl2uVH1bnZZKhTSFRG&#10;yf+WkStibRwekUixjabBEfpWrKZheIDK7g6aliZTPT+amHwHccZg2hblo2rUCNce31RX4kqDaRSR&#10;FXRlEJLhTbAimPrhPg7fv03/2CJpxxHm7xjFNdpMqMmCwhaFRLcochrCURT7oK6NJ65A+ki2E8HK&#10;MBZt38uFp1/IfhZ0XtFFRn0Y+U2JIvIwTINnECwFJSHfh3C1PW4RZnjJ+8apvCiqF9NrTNEOa02U&#10;x0pB/HTRVUSyJ67BDthoLhbysNAeEXcOsJH7kuUjnHCU+yZORngEu+IRKOKP9uW1hPZUiob6JNMM&#10;ce7+C/4NvPj8G9xVwUz1n830ABNmBpninx0iDpQgmBhMYqkK4yA7dHzniNuZEFEhX7LcDR/JIabR&#10;erimCL9nuuKbZ03Z0gRy5gUwvDeRMw8qOHEjj9MPirn+TjcH7pSx+04We++p2PdIybn3qqRjJZFV&#10;FUDfmmiO3stn/WE1xbUe4oDeFK0KIntAdsCwPznd4UQVu+KWYiGFxF4ykQtG4VOxitHHMdYApxQT&#10;9CMnox8iedh/GrM9pzJbBGwQKbgdNk1QexZmkpl1fWdoRzfZCMI4SEWLVkpxinXDOsQChzAbyfOJ&#10;1M3VLMspuSzClsq+Lkrbysgqjye1JJbK4TxK+ipoXVbJ6PZWxo4sZ+76TvacPcO73/2T0/efcfT2&#10;OYY3jDC8UnPg6X2O3bjOyOot4kjDNA+v4+SlR9x/8SnLNh+lonOhfH46IZkZJBYVkV7aTE5zCyMb&#10;N3Pu9mMR8L/4w19/1m4ajP5ahPuVbBpRf/Gnnzhz8wV7Tt3g4XsfM3Z4I32b6qkYTmTZllIRbz4V&#10;ffE0zstk8Z5Sqkfjye2PEZGPcOhWBzuvZXDsrTw2Xi2iWnN97tFiFm9XsWR7Omfu1LPvppoVR8pZ&#10;unclC3cflyL8Snsq8f57n/Pog0+4/OQFX/7zX1qCyCyox8xOMqSPH9P19ZhmMBuvoABikpKIS5dc&#10;K2JNTk0mQRFDhjKF+pZaekVMynyl9oh0QZ6ajMxUCkoKUeVnyful0NLfSGZJJv0rxuhcsIKAJD9i&#10;C/xIL8tg4eaFjOxWUTTqQ0l/NBUDsZQMRVI5kkDlQApxhX5E5/mgqIggp6mA1NI0QWovlm7dwdG7&#10;H5JWU0JBZzqFXZrXuhEvThuTI/+TH0Bxn+T8hT2MrN9EcUcN5b11VPeP8OzTb/mr6GX9sQtCZkpS&#10;awIp64smscwDl/g5ROQ5S/H2Iy7XndBkD/ziHQTNwyioi5QYoMnVcdR1VJJfGU9wgo04tDm6djrM&#10;sZ6BuasxOpbTMHOVvuxnibdmsT8nPQyt9YjRXCfe1EnP3EW8llI9wOVn73D5+fucvv2Aa09fUrGg&#10;AYdsd0LkjU0iHbCKc8c5TXPCOo2OxfPZffIu3dJJbVONMPE1IChDMtSYinXnWomo9CS61JXEBnfC&#10;Gp3wzrcmpNSNzM5AVh8rYOupfHafz+WgZKqNV5PZcDmZk29Vi9tmc+RBDrsf57H4RBrVA3HUtkaw&#10;aFEGXZ1JDG1KpmGLPwULfFD2+RFf54abwkLEaoFLirmIdCoh+SHaAdYqaaCwolDtYAhFTQIOUk1j&#10;Sv3wSLPASFzaLtoUaylK1gGmeMQ74iSZY5azDoZ+hjjI/RlOMxkneXmiyUQMHS2w9ZPiFBtIbU8v&#10;G3cdo7K+k7CEGIqbs8muydZOoZNcliqFR4kiP4aSlhIR8EVG1i2WjtbN6PoxuhatpbCmXXJcNx9/&#10;8yN//OlXdp29J9laOnJRm3Zx6eFl2zh16TEHzt0WJ17LofPXeeuT7zh45TrFXV1cevCcP2py8H8L&#10;+Ou/aLaf+PrPmu1nvvnLv3jvi+9ZuWkfew5d5eVH37D33DlWHVzInpMj4jYZFPTHomoIo3xYQW6f&#10;7OPVWZKDy7n+dicn7hWy5VYW686ns+1MPRuPN0m+VVPaGcGOQ20cuNLNxguLaV+5jNbVOzj96B2e&#10;vvpaK9iXX3zD41dfaq/g0zxWFzdhZuOMvbs7U/UNcPBw0w5m0Cw5Wt3YTHtPv2S6aFzc7UlMiZHn&#10;KqW961CkK0hOlqKfnUmuIHRZZSnNnY3kl2eTVZAuOBnPsk37yamrITwriBC1E9nNMdQsTGPu3kKG&#10;9qTTsT6NhDLpg6WeIkQX4vPtCEo1I1bpTHlHCvvOnmfD3t2CxYGklifKfplLsaB7RX+RdsG5zJow&#10;CpsLKemoxTPZC3V3MXO3H5T2esDFR++y+ehlzj14l7uvvmDPjeNSuOey5kQPa4510bJYKY4dKp/r&#10;RkqFL4kSDT0SjfBLcCY0NYCiphzK21IJT7elormCNZs3k6aZKirKAhvf2eg76GDhaYaZowFmDvpY&#10;uZng6m+Hm5+V5GEDPAPtiU7xIbtUouX8lbz2wfd/lcr9LxHIJqKaFARXRJHamomiJQOXnADMY1xY&#10;tesIO0+con6u4Nipgzz8+BZ3Pl1H+Vxx4xoPzGKm45CgJ184mIruFOauK5YfJRlrfzoFvVGE5Hni&#10;nGIqDm1AaKkRqR1OVCwOlkxbzOpzKYxdT2L/wzTZCekou3zkNWZ4Z1rgHmTEmaOjLFmUzeG7VWy9&#10;J9V3n4ilPQAPlTFhOfJapadkzVDso42kYkpH6Gll9a6d4loN9K9dT81Am+BSIHZB5ph7m5NWpsLA&#10;QZdJuhP43ZT/wtzLgACpjlNMx+MW44C+60ycou1xDLZnplQ7HRvNAP3ZGDhpTqwHSgcQB24doXZk&#10;WDpPHKHp0dqT/cbu5vyX8UQmmE7HyN4SfUfZ7A2w9LKWjpJK19wlKLKymWBggJ6zB/kNrRy+dFew&#10;+B1GV22XPLWX0KwKonKqRNBlVPct4sKtF9x7+zOuPX6fx+9/ytd/FccVp/3/uwlK//GnX3jn42+4&#10;dP8xe86dlHy6l22XNtMszpvdnkTJcDaK+hjptCHktEsOlo6uQef91xrZdDKPHRfKGdqZoc3OA+uy&#10;6V7ZTvuSKsp61JLfFXSM1rJDMHnHuUt0rdgsheUBH0n/+VQ++4u/Csr/7e9y/298JwJu7l1ISFQS&#10;Th4eGNs4YG5rS0hEOM5uHiSlpNPe3YuHrwcz9aZg5WBCVk46qkKVoHQF6RkpBAb7kpyZRKoylar6&#10;csJiA7QurJDnCupLBWmjJItGkSd9tqAlAHWLj+RbXxoXpJHTEUisiLaoKZKK9gRxW2dSSlxILfJi&#10;wfJMVm3upW10ARU9OagbI4nPjUdZVaYly/wWycXladJPkgXVB1myeZfEmPekMP0iv01zoPBnPvrT&#10;L7wS8jh0+xK589NpWFNE98Za0tviKexLoXQwlcLeAuKLY0ks0EyxY09Iqr92CtyUogxKmvPlNySh&#10;1kxarxlY0hBFgsqH4ER77LxNxIHFhc1nYO9hhVuQLUa2ct9dDMfNHFNHfQKinQhP8qV7dJTXvv3H&#10;v/hCKvjDjz6nfcNiLFOdUbXVSd7LZ7KfEa6KWJ5/+A3P3v2UM/eusufKYnZdU3L4RgVXng+w+0oF&#10;4aWWGEVPJ60pQDJDgGBXIZtP5zJvUwodC1Nomp9MTpsvVSNhNCzSzAgZjKLJQTsTxMimLDaermLp&#10;vizq50WiKArGPGAWBiFTJRMnsWJ5A4sXFnLsbo3k4WJB8RTCq5wIK/EmuTpOuzhYclUsbrG24oD5&#10;tA0Nk5AlCNXZy5aTtyjv7GSOnRG/n/N7IlXJdC9eyCRjzRC+ydrn5ojz6thrZtCYTYhmfdiiJDIr&#10;svFVBGIhO88mxAHXmEC8FfE4RUmscDLHJMgXm5hgpnmZMkkQZ7rkEks/ewy9LfFJCBfROmIa4swM&#10;X1t0Q52YaKuHrrUZM22M0LEzZ4adA6/pac4RW+IXk8KqLfuYu3obR87fJrt1AJPAIMKzS+hctIne&#10;5Tu5rRHws4/57q//4qu//OP/Eq/mseaA1l/57Ifv+ezbn3j06T023+yjdXMWPXvS6NmVT/moioSK&#10;SDxSbagVJx7YnM7qUxmcvF0nkaaLpYfUrD8tUWB5nOTfJDo2JpLfkcjylYPsPz9M96Y0hjY30btq&#10;lOqRNtRNHVIk7vD1z7/wiXz+b9tPfCrb97/A0vV7cPYOxdJRipsIWM/YlDjBZ9/AYAKDglFmq0XA&#10;7phYGWFork98aiylgrH1zXUUluYTlRRJfXeTdt6sqIQwQmIlJ+YnESu5MLcpjkHJ7s3zs7QrOGZU&#10;exKsNiE8x0n2v60QlQHR2bZCO1GUNcZS1h5Ddm0Q0Zm2pOU7Cf5XsfHiWpQ1MSTmu6KqjpK8q6S4&#10;u4X5W3aTVVskQi5j8ZYtfPLDX/nTr/DZjz9z4+VzTj45wc7rWxg7OZ8tFzsY2l1AZlsUQSLU9DYV&#10;DYs7qBrulJhxQL5bKekl4SQVR9Ixr18KSjnlPYWs3r2KkTUtlLQmU9OXJv0tlBgxIs9wCyJTPcVg&#10;pmLhpitiNsUz0gUbTyOM7WZhbK+DiYsu+rZy30aXgIggXvujdII//u0fyHdkzYFduKpDCcxLZWaY&#10;I4YRXpy/9Ywvvvsb1wWXjl96wOHLa7j6fgmXHldz6k4LO09XC25VkD/gT81oLFuPVVDVF8S+qw2M&#10;HVeyZn8Wm0/ksO9aIbuv5kqVz+LK241sO61kw1E1e68UsvZoNgNrpNMsjCZTcwF6qQ+BSifpJLGE&#10;KKxJzfekaVESjUs1A6FD8BR3DpVskVSrJLEqgqyGGEGWEO0SKHV9AwTEORCfF03n4mXkNzYRnBmB&#10;eZABcflpVHZ0YuSumW1kKgZe+sx2ny3IPIPp9lO1R6r1vYxxCnEVMZox3X0Wej56THebJfnXUfDa&#10;GRMfM+kkQdL4dbQtXUpJdzdlvf34pAiqh3sz2XIOOk6m6Ac5MjvQEd0oN2YG2PKm+WzGmc3BJsCd&#10;rLISzH28GWdpwn+aGDPD3hVT6ezLN+3m1rMPOHT5puSshRJnPuT8vRf8RRrn0+/+zJc//k3rtP+3&#10;gL/56y/84SfNtDFHuPfxKQ7cX8f8Y0WsOpXLhgtlFM0PZWRHnRS6MCIl05V2KmhdmsrKPRJlzjay&#10;5XA1c1eVsuZIDZvO5bL+qIptl3PpW5fK/rPd7L7cxKqzmvGqneIwuaTUSwy6fEt73fxnf/1NvJ+K&#10;A38i30Uj4D9JX1q6YR+6Zk7oWVozXcSrY2SEkaXm0kkX8ooKRbAJJKQl4BHoIeIMI1mZLC6cIWjd&#10;RllNKbXt1RTXlpCYHievixV6SdA6cGxmGCVdiazYX0zPyhQKe8Kk0ITjlWZMoMqO4HQHZjuMwyPW&#10;hILaKGIz3IhTuVHRmEhtYwyldaF0r1Lz/2PrL6Dq2NZtf3S11+57994j+5y91l6eZK24u5AQ3N3d&#10;3d1dEiBogCCBhEAIARKIoQFCQiBC3N3dXZft/XvfnOucc+//vUNrX6uiquacVWOM/vXeq0aNUdwc&#10;gFuYtsjaKeJFl2OseCxTXMhakcfxpWspadrNqTtvefE7kuBOsr53L62DQ6SvzyBlk7uoxXDquoNo&#10;6E9iTXsi6Q2hFLan0H5wO+cffyJk5Rrxv8ZEZXoTIAomoTCJhs7NpFYHiaXJwi/FXGyiMxHZ1vgn&#10;2DBB5X+hajIDFYNpov7kWiwWstx4PtOXTMTITg09Sz0BuA6zNBQsPQNHTztUtOfzxbtPH/nw6TeJ&#10;38Wor2Keqx6L7DWZYKoilbyG3+UCnr7+xP4zI2zZW8q2oVQGz4YyeDqa5q5SypqSWLfTj7oOb9Zs&#10;9qBrOIGaVg+R0TasWGfOqnpLqre5SsFYU9/vSP0eF5qGnESyeZBeYS0X48marc5yjBfbBPRVnZ7C&#10;DiKbVloKC85iickkVEwmom2tykSRu3+b9Te+VjzLFZ/6g4ow3KKfxINqY+K+XCrSBgeRTbZhOnjH&#10;OSnfuNEXCWboZYiukwp6drpMVJnLV7O+5pv53zNFcxpfzRXwimz+funX/Kw1hsXm86UgVflp+QS+&#10;Wvgj30jG+3rht/zL9H/mX6b+lbGLxrFYeyntfQc5df0ZqVmlBCWl8/2iefz77PF8OXusxE/8ZdqP&#10;/G3mWMaqTuebRZIwZijGvhrPXyb9yJgF05mlpy7eyJxJasv5foFYDGMLvlukipaDL9v6Rnksnvbd&#10;L3/wRhTS47efePrxV/G9n3kqYHkqQFHEM8VSZN39V+85/+AU/cc3MXCxnLZjhew6spXOAwWSKONJ&#10;qPHCO8dCFJIBthGG6ItccxEfHJ/rwPbdjRw6MUzLzibKtniz/YQdB2+EsvOIN/XdAey5kEFBawbF&#10;kgDCM8yZZaJCVFEl58VrP/31d+6++8BdAe89OTdF3P3widcC4A1bdzN5tiqT5y7kq58kGY79ie/G&#10;T2D6ggVoGuhIAxSPG+JFeHIksWlxAmixI6JqQmNC0TfXE9CaYWqt6PusQ1hiiCTeMLyjvPGOdBML&#10;oCEWxoydh1Io2OxIdKExjrEa6HkuxtB9gYB4qtiWubgH62PsOJ852j9gYLGI/EJvBvaksLrSGt/I&#10;hWQW2ZGwUgHymcLY+mSsXYdfTjZmYTEiwwspb+vh2tPfqO8axiM7l8Z9w9I2CwlbbU/lzjCa9+Wx&#10;sa+A7UdqWDdQRN7WRDI3JdC07yBxBdWsWldBQGokrrF2BKW7UytlHFfuQeoad2mrRuKxTYnLtsEv&#10;0gB9+6nM1R3LlCXfM3HBdyzRm4melSg9AbCNh2Bnawcla7cQmZLEYs0FmNjqMVfk9hfvPv6DjwLe&#10;jx/+Qcf+fSxy0Rfp20BObRV9pzu5/fw0R68c4MTt/XSczKCk1YUNXdFsH1rN4UuH2NCbKBXvQrV4&#10;qaRiQzH4ETT1hEvlB5FQYSphQfNwELuOh7FyvTF5661o2utJXosZfisMcU8xIKLAFpd4LWGHORh4&#10;LUTfe774hll8N/evygm8VQzGs0R/DrO1JjJffxZfThMgqYxlodlcvpzxF+bpTcMuwJhFxlPEe5ij&#10;7jJf/KQmmsK8+h4uLHPUFY9kzRKzhfwvxZzA0/6Ff5//Df8mUuV7lW+ZpPczE3W/Y7L2t8zWmYR9&#10;gA+zzVT5dwH1V4u/5rsl4wTM3/DNwu9QMV+KmaM1oSLRdWzsmaG1jH+d8j3TVRYJay/gr7N/5l+n&#10;fyPn+D32Xp6MnzOPf1LMzjd7gvjsH/jXn38UEI8Vxp+Kuo14pfB4aXBB4qtXscBGPGpIMlq2wbR3&#10;HeC5ArTiKxVAfS4geSEAUYYoppfy/1tJvI9efWL4QjebxdIMXC5i/818jt3q4+r9+wLODWzqKsQ7&#10;ywqbKC2RwJ54pGmj56siiU6L/C0+lG5zV04U7ZtmTX6zD9uPZUqEU9FhxVaptx0HY0ipjCEpL4x1&#10;m1eSV7eWNS29XHv2mocfBcAK1v0vACtefPnIGwHwNklwk2YvZ8q8pXwjAP5yzE98/dN4fpo6DT1j&#10;I3yCfPEJ8xWQeeDgYY++iS6WwspWDpboybqxpSGGFrpoGWsqZzoMTAnCJ1YAHONKpCT3xo4AElct&#10;I7lch/Q1DtiELMMkYA52EQuxDRYgO83A1ktd2HeeKK/56NjOwClQh4K1vhSUO4pHN2FluROlG5zI&#10;LnMQn59E4IpiNN2ciCyoIaeugzph3e1HRDIPrye/pYBdJ0ap7GrFIspc7MhySresoH1/H+1Dp0WN&#10;XqJm5w7ymkrJbsjn0tMX3JGCSFlTiL1i4rWCHAoat+KTYU9QjhG2keqUt0SQVWJPeU2glIUBU5cp&#10;gDtHKZm/m/IXJi0Yy1w1sQJx8awoXk94YjpLtZayRGMudu6mzF06mS+uPLgv2fwjn377naFTB9H0&#10;0KP/5BbxxDvYfW4VA+eK6T9dSrf4pOZhD5FOKeTXebCpJ5TeU5ms2aVg0QDxC95kVVhR3OBGTrW7&#10;MKz4qQrxU9W2VHa7ieRxEE+nRvehCEqbnEmrdEXHdb5I03FM1fuJ8Ro/8JP6D0wXME5QF8+4RDHq&#10;xdcCXil4b23+NvWf+HrOvzJHczo/zVcM37pUMutkJZsss57HUvN5aFgtYbb2VCZqjme6gaK31GR+&#10;WLSQLxcrhpydJr8xhq+EeTVcTZlqNJ95ZrOZqT9VQhKDyXT5ztniiZbjHGzDVJ2JLLRVYapImr8s&#10;+Hf+bcFXTFSbxEytOeK31UVKz+F/TfqKv87/kf/3xG9wj4gVLxWFjvi88aIM/seP/1M5xGr+mkbm&#10;qOvw//rbv/IvPysGqhvHXyT+508/8i+TfiYkJYXte09QUr8Dn+QiBkbPc+T8bYZGL3H90XNefv5V&#10;APvbn6CVeCVgeSPxWrEUAN1+cpf958tpGvSj72IA7cd9GTrXy8mrV9i1dz+rGgswDtUlINuelgPh&#10;FOx0wyRcFe+VNiQ1OVG1x5XGA66kNhizui2IFbVpRJbZU7LTlR3HI8jd5EhOYzDdB7dy4PgQ+870&#10;cePlQx68/V1540ohoR+IKriveGtNlo9k2zsBcNfQMX6auYyx0+fx88w5/OX77/hW7MLE6TNx8fQi&#10;NDpCIhQTG2NMRCJ7BnrhIGrJzNpEObG3ma0p+gJg5wAXfKN9CEkKwTPcHbcIFwpqA9l/JJS2Lj/8&#10;UxaTUm5G+U5vQoo1CczVxSFiCVo207DwXIKl50I8YnQw8pqPW4rI5/Uu5CjsWIoWmasVk3lrU7Ul&#10;hFUNuaTVpQgLF5FevZ7S7dup7K1j48FYAW6o+N0Q1nQVS7JrJG9DqHJe5LRaL6o7qtk6Msz+c+dE&#10;am9n2+GNNIi/bjvQyfbh46xu3Ulx0y5aBk5SsmkA65Ag5cQBbvH24rkNsfNXxSvYBGN7USuLxjBf&#10;cwYzhFm/mfwXiS+Zrz6PqJQ0UnIKmaM6lynzf+DnGV8xa/F4CWHgXceqGbrYxPFrdXQezpcKj6Dv&#10;VL3I5CI6j2TRf6qSztE0Zbe6fRfDaNsfSOehQPqOBlPT6UBpiysZq63IqxAWbvUVmSAAXiseZatI&#10;ZfG3m8T7rtnixmph3r1H41jb5oO221TmiCw29hFt776IpXZzGK/5Iz8JwH4QX/qlsqfUl8J43/L1&#10;9H+nuDQSLYtZwoL/wpcz/13842TlCH9T1SYLWyoerhswdtn3TNJQvDU0g+m6M/hqwd+YojWDzX19&#10;WEa6M9N8DmOW/Yh9qK8U9k3iC3PwDLNH03iJ8vnbIp05aAtD51aEULWpgJjcSGq2tOAfH8cknZlK&#10;EC8wXcQkkd3/Y7qcx5yxzDZWZ7rOMoycXWnaMYh3cixqVooRO635Z8mgi3XUaeseorVnmPGL1fgf&#10;P3zNAn1hJdUlLLO0FiswV8A/iYJ1zcp7EKeuP+b+s3e8/e0fvPj8uzDvf7Dtf8VnXv0nkAXYj998&#10;4Oyt04xeqWbwRCydQ4Ei9wLoP7aJK7fv0T3aQVKtL94rrMkQGV3VG0xRly/+K60w9BR281Nh9c4I&#10;YV5RT/Um9J1pIjo7GV1/XVLlc+lVPqyoT2B9RzObd+9XluXhK8c4cfM8jz/9wYMP75TgfSC+98+7&#10;0JJQXn7gldiuoeMXmThvOZPmSFJdspQpc2exQHz/2MlTGDNlAl4hAj5h4IDwAOKzkolIjSE6PRZ7&#10;d3sc3Oyxc7XBycMO/xh/guKClF0sg6KCcPRxIKPIh4t3kzl0MpGSRhs27fGjpt+ZBLFsNlFLsQtd&#10;IvbAWWTpLBYaTlD2aTfyWioAdSKxTp/tg4oZBZeIhTOhYqMjeWudcIxahkuSBvlNfmLziinrXcGq&#10;Tn9SWqwpH3CQRGdPkyTAPWez6D6ZKu06nNbDsWw5tIJNw5l0nchmx5E8SXZJUmZVbD80woXHD3mq&#10;sKC//IPnn6W83v/KkcuPWSFS2CvOQ+T+ErFsE5ml9jNLjOayyHCmxHSR0pNFSo9jmcESrBTPyNPi&#10;MbQ3ZObSiUxZIGS0bArfT/43SY5/5Ys955roOl7IjsOR7D2/gtHLnZy/e1e8Uwob5QK2DWXSti+J&#10;zpFUAZ8z67c7slMaSvfhOLLr3KjbmS0N3peQBB0Scm0o2ehA1+EYuo6F0XvGX3yzI1u6Yjl+qYjm&#10;zghsA5fiFGcuUmUJC5wmM8tK8YL910zQF9kgDPy3eV8x12AO0/Sm8s3Sv/HXuf9GcUkYqRlu/GXe&#10;Pwsz/8i/Tf4r3876jkVGi8QvTOR7kcM/qn7Lz5o/M0NvOl/O+pIxKmPQc9RnW38/xr5OLBM/EZ2R&#10;Kg0iQXnXd3vfIIYm6mhJIc3XmMo0yXrztSeJJwmna89BXkvB51c2EhCRRcWmdhZZqmDkrc5Ew4n8&#10;y6IvSS5cRVnDZuVLCbfvfeDStTtMMZ3DfJFuLSczsU1WvMY4Hs8IL/aMnmRNQ5sw8Dj+P999JQ3L&#10;luHT17D2CSWrZhPaNoE8eSXA/f13kcgCTMWz3U8fRT6LdBYZ/fKTArS/Cvv+Kswry4/iMz//wp0X&#10;L2kf3M7abWniWePZ0h9NzaZgTl/v4fDlFio7RSLvDCe8wJpAkYzhq2xI2+CCebC6JBsXwnMS6Dow&#10;yrptm0gTgK9tLiU6KRrvOJG3KSH0nzjOrVevuPHkDdefKqa7HBXwPuCxKIIHIpUfimR+KBL60ccP&#10;3Hv7niuPX3L2zhNJ/Eekka5hwtxFyjvQ46ZMQ1Nfn8XLlimnWPnm5x9EnXhgrnj+GxlGfGqitJ8w&#10;orMSSViRjK2LNdYipa3sLTAXLxwWG4q7lwf+wf44uNsQmWrPmUcJDCsmazscTsfBaFF8geTX2wqZ&#10;mFBc60RWkQ2eoWpSP1roey7F1F8F/0wdsupNCc7VxC3dnIAV9iTkmxORoSmsvYCwVabU9/lT3uNB&#10;w6FEaob8Ke0XYhr2pHrIh/JeV8o6PandGyHs7M/WwykCYMHJUCg7T8bTf6GczcNleK2IonX4JO/+&#10;gOeibB9LPd5XPKdXJL03n4nKq2KhlQpLrGahYjte7N5cpml9x2zdn1gkim+ZqMmF+jPFlk1g8vyf&#10;mTBvrLIL6djpf+NHUX26Zuqo6s5n2sJxfLH/nOLuWhlNfaXsPl7CntN1jF49QEvPCja0BLOu3Zum&#10;rghhWDtKxC9saAumeksQWXX25Gzyp6Y9nqqmQBJXKgpPZEyaHut3BYnU8GBjhwfrW73JLLOmdXca&#10;m7YlcehipXgWR5GOjso5feeY/YhTpOKNpRwmaE1H3UEVW38bllouFYk7hykicaOTnKlfn8K/Tvrf&#10;/M8x/5N/Hv+v/OsEkdNa81mkryI+9nt+WC4NY/H3wtJf85dZf+F/T/7f/GXiX5mydCYzDKegYbOY&#10;kZNnyKtuwsIjgIyCImwddIiJccPWUYfZyyezUGceazY0cuLcbfGg+3D0iKVP5O3z94i0PUZqmTfO&#10;8TqoOCxh4MQI9bsaqWwv4fjtYXacKiN4tRmWsQvJ22VLxbAtUy1/FF87l7lGMyjZmodhmKH44x+Y&#10;o7uI+vad7D18kScChm19I1x7KHL5F8UdZgGv4uaUgPSpgOSpMNszAYrC+758/5t43195I9734Yv3&#10;jJw+w879+8lem0WggHP9QAIHT22mb7SG/Re303O2QGRzOoEZNso7+rHFHiRVOVC4JYq8jcEiIfPk&#10;+k6xvauPmtYygoQFQ5MSad05QPveUUZO3UJ+hptPXvFGVMHZe084ek22/fqHgPezMhSPtR7LeT6W&#10;czp964HytdKtw/3EFMYxbvosfpgwhZ+nzUTb0JR5i1X44eefmL9chai0BHxCfHF2c8DD1w3/cH9c&#10;AxW97vwxNDNAQ0cNNy9XzKxMcPEQDxwWQFhMKLZOFsLaVgxdiOHANWdRH4EcvBgqySWQbaL4Dp6M&#10;5tSpNPr6wihcY0u2+Ny4YjO0Xabhn6pD8QZPHGPn45BsinGQMaaB2ngmmZBQ6UDRDkea9yvu3Huy&#10;usdF6tGOlV0W5HbbkN5mQX6XC9F1dmI9fMjbEUzudl9Kd0dQuCuU/LYQavtSKGyOEo+byoY9x7j1&#10;/IPy3ei7rz4r6/nlH/9g9NJdPGJzsI70JHp1CFpuc9F1mSfg/YElxjNQNZ7DVNUfmbb8zxta8zTE&#10;tqmMR1VvPpPnfM981aks056HnukyFqhP44uhMwOcuHqGzd2VdByo4cD5HnpG1tHcFkZHdwLp+ZbU&#10;b02gZVe8ZDZvkleYklpsS8gqExLXiDQrF2/VmyjeNpnMClfcEozJaXYjs95Y2EU8cJ4xEXlGxBaa&#10;kZZnya6+ctZtyaak1gcD5wX4JVoRluuOtrMmWdUrMPLRRcdJE1ULFQzcdJRD1szTmsSWxmw0Defx&#10;3axvlW8W/WXKv+Mc6o6WraZI7a/4pyn/zF9n/lX5WGiW8Sx+FLn81exv+cvsr/hZ91v0vbTFL0lD&#10;TyuhsUtkbVc3UVHOVJamYGUhPlpnOov0ZrO2qZVj5+9i5xLB3pELvOVXRq7tFtm0hZV1vmQ1/DkX&#10;cmSFNau3OIk/cmXgShjrD7mwqseG7G3mIrks2XDAA7dcLUwi9MRLz8RrlRGha8X3+y9VDlLmleQo&#10;MvkXpP0jCos3slQMmPDsl8/KO87PBKjPBCDKEOn8XBGyTXEXWtGd8vaTtxy5eEXq6wLNu3vwy/ag&#10;oiOLU/d30TScJR5si3iuDNKkEScVe2Ifri8MZEV0qZ2wkAs1u2KobMqjfks3oyfvc+biQ/JrGihs&#10;aBYm20rl9m5uvv7IIwkFAz8Sj/tIlMDDTwqfK+z78c94IonmuVzHtacvGblwkS37OslsyMQz1Zmf&#10;Zs0V9hU1JUw8dd5Cps5dwFdjRBlZmIksjiIgKpSlWoqJ5UyIiIvEwt4ITb1l6Bhq4+Bqj5u3q9IP&#10;2zrZ4OXviV+wJ9bOZti4abF9VDEetTun74RI4vBn4JwHh28Fc+5+KOevxnD8dDA5pRaExFtQvikI&#10;U7+FWPkvxz1Oj8A8Q+WLKebeppgFWDPDeCrGYUsp7vKiYtCV5BZdIjeok9dtRX6PFQW91hL2pG21&#10;JLZe5HamAT6rbPHLcySgyEX+1ydLSKymN5PmfY3k1DZgEhpKRG4FkXlrGTp/g9MPXrL/wgNGFH2n&#10;tw/TvHc/eU1r8E73IbrYlaAVJqSVBWPqtlTa/lSWmkxhmeK8XNSYpzlF2PdLZi77iSViCxW9ssbP&#10;/IqZS8bwxYU7t9l3fC+7hprY3LOJ+o4CdvQXsLsvnZbtWayuTaehqYqWbZXklHuzotydsHQTstZ6&#10;iiQzJ2ilOXWd0SK3o4SRCokpdieoUIOEanvxAgGsrFYMwZLKjqECsle7k5hrS351AuXrCrENNiM+&#10;zx/HOF1cpWCzyxJQt1sssseOsYu+5fsFX4sc/he+Et+7riIZG2c1kc5f8fWcr/jrnL+g56aJY7gd&#10;3y/5Sjlf0k9LflJOa+IY5oSK5XJaBrtYYrNU/PLXJK9K5YbIwEv3X/FeAJNXWomxiQZqKtOJDHFg&#10;icZENC2W8ub3z6xt7SK3eJOwyhvqDidQss+A7B0mRFfrSuWrkrpBj9oue8n+IRy94s3Bmx5kbVMl&#10;rU2XNX2urNphyco2R8LKTYhcY4dzigklHRE0iE2pHQpg3QE/3DOMGDp5TMD4D07fvS5JYlgsx04O&#10;i/p5IpL0uTCaArQK8Cri9W9/57GA6PztJ5y8fpNbz15y59V78blD7DiwH+cEN2LLwth+pJBNh9Np&#10;HE6mpD6E1BI7SaCmOMRpklQRSFRRICEFDmJ/Qtg4UMiuA21UbW6ge/ggvUOnlL3u6nuHcEmOEyl8&#10;Qrz2H3I+itcXhUUEwI8/C+sKaB8pACwy//67d1x/8pxTN+6Jv7vEyoZC7FOcCcsLY5bKUn6aMYsv&#10;xynuQP/E2CmK58DzcPZyJyQmgsjkWJw8HVHVmC9+1xx1UUDzF07B0sYQIwt9pYS2trcShnbH2tGK&#10;oAhfPP0csLRXl/J3p2irFbskce45ZU//eV8OXwvl2pMI9p10Z0gAvLbVi6hkxQBwJqKaJqDvLaxl&#10;+xPm4nfjyhwJz3DF1teC5dJWFDOJeOeakdhkS16Hq9S3HfEbrYmpMyW6wYiEZgv81+jhlKmHV7Yt&#10;7sm2eCS4YBdjobwh6J1jTehqD2r2lNMy1EpgcQIBOXFYRHkRUpIqCimfuNV1FDc107K/m84z/azY&#10;mkhKfSRdF1ax7VQ68YItPde5hGXZ4yDKYKH+BObo/cRs9bFoikfWNJyLh6hT7xBH8cM/CQNP4ItL&#10;d58wev4QJySb12/fTHlzOiXrkkVCrpYK3cD+0QEuXLnO1l0tJOX6KmNVVQKrNkQQWmCCa7I+YXLy&#10;VVujyKi1IzhfnbACXWkARuIpvEnM96a5o5zGXSvJKksTzxEvSSCLVZXFIs+3sr69lsSyIKxCNFlm&#10;MVM578xMzYlMWP4DP2t/I772S+YYTaEwNxL/IFP+bdY/MVlnPGPUv+KbZf/EMsf5zDafxiyLnzHx&#10;MuGnxROZoaGYqW4ppa3l4lUjMDVdQGZ6FJceXuLs/fM8fPOaipqNTJr0E5YmmhStSmDOonGoGy5h&#10;6NBh3MKiOH73rAAtiejmxSRvUWXNXjvi1muTtEGfqj4n8lqMKdqmS8K6ZRR0aFC6Zz5tV81pOulJ&#10;ZrMZhTuc2H4qmeQNVmRLQ2ocjadmryfx66xI2WhL4lp/shvTWL+vlLX7UygRKbbhYCb1+8q5/PiR&#10;MPIfvFD43w+KPs6fuXDvKXtPn2fXyCE2dWxmz/HtrNm6DrtoF+Kr49H1NcVHWLjpYCqdJ7NpGgoT&#10;YLoSV2RPfJUV6zsSiBXwVnZXkb8jAreVOmQ2BXD4fgEbB4PYNFLMiRt32NC6l+37jtF56AQDRy9w&#10;5/V7zt1+wB1JGIqXJh68EbmsZF/xv58+8eD9B0kk77j86DlNAwO4JWfSPjwiiWEbk+bMlVjIX8eN&#10;46ux4/hx4mRmLpiPsYUpdsKwLr6u6EkSXaI6BVX1SagsnyQ+eSoLlwoDiT0yNNPD1MIYbz93zKwN&#10;BYyhwsJOYn30WV2XwbaDlbSKH91+wJ2dB305ci6OnmE7dg16s3ajF46hMylt9CU815hl7uMxClVl&#10;gd3P6AdMJ2a1uVg5X9RF6Snmsfp52QQcUgwJrTSW5OtBeIUjtqka+BVZ4bxCF+88CymvEDyzxN6J&#10;hdLz1cQ1zVa+azG6Ara59mIH7WbgVWhPRlME5f255OwQX7/ei6BSX0yibJlitoTFLlr45wWTuj5c&#10;EnoYLaejWNXmRvwaURsR6pj7LcA31hj3MFO0rRayUHcCS3QnERnrjoWNBvOWTWSR5mSWaE/ByEZV&#10;JPTxozx48YrHzz/TJ41j39FR+ob2cfbKKU6cOcDuwR4u37zP4MGDAuwCclZHEZ/txJqWNErb/Cls&#10;daNoSyC5GwMo3OxB3ibFDGrGmIUuJq40gNB0B6KyPJVzyGaXrWFVbR2u4X4U1paJlN5CVmUKiSLD&#10;zQJVMPKfzTKnydiEqqHlMZ0pFt8wy+Ynphj8iJWjKimpHnyl8r+ZZjiG5Y5TmGjy70ww/Io5kl3H&#10;mfwvHGIMMPTVlWP+ymTtHzF0U1POim8nktzdU5+CxlB2nC6m98I6iqrSWKaygOVL52FsvIxpC8Yq&#10;b9kbiIyLLrOktN+BvH4zSocsqdhnRtVeKwq7rPAqWULBVhN6joWxYdgRt9L5+NQspeKAOq3nTFk9&#10;KJ8dNJNj7Mir95Br85bG4kb7WX+yGp1FejsQXGZCkETmVndqDkSKPHNinTB9Re8K0urSOXP7NoJb&#10;YedPvBIg33rxkor2GlKqsiRRNrFdMnzl9iSM/QxQlcas56GPoZ8p4YXRtB8oo2VfHLFV1uTVeZBf&#10;F4pLijZemWb4JjtQ21lEVW8GGRvDKNuyhv6L60WO5tBxooQrT6+KF3/D+bvPBKjvOXn1Jv2jl1m/&#10;o43qHTvYc/I6V+4959nn30RGi0eXpaJ/9pV7z+gYGRApmEPX0bNiBX6jfaSOSQsn8/W4SXw1bjx/&#10;/UExP/B0vhk7hmXqwnh2wq5OVsK+i1i+fDbamjNR05zO/EUTWKY5C33z5ehIcnVUDPpupCUS2pmI&#10;5GDlkDq2Lvpi+cop3bqShs6VdO6PZt+pIJq7LCX5WHLxWRIbe0QF5Bjjm6FLXJUjHjkGGAeqYhyg&#10;gn+WSOMGd1KKnZi8ZDx/m/E1E9TH45ZpRMpmZ6VFMo8SEkqxwlfIKazQg/mmM7CPMcc5yQ4196Us&#10;dZ8p4HRGw38BP5tMZ6HHMlR95PujjPAREK8UT9w4uorKwUxy2uOJr4vCNN4a9SBdLOKsqB3IZ/OR&#10;ONkfLmxtjE+GuVgcU/zTLTByUcExyBzPMB+8w91ZZjgLNb05aJuoMFdjinJQgoXqE5Xjg31x4tJJ&#10;5d3N9yKV3ojRfvvhH7z7+Dsff/k79x+/pH/fCHcev2L4mAD68kV2j3RRvTmX1oFyaUhr6RndwJqd&#10;UXhkaRBfIn6jxZX1nSEoZhFPKAqSQooVSRAsUjlJOQXk2pZW1rd1UlRXRWpRPlv6N5FRbSHGXlcY&#10;whrvxOXEFYrHSFmAmud45jv8zGTDb1hg9DNJGe5MN/oWY/+FeMVrouM7CYOgOWj4TGG2w1+wDl9I&#10;QrEV8+3GsMBmEvOtJ6HqOYeFxj8zbd73BKXpMXgnlf6bfqxr8sHX0RJDtUVYW6jx05RvxVPMluSx&#10;mHUHTVh/wEwypA2V+00p2aNP43FnSvdaErF+KYU7jWk+4CP7HQgo10YjeKJI4xDKBl2IazElt9OM&#10;FS22oiq0mCbMMnbejzhH6eOSYKasqNQGR9YetKLnehgNB8NJbbEne7sDVfuSRF51cefFB+Vrgi9F&#10;Rr/88DsX791j18Ht7D2znxNXr9PU20p8WZQ0wlJc4uNRszfEMtSM6Gg/GkqTpfxjcUzVFiVkRWC6&#10;LZqOS/HOtiR6tSue8R4YuHgTX1RM3ro1lG3IZm19HH0H68VPn1Y+x30lXlwxbE+P/OapG/10jQzi&#10;l7lS/O0Bbjx+KvvhpcTDdx+5+/IVp69dESnfyPaja7n96qZsf0/X8V3MWjafL3+cyJdjf2bM5Cks&#10;1VTHQPyvo4uLyGIvlmstR1PCzEIPLZ35aBssYpHqdNT1FqJvpo6JtYFyqFkvYeCgSF9CY33QMV0m&#10;4FaXdqS4gSqJr82PtU127D0eIwrSX8rGgp0nrKjusxZlIcpnX5BYHg98ssyx8dXGwtMQdavFOAbq&#10;oWu9jL9N/I5vZvzAD5LAjQPVsY3XRdNzGSq2C1kmsVwxI6GPESZ+hixxmINTqhn6Iap45FkrB4Jc&#10;4iYe33o6Ku4qWMQYYxplSNbmGEnWQRS0pNC4p4HKnRWkrEvCNdMRmyRr+by51I8LSbUJBIoqiq0J&#10;pq6/gfLtFSRWhuMS7oRbRBDxuVlYe1gwa/lELBy1cfY1UfbQWmowh3lqU7ByNuCLt+JtPgiA3338&#10;ReI33n2SdfE6ivXXb8R/vXyP7Obqnfs8fv2OK/efiF/eS8/hXkZExx+80MnqlgSyRBK4J+pQvtWD&#10;zArJWnnmZFXH0NzZS1PnHlZU5BGYbE7sCn827exhUOTZwOgo7XKBq9Z5k7fWB/foJWSUWlK03o7a&#10;Fi8sAqfgnqSFaeBCpht+S2K6M7Z+y3CJ0JSkYERkroEkCQsBhRpLXb/DMngR6WUijSpcsIjWYZbD&#10;eJwylmMfv5jJC77D3H0hlX0iM0c8aG6JpjQ9grrVGThYqzNj7jQ0RE6t6/ei4bgxtSPCvgN6JLXo&#10;ElClQUy9LrldDuJzdVjdoUfZDh1KOy1Qc52CRsA03FcaoO62GBXn2ZiEyPE1NpglLMIkYiluknHn&#10;aahj6q6wFTakrrNj0zE31o3YUNbjSeJGO4p6g4lZ78C6fcJixzey/8whkc6KxPoPjl+8wP7TZ9k9&#10;eoite6W81qdLZLPj0FYKG+sJy/TDJFiHaEs9tiR409gdRfNAKb5pHpJETKTMTEiu8iayPJDIFSvw&#10;TUjCMyGG5ApvWnoLJaEmU96aTf/RUzz/Ver8lw9cefCcMzevcOPZOW4+uS/y+i4P3n3gza//4NG7&#10;55y43UXjYA4jF49y/Ool9p3Zx67DbSK9N7O+p4SSpmTGTRcGHi92Z/JUJs+eKx5XLEdGJgbm5rj7&#10;+6BlqMu8JfOxc7dB11IdjzBXwlJCcQtwRlNPFXsnawlbYhKjCI7xw97dFBWt2cxaMJm4LAPahp3o&#10;PCGWrtGAMiGO4ZMraRtwlu2+tI0Ese+qP52nvfDP1kPFYgkLNOfy09yJfDP9OxYazGCh0UzlYPz/&#10;PO7fGLdQMfvlYrFw09F2USd4hY9IWlPmGc9juUhVVZuFkhA9hX3nY59kSnKTCw7ZWixwnI263yKW&#10;uSxmid1ifFe6kLEhCl1vTSwDXXCJDEXDwRTTYBvCS8T3FyWSuGYtnhnJ2EX54ZEZRGF7JbW9Tbgm&#10;+RCan8hVUcSKuZZDE8Ow9zJmucl8bFzViU22x9FbFx2LpWiZC+MbzuMLRRfKj+K13itALPFWEe9/&#10;V/7/UaTQL5JpP0lGfvfLr5y/cYsjl09y6PxJhs4doqojmaodqVRsLRE/kY5viiXdB3OpbY8iplj8&#10;ckksXfuGWbu1npptlRKJpK2xESlewb7R69wS37Slq5GCmjBCkoQxUsxY3RAkDVKblCIzonKN8IhX&#10;xydZGyOfOcQoBh8QCWLjvZyU1Y4kFBiQttqSyAI9Alfp4CsF6pE8n4IN/hRsTMAv24TynX54pWjy&#10;84y/YeexlNpub3yzdNA0nIGHyOWygjjmzBdJrieSTSogf7slOZ0mrN5jTXqzCSHVulJB0zEKmo9j&#10;ujZuBWq073PkznNfhm+IFDpkStZW8Z+rNXDIVBfP/gN/nf5vImkXEVxpRUaLG95pNtgHOTBHY45k&#10;YkfZZim+1Jb8rd6sHnCguMuTqBorSnr8hcl9qB50Y+NwEnvP7eHVxz+4eu8+o5euibfcRvWuTNZ1&#10;FtDc3yoeuFI8vnitqjjCi+2o9LNhOC+C4ROrOHp+EM+kcEx9jXCLscNdkqdnnBvuUWFoOhkTlJFI&#10;/7E91O5oYEW9YjSLMM7euc1rke5PhIUVd5afi3x/Jr+v6An2+rffeSrt4bEk+MNXdrDpgBtreoI5&#10;efsaL0StPf3wd45cuC2snk1kvhMGtppMnb2ACbNmC4An8zfxwHOXqODg6YFfZDixGWmYOVhjYmVG&#10;ZHIUvnFit9LCicmKwS/cFy19xTzCwYSGh5CYFoeDuyWWYhcWq05ltoDQRRJ595lQus4HkdtqREKN&#10;KfWd7rT2OFFQq099lwm7T7uzRUC+rieAmUbT+FZU2JeT/sZ09VlkbfCi7VSiqBIHfDNtBdDz+XrG&#10;N9iHG6Ntr8JiAY2VjyUL9Beg76WDuucSbBP1iS53xTxMLEmBNulb7Fi5M4SoDXZErLUnpNiRqCoH&#10;8dG2hJW6k7spHdtwN2YYLGeRMKiGnz5GgWbYRARS3NqMb3oiej52JK9dyfr+StKk3a5qzWTo6jCZ&#10;lZm4x1iK/fRHw2wRIfGuRMY74+ZniZWrOUYOWqiItP7ig4D3/473/xHv3n/k5r3HnL5wk2t3H3Lw&#10;3BHWNFeya7iDQ2dHKd+yiohiZ9KrEshZv4rY4kiSSyIFsE00bMsjPNMbv8Ro4lZmUbE9g5giD3oO&#10;7aF6SzmJ+als6xvmyp2HnLq0j5rNvqwU36nohhklrOoStVAk53wCBDD2YSp4xKjLxahJxeoSFKyJ&#10;mfNcIrLNCExVwz9NXVhNV/yfDgG5agSsUCe6QIuV4ntcwjRwDlFDVXsqY37+m1z4EjpOR5LZYI2q&#10;3jwmTxmHiUg1db35LNdfygK9CVTusRf57IJ3jiqOsarYxS1nmf1sjMXjTNUeK+yqwt6z4dx8E8ae&#10;y4ZsPL6UpuMOFPW7ENVqjmuRHo7ZOlLBhjika7DEdh4hq6yFrQPE62iR2qiobDtCiiyp7A5kVYc1&#10;lQNepG70IGWjG9XD3qzscCKixohVWxO49/oV7wVUl+/fFRY+IODppu/oTjqHT3HyxlNJeC3oOZgJ&#10;E8fRkeJDV0IwzWJxzl84xer6dcr5cm0l+1tKQ7Fwd8HIQ6RfySp2DB1AcjNDp65Rsqle6jGeovoS&#10;jpy/zCtFLzCFx/34SdkJ4bG0h2efPvPg7TtO3xymoT+eYMUYWp31vBV1Jjjn9QfoG+1i9bYY0tf6&#10;skhjKXMWLGLGvLnKETl+nDSZMVMnM2PRPNyD/AlPTsDM3kpktBqewb44BQgwnM2EcWyZpyIsO38m&#10;3gFicwL8iI2PxFKSrZO3omOHHnMXTMfVdym9pwJpO+rDis0WeBaok95oxIY+J2q32dB9wJ+OI16s&#10;7bDDyk8VQ39NZhsuUk6NoyGWoqzTj9LdTrSdiaDxpB85rb54C0FEF/pj5m/AP4//d8bMG4etvzkW&#10;odr4rrbGOXc5IeWm2KVp419lRMZOe1JanPHOs8IySYPMNg8SGpwpGQhg3aEQVm0PEoxEiBzXxixE&#10;MfGZG+ruujhG+7BArme2kz4aUh+OsQEErAokbbMHlXuD2XK0Usq4joqOXCq3rxeCq6Wkph5rT19s&#10;fDxIyhFwhzhjaK/x/w/gD5JtP0n2ffriNZdu3ufwqUucuHCDPpHMla351LZVs31gFyWNBeTWZRCS&#10;5SQMXEHl1gaiczLIKauioXUzUSlB1LTsoOvwIYpbsonK96atr5MN7VvIXpPLyjXlDBzeQ31LIgVr&#10;rKlqdSOuWBe/lGVE5ZmJmdfBxGcGrlGaRK+0IaXUThjakJh4U+JX2GHmvgRrn2XYhS/BS4BuG7kA&#10;t2RVyaY6xBQYiXzXJ7/ehYkz/w31ZfNYpjoDdctpVO91pHnUH1WRYj+M/0o5QJiZox5jp/6AmtVU&#10;No36EL/egOQGC5LWWaJiN5XpWhOYpz0DQ9dluCWpsetiJBX7bMlqN8FvzRziN+viXayPQ7IOzokG&#10;UpmauJfq4FFkgJb/fIxCF6AXOoOkdj1WdNjjkm9AfKMVqZssxZ/ZyPkEsq43lKx6Z2r3CQNLJfoU&#10;mqInyWttd4F4yte8FCZ89vojD56KlZG6uffsIxfuPMbAwQsVU0Oyi3OpdnDgQE4B/V0DXD57neu3&#10;npGUUYRXVDjrt/QQvSIXn8Rgdg4Ni+c9ze2nrzhz47Yw7wO2Dm2koWs99xVdIT/9/l+PsF5/loT+&#10;O7yVuPfmPceuX6TtQC8tYqOuP3nPC9k/evE4J+8coro/jsyt9pJMrVmiuZz5S1RZrq3N9LlzmTBj&#10;lnKM6C/HfI+GsT6eIf5oGQkYVeZjYGNMWHKEspuks68TC1UXKAGseP7r7u1JUGgAOobLCUsKICTR&#10;myUaM3EVD1vYZE1hhy0uOcuwEZWV3ehJVVeAEIoR3SPB1EpZRxfZChmYMElnLLYxuhj7qhG/1pht&#10;F2Ko2udNw9EACvosKNnrxuq2BBaKLJ2uIaphzmR+XjxZGNmUoAJj/FebiY2yIrRaj9AqUTOrxcat&#10;syaxNoT48jCMI3QxjNMgb0coDaMxFO92plLhv2uj8M8MZ56VOjOtlzLPVUPUnBNaAR4YhAaj7+/J&#10;ImddXDMcyWwMw08s1uquBOqHCkStxdJ+YEB5v+Hs1cds2zeKtX8wVh5elK5bg3e4638HYJHOnz/z&#10;4tVnzt24TPdwF+dv3mRLbx3bBqto6d9AW/82mro2ilddRfXmGkob1tGwvYPmjn7WbmyntaOTxm2t&#10;4mPXEZcbJ540S9jZn5BUW1LyYyhat5qsNZlklXoQk6FLaqENipkXggR8vuKjg9P18Y7XIL7QDqeI&#10;xfJZR8Jy9XEOW0pymiupqxxxD7NSjkvlELkEnxQN7CMWiGTWIijXBK9EPbLXWrG2ywfvWDVMTBaj&#10;tnwODlLpipn0MsVjz1L5mdmLJ7BUmFjNaCFf/vCvGDnNpfGQB6ElBsTVmCgfBblnaJC/zZGirc40&#10;7Y8SqRNOYp0t0RtNWR47k5g6E4q7XXFepY5duoFy9JE5ZtNZ6DgL/ahFJAgrp2+zIr1NYocDeYPm&#10;5I/Yk7hDVxqOHXbJKnjlqNF2KJSBC7G0nvQXWW0jGVwa1k5/aaAhbNxbJnVxk1/EfyoS7Mdf/86T&#10;158kEVagYiYeydqCNdX1NHuEcyRnNZdPHOXu1Vs8f/Yr+4fP4O4nZV65kfzaStTs9UW9rKB76CQX&#10;rt/j6LkzDB0/R3NPJzsG+3gudK9g5k//gM+yVLwJ1b77AB37jnNRMdrHyWt0HD7GpXtPGDl/ig3D&#10;hVQNeNB0OIxYKdesZi9qdsSjob+c2UsWM3PxQmYuXMi3P/0sZfw9P0z4WayMMx7BPtgrxsK2t8DS&#10;xRqfCD/CUyMJT4rA1tWW5ZrL0DbQwt7VQXkjy9zGQPaHEpkZLeB3V45kkbbWmtV91qzaZUdktYGo&#10;Gj0Syp3E32uLlBcpvSFMKYVNvHVQ85yDX7GR1KU7ZV1erO6UdiTS1zpVleA1YrVEBeU0hjBpyTT+&#10;beLfcAq3xzPFhLSNkqi3OpG02YrCHleq9ruy/WqIrDuQuy2A5pFteCeFYRRiiJ6QjU+ZHaG11iRs&#10;smXFDkdWtoSJKinAJkZsRagdHhkR+KzMYMfBUe68+EjnwTN0HT9C4dZiHFKsiVojaqApngap8+AC&#10;H45evcqjN79RtGE9PvEJJBVWCF5Wk5ybgaHI6P8WwO/FA928+4RDp44xeGwfh88epHxjKnlrwyms&#10;W0F1azUF69OkAWVy/vpTBoaPsv/oSc5cucP5a/fp3LtHPnOODW1VJK+KY82mXHyFOTPL41hVmUd1&#10;03ri8wIpqhGvWu5OUIoenuJ1nULV8Ref4RGtTqKANzLPEOuwaYRkGhO1ygjLwIVYOItkjjfH1lsN&#10;r2hTAoWVXcK0cA7XETCrYeA+H7cwU6Jz7QkWMIfnmIrfncUP3/+VuYvHE1fgSHiuORPnfM8C1Wno&#10;WS9GRXcuX337r3jFaNNzOYJtx8WTpZoQU2pBaa8P9Yd9aT4ozNjmjpXXMmYazGCpy1yW+izAIFxA&#10;usEBp1VaWCsGPl9nJ4ygxkzzSQQWWZDSLNIpYxmrd0VR0hVNojQGl6rl+K5fTm6HJ7G1thQKUOv2&#10;elOz2wPPfA3C6vTEh1sKE3uw/UwG5V1xIpm7+eWXf/C7SNa7T16yq39QKjIVt4gQAd8AQ4M9dAaF&#10;MJyYzvGBbZwZ2c3di9d59vgVly4/ZGDfQVq276R8XQOl6+up2riZHd09PBNZPHLsMr37TnLnyVvO&#10;335E++BBBgXUTZKQFUPn2IdnklpcL8l7mNWtjaysWUVTXxtRZb5Kq1Bz0Jv0FpGxK0zYdliU1el8&#10;vCK0+edvvhQPPIPZixYJgH/iK2FfBYCnLZgtFkYNH4VEDvQhKjGSiKQoItNj8Y8OFOBqKseFdnS3&#10;V/aLtne2xsHFXDlDf5SwWbgwsU+YM+b+S4go1Vf2LMtptqVqjw8uCbr4J9tg7acr6kRTvKI+KiaL&#10;8MmyJrzcAuckbVLqnERuu4kXVUPFcR5uKXbYS92HlzgxUWMyC4yW4JpuIvbGi8QGcxI22ouvNSF3&#10;q5dIZHORyuasaHfFPtGM9uEhNvUcI6U+iaC1FqQ2e1DaFSrSPpPN++MEwIEkbgghtioE41BjrKI9&#10;0A/xIyBrBS9+kWQsSVKRKLsOHWWZqyXzndQILPRky8EG1vbk0XN0N6du3sUz0YelNiqY+thjL+wd&#10;nRmBnr36fwPgT7/I8hfeSly8fotDp0+wfXczKwR8SUUxIqHXsnHnBsoaVpJSGEffoVM8f/WBT7/8&#10;nat37nH+xiUa2zfRN3xEANxOR/9eAfVFNndulySQzd7DzdRtLiFdGDmn1IdayZLZpQ4EivxMFHAl&#10;FjmJhLYiQVg5MFOPuBJbQjIMCM4UmZqqR3y+M7EpVsSkWRGcYoyx62KsfPXkovSxC1TFK96MhAIX&#10;8prFU+9wJq7MBCN7NRYsnsGYsV+TXe1CerU1P0z8CjXxvYa2S1E3nM/ffvwLPgniO7d4sXKLDSXC&#10;uhXC4Hm7rKQChI23eBCcZsYEYe6v533LT4vHMVWktY6nJsbRGkyzHo+u/0LCSs3xW62Hquc8lgqj&#10;awdIgrCfg4GHJnZhBuJ3xAMlS9JZqU+kSPQkOc+yzkBK230o2eVOVb8vmw4Gk9JqS0StKTnbHNhy&#10;MpUjV0b5KAC+9fA+aXk51DWuYuToPo6fvcWn30RiPxhkb3ggI/E5XB09xOl9O7g8uoerUn+vROo+&#10;f/qeRw9f8FzWT56+IIxcSsW6SlZXlHD34TOevvqNK7efiE3JxzYoXryz4rGft1iYJOILyiTpZeAY&#10;74ux+OnMtams3JAmktQIhwQdcoVpMtrtyJfy3nYwgb0XEsWfRqJhppidfzJzFy1WDuw+Zsp4vh77&#10;A2MnTUTbSJ/UjHRcxZd7+Xnh4uOufOvGO9wPNa2l6Bnp4B3kjZmN/IaLjYDYDJ9QFwF5GIFxvrj4&#10;WmEboi7MtkSsy1I8s9So6HYjZ6MdEblitRTJszSEtKooVjQHU9TuTUFjEI7hxpKYPfEvNKDxQDI2&#10;YfrMUkwi5qNHVLEjITku+EnbiqmVhFFlRf4WX6kXb1Zsc6J8bwBpWxwxE6JI2exAhqiNktY1bD64&#10;kVXdIWTs8iJ8ownZ273IbQ2kYSid1gMrCVfMP5bnj3dRFPNcpK0mx1DdsVvsynvlO93vfvsH54Uw&#10;V9Y1SaJZKX7ZkszaFFZKUli3s4QrD6+RW5uAtqsK03WnoGq5FC0B8xLT+f8dA//CR/E+Hz79yv1H&#10;z7l68wFnL15h77GD4oEbqNnaRGPHVlq620guTCduRTFv3/3K75//zqv3H9hzaC/7jgwzOHqcngNH&#10;6T0wSHvfDhp3N5FT7cvGlkiq60PIqxZwrPGgpT2ZolpXcqtcSC6wJTbfmpAV+gJkxbNhbeyClhOd&#10;Z0REnrlkLWOSS+WYdDMCYuWY1U6UiSRKk8K2FZ8ZXyISebMW5d2GbDpiS8F2I1zD1ZknUtnYUPyy&#10;rTZ+MXqEpJkyefZYnHzNmSRMPGvRRMZN+RE9h6Vouohn9Vdh0wE/Bm8mKOd3NQ5fjEe2Lj65mkzS&#10;+J7/NfZ/i0+agqMoA+MEYQsB6mLn2Uww+kbZWSNstSlLbGazyHoqRn5amPvpo+2yhCV2s7GNViQi&#10;a5Y7L8AhVYecXcIEKcvlvH2p3R0qLOxDx8V48rZ5CjD8qB6Io7htJccuneG2yNby+k2krkzi+LFO&#10;nokXfv/xI/fvX+bk0CYGvL05mFTA7Ss3OHdoiPtXL3P24CC3z53nviil61fv8OjBc+7efkrb9i5q&#10;NjRSXFrKpUu3OHvhLoVlG6jbtIuydZuxdZMGFxKjzPahq4JxSrcXuW+DeaA56o5LcU7TFwBbYhps&#10;iMdKM1YPBlPWLwA+4kPLoB9tw0EEJljw7998y/ipU1i0fDkzF8zj+59/YtrsuZhaWivHgHb39sLa&#10;wQ4bkcphwsIBMcECXi2s7M0xsTLEQgAcmxCBi7sNHgFipZKCCYz1wcRaGDzWgLId3sRUmBBXoUfj&#10;Hlf6zoaz/2osNTud2bArXdpLMGGKcdkqrYgqEVW2whlNO1V8M5wIyrPELsKM6drTRGVYELMyhIT8&#10;IAq2+LF2jz8Vu33J2OhG4jpHslrdBLBWJEmCsEtUdMQxp7jfkYIuR9aNxlG4O4HM9hAiN9ljlLwI&#10;jaDFeOfbUtufKCCuZ21nF23iYdPWbCClQgju+FVuPnzJ+0+/C1n+ypN3nxk6dZv63aP4ZGaTUBFH&#10;VpWiN10ktVukDWwKJiY/FDW75ahYLMYx1BI9Z83/J4DfC3gVz4Q/Snz48JnPv/yuZNaHj19wUrR4&#10;U+c2ekcOcPDMea4/eEX3/hFadvTz62c5TjKJ4vihw0fZPTIqMnqIoZOnaehcT3PXBlp66kkp8RAP&#10;bEd2uaNIWRvyK9wprPTGPXoBcTkWhKeYEpSqS1C6BoXrPCmo9SM025zkcjfcYgwJz3YWiWVMRKQ5&#10;vhFLqemzp/2UFzvOebBRvGvjqA+NRxxoP+kr3sydNR2OLNOawpyZ4/DzsiQw0EIa0nSRcGOUGdzM&#10;WUM5ZOeU+RP5fsJ3+MSZk7vBWwrPBddUdQGjHTGShSv7/QRUEfTfiGbbgRi8EsSbxWgSu8GaZcFT&#10;mW0wGX13VVxTjChoDcHAdxEmfpo4JGpjoxjsWzJ6ZJkj5hFazLOcib6PYpxrc/T9tQmqNSBIPJiO&#10;yyLiy7zJaPIgudaF7C0C4FZPKrtKKW5s5oZk6Ju3H9Pa0c76hlU8fPSIN+9+59nzyxIXuHmkg6M+&#10;nhxOzOHRk9dcPXmBe7eecefCOc4d7OfG+cvcuHhTtj3k7q3n3L/7iosXb8tn3/L48XvOn7/D6NHz&#10;DA6dIi69iOiUHHbvP4ZncgCWUQJaV02WiLxbbLmc5fa6+GV6sth+icg+VXR9tPEpcBCWs2bHYT+2&#10;DIWTXmGGhfsy/jZmnEjoBUyYOo3J06fz1XffMHf+AhYtFuZ0cUTHRB+/CAF7XAhhGdG4BLqgpaOK&#10;iYUeSzUXYWapT3RcGGZW+uLlHfES/xudGYZnsDXe8brElhuxTpRSZYsjq7dakbPZhKZ9wWzoCqC6&#10;xYfgJFvUbRUDKjoRv9YD0yA9dEV6qlkqhi9SY6rmRExDNMlrDyS+2B/fBAcKtgWRt1Xa6gZ7Mur8&#10;SSgNIm6Ni6g5F9TdRLUFq0qSdiWyxJP4Wk+ytgeKD49lRVsAmZsiiF8fKEnNG4cMK0nC/nSdauXx&#10;m7cIJ/Lkza8cu3hX2PcjrxVKV+zqm/e/Cvn9ytPXH7l89yl7T96kalu7WM5YojNsKd4QSuwqD3oP&#10;78PKz4klZmoUrMsnUTHB9/8N4P87FM+GFZ08Hj5+yeMX7zhx6TpHLlzlxOXT7NrTyf4jp7h87Y7y&#10;mE9yZgrwfxQQv37/iSMi0Vp2dHDg5Em6h/fQ2tNM1/4dVLXmUFAXQnqZSNtVDpTWeZNWpOhsri2m&#10;3I64LFsypWCKNrgTs8JUGF4qZVM4oSssCFtpTfIaNzJFdsenOuIXoC2Mq0/ziSDW9DlTPuBB+jbx&#10;rHskKYiUy22xJnOjBWZuc9DTm4OVlSoTpn3Lv3/7L6jpLZCGYMM81clomcj22ePEo30jXtuQ/TdT&#10;yRSPZJ+ggaX46tIuP1qOh7JuwIt9NxIZEHnYeTyVzUf8lO+HrtzuiH7wAryTzQktNcIgdC7OqSKR&#10;RfK7r9LHJdsEc5HYut4LmWcyA1VpNFqe4u+STUReq+Gco0XgWn3SpfEFF+uj5jQPNcfFZDa4U9KW&#10;in+WF6llCZy/fIWLV67S0VfFwdEdUs6SuT/8zptXj3n+7AwPD7Zzyt2PPpcQbh29yE1pJDdu3OPe&#10;5UtcOXmEW5evc/PybW5dvy8Afsqzp6948uglt64+4s5tAfqdp7x5+5m+vUc4ee4W56/cZWVVOXoB&#10;5iyx1sDYywxtN30cQn1JLsvHIymEJQ7LmWUxU65HPP1KY9b3BtJzLJ41W7xZud5FAKzOd+PGi1w2&#10;4EsB7rjx45kg8nnO/NnoGxuK/w3A3M5S1FQQvvFB+CUFKQdut3OzxsXLAV09DVxcbPENcMPARBMf&#10;f1Er4hNDUgVQucKWYrPc4pZQ0uzHmnUurFhrSXyNOeGFVpL0ragTWeuTYomGrRoGjvoklPkTmuuC&#10;kbcuC43mYemnh4340qAcN7JapP00uZJc40K42CCflRbYRRriGGbCMuOFWIbqYhevg0WICc5xFqhL&#10;HVqGGQmoJfkUi13rjiO7NVKSRDBJdVEEl0bik+fLyuZkug7v5pWiw5QQ3XshxM9//F2YV/Go9s9+&#10;F28UfS8kFNs+y34hZTr27RMAJ1Hbki048BLyS2DfsRMU12/ELyGJ8PQYKTcfvlDcsPpvASzf8vrN&#10;R06ducaBYxc4fkEAfPYyg4f3s3ZzDes2N/JOTupX+cH/85nfZPkbR46fZvTEKQ4eP0ZX3yD3nj9R&#10;vvHUsa+FtJJg1rXlsqomjPKmaIlA8qtcyV/jQNpKU+LFZ9a0RGDrK4XusAivKFNyazxo6A3DN0kL&#10;nyRDuRgv/IKM8EvUx79cB9sMdSzjVfDKMsA6Wlgt35C6AV/KRN4Ub3UlIt0YbZPZ/NM3/4Pxs8YR&#10;HOOBqv4s5i6byLyl02TbD3w//msiVlqyaTgO61ANZhuPxT9bvEijk/haCwLzzYmVBuKxUouUOlOR&#10;6J5U7bGlYo8dOe0BhK1xRTtoPk4CZDW3WcobWopZKWLX27PQYTwmgdro+Kqg7bcU/UB1DILUMBFG&#10;to83IWa9Bb33VpCw3ofJ+j+j5rCExDXCHiu8SKy2p34wjLLN4Rw+1c6xY9u4dfO8JMw/hIE/cf/h&#10;VR4+OcyVno0MWnrQZ+rFgeJ6njx9I6C9zdUzV7h5/qqA9q4SuNeuPuDB/Ze8ewOP7r8WQN/j6pU7&#10;SnZ//PwdbxUPneXvxPmb0lASMPZzENB645fsh1WQtSikJEYvXxQb1YlDuC8Wwca4SJ3Yxy/HLUWH&#10;JpH8x+/nsP9aJn6xIqG//V7pf78Z84Mw7zz09fWZOnMqC5ctRN9EAOImUlbY1yncA694PzyjxUdm&#10;hBO/Ik453WhCYjROsrSxt1QO8u4e6Er0ijAiMn2lHcbiHW2AvosqhXlulJc6Ep1jhVeyPrXdYSRJ&#10;GToH+6Jpb8R3KuMJTXemvi2ZufrTmK+7FB0HxWuri+WafEko95X2Y0pClRfe6Q5KdTFTbybL7JeR&#10;WOWp7MMeXu4sgIwhocaZooFgakaDKOsNFmntLuEnFsuBpNpYIip8CFrtRkpNOkNnT3Dr8VuePP/A&#10;izefJD7z/rNiWKTPEpKABTcKCa3sQCXx7tMfvHz/meqGekrXr6FwbSoRWYHUCyMfOXObhBUVYjdr&#10;cI10QcN68X8PYAUQ3yhmvbv/mNPnrnLqwg3lM2HFWEyfRQbcf/qcroFeXr15L+z7x//js58ky1y7&#10;fpvu3gFu3L7Hq9dveSEy7Z40lruPntA3soeNHbWklLuSWh5O6mpPVlQ40d4bT++uZPLSXSlfG0RS&#10;gbBsnD3xhR5krXMWD2ygHEfX1N0ANatlOHrpEpVpQ1S5DYYhi1niOJPl4kXnWkyUitAnf4sroauF&#10;oY/EigcJxVIy5o+TvsTJ2xZTRx0mzx+rBO6EmWMZM+VbJgiwbXwNBLiTcRV/nVJqLRneAfswXfRE&#10;Jhp4q8nvqGIetYSCdntW7zalbtSeptFgstudMUmah6bfDILEGhgEq6HhMxe/IhOMI1TQ9JiBc7ou&#10;rjmG6AaqMEXvJ2bpT2S22VTUPJdgEK7GKvHy+25sJqjUjMxmkdL1Hqxo9WfzsXD23k2Sa0jgzKUB&#10;7t+6zIunzyR7S719+szlqxckyR7h2JYWek3cGbELYiAggcuHzvLy+WcunbvAlUtXpPyfcVFY/Oz5&#10;S5y/dJrTF05zU+r0/p3H3BGp/ezpJ5HTv/BSJN6pyzekbAuJzS6UOkgRyZqFuY8dOk7GuIaHs+fg&#10;CWVdlzbk4ZerT2VfEmm1YYQIa7UOJbChw4c9p+OJFkX1T199xV9/+IExkyYwb+EC5i5QTDc6mUXL&#10;FjBnyWyWay7H0dMZ7xh/Sc7+eMX54BnjJXbGVzlqh5OrLUYmWugYauDgbo93mCehqYGEJPtj7aqN&#10;b7ARwQkuZGS4UFOrkM1hFDR60tAnjFidROLqLPS9DFG1WyoJyYasYj9WlIUq71Jr2aoybt54lltp&#10;4JFgjZnUv3WQPhYBZowTdeYYYY5trAm+OeZErXEkpVak+u54yvZ4U9jrTvJmU+Uye4cDweXmBOa6&#10;E1YUToacQ/lgkCi0NE5IfT14+UbYc4SDF4+x6+g2uk9t58ydS3xQ9HD8D+AqGVjIT8HC7wVDdx6+&#10;UGKuvWcX5fWbRVpLnX/+g5OX75JWWIR3rDvaDir/nYT+k0X/BLYAVhj2+cu3PJWT+PX3f/C7JGjF&#10;NoVkfq+42fX/8/mP8tm3bz/x8uU7PkgjUwD8oxz77OVL5QTV2/a0UtacTuZad7JqvEVK2xGda03Z&#10;hjA2r40h3t2YmHCRzBkm+KUZk1btjX2kPibeWuKDzSVLWzNZbSyBUcIGETa4RhgQUWyFqwBEy1Ma&#10;iM1ELCK1MA1dTFStGYUd9nRfjKV8qx9G1stw87dizLSv+Xnmj3wz/iumzP0ZFZ0ljJ8uzGeqwhzr&#10;KQSsNGDHsPio3lDmGE5hhtY0FplPJ0Akbt2IDy2HPMlsMiKtRZvNxz1YO+xMSb8Hq3u8Ke70IaTM&#10;CJdUbdI3uJDWaEHDnlBytzkTL2xuEqOCcYgKcas9CCm2JXStMcGVtiLDVQgptSe3y52KPm+2jgZQ&#10;t1cxVpX4sHoXzt4+yGuRuI8ePuPVq/eSGD+KffnEbQHg3ftvObV9gG4jVwZtvBkOimdvdjmHTvTS&#10;dLiELceKqBtKY/1AEqU7YkmvDxTpHySSL5rB0SGOHb/I2Uu3aOnuZk1jEw1tO1ldu5m0grVEZuRh&#10;I9J1vMZMpump4B4exaYtPdLQfuHM7a2s6bUjap0BuZszSa0NJb7chMwSa7r3JRMcZ8kPIpu/+0nx&#10;PvA4xkwcz9RZM5m3aCHT585goap4XCtTzGxM8Yv0Fzb1xTfWH5cQN7wixSplJGFkZoiVnSlaBmpY&#10;2BkREO5NSIKfcnYDS1cjPDw0lTPre4eqUVFvxdbBaDqOptI+GsvO4ylyvX5kVtmyUTzqho44VjdH&#10;Urs9XhSOq4DWnum68/hfYq0maE1G31sfuzhzFtgvYpm7qvhebwJKTND0XoplpC0/LZuHcaAB7vla&#10;xKy1p6w7Fv9iC7xWmeGZb4OWlwYWccYEVtpQPOBPQVec1P0WNg20UNS6mrJdJaRujKSsp5T+s0e5&#10;KAB9J5hRvHegwNwbwY2iC7PixtanX//B0xdvuXbrEbcfvRCwowS3YJ5HopS29+4mOjucLz5KRSgA&#10;pgDr/wGwYvnntveKeXieveLeo4ecOX+Bi5dOiXT+wOfP/xAG+MSHD5+UN70U8Uk++5/Lz8Lin5SA&#10;lh/99Q9h8fNs7d1O76Hd1O0qpWJbItnrPMmq9MQ7zpCsFX7kSFYplMjL8CenOlz8hSOhK22IFi8R&#10;mOGIo8glt3hzAbYZwVl2JKW44S4Szl7kqkOCnsie2bhn6eCYKt4mXFh0gx3l4o9Lem2l0PxFmjmj&#10;a67CxLljGDv9B76d9I343zGoGyxl0ryf8JUsbhythWHoMtLWu+GfbyqNdhbucY5E5btSOxhJx6Uo&#10;Krs8WdnkTcvhdAp2eLCyzZPYSsnQ6wXA7aFsPymMVOMp/jmEVb1mVO5zJ7zCkNgaJwJLzLFJ1CRA&#10;mDqs2gKblCVkNPkRLI1MK2IOq9pC2TW6iu7RdE7d3UhqVSRh2YlcFFWjGL/72Yt3onw+SoJ8r7Q4&#10;72Xbyw9/cGTzLroMHOmxdGNvhPiliGTqV/sTv80R9yItVvW5CFOIpEwwwtTPmKKdUaS32ROS5S1K&#10;I5HI/CQiV2bQNbyfy7cfcP7GXco2bhbm9WKq/gKxASIpzeawyEJTOeNi//GjdB/dzNaRXDpPr2Hn&#10;yfWs31dI074Ctg+WUVydiFuAo1iUhfw0RTEu9BhZKh4pLURVQx11bQ1U1VUJCQ8lJlFsi6MN7n4e&#10;+IYGkJCZjIufC64+rvgHBxGTFIeVszWhihtdsYE4elviH+WJjbsFcVluAnoBtlin9HwLWnoKGbrQ&#10;zN5TG+kdraXrSAN1HcXsOLCRgTPb2X+hg92jrWwZ2ETjrkZWrSsXNVjEmtZ6KrbUsb5jk3j4Omp3&#10;bGTn8E627W+jpX8H5Zs2Url5M7Vbmmnfu1Pa8QD9R4fYOdTD7sN7GDk/SudIv2zbx+4jAwyf38vR&#10;66McunCEo5dPcOLaJUYvnOX4lTNcf3yfa4+ecU9wpfDGr0Rav1Yo3odPOHH8uBDge2VdvxEprRiv&#10;/dMvCkIVYL///U9MfvoH1+49Y/f+vXyh2PnpVwHcb2Kuf/sHvyqWvwiABZi/Cur/Lob65YvXIpk3&#10;UlaXSuuOaskUr/nlsxwnWv7jh3d8/vCWD+9e8+n9Gz4qQrb98vmDsO87Pr15yS9vX3DgQK9I4xxy&#10;y9NFHkcqR6VXDBSenudBz2Ajh/buYFd9OTlJfmzcWCJSu4stfa3sPtjDgdND7JD9tW31tPZv5+g5&#10;8dN7hCVKkqmsLaBloI3VG9cQuiKGgeNSoEd6OSSfuX7/DKPXDnHx6Wm27q3DNdgSVYMFLDdcwNfj&#10;/8rYaWP4buLXLDdYiKOvLcevnuT09YtcuXeLS3dvcubaBU5fus7D5095+OwBd57f5PbTq9x8fJ2L&#10;d69x/dFtLt27KvLmutiDB1y/e5tbD+/I8Y+4/uQK6/ZGseFgBBVDEaS3ehO4yoHlrrOYYvwTy7zn&#10;ELLWgoByUwLyxVt1BJHbESjSs4NHL5+J7HrLw7cvefr2DS+lkl8I4754/YFnYlsUoVBEj+WYZ2JR&#10;3vzyCwP5q+nUtabHzJE9PoF0e/jS6mZDRrotHkVOuCSIsqn2IHiV4g0lczZ0rcYlzQqrUDNCC/yw&#10;CHLi1JWb/PEHytdKV7c0YBTsipqrIXrhOiQ3+ZO4zhfvPAdCC8Np3rOV/aePybl8FHX1Srzda568&#10;fsmjV694Ig3wrbSp0poapi+Yy3jxvN+MG8e4SZOYPHM6i1SXCbOaYGhiRHZ+ASkrcgiNicHR3RV7&#10;F/HE4WEYmgsbOtuQlJpKcmY6QTFhIp99BcBBWDsLK9sbkF2YRU17Odv3NpO/Ppi82lQOnTsp9fSa&#10;V8q+/I94/k6Uyse/i0T9h2z7XTmmmGKQhDcCDClWRCAigpIPv4qqlPig6O0mOFC8j/1Gdr6Vdq7Y&#10;rjjukxyn6PctwlNApLgRJdvFUn6QYxSv4ArmlP9/FHJ7r/xNUaOy/Y0sXytuWEm5vpZ1JWglXgpo&#10;Xyp8saJupU4VvvjKtSscGR35E0fKtwKFoRXfI+et8MsKma34vvPX7zB64gxf3LhyieuXFXGZG+KR&#10;rl++xrXLF7j34AKXrx/kwrVhuodrya7yJU0kRen6ZC5cOCbHXZHjL3HzP+LGpYtcO3+e65Jlbl46&#10;w60r52TbGa6dPca1M6OcGO2ntq6EoGgvrD2MMbVXp7gklt276nhw6zyHh3ezpW41TfUV0jhfKV9h&#10;/FWSh3JmiGdvef3uV6TslAV89Nxl9p08S31LDckrQnCI9iC6IE68jh7pxZnINSr/Xogk2bR9J627&#10;thKfEk5jewPOgXaYu2jzo/jen6f9zPcTv1G+F5q2Kl75mb8rKlQ+/5uEwi78IZX28ZOikv6h3P72&#10;g1TsB6l8qSnFXeD3H6TSZb8kS96LvlGEnDKnbp3BNVWf9bsq8UhxRitwGaYivwz81bAUmeVX6ILz&#10;Cn0qBpJZ25NFTJ0Obady2XdiUDzoJa4+ecHpu4/Yd+YKx65fF1C84P6TJ9x78lSphh48fKS8GfJa&#10;kWwFLAcTk+jUs6DHxJ49ji50+3iy3dKGVmdbkkLMmKo+HkObJVj6arBUvFNAYpD4ejumC7vGFKSz&#10;a99+5Xk/fPqSzd1dqHpa4pcfR0B2AMGrfXBJt2dlbTYuydZkNUULyw1x48ED3nz+EwyKxqpY/vm/&#10;VJ781W1uEeYdKzZlDl+PG6uc4GyKSOhpc2ezcPkydE1NSMrOIWXlKknkq3D29sTJ0wUfxSz9Jnro&#10;GeoSKp47PiVZ2k0k0cnxePi5CchNsbEX1o0KxDfRhnXbyilvSSUy142CdXmMnB4VcP7OrXsP/hxH&#10;W1hLMRzvKwHA6/8MAcurDx+V+xWgfq0Al4Ti3fhXiqUiBJEvZL9yQEHF5+W6lN8jla0Yl1txs+mZ&#10;gFCx/ak0DMVxikdDit9TfP+9J8+VCUT5OQnl0MD/sa44BwUgleN7/wc4lQD95XeuXrnAiSODAuKX&#10;Atj3AuLP/wVghdxWHH/51j0OHDvGFyfFlx4/MMCJA4OcPLCP4b7tdGxfw/buldS1h7CpN5imveKX&#10;1rmLxDKjuDKcrh0bOHVgLydEMpw80MdJAd+xfd0c3dvJ8f29HBVZcXJkN6cP9nN8pJdjI4MC+Ivs&#10;6NrMomUzsLAyZse2Zk7u7+Hw4A6OHBzgwOG9VJVlsjo/k9v3HyoNviLbKG7UvBav9/TFG8la77n7&#10;8Ckjx47SvnMLWzq3kpIVTGpFNuGrYtHxMUJDwLmyYhVF9WvQE6moZrcMr2hnnPzsOHLuDBUNazCW&#10;5DFz0RQmz5rI9+O/ZdqCieLXwoQ1X3H6xktuPn3Glcdnuf3sDqfuHGfX8V2s669i5xG53pt3efj6&#10;nWRmkTOKxwISbyVDK8aweiSV9Ugq9Mn79/QeHhLP7oKRuxF6Plro+S4nY10UbhnWLHVfhEm0JuYJ&#10;S4koDaRHJFdcTQA5LSGcuHOUk7fvMnDuOpsGR9l9UgB8446w/hNuP3zIxXv3xXve49L9J1x/9obr&#10;kr3v333CJf9AuvTM2GFuTb+9I91uruxysGebnYWEDb7ac2iN8iLV05SpunNQsdTAPtIdS39XKjc1&#10;KRvVW0kGD1+9ZuTMKRLLV2GtmEw7JwW/LE+MgkypbGqidaCbLSPNXHp0XclIiuFt336WJCKfV7xT&#10;rlh/JyBW/BWvXc+//zBW2Y3yrz98x9Q5s5kxd6544EXomZhi7eRK2sp8MnILlQzs4OaEk7sjEVER&#10;yuFm9fR18fMTXyyADo6OIjYlAZ9gxXC0RsqX/ENT/HBP0idylSc+aZasXBcmbcFDJG8dT968YPjI&#10;fiV7KkbxfCVs9lLak2KABMXyhSSc5+8EnHLOLwQg/2fs7f8zA4Zi/bksFaE45oV8h3L9P/cpRhAV&#10;5vzPz/zn5//z/+cC8P/f7f93KJKHAsB/hgLMCpCKXP5VAHrtPGdPHOTD20e8ffdcedPyT0b/E8jX&#10;b9/nwNGjfPHru3sic2/x/tVlPr69yedXd3n7/CInzzVw4MwaOg6nUd0eRNdQGZvbsxjZv5FTh7r4&#10;5eUDPr2+y+fXt/n88g6/vnn4H/FAJPNDCVnKvl/e3OD3D2+Eyv7Bvv07qW+o4vzJYzy4eYnhvb3s&#10;6t3Gzp2trN9YRUNdOTVr8uUEPyrvdr9TMJxk9SOnT3D7wUNu3r0v0vYur+5I47l5Xikl6xtLSc5J&#10;IGl1piiEbPHGsfhnhKLmrIaK/RIW2izCwEWD+XozKFxXSmljOUtN57NIbSZzlswSefczX337b/hF&#10;RtE0fIb1g7upGSokttmUDPG3aVudKOpPpGQwifqDzZx79JxbT5/ySmTTjWfPGb15m3zxRsVtzcRW&#10;FBNbWoxnSiLLHER6+qij6rxQOQZ26Ap3DBQTRodrYBNnKkzmjHOqFzYJFmQ1JxBVlURIsS8rWmKo&#10;G2xjz+X7NB8+zfbjF2k7dIGu09c4LIzcff4qjSPH2TRymrajl9l44Bwdbb1ctBbWFQBvNzenw8aG&#10;fis7OqzEEyqSpb0NTQa63MpIojrQmeXmqhi4muOeGEBoZjyHz5/j3W+SiBR2Smj4hTBTcnEBVgKc&#10;u2/eip88hldCBDk1lTwTDXn92XvO3n/O1WcvOSYN6fDNh5y6/0wZJ24/4ditR5x++EI50ZziDvSP&#10;Ip1/mjpZ+Sjp2zHfY2xhhqdfgLCpP+kr84hPTsNZEo6RhRG6xtr4BHjjF+iLiTC0uaWZcpLvtJVZ&#10;hCWE4Rfjg52nFV6KKVnCTDANnYlzvCHOMZ7ElsQTUSLXfv4EN16+5upjOceHz3gskv6V2Ix3cn2K&#10;5PJGgKgIxXjbrxTsJktlKEAlyxciuV6IrFKwsWIKG8X6CwGrYvlSAUgBpmL56j/A+f8AqWJdPqMY&#10;hP/P7//zN/7zeAVo/2R9WVfuU6z/CWDFU543AlQFO38UK3tDfPPJI3t49+oBH96/Vd5YVpDaW9Hz&#10;1+8+5pACwO9fXeXFk6vcuLmLcxfrefz4KLfv7uf4mUaGjpTSM5RPXVMsa2siOXOqn1fPhYHuXuHN&#10;89vieZ/wXkD7TuLDhxd8/Cg++MNzWSrW34gvfsq71/f4/PEt78TP3bx2lseP7nL53CluXL/MUZE6&#10;9Vs3iuddS/uuJipritmyZaOY+2ecPHv+T9kgDNexp5u+fXsZOXqCA9KYbg91cL63nb1HD1JQmoht&#10;oDlLXXXRdTPCPMSWFVUrhVkcUbPSRNVmKapWqiywUMcyzEk5Vco000moC7Dnq89i4sKf+Wna96Sv&#10;WsW2I7tZtSuEvF1OJGw1IrLVlPg2LRK2mJO3253aA+ms37eevG25ZG5JYXVvOen19ai52ytHcbSL&#10;DmGumfyeYtC1tlJCc/yw9jPByEMLbTk3sxB7glZ7UtIdR2JDEN4rAkhpFO/blUJxVzelXV2EVkSw&#10;dmATmw9dp6znOJV95yjvPU1hxwiVA6PsPHOL9hNXaRJQbz54jpZj19nW1Eq3ig5bdLTYbmZKj40t&#10;/Q7ihb3dGLCxplZfjzwDTT7XrKHAxYJlRqqs2lDJ8UuXhX030jU8zM0Xb7nw6AWHrz+iaeiYXFcr&#10;jcMn6T59g9G7L8jd2Ex8RTV95++yaegstYMnqd9/lvV7ZV2ibv85NkhU952gqu8U9SNXcApP4ssf&#10;xzBBZLO6ng4TBcTfjf2eqbNmYG3vgIaujiioDGwdHXB0dSIyPkoY2FnA7YmFtTk6elJ/Gkvx9ffF&#10;3tUR1wBX5TPi6PQwolIilHMEm4YuQNd/Ekb+WqxsqCewQBKNJNPagQHWdLawbvAUG/adpOvkRU7f&#10;eczN52+58/Id915/4Pard9yU9Zsv3kkyfinbReVJe1PYACUABVx/SmgF2yrYVAFuRQi7/kcowPt/&#10;h3KbApT/dygTwX+EgPPPqXIUS8V3KbYrpPufofDIyo4dH//g1ZvXnBP7eVRU8od3j/n08SW/KCzT&#10;L3BDkuWho8f54u2zK+JXh0VztzI0UMvooS3cvXuCOzdPMzTUQHdPKRfP7+PU8WHevH6D2C2luX7/&#10;/hkfhVkVXS4V/XEVAwAoumEqbn69lwymyBSK4z69fy2Mfo974nOvXTwrcu8Ob0RqPhNPe+LyGdoU&#10;I0JkxrJpy3qKq7M5e/E0p69cpat/gBdy3I7+HqprS+Q8dtLe2UZ2XgoNiR4kBtgwz3wu4Qmu4nuT&#10;KdmxiY6jB8jdVIV3qBPq1ouw8jUVv2uAV5IkoP6DNB04gq3I2kWW09C0W8zU+RP46vsvWaYxl5L1&#10;2Ww4nExSuz6lfWFUDocTK8CN3qxL1i5r1h72IbfHiooRP7J2RBNcZ0fWdh+yGwvxyk7EIiYYdV9j&#10;tP1NsI/3ECZIZImtBj4ZyWRv2klywzZSNhXhW2LKil3uFA2FEVbphUucovdPGau7RyjsPkhyXQu5&#10;LW0C3tOs2XOK1T3D5Hd0k7W1lYKOPVTtPk79vrO0jl5h16nr7L56ndrCNGqnzqRRYzktpqZ0W1qy&#10;192Vw34+bBUAW6stpMbeCpIT6QoKIETOyT4ySOlh3/0DYc0HbDt8gbqhM6zde46S3hOU9Z+hvO8s&#10;JZ3HJI6zqn0/BdskiUhCKZWEUtJzisJdx+U8zyj3l8v/NYMXqNh9huqBS9QPX8M+OPa/ZiRcqqnB&#10;nPnzUFmmgqGxMc4ubqhpqBEdH42FrSWGZkaERIQRIp7XLzgAJ1cHDIy00TXUwsrGHHNrUzyDPAS8&#10;EVi7GhMY6Ye5lyE6XnPRcJ2FWaAeSVWpWEZYEV5eSnbTelLqKyjtOUJp9wHWDh6lovcgNdIOto5K&#10;uztyjs0jJ6jfe4T1ew7TuP8Ymw+coPPEec7cf8xzkYBKL/sfQFYwppKVZV3BoP8FZNn2nzJbuS5t&#10;/5koGMX6n577T7ZXLF8rlmIJ34rteC9J4q3Ctsh2xVK5X3GsfLdCDbz/9Q/53Ac57j3Xrl2ks6OF&#10;s8f3c2B4iCfP3yh7Rx4UQvviw+vH3Lt9hJGhJhrr0jl9vJNnj67SN7iGg8c3cefeaS5fPMqTB7fE&#10;VL/7r8dM7z+8E4krwJUf/PD+g+xT3In+E9AfxRx9kO3vX7/gxYPrXL9wkIvnTvBQfNw7KZiPIsPu&#10;KaYFGdpJWKoveaUZdO3vZmV1OuevX1OOAHJUZN21h/ep2FSDj0im9NRo0vMS8fXRozJYk5BQ2bau&#10;iMaWKsprV4uce871V+9Z394qHnc5Zn7LCYl3wsheE8coH+q6d7Nt6AQpq3OIUwzsZrKYn2YoJpce&#10;ww9jviYg0YHiPSGs7FY8p9tK4sbVxNZ5sHp3ECs6LCnstxJJbURmlwFpO+zI3+3LmgO+rD+aTNha&#10;f8zifIlck46BqIFZ5vPQ8XUjvaGDgu7TFEgjit0cRdI2Gwr6fQSUESRsiCKtcS0huQlYRTiR31NJ&#10;dkcFuduHKNraTUnbJnLbtpG5bRVhNf7ENUiSkmtYt/ci1XtOy/I0LYfOs1dsxa6GWkqmTmWzhg6t&#10;hoa0W5jSa2MnYDbHyUADryAfjji58NbGkgfZWaJ8LlHVtY/mocPsPH5NEoIChEcp6TpBYdcxUSFH&#10;yN95jCIBaGGHLDtOsrpLEadk2wmK5BjlcTuPyv7jFOwSkMu+ir4zVCqA3yuJoP88ph4BfDdmLBo6&#10;+sK2esxdvFApny3sbPEO8GfGvJl4+XrKfg3xxAYYGOvjK3LZzdsDO0cbnFzs8fBywdJGErGlsfKu&#10;dExyBKZW2sSlRuES7cgix4moOE5BzWGmslukustcEteWklJbSN4W8ezHrtB19jqj95+y/+Z9es9c&#10;Y8fR82yTaDt8ht3nrrL36i0GLt+k48wVth47T/e5y5x98ow7b97xUIhJMZC9Yizse6/fcv/tW+VI&#10;JQo/rGDp//TGLwSYf7KygFdCMXeVQho/F1A+lu94rLg/orxH8l45pvfNZ6+5/Pgl1568ku99xyM5&#10;5pl87smHD6IKXnLuwTPOPnjK8Tv3JaE8pL2nm+iYWPILpM03t3FVruXoyZN88VE+9If4n4f3r3Pm&#10;/BAXrvSJlB6kW3xg22AU5653Mnx4HXv31gpIX/FZTJKSZQWwirtj7+Xi3r99LDr9psjlu7JPgCxA&#10;f/30njD7Cc6LBHgksllxk+Oh4qbL/Qe8lkLoEK8ZkReNdaghlkG6WAUZoO2+iPAVoRy5dEaZpRp2&#10;NFO6aQ3r6stYsSqFquZa9tTlczvbnct9W5V3TfcNd1G3voRPsn77xQsiUkLIXptPWkkSUdGuaFpp&#10;oGKryQIrFYx8LXGLCyUi2glHJ13GTB/DDNWZGLstI3ldhLDOZnxXZbJ6Vwf+q6PxXOlIRGkMK9vD&#10;lX2sy/Z5U3nUg40nI6gXRs7vdSSh2U2AH0/KxjRSq9LRctfHLysPj/Q8CoSZinv6hD1zKRiIIHO7&#10;SO+t1WS2BBO2xoPkrcFk7fRRjh1c2lsvx7eR2dZJcXe5ACKU/M4I8noiidvkR/bWaMp3V4nnFbYT&#10;hizvOi7McZpGAeCW9U0UjJ/BhoWL2KIvILYwp8fJiXJjE5zDg0jx9uaRvQvvY0P5vLaIS9t20XLg&#10;KlWKGfN2HKZAIn/HESUg83Yekes9JOvHyBdg5u0YVS5XyXbFeu72I0rAKo7L3nZI7MZRViq2K46R&#10;KFKwtSyLu09i5xfFDz+NY87CBUybPZsly5djaCG+VRjVzNqCMRPH4O7ljr29PYFBgTi6iEx2d5Gl&#10;A/4hfljamom0tsHMyhBPSYim1sa4+Qig7YywchRGjnFmltUExht+yxyLn9HwWsgi50kErkrFZ2U0&#10;QSW5ShWzpu8I7UfPcu7xC26JdL789AXH7j1g8NJt+gTcHScv0CasvPvCdfpkW50wcm3fAZoPidIR&#10;m9I4eFxsxQka9x2XOEL/peuM3LjFyTsPuCcyXMm+SiCLrxWf/eTDe64+eU6nJIOdo+fZId+z7eAp&#10;th06SdvBkzTtP0qDfM9msSibh0+wad8oHcfPM3zlNj0nL7FxcJS1PQep7Bhm/cBhNh04SU3HAKHp&#10;q/AOjyOvqJwN9Zs4ekwk9IWzlzk2Oixa+yQDB9ooanZnXVcIWwaTaelNo35LDmsb42hrz+H2jXOi&#10;w/8u0lkB4DcCXkXPEaH8t6/FCz/iw5sHwroPeHL3EqeP7uXq1bO8Etkt1yUA/jtPX77l7sMnfPrl&#10;dy7cEY+3uRLPJAeMfVWxjzLAPFQLLY+leMR7c/baFYZOjJBWnkVUdhR2Phb4xLqxr6aIbSKNy7JC&#10;CEqLIDEjjLzseE5cuMCoeOqEjAh27O8jMTsSRzdz5STNa3r2EVG5CpeUaKq7O9F3VsHMQZ1pcyew&#10;WG0uwWm2xIp8z2qRpFJRJ5W+m9TNBaQ3ryBqTT5FPdHUHAoQWR2CeeocYWYB8t5kUht98M93Ri9E&#10;Fb1ATVY1x1DRvZbi7Qr2OkiuSM7Sns2UDZRKo+4SoJxkxfZyMtriWdVbwJqBBjxXueOW5Yp/djKW&#10;ijuxqcLO61Mp60uhdjiezvN9dF7uZsOhWCr2hFLYk07J7o2s29fJhr198h0nqa1qp2DaPNaJ19yi&#10;p0WbhSXt9nYUB3jiEOxGla0Fn0Q+f64u5Y+SQh5ER7Glska84TFho0vC5JdEToqEFlYv3HmY7LaD&#10;rNg2Kuc6So4CuApQbz9MjgBVEbkCdkWsFADnyjErZKkAsXL/tsOyXZKBgNjUyZcfx4/jh5/HoSb+&#10;fJHKMgzNTZRsayJMPHP+THQMtNDRVkdfVxNnZzt8hJGdxQ8rHiMp3gV287JHR18dn0Av7N1ssHay&#10;ID4zBndfZ8ISA1lsM4cZZj8zTutrZttMZr79NOwU812J+rJNdiR+QwUFOyXRyDmW9R6iZs9Rdp66&#10;TPepG6zbPUrZrgOSxA5QtG0/5buGaRBJvevUFZpGTlMjwK/sPsTavqMC6pMSJwTYR9k0corWI2fY&#10;duQirXJckwC7ef8Jto2eZd/lWxy9c4ehy1doFcC2jopSOnhaEsEZus/coH30EhtEzjfLth3H5POy&#10;3Cog37j3OBW7hqjqPEB1zyjlnQep6h0VHz/Cuj3HROqfkH3DpFVuxCMsnuzcArZv284XO0cy2bEv&#10;g91HC9h1MoG6g66sbLKmtCGUjDwXAiL0SM6x58iRTg4P9/Po4QPlq4PvFHJaIaM/vRe/KxL63Wte&#10;PLnB1QuHOH1kmAfidRVSWfm+4/tflB0P7jy+z6MXj0R2/0MkxQdqd1VhFKDKcnfJzs4zWOgwhcUO&#10;c5hrMx+PZH/cY7wIzoygpLEcS38rVKxm4mA9FzOzmcw1/IGxat/jF+lKZloAhlYGxCX7oSPyea7h&#10;bJzEj1q6m5NQtoaytj6RSc/oOHuflPIK8VCaGFip8tP071igMoUxE77GPT5FMvV5kY5/VnZF5xni&#10;KqpJ2hggstea1DYHQqqtsYu1xW9lEH4F7oSt8iKiSKLMG2M/Y/HWM6nankHnyQ7W7d9M/cg21uyu&#10;I6+9g5y2o9KojxK1tobAspXUSiMo274Hr8RkonJyyV9fiWWIlzDJQlzT3UnfFMyajggaD+ZSvj+K&#10;lC22sgwjscURv9UuVPWX0XtpH5uPjVK7bRNrzM1pWqjKZm09msRPlnvaEZLij1ugHSfTE2CtqJT0&#10;RJ57e/LSwYP9Dk4Ur9tC3Yg0niFhhZFzwsoXpXGdpVpk8Jpekcvif/8TvP8JUsVSwbxZW0bIah0R&#10;thbAbz0ooJdtwtwZWw6KyhBGl2tdrGXCd+O+Z+zE8SxRU2WJ6nKWa2mirqODl7+f/L+ERarz0TNa&#10;jqb6AowN1JUgdvd0x9rBBhNzfRwcrQgIFJWSEIGTgFkRCdkxePq5kJmbjpqNCjOMJvHN4i+ZZjiR&#10;RVZzWe48F01PFSwiDYmrqZZkekrOb0jUzQgr2o+Sv30/JdsPCmBHKe04SKkk27W7j1A3KIATttxz&#10;9Z4w8R2ahk/RJiBTRIMAbPsxkd8S7cevKhNBpVij8s7D4q2PiLc+SlX3QeoHjnDw+h3uiFS+//Yd&#10;t4XAjt0Sm3P0tID2FGu7h1nbtV/J5B0nLtG496iQygEB6ClJDickYRyW7zzAqrYBVrXvleUe8rcM&#10;iB0YILelX5lQUqub8ItNZeWqAr7YcjKAXaeD6T0dzU6Rhv1X4jl6vZabt06yZUsxjZvy2dVTpfTC&#10;H0TDv3+vkM2KPtCf+PXXj/zy6TWf3z/l/q1znDy2jwsXTytvUilYV9HR4YVIDEU8ePqMC9cvcvnO&#10;VR69fMKm3nJMQxai4Tmbxc6TmWs9jiW2E7Hy10XbW50FzvOZbDyeRQ7zmG+1ALMAc6yDNAhxmscq&#10;XzVW+GmxrrGCvSN7aJZzbNvZQmFBPHN0Z7DEZJ5IMDvmaM3gq0XfsNBKjcSKchpGLhGRXyQNYyn6&#10;hkuZsnACC9RmMmb8N/inrmB191lprEOs2HKANV17Sa/PpnSvCzld/linWeFRYE/upjpiBYChpZGU&#10;d+8gvDyf8DI/8b8ORFZZU97nQkW/nfjcENbu3SBecDcVklGLOk6IBBXm2i6+sX2Eyi6pCGF7q+AA&#10;8W5+2AQ7s0T8+lIPVXwrrYhpcKFkc4hkYRdW7jZh5U5fkhoD8F/lhkOSDTaxpqQ1JMg510nSKabI&#10;w5KWJao0q2uy2dKI0FAbtH3M8bPT41l5IZ9X5/M2LoJnns48cffgjoMbR7OKaB48xfqRiwLY49Kw&#10;hVG3ChsJC5d2H5fkc1Ypq1cIMJWsrFhuFaBKpLccEIUyQkaLALZZtm85TIYAN1UAnCaRKyBfpmvO&#10;uEk/89MkUTrLl4m39cYnIAhzK1tcvbzR1deV7QtZprkQHT0VNLUEdJam2DmIpA4JwkYktL2dBd7e&#10;rqRmJeDi7YKVgwWhcX7CxuYC6nAW6s/lh8Xf8qPKD0zU+JkfZX2y9gR0vPTxXxFIWHESCXUZJNev&#10;Z2XbYdKFbTc1dlG7bgcrtu6XJDVCw/7TbBo+K6Aeomb3UQHSEaqF/dYJ424cOUv90CklqFbvHKFE&#10;oqznMMUib0s7RqgbOC6J7zR9F26w99JN+s9dZ/DiJY5cv670y69+UQwO+JHLj55wQXz1wWu36T5x&#10;kR6R7s2SIKp7DoliG6SofQ/F7YMC1j2iBvZRLJG3dS858n/+VtneuoeczbvJa90tqmEfMcU1OAVF&#10;88XA+Trq93vSez5LfjyH/tMruXr3sPJB/G+//oOHDx/y7u0H/vj978K8vwjbKt77/VVA+p4LF85w&#10;7NAQe3p3cPDQHh48fsinX/9QPqdSPJB+J0BXSGzFQPGy4LlcUPtgO8dv9JBfZ4952GxUHKayzHYK&#10;S80nYu4+H0uR0AZuKpJNx7HQeraAdwYTdMYwTv07DISdm1b68NuOEt7tKlJOiv3o2TO2iU9+8+oV&#10;rZuryS1IoaR8BXb2hlj4WbPU2RDbWF/UXM0p2dZH7uZ21PQXoqI2TRhgLipa85i3aDK+yVkUCYBz&#10;RDoWCOMU9tQISxYLCMsJqhSJWxJIZuta0jaIT23oIat5gNW9XawbyhPpaEfJoCP5PZYCdgvxxtbK&#10;ge7KdxdS0t0iDbyJyIqNrNjUI5W+lziRrxZhnhj4KKa4tGa87iyckx1wWWGKS74O/tWauBdrYhOm&#10;QWq5kygAR5HcnkRX+OGW4C+VmEDyBk9ckswIXe0rSWMbG1dk0LhwMVvVdGjQU8fYfhnaboZk2Ovy&#10;W00JH8sK+JiXze8J8TwO8Oa2sys37B04lLSS6obdwqgHxJvvJ01AmSKRunlYYr8AdZhMYduMlhG5&#10;DgkFYFsOkbxpPwmN+0lukuObDpAqIE5pPUyyHJfaekDAMYqqsTX//NW/MnbyJGbNn4+9sL67p5fI&#10;YxOR0mZY29pgZWfLzHmzmDpzoqiheXj6+xAUHkFEdDSe3u7oGWhg52iJp4+bcnRKc2sTvAKccXC3&#10;ICTKl+WmKvz7pL/ww5wfGLdwLPMNJOEbz0LFbh4a0p70/WbimW1F1qYGUpuk8XfuYdeWahqatsn/&#10;g6IWRiRJHSJn65AopWHyth+guPOotAEBbOcRAeqoJLYRSWqHxF4ckkR3TOr8jDDwSaoE7AqAbz50&#10;TlSMeFkB8jaxJHuFvY/cvM+1Zy95JEymmGP53ps33JC2euX5S/rOX6OqZ0QY+5AsD0tiGFLK5HX9&#10;xwTE+yndeZCyDkmKLQNkbe5npbS1HFnPlPaTsbGTzI275LNSLzVNfFHeHUpRvyshlXpUDzrTftqP&#10;3uMbOHjyIHfvPxT2/Midu4+5JplDMYTLy1dvJd5x9twFykoLqakSKdfbybVbN3n87LWA9c9uaIqb&#10;UB8+//mq4a+//YPX7z9y99FDhk92U7VV8XaIN9XtbtiFLkLVchLmHotw9FuMmulPmLstY5bmz0SJ&#10;v3Xwt2by8nEC4u9YaPQjXnYzybOcxfG8ED7du8/L16/YLgDetnkdVaszaF6bR0ZSEO5ezqStXkV0&#10;YY5ku4s07T3Euu4R0tdUYWqqzlKNGcyZP5GFy6ajpj1T5GY6tf2Ku6ziJzsSCKsxp7gvnOLeYGEc&#10;D/HPdthE+uORHkte7WaaenfTdCBL5JM5K1tMWTvgR8VuL5Fjnuw64cumfncKWgLJbkrEOcUBkyAj&#10;XGM80HTVQdVVlfHqwkrW83BONMIpxYywKgdSttvjVWGIa64u4WstxI/b4JWpTXqbDT4Feqxole/s&#10;8FUmiJhN+iQ1eIgs9yRjWyg5kR60qmjQrCIsbKhNYKSxWI5JNEY78EdtOZ/zV/AhPppXbq7cd3Hi&#10;iZs7HyJDeBMbwe7cMqrb+qmRBlK1tY9NIuk2SJbf0CENa+c+1u/YT/XWPdS27ZUYpEbWy5q6KRdG&#10;KN/cy1qReWuEGSq29lPVPkDl1l7WbxtkmZ4xX/34nXIYHVUN8bjym4o+0Jr6WizTUMPeyZHQyCiM&#10;zU0loS5BVWs5ngHCmjEJRMTGk5aZha6hDn6hvgI+548uAAD/9ElEQVRgdxJTYrB3scLYUhcze31c&#10;/R2w97Lmx2lfM3XReDTN1NGy1GGq6kRm6k9EzWsKWv7TMAhbSkhBOOt39Smn9qmtTaKjew8bxRNX&#10;CPOVbuljdUsvFWK1VisYbusApbJUXNMauaZy2V8t11OxpV95fLEcW7l9H6VSDpUiddcJg1a29FGu&#10;iOZe6uT/xo4B+g+foGfkCNsG9tM1MipW9QBt/UPU79gttmdAynE3ddv6adg1KNvku5qFENp6aeoa&#10;ZOf+o2zuGaK0cSdrNndL+ct5be6goL5dyK+VAmmDFZKEvsjv8MezRA+vVcaizbOpHQyi61wRnQfW&#10;0N/fxMnDQ5w5foDjo0PcvHJGfO49Hj24w8P7N3lw+yLPn9wRZv7Ix8+/o3iVUHFj6927T7x5+ZK7&#10;d24KW79le1cjNY1lnDh7jA2tWUTnLKOo0YqUIgNMxP8uNJuMlsts9N3moG41Cw2rRUzVnMB09Z/R&#10;tlNhifls5hqMxdt3Kd3rgtgVY8ROV0POb6mipCqPxGh3VqX6kZMYQHqEC6F+ljRurGBk/y58Qsww&#10;c9Ojrnktx04MUbA6CW2NeeiZLMTORwsNo9mo6s9k4/YK1vfkEC7sV9xpQsO+JBoORRC33gi3DB1W&#10;NTuxsjqE0CwrNm9dSXdHDfW7g6jcZy2yx5GcOjcCVphgH72cvHqRs4MRtB/JIW2rIzHNZmR1uIu0&#10;FBYpsRRlMZPZ+lMJSLPFM9EOM38t0ls9Sd5uR1anJ1k77PGv1CWp3YLoRksSGkzF/ziyZo8rFUNu&#10;rOwwE5azFfB6sXrQQ2ShHdlR5mxZrEaTMF2jrhrlVb6SJKM4VRbDH0U5fMpO5lN8BB+EfZ/4ufNU&#10;APEsLZJLDavYt72WvTsb6W2vpKetknOHOzl3pIeBzgb2dG1kUGL3zjqJdfTvqmf39jo5dh2722Vb&#10;2zr2dDSwvamM/p3rGZD1nh01DPduwshYhwVLVVBVW87s+fOYo3iNcM5M5XQqKurL0NLVFqaNEhCH&#10;Y2ZtjpW9jaxHC3gTiUpMJUGSqr2TPa4i+x2dbXFxt8XWQWS1m5RLepjybSQHXxtmqCrG7Z7E5CUT&#10;0bHRZrbOOOYaTsAsZAGmQQsw9J5EYWkYBwa2sqUph51bsjk12sPZoz0c39/Ovp4m9vZsZt/uVvb2&#10;bWWwp0WiWa5Xrr+7mb29W2TZwp5OWe9qZWBXs6y3SrlslfJpZrC3hb7OJvo6NtHf0cRw/1ZGh3Zy&#10;7ECn/L+JXVvXs2PLOrp2NNC1rZ6utg3s3LpOyqyalvUl7GyuZoeox7aGNbQ1VrGteZ189xaGetrZ&#10;uqGCLRvKaK0vk30VNNYU0tJQzlZZb6kv5QvPVFuMw5cTsNKZruFByUAFhJaY0nc6lwvnmrlxagdX&#10;TrVx53I3N8/u4v71fj68PSVAHuXGhQ7ePL+m7LDxQWSz4hUo5euE7+9yUBLAzq4yevZWE7VCH5do&#10;dWyClmEROJ3wbGOyKy1xCdFjkclEZptOYYrJGKaZ/sgckwlM1RvHV0u+ZK7ZJJaZTkXdfJ5k1XFo&#10;a02lONKabT427PawIt/HhAUaE/APtKIoO5gQLysKcsLYsDaNHc1Fcr5dHB+upVvkds2aMK4eaaFi&#10;dZg0pp+x9Fks8iiClY2BrBtJZONwOFktZqRvMae+L5ieo+lUCZgqd3pQXBdE0VpX9o+U0tmRwq6d&#10;yfQeyiZXmLFqSIDdaklMuSG5G93J2eBI4XZ3krYasaLbhuwuAW+XSOteVyI36JHX7ULaJpHC8Yrp&#10;MZYxT3cCy41F5qVYiM+KoKk7VrK7v6gid1Z2exK+wYjCTg/qj0SS2GQqct1HpKoVOe0erNjsI7Ld&#10;narRQOoqvGhcsIjNEjXLVWhuiuXo8TVczQrkfaA3v6YnKEH8q7DYk1AfzmSHcbJzDUf313F8qJZT&#10;g3Wc2FfHqf3rOX94ozJGByoY7VvD4d3lHNq9msP9JRzbW8GRgUoO9JRxQLYf7quS49bKtiqOyvYj&#10;sm1kdykn99ViaqyKjpGxEsBTZ85gzATFc/efmT53OvqmhmjrSeLKyBRmTSMuJREff2+CQ4MJjY4h&#10;Li0L/+BQDIz0xCtr4eruRGCwF3Z2JnKck3LiADdhYAdvK36Y8TXTl05k3OwfmKr2vQB2FiHZilFO&#10;zcmtsSQ6U5fB7kKO7i5m745MuZ4Sud5KjvaWcKK/XGINJ+Vaj/WVc6RXrrOnWK6jhFE5/vhgBSf3&#10;Vsn/ZZyWtnxupJaj/aUc6SvlsBx7qLuIg90FjHQWyHoxoz0lnN1XzZVD9VyWOL13LcM7izjQsZrh&#10;jiL6WnPY3ZrN4LaVDGxVrK+gv02s69Zc+uT//raV7NtVKMs8eprluLYC9mwtlM/lyzEF7NtRLMs8&#10;9u8qYXhXMV8Y+xoSvCoQq1B9KjZX0bZvBy6ZhiRIgxwZrubm+R7uXuqV2M2dC7t5/eAQLx8e4NbF&#10;Xp7eGeLVw5P88vEF7z+95+37pwLg+3x4d5H8Ikv8Y5cIy6gTnKpPUIYNjtHzlJMth6UaEZamg7rF&#10;BJaZzeGrGf/GdMPxLHaeyUxh4xkC2rHaY1juNB1dzxloeU7DP1GXIG81/G1VcDeeS7WvBTYm07AL&#10;1CchLQh/byPsrdVorMuhsiiCzq2lnDnWzpnRVi6d2MnJo+s5fWo9ZVVRGDkvInmdAyVdAnZhWsWY&#10;xuU7HCloNRWf4ymeMJhdvXHUtPmTnefMpg1ZrK2IpXCFp7BNMQeOl4iftSexwQHvbEO0nGZjF6xG&#10;fKE1nUfzyO9yI6JVn/A6XdxztIjfbEzSFitWdfqQtNGW3C3BVO1MJSLNHlNHFYwkQuKc2LQlh+Ky&#10;QLYNZVA0YC3+0ozISmNqDvoQsc4cn0JdVrS5k7vDjZA1hrjkLSK2wRrXLAPiQk1pXK5Jy8IlNOio&#10;0taUxvDuCi6FePDG1prfEiL5NTOR1/FhnF+XybHBWkb313NsTz3H96xnVAB3oHcNJ4Y2cGigVhi0&#10;nL0dBRwWUI7I9mFpwCP9FezvLuPIoDRKAfYhaZyH9tYIswl498r3CZj37ZBG1l3C4T012NnoMnbi&#10;BMZPmcSX333LxOlTley7WBKMnomhyOalRMfGEBUTS0Z2Nj6+Pnj7eOIgEj8pPZ3ouFgB/yLcPByE&#10;ga0JDfXD2kIXCwtt8coCXlczbJxMmDBzDNrmqsxaPol5xt/jGreYhHwTAmIXUd6oQ0mNFRU1jmxv&#10;j5JzLeGAXMOogPXoYJUkJklSAt79XQLaPVUc7CmVEGD2yXUOrGG0X5Z9FQLWcs4fbODmqVb5X4Cu&#10;SGw95expy2XPtlWSFKQ8JEb7KiWpCeglKV4+uolLRzYxIscdHayRcqtiuHs1Q11FsixiqKOQgR35&#10;DArAe7euolvA3bU5m+316XRsyqGzaQWtNUk0VyfQVB1PV4v8lgB4z/ZCRrqETJqy+KLzUA+ZVVkE&#10;pAeSV1dAUX0mGXUZbJbscvb4Fi6e6OLiqW6unOnh0c0Rnt4a5u6Vfu5d38evH67wy7srvH15hdcv&#10;rvP2zXV++3yPWzcGycyzJn21OxYB80QqKwYcc0HDbgIuvpZEJLph6DgfHdsFUuhT+WbqV0xVn8Qs&#10;8xlMNp7ORPEvU/UmMllnLBP0/8ZPOl+hbTmdUJG87p56/G3WX1i4aCwWunPxd9LHVmSTntUSPD0N&#10;WLs6hU3rVzCydyPnju+U89/BwcPVVGzzoqDLmsTNwpS7nCjb40ZirS0+uYasrPehrCOEwDXLCcox&#10;Zn1rPJcvtcn3JJKT5k75imBKckJIyXIlvsiU4i5HVve6UD8QQ2K1Db45elR1xVO7L4K6w6Fk7DIl&#10;qFofb/Gt4dWGRNRKAqswJ36DAwmSONyTjShviqe6JpH0zEBma43HyH4ZMXGOFG8KIKNNmLbfnJh1&#10;FsRX2xNVbY7XSmMS19kTV+auHNggvNJR5LmDnLMpyz2WYWyxnLVGpjQvXMAmHQ12bF0tMq+C0x52&#10;PNHT572fG2+8nblgY8hxYd79e+s4NiQAlhjdu54DfdUSVRyWhnbqwEbZ3kD/jnJ2ieQc7V/LPmGQ&#10;dUVhtG/IZn1JNJurk6Sx5bJlfSq9whID0qgGdxSxY2MWOxtXsH3jSsKDXPlmzLdMnjWdWQsWMGXW&#10;DKbOmoaTqzMGxv9frt4Cuqok7ftl3pnuxkNC3N3d3d3d3d0TSIAACSHBAgFCSNDggQQIBHeXbtqF&#10;drdpmR7pnpnXfvc5p79v3btu1qq199HsU1V/27uqdjSBYQFk5mQSGx/Hyp5VAtA6Opd1kJicSEVl&#10;BVVVFcTGhgqwc8nNT6O+oUJUPZDYGH8KizNIy4pR2umwZF8CUu0ILbAmrd2bqCIHCqvCOHqynv0n&#10;0jg4WcTaTRIRD+QxdaKdV+T33heg3RPlvT+rcBm7RZm3iNpKnQiZPZXtIyGxJ7L/4KIA8pLCXYzJ&#10;63sEkMfFqeyT18Z5fEWIblaAe2WXPFYQmGIrhCaAvXt+mJtntijf90jKK1LPd+R/3bu4S+pymCun&#10;NnPh2ABXpjYJQe5Ufs/lU4NcEnUd21jL5PhK2d/EKcHiccnsJ6Wer03LZ07Ie04OcuF4vwB9NXPe&#10;+vY1zjw6xtDpNvZeX8vI1HpO37/Efmmw15+d5v3XbvKGgPiDt6/y7ef3lYD49J3L/PzNK3z2wV1+&#10;+PYNfvv5PX767DE/fvUK33z+lN17K+nsTyK1xoukCk+6hhJoWhdGZpMX5e0pxGe7E5Lijl+SI3Zh&#10;BrjEOGAXbo2p2Mngcj8y2yNwiDLAQRRWw0UVbQ9NTLy08I90xsBOEzP7pQQFWePtZ0GiqLG75OWs&#10;knhp5DC6u8ppaytgaGsT928dYVY68c4jdQxOVrDymFja0wn0TqXSO5ki4IqnciiGuAZPukeyad2W&#10;yJFbq8U2N3LkdB/ThzZxZXpEOqRY8L3tbD9Tw46b5ay/IFZd7PH2mXw2n5EO8rSWTReLKN4URMGG&#10;MHJ6g0ioDqZxewztArpu6TjVm6OUN0mLrfTEI8GCouZ4EvP8qW7LxV3yW6jk/uSsQPp2F0tWzqBh&#10;h2Tf7dmsOpBBsZCMRaQetokG+OXYYxdiSFGPOJLhBCGkJNr351LalcW2xBSO+fixO9ybplXJrOrL&#10;40lqrAA4jF+yk/go0IPXQrx5dkpU5b4oydW9ojaiOpek013cLSo0wvHxHk6MrxWV2sOB4eVM7Oxm&#10;VjrSpZNbGOopZ6C7jMayBLb11bFroImu2gyG+hrF9bSydaCOfnnP8IZWhgdaSE+JRkNPC3tnR4LD&#10;w5U5WEdfFDI/j9bWVjx83EmV3BuXIP2jtYXKykr6+/uV14ELCnPJzk4nNTWewoIMamvFhTTVkCkZ&#10;ODY2kIbGMopK0qhozCc8Q0Bb4kF4iQOhJTbElfiwbCCJupX+NK714sLtFi7dauawYg3nfXmikLu5&#10;OzvCjbNiha+MC0BHBaACMokQTxXAlP2HV3cLcY1J3eziurzv4omNvHrnsDiNA6LU+3h2e0JUda/E&#10;BQURCPEJiC8KqC6Ki7p4QmzwmSGlit4+v0PITVTztBDqtOJ7NjN9oJdju1cyOtDAOYl6Z49uEKIU&#10;C31qIxMjyxgdbBIA9zHUWy/12Mz4tk52bWjiqHzmpLjB00Kq0xPSPw+uZ87guRL6Z0pYc1qxhm0x&#10;45f72Ty5ghZh/gPnunh09whvP73A+69fFTt9g/tXJiQzHeP5s/O88eAU7zyd4aPXr/P+K5d4+9E0&#10;Jw730NIdRFmXF4E5xuQ0B1IqlnnF1kwmrlfQMhjN5WcbyWsLUN5l3yZSH/sIG7QcluIYJXk31R1L&#10;XyMs/M1xinLCLcocy2AddDxUULNdgoWnHgnJTmKXXfAVlfaOMJEOrUFmoeSkkkicAwywdNeWrZGw&#10;cCRROa7ynY5k1UQSX+ZLcrUvgbnWolomlPRFselsIdWD8QzsrqFnUwU79tUz2F/A2nVF7N+7ihvn&#10;9rD3QAcbTxay9XouGwW8W2+ksOO2gGsynLEHeWwWu7v5aq4ofA4Nw3FkL4+iZUsu7aMJpCyT378+&#10;hvzuVEpW5AgpGeCf7kR5RxqO4aakt4exbDCf9LxQGjry2D5RR8vOBGJK/KhaEcfgiULiKn0JKXDD&#10;NFIHjzQLMlqCWbavmMadmUIM8WRITMlsS2VnSgYT9vbsCnVjYFclA32FvJ+XyS8CgI/jg/k00p/X&#10;Q324tatHctY4V09sY3rPOk7t7mXPhhamBbiKEW4bVlRxdkI60/ZuzhwcZO+WDvZv7mSsv5Xd/R3s&#10;6G3l5Pggh4ZXsXlFDevay1nbWkJHdSZF4oaq84VY6vMICfZgqY46BpJ9DU1MCYkIx9LBWsAcSnVN&#10;Df7BfsTEx4iFblUCuFYUeMWKlQLefBKTYiguyaO8NJ/khEiK8rOoqSmntDyP0DAfAXQxsXEBZBck&#10;EBTvjr+0sVeiLaH5NqRKfSXlBxGeZ0tSvQ37p6XvTabStzWUmQtdApbVvCbk/srNI7x2+wSvSn9+&#10;+cYE7zyclP3DPL15mEtT2zh7aFDs8Xam9vUxK0D76NULAu4Jbp8bFRLYLzb6gLiOYVFciRIKApzZ&#10;yS0RjCtTQ0J4QwLU9dw5P87U/n6mDvTLe3cqy9HRHgFpK5uknndInY5K3W7sqWLP5mVU5Eawrb+F&#10;5TXZRPo5Eh/tQ1KsN2mxXqxtK+LwyEohgh3K7+6oTGNO4YZ4cvoSKRxMI7DKibXHl9M90SqsXieK&#10;vJPjl6c5d2lWuVLG/uF1HNzZz+6NHZw7sJaLh9bS15zDsuoMtq5pYHtvFauXJVOruKdvj9iaPD2q&#10;+mNoGY6ndk0y3UOSY/oCyKjzJK3Jl4xOT1FfK8y8jNBx0ETLUWGlbdF31edPun+UjOzMii1FeKVZ&#10;ouGkyiLLP2EarEFQpgWNXeEkFjiTURZCVIozyfl+pBUF4uynS1Z2MK6+JsQkOJGQ6kpucQRJGZ6E&#10;53sIU3vjk2hFcKYDieVetGzKxC3cmNzSQFHvNFZWxzJYmcjKKulAhf6U1QexfCyVVacyaNkXTu+p&#10;dJYdFFVY78ea4xmUiuIqFmbvnckR65vCwKlyKiQ+rDiUT25vCBVb4khd7ULqSi82zlSzZl8lhy5s&#10;o6wjiYQKb9JFkTd0prNCHMS69jxWD+Ypb0Xa1SUKUhVOWqGrUp2zGkJIqvMVADtQ3B1JXKk7xavD&#10;WHsym/Z9aWQ3pLMtIZkJZxv2+LtRmRvIyrJwPi3N4u3YAN6I8ud5fCjPI/2Yyo9iW2MB21py2Nmc&#10;x46WfEbEtexoyWV3ZxGjHUUMy/NbGrLYL+q6fXkF62vSGazNYl11On3VqaypTKUyNVRZ1lRlsK4q&#10;nd7yZMbXtbCnt4nB+kwiAl1YpK6CsYUJji4umFpaSV61xNbVXuxvKh7+nviE+JGamUZTW7Pk3xKp&#10;80JKiwvEJoeTmy2/KyuJCLHa6WnxlAqgS8vyBLjBlJRlkZQeQWJKODFJIRg7a+ERa4lfhiUO4SY4&#10;+1sQEONIdL4beXW2rN7gy4Zd0k5bQtm4OpltywrZ0V3MrpXl7F5dyV6JSfvX1bFnbTVjayrZ3lXM&#10;5o58ZoTErx3vZWqkTeqiigPynr1ra+V9UoTsdsvn90oM2iNlnzw3Lp8fXlHKPlHOkzt62NxewoaW&#10;Qgabi1jTIBGsPI3uqkw2tJWyqVlRSljfkseqWnGFTQXsXNPI6po01tRk0FOdRZfUaXd5Cmvrshnq&#10;Lmen/J8dK8vY2FnIQGcFc8aubOLg/U5WTRQTXu1P99gWTj1+hdHLp9k0fYTRcxdZM7SFhoZyKgtT&#10;qS3LZNv6Dq6f2sq1yc3s27KMreubGN+6hsPCyqv7s8htEcVrd8MzTR+/fCMaNiWRJ0oTV+BDcJo7&#10;TQPxtA2nEl/pgYaVGnqO2tgFW2PoZYB5iBmajqroWGgJA0eTXx2Jhtt8DHyW4ixgjyz0IjbbiX0H&#10;q6VBUkkqciMu1ZfCcsUsF3+Wd5Ux3NfOso5ytm9ZxcFhUZfNKyS3dSnzpqdY7+raNJqbssnIC8Y3&#10;2gUrydOdy+X9g8vZsKqRmoJ4lrfmsXG8hZUHhKBOhtN+KJKRy9Jg15uUd1voGs9m+UgmaR0+DE5V&#10;sXyfWLkKZ9q2ZDNwtIp1Z3KJbvQjvzeSjbOFrDtZRs9UPBNit9uGSqhYmcbkww2sP1jL6rVlrFle&#10;y8GxftZvb6NjbS59XVUMrqqnTgCTlhtGWVs6tavziSkMILUiggohm64RyYhV3uR3JZLXIA2ckspM&#10;VDh7PR3pKktmy+p6Xs2J55NUAXJuFF/mxPBVehRPsyPZ3d3Ihp4mNvc0s2XN/1u2rWlTluG1bULK&#10;rZwY28g+advta9tFLX4vo+uk9HeybV0XW/q72TnYxej6ZYys7xRruIHjo4PSL1aRlhyFjrEuRuYG&#10;2Ls44BPoh0+QH94B3soJCxGxEVTWVpEnipuankKOYjKDYt6vvJYj9rm8vIC0lEjys1JIFUVub64n&#10;MyOFmtoyistyqGooJiLGm/iUCMycDXEMNSMwwxGfVAvcoyyxCzTGKc6AyCJzmvsDqO/1Ekvtz6A4&#10;k52raxlZ28yolD2ieOPr25Rld38To30NHBiU/XVNnBpdxs1Jsa3jK9i3qYODopIHN4gjEQU9sLGd&#10;/QOt7BWS29PXxNjaRsZW1wkh1LJ3QxuTY30Mr6wRsLewd10nA62VdFfn099Wxg5p2+0r6oRIqti6&#10;vIrtK+ukzus5tGMlm5aXsrWrgl09NexaVcVO6Qs7umrY0lnJhvZSNnYUy7F08uDSceYce7WGsbtp&#10;DJ2voHl3BtldGXQMDpJVUSaKlk1KXgap2clERPgSGeaFtaUReZlxPLo+wS0J3itb86ksTScuNoSs&#10;vGhy2wLJ6/Zg1XAMDWt8WbcvFbdoC2JLfMltDJUO6MrmEwl07ghD316XxfoqmLubYewkjSzgMnDU&#10;Rd9WS9jTC88Qe1yjrNH1V8MiRIucJnfJ02IZy/3ZsKOQiuYoNC3UsXTTUwI4KdMf1wAr3P3tcQ50&#10;wNrDEns3KxzcrEmUThwU6YG+6VIKcmPZsaGT6op09IyWYm1vQnxCBOERQegaaKOmroGmli6mDkZ0&#10;7sphz6NGBmdyWT1eSHZ9BEGi6vvPr2PVtmo8UmyJqnQjtlzIKcOLhJwIvKVThWeL4uf6ktUdTGKN&#10;H66RpqwYL2bn3Rra9qZTuiaBoq5keg80s3p/BcVCKts2DVDfUEpUdCgJiZLNE2PFSsaSLKDzCJOO&#10;GeeGbbBEi0hH0tsi6JnMpW4smVJR87xGcUHigPZEB7JLPltemkRghCc32muhp4V/SqP/VJfLDyUp&#10;vJOTRLkoXERUmPJyTlScRA0pkXERso0iMjpS+Zqfvw/r+1ZSW1mEn48nIWH+UkIICw0jPDSEcLHC&#10;YeHBBIcEEBjoj4e3B10djeJkWnD1cMbZ1VGAa89SbVU0dNWVa0Fn5mYoV9lQANbbx4vly5bR1tpG&#10;UXE+mTlpFItlrqmtIDIqRHn2OS01krLSXFJS42gUAJdVlCoXe8/IShTrXUlohAel1Xn4StsaOqvj&#10;LH3GKdIQhyiJZtFGeGQZE1ftQkq1AxkNTuS1epOZHUWm5O60xFBy0uMozE0jPzeFgoJ0CovShECS&#10;KMxLpTg/ldMSIV69tocjuyWby+P8wgwhmlRlyRJcFEg8UWT0osIseT1T3EMW+dkJdLVXMTG+haKc&#10;RPke+V35QkiCp8riXMoL0qSkUFIg35ebSEFWMkVSL8uayzkzPiKAXclgWzs1UidFeWnyWpr02VSK&#10;suWYslOkJCq/NzcjnjnrL0Wz7UYcB5+UsflSHg1bE/GKEBurp42xgRYWlsZY2ZrhKaweFxOMgZ46&#10;G9d1S6A/qcwDdy4e5sLMBMeP75eMsZyMZh8hARcGJgI4eTWe3UfypXJt0LbSwDPKjN1ny9k4kUlB&#10;pzNhosZa5tosNVZDS4Clba7OQs156FlqEp7jTWSFL3axhlhG6eAWZ0rLmnAaV0cQmOaGiYBW3XIx&#10;XtFOJGYGUFIeR1iCG97SkMEJgRi7GqAtttw+0BbnUGd84r0ITvHG3t+Q8qok1i2voaE6GwdnE7Jz&#10;Exgb305ZdRlzF76IhtYSAbEqBvo6hCR7kN0YJ5ZfyKc0iNS8dArEMhaL3QwvCMUw0AzrUAsSq0NY&#10;PdZASK4rIWkeHN0n2XJykJ79BazaX4O9ANgt1kEiRT4t2/PJaAsjvsGflh257LrdT++ODlZvXMua&#10;vm56hwfoGVxJ785NYql76RteQ6H8P7cYJzwTXZXnDByiLYmuDKJlayGr91aydryTFWNCwn1x1HRk&#10;0reji7Y19axZs4zp+hK+kY71lXSYj7NieSzq/OjoDh7M7uGeZOF7M+PcV5Rzsi+Z//75vcrtPXl8&#10;e3qXvH6Qu5emuHPljJQpbl+Z5NblSW5ePMGNC8dkOynb//fxrfPHeXT5lAAjBSd3Z6zsJSZZm8rW&#10;UuxyiihvJBmisn4BvmKJS5TALK0sJkWUVjEbqb62Uix0BCnJMUIQvlRUFVNUkktDcy21jbU0t9WR&#10;lZNAfX0BySmhrN+0loySBOyDDdG0EsvuoY9tmAnuCVbKu2QEZFuSUOJCXLFk4konhoZXMrF7iEPj&#10;mzg8tlX2t7B/1wb2i3NQlD07xEGMiPPYsU4y8CjPrk1w+cQudm5ey45tvWyT7dDGXjYPrGXzhrVs&#10;GFjNxsHVDPSvYsumXoY2reGAfOels0fYOtjDxoFV9Pd10d+7nN6eDtZJGVy7jNWyXbGilRXLmikU&#10;8HfmFPLe9tO81X+a292H2FW+luWldXRI/bQ0V4sDqaKjoYLlLVV0tlZLqWFO+lortlxKYORqNlsu&#10;5rLxRDF2boaYGBuib6iJjr4m2sKg8ZI7CoRJ8vJS6G4t4u0Hh3nz/hg3z2wkOtKJmNRAgpOcSaoK&#10;xDvDmJZBLx6/LXliIomutVEYCEAdvW0ZmS5TXmQPzzXCSTr/UiM1FurMQ9tsKSaOhizSEgBb6GHv&#10;50BmfQw+yTaY+kvuzRBgSCY2lCys7jAXfbcl6Eru8Y13pbIxSxo+Vax0EEutlqJipYqq9RIWWC9E&#10;1VHU1FF+g5suJv7GmHhq0C7Zp6OmQBgunZBgZ3yD3DBzMCUkNBAdTS0Wqy1GRWMJhnqauLrZ4Bft&#10;jrG3Pmq2S9F3N8EnwxvzCGt0/E3Q8dNDx1cf6zRfytblk7U8VojJk+unB7h7baNY5UjqtqXimGyJ&#10;mtN8UQZTgvK8ye2MpXxdNM2bs+X7QlhkbYR+oDMaNiZYhPqiaWuKXUQg2rZGuEbbE1bmT2JFlFhD&#10;GyyDTbCUqGHmpUOwxInGIVGEzmRahnIZOlNJSps/zjn2eMW64OJuQ1iMB6PViTxvyuNJSTrX1pcx&#10;taWKU1tKmdpYxsn1RbKt5PTmSs5uqWRmqJqZrdWcHaqQ/XKmtjZTnR1NqJ8L0UFexASKw/DzoFYi&#10;VXN5HhH+3kQFeRMjJTzAneQQL44MtlOcESFgjSYwPAg3H3fsne0Ij4kkKCKUxLQU0iT7xopbyBDl&#10;VawPHRUTRVFRPtVV5SSJ+wgXxc8QlSkoyJLnSkWJC8Q6iyoJmAsK00Up44gSwq6tK6KwIpXEYj8h&#10;SRN8Ux0x8dVVnhT1z3DDJ8WS9NpACjo8icmx5dB0I+OjjQyvW8nRHb1cOyRAPbCaKwdWcfXgaq4f&#10;lOekXN23imcXdvL+/Qnevr6H28fWc/fEeu6fHOT+qU08OLWZB1NbZH8z96c28eTsdmYnhtklRLxz&#10;swB5cBW7tw4wNtTPzNFRJkY2/f542yC75bldW/vZu22jkMR+2iTTl3gHc6VmAz/2XuLz7jN82TfL&#10;eyPnuXNwJ1ePbuDm8U3cPzusXH65OCuesoxk5lQMhlPaE0pkprfkqDD6Ropx8bLB0FAXLy9HqcQA&#10;QgI8RcKTBbyiclJhPctL+PPH1/n+w4ucm+iS9xniKaoQlWsr+UNPQGfJhvFcDp9OZHgshQPHy8kp&#10;cyW+2J2oUgtS6+xJq3bCzEWf+RrzWaQzX5RYAysPCwGyJosF0Aa2OuiYCfjMlqBnryFW2pLEKj9i&#10;ij0oXx5PzaoMbINMeUn/j7yo+UfJQaHkFSfgIBZ6qZ0GS0V9F1mKktqqo+2ojneILY4B5gI2TQJS&#10;nWlqzKa6KIXE2CDJamGs6SlnU28rudLhdJcuZNGSlzAy0MRER4jHzQT7MAsliL0EnJl1EcTlBxGY&#10;4olHsi21A1mkN2eTWSqgrI1kXW8p7z05Lmq0iZqGCBKyPSSShJGc70VyriNJ2W6ki3o2tsSydbXi&#10;OnMl2/vrGemvYff6WsYGaiVTSnbaLHlsU4uQUzheUebyuSDCU33Qc1TFNcwKrwQXKlcl0bMll6rO&#10;QvJa0qkfSGLoeCW9IzmcPtDF9NYGTm6r5cLx1XxwbTdXR1dzalczpwWg54aqODPczN3pES6c2sfk&#10;rh7ObKvh/I5qKXVSaqVUcGZ7HUc2N7N3fZPkwkZGJCOOrKuTDFjPhDw/tr6ZXf3N8lwD2/vq2LGm&#10;jjM72slK9FMOnzSxMmaxxiLcPFwFgKUUFBeRky8gFLBm5aSLwpaxYuVK4uJiKS4pJD8/j6TkeGLi&#10;QsnITBCgplMj7qioMIe8/Cy6VnQqHyfEBpKbJZY/QqJLotj4eHshNl1xOybouWmh7ayCoZsmzmHm&#10;0lYO4tyMKG8Jpbbdn+EdeazpzmGop4iz2xs5v71Wtooixz5co9yflvp5eWYzHz08wJtXt3F+Zw2z&#10;I7XMjtZLaWB2Vz3ndkpR1NWIlJ2N9DUXEB3iQ2xkADFh0l9DvYTgnFnZWExufCRhQnzhwRKvhAhD&#10;AjyIDXKX+qpmQ3MxLdHxXGxZx/PeY3y2fpovN53no4GzXO7v5sjGEqbkOGfG2glytUNbdTHWhkbM&#10;8Quww9FRTzqrFnq6Gphba6FvrIGhsR4OTlbymhkuzjZUVhRSWZdFbmmkyHk8rz4d57VHo+zbWoW/&#10;nz32rpaEJTlIx7YjQFQztcibsvoAmnskw7QGsO9MIWcfNVO6IoD4Kit8UwzRUwDNSB1VA1FLrYVo&#10;mmpgZG+EjrW6AFgTK2crzF1M0LZZipE0hGuysWROM8z95H0eWiw0n88CKWZeJpJ/I8gpiCU41gs9&#10;B10MfUSl/CyEJCRTO6mzf3gFOVnBqNstIjrdQ3nNOC0liHTJWNW50Zza1sR4/zK6iwtJ9HHCQHsR&#10;htoqqKu8iHeQ/KYEB9KLApUgLCj2ETuTwIrVeZQJmEeHiljfnMy+taUcWVfFSWnkz149y/tPpji5&#10;q4mtK7JZ3S6ZrS6Y/o4oDm+som1ZJmuWZ4jK1TO5qUo6Szknh0o5tbmCyS3lHN9Uzq7VuXTUJUiu&#10;EpItiyBNXEh3YyqlhVFY+hrinuxAXU8Suw5VMbiziXYBz6axQqZmm5k90MSUfN/0DlHQLSVcPrSc&#10;D16d5OzRzZzY3sy5bQqQ1ctxXuHPz59wau8wJw+OclEy35nt1cqOen7k9056cbSZS2OtXBhr4qyA&#10;WvH6jKLD7m7h/Fgbl/a0c0VR9rZwdb8U2d44sJzMpACsnARU9hao6ajh7OYs+TNL8qtEELHKihwc&#10;HRslubdYbHQTuYqbfZcUkJ2dSbHkv5SUGJKSopVgra4uJa8gk5S0BOrqayQ7t5EYF0Z+Zhw5GZHk&#10;50UTneqNa6wljpHmWPuZYmCvw0u6f0THfikWngY4BhpTLuBtXenJsT2lPDjZw41DK5XHf3G31Jn8&#10;znNSZqTNFNuzuxp5em6IDx8e4q0bI1zc28rlvc1S2riyr0M+J799vI2LYy1cHG+Vx53cnFjD3eMD&#10;3Dy6jptH1nHjcB83jonCH+3j1qRsj/Vy5dBaKX1cmVjHpYN9nNuznP2DLRxa38tgTRXZwaHE2jqT&#10;5xvCWEUXF7et4/hwFTNyTNM72rA2N0NLVZ14f1/mbF2/jo19PWxav4am+nK6Olvo611BYXEOcVFh&#10;JMVHEBsdQltTFQmSLUsqktiwuYxtu1IZH09hRNg/OMgRB3tTlrfVM7g9l95dokI7kimsDGRgexSr&#10;BgPJLHGlfkUMOS1+RJZaYRdkgqGzrmRjTTRM1UV1F4saS/40V8PAQRt9e20cQ6wl74ml9DMQkBpg&#10;EqSJnr8qRj5aLBWQ6zjpoOWkyULTBXiFOJBTFIemxRLm6b2Aja8pRk4ahItKmjvr0FyZSGyE2Ckv&#10;e9b3NJKS4EtBTgyJ8cE0FsaIUtUyObKGXslYG1f2UF5SzcJ5f0RD/U84Chn4iHUtqYhkeXsOjZWx&#10;rF+bw7ahYoYFcHsGizg4WM7egQIOrM3n6JYKnj86xoevnGJqvIV9g4WiYGUcGizhhFjXk8Lsfa1J&#10;tNaHs7M3k3MjrVJaODvSyBlh8bO7m5jYUMp6AXlZcQQ15dGs7sygqSqCupJQEtK9UHVaglW4PmHZ&#10;rpS1iJVdk8/a0WrauuM4c0AAt0dUVr5vakiURGzxjSMr5HiOK0/KTG37XXFmdrfx2cuX+fjhOWb2&#10;buTq9FE+eXaXe1NbpRMLeKXDnB9t4rx05AvSSU+L6pwQdZqV/UOb68TChZObEMaO1eU8murh9pHl&#10;3Dq8gluHOrh7dDUZ8YEYWZri7ueOqY0pFtbmpIhtViypk12YS2hUCLEJMbS2twl48ymrEaDWVdLQ&#10;UE9baxOZAlbFiaE6eU5xTbilo55yycP5osTV1SVUlctnCtIozouXvB1FblEsNl7GmLqqi4hY4BJq&#10;h7XEnIBUB0LEVicWeNE7GsHesyGcO1XKhT0K0CkA2SoWepmAsE1+bwsXBMxXlOBs4Yko8PMHB3n7&#10;9ijXDndx9UCHWOxlXBfneXV/pwC5Tax2O9cPdIrtVryuKMvktd+fvyXPn93ZzKi4rJ1rJa7saOTy&#10;/mVc2NuuLDPyf86ONXJoqJMnly+wvKYcsyWLyAzwYqAyj0hrS1bmZHB512pmhTgOCvmb6uqhq6bG&#10;3rZa5hzZPSjMMszF/SMMtNRzZdcwd/Zu49bxcT544wGfvf8G7772kBOH9/DVZ1/w7jtP2D5axbot&#10;yQxujGfXzmLaOsUGVSRy59o5Hr8ywvHLJWw9kEljR7wwrQOju8sprY0hNM0Rp3DJdJFilW210LBW&#10;RcdOTUArudZEDXXjJahbqKBqtFhsswA4wRKzUMnDwZYYuGhgEaKPaaCOZBoX9F31BNTG8rw2KmaL&#10;8I5UzCVNxifYHlNHcRMOalh7G+AabCH2P5yhVWLL4n1wdbRl3fJ6ckR989KjxEL7kR7nQ2q4M8mR&#10;bhTmZHHp8iNuPnjOxs0juCg6noMWrqG2eMl3+wlZxcUGEBzhQmysB5EhNgR6iEVzt8Dfy1yyoi9H&#10;tlby2Run+ei1U9LpWzmyQRRVgHt8qIYjsj2qUFuxtXsF0INd6WTG+ZEY5UFSjCeJ0V7EhblRlB9D&#10;bnm41Jk70Vnu+EdbEprsjGOwsVhCe/SkPqLFEfik2hFbGkzVKgH8RD35DcGkxvqQmxLGQEeegLRO&#10;3EUl14+t5pOXTzF7ZLNYsSYu7mzg3K4WPrh1gh/ffcDjG+e5fuYoDy+d5c70NgGvgFxUd2asgUvS&#10;EQdbM8gOd6IowY+CtDDSk8IIkcwbGiLknBwhcSSGyvxoKvJiqSmOo60yFXdxUN7+PgSGBIibs8PG&#10;wZoAycPegX4EhAYRkxRDgljlhsYGybVFNLc1UFlbRomob2V5MVnp8WRnJFFeVkhOXhpVIjD1rdVU&#10;1kjmLcykoaaY+uoC8nOlrtKCyc4Mx9LJBAOJGCE51ph5a6MrEcrS04TAOA98Y+0oa3fiwbMyrl7N&#10;Z/JQNacFPFcFyJdFQS+Oi6qKozi1s5ND2zo5sk2IaHoTHzyc4L07e7lxvIfr4mRuHl4uhLicWfmM&#10;wtZO7WgQtRaHIkp+9cBKydEruDzRzeWD8r5jayQSNVGWmSLtnMT21fWizmu5eKCbC/u7OLdvmdRz&#10;O/v62rk3fZrh5R1kutizoSyPu9v7GG4TZxUfz+ltivd2SmRdTWqoPxbqahytK2ROQ0sSGxvzGKjK&#10;I8XPmY2C+tEayWUNJRzY0sfErk1MHx1hz+ggBw+MsnVbH4PDFXSujadzVQjLeqOpbo+gvFxYNSuI&#10;vv5GWnpS6VgXx7IVsSTk2OLgK3k62I7geGfsQ7WwCNBTjrwyFBDqSEc09TPB3EdsloUa2tYaqJtK&#10;7nWXTBxnjEW4NIiLFpaBelhHGqLroYa+pxa67jostlzEIrOFWHqbEJroSXJ6IHu2tbKhpwxbiQVZ&#10;heHYSiN2t2Zx80QvMYFOONqYsaq5hPKcKDKSgsVl+JEQ4UlJdiRW5loUFJZw7dpTZs/d58mj5+wa&#10;3IK7hw2LtOejormAJQaqqOiq8YeFf2Kp5lJS4r0pyAyhICsEM1MtIv2sOSzgfP70FG/cPcYZ6RTH&#10;hiqVyqUoxwVMJ8QOndhew+ndjZJ/S1FRX8hc1bn8cf6LzHnhD/Ldc0UxfIgWAHukO6HjJq7EVR83&#10;cQG+kuVcIx2xkjwelelPcmUwectj6RhuIKMpBZcQO9T0VXlxyVyKMkK5ImoxLa/dON7HR69Mcvn4&#10;Dqa3dyot43mxbu8/uMi5o+NUZyaTFBRIW00902M9okotnBMFOicAvnqom6LUACzke52s9Jm/8CX+&#10;MPdPzFv0InMXv8SfFrzAnLl/5A/z/sScl/6D/xDnoqO/FFNLQ7wDfIiPj8XX1wtre0sCwgLILxF7&#10;LP/PR3EyTHm5KIcSsdTllcWUVRZJZMgjKyOZ8FAfCvMyKC2VqFJRwMq1K8Ru58njHAb7e0hLiqKs&#10;KFOiUCjZKcFER7qLWxL7HKiLZ7I5HjF2mDjoo2q4EFtPUxJL/Elv8mDVZn8On0mjd7s7vT3hYmU7&#10;uLxPALynhWsCkgNDHSxrKGJlcyFXTm7iCyHi9+7s55aQ4A1xGI+n+8R+97K6IR1PiZi+nlb4eUgR&#10;Eg8Vt+Hj4YCTkJeziyWuEi2dXWxxdhXydXPARVFc7HCV51yE1NzcbMmI82d7dwfbOlppzs0XtR4W&#10;TFYytW8/PSdmObqjS/pMrdh6aTc5hvF1TRQJER6oymVObJEPve0FLEuPJc1HAFxXxvqCDAaqizk7&#10;McbFkxNcOX2YsR3rGNrczYB49Z3jTXSsSGD1+li6eiNoXymMK0SwVVjLycsI7xhbyRohtC+LJSPf&#10;h4gUZ1yDLEgoCsLIVzqjr4bS+i4xV0HbWQtDb0OW2qix2GiB8oy0pdhf60TF7CRH/LJ8cIlxwl4U&#10;SMdH1NplCWqOS9Bw/f3ssprNEgycNUjJlUbMDWPrmiJevbCZc2JPrh+TaLA6h4NbagRIbQIuO0J8&#10;HelpKqa2IIH0hCACvO2okky5a0sbdvaSzYMihNlFNccnmT5xmWszN6muqOFFlfks1FZlgfYSFmmp&#10;slBjEWYWhmztK+eYWNXDYx34edsTJQp9WADz3pOTvPXoONPj7QLaGk7urJds3MApyZ1Ton5T8pkZ&#10;saJbxVZp6AngVF9CX8ARVxlA0cpkYsuDsYzWxTRcG5swMzTtdMS9WOORaC1AtsM/xg1DGw2x0Las&#10;HK2kem0lHuIwNMyXYuNhy2JDFSoKorl2ZBlnRuu4eaqPD1+d4urkCKfEst84ukzUuZOGtGQs5Df5&#10;6Esd+nmzsbeDq0d6REkaubS3Q/JdM1cnllGc6oe7vR6BPlaoaS1inqrUh+pCFqotkiJb2V8k+wtk&#10;++KiedJRxa0EeOLu40FGTiahkSG4e7mSKsBVgDc1K4XE9ARRaHcBbaG0XSa1DVXKs8ylkoPTFQCO&#10;8CdD3qNYVic9I4HWjiblKK2s1ETaGqqJiwwiOy2e1CSJeULC4eEuWLkaY+Mt8clRHQNrTZIKAsTF&#10;2AmR65Hd4M+Bq0Xsn87g3MV8DhwLYP+xEO5creLqMYkKYqev7e/m4LblrGqvoKEkhYsnNvGXj6/x&#10;7u393D/Zz90TfdSXJBPg5YKdlTkRQR5sWlNKf1eexJwcJXBflHr401Ip6ot4UV2FF0Qt/6SuylyN&#10;JbK/iD8uXcyLS1V5QVWNOQsX4OPqwuZlHaQFB5KUWkDruv3Ut6yjdsMEy4dGOSrEPynWe0oiz5kD&#10;a7h27gRDfUMcEIzOCc/1Jr8gnJrUCNL9nGjLiqMrNZq1wnIHNq/jwPAgB3ZuYe+urfT3LmPN6kp6&#10;+3NYsTaTrXuy6B9OYPxUOcN7pQGqRIlKw+geKqW4JZr0AhfikhzJzA0kNtmF4poInMKM0HVRR8Vk&#10;EYv156MqIFYXG23kpiuZVRcV4wVYiSI7J9vhk+OOiZ+hvK6Knqc26q4Cfi89TPyNULVbLKqkh7Fk&#10;46VWC4hN9ye/NJH2xiRuTwlDnurlmoIxj/dz+1ivAKmbuGAPooNdaK+QPFmcSppY4Xixqy21ecrr&#10;3H9auFDUZBFz/vAfFBdVcm76OlcuPWTjlhEB2GIW6Yj6KgAsDfGS2jzMrIwZWFvOwZ0dHNy1Ai8h&#10;g/AgJw5vb+X9p9O8+fA4J3a3c2i4iaMCmmOSc0+MtCnLcbFcU3s7GVxVwRLdxRi7G9MyVELd1kTl&#10;NefALE90fFXk9+pKrhc1czZDS2KHjZ85tm5mmFkb4uhhzb4L7QyfbqR9sFVI0g19a20snExZrL2Q&#10;CkUHPLKGKflft6Y28Nmb57g2NcKxHR1i4zZKVNrKhf4dbC1rokDAu6u3iXOH+7gkFvDC3uXSobsE&#10;/O2cP7iSvJRAHGy08PE0EwAvZt7iecxXmceCJfOVZb48XqB4bqGosjgIeycbZXHxciM1O50QUVp3&#10;T2ei46KUg0fSctLJEeUNCvFnzZpVZGdnK68BV1WXUSwKXF5ZQlRcKJmZSfI4h5RUcXOJMZQIuGMi&#10;g4mNCiBNrHueADsnM46oUE+Cgp3RtVLDwsMQ+yAzbAKMcAk3IzzXkoZef7p3+tEx5MPq4Vj2HUxl&#10;ciaMey+Xc3WqkVmJCZck016X33pg6zK6Wivpk6h1dWqYr988y/N7h3j7+i5G++vRUF1KcUoqfg62&#10;xIZ7ceHkamYOS54VWx0Z7svCpWos0BSS11oqW3UW6mqwSFdd2kSTBUtVpP+oyr62CIIW8+RxsIcn&#10;ddlZeLl50bflCNsPXWf/qaecv/cx9+4/5eL5SU7tG+bepUk+e/6u8g6i9x6/R0NiPnOCkuyl4sK4&#10;OT7EuuI0vr4wwZen9/H146v88x9f89s/vpLs+ybXL53hf/77v/n6q3fYLwF9YEcOmw9nsOtsIZP3&#10;lnHn5WFGurO5dHwFXcPx+KfYiErYkpzqTGqyq1giT6noAIKiHdG1W8oSQwGwlEUWi1hio4qmqImW&#10;4jqrWGrF5SHrEGN0PdUFqAvRELBqOS9loeVczATQOh4aLLZbgK6DBo5BVhi76cn3ulNcnoZ3uCVN&#10;ktdunj7I1eO7uXh8RBphjLGhVfi72pCdGMB4XytdVdnkpoaTEOlDpVi6pVqavKQqCiLs+Me5L5CZ&#10;XcSF2fuSh5+wbuM2aRQV5mvK8UrDLFAXMAvDOrrasXt0gCMHhzl0cAeeoiZREX5ifQb44OUZ3rh/&#10;jBN7N4g6b+Po3u0cHt8myj4sRbZ7hpk8OEpvb7vkdR0y2uJZd6aawFIbQrP9cIqxRNNlKZqW0sgC&#10;FDUhDQdRNUtbU3ZvHyA+Npyl+ktIKQjC3tecxIIUsYmizLGudA6U4uxvRWVFLueOjzK5Z4hbZ3fz&#10;5VvnuHFmVAhmkHPrt3B+5RCXV41xc2Avm4orWVGUwfkjOzgzITZbsQLE/k0cHevjwvFdZKRGYWmn&#10;KypqiZbeUjkOC3SNtFkkijJv0UuoaEnH1FZBx0wHNYkYNo5WuHq74CYKHJeSQFRCNKFRoURGRxAV&#10;G0lOfpaoTQIhkoULi/LJy88hXVQ5TbJiVWUFtbWVJKZEK1elzM5Oo7yiUDnEMlNej48LIzkxlBQp&#10;yXFBksEjSY0Lwd7FCEt/A9zibHAMs5C4JkTno4lNhDrRRVZUdfjT1R/LptE0tgxHc3B/KgMrI7gx&#10;2c/sgX7O7+/lgmyPjfbK8w0Mrmxi5uAGPn1lig8eHeXtuwdY2VKIq4EhN3duYLRD2svZnMkDPZyW&#10;vDstxKeY6qgqartUUwU1IXs1AfFi9aXi2gTIorqLxKEo+thCeY/C1Zk5OJAQl4iJri5FZeJ6Hn7O&#10;7P2PePzed3z4zW98/sv/8v6Xv3H32ed88d3fUNw37i9/+y/e/uQniuoGmROQ4kmI5KpNbWVsqs7h&#10;rzeO883pMX589Rrwo5Sf+PKjV5idOsj333zJb3/9mVOT6+kRFuvcEUHNNm/WiBLPXBjksHSc/RtT&#10;OHqjhdA8R+zDtMgo8CAw2Jy8Yn+8g43QEzVZarQYFYOFLDFdhLZYYYsAM6lwB2wV11olLysyrlmg&#10;Aeouaqg6SMYNMkTfQ4ultqoYumgLmFWV71lsOpdFRi9i4WtMan60OIkkmjuKyc2NZPqQYvL0Ca6f&#10;PcK9i1NsXdcl6usq9ieJOydG2b+hS5l9Q3wdKM5JRU9fh5cWi5qoLuCF+fNpaO/l6u13OH/hgcSG&#10;IYxNDJgrjaIiLDpX3mMkj/2DvNk/McJBKXv27ZDO6iaEFceMdPj3n57m6fV90rhDnDg0xuSRPRw/&#10;vFf29zB5aJzJw3s4c/IQ6/qXY+1mTnCKF8l1gTRsziW7NQAjn6WS/aUOjNWZLxZVS186ooMVTo7W&#10;XJrcS2FOMmqGqkSn+GHmaEpqSTZWYp3D0z1ZvrUItxAr6mpLuXTmCCcPKybrH+Lrt2elTvZycHiI&#10;idqVzHYMsa9QXFWcZMqcQjbUVXD2+D7OnjggZR/TR8Y4d2Kc7ZvX4C65zc1LCCLCDXVdFSzsTHCS&#10;/6euI2ojirtEOquqsZCwAFhD7Lijsx2+/t74BvoppwxGxkQSHBZIanoSMXECuLREAgK8iYmNIFSe&#10;j44JIyQ8kLyiXKprKkgTm5woGTcnN01AnEpScjSJidHKa8FZGYlkp8eJlY4mJSlYLHQIedlxOPia&#10;YBepmJ1mhIaZCg4+NmiJIpsFaBGcJWKS68Hy/iRWboqXCBjC2ZPlEmXKeOPSfi6f2C/tNqZc3ubc&#10;8T3MntzP+cmD3Dyzm0+eHhcAT/LRs2tsWdlMfUIwt0YE8BtW0Cmkd0TI+9LsMa5fPkWivLZClPvj&#10;d5/w7hv3+OSjN5Rjuv/w4h8FtEJyagtYoLZEIocQn8pC2noGCInPwMjMmgvXX+bRW3/mydvf8d4X&#10;f+fD737jo29+5YOvfy9vvP89D17/itPX3mL6+nP2nHmFOaZ+wloRhvhGWJEW6s3y3HRWFKaxb2AN&#10;ty6e5vGdi9y5fJqr4ruvzJ6UAz0i2aGD6n5fivuCKFkTSNuGRKq7ouhamUBtpR9hmRb4JXpiFWKC&#10;f4I0epwVntFGqFvOE9swFyM7Leykst2jbfGNF5YOd8LQSQ89Jy1805yxCNfFId4E20hDDL10sPAz&#10;k319XGLN0HFQQc9tCXoeamhJHtaQx0tsFpIkoM3KjGH/+EYByVbuXDouZZLbs8d5cOkkq1tKaS5N&#10;pSI9QvJGhWSKNbSUpREb6kGBgGGJhgpzRUlefGEOakvU2LrzMNfuv8epqWvs2j5GRHAQqgbaaJsa&#10;S0MsEhXSwj/Yn/EDOzl4aJQ9e0fw8HYjJy+dK2cP8OGzMzy9uodTB7dxSgAxdeKgbCeYOj7BqWOy&#10;f/wAs2ePs27dCnRMl0pnExUt9VFO2HeR3x2d5465m4Ew9xIWSN5eKhZMz9gADw8XbswcpigvBR1z&#10;bRJyg3ENcSa9Ih/3UC+x2oYEJHihZ65Fe0s11xT26+he7l86wpdvzHD7wj6mRndzrnsb0y39jKRV&#10;0xWQyFB+NaMrVyjb+fypQ8xMHpDtQfaNDGMsgDTUVCMpJZT8yiRUNRdgZqMvGTZM1GUBKksWoibx&#10;YqmpBrqWumgZaODs4oh/gL8ANk1ILUU5bNLR2RYvX3cSkmKVNy4LCPLBw9MVNzdn5fXf3PxsQiKC&#10;yBWQxsZHExcfSZEAOi8/Qzmksrg4m5SUODIlF+dlJUpEyCRGLGxuVjTl0rbOfqY4iAg4C3lZuJii&#10;brhUeSN3LRs1/GK9cPSxprg9ivLOEMmYoQKwVl6+Vs7Nk5u5fPIEF04c5oKAdlba6pLUwbXp4zyU&#10;evvs1Sk+fuUUz59dlSg2wuy2Pj4QgM+sWc6eNa2i5NuYuTjJ1Wunyc6JU64YMrylj60b17B39zaS&#10;k2JEFF6SthQ1FielmKH1wvwX8A8NZ9vBGfwSSmhfuZ5vfviV9z79WZRXtl/9yiff/5uPv/4HH30t&#10;YP7yb3zy7T954+NfmLryBvvPvsKa8avMcU9wxjnRkvASV1zFitlbW+FoZ0GglzuJkeHKa3FdHW1s&#10;GlxPQ0MFuUWRNPclUtQr1qXLh9LVAdR1BlDe6EdSuTNByda4JUpHi7JRVmZgggcOQRYE59hgFaCN&#10;qqkKjiEWuEXZoiOWWd1cmNtoES+ozMHWxRg7H1Osgs1EcXWEPVVRM1nCUktVwkodcEs2wtxH1NlH&#10;Q3KynvLstLrVYtStF0sGDhIWjuL89H6ePb7IvVtT3L02zd3L09Lhj7C+o4Ku8hTlzI6zo2vZ3JrP&#10;lq4apY0uFjAsWbIAFysz8uJiWV1TSX9bB4cPTzF9/jZnpi6SEhODjYcDNq6OkmHETi9eQFB4CAcF&#10;HIeP7efAgT2iUJLzSwu4KWz89XtXeHZjP1OHxI6ePMzpU4pyjNMnj4nyKrZHhAxP0dOzHBs3E+Jy&#10;wyhaLhlvZSzOAfb4RLpi522JjrGhEsAqonTahoZKUJw/OU5hXhKGFnpkFkVj4WxBuCiaqWwDY30I&#10;iPZHQ3cpne0NXL1wRshjgvuXj/Hl6+d4eHGCyYFtXF4xwommtXR4RLI2Moe9lSs51j/E1bOnuHjm&#10;OOenjnDl3CQJ0WG4ilXubKwXl5NCZIKv5G8TdI21JN/ao66vjoaOumzVMHUywdHPHlMHY2ydrHH3&#10;ccdLgBsRF61ccdLD1xMbJ1u8/bwIDg0UZ6aYHBGMla2lciF3xZ0J45OTaO9aQVvnMlGzGOVC74oJ&#10;DooF8hTDKRX5uFAAnST5uLwonXiJLGXFipFaOeLuljBX9yWMnQzlWIylPgxQM5aoZaOJlokWBpLh&#10;QzOcyKpzondTCvvHEjh3JIfr08NcPTPJZWmjS5PSLtJeCvBem5nk3oWjfPLyFB89PcGzuzM8vHGH&#10;yf6d3NuylfGWRtIjwzhybA/T0we5cOEkpRUFmJgZEhUdKc4imLCIUKztbUVtJX4prLTk34Xi5F5a&#10;8KLUZbpgZwMN3Zu5/fA1fvjhF+49eZuZG2+w6+hNZu+8x5c/w7uf/oUPvvhFgPwPvvrxX9x/5WPW&#10;754lb+UB5nhEeCjBFC0AVtwQLCTGj7g46ayStXT1VMQ66tDe2UJv/yryC0XBalNpX59LRLWwfpsv&#10;ecuktPvT1BVLcVkwQYku2ITqYxOoI7l2IYaOupg462Dpo4ORqzbmngbY+Jlg4mLIIr2FqJuqoWmu&#10;hobpEuy9xUJLHtSzk2xlNF/eY4COtaryPU6KifuhRpJ39TFz08Yn2EFs+AJe0vkDDv6WFFVKB0gN&#10;46oo7pMHF5QAvndjitvXznJfLHR7QQIb6jN4dWqELx5PsX9dPVu7q+mQLFyZn06QszPDnd0c6O2n&#10;p7KJ6pxiupd10758FYXF5dhaWSiHBOqY6inPus5XWUBETBRHjx/imABk7/7dSgDXVFdx78pJvv/w&#10;Oq/cELU7spPTU8eFBI5zdnqSs1OTzCi20ye4fOE0a9auwMBcFysBX1JeDLHZgfiGu6NlqK1UXQs7&#10;KyVjKxpdXV9XeXe/jRIHYqL8JYNbk1cYL1bWgdjMDJYKqMJTAvEMcVXedXFZRws3L8+KVTzCw6sn&#10;+fz1Wd6+dorZns0crlhJh18czY7BDCYUMpzfxIl1W7h24SyXZk5x4fRxZuRzirP1B9cUUSsOx07U&#10;0jPIE30TfdS1VaVT/okloryL1RaJsogqO5pgJSRsaKWjrCtXb3ccPZyUZ5td5LOxCWJznR0IEpX1&#10;CfRRzniytrNEZamK5OJo5e1WcgsLae1cLm5uJZWV5RQW5EokyiBb8nGBKHRRQTalosSZGfHUNZdQ&#10;UJoudjyStIxoDKTfmLrrYSWRytJPn6giF2IKPVlqshQjex2is0RMgk3Jqrdhy0gkl84W8sb15dw/&#10;u0PIaprLQl4XTh1RlqtnT0rdzXD34hE+fHSSD1+5zDeff8G/f/sffvryFw6t3sq6hjU0Na9h19gw&#10;x6dGmTl/hIrKYqxtrAgKCRFi0xJnooWqjjYqGuri8hQKLPUl5cUFLxESm0pZw0ruP36drz75kO+/&#10;+pwHj16W6PYms7feJadugI7Np/jw69/4+Ku/8v7nf+PTb3/jsz//J1fvv09G807mLLHQxNTfmIAc&#10;Z8LLvAnPChbGsMbCwgBTsWjm1gaU1+ZR2ZRLaIwLSRk+kiGKSKj1JK7Gg7haZzxzjEkvdCM3LwRD&#10;scfW8n2B2U6Y+KhiF2yIrtVSNM00lGqrYbkIfXsNYUYJ+KaisJKHF2i+iLalunJ1QVOxjXryHQaK&#10;OcIBVnhFe7BAfy6qJosx9zCW96hgL43j4GWEtbMe9v7mpBXHUdOQS0leAo9uzvLk3gUe3J7h/s0Z&#10;bl6f5tGVSe4cG+bz26JCt4/w0a393Dg0yPm9m+ioq6Mou5iuwmJ6C4pEfVvZse004wdv4RcSx5w5&#10;c6SyF2BsaoKBoT4qYmkVl0wWSIaJEYU4Lox9XBh7fO8u6aRONDY08PTOOX7+/A6v3znEqSO7BLwn&#10;OHd6Ssopzk2fFABLOT3JtUvnWLFqOWra6hiaCzlJUeRHdUNxH0ZGkiu1UNFUl6LKIgHw76s6mqFr&#10;qIu2gRZL5PncnGiSkiIIjolD01iPJaKE6qKYqqKK3ctauXXlAmdPiRW8OsmXb1/gnfMHebh2I0dL&#10;W+kIjKU/voD1CQVsSCxlrHGFkIoA+NxpZkWBJg/t5dD6Bh5OdHBtrJmseB8sHG2UJ2HmLXlJ6mAe&#10;ixVnWxfPk2PXU07b9PRzJCk9Vo5PGxtHW+W6V57+nhjJb1MM2vDx9yUpLUWe81GC1sTSGG9/L6pq&#10;qpXrYGXl5Qgp5SlXo3RzdVJOaYyTzJyeGk9BXqaociS1VcXUiRtsX9tMw+pmSmtKxGqnExVvR2iy&#10;KRH5YstjTQhIt6N4VTiOXiZEZXvhEmMqfVOXjtWRQlDZTI6n8PhiPU/Or+PumX3cENdx9fRRLk4f&#10;lhh0QqLjOe7MHub50wv89efv+de/UK57/uu//pf3Hz9nar/EyzsfcXr6KkeOiKU+f4yGxkosrc1x&#10;8XBlkRDTQsm7i5aqSVtpKIuK5lJU1NX447wXSM4pIq+6g1dff5t/fvsR333wjN/+8iP3Hr7Fqx/+&#10;yNFLb2IYUE7Vin18+RfFHT3/pbTYn//5V/76G3RsmmSOjpMorbuANUByZ4Sp5Clb1DTm4WIvimdn&#10;rMw6rv42YussJGMJsJ1UqW6Nli+NIaLUiZASSzwzTfFNssTGS9RV2C8w3RHzAA3cYyzxj3dC11xV&#10;CVAtUdMlRtLoRgvESi9BxXgRS0RF56u/8PsoLBMV5cgsbTtVLDyNsHA3wUhU2MTDSLms7FKzxdgK&#10;OeSVRUhnchUbJjZd8nGodKz8gniaa/N57cENnt69zCPJ7vdvimW8OsXnj87xy5uzfCbA/erBSZ4K&#10;W947MsyVowfZvmOa9f2HaU4vpDoillWt6zh4/BVOnH5Oe/cG/jRvvmReyXYGBlhYmrNEcsyiJYtY&#10;ILkvKTWRKVHSE6eOMiYK7OTuRGtLCw9unOazty6KAkvmPTYmqivAPT0t4D0lwJVyZoqzp09yTdSx&#10;Y1mb5EgFQAUIaouVgFiioyFZ24hF2vK/JHsu1lKVhl8iymeMgaWpMLjkfnnfn+b9iZ5O6chNFfiG&#10;hKIhwFbYexX5vKqQwvLOVm5cmBE7fIy3Hl0SAF9iavc6BksrGCxvIMEvVGKDPQEWNnRFZTFc2MSF&#10;qZNcFDU6J79p6ugEM3vXcWOklId7Krh3oJ3+xmjCvCxZtGCeEJmUpfNYsGguCxcJCWupoKW5GA1t&#10;NQGsMZq6GmjqaGIipKOY0O/p70FsUoIQXyKhEZE0tbXhJiqdnJFCflEhVdWVZIhlDgzxw9PLFS9P&#10;F7GgIWJFg4iSzJyZliQAjhYlzhLAi/pWZktfLCE7V/JwaTaR8bZ4hOkQlq1QXldcIk2IUJzMy/Cl&#10;YU04PVuyych3ID7bkR07EpjZXcT7N5fx4a1u3p1dz/1jW8VOiwJPHxMAT3Lr0llR4BN8/eFr/PO/&#10;4e+//hf/+vf/8PevfuLTp2/w8oU7XNw6yoMJsd3HjkokmqZzeQu6+jpKkl0iYF2opjhxJUV9CfMV&#10;l5CkHRXAXiptVFRZQ3hyPg+fPOOf33zI5y/f4Kt33uDps3eZuv0W99/+ieXbZ3nRPJWInDYevf4h&#10;3/38X3z547+Vx7P5wCXmaJrpi7qpYeKph0uIJWb26mJ/luImedjcVgsrJ11hiXhsvfUxtlXDL9qa&#10;2BRrCmq8iatykvysi0WgNJKfqLWPIR7RdrhGm6PvqIKLKKirnw2ljTGMzbYSW+7OfN0XUTcTQFtp&#10;YGJvIGrzuwJrGKtJ59RC13IpWhaqGNhqM1+e/48lc3ALsyS3Llby8Hx0HZaQkKOYR+pNZo4jhg5q&#10;eAc5U1GWwaplNbzzyj1R4Cs8unuRxzfP8vaNSb65NymNdJRbpw4wsW0LG1raGW7vZHTrBOMT96Xc&#10;ZHD1LtZ1bWZk5Dx7Dt1h/+H7NLesEXuoIoqjqrw0YCd2Vk1HGkVlIQsFwFk52Vy8OMtpUaw9E/tE&#10;gZzpaO/gtljotx+flvy0h1NH9whgzwhwpZw5xVkB75kz05wRRb5y+QJtHW0CTjUWakk9SFFY5UUC&#10;BG1j3d9PeIjdUirw0kVomxhiYGWClp4AVCzyvMUvsWNTFxnJkQRHR6MmgFmssVjynq4ouESf9mbu&#10;3rjI1Mnj9K3pISw0AE1teY+aKMFSTVF4sXYGhuhJzm5Iy2VHeQvXzpzm5tWLYp+PiXuY4MzYGm7v&#10;Kubchkz2L0/h2PoyytLDlaBVKLACxAvkOOZLWbp0AVpynIuXLFDeldDS1hq/AD/sHOyVQHX2cMY/&#10;NEietyE2Lpas3BwC5bGDixMBIcHK9bEUa0ArFxoQ4IaHBZIktjpCcmSoZGjFHOHExBhKS/IpK8kl&#10;JjqQRIl8OcnBZKZGYu4oDkl/Pjq2Qq6lbjgGiPJG2pEeZ8vk+W7++Z972TiciHukFVGZ9gxvTGVq&#10;XxbXzpZz98I6zhzZwWXJwhcFwJcl/966co6Zw6O8efsiv/7yd/4pyvvjt3/hm08/4afPPufz197m&#10;xtEpLu08yJtnLvP69dusWtmNtp4mmtJGixUAVpCzOJbFAmAFcBcrL0EuQVWEwMHVXSJJFDfvPeDv&#10;337KT588558//8CTh6+yQTLu+Kmn3Hr6HTXrJtBzTsc1MIfcig6G957m8euf0L3pGHPUDDWZp7cA&#10;I7Guiul2bgHGRGV5E1UQgGuYLTHpfgTGOmHhqoVfjC3xWe4UVfiSUeSEf5opFsGa6LurouW0hKU2&#10;i1EzX4Sxiw5+UcKAPtZY2hnR3JVB++YkkhqciS8KwlYsjaGtroBXBRMb6URac9GVnKJjJMxtpcu8&#10;pS9g62EhYNZETX8RDctyaVpRiEuQDaae2hi4qZJR6iO5O4WurgoO7FtPQpw7A70dfPz2M57dv8rj&#10;u7O8fGeW9y7v5av7Rzl36CA97WsYXLeDwVWbWV7RxIH9F+jbeILt26cYHj7J8HaxzmNX2Hv8PkOb&#10;j9NaVI2VmbHk3YUCXumMLvaYiL2dqzJP8owaIRERNLQ0Ut9ST3FlCdYOtsoVJu4IgN96dIpb58Y4&#10;eXQ/Z8+e/R3EAtyzApAzZ6c5LUC+evUy9Y31vCBgmLt0IXPVFvDCkvm8pMiU0sDzVRYxd/ECsasL&#10;lZe4VAV8mgrrLIqsBLfY+L5V9dK53aWNIlko4J2nInFDVzqN+kJW90im378PD78A5qmq86LKUgGd&#10;uhDSUtQM9OS79Fks++qS0SxNTQmRDlUmmXPr5gHOS06fnphgdnsr98cquLa9nCRvW1ytLLGyMJbv&#10;e0HUZYG4kQVKAC+Q/6uiuoAlcvwqagtFdU2wd3XAy9eLuMQEPH298Q0KwM3HU3K9JYlpyXJc3mI1&#10;XSgtLycyJgZXIUCF+voH+xIs22gBckpKEt4Cfk9xNykpCRRKDi7IyxIljqC2PJe0uGByU8KVs5IM&#10;LXUkki0iIM4Or3ALyb26hGV6SsyyYmSsnbuv5fPgnVaq6vzEdvvT0BnAquVR3J5dySuPt3Pp/B4u&#10;Sty5KI7l6qyQ7fHD1KTE8fHLl/jz24/5+bNv+OG7X/ji08/57ee/8pdPvufV60+Y2XeCm6fO8+qN&#10;+6zvWYuhgUQcfS1pIyFmAa4icixWqK8SwEvk+d/d1ksLhfAMjaUfXOeXTz7mv37+hX/98AMfCDG0&#10;9Oxj2eZp7j77mje++JXNE9fwiqogIKaIgqpVLO/ZSnHTBuYsEDZYqLMYQ8mcjpIPkkrE5hR7EJDi&#10;iL3iHjNeFrgFO2Lqoo+ph6ZYFBPx7u4k5Dpj4qaCmY/kN3exdCYvslDvReWUQG0TDcLjgnDysMLK&#10;wYjQKE/CUr3IavWmrDuK/MZI3EJt5fut0BNrrW2s6JBiw9ReEsV5UZRY/k+gMxYuhsohcOEpkrUz&#10;/EnKUaxh5UBQgivNK/LJKwnj2IEhtm/sIDbKg7amYu7ePC8Avq4E8aNbF/j64RTPL4wxvnkd/X2b&#10;GNqwi54VG9jYvZpVdS1UlkmOqltD7+pRIYLzHD98iwOKG3vVd9MtCuErOUwxNNBAX5tAe2s8rMyY&#10;K3ZRUx5biJIYmUk2lmyqa2ygvPvA6lWrlAB+5/EktwXAU8cOMXP2POfPzDB79hznpMzMzChBffHi&#10;RTZv2kxmVrbyvkE5eQVk5+UrT+Rk5+WJNcyTTJhHRl4uWfm/7+fk5irvn6tYPyo1OYkrp/ezprue&#10;rKJ8UjKSSZQOn5Qq28Q4FDcHs3dyYb6qhsQUxWACTelAS4UQJLpoaWDj4IiTi7MohTovCVkocv1S&#10;UY55C16ks7WOS6ePc36kmas7Kzg3VE6UjyUGhnpY25iLC3mRxaK+i5b8rsALFQAWQC+Wx4qtqWRb&#10;PXER9q6OJKQk4+rlISD2ESvtrBzUUVFbQ6b8VjtnBzZs3krXyh7Jx15k52fiFeCBi7s9SQJYxYms&#10;6MgQwgTUvmKr46MjyBObnZEZS3F+IplJoWQkBJMcGyz9TpXQNAfMXLQwFvDGZweTXR1I6cp4urbl&#10;s2wokOGDSRzZm8PuTUkMrkmmqTmWUQH31r1pHDvZy6Vpyf+nJrkkBKu4rDS5rpP/+foB//j8Zf76&#10;3Y+Sgf+Hv3z3D34TD/vrP37ll2++4/Glq0wP7+HakTOsbl+OqTgaUyE5hYVeIA5OGY0EuIprv/93&#10;X0UJYsUlQk1OnTnPT2+/xXd3bvDLW2/w1pNXqGwfonPzCc7d+4BXP/mVy88+Z9mGQ4KBFvIqumnr&#10;3iyYqmWOvrk+hja66NpIg0q+tAnSJjjNmbBEH+mcWphZGxCVGIi9uyERic4CRiuS0l2JzbAX1rci&#10;OMMBA08BsMVcFhnOxdBJBxsfE+XwPwNbPeXY1LDYAFKLYyhsCxOCcKKiPRknf0sMrfREaeYpmdPe&#10;1Qo7Jwv5YS9ibCEqa6SJu58tSWneZEhDBEZ6EBLvjX+Yq1gJR8nI+rQvL2d0Vz/paZHkZUVTXxEs&#10;uW2A158+4PUHt3ly6xx/eX6L96/s59nMCBNDwywvrmZZyyoBaBMbFSdDUuIpSi/gxMQlLsw+EfDe&#10;ZvvOs5RnFRAsuU1DXU0UV1Rm4UvYSq6MdLJDW11FCVhbsYaOzq5y3C4SN2wFEPb0rl3L49tn+enT&#10;Wzy+dohT0gnOzV5k9vysfP8Fzp+/wLlzs8zKc+fOnZftLNeuXeWaqPGVKxe5evmiZONLwsqXuHb9&#10;MtevXlOWa1d+315V7F+9yvVrV7h08TxvPrrI3WtnWDswwEX53JXLl7l7+w511TVisecr74igJyyv&#10;JuDV1NdjqZY6WqLuBrramOjpivKaiAJroqqpoVQKNX1NHG3tMJD3jG1cxdiONvJbShhsT8fSTFt5&#10;ok0xoGTewhdYtFhs9P+xz4qiUGEFkFXFRusaakv2W6i8lYriDLS1gw0hkaF4+/sp9/2Dg6isrcPL&#10;35dVvetpW95NsNhnRQaOio0Q6+2lJKpYAaxi6KRi7m+IvyexYq0VAzlysuPJERBnpkaQlij2O9xH&#10;yGcePlHWmHvoS19LlI4eQl5ZCNsnKsUFhrKqQ7JyhZe4sASG12WwY1Sc4ZpQxo8WMTAWz+FjA1w7&#10;fZJLkv9np09xUZzSnTPipqaP88nNGcm+78B//YP//M//gt9+E8X8lp+//oB3b1xiTCLZxuZltNQ2&#10;om+oj66RrnJVFwVglcor5f8CWAFeRVmgqoK6pg57D5/g048/4d0HD3h0+z4Tx85T1LKZZVunOHrx&#10;de689jWvfvwXvv/7/0pd7ZTf1EVlQw8O3rHM2bJ9i1iKMhrbGzBzNpX8oImZgwDZwQJza7G6AvBk&#10;yRexMe5kJntQnOFHRWkIKQWuwgAOuEWb4hRlgUu4AypG83EIlHyRG4iKiTCx2ULUTBehLyobn+uD&#10;Z5gN1m66ysXq/CLcJbMtZv6SP2HraC6ZKAwvD0fcxKa2NVdRXpREXV0eUXFeOPkY4yD2XsNEBScB&#10;dUS2p3KmSbzYfAsPHSJTfcnOCOD03mW8fnEnH73xmNce3eSTV6/wl3eu8sXTKb68d5Snk3tpiAun&#10;vbSGpqo2VhQV0SFALcgqJTE2i9rKTlolBze2DWBibsGfXvoPFoqFXaAyX9lRrbRVibAwxVQqX8/U&#10;CFcPdzw8PeX4HcVp2GHr5KhcmPztV67y1y9vKxf+O3pwN2dOCZOKJVWUGdmfFXZX7F+Q7eVzYq9P&#10;nhC7doTTxyRznjjCuUl5PHmcM5JdlUUUQXHy64x0KsXlp1kpl84qToyd4PV7krWvTNLTu5JT0tEu&#10;SXY7dGAXWpKHVcRd2drb4GQv1leKk8QAHyGlwiTp/FHhxPt5khzkg4u1OQ6SV/VFXecKKF1cXEkp&#10;zCU1PpCejV3Y1LTTuzwLHW01TMRx6EmMWCAuRGmfleOhFVlYMblByv8BsLriBJzEAsXZaAsrc8yl&#10;BIcFiyOQepK+FSzZNzYuRnKgHeVV1dQ2NCjtc05uJhlZyfj7uxES7IO72HALCxGPSD9SkqIEqIFK&#10;IMdFh5CfkyZ2OoXkOBGIxFAhfBuMnTQwddYjLjuMumUZrFiTyeiWHMaG0nlwsYfxdVXs397Imk3J&#10;jJ9PZ+9UOkNb4jg5OcAJIdvzZ2eZmZpWXjm4fO4C7z57zq9/+Y1P7j7g0oZ+Dq1s5eH0QW6NbeHk&#10;xnUcEFFY39hKflwclhbSjxOTMTYzE5cjdSIEpgCvsiiU+P8AWJGBFc8pAKyiqsaK/iGuP36PgV1H&#10;KWxfJw51QAhoG03rJ1g7cp7JK29y/42v+Ms/oaWtj5jkMjaJ4usbmTPnxPGTjI3s4OC+XaTmSVYJ&#10;98DN100UUF85/cvO2ZbI6CiMjTVxddAjNz1QDtKBiHQ7ogs8sPDVxSHYHP8ET7TMhdntxb646LLY&#10;aC46DmroWquSWhClXNtYw2QJRna6aEpOtnTXw8RBlwXqL2JhY4yPtwvZmakU5aZz9tg4x/YNML5j&#10;reQmO8m9SwlIdyIqz0e5rGxavR/pVYFUr0wjtiCQnKoIkpI82bqqgvfPjfD84UXefeUe3791ld8+&#10;fsDPsn1+ZRc/v3+L/f1racwvpquzl/qSeqICY6XzdNGzZjPtbetISM7HyNRGCdCXBLSKTqovdnmJ&#10;gNhAMl6wpSlWeoozq8YkJCSQLpZVcZLGztFZOr6LdIZNfPjGXT55doHnTy7x8o0pbpzZx/mjO5k9&#10;NsKtmYPcmz3Etak9PL06yTsPZ4V5z3Dn9DblekdPLo3x7No+HovtfzCzi3tnd3BjchOPZkd4PLuL&#10;B7M7xLLt4u17h3h2cy/PJd+/ev0oWwY6eCB5/9UbB1i9ooE/iULaisUPD/DBR2Fjw0PxE5Kpykyh&#10;q6yQNeUlVImV7a+vIiPUn2RRP1cHazQFpEvl97Vt30hiYTpOYWHoFnVwYHStkKuJKKu+vGepEJvU&#10;jQD2/05mWCh1oygKQKsoAKyrjpqmAvDGhIQG4+jkgJWNBT5CGj6+7gLIEFFZb9w8nEhNS1KOcfb3&#10;9yAsPIDwiAB8vJzwdrXHQwBsZW2EpaWe5GDJth72BPm5ExcVTE1lKSu7O8lMiSIvIwYXiWT6LtoY&#10;OWgSlRxG94YK8psiaawPZ9/mUlIjHWlJj6arMo2hg4VMXM3j9NVkzpwu4NrMcfpHb7Jsz2scmnnG&#10;tYsXuDN5mvcFwIr7UCv+bl24gK+1H24WbljrWRDgHSXiVopPYLQ4Gz2MzMVVmphJpDL7PfMqZmqp&#10;i1VW7Es/WqgQAiWoFyuBrIgsS8QR5VW0sGX3JF0DY2TXriWvfoDcugHyGwapkyycUTsgRPOIz779&#10;N6XyXisbb3aOjqKlo8OcDf1raK8vo64qE79oJyw9zAiODiY0Mlx5zS4+KYHS8mICgwPw8rYlKMJC&#10;2M2F4FQrXGIM0XGVju26mCWmcoBiYdTN52LpLXnZ1UB57dbUQR99K21yq8PpEDb0CLdAz26RKLWl&#10;KLg/OqbyAwXEGnpLRMXMcXK2xEWsdGJSAMGRbtTX55KWE4J3lBPBOW5EVXqQVR/B7skKUsuc5Xi1&#10;KaxKJldIoqE8iOHONI7v6efxzZM8FlB88OQof37nNB/fOojIsRJcKxo72bCij+ysXP44T3ESRkUU&#10;wl4yWihmlva8MG8e8xbNV1pAFdWFmIkyGehqYie5zt3aDFVRKVMrE8lg+TTV1eLp7SXq64KHhxtj&#10;oyM8vTnL8weXeOfeFd5/KHn8yjkObhlkbKCPmQO7eXLxFFeP7ee1q2d5/8EVfnj/vgB0Oy9f3M6r&#10;V3fy9t0x3rg2wsuz23jnjoDy2i6eyv4ripuPXdrBs8s7efPGOE9mh3n9+jhv3j7Ejg3NvHl9J2/d&#10;GCUyyF25MF9EUCARolaRgT5EB/qSER7MiupSUYwaxlZ0UZMQy1BnK+UJMZRKlIgU4rYQ4n5RMnBY&#10;bjLr924Tco7ArbCVgb5u3O1MlSdotASc8xeLhVbkXwHs77OSfldhhZVW11mKqeRkS1srwiMjKKuo&#10;IDwqEicBY77ylikZRAqA/UX9TcWSK6YPhor6+vm54epqS2CgJ6Givp6izs1NNfiJGutoLcZbcrGf&#10;r7PY6iCqyrIlC6fSWFdFdkoMOWkR2HkqllGylthmQmlrDP2765VjxfeMlLGxO5mK4kji4rxJyw5S&#10;nujKF2Bv3ZnMu/c6effqKFcVY+fv3eb9Nx6Ke7vAq2ePCfHf4W9//oFf//Y3Vjb0kpzSTHx8HW7u&#10;8VjbBGBl64uWnq0QlqHy5m1G5maY2dkrr9krLjUu1tZQqu1CqZ9FAmCFK1EMzFEqsgLgSxbT3LGW&#10;ofFJCutXUdTUR2n7IIVN6wlPb6K8aYikvOVUNg0yOj5N67JVvPCnhcxfqBiLoMac7qZ61nQ009xQ&#10;LKDTwifGA59gX0wtLdA2kjBuaU19QwsV1cWEx7sTnmxLWqUX9mG6mPmp45euWAlfDzN3I4wc9QhJ&#10;diUowU15CWiR1lw0jJega6mFi58V+4+sZvNoPRHJnngrs6wtWgLyF1X/wELJwqr6kpkstcVWvyh5&#10;7E8s0H4BLVPJbBaq6NuooWetpjzjHVuomJQdTVGzEE2qHel5IWTnRtHcGEtTvp9ygbWzR9czc3A5&#10;l2fqefvJVv712QO+fP0ys4e3cWxEFFGcR05GOn98SXHyRk15RvDFeXMl24maSKUq7Y4UNQGCoWRE&#10;dWFNHbGlCiV+acELku2MJINlsGbFCmKio3FwdMLLzU1y01keXjkjAB3l8tE9nNu7nStHxjixcyOH&#10;topNG9nIjVN7mdy1mUfnj/PTh6/y3XuS2e8c5q27h3jv0TG+fX6Rz147zTv3D/Hjh5f55p1zvPPg&#10;EJ++dopPn53ik6cn+eLVMwLuCd5/dIKPXj7D4dFevntbcSZ0P7YWBpiZGRAuBOwnoAnzciPQ0ZqB&#10;1gb6GqoYF7s9IU6kI0eOv7qMtoJsqtITyRR7amOmL3n/RQok0mypLaJUgNWUncKylnKsLczQNxYA&#10;66gL6QmAFcD9/wBYCWIpqppLMBaCUwA4NUPAGhtLnNj28JgIImOiSBLX4uHpgqW8x8PDmdqaClwl&#10;OkWE+hEfE6a0x9ER/srsW1aaR3CIjyi1PSFBngQJmBNiQomWzKtYb7mkIJPoMC+x0X7YexgrR/7l&#10;l6UKGGKUSwKHRnpSkR9Nu5B8XlIEhaWJ7DpeR0N3nPSfVHKbPBgfzeL4eDlPz/byzqVhXr0wxGuX&#10;t/PuzA6+mjnMr198xStPPyQjupX4uHqCg4swNPRm8RIjrO18pPiLAhtiITHEyNIMc2dnTOxsmK9Q&#10;WE11IVPFCStFf1rwO4ClL/1faz1v4TxiElOoaRPlLV9GQc1KMoraCI8tw9UnBxfPbImx0VLP7hhY&#10;ZGHpEIHKEvnsYjX5PhXmNOXkMdY/yOa1PcJM0fhGumMhSugr7B2TnIFvcBzFFaXklISQUeJNdKY9&#10;ThGaaDjORct+AZ5xVvgm26Brr4qOAMw5yBI9G3UW6c5TLhOra6WBmmTjgBgXGpdlUtchtszNCnOx&#10;0ot1/iS2WxNbZwsyUmOxtNNTTvwPjfciIMKVgEhnNETZ9WyXYusu9sRaE8cwI7Lb3aXY0D6YwtDe&#10;EmH4KFLSpcETXUlLcZbO3M+xvb0c3FHD3h2Z3J1dxw9vneX8WBdHB1vFGo3y2Zv3xJ658MJ8qVxV&#10;YUk1TbGEGtIBpWKWLJGieH6x5LnFGOtps2jRS0qrqCLPzV+kGHlkhK+vJ+1NjWSmpeIkNjrQ25tr&#10;szO8/eACd6d2c+nwCDN7Bnk4s1vs7zgvX97Pw9kxPnx6hjdunRT1PCoAvsO7D0/x7Po+Xr81IUA+&#10;IiA+Kbb6OO89VMyCOS5qfoRPXjnFN++K3b5/hLduH5TPH+C1G3v5+OUpPpbv27d9JV++cY6pQ4No&#10;iw328HAg1NcLX8m8rmZGNGenMdrTxVpR4AP9qzkoZcfyFlolR3aXF1IQGy7ZOAoHUz0hs5forsjh&#10;4eg6BgoTWJmbQJNi7m5AAFriRrQVCrzo/wJYVPf/B2BFPWnoa0o7OxMTG42ahgpRAkxvH08MTQ0J&#10;Cg9SDjt1c3cS4DpQUVGCuwA4NMiLwvwsIsVGJ8eHKe2/nwA9RICtHNwhCpyTkSigzVYu4xMW4k5u&#10;diLlpZlkp0YKkAyYq/on4tICSSuMIyDagS0baqnLT8HXx1Z5xSMkzonLj/uo7o4gNi+QhFxPkssd&#10;6NgQzNuvbec/v7rPN6+c5ut3pvnn15f45NIJWpuuUV59hOSEBhJj64iOqcbeIUrchq7EBCEqGx9x&#10;HSaiwJLBRfhMhczN7B1+d3EiBotUFZf1FP1JAKw4U6+w0NKPfhcJEY7FoqZLrNHQFDXX8ZO+5sSC&#10;l+yYN8+Nl+Z7C1kGMXehN3pW9Vi5FDN3wUssVpHvlXqes7t7FZvqmji7a4zN61dT01yGb6g3geEh&#10;uPsGCgMEs2x1Cc2rQ4jI0qeuS4Bc4YhdsADQ/AXU7V5STi6w9tMToC1hsZ4A23wxDqK4xU0paJmp&#10;YOqkS/fGIjILA/ANExvVFE796mQWaP6JF1ReICsvjfBAP0xsVEkp88U/2l6YMoG1vQ2SL6xJzQqh&#10;tDoTW28LDCTf2Abp4p6kTfWqMLYeKFPecjQt050ExXIzPrps2bSCV+9doLUikK3rkjm0o5iZ3c3s&#10;763k7asHuXu4XxRyJ0s1tSTnKphMQypVR5hS6/8DYMVpfxWWiAIrTt688MIcXpj7H7w494/88U9z&#10;xHKbYe9sS3pWGimpyTi7O+Pt6cbl86f599++5vO37/Lp67f584dP+OHDh3zxhljlD+/x08d3+fx1&#10;sdcC4LduHpP8KmAUC/yGKPBriu3tw7x+cz/PHx/nizfPyufO8OMHl/ntqzt898FF3rw7wVuivG/c&#10;3s+rN/cJoA8JIZxi97Yu3n9ynI7mXNSkg3gIOEIkY7pYmUrGDWT36i42N9WxtqKQ/X0r2Lt2BXtW&#10;d9Mq2XNZkdhayZTlAg47Ez2x0POozEjglbFBhnKjaRHl21ZaTN+KdtTFEioGKswVAC9cMleysBQB&#10;rWKe68KlEkfUfo8eiuvADqL+ijPWGoqJGAJoE1Fcazsr3BTqa2uuBKW9naVyqmJkWABhQd7ERoUp&#10;AVxaJMoqQK+tKldO6nf3dCAqKkC52HtaQqRyEkNkmA+9a7vFeZWRJZnX2d1cYtx8HL2t8Y1woawg&#10;jK6mHDS0Foire4nYLF+WD1SSUxlLobg1H4llvsHmAuY49p0s5+sPjwppSnk0wat3xvjpnVOc33WK&#10;wLRnxKSMEptQRURUhTiIVomXOSxZaiq5Vhd9E2e09K0kVtlhamGJhZ1EUQHxXFFXxYCf3x2d4oSt&#10;HIcAdqGosGLaqsJizxcCVFxu0tB2ZvECf6nPACFGf3F6ngLSAFH5MKnbMHnsI4odJ6JYq5xXvFhx&#10;3mHxIuYM1TexJq+IA2sHKchMU94oKkQqys7RVlgznDrJeP2bWqns9KKqy50GAXBVpw9OoRroOath&#10;5quJgZuGUoEN7NVQNZ6HW7gV0Vn+lLen0rC8CHMBcE5VNGFRzhSUJbLpSCl7Z5tJzA5HU7Kvi4ct&#10;3hHC1qledDamCcsGSb6JwdXTGidfW3RFpVUNFqLnqI5ruANa1lp4xTqSVxdKWZPi9pPRpCY4kZlg&#10;T1FBLNPT+7l7+RgHtrdwdEcTj84O8fq1UW4eWc+7V/by1aPTxEcGMecFxaADcQtqGqhq6KOioSsV&#10;rQCwIrMo7M1CjE2MyMpKprKylIryYuXE8tzcNOKkE3n7e+Dl54GvKIWTpxOBktvWShw5OLSeQ5t7&#10;2N5RwYUDG/no6TluntjGnekRvn3nGm/cPM4WAdrjqZ18IOr7toD38cVdvHJtD2/dO8Ibdw/w88fX&#10;JRtf4i9fXOOXL67yxeuTkuVneHRhmInRBm6c6efNhwd4IpbvPVHp4cFOLh8fUo5M0tZUxdvVERcB&#10;h4uVMYOdTRzeup6emlIGG6vZs6ZLaaEPre9jS2sjDdnplKUmUStbO1HguRIRguV31eSmkBEWRJi9&#10;E/UZqQQEuotCaAiI1XlhwR+V71PEiZcWzZXOqeiUCiVRnLGfh4OTvVhKM7QNtTAyM8RHyMTByRZ/&#10;yeJ+Ul9GymWLbbARUNvL+xQ3L1OcXY4Ok1gkQE5PiSImJkTstQAuK0kcjgUBYp8VYE5NjBCbHUB2&#10;RhwtEglK81NJj/cjQMRBMaJQx1Ix53wJUaHu+Cicm42+HO+LlLWGsXlvs/KSZX5lAhllcYRkepBY&#10;7kNffwX9reXsWFPOsd0dbFxVyqGd9XR2HCa08C3ik/vE3leLCynA2zdHrHm5/C5vsc5maOhZslTX&#10;DFNrO8wsrCQXO2Lr4qocsLFECE9VWxu1/1MUM5IWK0b2afw+JlpFlFlhs7X17MUaB8vjGOmDYQJe&#10;d3nsIyVI6jUQ1cW+LF4cjIZJKSo6kq+V7kcsdF24hP38Cra39pCVFI13qBNWjpYcPDTB8w/e5c6D&#10;a8xeP8Hy/kJ6hyrJKPYnLs8ZS6+lAiQV1EznExTrS3ZxOmFSiZYehriE2GDnZ4aF5GLFiKyBXfV4&#10;hpsrlTRQKlWx9ItihcD6VWnkNwcwsLOWJFHROD9zJvqWcWN2mj2jGwkMc0bdWNTc10bUXQsTF8kc&#10;fqZo2i3GNcyC0sYE0hULu+UE01YUSb8AuSAnkMGNHewf6eWYAHiL5Jyf31KcTDrMm1fGeH59PwOd&#10;1QJcDel0mqK6igrVEga1RF3PTLKKAFrs83yVJcz5wx9xcnJi65ZBtmzeQF/vGgbX99Lf18OKFR3U&#10;1ddSrLijXlmJ5K5CmprrWNPVTkZCGB3VORze3CVZ0pONK2pY317O6pYi+jor2dnbwdiqBtbV5TI6&#10;2MGI2Pqh1TUcGO5mSFzHwZGV7Nu6gsmxAS4f2cz5g+vZua6WobW19HUXU5jty8i2Vrb21jK8rprL&#10;k1tEHetpLEoVNbPGy9mG4rQEYgM9iRBiiXazpyQ2hPrMBLYKmHd2tbKmrIAGeU+h5MlwAXusrze1&#10;WRn4y/6L81/AwtKAyLgQMovEXpdUk56Tg5+ft3LurmIer2KubqSoZWxcJInJ0QKsRKrK8ikQcouK&#10;ClXeF8lGcrexhaF0aHOCgv3w9nKV5+V45DNmEkEsLYwFiGFYyL6+vpaAw5sYcX5x0YrVNiKUJ6z8&#10;fFyJCPElSlTZ292BhAQBb2ywlEDKy7KIiwokJyWawrQw/INsMHDSwMhBGwMbbQGyBt7hXriFOLJE&#10;90Wx/+romGnjLf1PVW8B6maLyapOkvyZSHVFHJUlQVy+qrj1SR4tAvCmuhhS846SUPhEfm8LMdFl&#10;+HhnYGkZLoSUj61DDIbGQmq61ugamIvrsJZiI1baCXtPXzSMjNEwNhLQGaNlaoKeuTlqujrK2UlL&#10;ZbtUT0c55l3L0BB9IztU1YIE9AkiKLGoLPaS4ioA9hO1DRAFFnCLOqtopktxk/csFrJcwJz6kDh6&#10;syo5tHYz+3auoaQ6km5hn9eeXeatt59x7eZ5Ll0aYvbMJo5P7SIhz42QZAdRWWmUFFvCMx0pqslg&#10;2cp2HL2sCIjzwNbLEmt3Y8mtoqDBFgwclo56ppoNOytIFUuWWh6Bf5wLSRVBbDqbwabjYpOKQrDR&#10;V+X0vgP88N33FBVlERbpz9wl/yGNoSHg1cPMSSrCQoO5mn+QLKBPQpo/aelBZBaHUpQTQGawA8mZ&#10;fuRWhTN+oJMDm+t4emYHv7x3UbnG09Ujvezob8DG1oo/vKQ4maBQX8VJBn30TV3RN3cWttPgjy+9&#10;JNlGSxxDDOkZmfT399Ld3SUqXEWXAHTLUD/rN6yhvqmehuYmautraGpr5Pa1S7z1+L5yOOcPXzwX&#10;9d3G+MYe3np6l9vnTjFzbA+zJw7w+NJpzuwaZOPyBh7euMCze1f57N1nfPfZO7z3xmM++/AtPnr+&#10;Ht9/82f+/NmnPL11mYszJ5g+eYQHd65z+dwkN44d5vKlaS4rFlk4fZB9u7Zw68KU8lJMXloczXnp&#10;tJXkkJcYRairLRH2JhSFetFbU0hPRS6lkX4ketgQ5WJBbWY8WeJI8mNDKUmNFrafh5mRHvlio9tq&#10;FUvfdrJmzXL6161k85b1TB7bx77Rbaxbu5LVK5fTI9ZaMXn9xMQoF08fZ1l7k/IklWIVRnMbU9na&#10;SYf3xNPXTTlcUnEzNFs7CxwdbXB2ssPO3lIypbVyDECgrye+ko8VJ7FcnM1xVazu6GBOYV4m/gLm&#10;+LhwEuNCiZLjT0sMoaI4Q6nAKVHe8j9sxalJxhQbrWutzkKdl5QnQHWk/yzSeYElOnPRt9FFw3Sp&#10;gFsbdetFaLloEJXiSH1DADvHJW7tz6WxNJKa4hjJvN6kZY2RkXGI0LBSPLyTsLIJxtIqXPJ7GgEB&#10;eVhZB6OtbUFIkBBhSDD+fj54+XhLbg+V3xBObHQ40bFhRESHEB4RKC7GC0/5HYq1wPyC/PDw98bM&#10;yhJTcxEQdT8WqidJv0yWNhDQLnJRqvBiVYWVjpAiNlrAvUQzFBUtdaXjmbOxvIFt1csY71onyref&#10;vYcauXprLe8938FH7x/j/fdneHCjh48eDHHpYj+ZVW7EFwYTLiqguN2HS7g+PnGWeEXak1efSECC&#10;sIPhfLRt1fEKcSU8w41Nx8rpHStibEoU41AV42cb6NicSfWaZFo2JTFytpXc2mD0rdQIjnFiz7Eu&#10;HH0Vd2hQrKhvSGCCqyi6kXKgyEL9/xAWVVNOEbNyXUpojAPl5bHEprkpT3qVNcax52ITfeNZtHYo&#10;pvu18v7Le/j03gTH9rXQsrwYn5AItI1N+dP8RQLWBbywUDKIgZM8J8ysZSTK4UpyWhrB0gj+gYGM&#10;jw2zZcM6NqxbzdiuTRw6uJHdoz2sH6xj245VDI+0Mra7m/dfu81Pn78rIL7M63d/PxPd11LJyX07&#10;ODsxwpn9w0zv26I8uXVm9wCNhYkcGR3i7Yc3+PW7j/jHtx/x24+f8etPX/Bfv/6Ff//93/z0/de8&#10;9vJtnj29KeUa7737iDeuzHKvvY3XL8/w5MEtLgmIz506yNfPnxIX6k9jcTZ1Ar4osag+9hZY6y8l&#10;xd+FjuwkNrYpbuNRSUtqLIle9njZGBHl40xLYTp9zeViIyuwNdYmwtud6f2j3LshBH76BPtHt7B/&#10;91ZuXZnh/rVzAtRDypU7DoztYPfOjRzcu5VZIZKP3rjHYO8yZea1sLeRXGiqjGO+gd7SWd0lFzsq&#10;x0crhhpa2ZkpR9xFSf52dLRCU0tNFNcNJzlmbw/FSS2JKAL+4EAPFPcGdhSrnZIYTX5WIsHye0oU&#10;1jkplIKsGIlPIeIMXFisNVfAOg9DOx3pPxpYuptg52ONno0on/4i5R1ATJx0SCwLkPinTV5LGMen&#10;m7hytJmzO8o4uCKLZbn+NEmf6lxWSlh4NZHBzWLfswS4/uhLP1mqboeuoYcofhbmVt6ShXXZtXMb&#10;H77zMk/vXOHmxdPcv3qOl29f5tH1WaaP7GPn5nVM7B7m3OQEu7ZuYEVnK8sVy8i2NIqDK6W0tAxr&#10;yxDmLopnoUYWKioRqC1SKLBkYdVQycERko1FjdViWKQRxWJ1HXGKYqGHlq1mW8cKtnf3kJ0eQWNX&#10;KtvGU3jreTevvdnF49d7OHOlmIdPWzh7uZjjV/IZOJhG/UAi9uEGqJi8KCDTwifejpiCIKJKxfIU&#10;u2HiLjbGXoOQRG/CUrwpaIxizY5Sskoiae9Jp6YznegMxaUkayGFQHYcb2LiyjJWjKWTXhMoCquD&#10;V7QJ8aV+uMdaYu6thZm3ATq2i8WKaGLjKhZM2NM12Jzc0igS093pWZvGum2ptA9nUNATyso9maw/&#10;ksW56208vj3IvmMVtC3LFqtZJTY0U2xRMgkp8lsaW1ixakBs8UbKiypFdbPwCQpRzgW2tLVlzeoW&#10;ujrLmT61lRs39nH12i6evDLGR5+c4KMvJ3nzox3cf7KFN9+a5vTUgLiVrTy9P83M9E527VjOzqGV&#10;TB8d5uGVCe7MjnJtZhfHxRbv2rKMC6dGuX5unzT6Hl57NC0NfoRXbx/n7qUx7lzcy135X68/Pc7T&#10;B+O88lCy/e3NPL57hCeSp2ckKuwb7mB891pmT+3irfuTlKXH0FVdzEBLDX1VZSzLzqBO8np3SRZb&#10;ljVyYGA1E6Kkg3XllIjqhkkuTRRlzJB82VdfwsjadrxtTShICOfx1VMCyNt89/wJzx9d4t6l47z/&#10;6m2e3JjhlVszfPXuQ4kmV/nk2U3efnKRVx+c5a9fv86BkQ3Ky2+KS04OirWxxHoHSZa2lEyuWAxP&#10;cSLLysZMOr8RdqKuISHe2Fmb4CiEE+DnjpdYZRdRXsXdPmysDHFwMJHc7CH2PB1fUfZgsdYBPvak&#10;JocRHe5OemIQSZG+RIR5CkgX4BHsrFyZxMLTVNRXk5yyJFq7avCItMA93J7ilhhOPGpl94UGrr3c&#10;w5XrjTy72cL3bx7lw3snePfeKb7/4h1+++2vbB44ibVhNDbmAWhpWqOpaYqBrgXaWsboGTqgoWPF&#10;vPlLGdmxlX/+/XtxXh/w/efPxU29x7efiouS8uqdq5w7dpAHVy+IG7vH+eljDIoYdHS00NnZSVNT&#10;Cyu7VuHjEc1LC+JYoF0gShsnKiw5WkWKAFhZVIIEyOECXgH5En0pirPQ27Yx2NPJJsllyckhFJXF&#10;cOveCt7/cC1vvreW19/r4oMPV/L4Vi23blTx4IMuJm7k07o1hvA8B1FhO5LKgnCNNsUtxprK9Qkk&#10;1rkTkm5P26YiyaqWxGT50tibRU5dGLWdaZI5EkjJ88cjyEo5kcEz0IbylmQa+jJIqBML2BZMdo0f&#10;tQNxJDX44hZvhkusESXL02jpLxdiUBeGXUpIqgtRmU7klgSSkC6s2RlPS08ixa1e7Dyby97b+ey9&#10;VsDoTA4nbldx6HoZg/3pbGuqoL0oht17V9C/pYFiyXADbQ2MS74dW9lJRognJrpaOEonsnUzIEIs&#10;VnK+K71bM9l5uJD+XamcuF7F0w8GuPNGJxcfVTF5uYzx4xVUdQUSk+9IQr4fDasiqF0eSlyGO3lV&#10;UTStTqNroIDoPCdCcxzkN4aQXuxFeLI9lZ0x1PZEk1UbSHV3PKUdftSvCWT7sWxm7i/j8Gw1h06X&#10;MHuzk2uPt3Bwop2K7jAhO1cSSzzZt28NX75zXmxzMiuqxe2sUVwy6+NI7yr2r+pk39rl7FrbyZHB&#10;1RzfsJYjUrZJZh+Q7L69uYb9q5exa2UbIz3NZIR6U5wdIx0sj7aOfOrrU2lszGBwcwM9A2UsX1tM&#10;XWOWWOpq9u7vYs/BNs5dWsnNe2t58tqQvCYWUG0ROqLk1g7izrzdCJVs+/tgIHfJkCZ4erri5GSP&#10;q6sD0dHBYpudJdeGSk52IjUpGisBt0KdXVytJGv7kJOTQkNdldhoF/w8bCUvOxMe5kZ2Wjh1lTmk&#10;RvuTFB+Equ58guJ9Jcp5Ye5mqLzNTmqhZNlcIbGRIpo25NHcm0/vvgL69hcyfCSbIydLeXank9dv&#10;beHTd1/m77+I+/nXfylHXz1/8pyh5b0M9W2ktrKRWCH2/NBAiiIDCHF3xdrEDFM9XcaHB/jlzx/x&#10;7Yev893Hb/DV+6/z5fPX+eb91/hAHNQrNy9weeooOzf2sUL62rqebipKi8jKzJC4WMBAXy/xsVm8&#10;sEQstHEtizXTJPO6s3ixo6iwWGi130G8aEkQKmpJLFS1YL7ai8zZM7adnu5m1vcuJ0kB4PwgBjdl&#10;Mn2lgXNXq7n1sJkL54uZHk/j8OFkdh5NY8ueBFbvDSe+2lV5p8CYEifcIsypWpbJupFOogq8KVsV&#10;KyqdgrGrGlZepsRVurF8OE95ryL/MA9hxDK8gqx5cdEfMTLRoqgqkYLWEOrWJ1O3LkZ598GRyRZq&#10;+8LIbYpT3l0uKFExx9MCG29DtC0WC3gloxQHUFASTYx8b2CULcuH0jn3oIKZB/lMPy7hlQ/bmH1W&#10;xtCFJA4/yOP4sVIubuvj8mgXN++3cPh8PqWxLhQGutOYEsgrR7bzXBRxRV4qWzfUcGimiU370gS0&#10;6fLbi7n8pJ2zD+s486iWy89quPhyFddeb+SSPN4/mcfeozXsPCTqtzOHfdOVrByKpndnltRNiPJ6&#10;o0+CGV2bc1k/UsD6nXl0b0yVmOFC73gZ1QNhNG9No6xXiG59ML17ktk2k0Veny2t46F07PJh5a5I&#10;Vu2Jo31bInWbIqjqDyG1xZf+bXU8ub+Lta25dFfksXvVMibF9p8e2sDJLRvYLVl1+/Imjm3u5WDf&#10;Co6tX8305gFOb1rPjLw+PbSRQ+t7GJb3NOTFk1cRJCTjSFy+Jwklbhh5LyC+1oXO0XgS661witAn&#10;vdqX1i2x9E2kMnImmf4D/oyeTyEm11mUQgVzsbyKEWuK670+Ypvj4+NITk3GwtoMJ2cH5ZpR/mKt&#10;A6W4ifqGKe7YJxkxPiYcD1c7PNzsCQv2US4fpLDUuRkpAnQ7HKz1SE2JprgwhVSxzjVl2SSFe5KT&#10;Ho2bvz3ekRLd0vxw8LPA3tcaRz9rnANsKOqMI6bQRwAuGTXDiTUjuWw6WMSRMw3cObeK6yc38u7T&#10;S3wqMeCtB+IsXr/LP7//BP76Cf/zt2/410/fcnhTL2sKBAsbuvnh02e88/SquI8r/Pz1G/z20wf8&#10;+qNEoR8/5K/fv8/f/vyBlOf87fv3+Os37/Ddh6/wgcLB3DzLjbOHOSmxY+/WfrauX8G+7QPUVNSw&#10;QK8IVbu1EgOKWLjIl8ULHVgiAFYo70LVKBYsihTljRNAeykvQ805MjGuvOnwpkFhmW1b2DS0iZV9&#10;qxjYuZYd+/vYu6ePw5LvRrY30b0hnqs3m3jrzlq6x8IJLLUkvzGB/pGVJEqjD+1Zj1+EN4VNyVSs&#10;ScQ/1Z7IXC8y6gMlb0gmjnfGPdQGOzdpQDcnsVN6aAhjqqjNw9hSXZTOneWbS0kqCiEpK4z2hmja&#10;isMIj3WWrG2JX5Qz/rEe2EiusXI2FpZ1V54kS8kJILsgkOAoFznufG7ebuTzd9bwwzdtfPFlJfde&#10;a+fAbD2nbjUxPd3IJ2JNf7x5kitTrdx6upb17Rk0J4azd7CRX56c49eXL7GnvZrtm6o5e2MFJy80&#10;cvLiMnYcLOfC7S5uPOnm3K12Udwcpq/VceF+M+dv1nNaVPKVpz08etzO1OVCTt8o5/ilUs7crJXH&#10;VQLuYjbtSeO0gP3iXcld96o4fqGYI2cbOHChSOx+Al2KO+73BVM5EEzzUATFa31I6XCmaSSCtt0h&#10;rJ2IIr/bhuzlXpSvCxBViWLtHrHKg4VsHS1hYEUxK6RDj3S3cbh/DScH+hjrbGd9VSnb2muZkM5y&#10;uLeL3R3yP3u6BMSDnN82JNsNHBYAD7XU01Icz7o9OTTvTqRnXw5bThXQsyeDQjmubeeLGL9UzPi5&#10;ejYfKGX25RXc+WglJ4UsJ5+WMvmkCf846XRL1TEyN0DPVBcXDyflWWkfby/lNXM7R7HKQf4kJMSQ&#10;nBJPelqCgNJEeaf7OOVIrDASZKu4LpyWFEuJPO/qaEFmcixh4o4CJLPHR4ewXH6Pwk7npEWRGuVL&#10;cqw/4TG+2HtZoCv518rNFEMbPfTFRqeXxVLRmkZUhi/eMQ5E5nkSleNFXmUIQ1vquHtxK1+8f5Fv&#10;Pr/FX759nb988y4/ffUOf/vpY/7+w3P++9eveevuJXZ3tUgdVfLxW3fgf//M//72Ff/9m2K55Y/5&#10;9S8f8esvslWUv/1e/v43AfTfPpHXPuBfP3/If0r5H3nv3759g5++eCIW+5kA+02+/+QdHt+5IaLW&#10;irnnBpZolbJgsQ8LFtgxf4E3cxeHMX9xhIA2BDXNcKlfv98zsOKu34N9XQyuX8Pl6/e4dPsJ1+49&#10;4fLNh5y/cpuTZ68wPraLddvX0Ckg3rolj6nduWzYV0WrdPiYnFAyytLJEdZPKczEKdCR9KpwMuvD&#10;iczwxyfSibqufLE2izGSyrR1s5R84kVWeTj2LoY4O9tgY2coB/YCi7UW4B4kWTrBj9SccMIlP6fG&#10;eOLmo1hl3xhbPwOSiiOpai3BP8qDwARPUWNjMgtDSc+PIDLBgxMCslOHy3j+5i6+/biNN560cfni&#10;bu49uMPVW5eZPXuMn14WkL5+nu/F4vzrP//OTXluRU4Gn7z7Kj88ucwPt08w1lHH/asX+emv3/LN&#10;d5/y0y/f8OU3H/PVtx/K4w/47vuP+fpbsUxfv8t7b8/y8NYYr92f4Pkzyav3dnPj+hAPH+7h5acH&#10;eOPNCd5+/zCvvXuIdz46we1HW3n0ygTvvbOPK5camJ0VIJ1Zy8BwKc0rBMSDlTSuLiO/JpWqjiLa&#10;xap2inVdu6Oapt408ptiyG9OJ68xidL2JOpXVYoFL6ZleRGNFdksK5HsX1fKyPIWdi2vZ1NjOV25&#10;KUqX0ZoaQ2dKLINV+WxuKOHw2i5OixKfGFzLnjUdrKnKYaC7jG3H6ilcG0nthhSqe0PoEUcRX+VB&#10;WlMgq3aVUdkTS9P6VPZerOPEgzqmXm5i8uUaVu/OwdrVEm0DHXRNdFDRVBFyNsbYzBArawtxeQnY&#10;2FsQKABOTIhVrjJZlJ+JmZEW0VHBRIQHkhgbQVZ6gnJopWKbm5lEiL+78vqw4s4HJQVZeLvZkZka&#10;RXy4HyXZ8WTFB5ORHIpHgJ2IhBNqxovRtdBA30IbXXMNUWBrzJ30lJc1Q1I9yK6PJaVS3FtdHCtW&#10;VvL+6+d47eF+Pnv/Er98+ya//fgB//hBoaCy/fP7oq4fMbNvG7vaG9nVXc+PX7wqwJbXvn1PwPge&#10;f5fyj++eKx//49vn/P172ZfX//7Th/z280f8+OmrvP/oIp++cp1Pnl1TrrP1/JWLfPb8Pn/+7G1+&#10;+lb+xy+fM7J6NTkBsbjpWdLaWEhnUwnuBhJPjV1orS3gysPtdPWW8ocXFMONX2LO8o4qtm1ZzcYN&#10;q9m9Zy879xxk94EjTBw9yfETZzh4bJJ9R46z/+QxRk9uYs22PGm4EEpXJhFW4IZHvAVpAtis6nhh&#10;XjdSa4MpXhaPc5ipVKCa+PQXUNNfLP9sHvNVX0Rdf4mAL4DShnRiknwwNzdkqcZC4oUNXUKMmKcx&#10;j1QBY3x6KMu2VhJX44a5rx6eEfYCYBO8o13wj/ZQTm5wC7MmMVfIojiGMMXC6NkOYvMz2DWSxPTx&#10;Mg6NlHD/8jgvP77D06dv8eDxazy+f58fhT3/9lzKN18pc87bjx+zXCzzJ8/f5bMHN3nl0GZGOmoF&#10;0B8oX//3f6Jc0Ow/ZftviUb/Umyl/Od/w2+/wqcfvMN7r17j6/dfEav0Pj8Le//n37/k56+eKxcp&#10;+8ff/8q///0v/vt/4acfvuGXrz5Xfu/Hbz3g/cdTYqsuMzKwkq3rutm5qY/HDx/x7NW3hQCece/e&#10;U+7fe8zjJy9z7fpN9h04wNUbtyVz3mT/oRNKkh0c3s3w+B6OnjjF0cNH6K4tYXl+Cv1Vkq2qC9nW&#10;Uc9uybgbhKwHmqrY2FzLzq4m1lWJhawtYk93E6NdDQw2l9JRlM741iH2H93P1vH9bNt3kNGJA4wf&#10;Okh331rWbd3AjgNjrN8+zI5Du9k/tYeJ6X0cnN7L3lOjLOtbjraxIQamephYG6JjpI2+iZ5yYXrF&#10;HGHFyDXFCKx4AW+QgDhWwNpYX4m9tTFBYp8jwgKUQFWANzpCse8l1jiRvMxk/CQnJ8WHkZYcjZ+n&#10;PckC2vgIXzISgiQD+1CYE4ulp7HyljtqJgJgS01UteajobcIPdlXgNnN3xELV2OJfJYSzSLwibOj&#10;ojGVLRvq2LW5hevnD/HDF2/zq9jefwgI/ya59te/fMxPn77OwfXdDDWUs39gOf8Ua6wEr1jjv3/7&#10;rhLAfxMy/9vX8hkB8N+E5P/+/e/ln0IC3z9/zNu3z/DBvXO8eW2St25Ocvf0Xu6fOcCFg9s5uWeQ&#10;mUNb2CygXV8kxBzowP4dqzg20sfG4gR2N0t/3lLPh18c4uCRlSxSWcxcKXPWrWujtjaX5uZy1vWt&#10;YeOmQTZv28imLYPs2LmN8fFdDI9tYXhiBT270iS3pdDRHS7s70pUhSsuMQYULg+he2sxefWRZLcF&#10;YBWkiZm74g77asrZSKZOhryk/kfmSVHMPFIzWIKOiTYmFjr4hjgoV5Zcu7uUxGJvHBX3F0oLRNtQ&#10;hZRcf7KaQ5R3o9cTS6S4WbexkyZ2QeZ4Jtkqz05HpgeSVRhNvFij5u4oVg7G0T+UwKaVhYwOrGDq&#10;0AQT+8elYx/k0MEDTE7s46tXLvOPj+/x4/vv8F+//Z17M6dpEis3sXkLb145z6nB5WyRjv7RG8/4&#10;p7z+y48/iJX6ib//qCg/88sP8lj53I9SvuP7z1+XBn9HmFqyzrfv8Kts//bdW/zwySvC3F/wz7/9&#10;zF+++15y0bf8/O2nfPPpu3z7/lu8//SWEvT3L5xgeG0Lg12NDIhqXjozw+2b90TFb3FLwProwWMe&#10;KZYbvXab2fNXuSKgPX/xBqemZwXMD5SkO7RznAsC6svXbtK7rIlleUmsFCVuTYulWmE3BQQrBCyD&#10;qfFsVIyLbq6mpyCVZZmRbKzLZkNjPmukH6xtb+DszDX5/lucP3+b46dmmJm9ydS5K1Iuc/jYWabO&#10;XJTX73Dl+iNu33uZ67eecm72Drduv8zGLTuUgwz0TXSV60crBnKoaaliaKaPlqEGgaH+yhFYikEg&#10;QYH+kmndlJeG7ATAUaK+ivyrUF3FQI6czAQlYOOiQqgoysNXMfUwKYqKklzCg92ICvMQdY5VTmRI&#10;jfIiPS5A8u//Q9VfBtl1bUujoM4xiIpxU9VmZqi9i5mZVFUqMbNk2WJmZiZbFoOFlm0xM1q27GOf&#10;44P3u/zB69cv+r3o6IjOzrF0uyP6x4rNay+YOTJzzjHHDMJb5oY7ZkdxbRE8EQdVnxW+fDeGjx+G&#10;Ku6va0wzvIVmqsMgRn/SgyETq/HZwk5cuHQC585ewo0rl+h3yZz//Rcy8Z/x//p//AO/vbiFXXMY&#10;5Khsrp85APwf/0x//Gd+50/4PwnQ/5OeVwD9fzB4/+//8hOD9Dv8b//0o7L9L7aP/0kG/h9sD//x&#10;x2f4p7fCwlfw2/MreHODiozB7+r5HTi47ROsHNuJz6ma1o7twdFNK3F6K23sZxNwbvVMHF76KX58&#10;dhd/ePsQ5aVF+P3HH6DPlh0bsHXHOuw/sBNHDn9BdDOqntyOA4e3YNf+ddi2Zx0j8RIc/XYB1p8e&#10;itkLy/Hu1mqcOtWL6mE+TFzIk19fgUnz2tExqhL5rXZY89QwhlRKVpYlqENJQz5yyr1QGaWYVwLG&#10;zGxCfVdUGftbsGYUGkbnIqfeg3AlwRwyIlDsRGVLLpqay5BXFaSXMSCZUTRS6oHOk0I5bYQtXwer&#10;rNoQUmPomCZ0DSvnbwJo7ynHuo0zcPubcwTGBdz95jIBcRpfnzmGr88ex+0LZ/GPF9fw//xvj/Cv&#10;727jL2/vY9u8GVg6tAfjKeG2z5mMU+uXYNnoYTi2dbNSHODHJzfw89M7+OX5fbwjQ8sauncvn8W9&#10;y/yP7y7i+c0reMb3nlw9h5c3L+Cnh1fxPf3Sk+uX8OzmZby9fxWv717GG0bgN3cu4sWt83hy+Sge&#10;nD+KHx5ewYub53hcx3DxyG58c3I/7lyWMrDf4t53l/DduVM4f+xz7N25FVvJftu3b8KGDeuxd+8+&#10;7N6+E9u37MCc+QyuK9bgiy+O4uChw1g15xMs6G3FsvFDMWtIM2ooZUfFQlhM4C7oasO8xlr0+GlV&#10;7FlYzOi+5dNh2PzpcKycNhIruK8tW/dhy7a9ypIyI0aPxvade7Bj70Fl27n3c2zauoPv7cYhMvTx&#10;Y6dx/PhZbl/hCgE+YeJEDEgaoLCuzCWX4u6+sJ/3XaaNDkRpZYkyjVAqTTY21CAaDaCoKAaf16Jk&#10;kbXWlaOnowHdHY0YM6IbQ3ta0UnJP2PqOPriUtTVFGPEkA7UVcdQUuTDyGGtGNFbj67GAnSwnQVz&#10;rBg1dQQmUG1UNZejrLUIVT3FcESsmPzpJHgLnChtkwoxTVhCxbNi7VJMmzUGx87sxd0nj/DttQe4&#10;euUbZUz/f/ztFf7bHx7j3/70GjeO7se2zyZhPQP746tnCMYf8K9/eIZ/++UZ/v0Pz/Gff3yB//jT&#10;C/znby/xH7+9wj//9Bh/5z7++uYu/vL9Xfz1+/v424+P8Le3Mlf8DtvRt3h1/woeXD2Fm5c+x92r&#10;X+Lapb04tHAi7u1YgaPzJ+EgGf/I+gU4SMt4Yc0s7J87HucOH6Lae4GNa1bidx/+Dn1WbJyLJetm&#10;YvayKZi+YBwmzBuMKUsHY9rSHizaOQxbjk3Bqe9W4cT1xRi2JIDxswtw4vMxmLuknL6oFafvTMe0&#10;lQ3QuPph2OQ6dI0rQ82gYuTXBWGKUsJY+yJc48PkZd3wF+rpiRLQ0luOKTM7MWfqEEyb3apUtcz0&#10;JcMcNsJBTxutC6GoPoCGrhL4ikxINyTSv1A+V0b4uREqR/L7AvDOFFgYKLpH16NlCP12rR2LVk3H&#10;ylWLsHPTFnrhL3Hx1GE8ufkNfnh6F/e/+wbfnTmFf//ja/y//+cf8fcfHuPhNxdxcMMK7F41H7PH&#10;jcDOJfPx1a7NWDNtMlbN/ARnjxzF+ROncf7kKZzjdvTQIRyj1Tjz5TGcP3oSp7/4ktfjS+X1xdOn&#10;8M1Xp3Hp9AkcPbAPZ098iUsnj/E/T/L9kzhz7LDy+3MnjuMij+PSmTNUBF9y38fx7YULuH7pG3x9&#10;7gIDzVcMOKeUwnJXGSSuXzmHk8cPYxIb8Y5tq3FS1lfib04fPY6Tx06S9TZhzsI52LVnO06dOYIv&#10;9+/GnJE9WDiiHaunjsTyQY2YbXdgY1UltpLJ1rU2Y2Y4BytGdmHjzOHYOm88dswfj4WThmHE4B7M&#10;+XQ2VixdgZXLV2L1ylV8XIFVy1dzW4tVDBQb1m1kA9qILeso+dZswGa+3rltO058eRSVlWUKgK0u&#10;C2xuK0oqS1FQWgCVLh3JGXHIL8pVllWRkjk1ZNa8vDCKinPRTMYtyvOjooD+tL2JLDuC23CMGtqB&#10;YYMpKUcPRjul86COWgwf0kppHUBzI63Y8DYMba/GKDKxFPbPpfTMYdAvaypFMQHdMaketWMLEKp0&#10;I1jsR6olCc5CI0Z/1o3pc8Zh/aalWLp0Fr4j6966cRs3rl7DFd6r3etX4NIR3ufPd+Hrk4exf8VS&#10;AvgT7Jw/lwH5a4LyDv7++h7++ceH+Nefnyhj5f9CQP/93UNuBOkP/Izg/9c/PuX2DP/8yxP+5j5e&#10;3fkaL+9eYXA+z7YpoJUlgC7g4bVLuEcS+Gb3OvztzB58u3w6DtPWnt61EQc/G4WLK2fhwLxJWLNk&#10;HnZt3YpN6zcgU52JPotXj8eU2R0Y91kbmkbQT0yhHJmUg5ELq9AzNxeLdrfj9O3Z2H1pOJZ82YIl&#10;B5uxfH8beueU4tjdT7HpVDc+3dmIujFejJydiw2HKIWHFEDrTkV2MA0JBHBBtxed0yvJltlITItH&#10;TmEQgTwrOocUo3KQB9bSTKR54qAmu2b7NdDZteib/iEmbKlF5agwUiinM82pSCWDa5xsCIaByCKA&#10;pfaRPpCBlqFlqO+OobjdhdbhbAzdVShhY23taUY9WXze3ClYsvgTzP50Io4f3ofrZLhndy7jm7Nf&#10;4sW969i8dYkixSfOHI91G9ZiydLFWLliJRatWIFPFs3DwjXLMX7mFAao0Rg2ZSymzfsMc5ctxPwl&#10;CzFj1kxs2LIFG8mEM8le85Yuxaq1q7F3z0426M+VGsPXLr6vcrh1yzos5L5X8eIvXbEKq9etx8w5&#10;c/Hp/Pn4dO5crN24Bas3bsPCZWuwcs0mbN6+h8+XYcjoXjLKJEyf+wl6JvSgtqcO42ZMxs6d+7B3&#10;3xeYOGM6qlvrMHrqKCxbtxxbdnyOebNmYDLPacnoLiyePhKzS3Ox1GjEsmwDlnmc2ETw7lwwGWs/&#10;G4aNn43GuhnD0NNWgvKaEiwhYDcTkJu3beW12YKtfL5n936CdA+2bd6B3Tv2YvfOvTiw/3Pso3Tf&#10;w+PYsWM39uzaDYfLBpnzWk5wBmNBRPMjsNgNSFMlQqVNRpiMmyuLYBOoBYU5ZF4bygjwrkHNyoLd&#10;vR0E67Ch+HTGZ5g2aSoGt9ehua4IY0cPUQAsS4p2E8SNdVJipwxTxvZiMME/orOewacZJbVRmGPZ&#10;8Bd5UdVajqKmKIpaQ3ztRqImAQP1/ZHuSUS4zIZPPxtPFbMWZ4/uxaVjB3DvCuXst2fx9NZl/PD4&#10;Or5/dB2/vnmKAzu349Mpk7B28UKs/GwWldgd/G//8iP+9VeCk9vffniA397cI0AfcnvE5w/xGx9/&#10;5eMfXtzDH57fxc/cfnx8gwH9ME7Q0p08fJAEc0Qp3fvV0cMkisN8fQwXSB5/PbkNDzbNwY6l83F4&#10;5xbsnzMBF5ZNx7HF07CPSmzPrr04/uVxdHYOQp/yFjc6RxWhY2QJFq0fiXkbuzFmcQGmbqjGoJkl&#10;GLukGFu/6sbRB2Px+YPBOPxoBBZ+2YBRy4sxa2cnpqyrwMSNFZi9vwUrj/agfqQPwXIT3MVGFLQE&#10;kd/uQPkYN0Yur0X10DB6J1Vh71efoGZoAJXDvKgfkYuyjjBlTh7cpWRbayY+TuyDljHlGDSnAmXd&#10;Ubjzrfg4tQ+S9HHKGsKppgSo3SqkO1KgJgsPGlmJ+k6R4RZ0Ts1H07hiBJRZS+nItKciRE+UV0PJ&#10;OCgXg8ewkYyqw5RPh6C2JYZRE5pR1VmAQG0A3iofcuiLipvyUNdZgZqeMoSbQvDW+uDhZi6xwlLq&#10;QKAph0HHhayoGc7KAGyM+sXtVYi1lKCEnrKouQRVbZVo7mxA5+AONDbVIhTwoKGhCe2Du9EyeBB6&#10;Ro7AiHGj6fO7UdRQjgL6t/JBNegcOwRjZ0zBuGlTMHXWZwTlRJQxCKmdGjjzGeyK7dDlGZDTzAY8&#10;phe9E8ajsr0Zsfoi2As8DIjNlIfDMGPudEwZ146pg2uxjJJyw6yJ9Fc9WD60FZumUlktnYENcydg&#10;7fTBWDW+E/OHk6kag3CVOFAxqAo1vY0oH1yFasrTzvG9PLZ6NA4fhKYhPWga3Ium3l6MmDoVI6dM&#10;RWVrG9VSJ0qqK6DKzqDnTVTY1xf2KcXurW4L0jUM5qnxMFmNcBO0Tr7ncplRW12MCgK4vbWB0rkZ&#10;XW2NyiLeU6fMxLDeESgvDKOhugDTJo9FaUEQdRV5GNRaw++XUVLnY+zwToxmoB5CYPe0laGoPIQE&#10;Yxwq2st4D2uQVxlDfU8VDJ5s5NdEUDeyFLYSI8q789A+vgy7D87Fjy+u4I+v7uIXgu3t45u4cZHq&#10;6PgXOEmgiUI6TQV26sRRPL1zFctmjcXBPctw/Is9uH7xHG6QQcVOPbtxmdtF2p8zSjXLC1R/x/bv&#10;w+e7d+ILBvNDu7ZRGcnzbTh1aD8V2yGqslO4LJUvjxzEiUP78OXePfhyC23byR344cBqHNm+lSRw&#10;DPuWfIazi6bg+JKZ2MnP9+zYg8MMnquWL0efhiE5WLl9IsbPqsK89S2YuKwa0zZWY92ZQVj6RSt2&#10;fz0Mu7/rwZePxmDXN73YerkXK0/VYcPJNmw80YvFXzTis/0NmLW3Bo0zvKgYlotoiwdVvTEMntmI&#10;kbPaMWROPdqmlWPYvDqs+nIMFuztROeUEvROqUFxmwuBajsiDQHoc7RIJyDT7MnIbQgiWMH9DMqH&#10;p8CCLF8m/JVOZXUHlT1FWbFB5c6A3qfG4LG1aOkpQA3BXjLUh4LBEjjCbOQuqCNpyPCnENB2NsIc&#10;VA0Jo7Q7CHeFCYa8NHjKbbBQ2gdq/DDL8pRVLvjqAgjx/921bgLWAkuxGZYSM0zFJmQV6Plogzpq&#10;gLbQBHOFA2ZGc3VUi8yYBhb+T6wzD0VdRSjtqkBOYwzWXDO9fAxdo7pQwYbWMqydjX80Rk0egzH0&#10;VB7KweywHvqYHjlkjNyWfBR3lqOupwndY4YQ4EVUNGoMzKZK8WbCkK9HFhuhuZLHSsZxlwVgCJsQ&#10;bchD7fA6gq8crcMaMHnGaEwYVo85BOfGWaNxcNVsHN+0HIfXLsTeBdNpE3qxaHgt5ndXYBnBXljm&#10;QoaPKiimhqHIADMDsbPKCTPPNy2oQVaRBcZSGwMIr0GRFcZ8XsN8G1R+CwwR3hurFkkEb0omZarP&#10;AXW2WqkBbSIDZ1BCJ6THK1MLHQS3zBPOpXxuqq8iw8oieo0YO2oo2ptrKYt7MXniVHS0daKusgid&#10;vGbSoVVflc8tDx3NNRhPZdFaX6CU1pk4shu9DHJdTYWorM1FijkJRt6fVD6q7Rm8/hZkuNKgYxtq&#10;oJzuXViDoUsbMWRlFebu7sBXD+bi0R+240//uIF/++eX+PMvV/Cf/3iHf/rrO/xEm/XjDw/5/A3+&#10;G/3u9W834dzXi3D61D5K3it4cuMGnt26hh8e3VW27x/dxEu+vkRmlYkdN785i9Nk11PHvlAmoTyi&#10;VP7D83v405v7Slrq9cvH8OL+VTxncLh+4QzOHz6An07sxj9/dRBfbN6II4eP4vM1S3FqAQG8bBYD&#10;xxc4su8wDu7aj0MHDpKBO7Jx8KvxOHFtHPZd7CarVmP6VvrbwzWYt78Qx+5TXp1qwSe7irH2bAum&#10;b49gwcF87L1CCXaxA+tPUlIflaygWjR85sLYNbWom5iDhTuGYujsGtiLNeidWU3A5iNSb0IFA0a1&#10;ZPYUpJCxPMinhLaV6qAJpCOdQMuOqZCVp4K9VA9PtZnemCzrzWCj9qOoIwKNJ41gVsOcY0SKKREG&#10;n4aAKEcntxg9sLfRxMalQ6jejembhmIIrUDHJyWoGB5E79xqtE4vIZNmE5Bq/lcGWTSLx6KHQyqJ&#10;kN310WykMEjYCFxzKUFLv2TMN8Bd42JjJvsV6nh8Bmi8OqS7VMjwqsjCbujZ4NW5OhhL2Jj5G11M&#10;y3NwEGAeuKociDVTIRDMnnIv8jsKEGvLg6fSj2BdFGky/S2HgCm0kmFtyGZgsNf44Cr3o7CllIEs&#10;RO9vhZbnmuHJVP7PXGZHZojnwGOzVzugDfEahrTIytXCU+Eik9pR3V2G8SMbMI1KYmZPCRaOrMeK&#10;Ce1YObETi0Y1Yqakn3YUYeW4DuyYMxEtlKVqCYq5BgYtKzR+FVS83mluBkEGDj2laUaY58xAmxng&#10;f4ezYCrgudIaaX1ZyLRkQioxSsE/f8SHbII1SqmckDpQWUc4RZ3Ex2Skq1NRUlGM4pJ8hINuFFNS&#10;S8/zhLEjMaS7DWMI4DmzJbW3hR64B4PJ/j2UyLWV+QRzJd/rwvDeFjTX5BLs7ZhEizG0vRIdDQVo&#10;bStXphGqeC9NbCMqZyqSHfFID6QgK0zbxWvbOrMQ03a1YPCScnQvKseC4004eG8ETj+YjksPl+Hy&#10;vTn4n//jGf7X/3iO129P48iladh6shUnv53Oz2bj63sz8et/24U//8ce/PYfZ/DX/7iE//v//kf8&#10;X//j3/Dm+TXceXgCd29/TnszF4eP7cDnZNdV65bgwN4dWL5sLjZsXIHzp07i0pnj9MCnlWV8H1y7&#10;gjtXLuLa+dN4cHA9/vM7AnXTGmzdvBX7Vi3B2cVT8eVy2qzVq7Fq6QqsX7NG6Sfoc/rODBy9NhyX&#10;n4/FV49HY/auSiVdbv/10Vh/ug7X3n2KNcfoS1ZGsfRog5JbvPFMDfZ83Yvt53owe3sNJm+pxNj1&#10;le8zhra3YfjKQmw4Nhqtk4vIRnbUjinE6AUtGEqW75gqKZh5CLTp4G3PgrlGS5ZM4cVWQ5erZpTP&#10;gLmKcrHGCF+9jeDSwlltQrjDBFcFf1Nhh41g0dL7mgi+cJWHcimGjqEVqOgOo3xUFKpwIoJNDhQP&#10;86Fxei56pIrIXEr+LzrxCaV+uNOGvC7up9BAP8Qbm6+DNkcDo3gnsn6sPhe6cDYMBQZ4G9xw1ZHJ&#10;89Rw1joIkCykMpqnu9NhIpC19OEWgk4TIfgLzJTaQXgJPkN+NqW1GcZcPQwxBoE8Ps8zQZ+nhavG&#10;Chs3bVE21AS6joAw5fIzNjg1g1M2mVhPYAbrgwS0GX4GgSjlrYMBJUtYno/uaheDTRa0bJRuBitr&#10;KfeXkwUHr4+fVsCax//It6BbMtpGExxtUYwg0EdWWDGqwobRFU5Mb83DmimDsX/Fp9j46VgsnDiM&#10;AKiA0ZuNAWT7JFcqgyrPs9ACe4kTvmofjzULxgIrrxuVQJjnT6BkkOVMIROSs5KVipQCUClsJx1Z&#10;oRw/UsnIKcqaQAMJ8P6KR3b5ZLFyF3JzfCjM8xPALfhsxjS01NdgyvgxSmH6HlqNloYa1FTko62R&#10;AG2upmyWXmgqOPrb2vIgHysoowehi6+bGAw7OyuVCf3JrhQkWOKRzeuZTkWXwUBk43lkRRiAqZZK&#10;h0cwclU1Pj1Uj3knqzBlTwFm7i/B7utDcObJSHz7Yj6uvvkM935dgM0X2jBpRwzbqT4P3xyLCw/n&#10;4frbydh3vR2HHvTiwJ1OfPPDShwiM286PAFTqWC/uDAXq7dPQzMt24odc9E8royPizH8ky5MWjhK&#10;WYrnKP3w54d34fLlU7h942u8fvQAj65fx42ty/A/r36Bh5TpZ48ex9Gt63Fy/iRsomILe72YM4dB&#10;YP1GzJg4GX3u/3Eejt8chRO3x+MQJfL6U4MwZUMeTj2cyIPtxt1fZ2IXmXb1sWbsvDAYZx9NxdE7&#10;Y7H78nB8uiEfmz5vxIrPazF+bRkmrqnAzG2U0wfqcOzOPEzc0IraKUFKWguBy2j3aRWGLy5DJxmx&#10;akQOcjrscJBlVdF0ylUb5akKwRYXgm1krE4H6sdFKeXiEOigxO2lpyYgCweHCQA9ou0uFNFHRztc&#10;qOjJQVNXIUravagalwN3ox55lNI5vQ6E+N/OZh0DhhlDlhVjOoNT/YwIhsyvRSO9si6USdZkw6+0&#10;IVTrRbTZz4bqgZrsFmr1o3JMKRwEW1owmdJZD1s5WVnkJSWsq1bkpQnBBj8sRQJSsnAkCzpK3PRQ&#10;GiItIbKwjSAgq/E9cxEDDs8tPMiJAI/fU+eGoYRAbfXBUWZRQJgRzICdsjzYEoa/3sPPPPA12hGo&#10;d8BfZ4O7gcqgyoCsYiqHEioHHk9kkJ/nzM8bPdycDBxGso0OmWTLqrocLJo8GDOHVGFCcxQTGsOY&#10;1BzBp12lWDttKPYv/QR7ls3A6hnDsXTiEKybOwVzZ4xFR08dPGThFFcSkslicZZEgoLApBpKdlKO&#10;RrKVoJTE9zUuKqIofa45Q/G5mZTLMv4rvlelkRI8soZwCsE7AEmU0VlmHWz0v047lQafV5UXYiSZ&#10;Vub8ysr8EwjgIcN6UFtbTv9bTtlchO72RgzuaCKYY2TfVjRQKjfVxKgaijCU8rq3u46/LabsLoPG&#10;QgldYIKVgI3L7s9j472hqrBTtaiCmfBVUdl0hVE9Jor6qfTUCwvRPCcH3StimLKD9vFcGzZfbsfC&#10;k6VYfLyWynMQtnzTiePPx+ALMvWh28Nw5MkYrDzdjSPPP8Hm650YuyUfVVNd6FkSxeAFBSgbbkP+&#10;YFrDdjsfHcgZzvY7mmpjjI+YyEPNGGJgVDmGfNaDCfNG4ZM543Hm8H5cOXoYt8nQzzcvw3dLF+DY&#10;js2Y1N6Kw9PH8/VsjKuvxoI5s7Bp/WZsXL2BDPygC/sut2LLmVrsudyG0/fH4Mtbw7HjbB2uvhqP&#10;86+G48A3lTh+axgOXBmBzfS++6704vMbw7HpdBOOXe3E4a+HYM3RDny2pw5LKUdm72jG4VuUQPM8&#10;aJhSjJ7PyjBuZTnm7G+lf+7FsEVlvHi5CDe5EWpxwlCuot8y8kSjlId6ymoffXMtPl3Vhk8WVRCM&#10;lGS9bKg9VjZUAaMBecPdiHGz1qpQPMiLukFhRJusCHXSC3ZbUTCUnw9zIDKcr3stqKMaqBxLoM8o&#10;ROO0ArTMKELX7BIUdvthKNXAXedA2eACjFrYhiJ66LyuHARaCYo2J/ytXtj5ubXaCnuDGdZ6I7yU&#10;/55mH4/HTTDy8xozwU2PXKSHtpiNu8LM3wfgqnciqzALlnI9GZyBZzDlL89BV8qgQWa11Fr5/2Q1&#10;gtHf4oW1hhKaQUGR4gSnjwB21HHfVSYFxNEugrrbBUcT/WgNPWojA0+PC7YWM+yNVh4vrxM/dzXY&#10;YGVQGNJbjcUTe7BgTAfmyUylMW1YMr4Dq6b2YsOnY7Bj3mTsXjQVaz8ZiS1zJhHMn2LvygXYS8l3&#10;4exKHDu5GOM+bYc+qIWFQW31RlnWs4eWJoTsEnpgqohANS1EfhZUNqlwEodkVZwC3Ex1hjIvOIWg&#10;TkqLU0YgktMTkW2ixQn7EA154XWYleSNJjJtT2ezsg7w4MEdqK4qRnVlAb3ucLQ31aFXOueaqsm+&#10;rWisLUJhrpOsW6lM6JcJDYM76yitmzCytxkmBpQMKrQAA6vYnzRfKty0MWqqFVU4k5YgGea8LBR1&#10;56B5ejG65pWgbIwfZeMI7NFse2sKMGZDNUaurqOibMfcPTKpZAhm7a3GvIMdWHikFWM2l9FDl6Bn&#10;aSnGbq5B6XgXfG1Z8DZlKYQVHEQF1pIBf3s27PW0WZ1qBIbpERrK+9SqRZBtOZ9qsXB4IWpGV2Pu&#10;+tk4dGQXvj17GHf3b8XTfdsxpaIUx3dvw4trX+Pi2qV4vXsjThPUAacVI4d14/53l9DnyutJuPJy&#10;PA7f6MKll5KcPh5fPZRFoGbi8dMR+PblEJy83YW1Rxqw/OBgfP1yJnaea8HBq4Nw4FoPVh+tws5L&#10;9MJnWrCMPmHJyVrM3duBSTyp2mk2jF1agxnrOzBxbR1Gry/FFHrsGbsbUTPVi5xBRjZIO0rH5Cgs&#10;ExvsI0Cy2fiMcLfbUD06jBGfFqJguB25Qz0oHBEgeK3IabEid5AVrkbK2kZpQGbUDIqibFCEctJA&#10;ADtRSAaODLEhMsyEyvF+FIyg1JY1jacX8n/scDWpUTs5TMYOwFargaFCxQvvRe34HITabASQFtmU&#10;807uz1hJiV3M1wSaqZo3psGAQCdvWKeTN8MGZztZr5mM0sTndXboS8nQVBQmAiy7nP6wQEelQcZu&#10;NiGfqsHfZoeGUlhFKaeV/ymkd6W09tY56eFdBIWeTJGBTNoKaxWZmRbCWJlNeW5BYVsIkUY/HLQX&#10;rhZ6vOI0ZBZlwt1NNq/RMKjw2DrcqJax9qlDsIDb4kk9WDppMJZPHYpVnwzFmpnDlU6tzZ+NxtY5&#10;47B13gTsWToTRzcswckta3B8yypcP7seP7zaj3ffH8Tb14fw9Tcrce36Mvzr3w/jH3//Ahe+W4UI&#10;z8PZbOX1DMDOAJOaTZmcOBD9Ez+iD9bD5XdhQHJ/JCUPVMaAxQfLwmcOt0UputfV0YzqikJ43Lyf&#10;uRFMmjCGkrkKXW0NyKO0tlt0SgXKJgK8takSRYURTJ86FjLRPxw08PfVmDi2G4NayjGiuxljh7Rh&#10;KL1ybmkQCc4EqhU3LQXvQyGDY50HqbRLcXYeh4cAprWJMADHej28J++VXU67Hx5e1/xhHhSNCpM9&#10;3chncGz/rAitn0bgactA3mAXSoZEqM7sbL9u+BvsqBxFNdktv/MixHYZIIk4mtk2W6nGytKRFh2I&#10;jNyBMBLIrnYSANuQs05PsHNfw0tQMbICbVM7UdJVhFHTu/Ddlc/xtzcPsHLuTHw2aSxe3rmCf/75&#10;Gf6vf/kz/vbyLuZQIS2bPxNvHtxGn/3fdOC7t1Nxmv736O3hZOAROHGtCWfu1OG7hyNxmVJ611dd&#10;mLKxjP64GpdefYpdl7qx49JgzNtXiZVH6rH9Yhf23xyJrd+2Y+R6L7qWhdG2JIgRq4tx6MZ0rDox&#10;BI0zQmieG0P7ghiGrChB+7wYGmaEUToyhByyUs5gJxnTCXerEeZq+rwmI4KD/YgOdRGIZMJWEzwd&#10;BDwvUrDJjOKuABt3NtJykpHiYKOIGVDakU9pq0dmXhr0lfTOZCN7kxaRTgt8HQRYKyN/lwX+QbyI&#10;ZO5IlxmFI3kTOuldeWEjvU4E+dxaq0NGTiIlsgklI3MIYj10BZSNeZRfrW4C0wBDFVm1lqBsdcJK&#10;hrRUk2HreeMINlcDAU0GdDRTvvNYhcFtynfJpGRhGy1AqCWgdJ5lk5nD7WRq+uuCQTHkdgZoJ3jc&#10;VCTS+AzS611qpF9Wk4V1yCEjhymTJ85vxtmzM7FyFVlrYhE9XZAgykbDkGLMICg3rF3JBjADS2aM&#10;wtLpI7B0Wi+WTx+K5Z8Mw/o5o7BpzlhsnzsBO+itdpCBj2xYhFPbVuLMzk349vh6/PhyC1493Ymn&#10;T7bgyf1V+PO77fjLr7vww/db8OObLfjzr59jydZRcLdYYOvQIdjsRiLlcaLUP04cALVVg9JB5TD4&#10;DEonVlJ6AjKy0jAwqR/UlNjBgBttzXUIBRyw2w0Y1NmKESOGKFMGu1saKItblQocFcW5KC+OorQ4&#10;jPy8AGbPno7ODoI0ZkVzUwEmje9GT3slRpOZR/U0YQiZuKWnBslSZJGWxVfvVgJkgGDVS59DVMXP&#10;kuCqcFLt2eHl57kdEXp8C9KciTAwsJpphyJtlLtDQsgbFGRQJTh7gtyHDBtmUZrrYIhmItbkgymP&#10;dqBcR1vkYvtioK3XQFdJ9VGUBE1RKhJDDBheenFaqsxoKtUbbUMVg1tNNknLoRyjrdrCYEOFV8X/&#10;7Yygcngx5qyYipVrF2LMlKGYMHMoFi+bjFvXjuH82a1URvtwbP8O7N66CX02nWvCkftD8Nm+Yoxd&#10;l4dlX9biytOJ2Hy+EkvIugsPN2L7+ZE05lUYt6EMo9bnYsyWAvSuyiGb1mHshhKMXV+EQUsCmLKH&#10;knSSHmVTbehYkofIyCzUfeJDw8wAckcYUTPZj8ZPYqifHkLVBA8apxYg3MkoyUgVHUq/2u2gDLGz&#10;QdsY7QgGNn5zgx5WsrKjSQ97M29IpxUmNlTpeDKX2JRIm+xIgD6ihYEXM82fjERfEtT0tVllWdAW&#10;piIzkgBzBfdRTR9Ul8UgwUZHQDmE7Vv5XhMvZrsFsSEERxc9ahdvRoOJ7FxISUVW542xVqlhLFMh&#10;p9NPMGUgg4A21BgR7gnBRzntYzT1tdgQ7vYgNjTMG2VA+ZgwpXY2GdfBG2SlMvCT3V3wtlpRMiKf&#10;fphMSk8b6/IjxgZSNaqULEzQM2C46ynBySCWAkqwCgM8BL+TUT3Slo1lW7rw6OYiPL4wHdeODMeN&#10;C3Oxceco7Nk3G5uWz8G+jeuwc9UKrJr3KdYtmoXVsydjxcxRWD1rLNbOGofN8yYpE/cPrJiD3Yv5&#10;uHI2jm1eirM71+Hy4Q1482Qbfni5DW+fbSeIN5GBN+OXd7vw89ud+PHtVvzwZgd++n43nrzYg6ZJ&#10;JbB1aumH1WRfNlZtCjJU0mudAUcn5X+JC3ormcigUSa0xCX3QzKldMDvJJPmI/Jfy6f0dLRiaO8g&#10;5MVCqKkspayuUCpR1lYWE8A5KMzzwuPMxtCeFrS3VKMg1466qggGD6omA1PGDmvHYErqEV0NaO2q&#10;Vjols/Opamg7rBW0Lh2U7G0MlDWU0jE11U2GAmhjkYFsGkBsUEgZcrQUZsPE37nrrLQ4RjhrqA4o&#10;tX1NtC/ttEy1VB3VdnroXBR2RJV+h6CcJ++XkaCUTVXwvn1kEdjJBHAWwZ4d4fFQZRnK2YZbHFR4&#10;GYh0eKAu1LAN2MjGVmIhwP24oKEqczV40D29E4OmNGHQ1DoG6QYsXTMVO3cvxIOb5/Hr2ydKCZ8+&#10;Wy53YOuVHnyylxJ3TTGmbq/AjG2l+GRHGaZtrcBEyt5lh7rRNtOLyokBlE51omlhDGXTnKif60H5&#10;THrAESrkj7WhaCLBN0KP4BAjQr1WWOozKees9HUaNtpsNloPSsZ4UTLWy8YsjZoA6HLD3WmEp9NA&#10;T+snOzrgoTS0UxobycS6QvqWWCZP0o6MWAqyKGM1lEQyhJLhTUayLY7SiNG2QCSvRrkxGgJZRdma&#10;GklHii8BmeFU+kpGX36mK8yArc5IljUQXPSf5ZSplDNuAsTXzmNu0MHF4BGitIpSWtma6L87Hcrw&#10;lAA73Gnn8TG4EITGRjJxLf0rA4q7yc4AxADA30V6vGReRlNK9TAZP0oZ5mP0tlIGe1veS6/SIWSU&#10;Hh883G8+lUY+o320i42MAUIe3fTadgkQg5wMGk746KmszclYtL4TPz7biAfnJ+G7I0Nx+dho3Px2&#10;CV4+3YGvPl+CnSuWEMBrsX3FYmxeNB97Vi7FzqVzsW3hTOxYMgu7ls7CPgL3c0b3Q6sX8XExjm9e&#10;hq92bcKFA5vx4q4AdQdePNxCIG/GvWuL8PLJWvzy0y789Jbs+/16vH2zDd+/2o6ff9qPk5eXUm5S&#10;hdBrJqUlIon+Nyk1gYGI/r7LSfYzQ52dDg29cFy6rKs8EKkZlLeUzTn0wZJKmZcbQixHlkwph8Wo&#10;Vcr4VlQUoSA/oiwrWlmah5ryPIT9Fshi5sV5fpQUetBD8HZ1VqC1sRBDO9h+exrI3pUYMrwVgUoX&#10;ogRlpMMLH4OnjyqptDuG0t58BAlkC21XRn4q1R4BywBpb2SAbKFCIthNBcLCeiogC8wEtIXvOZtM&#10;BLUFgRYX3M12WMiW5mKDYo+yS7JJEBbo2MZ0/L50YJqooLQEpy5XhVQ/mb2U7S+XbY1Mn0u7Z683&#10;Mmj7lFEOPdu4vkCNUHuQ9iuLcjsTOT25MFdSzfGYIp02NI9icKINWr99BVaumYdrV0/g7396jT5j&#10;V+dhwoY6DKesbZpO+TsvH0MWF2PEkgL0zI1i8KxidE4hY451oILAyx1BCdpjRPmkIOpmhVBA0Hq6&#10;KFHYwEJdZIvWTFjbGJHrtbDU6Ri96FubnDASKHYyi6Uhk40+kxKTB9dsVEAT7iYwehxkLi/8BLyd&#10;bKsry0RmQTq0jJbaKH9bZSMQ05HBi6PL0aF/9gAk2hMpYWRoRg99sR4aRjodfWWqIwlJlEPiI+NM&#10;/ZDhTyN41Yhz0ouE0wjwTGgKGFwohz2MhibKWhMZ08yAYqbsNpKRzY0MRG1OtI9glG03wEZQu3nM&#10;ck5ugjc4yE9GdDPIGKCvkOEwyiKyuL2FgOc+fQSqeF43PbKDAckjn/H3bnone202YlQekR43AW1R&#10;WDnU7qG01iG/N4wCsnG0w/++I4oBwtnI/6R9KKLEv/9wE17dWYaHF2fg5umJZOJluHt3PR7d3Yij&#10;e5biwIa1OEQA71i+GHuW8zUBfGT9Snyxdhn2L1+Afcvn4fN1i/DlhmU4Qb97ZtcGfLVvM87u2YKb&#10;57fiD2/34u3LHXjzbAeePdyAa1c+w4PbC/HLj9sI3s14y+17SujXr3ZyI9j/8DnmbepBpi0N8ckJ&#10;SMyMo4Tuj5yaIK+tD5ZSO/olfYAEvpemSkJKWhzZWA2HDDGReaNk3IbmCpSV5aO4KBc6TQrCYTfC&#10;ER8qK0sQ9DuUKpXSC+1xZFN2VyAv6kRZSQAdZNzONvrHxmJ0t1UR+OUY1FuF1iFVygL1xSNitE5s&#10;n1RcYouig3wo6M2Bl/LY2kQwkjz8HQ62A5cynOkbZKJ/JeHQqlgIQBlxCNZ7FOB6qArd/I21gp9R&#10;RmeRLNzV/KzSA1OxGZpcHbT5WTCUmJUcAGulhW2MKrGIijGPSo/MnexLRIYnFUYSkLCuvliFWFsQ&#10;1lL+lm3S0+ImHhis+VgwvADGSrbJOgMDuh8FbVFE6/PROK4blWOa0EHPvGz9GvSpHOsmQ1CqTA3Q&#10;k3oxZmUd2j7JRc14Lx/z0DQxB5OWNaBxCiPktAglpRXFE1wonehF6SQvAt1G+sE0ApiNmo3Mz4uQ&#10;VZlGyfteotrlwjCKxIaQVQgCa1MWPGRZO2Wpm97U1EAPwO96eeEM1WroKC1UlB96St70nHTEE3Q6&#10;Sg91RIVMn4BXg2RnCgbo+iPFJP43DaH6CLIi2Rhg7I9kgjrJFId0d5oyXptoTkCKPYVS1IIUXjx1&#10;mPsJUeKE0skOWZS3HjIwQViuUZjU3myFrlRNb8obVWNBWW8u9GVk9rIMglWtnIODYHS1OxixXZTz&#10;ZmUz15gIegODF8Ha4qTy8BLANrjoc1SFDBol6ZTgOmXIx0h/7mAE9pHZTVUa3uwsBcBuicrdvB+D&#10;bMjhjQzQX3sbKeWadGw4KqzdNBq/vduDZzcW4N6FmXjw3RLKqbW4d3ctHtzajKM7luOLjevxxYY1&#10;2LNsIQ4SvF+sWY6jG1cr2TwC4AOrFhDMS/DluuX0vOvw1d5NOE8/dfGLjZTMO8my28m4ZN/n2/H8&#10;0Ub6rrm4/s0MAno13v2wnQCmtCaAv3+9Ha9f7ODznXj59hAa2wvw8YAPMTBFVuGjTFbFIysnC+Gh&#10;+cgM8r4a0vheEgakDIBWr1KmFBYURpX6WGXluWhprkUsGoBKnQS9UaOAt4qb3+tAJOii3GYDDlH9&#10;NZbB485CQZ4LVeU5aG0oxaBmArmzCkGyWzFZLLeJvrbTRxbzkVR8DMBiW+hjh8eQPzIP9jbeF7bB&#10;HCqfQIcTJaOiiPTSOg1mUOmxIEgy8TJ4x3qiJK0ygtrLdiuq0ITCYSGqMCdZW4vasVXw1bqhYduU&#10;fADp8TYQxJLNJv0XLrJrvCsZmf5MFA4uUPIIVCQhTUzFe852lq9hIPfRSjF411LRVetpIXnPudnJ&#10;8g4Sn0s8fIEeCY5ERJoLiLEiHnsuMdiACYsXok/rZ0EUjiK7TnajeZYf3QuKUD2Z8nhaDmqn8ASk&#10;W312GeoJ8JrpEbTMLkA1gVw0zonS8dJrTPqvSifL6MmgvBhjQ9CWpCjMEuslw3WQkbqtKKIfjElv&#10;Hy+WXaQKmcpJ0Fqa9dDS9GvK6D9qTciIpiOTskNTqFPYNt4xENpcDdK9acqYXrwlXhmk1wQorf1q&#10;pPPiGHKkWocT/bL7QkOmVQXSkUqwJxPEmnAWUt3psBLAurAW5nyzAu5kXhDZr73ejuwyKgYCNqsk&#10;k+fy/nlmLF3pTdZQFmnJ7uo8FQGdTda18EJTVpGx5XjFw2TxO5p8NWz1Fjgold319MIEcEgWQR8e&#10;VXy9p51box15PfTUZGcP/bJf2Lie7E2rEO5wI787iAADg6VaRVbmjWyWhmSjFPdjwqxavHu+Fc/v&#10;LMD9r2fg3sWZeHhjFR7c2YSHD9fj9ncb8OWWFTi6dQsOb1qL/ZTQh8i6XxCoh9etUAB8aDXf43Zw&#10;1SLK5tU4s2Mjzu7eQhamVP56G2XybvpbAvTFdvzwijKaAL5zfTH3PRuPbi0kaLdSOu/Aj5TPb18R&#10;xC+24hWP6d3bfXj87AC8YSNkWU2d+f36wU7KWNdgsl2Xl1IxiHRNIlk4mY+p8JBZLVY9rFZZWjag&#10;rE4Y8LugzqLtSU+E10OfWUDA5eUgRLD7PSbEIm401ZXxtQWF+SSRUj/qaqOoq4yitbUCmVReBoIj&#10;r43qiAFVAq+XwTRM5o0OpmymAvLzuaPNAgstna/VwUDK/x/mQ8m4IK+1gaC28zskI/ragiEx5PUS&#10;3IODyBkSQNWkYn43yM9tZHabwox5PSHeqwB89SSzRgaLVh8fvfS7vK8EqYmbo4r3sclH1Rbh8VCV&#10;lFsIyizYKeODVHOGkiwGBJPS5uzlbDutYaTHSDKRTKgiWratLKoCG5z8D2O1jRbQyzZGe9BSgj49&#10;CwuQN9JIMFoJ3mJUTfahfIITdVNyUDkhhNrJERQMsxOALn7PjuZPC1E9NQclE/30e2TQ2lRFFvsY&#10;uUTmhXtdCPTYuNHjDGPkayerDAugROb88mY6m9nw67IUbe9iY5cOJFMNZXe1TmEuV4tHAY2anjY1&#10;mA5zuZUnH6A8yaZPMCLTk4H+uo8JwCRKYbJ0IBNZfh3suTZkh7NhkMwnRkMNo34qmTfVmYpUgt9U&#10;RHCVSfaSQUnS0JLVdZQ4evofbYmGF8UCfTXVQL2VF16PtAgbWkgykRKhKZI8Z4KbQcVSQbYtM8BN&#10;MDprLTwutQJgNYOOh2xbOiwP5dzCjOwF9LUNU8sQGxGCr5s3mOwgvaFu+nkbWd/VKJ0kWWwEAeR3&#10;hZHbEWKEdfEY9JTZ9M6DggS7lRLOjIsXF+Knl2voUZfg+c0FeHRjMe7fWoOH9zbh8SNK3YtkXgL3&#10;6LZNOLp9PT7fQOBSJh/ZuBJHNqzmtgpfrF9BUC/GYb53Ytt6nNq+Aad2bsWZfevw/ZM9+PnHnQQk&#10;2feleFwC+OkW3Lu9HPfI+K8er8SbF5vwmvL6e8rnt2Tg719twyt+9+Wzbfj55/04cmopMrWpSMmM&#10;V9b/8XdQHnaxgTIIhTqjSFfJkpoD4fLa4Q24oNHy/pqpPgjQytJCpWc6Q5uCtMxE6A0aZOupTuxU&#10;Zz47TCYNolF65pgHleVRVFZFUFMXRUd7GRrr8lBZEUGmNRHZoUylgou/htK42cWga0CAwdDD9mag&#10;/VGV8T8baZGo/Oz1JpiqtcgdLh2PbthoVSwNEtTl+htpodyKvA6SyYM9HqpNMiPtkPTTRKkoLbRC&#10;InmLRuUzSJNJeQ+tNVZl/N/R6Ia53sHzjiDcHqLSop+mbM6horNVk23LspFNpedpskIVzVDUnrWO&#10;rF3F/6sLUnqTcHJIJkVm+mxaPAJXQ8WoZpvVSsKQTwt7hYcSeoKbUthB9s1BB/1uNQFbOtqDCskY&#10;mRhE+fgAQr1mMi7fI2irJ4dRQuYtpoTOG8XoNoSMQ4/o4CYy2NtBIHfqERlKlulkA2UjdXCz8eJ5&#10;migz6fOM9BjaUoK2lmCuoqRuIChKNbwg0pnkQiK9guT0Sg+hryVATxlhBC1gtHTT12qRQmk80Byn&#10;dGTpcsl+Ye67nFEvJ1vp/RxgGAi1n7LXrUKyLQVxhgEw5xqVC6KWtMUKO4/DRgBL1hRvKmVNoNFD&#10;v6ZHFgFpKNdSQvNG8maooilI8A2EqYSgrXXS/5CBK4wMNDKWLL6I/r7STBDrKHfIDIPDSlQN0B6E&#10;BtkR6/JQaltpK+jTGWXtDfRblEuOJjsblpfR1otcAlWisTC0wtYin3izw2QuHz1aGQPB6+cEzYu1&#10;ePt0HZ6RDR/fWU5vSu97fzOePdqEr0+uIvOuwpFtZGJun29chS8J1GNbCd4t3DZRRq8nC6+jfObz&#10;wxvXkK0J4L3rcP3SerIo2ffte0ks8vgNAfz86Vb+x3I8ubMIzx8uxbPHqxXAfv96p/L5GzLx61cE&#10;9XMB8Wb8/MthjJ3UjA8++j0GUkYbeT8iIyhZGaAcVU4kJ71f/FuTlQGTlcHWqEVxSZ6SkRUJkFXc&#10;NiSlDUQyNy2/Y+R3jFYCzUmlo04jI0eUqpRlJWF65iBldwHaW8owYkgTGmrzkGVOQoa+P7xs4I3d&#10;ZagYVAAbfaSjjvK3wQBbswkGyTHodEFbpqLyUpNErLzOZHjeIxctkLY0jfed3yWATVRclnIeA++d&#10;jfLZQmAb6/S89yQDPsowpp7+NT0nTWHIcHsUQbbVnEE5yBueT+am2qyRjjySSplIcCfSclIZ9FX0&#10;v1SDFXq2vQzEm2krZFSFIO1v6auozew8o5J4YsjjdwIqpPgyaAHT6aEzkCqrTmQNRHa+CX1KxtpR&#10;MNaGqilBNE7LR95gD0pHhVAziQxMWZE/xM2oIUC1KOAuGk3mHWJHdDi3XvqKkZRHNPjS8SQ+2NWq&#10;J4j5nNI53O3g73OUXl59WYrSI6gtVFMKWAleoyJFzdUGZMkYp3hIPpdkCenF00YlwYEXkOCQ/F57&#10;pQ1pgTQCmzI7kgUV/ZWpyAZDKSNVvh6VQyugJyNneNOh9tDnujMw0BAHXYyszQtg5ckaS+nXCUB7&#10;vXTf88aUmsjiBGoFj4eyRptD6Z6bSUZO5/fo3VsZlXnzLYzULkZTN0Hu5GasYlCiBLaQRW0MPk4q&#10;Bztls4OS2ttooVy0ILfHTwYOIKfNxf8h0/MGZpeb2IjICvS1VpHbDCIx3mwPg4B0gklHiZ3vW6r4&#10;Pe7X28kgQb9dPMSPp0+2Ubpuwtsnq/H42mw8IAM/urMBj+5twIsnm3HuMP3v+rUE6gYc27IeX5Jx&#10;j5BxT25dS7m8TunIOrhyIY5sXoKvDqzCd6c34oEsFv50PwG5Az/Q374io75+SQAr4CS7vtiG54/X&#10;4w4l9N2rn+Hl4xX0xpvw/X8x9Bv+7s3LTXxvM149o7x+sxXfUBVkWzUYKGs8E7D+2gh9aIx+WAut&#10;R4tEsrAszJVAJk7JSEQ46oeHjKzXU8kY1Ar7ClNnqFOgzaa64ntGsnRmZrLSoZWXR4ka4nXLp81r&#10;yEVPVzWmTOjB0K5a5Eet8Lu0BLoLg3ub0DKoGsYC6dtg0GYb1FTo+Migy8CZVcagTwktQ5LZxbRY&#10;bHd5nUFYyIwuBlNzZTZSYkkwU13ZeZ+SI0kKU2ZEMxloJZBTpYXiYSwhAUTSoAqlK51ZTspbIZpo&#10;bwylI4uQxXamoq1LFzVZJuO9DFRsQ9m0ZToyalY0GzqvTumvkXx6mXCRTvuXxTadRKuY4iQB6Qcg&#10;UWZYRczKsjGp5mR4SqRzzS8AtiE4JBv5o1yUyl642GCLeoPIG+IkQ1jgqTMx2uhga1IpiRahHjvl&#10;BCVJm4lMQxbpIGsIGzWywXUQJNUZ9A9WlI2IKHLQSfknHTX2Wh2C7S5KDDJZvZlg5s2gpHa0GmEl&#10;M2vyM5Rx3Ajlh15YkRJYHSXDFtBjxwgA6eUT9swnYMm65lIr1BFhYHqNAl64QgelMVm8mFE2qoOa&#10;0jrFk0KpIumXfv6vgwxIOcIbYuCjroQArjIwaPD/q+iL6XFVAmbxGDxGL2WuV2SQJGY0e5DTITnW&#10;HiWK6svpSZQeaXrkonRKfF4rehsP/bSHwSnc5FFyqiMEtleGq2odcFVQvpMZPE1e/l7+W8+bKDJO&#10;OiuEkQnaOsnQIYirpdeUQaJZMtIow7if775ZgZ/e7MDLO0vx8OvpBDAf723EE0roV0+34er5dThz&#10;cC3OHdqEi4e24NSu1Ti5YznO7V+DU3uW4fzhVbh1eQue3N1F77qPXncPWXcPfvrhAF7T8woYX734&#10;r00Yld72FT3uS4Lzyf2luHxqFG5cnIRXj1bj7cutlNCU0m92EcCy8bvcXvL7b3/cjXkrhqJvUl/I&#10;kp6pukQ4y50EDAMUr6FMeBBgp9MHaymTdQSuzWVCckY8EtMTFHZOVycpn0vCh7x2U0JrCGanjwDw&#10;0scGbPD69aipCqOloRBjRrZhLLdasnIdt7yYBXV8v3lQFTySDMP/NteaoSlluyEYVfmZ7+8772FW&#10;sbShVN4bNRUYrzmvvZHsaOQ9krZgktRY6SUuJriUdqVBGgEm90hh0FweI+2TgZbMXedS0l+zy8ne&#10;DMKSnGMiwcTbE9A362OlTctkEEeZg+xJ5cjfZBcZ2bb1SHYmYYCxL6VxOrIKspWpqWqqzWTawIFZ&#10;/ZBoiMcALa+bnT6/wABrEVUdfXafqslBxCQLiho/1utV0sdkGMRDeeiT1EAZHhFP0EwAdtvJHhpq&#10;ea3iWe2Uv1Z6ODMjm6OGJ88G7abXKB0Vhb+JoMhJQFo0nsxkQO2YUhRRUmgpSUsoqQq7/GgYy8hc&#10;lEz/4eF/UOIywlWNpMceXUDGNTJ42LkfF9zVBAYlmE6m/pFlbZQr2ZS0WfQDtmIymcxJdaUj00f2&#10;pPSWwXq9sHe1Q5k3q+Z76VEVmdWApHCa0kmWTe+rLqEHoSzOkbWXal38HSNrGRsIgSu5xz7pGeb/&#10;Oyp53iWUTzxPAyO0nX7GQmkmnVVyEz0NTuR3R/k9M/JagqgaUoj8Dh8qhlJKdXpgLZHsHQK00E5F&#10;QIXBY8iWIQZG5CzK9mx6bzuvkaGIbFFOFUI5bmHgsLKRiV/2khHOn1uEd2+24/ndxXhwYYoyfPRQ&#10;YWAC5/FOAlnAuQXPHmzDmye78fz+Vrx4sBVP+d7DW5vx+tl+gnQvgcYgID3MZMyXL3ZSJov85esn&#10;BOGzXfxsp/L5K4JaAPyanvjl47V4+Wg5vjkzFl992cvgMY8svEVJ6PiB+/z+1S4GATL28134kYHh&#10;6rXVZE0dEgnK+NSPlXnODt5ve6sPKfoUZTZSEtk3KT0OBgvvKbcUVQL9L1lIryJ4U5CqSlbyqA1k&#10;X2+ANoVS2ht00CfbkBtxIxwwozDXgfbGYrQ3lWKMFHlvKEJlkQd5ESOZ2oGCSi+iLSGSA9sE24KR&#10;99ZGdZRZyP1WSOdkGgOkmV5dmPO9XDZxUxeQUWNkQSqyFGci0uR+MeBnhMm+VR6k+9OQEiALsu0Y&#10;C4wKY4p6kwCgysmAtkirDFXKcJEmokM2gZ/mSiIgaeu8avTXfKzI5HRfKttCujJFNSOYhkRrPNL8&#10;qTxeDVVougJqC4Gq9qqQmE01GcxU2pyGAUiOK5Oyuk/hMD8qh8fo3XzI6fbBxoYt4112muowwewh&#10;EGUMV5HJDfSIlWnQV2fypOJgYYO2U5oECHgvd2yidzRUqMnIVgKQF5zsayXI/Y0ONI6pQAV9rDE/&#10;HXmDJJ80F/Xj8uHn75qmlDJ6UY6WGeCqNCHc5mYESka0M0KmDigJGlmUQjIDx0SQ6NjoDYyALjKi&#10;p+79FDdznglavxpxtjhGN3pbAXc92ZLfN1K6GqQnuUin5BdnMfqpuS8zo2NeYwzuMhdvjJteOpMX&#10;NQWZEfqMcDIjKW88GbGoO5/gpBTPS1FYU7ywT3KWKcPC7X42DisZ14f2cTVoHlVB8NJm0MdGmqgy&#10;2oNwi2wv47WgatBEeRMpw1QS8ckOMudYJw2HstzGBuCrJmszWCW5E5SeTAflvYsN7+ix2fiZ/vTZ&#10;vaW4fWYyHt9eicd3N+IuJfTTJzvw+OE2PHkgACYQ+VrSIK+cX8D3NhKQu/Di6T48e7KLQN2Opw8J&#10;7EeUva+4vydbCDwysMKke/BCwEzv+/zpZn6X8viZrMW0Gg/vLqOE34gb5yfj1O5W3L48ncBfx6Ag&#10;Q0uU3d+LpObjy+344y9fYNq0dmVaYYoqHv0zPlRYxctAmW7OVGYsxafFKSmWAlSpYClVPATIGdp0&#10;5T0pCqAhO0tJHrONcpPAll7rYNCFSIiWLmhFaXEArY1F6GqtwPCeJowY3ITKEh/yKTWdDgZzUwLC&#10;lLTOBje0bD8y9i99FpriTCQFU+lzDaicHUJsuhklM6giazWKHJYgapCOSQVUcUh1p6K/rT+MRQzq&#10;9V7YyMwSDDQkBSsJRB1UUf3x/3I0sNGKGcoZ7Bm0E53xysiHg8FDVEB6JF0J4llusjj9bCrbmhCN&#10;AFbNAJAdY1CR6ar+FKTxP3VUlGbavNzOKIrac5HfmYOioTHkUclYY1QttiT0sdGHlg8Lo3i4F4Fm&#10;ejH+sYWsKjNgIp3Sc/p+PFJSHqVDSlOQxBMgOAlwYyEvChlVmEMGt500+jKmKuxdNaYItaMlUTsf&#10;AQK4rDuGuuFFKB8SQf34fOS00Gv3SGK+G62TK2Eroakn6CqG5RGU0tObhUCTj3KaHoGNXiZkawq0&#10;ysyeNHpkeRQJEWwIEHj0rjLThB4izZ/OIOBQxtnMdWRKSlQ7GVK66TMYFTNyZHgoG6kFMlvFBw09&#10;czKjo1S5kFkrMoYnsinRlwB1LBP+OieKBuVynwxKUsWDnwkD64p404oyFDnta3AxELmQ0+ilfLYj&#10;1EypR4mc1xYmuwfIwPTePDcTfbBMSbTX8CbyuYGAtTKIWPlaV2FEgI2jpC2GxtHVvL68F5RjWlqH&#10;JEbijdvG41dK3hcPVuDaSQL47jqy7ybcureW2zoCeSMekn2fPNpJEO7FzeuU1Cfn4OmzHXhI//zg&#10;4XY8erwDTx4L25KFnwnTSk+zSGZhUOmY2vWeeelxpTf66cO1uHdrEZ7yP29enYdH91fix++34+43&#10;M3HxYDfuXJyOp/dX8Pv05t/vwtsf9nLbg19//QJnLyyBi2yZImyaTt+mGcBrTUmYlaowsFTnSOCj&#10;gFWmHyaTkaX0rJaeV55LHWmdiWQQdiON+8jQpMPjcyKaG0KQALaYaely7Epxuw5ZoZDgnTBmEKJR&#10;Ek/URLnN6ybLizqTlZlkrjYXMqj23LRD7hZhMR38VJSl82lhJiehcKEB1dOD0OXRD9Ni2QjiUDOl&#10;bi6Px5Os5E8LUKUfRoKv2K0s3kthUDeDhBQ6kColgeYgjCQhAxlb8gzS2J5UYgNlyLFIhjgzoXFl&#10;KiMh2cW0cBUWJHnp+emR0wLpfGRwJxH5K/zIooROciUg0SWdsmnQBVRw046E60Iwx8zIcKehj6VW&#10;pXRcyWSCSKdTkbu6CsrRKBmoMFPxsRHKQekp9TVbybKMYg1G5JJlBJg5bSGyLU+YTCxpiZKeKD1+&#10;fqmFRfAKkCUwFHZFUNhJX0hJGGtjtKP/rGA0Ke6lzOx2onJkjKwcRsHQAEJkaAsDiySay5Q4ScuT&#10;XmmJ4pLrrAqkMtCYFSZVRTLJwCpGOg29BeVwew6BIlUq6JPafUqHk4YXTlNCv0XG1FXSA1cbkEEl&#10;IAkiMt9VsrdEHqkClFaUuFkxLc/JTqlfiMKOGCLNYXpbSQ6IEHBGXheCkZJa5uNmF9G3EoCS7pnB&#10;CCsdVu4aE2UvA4iAnQwqclkG79Ux7p83ViS5DP6bpBONn2nZSHRsMOLRjQV6pRqIt9ZDNURVU2KB&#10;lhJ0/faJ+On1Nrx9ugo3z84gqLaSXXfg/sMteEDmvftgMx4+3kqQbsUzgvPkyZm4cmUJHj/dTgC/&#10;B+9jbk/JwsLEL5/tVkD8SoBMkL+glBYQK96X4H39nOz7YhOeP16DR3eW4Pa3s/HdhWn83lp6Z37v&#10;7grcoZS//fUkPLw5Fy8eruH3t+L71zLhYTd+/ukoxk1sRv/kvohL+ABpqgHQuwRUCQRvnMLASemJ&#10;CpATyb5JZNzM7Axk6NKUlEwpw6MzUglpEmBySUkeyk1tMoFJJUjPrNenwyerFua5UF2Zg+FDWzBx&#10;XDccHh2MHqqbEO+1j/ed7UJyC7LoYf0dvKZse24qS+mLqZ4TROF8A4IzVChbakTLei/yR7phpvTN&#10;ps3SF2cg1OYhm9IC0Dvr+X4a256k6wqIDaU8RjKmS+4VWdZG62ZgkA/RTr2fpGCDOp/3ncyfFnpf&#10;OEKmmeoJ7Gx+niH5DpT3Ip8HGj5GnGmAwrzpjlSoPGRkBu9s2kZp21q2Tw3PJ8OdDks+pToDgfRS&#10;98kf6kDRCD/8bfS8rdIhRdlZpibd8yJW6lAyKpde2I4iMmeAstBYSlYiK4tnk06XUOf7zptCynC3&#10;ZA0x+rhrKBUpN/2MdB6ykUjiqhEFKOsNIUR57iNTS5pi4eCgMuTibqQs5XuuOhN0lDcy28fBfWZR&#10;CktPtI7MqxcQkPFVBII2wuhFLyzpa7ZaByWtVKzIUSpsaHmzUoOJykWXi6hsZNxMBqNs+lcLo7H0&#10;DCbYBygXKMWbhBRGSWMBAUTwmguNPA6ZZ0zl0eBFMZWDRXqPK20MahmKEpDJ/CKLjPTUMg9WSgGl&#10;eOjheHPV4QylAWhCGXARvCb+l0RiLeWWWoINb6IuVwNTPn9LgIuXMvJRhhnUfF961W2U87ZSB/2P&#10;BCkDr38Qx8lor56uwdvn63Hrwqf0uxvoYffjIaXzQ4L5MZn1McH4hGB8Qhl8j9L5IWWysO9DMu4j&#10;gvgxH58/pT/m9kLASwYW0ErH1QvxxJTOL59SUj+jfKbvfXRvGe7fXowb33yGW998irNHh+Lud7OU&#10;BI8fKJl/+J7fu78I97+bhnvfTsOj63Pw5M5iPH+wFG8YBF693IsqWpzf9e2jrIhvcPBakYGVdMvU&#10;AcqyK0n0vomZ9H7aFKWeljKjKS2eEjoBRjd9tDoOWRY1vxePVII/20RfSrC7COSCAj+KC32oqcrH&#10;hLFDMGPaSOQV+CjZP4JWSfRhW6GEDdT7oOa9MZVSXdIGqtm+pfO0frkHZUvMKF1Am7RIg6IVKoRH&#10;MKgyEKtyM9m2TEovc7JnINlShhaNSruSdFzJgTYJU9NiZSmjDAzkVHpuKktheQeDukn6XwjezEgq&#10;khzxbBuUyiQiM+W3ke0mi15Z8qXVOZlItNNOuCidvanQhlRQUZLLFFMXg72blkqGopLpe9O9DAS0&#10;gRk+2gx3MvrkdJuRP0xygtlI6+k/KZvV9J+GkkyEB7mVTBNLqRaeBkY9gsvfaCfY3Ypk1vM7Zspt&#10;VX4KX0tnjl2ZvRFs9SpBQDKM7PUEI+VkuNGGKIHvb7QoM0MC9JDeWhultBNBSu70SLLSwCVDRbKa&#10;hNmU2RuUyaYCEyUDZRHlg8xAMhfQ2AfVSi6qiQwtk8r19BGqKH1Dbgb9I30wL7B01evpZUzVlC+8&#10;kLLPQFuEzGZXwCasKJ0OmZRFznIGJ4JXZKu11opUKhArmTS/J0pw0w9Rnkuvt1w8LeWPlLwRqS3D&#10;T+Jj0nxJfJ/BJ5f+h15mgKEvHASgr9xBX51MBcGIze9Jbrf0eGYzYKTxeVpIvJiD9sOtKAxrNSV/&#10;lUNhXgk0Kd40NI2sIiC3kOWW4eXDFbhxdhK+O/sJfnr3JZ482UnwUjoTnE+e7SKICdZn2/gozLsV&#10;D8msCgNTKgvAn9EbP39KT/xf4H0jOc3Su/2C/vnROjx7KH53CaXzfNy6OhPfXpiIr44NwbH9nTi+&#10;txUXjw/Hg9tLKKcFpOvxE/3vu1dk7Mcr8Oz+Qjy5Nw+PuT3k8zev1uP2nY3ILXQjXsUGSpAm8jGN&#10;TCrzg1NUSVAZyLrZDICaRKSokxUQy9TDODJ3uoH2zEcvqRuoVP1I0yTBamdD5neyLTp0DKpDaRkt&#10;WV0JRgzrxOSJw9DYXAqtPU3p4BHv+nFmX6goNX20ZE4Gc5ntpSoke3d7UbXIierlVpQsMiM4OwX5&#10;cxgsh9iUji4TbZxYQk+NGdmS3UepnJFLGR3jMTEg6yihpaPKwXYt+fBa5Z6ScKRvhXbIQfbV5ZFF&#10;yfzBxgDvuRQCpG3io/RtJFgGELgM8iSqTLF1vNf+Rh+c1U74aqRvx03SYrvyMsBzv1lFOgXoEpSS&#10;rQl8pNQvtKCPpzWLkvf9xHhtUQoyYwlICw+ApUIDqSDhoLST6VXZ+WkEi7xnQk5XkA1Xj8wwgV6u&#10;ZYPnwVGeSmZSbncQ2aUZjE6McmRpO4Ht4BYQdqZ3dlWZ4SGA1NT8GrKVlRFNspCCjR7loFLoN1Q8&#10;UJHMya54BVziE0VG2OgxpESNi9JSeqZ9ZEkVmS0lmEA2TuRJahRfa5WKFpS6IZp+I6OmDNXoJV2N&#10;71sZ0TIibDTS+ycgJyM6ZX91LkZXM28QJQ3/08hzFtkkUl3NaO6t9CM7kk0JI/WuqQgiDDRkWSl0&#10;Z6CXSSVIVXwtk8dlOEzAbCswIlhJYEYJ2mIdwSnzgxmEeD0kt1tktNQBs0hmDo9XOto0PHflfUZo&#10;ydiJo/+ZuawbP77eiUdkwmsnR+PrQ9345vgE/OHHw3j9+iCeEpCPHm1TQPpIAexWPHhMaS3bk/eP&#10;8t5jAlsA/IJAf/Vy9/uOK0nKIIC/5/aWEv37V5spn2VyxBLc+nYWblyeivNHh2DjwnysnO7FsV2N&#10;uHP1M3x7cSq+Pj0eN658QtZehV9+2I1f3u3GH97twM8/bMUPrzeR4dfjz78dwKYtE9A34WMkkEHj&#10;MwhMbRISkvspM5MSMgYqjKwmkLMISlnNUHxxXEo/qCiT7VGqkADtT4jsrU+BzsC2QW+s02cgJ4/K&#10;rjYfLo8eUT4fMaoTnd11yHZmIl7y4b20gs40JSNPR39pzc9ge1YpbVjPdps73oLGVR4UzzciMluH&#10;wFgybLMOrg4bAl0u2kY7Kse8n2etjHgQ/EbJWx8UgKnqfSaXg4Tma/Mrds9T6yLLG6gmRcVq6X2T&#10;+RlJcFCecr+tZWZY2FZkooTMUpJ+EU+9S8kFiChW1KoMoXorZeSF3j+YAi2Dh0HsI6W4BHZnhfu9&#10;ApWpkGwzfQwEm7E0nSypI9OqKBH788dGxbcaimX6E6OSMoxjRrRFxjZ9yKafVOWSysnIEZ6MuUyG&#10;miwI0C/nDgkocjjc6kagzqmMhxZ35yglXkt6wshtCyDWElTkpQwVaQrY6HkxZD6lhhJVErxTQ0nI&#10;IDNJN3yoIcATpVxmwzYX039STtsY4SwVBgKOcoTAdBEY+gL+LpikRC5fPSUMI6Cn2U15TYnNiySz&#10;Q0S6DlBmJPHG0neI9FURzJJdJR0KLt4AGeaRkqqShWUnu7oJUBtBnNsSg7ecF9VDFhBmZZSUYYMA&#10;/0vFaJ/kSqRUSifoTLQOLuWaaLhvbYi+mMFOy+BnqqFaqDYz6BH8PJ80XyLPVwDsVOSVvcAMewnV&#10;hTA8I3KSPx6No2O4e3MxHlyejkufD8O5/V04uqEKh9Y3kP0O4t27owTlbkppAe1W3Kdsvk/A3nu4&#10;if6Yz//rtYBYwP2MTP2C/vf/B+BXu5VZRUoPMqX0azLxi+eU59yeP5WOsqW4e/VTfH1sLDbNi2Hn&#10;inzc+HoGrn3zCS6eGoEzXwzC8X2NuHyiF49uzMK71+vw28878adf9uMXbn/57SBu3FqngHZgaj+k&#10;6BKRTFksDBuX2p9euD8lM70f2VUWRMsyE6xGtVIEL0OTBrU5E9aY9A1YkGpKU6S1Rp+GLAODrEON&#10;kooIPF6qP182unvq0NxSzmCQigGaAch0MxhySyegM7xss6FksibZu0SSMgbyXqkRHWaAp02rDCVl&#10;19DikMw8nU44af8qx8aQM4jyepifpOWmt/XBT1XqlVzoQWxXrU7IhAPp2RamtRA3koBjZfvXVTBA&#10;l6XB3sRgUaijHFbDyCCupzTXFGYoGVzSPmSmXKDWR4UahE6COtumJc8Af11AYXXp9LTmUX0WOtg2&#10;HEqxgSyyv4V4FEbuIyVYTARudmEaAUsqz8tQqkLIxHVjoZbylT54cIwsGUJuRxCmckYiHqDkgerJ&#10;0l4C00aZIZUnvO2U150OhHu87xO9peNqUC7qR5ajYUQRBk2qhZ0HFGKj1xNMMmlaSsWYRIIUkX39&#10;9DiUvJJfLBHK0+CCp9KBfqaPILM8nPShnhonMkMyJVBNX8pA0eRBkF7VSU8qecpuBg2pIBlo9yuD&#10;9VKTykFgSle9yN0MyhYTZbLIE11YpaRrWqoYWXlBpOaVdNs7+BtboxQX8PHmMOqRweV9GSsWlpQx&#10;xfyOKKwVFj7mwl5kU/yzv9lLK+JSxq6tjLIZ0fdDEo56XnzxSgSuJARIoBIJL0FKOtuyeAyS4ilZ&#10;ZKqgCqHmIG+SHp3jCihHl+Lhxcm4cWIsHlyZjee3KF8vf4obX83ELz8dxs8CYALygQD20SY+EqwE&#10;7oOH9MDy+Oi/mPjxJjwmgJ+TgV8KA0vP83Oy70uZFkjgvpRx320E90Y8fUL/e38F7t1ZhAf3uN2a&#10;h1uXP8HxXa1YPz9C5p1Iib0Q9ymz7373Gb47NxZfHenAqUPNOHe0Aze/Ho8XDxbhh1fr8POPO/Db&#10;Hw+grCyAPh/3UQCcmDkQyZo4xd/G0wsnZyQoslnGgBPTCe6UvkiixDZa6Td16fzeQOh9VDBRG9Ky&#10;U5GaQT9JNrYGdJTn9MC1hSgpCaK9sxLllTkw27Tom/gR1DY1UrOSEU8JLj358dY4JXin5w6kPYlj&#10;ACZh5CQiw8b9edKhZZuzMsC6WumZC1WI9/RTlFOsww8poBjpJimxfetK0pXJKDKX2FonacJGpNN2&#10;pkQTYSK725v5WQMZso6BodtDEBPwbUIiBpKPlFmivaT1tJebkOqnRC6hf6YKLOstoZ0MwkP2tRQx&#10;CIiVJAYdtI0lnSUkCz+/ZycD0w7SXmoY6PtEB9vY+LMIWKmQmEG2U7FhJSLERpjfEeJrNaUoD3yQ&#10;lJtxwU7z7x1Mg16rUU6geGS+Alp5LdPtpGNL8neleqKFvsPHRu8vtyJW50BRa5CRhlKV5l1H6SuV&#10;Ht+bf7IcwWYla0n5GA8B4iSrSn0o6c7X8/t2gk4kR4T70ETTIbWnTPx+Nr2tv8kLaxUleg2Bxu+r&#10;8tN5kSi5GJQki0am+zkpkQNNAXp0J8HP4EHJI51HPvEdZGllUgOPxUbZLICW/UmGlpn2INQdgIvH&#10;4pA8ZrK1lywfpYpQ5ovy0c4g4yUjO2r5/zwXEwOBnr7FLPnTDHA+Br4oZVK2HEudSRnLtguzUzJJ&#10;B5kAOZsex1xGaVWoUSp9dE0qxtO7ywjYWXh8fR7++Gob/vJ2F/7I7U+Uuz+/2kvwnsD3r7/Ak8c7&#10;lQ6r+48385G+VwHxej4S0AqACeTHG/GIQH76+P3QkSRvvOKmJGAoGVdb8PzZZn5O+SzjvgLg2wvo&#10;g993YH17ZiK+2NKA6cOycXhXFyX2Ujx/tBYv+f2XT9bj9dO1eP1kFZ7Tpz97uJxsvoGbjCWvIJDX&#10;4syJ2VBpac+MZD9HGmy5ZDyXhmAlAxPAsiWryM5KRxZldTo9ImWy9ErHJX+M/kkfwBok61gzKbFp&#10;rQzJcOcYUVIeRnt7NUqKAmhtL0dPby0KCOq+8b9DPAOFmixtyjETqAYkuJKRyE0dJrPH4ilLE5Hq&#10;7UeLqKNqlKw7I61QkpJYkeQlQ9PelQ7JQ/PECkQJQLGJDpKEmR7YQGAl8rfpBK2lim0nRkUl7ZkB&#10;3iIT8WkZ7VSVErg1pRqyvJMBnoqQwPdSottb2a567CQwMnJBitIfVNSbp4y62EhUZsmbZztRR6Rj&#10;NB1pPO5kewLU/gwqPtoBMrEMofYpGOqBv8HEhmxWQGxi5FGFEnjAZDZqeZkpEyWjFg4NI9JBnd9K&#10;qdwpjVxLqWqnVPaTpWRaHAFYY2AEy1a8QeWIYgYBDy/QQJgoG2qGFyLMhi9F3LV5qQSTFwW9+TDy&#10;QCVZ3EnpIR1hRhn/5f9mFan4v2H4KE/8kpNM2ezj74XlDKVaBAkKo/TcEqxZ0pMnvdPcNDHpQaRv&#10;riXgeSwGMrxUX/DQY9voIUKt4fdjyLxJcnG9rV4l+0oyogy8YBJQbFQGUg3SKczM/5LOvVAn/49g&#10;M9LjiIz3EPQ2MrD41yDBaeDNVuXRs/G3ZgahcKMoGEZZ+iY3r6WHDUSY3FJvVRJMcrpiDA6U9WRk&#10;GVOWMj36SpHT2QS9G8fOTMfbR4vx9sUm/O2XA/inP36Bf/nzYfzbb4fwx2cEzP2NePfyMMGyCw/u&#10;b8H9+5tx554kdmzCvXvr+biGjzI+vAH3HqzH/QfrCG6ZubQFzx6TiZ+QbZ9u5UaQPd1IaU3mFZA/&#10;WIP795bj7p3FuHlzHm5fm4VHfLx5YRpO7mnDzBFmLJgWoj/+jCBeQdBuxRt661fcZIKDpFi+fbUd&#10;b17IlMSd+PnNbp6DlOBZh9UrBsGdb+G1k9EKC7J8tDQEp/RCSy+zeGHJ3hIwJxDEA8jE8en9yNL9&#10;MCD+A2iyeV/9VDbZlNtOqienGvmFHlQQxLlRO5k4hva2EhQWupCi6odMM1Ul5XUS2T5FG4eELO5T&#10;0x/Jxngk2/rTwgzkcWQxmPNeMtAaST4y5CTSNMD7ZaIajDQ4MOyzBjSMLVGy8Ura8tE4vBqVQ0rg&#10;IdhUOSQJKr7MIH9HUjKxHZlKsyHlfGSEQ7yzkVZREpLM5dK2pPoHvXY9258UvqhOIwnYkUeWz+0K&#10;0gNL/4cwtEXJLTAU0k544hGX3Rf9Mn6PAdqPIAUrMgliGTHpEx3iRuGQEGVeFgqGhFEyIkr21JPV&#10;ZDqbm0Ahe1IG1I8tRdXwAhQPy0GMgJYx4QhldvGwfHqEPATbCUhKbUOpWvGzTeNqlcwRVW4SGz19&#10;BRtv4aAYbJSuNkapGD+rnVCD2OBcaIop4SkrXE1kJEpzmfwgUiRIz6HUQa6RIaH3HT5i+jX5afBI&#10;iiNZWpdPGUrW1VIOp7gTkOpO5GOi4jvczfQMlC3CbhYyqmTkeCmtpaSr5FhreLEkVVK8rDaqUTq3&#10;jLxp2QwiNkkj5fFoyfDaYrUigRy8qG4yfwajomwuRk0j9yV5r1ruT83jkt75QBPZvTiLcp0Rmedu&#10;EilPdpZCddKBZeX3c7tz6dFl6qSKwYPSrUo6Rxjla7SoHBzCY7KojPv+7ZdD+JffjuDf/3oUf/2R&#10;jHljPi4fGoIb5z/D98/2Usquw53ba3Cbjzdvrea2BrdurcKt2ytx+85qPvIzPt6+s0oB9MMHBDG3&#10;pwTzM8pqmcn0+NFG/h9lM5n3/v3luHN3IW7fnsP9zMIdbg9uzcW972bh65MjsX5BLiYM1uPEgWG4&#10;cn4qrpOd791cqPj0OzeX4M71hbh5dS5ufMffX5+PJ/fXUCXsw8+vN+HJ3TXIq/UizZ/Ie2dW1q0a&#10;SC8s4JVe6GS1yOv3slrpkVYRyJn9FUkdn9QfSakDEcrzIVOfjGx6W3fUiNKKAByOdISDesp0P+rr&#10;ctHaVgZv2MzfDsCApI+QkEa/zS0+6UM+/wgDMj5EX4IhydQfYQLXKStw8L5nlZEASAaZtDdSaC7S&#10;HUOkxU/ikDFgNQp7cjFx0SgUtEZg5fcHTWhEZW8htLR0KoLVVyM2S4aaaJUkDdOTSDtID892I30e&#10;ie4Byr2XSS+mKoKdW6DTjqrRBSgnmeXxvksHW5jtQhhelKZUa5WO3wRLf2KH8jsqOf68Xm5eH0cC&#10;+njJppHBUmtYvKuHtO5AdkUawesljWeSMejJlESLApT0RslgZJImI5ztpPAuJ8qH5yPYKvN+uZ8u&#10;LwFnZsTRINruUXyz+IOschUM9M7BFi+BlkH6NxDcUVSP5IWmNNVRtlsYtcRTu8jmIs29HfS/jIwp&#10;wTi+J+NxeoI1g9KaF5OAlFlNDkZye5VICbIlfYKsVJBgFb8TBwO/YyWjhpr8SrQXlhc/LLOGJA/W&#10;UWVTcp/lYotcF+mdzX3KUFiQgSmTnjyzIBX6Ei09sx45VAM2qgwJHqqcFGhy0wlSKgYyclaJBkmB&#10;BKhiDAC0I+YGyv4Ksjx/m035nx5JgZ1sbeZ+ZDxRPI+/2YdQW5ivpXhAMgxsPL42nkOjGhU9LjLa&#10;fvwTgftvfz+O//jbMfz93U788eVG/PnlFvzh0Rq8uruBDLgVN6+vULYbN1bh+o2VuHZjOb67vpTb&#10;EuXx6o1luH5zOW5wu31rJX0tQXyH8pos/fj+OnpsPiew7t1Zgbt3lxDo83Hz9mx+fyYBPBv36YNF&#10;Ej+jF75xeTIO72zCrIluTJ1YgIvnZuKrEyNx7sR4nD89DhdPT8DFM5Nw5dJ03Lw2nzJ8JeX5ejL7&#10;Gly7OB3Xzk/Dl59PQnVriPZFlomlPE7ti4EZA6AyZiLdkAqVzMpxZRKk7xdJE/BKj3SCeGV1gvJ+&#10;tkMDS042QsVs/NU5CuOGwyYUlXgppyv5XgxGWzr6p3yIAWTvOErpBF0Cg8VH3D5EnKYvDFEtInVe&#10;mGintGSzFEscwUslVKFTJLSt2k4ikkoePiokyf5LRWFnDAUkHh8VooYBPJNEMXhKG4qaQ8hlQFqx&#10;pgflnQG2UyrCsBRTpDViG9DytYz7q31pSrszVmgZyKkgStQItDjhrjEj1h5QCuf5ycYRkdtCZrSB&#10;gVYrCoeH2HYow2usqBpTppBMHAEdbxqAPs4mesbCRAKMjY963CrT6GjCA/SxqtwEHkAq9bsV+YPp&#10;H2VYif5MkjAslAD6kjTkUhrECFSZ85vT44edDVhblMo/pG/lc79UPZCZNfytnZuZktRJSeGiJM5r&#10;C8DNE5eTzaEX1VIOOwmwaHcIMqFAGS8tTIehOE3JUNLEkhgpeXEpedNDkoAh6Y5plCkyy0OysVRK&#10;oTE/I5jkchvpkXM7opTOFgYbv+JDA5TMBsp4f71XWTlBOpQkgd1M+a8niKySnDKYgYgXTtJGNbEU&#10;aGkBgm0+RUpLdpo6lEjJxGPhMVlK6WFzkpDoi+NjKhk1jSyaheQQfRojqJKDmyeF62XOcBbiXQOR&#10;7E3ktXQqnXTpPHfpPc/ifqXqpa4iEbLszM2b6/Affz2C//UvJ/F/+9fT+O//OMrXX+IfP+3DO/rb&#10;p9fJljfW4OrVhbh6bSG+u7YA316djyvfzsc33y3EN3z/22uL+D4/4/vX+Pn164twi0C+QyDfFcDe&#10;WU7gLidIl+Lu7WUE+EKCfTaDwEz+/0zcvTUf92/L2O5iPL+/GA/52cWjo7B8US70zr6Yt6CLwWA+&#10;rn49E9euzuF/kHWvzeNvlpN51ylJITK2/JB++eWTNYpHfnJzLr69PBeNJIMMSwrlMiWtaiDlcBbS&#10;jSmwsKE7K6xIp0wUv5yUQfDJkFMaZbBGlm6JQ7YpE86YGY6QHlWVUdTVkCkjJgRCBpRVRRApdMAd&#10;MSIu/WPEpxHA3KwBI0KU20nqgdAyQJhlHrknA/ZcA0roc/3NMhzkhJZK0FhnUpIy7NKnUSNTVs1k&#10;YS/yaL9cJAWZUCAdu1a2xTy2tTEzu1BEUFe0+GBkG7SxXejDmbAXW9A8rUFpn5LIYWdbkZGNFCqQ&#10;RA8lfFCK/9mRPyispBzHSJpeKa5H3EixwzxK6uLuMBomlCt1qC0kisLBeZCiEJK3byYj94kMspIF&#10;KBko/TLCcXCQ6YLNTvgGSb6ojG0mwEYJK/NbnWSWmMwk6o2w8VkYTcheBKcy9a7BRuA76KNdbLTp&#10;SgdPgPQfI5vlEDQ1Y4spG72IdsqCZiEE6inP6WmluLaNQPOSBR30tG56RJkTWz6kGGayVzb3lRlM&#10;5MkbkOzsxwvJyEQGsxRkwUEPIEkmUp8olRfDWKRBSDJhyMx+sq3MZhL/Kz47QK8ubBmWYS/KapHj&#10;uR1h/p+d3jaL8jeVUof7lSAl0yMZeGRStwxTZfCCO7kfWzV9Mm9GFoEp80xVkufKTXx+Mv2UMKlk&#10;r6VF2Ph4zGneBCVASOplAmWP1DaSiRbS82inKnBTmpkYzCRCpweSYZXjKOxPv63BVbLnX9/uwN/e&#10;7cB/Erj/+7+fUwD8tx934ydKX+mFvnp5Fr77dh6++XaOsn39zSxc/pob35ftaz6/wve+/Va2z/At&#10;ZfA1ytrrNwlmSvHrBNMN8be35lGGL1IAfOPmLL7/KRn9U0ri2QpAX9KLv3y0FI9uMzicnYjlS8qh&#10;9/eHmqz15RfT8fzhCtymdL59mxKajH3/LgFM4D5+tFYJDs+frMXrV9vw/fe78OMP++mR1+H4mc8I&#10;Hj0SNWRfSmKdJUOZephEr6omC6tdZDArZSe9cFzSx0jOTFA6uEx+3s8QpWohScRFFg2QlUpz0FhT&#10;gKJCH1w5tFsBGT/mPbZmYGAiWTj5AyRqB8Do0yFFTyZWkdUz++Lj5D5k+zSUjc1FwUQ/KscXkTgI&#10;1OFFJCQv20oeDDIPXUZEqDKLhkf4uY3gshFQTqXPKELbU0zCqRjsQ143JTyVScukUmURP31Mjfpx&#10;lYiQLOKN/ZXMvkhzUGF/TTCNgXwglVwaCrqpIghUYVvJnTDSLlrKyNLSA11IH97kIzsTTyRSqTvu&#10;q3Mq+fWS2tnH1cIvNUoiRjY/sHNnAWUygVTKkIJfWQSQkdJWVhMItTtROiYXXsrc6rFlKOZBSuKH&#10;Ji8NVSNKUTg0Rtony9JDuvlHUYKmeUItqoYWo21yPYEbQPW4QkppF2KUjzFKKRc9gSxhIpleOfSO&#10;1sIs+kbKSQaDLPoHGW7yVLpR0JGDcF0AuW1+uCutiDbS+5BtjUWZiPYEleJ0UhhOKuvbeHKBWjdZ&#10;2AazRFNG0jRPijK26pdic5QqWbw4Mm5nJFvqSjMIIspl+tVMMq50KpmqDMp4rY7smxFI4m9pAxgB&#10;pXytr0lqEjmU7CsB8EDzB/xOspJZk0wmTvbGKbnSGgYJWQUg0TZQGTayMODIUJROZlZxkw6z0OCg&#10;UhzPTSshS6NkliVi/e5x+O//cgH/+o8T+Jc/H8OfCeQ/v9qAf//zF/j7z/vwI73s+QNDcWx/D26Q&#10;cS9fmInL52dS0n6CC+dn4CLl6sUL03Hp0ie4fHEGvuZ2SbbLMwjwmQTybLL2bDLzZ2TozxgsGAyu&#10;EeTfzcC330zGdT7eIpDv3ZuPB3fmUT4vwPMHi/Dw1hxcOTcee7d2o4wB/AN1H/hjJnreVcqkhjs3&#10;liqAFen8+CEVwr1l9NUr8Or5RmXW0pvvd+I1t59/2o0nL7eirDWIgWTETDJxarbMB+6HlLQB9Kn9&#10;laSPzOxUZGgTkU6AZ5hTkaQbCHPUBG2EFqjUDV+eE7k5DgzprMWwzjoUFXhgC2ihD9HLetNgDxsJ&#10;3g/pq7lPDSWnhkyuH4hE9QD6bHpizcdIo+WSqqB5wwNKwo2RzB1pZxsXe1MqJZMMSikbfVW2Mi9A&#10;vit1tqRAoQBZvLKrzsA2baN9VKF3WRmqJ3tROdZPT+tDhCCPUYa7uS8XiSWH5FU+pIigz1OwIp1a&#10;UjM8RiUr9c+klI8hj+zNz+y0msFyG5xCbGzHkpudTquW4qIacdEHs/318XZlKSVdpQhb4VDKjy4H&#10;Ql0u7px0PSJCWS1+wEBWIHMyAhWMiqJ8ZCHyOiPIIxM7mgnUrgBqx5ajclQxvDxIyZnOykshgENo&#10;nliPprFVinco6omglPusHl2IyhFFymwP2YTxbTLRgJ7BIrmi9IluXhzp6HDRi0QJXifBWD28nAAO&#10;KWOwMkPIQSaVYuoyJic9ezJ8ZaVasJDRi3rykMPIJpPndYyEhvxspaMpOizCfVFe0/Om5YrkpU8p&#10;p+eiPJdqkZlRYc442OiTdZTvmpx0yp/+ig2wcN9pgUQGFi3Z2UagJimeO9kTR7mvUoYnEnlxZTjB&#10;XEoZTVYeYPkIam+qcgNl0bEYr5uMLeryVUpAMREIwc4gr7ENqko1o74Z3785TOCewD/+chz/8tfT&#10;+M9/nMI/ftyDNzcX40/PNtIDb8b1U5Oxak4OTn45EZdPT8OZE5Px1clJOHd6Is5yO3NygvL8/OnJ&#10;OHdqEr46PQlnT01UHi+dn06f+gm+IZivXJlOtp6My5cmcZtAsE/AlQsT+NkkSuIZeHB3Hl4+XoIX&#10;3J4QyNcvf0LfOwY9vWF8qPsYH6o+RiPP6fnj1XhydwVBuxoPH6zHg/trua1WerglOUTqSMu0w7fS&#10;K/16L37+5QC+urIEbt6bOF1fJGfLUNJAJGXGIz4zDgPJvJLgIe+l6JKU4aMspxpaR6YirbPcOkQK&#10;/ChXKlMWY0hHDUpLGLQpi3VK0cM0WGKUyZY0JNADJ2rjMZCsKwycYkiirP4YGQ4GDn8KvWQ/6CNU&#10;SfxMMrgMVEbu1oCS8ZTqTEF6hHK1ltI3nKL0d4SpRn0Mut46Bt1Kye7TkXAYUJqpIptTGQwIvC4j&#10;AU4iabMo5YOleH92MT02rZKX3lqGV4NtXuKKrKzM+uN77TYUDQ2TtQvR81k9dPTm+mAmuqbWI0TC&#10;UNGiSYknk/TLlFBNeAjgYJcVkW4HKkbn0nvSH7Ix21tMynBRUClx6kduC6Vvuxfl4woQGxJQlp3I&#10;YsMuHZ7Hgw3xAMh+nU7IWkIumYhARpeIkSvafkQxynrzUTe28n3RcgaKlvG1BHYdjbsXfjbcYBUZ&#10;UTJSKh1kqSx6iyxUDKfk7gwT2Nn0sIxUVUaCMgcheuO60ZVk/DJeIDsjn5Pek/6iXq/MXRafnU1W&#10;9pPRQp0yl5iKoEQW5pZi7xnwMzhpIslKsW2l0Hs0jdYhCZmRFMroFIVlzQR7mOcsVfUladwY1SiZ&#10;ZrLaQhbVhonHKF5dRcBmypgiI6O+hF6aF1YusqFEhrRS3xfEk9koMpEhmK5MO8wbHFU652SJ0UzJ&#10;0qoxQ89NV5FFi2HHV18vxt9++QJ//WU//ulPn+Nff/sS//yXE/i3v53G397uxDNK5Z8frcfru6sw&#10;YowNpVRGRw6OweXjo3Hi6DAcO9pLUA/H6S9HKduZI6Nx5ugYbnzk87PHRikAPH96Ai5QDl88Kx1Q&#10;Y3DhzFhc/GocLp+bSE87jV72E3pZyWtejGf0v8LAT+9K4sZsXLk4FVOmVeIjMlqcOQEfqT/A3EWD&#10;8NP3O/Dk4RoFuI8eimzeDpmZ9P+/7cHbt7spp3fi19+O4PrdLahu8qNf4geIT09QSu0kppCB08mS&#10;SlJHf6U8j0x+SMgYoJTr0XMz2NQwO7TICmbAV2lHDhnZGciCK5RFkLORR7NgIBNHS71K/nW8mgDO&#10;IAOT8RPUDBCpH8Fd4Yap1IoBmo+4Hw1S7Qzi+TKkKcXbZaprDIEygqwpqMxNV2bAFZHQCFQPJXQh&#10;SUIqemjZ3mTSg5OE4qxVI7/XBVsD2x1ZWyboyLCqjt/R51Ph0V7ldEmhSCl8KOD1IX9YDrwkn/zh&#10;QaWwRohSuU5APK0ZfgaOqhFBNIwpZLDI4vFqlIoxsiaVTHvsU0AWlWGislFhMh59QyFB2GBEGaVy&#10;bLAXOYw06WQSA2Wtq8WKUA8lKHcqMrZyeKnSAx1qowRuNcFSqVGYO4uSVPJHRTLnUNq6qyz0pn4e&#10;bEDpwWsYVUOPUAJ/lRP+CsphemEtJW5xew6lNw+M8rNoUAx57fTKBKm2kNGUBy3SRWr8FnRH6DPq&#10;4aQflkgkIJQ6VKFmFy+YhRI1Q7mgstyJjPn6Gj0EFi8g/axcTFVOEmQR8CSZAeKQpVniyLJxBGQy&#10;2VVNyZMDuyRj8FyyCV5pDHruT3rXZYaVFB6QSJgVk0nZlICFkp6XyostE/Yp1UvToKcM99D7eGkL&#10;fA1uXos83lwGxTYf2ZyqgR5derG9tAR66WWvycCJC/Pw738/hb/8tA9//u0Q/k7wyhDSP//5KP7B&#10;x7/94SB++3EHfhCJemUResZGEO/7HaL1GsxZWIIv9rfh2IEWAprbgTZ8ub/9v7ZWHN7XiqMH23H8&#10;8y6cOjyY4B7GbTi+Oj4UF08Px6Wzo3Dt8iTcvibDQvNw/9YCbgvpexfhuXRiUU4/pC9+eGOukkb5&#10;6axGfKwlc1KBxOn7QuPMxOkzs/Dm2Tp65wXcFuMxgfzsiaRkbsDrl9sUAIsPfvt2lyKn37zZjl9+&#10;248ffzmKYWOq8GFKH6SZkwlASmBzpjLZQYaPEpL6IVFmLxHUAmxlyClrINLJjinBJFol+mJaIhM3&#10;awHtYIQ2p8QOa1ALb8hAr6yht44nuw9E/4TfY2D8h+iX8iHCbTG2TS9UfrZ52iwJrDmDqIbYTtT5&#10;svaVG9kEtimXspZtwJ5vhb2M97iMAb3VTpw4lGHIKImlYEiesmSpVJqJ0HoKoUi2lczQyxsSU4Y9&#10;JS/CUWFQyvu4SHjSwSspyzmDJJmIpEnrGqZMl2J5WQWZqJDVC4d6UDkmosyXV4do2bxUDNb+yjCm&#10;KMs+ymoAw0KUcQ6CVOY5JqBkSFBh1EgnZUKNEbK4k9RDlqUnisjUTrJREQ+qoDdKv6tBToeHcpXy&#10;hd63pCOi5E1LWZkAH2UCg7FMTUa2wlyuQ25PiBGlHM5yE2LNBDTlrJ1yNdLoVZ6L5/ZSNuc2hejJ&#10;HcpsKAGlrNAnSeI+nqCkcwq4I3LiPJacDh88zVKnl76YIJHOJPEo4bYAz0kG51MgszxkmqCNkkcK&#10;6JnI8slOKXqnhqPcSp8hnWMy4T4L3iqPkrEl+0qnTE5zybhylnKxNbnJSKZMTnQNUEAsYNaXqwju&#10;DFiKZcYSvXBBEixUDZKvKmOLIrcClP5y/BFZBrWHN5QKQca0w2TkzNJ0LNo0BP/93y7iz78ewp/e&#10;7ccvP+zFH98dwF9//vy/toME9n78g5//9d0enPx8DIJsIJk5bNDRD8kCicit1mHDmlqcOjIYx7/s&#10;wcljw3D25GhcOD2OACXjnhmHc3z91fGR+OrYSJw7OgLnTozANxfH41vK52tXJuPO9U8J3HmUy0vI&#10;uospnyWrahUfF+PVo6V49ZA+l8w8ZVo1fk/mlaU6k82UvpYkNHbl4u6NJfjmEv33uSlkdErzi9Mo&#10;02fiu29nK51br15sxmupv/V6tzKJ4s1bgvjXvfjr305i4aphUPFap5iSkKxLfj9fOJkMnChjue8Z&#10;WFIj1UZ6QX0SkqxUODkaJZNNm0cFRLUm1TAkwSZS7UZlax58UQO0sp6xT6fI9I8I4AEDP6AnjqfM&#10;LVCKrkvlDJHCMr4r+f/ZRWmI1AdR0l2MxrF1yGvLRXZIC0vUyHONo81KJQtLroIW4e4AysaVonB0&#10;AYnMTezkKCVobY0GSMlaWbRAVuPIHRqjjM5h+zMTYwzuLbSOVKABymgfLWduuw92ydwj2TmpNrW0&#10;oIbKNOSP8KNmciHJykRvHlAysIz5OqWUkyx+38dcmU5pnEffSwnSLHN8dSgaHoaeDTLW4UZOk5MM&#10;7VOiSSVpvYTMLENMthqt0itmr8kmcOiPadgbx5Sje3IdSjtDqO0uQrTGh6ZxVfS7BfAwwnjrzSiU&#10;CfxdZFd6Yg89rkMyjwioaDPlNFlJTekp8jXc5IOf/53fHVbS2YS9Y/S0HmHZBrviOWSusdTtLeHF&#10;83c5CQYvTFVk1mB/gtWsXcEitQAAqS1JREFUjC0rZXqqJUiY4W+gPJGBeQJKF6NkZ0QMd4SVHj0p&#10;xi0plcKWMhFf1qzJytX8FzsP4PHQbw0rUVLmUoMyaytdybiRXG9ZhNtQnQ5DWSasfE/27yTLCoCt&#10;jfzfdg8sjO4+BpjcYbnIGRKl1LcoSR0mBqBayqkfnh7Gv1Im/+VvhwleshS97o/PN+IdG/zbZ1KN&#10;cgO+f7wOPz3dgh8fb8KUWYVk3w/YgKkg3B9DW5yOlFAalq3sok+djqtX5uA6QXPtm88oefn6609x&#10;g/L35tU5SpLFjW/5+sonBO10gna2snzKw7uL8OjeQsrmRXjM57I9J2hfP1uJ109X4NUTGQ9ejAdk&#10;59HjitGXAE5yJCHRlqik+iVRTs+a14x3Lzfg3q3FuHVzEe7KdmuJMkx18/oi3Lu9lKy8XqmA+f3b&#10;HXhHb//XP1FZvDuEB9/tx5RxnWRbMmTyx0rdrMSUAUrvc6YhHcla/g+BHZc5AANTPlKGoexsM9KT&#10;L4vbJRji0N/8MVK98dDnaFHQHIUr16BkXmmDOmQG1Oib2Q/9+vWByq3m/cjltUuGLpcYGJwPC/eR&#10;7ByAsq48DB7bisK6XKVEjuTYS657XFZfJJr6I87xMUwNJKXBDPiSADUyhoqJxbyfUiL5/YoKOSQ3&#10;P/GTVaOGplJF5Uqgjy5VculF3ZWMKaDVNMNMn2xrNSq5Fp5mE/R5MkyZpMxLkBUgIrS1JaPyyMIl&#10;VJW0BVSC0rmbQSkuKcZ9qsfkoXFSKWnchbTYxwSHpPKRLas1yG/3w02mtNCk59LrCtD1Jek8QPrM&#10;2kTkDXOhbESUut2N+omFaOYBVjHSFHX5EKqzk60yGFnCaB5fo8iLKOVijEzkqXGhuCcfRZTvMvyU&#10;TVBIjnS4w69MohZfEOsKomlyDfIow8sIYOlpjlDeOLhfL/2HjbJT1icqJCCko00WFBPpYarUwlBF&#10;n1AvHQguBqGgAuAs+nMZM5Y5mrIotgxXFStJKGTxMqkwKMFLcqbtSAsnQnKzM4LJGKD/UJHXMn0x&#10;K1dHNeKjvFIpyScmRkGX1ANu9kBbygtKBRNslEkVPA5KdPmOTDezct8egjw4OEgF4VQyrtQMkJLy&#10;2TOkCl8dXI+HJ7bj0bkt+PXVIfzLX4+wQe/Gjy+24g2B++zeCty9Og9Xz8/A1yfG49TBcWQYNZIC&#10;H8NIuyA9k0n021LpcNWaIbhGD3v1ynyCdxa+uzQTX5+bxm0qvhUgX57BjY8Xp3CbhO8om29d+4zM&#10;uQA3Cey7lMgP7yzA0wdL8VQSOGQO8hOC97FsS/DkrpSzXYKxkyrwYfrvKKHJkuYBBC+9pXEA0sme&#10;y1YNxR/eblMyr+4TuI/vrcKzxzLDaSuePKZH5vnIMNO7d1vw199249X97Ti3fy0u7t6M6yf2Y+W8&#10;qchSJ+OjgbJUS7/3FSwtlMH6BKgclNZkzzhVP2hz9bynsmpHChK1VFOmdLQw+I8fn49cqipHLgM3&#10;GThZzyBs5nE6KL2lU8qWSra2wVrnIhCSea+prsooaYucaBxajbqucjgKrDyfeBKAFUFReLRoGf5k&#10;JQ/BUJoJQ0MqrJ1k69p0ZZWR/NFsy4NkVQdZ2dJO4NGaDgnDM8gJA+W0zFIqH1OqtCtnsxH2tiyo&#10;SuNgbcmCmZu+nu2zPI5WkWquIh1WCRDSKcbfSaXSHCrb98vUmqi6KKUJ4MyclPc1sWKUotJFnZE/&#10;gNRuVGpa6UtUqBpZAgfZyUMJWzGhENnlaWzIeso/StD6FFSPz0Xv7BbUjs1H65Ry1I7IR83QPGXt&#10;XieZUF8pVQ2MZD4X2atYWf82p4myQTJcamwokGUpCKCQkpXkpTd4HzyKhsVQMjyPn8tCypTNZDOZ&#10;VyxrtEq6pqmEXrtCo0hkSUuTYvHSIy5VLaWmkUhayeqScVspqJcaioeqgH6JjzJTyE0vncv/kBlT&#10;DvqRMKW8lVbBTS8v2VNSTkhyku1VZO9SBrNCXnB6fsmwkfpK6lzewCK1UpbUxu/IkFl2RSr/M4NR&#10;kQ0s1J8S+wN+J53/x+/npSk95bFeWoZ2BrbyFGX65orFU/Dg+AE8ObUfD07swZ0vd+Lbzwnmr7fg&#10;j68PKOsgSTrlmycb8ZjMdf3yTNy+NAMrl7VTxn9M/xdP9siANiqqIA1xtgSMGFuMu3cW4sbVRQTm&#10;QnpaMiGf3+bzOwSpbHdvLFRmEz3k9x7eXUCWlcSLpXgkrEuGfUz5LI/yWpI4XlA2v3y0BN8/pQR+&#10;vAovuI2nhP4ok9LWMABx2o8oLRMQpyM7sdGnODKwfs1I/PH7rZTNS5R6WrfpiYV5Zd7xjz9uwc8/&#10;bcAfftyFe5e34Pzetbi8fzuuHNiBrw9uwa1j+7Fv1WKYTVr8fkAfJT8605KGrLAGfYUFs+N4PzxI&#10;d6Whb1wfZWioLz1ttiENFdUutLEt5FZ7yLYfI8OWApUzA6l2WfI0E1IkwU8Sycwn2/pkCDQRMQbX&#10;svo8lDcUI6fYD32AbB1SU6qSGRto5UT1tdIS1WYpwz6eDjJyA21aU5qSBCXvxRicZeqgMLIUhA92&#10;eGlNo6icUorYiAh8nW7KbVnGKIbCsRECNh0ZpQPI0GnILIlHRhEDUHUSjM0MLq0MKp0ZMNaruX/+&#10;BxWCqcKIMPGQXakhQUnaMY+hVIU+RjZ2XT6ZiV8KUOpJHrI0uhR/P4QpT6WYW+34KsrUQjZ4r5KM&#10;IZ5X5LW5mA2ZW8FgP0EspVQ99I8GmnVJAxPwypKihQRiPoqH5FMqi7ZPom+VmrmyVCOl95BcZQ0a&#10;pWOM7Cdgz6EfCDRLHrOWrOsm8MP8zAzJCHNz37pYBgK1TjSMKSO7Ecx12SijxDCX8iKXSFULymcC&#10;UzKs5HV2gVpZmlSVk46sUjI0gS2ePMBoaajVQfJVZXV9R6P1fccSQSqdZrJmUrDOAz//K8Qo7KRa&#10;MJfLBAqeNwHokfVxJAecSkVdHK9EY8nblpUnUoN9oStMYeS2QSfHyBvrapRGoEEepfredQvwgA31&#10;4Ym9uH9yN+6e3IEbR7awEW/EVzvW4MJBAuXuFjIZfSIl9NO7q3D/2nw8ubkSlbQPH9s/xkBLX8Tp&#10;ZUE3ekZPKj7QfISu4YW492AFAbOUIF1OP8vfcXtwexUBK9U21lAmr8HjB6vJsquVJIw3z9cSlCsJ&#10;YoKW8lkm8yvg5WvxwD+8WE01sBo/PF+Bl2RmycqaTak8UNNXWWQuyZSABLJcXNYADND2QyIZOc2a&#10;hi3bJuKf/vw53rzYiHtSTfP2fLx+tR6/vNuJJ7c24OLnq3Fuz1Z8fWg3vv5iOy5/vp2PO3Hl4Hbc&#10;PHYAX2xeA5dNj49Sf892plVKsyZZkuFuDLC9ZqF/5oeIV/dHuoMMrI/Hhym/x0DdAKg9mdAF+H0y&#10;rch6mRes8qiRYCEDu9kOgirFtyc4P4IsY9syjAqxPApnTFjbhiwCWEW5rcszUEUZ39e/IktL56ys&#10;sO/s0ENDBZpZFg+vlGCuFXWmQfWEMiVtWEcyTIvEwdvB9tztQmRwgG3NS4BbqB5d9MZZsDTroKmm&#10;ampIh66Sx1RI2V+fCl1jAsztyTC3JcPeTAtI26mmrFamz1JJWumtZaVMWWVCGLqPgeBNoqb3NzqV&#10;SQmp4YH0gTbktspEhRxFzpaNKOJWSKYOMLrwxIqlLpSKTDMQ6dF4haEbxpUjh2wZbqZul+URGW3y&#10;emVZ0lJlOMgocyCrMuFrsyDYK5UBZZ1U6U7PhY6RRIAcpdwNNkjvLCNMo8z0kZ5kBz2xmzfNCDP9&#10;uYtMJv5XFlrOZ0AJcD+yFEmYxykTH1T0plH6j/DgMI9T6lXL9D87/bCeN4RRjaB2KKuh059WkXXJ&#10;iA4GBlOjzNUlm/FiSRUFKXwmiRwyK6Woi/uT3kmZSVQjqxdqoC7LYODQ0+vqEWkl8KlOMgsT+J9U&#10;AARsRiwB6YzuhiotLzZBL+PNlLvjZ3Tg6Jbl+Jpy8cbn23CPAL57ch/uHNuFbw9twoU9q/HVrnU4&#10;vWMVTmwnY14i65H5ZMLAK4Jt88aRGGgkeG3vmW+A6iOk2ZOR4kohI36I3lGluH13GW7dWII7N5dx&#10;W8GNv7+9AvfvyGJoAuLVBCgBK1KWzPv66Sq8JoBlKqAA+jkDwAt63+cPFyuy+c0TfofPv3+8GK/5&#10;voB4x44xSCB4480MHgRKMqXzQDUDSvZAxBPICXaCheDZsXMi/vLrPvz1Lwfx6697aAPm4PDmqfhy&#10;4zKc2rEFF/ZvwaWD23D50C5c/mI3Lh/eo4D4Mq/N9aP7lYXaiupzkBKlZPSnwV5EcpFVJv1kyFIH&#10;75lZKfCWaIpHsoNS20856s8mS7Nt2pKR6UmHyq+hKkhHglU63BIxIO1DXrsPqBC5PwLCnmdBSnYi&#10;j7sf4o1x3OLRX9uXEl3y3G1IyclAvPS2S+H1crJ2RSJUJcnQ1qRSNepIdgOhjqaiYnSxMsqQHKbn&#10;ZnsQAHtIRHa2S1ebDRa24WzaPUernR6aXrYuGeoaBqVof2iKhNHJvh3JcPSkwdpEGU2isQkR0Rpm&#10;UsV5W0huwyjL6Y1dbHOW+mz0UfPCpAeTlEJ1hkpGKX9/hMgopT0FKBySgzD9bOvURnrWPASbvcpQ&#10;U7bMGxaJyh1HOyl9y7IQIRMJyKpGFaJ7ehvaJjWgYngR9bsRJfTF0uFkrtUq+dKxUdJT54aX4BSv&#10;6my1wM/96Mt0lEaUOE12ZZaTzIeUzi6ZV6wrTFYkaoDAkuGhaHeA0iULoS6H4n9lneHAIAePjd6U&#10;Ec7bKr3q/B39qqvCghzKdFnpXvyo1C2ySs92uV4Zs5U1ZCO9TgI6CxreCA39crA3rCzHIQXcKyj/&#10;w8Ky+RmQotoy1VBXrFJyn2WOqBREyMqV0qC8EbFEpEckS6Yf/Vk8ZPGycKcD+S0+bFg8HZf3bMbp&#10;7WtwfvdaXD0kcnE3bhzfjatf7sDlA5twdtcaBbynd67Aia1LcWDNVFw69gnePVtPSbwMvrxsfJj1&#10;e2XoJvH/u5FNZK3kD9J/j+FUJXfIoDeuLyCIJfeZzCdrCBPA9+6spP+UyfrrlCGex/dXKHL59RMG&#10;iYf0t/cX4un9JXhK2fxUqW81n2BegDcE7hsBsnRoUW6/erQK+/dOQIJmIPqT+eLIvgO1ZF9K1kQ2&#10;flmLKsE0EAPoiWUpkCuXFuLq2alYMbUa80fXYsP8Kdi/fpmybtNXuzfiHIPZ+T1bcPEQGfiwsLFs&#10;vB6f78D1IwdwnIqkqDFIBjQqHjaB4EwmE6t9akglE2XlgqyBVAT9IMuOaD0apFlSlKCSSMAKa8cb&#10;GVAIYFEJSQR7Wk4C9LUZtEspGMjj7ZfxMeK1/bkPboZ4+vpEpFB+y2oIKjJ6XwbH9GAi9I0pSI30&#10;V/LXtRVpMDdrkBzkuZs+htQvl34Xaa/psSS2V7WS4vux7UPaJhUcxJiJzGkh4cic4awqtrW6JKTl&#10;DUC870OoygbA2cP2OiSTYCeZyCw9At7cIB7aSPVG9iWOZMnUUJcHHoK4T8n4AjJWBCbKXVVJKnV6&#10;CKVkzTKCrm5CiTJWFZT5vmQuZ5VJkbOlIwvgoyQoIMNWjKRXJVPLDgNkM1lUWZleyEYutaWzStNR&#10;xEAg8iLU4yP72ZE3JqYY/5RcMfEGSgfeiIpMAlA8qRR296BhQg3KeouQS/OuyU2ld5Ge33il80kZ&#10;UuJF0FfxZJsMBJFG2RwyHkh2TON+pR5RNplcV0jJTN8jy18YK2SYQacwq53HJmN0MsdZyuHK6nWy&#10;FGhJ7/teZSfVhJlqwdZoQ4Re29nAiMcbo45ShkugIYtLXWejzAkmm6cGBkJL1s3ijZP5yimRBPR3&#10;/x4hSqzJM9pwYvNSXNq9Aae2rsCZbatwce8G+r3N+PbwNm5bKCM34dL+9Tizi8y7bTm3JWSp2dg6&#10;dxhGUe5f+mIC1q3rxUeUyQlWemxTX6R5EskK/ZQGKGvo/C7t9+gZXowbkutM33nrxnwCmD6Y/lN6&#10;gYWFHyjsS/Aq7MvtwTJK9FV4Q5Z/9mghnhOszx4RwA8W8zM+f7CI7EzgynDSk5UE8mq8oPS+fHE+&#10;LF41G30cBqRTCXCLEwDTj8Zl9yOI+UjJ2ofvF9d4sHFBM2Z2OLCGgX3D7JHYsHAK9q1ZiONb1zJg&#10;bcDZndz2bqR12I5LwsafCwsLiHfh2pf7cHz7atS0FaKv9mMFhAP5P/01ZFJ64oGKlO6nVKNMI1DT&#10;+L8JshRtpsxikskM0nucyIBK3+tOQoo3juBLQmqUgY9Bpm/yBxiQyH2lU0Gk96MlyWBATMdAgrpv&#10;Uh+oXZTj3lToa1LImgwEgXik5qQgvSSBbEmA1WihoQqQqjL66nR42Q5TpTB/MZnfI3nyCZS+VgS7&#10;wwqQU0gSWTKuTPZX1TMo1FNy59IHlySShTNh7kiFp5t4I7Fl1VDOE0OJoQHICCVB1g+TfP08Wba2&#10;xYk+0bFRFI8rQrGM7zab0TCtBjndHqVWc9kwmmayi5mRRJZRkUFu8a3FQ3NRPpq/GZmPMnpjA6OE&#10;rNwW6wxR1kYojUPQMxpJkTxZ9CwsU6X4u7KJJTwoOw06gV2fhpSCftDXqWFq0tGwa5TOKKkImDc0&#10;SrZ3o3RwPpyUEY4a+lqCxldtUyYu2LhPkS7Wei10UogvkowEN6MvL6yWElqOR8eLmRwYQA+jpnTV&#10;KT5COhey6M0lt9vC/cokBqOyNnA2rQBvBn1qbg9tAkFuZiAJSucD/YusXWQQOU9/rgnxYvoGUj6b&#10;eQN4LvUOBgk10kMMGmTeTAI3k1I9K5KJhvY8rF0yFce2LCNohVnJODtX4avt3HatJYg34iI978UD&#10;63B+31qy70oc274UR7cuwZENs7F7yQis5v2YOTIHk0eXIadEj36Uz0nWfkoedoorgQ2Zz708JqnS&#10;n/w7DB1Vjm+/mYPvvp6NG1fn4ua1ebh9fb4yX/c+PfFDsvDj+ysh1SdfPFyrpEC+fr6G/nYdXjxd&#10;qRSoe/lkFWU733+2Vnl892oDfn27GT+/2YCfXm8mA2/A44erUNMcQt9UBhQdwUo5nUA2/j396keU&#10;qB/zdbI3A/0I5j6pfVDdHMYoBseuRj8WTe7AlnljsXXxNOxfuwhHN69SFmE7s2sTvtq3FecP7MDF&#10;g7sYtAhgkdWfU3pzO0umri6P4fcJfZDoEMUji75nKv0AqmAm2wiDe7FJybDLjmmQqOqP/vG/V5I2&#10;EqhS0nMooUP9eI8GIDnyEZXSe4YeQKAOJIjjZa5wEsGspnIwMADzPPql8DX3I7kF1nYydu5ApDmS&#10;IQXnUgv7wTEonXYrW2mXMkPP1iSLIkilFwcSnXH4OKsPZTjxw3YtJZczwylIi6UpPdvOFiO0dWlI&#10;ln3mJPL3lNh1Ghjb0mHvVCOzXNiZgYK/kRUjsqKZSvFHyRy0i53jPvsUjs9DbGgIOUO98A92ko2D&#10;sNdqUDU6gmoCVDJEJMtJfKj0Fse6yMC9BO7wQpSMKCBb+il9JftKDX+DGw4yUowM6qo2KqvSW5uo&#10;3wvSlYsXIQOHh/mhq6dxb0yFiuY9XbKYKlVQFfFgcwYSXFrIaoWqYDLZN0TWJ4CrDPTHIcTa+ZqS&#10;3MHIZa7SkDnTkBYZSNkfT68pK0rIsEI6T5D7FADTm6TzZKXrXvKc9dXv6wFLxHQzWEmPXgYvUJqf&#10;NkKsBC+kjYEhqzwdoUE8VioMR4eTUVMW/paeP5syyyo7Tw2Z+phVyAaUl8oAwP1EE9Hf8TEM4Qx0&#10;Da3C1lVzcJpMe3rzSpzYtAwntwjzrsS5HdzIsmd2CpgppfeswymC+ui2pTiyaRGObJyHI+tnY9H0&#10;dnSQ+Xt5rcvrnNCSFfrpyCbWAUj1xClDYjIfNNmSgFS/ijIxEb9P6YMqAuT8V9Nx4fREfHPxE1z9&#10;+hNcv/Ipbnw7GzcFyLcW0gcvweM7K/CUPljm+r4kcN+92ojvn62jH15DQK/DG2WTOtRr8eOr9fj5&#10;+0346fv3AH5NOf+S27zFnYgn0+kiesQ7GLRysxEqs6O+LYYO2qfhM+rRPY6EUOdGpjsZv4vvg9+T&#10;0SL5ZkwfU4/Ns0dg+8JJ2LtqLr7csJznL75/Hc7s2YTz+7e/Z2My8Tdk5Etk428O78I3ZORh3fXK&#10;mG+qshYWlWNYBSlJnBqkB5YqnxWyWHYmEoxkWAa4ZItIbj63fsx73Jf3nGyWm6Tcz3SCXdaZTnIm&#10;K+Vr4zNlfvJHyuylASoCm+AeQBAbysh+HWxTzoH4SMr1WBg08uPgalEjOsLE9hsPHduNqEIZZo3R&#10;q7pr3JCSxDI5Jo3tXxNO5f/EK0UD7NLR25hN0PI4/ZT1vKdpbKupbI+6mnQCmYAtI1PTsunY3lK9&#10;CfBV0HJGsynXP4RRcv6JhT5BqcvDxunrtiFnRBAxNlprZSbZN6R0REkvcx6Zt31aI6rHVKJ6fAVq&#10;+JjbTak8PA+RVimpSZnd6lXyl/21buRRo/vo+2yUAOIDHM1WpUqHt9WmdIGriigV6B0szVL9Ip0n&#10;N4CgpR/ITWawsMIk7B1MUwrqSVmfEPcd7Zb0RovCjjKxQhagSs2JU6SzSFhznYFA4r5z6ZHcH0Mm&#10;z0t5HslYMdfICoMOZfhI8lMlXVSir54eWYrQ6fPIwvTe2ZWU0o0W5A8LKNln4qPDZGQLZYtkk2WX&#10;UbIrSSRO/k8yBjo+UOYHZwtjVxgxbEwL9qyejwu7KAeVNXnJpJuXkF2W4QRZ+NS2Fdwoj3fwNT3u&#10;cb4+ukWksoB2Dg6v+wyb5o1EZwv9XngAmSKOXvIDxJn7oj+ZTBLtB5jIuH76M5+MbZL1XZlsFKkK&#10;kAQgg0eU4vaN98XY791Ygge3FuOBSGj64bu3FhG8C5QEjSf3pDd5GV48knHe5fj59Ub8TBALkH96&#10;I2DlIwH7B3kk8/7wWgrUbcLzW+tx+2vK6WfbcObsXKRbkniMyajqjGH5mm5s396FbdvasHlzMzZs&#10;68CeL8fh6LnZ2HzwEwyf3AxPsQUqSso0nldlhRPzJ7Vj06xR2LPkE+xdOxcHNizmNVuJkztoJ3aT&#10;kfdupjfeRlnN7cBWfE0g3zh6gAFuPDQeNX6n+0DpaZZayTIOnWSnf6W9SGSgS/NKB208wdaXj2RR&#10;KiRdUTLBMEAZOzfVGpFCUBmUPAAnpTMBliU5031pCSjVtQPpg5PJmgkIDCUzElRyzUVyyxRTdT6J&#10;gz44d6wd2hIGgEAcGToJmuIktn/JtPMg3BxkcMmgV89Q5jlLHTbJZSihUopIeeYGHeVxosLWA40f&#10;MhgnkQy45afAVcXv52igyVHBwMfCpjCcxTaeB4MO26KzxY4+nnYD/zyFO8pCVNYqInva2ZCzC1LI&#10;th76TTXBaUPJsBhqJ1eiiPI21ECwjiiBLE4t5WNUkVREWwKoHl6GQKULLZPqCF6zMiaW4OrHC6RF&#10;vlQVqNIhKTwQavpZ8b7SEycpY5IVpSJrhhtlkr2U2HQhyucuXthAvZPeNA/hziBKRxTDRekgwUBb&#10;8H5mh0xAkGRyXSmfFyYrQziyXpGsDm8keCWPWlfCqEhfoslJUwbBM/IoP3kzjeVGeFu8ihxVFqSq&#10;zmawCikyWupbS2aNBCkpAiCAzWYkdRLg0pXvoZ8TYOuKtPCyUa5b/iku7dmKCzs24tSWlTi+iVKY&#10;jPrlhvn4cv18HOPzE1sW872F3BaQaefj8IZ5+Hztp9i3YgpWfNqD4bQMEaoPOxtBkrMvZTmlGuW6&#10;eKgEO9nB3A/p/mRu8jmVh3kAPRz9nrG/4gV/N7APZs5souzdoPQwP39IVn2+DW9l2U+ZEfRC1vbd&#10;iLcE6Q8C1jeUxZTGv/y4GX/6cRv++MM2Pm7HH/n81x+24Je3m/COwP5RwM3nv/1hF55+twMnt8/D&#10;/asr6KvXoJaNdPKMGhw6PBQ7NtVizfJCLFlMMK8oxdrNrdh3aCyOnZyKE+c+wWUGlLPfrcSOE3Mx&#10;b8toDPukFiMnVGLe1HasmNKNjfPGYeuSGdhDRj64jteLbHxiO6X17o0E7zZcPihA3o4rh3bg1rGD&#10;OLR1JUrLQvg9z/v3iX2QZqdlK7HzkffXTpKgpM4Ia5DsYcCjh9SVkOEIsr6a30EVSOK9o9oqMDIg&#10;ZiLFnYYBWf0wUNsfGQSyNWqENd/GQJoNT1s2fD1aXu+++Cj9Q6QwaEmB90wycHYxcTKaXrVSkitS&#10;GRwI4vwEuEhe6mgG+hs/grnAAFe5QwG0lDC2cdPGKLdLbWyvJBG2JXcrcUSc6EhIaWybUsZJFjiQ&#10;tF5/tQ/2YjOKunKR05uHnGH58HeROHv86FM1rpCgzGHEsCspkYEWG5wNZCOCQmRnhMwcbrexYftR&#10;O7EYkXaXUtBLAFw1ugTlowoVvR+oIQuTiaMEYMPYCqiLE3hAKbAU6MnQVvgH2ZFVTHmbT/3eKCum&#10;m5XfhSivcvibjCDZlNJCytuIV8iXoac8nmSJEW1TG3iMMUppSmF6WllNX1IjBfgJ7o+UoR8Zt9WW&#10;ZdL/MjBU6pFF5pcOLDX9qFrq8JLVE539oI0SxARIWiwe2SU6+Nv9BEoavX62AniZ6uVoomXoDFBd&#10;BJE7OAdeRlM9ZbeuXAVzdRZC3W7kUiLpuM/cugA2LPkMF7dT9m1bS1m8FsfJuIfpYY+QUQ8ToF+s&#10;48bHQ2s+wYGV07B36SRKxzFYPqMTk0dWoqrOBS8Dgdobj84hAUyZwXPlMfe39aXXGqgM5EtWWLyV&#10;8o8NT0X/leJMUIY14igRUwwfo7+a3s6UgJPHPsXTB6vw6I4MCa2lBN6BH15upwzeip9ebSEYt+At&#10;tx/Jsu8oh3+iNP713RYCdit9roCYzwnoX77fgj+84fbDDvyJwP3Tzzvx1z/sw+1zG3B6yyJcPj0T&#10;D++vwYUz03Dq2Ggc3NOJPTtbsH1LPbZtbcDOXa3Y/3kv9h7qwr6DbThwcBCOnhiN0+en4/zVhbh0&#10;dy2+fbAZF25uwJGvFmPXjslYNrMdy2b0YP2CCYo/3r1iFtXJchzfvAZnd27E+V1kY/HHn2/H5UNb&#10;cfPIXnx7eA+mjulFqioOH6b3gSGkVXqjU1y0V4F0AjMF8bzvmbRn0sakFreB11qWvZWe4zRzKvpl&#10;ynDcx0rBfkepHY5iK9SuDCRkxSFeH4eCYXYYaPU+SP6dUspVVnyQAhC60hTej3iEB1tgqEtHgoMK&#10;gMyfzv8y172vaaUKpSLNzd+q+pDMCHiZbVdqRKafbVKmO+ZS/hfyOzHJr/bATLuaSsZPJ7EZKZFD&#10;3RGq2Pe5B7IwfCqZV0uv7OkNI8i22adxYhkap1QopWSig33IHeon2KxsnNxhHX0lTbW9UYdSMq+s&#10;jxTscKN0WDFf56JyTCGKR+RC5jNKJ1O42Y3uT9oRI9jVuXH0iOmoHVnGz7RKIbxyftfVaKK2T4OB&#10;xj6PAKnpLSGQpf5QNlzU9crCUgSGzNwI1niUnujyYUVKppanzoYgTzKvLQfOEit9V38kufsTsCY4&#10;mxwwEMSykLSuRKMATpIuZPEzWa9VZPZAWz+lKLaV35fyoLLGjXTny5pHUg5UyrzK2LCjQaaA8aaU&#10;SW0u+voWC7IruE9K5ayCVGXitQx5hYvt2EumOM/GdXbbGlzcuQ7ntq7CccrhQyunYPeysdi7fCx2&#10;Lh6JTXMHY/3sLjJtK8YxihbRq+mMH0Bjo8cy91GKCYRpA1oH25DfSF9dkoEUMmymgz6ejSTdz4BI&#10;W6Gmz0uk/0q2URqSdZPp8xJ0ZN/E36GsJoDnjzYSvMsVAD++u5wSeR3Zd7MCXElv/MMP2/EzmfYn&#10;Mq8ilfn4608E7rutCgv/RjD/9m6z8vqP7wjenwheAvjXd2Tmtztw7sAsAmombl5ahKfct8w5/vJg&#10;L04cHoaTR4bj7LGxuHR2Ci5fmIFzZ6di/6E2bNlZjJ17q/DFl4Nw7MQoHD8zCScufIZTl+bi7DcL&#10;ce7qYnx3bw1OXZiP9SuHYvG0DqyaORLrZo+jP56DL9Yvw9GNK3FqK/3x7g04t5eMvJ9gPrgV33xB&#10;Nj55CLt4H2qrozCYUtAnrg9SrCmKHE6jtJa2mR4cgH7Zv0MfglzaY+fMEnSML0dCxgfoSwBrwlnQ&#10;ejUE7QDEZQ/AR2T0jwaQ1SnPS4Z5keL9SFldIYNSuJ/2I6Uyi3RaDTR/DJtkX9Wq0NfwAe9PClTR&#10;ODJoClIpjaV+c6YvDZ4yu9IrbSZRJNsJ5GgWctoiKOgpIFnlwdcQIPnx+ElaiWRxM9ulvYqynqzu&#10;pxq00NJl1lAZNxlg6/JC305/Tdz0qR5ZqKwg6GmyI0em//X4aMTTyVwJ1OrZMNdqKA+SlYSJaLeP&#10;DVkqzOuVsh4VBGROp0yPM0Aqc7jqTQrYDFIMr1yLgvYwfFJTiGxSPrzg/1PUW4bHdWxLw4pRTDMa&#10;lDQ8ohEzs0WWZWZmZjtmZmaKmRND4jhObCe2Y2ZmdpgO5oTOOfd76qvVyr3vj/2MYGDP3l2rqrpX&#10;r4WSrvlIbBkFIz2wJsVP1RjKqUukqQ9VRfVUiRLKc9lWJUndVka7ko4FqOpbDk+NbKCwIpFsqJpp&#10;U1JIJJPmYamyV5OA1GdRCpGp9Lk6WAnCsCwdb5bUN5LaRk7eRA1C4gJUr96yrkUIz6J/LrNBKutL&#10;2Z3Iwgj6F4NaPE/uIA2pXSrjSkr+hFHGSvWNyHR+RnwgcihrNnLQHFyxAO+tnItDqwjgVfOxn9J5&#10;/bQ+2LV8MD7aPwWnP5yDSyeX4eKnS3H2xEKc/mQuPj46i5JzFIaMrUJ6Mxv8XA0YQDQo7GRDh95R&#10;KGhFJmAEl9RQHZk2RHyvK4B+NwS62MB6T+emZwr35v9kDZYADvTC25M6UBovo3yeQ/DOUgCWShnX&#10;L5GJKZ0lq+vxvdV4fHe1+vnBbQEygfpgJRmW8pmgff5gGV48XI4Xj/i3R6v5NwHxSjy6R2a+vRQn&#10;3h2PPSt649Lx2WT35fj4g9HYu7MX9u3ohV1bumDbpjbYsaUtDuztw+85Fic+mYj3PxiKvft7YNvO&#10;Lti+vStB3Bu7DgzG3g9G4t0Px2Avwb73/VE4emY2WXketu4chtmT2mHG0PZYOL4/Vs0YjXfmT8W2&#10;JbOxc/lc+uP5eI9AVp6Y3liOT3aux0c8xo/oDYtDqxqq+WgbI5dKrg1thT03Uk3yVbdJwocn5uCL&#10;rw4xKO3D+vXT4EiKgFeIFxqFvoWmfI7MJ4RYA3ld/RCVZydpRMFeZIY50YAm2obw1jSCkcwqqydS&#10;G9rRTE+QyW45HmRQKQ6hp00z8P7FlUcjKt+JuFKOwUopc1wP3LJ+FSjqU4pc2qacukxk1GbQJ+sR&#10;6PZBAEnJRNKpG9qGmMyFhqpRlj2FTPTNTIjkuIwkoGUp00uSEMLpI1Nb0WtSSnuaOxTAJMMoXZX5&#10;oHwo0lFG05TXudRmAWkKFp5pIiCzKJspjTmo7blkzZaxcHPAW5tpkN0+Cdl1qfA0s5NZI9WOpNz2&#10;6WQ1Ewy5BBH9Y1xZFIo6ZqqWLMntPIiluY/igI5lQIgmWAs7ZSGf0Sm9VvKlPWrblZ1fIImMn0jJ&#10;7iZbSy8iW5Ywt1UxlNrXK02lyObhBKSUtlFtLfItcPK5caVuJFZ5lFR2SN3ncgK8Lla1HRWQx8m2&#10;Lkr+WH6WpKtJOqV0Fgzi+wbYfOHFyJyaHUPwTsOHa5bgyJpFeH8NmUhAzGP3wrfp097G/Sur8OTh&#10;RnrHDbh/g8fNjbh/exPl6zrcvbUej+5vxatnu3Hu/AqMm1GH6t6JiKMMS+S1iyqml2+mo2owwz+q&#10;KZpGNKSvC0SwzHxSAgYSwEFuXzVpE2D1RUNNA0S4tThyRLKqFijpfPmslLmRWWZ64Quz6IvnE7Qr&#10;FXj/9xB5/Eh870MBMBmWTPyM4H35eBVePF5T/zuPR/cW4/EDsvWthbjL97l8fBKufDoNj26sxJnj&#10;9PkbO2P/1h44un8ojh4choP7+mLvti48OpGh++GTj8fi1ClJKpmGY0fH4dDh4dh7cDhZeBgOHBmJ&#10;9z7gzwcGEsyj8AHVw8kri3H8zBzK7mGYMa4dpg5phSX0x2tnjsEWXvedS2QycC72EcgH/gSyHEfo&#10;k0/sXEffvBAty4thJwE4OR7DSQYxORasWD8KL57uxq1zq7GPPn7L9PE4sXEV33c8mlVkIswVzLFs&#10;ZtCPginRjGBbkCrd5CpnAE/UqLxrH7JyIx6hHqncoafkDaMXpfXq4ICT403Kv8q8j6QmO3Ok9I8o&#10;v6ZqJlmKHcYTZ4VdC0hWkoufRTK00g4FwE6vLh0XgjwBqqh8YKIfbZ0d1SPa0HYa4B/bRG3g99TG&#10;QZdFds8KIYDd8FIZS8VGZMlGZAIjR5ZOKGelmVmWbD5ol45MSlaL5BCX1Xdkc5G1PJR7eWTf5Gp6&#10;Zmr0+HIpbMcvUaGDvbkWxd0IPjJwRW/K7K5pKO2aA0+lZD9FcKDayKYWyuJEdBvXhtKaUahzpmrT&#10;YqBEzeHrCrtk0HcnIabIiiwa/DiefAq9r9SdjuVFSKZvNEmHNgaB/DbSgDuaEU+vFtRDE0MJdOmg&#10;TvmcKdUSIhHg9kMI2UvqP0vjNFkfdhC80nQ7vCACbkazsr7NVJqllLKVDRM2SQ6pdMPOi+zIt9Lf&#10;BCAvNwFbKeeObViO45RwJ7etwgcE8IHls3BgGY81U3H3/Bp6yFV4em89XtzfRF+5EQ9urqWMXUvG&#10;20QgbyQjrqU3pTTl/54/2oxLl5ZSQk7Aqq19MHAybUNXyR6jjGJgzKYiqGxPlZAcjBDKah/zW/Cz&#10;NoZfZCOC1wte3l5q/ffm9SW4SuBepbS9fnEBblySZSH+fGkeATyPwYQ+l4z6+B6DizyKLL63Ei/p&#10;b589Eq/Lg+B9+XQNz4nPoRd+Sjl9//YCymx65+uLcJPgukmWvHRqKh7z/a5fnIfN9Ltz3vZg+dxc&#10;bFlTh3e3d8HRA31x/P0B+OSDATh6qC8+PDQQnxwdidMnJ+Czz6bg2MnJOHxsHA6SpQ+QiXfv64M9&#10;7/bFoY/G4MPPpuMYg9CJq8vw4cnZKutr1thWmDGsPZZNHIgNAuSFk7Ft6QzsWEQwr5xPWb0EBwnm&#10;99csxMdbVuH4zg1YMH0Yiso8SEqOwLK5o/Dx3sV4Z+44bJg2AdtmT6XdWYj3VyzEsaULcHHHRiyc&#10;NRIpzTyqe0NT2pIgm48a17J220TfAN5BDRBq9YctPRwJraMR08pC6yalmmgJabHE7/oaGGw99Nvp&#10;kncdqJJ6BLRpbVI4JiNhSOd7mxrCnuNEdb8WxA7Hl5Q0TjfwdbRKKaHQpwQTyPTx8UFIaJVMtRpG&#10;AqHyivNXk1mJpTFqFUIaqHmltUshs8aonTsyU1vWV9IGZeO6BlmMEqV9ylWPUi0RL4kQsuRiLzAj&#10;v3MS/W0uEmWQMbKUdM8ng5HpyCD2KoMqcF3SMQdl3fIotXPqt9kVmZDMLx5N8HpqXGrTQstBpSqH&#10;WrYPymy1bA0s616AZl3zkNs8hRLSF2lkfjcNf3X3coQk+tJH1+/blT4zTql+yYsuTZKl+ZkuNhRG&#10;AtdN2RxO8Jp4qAkqHrJGbM2P4N8J4EwjpF2LITmMEplgaZWiei9JHStDsh8ZnX4nUXb7aBFTTimd&#10;GYG2bUrUUtBHaxfjM0b7c7vX49PNy3Bw2Uy8u3Q63l0yDYc3TcWDq6s58FdTjm4kONaT1dYSMOvp&#10;PdcRwBvw8DYZ+RaZ+NoaSt41ZOfVeHJHjlVk65W4d2sNLlxagv0HR+O9Q+Nw5fIiHnPw0bEJ6Nm/&#10;AB7651T68yz6pKGjqvHOxqE4fmwGrl2aiysE8BUC7OblhbjF4yZfe/vaYty7Ibt/BMAreIi/pe/l&#10;788ojZ+TdZ89ov99vBLPn5B9n5ChZWKL/3t8ZxGBv5DsvYxBgEHhynLclpYsDAiPCHCZ8T750QSs&#10;X9oce9/phvf3D8aRQ7QPlMTHPxyBE0f64+wnQ3H+09H47KOh+OhQP3x4eCA+PDIMn5wYh5OnZuD4&#10;yRl4/8PR2PNeb+w72BcHj5GJP52Mo6frJfXJSwsJdpno6o1ZDPhzRrTH8kn9sG72WAJyMjbPnUJW&#10;nqnW2/ctn41318zDQVFFqxbgg/XLsXvJHOxYwP8vmIv9ixbi3cULsGfhLNqdubxnc7BqYD9sHjkM&#10;Z7asxVqycmKyQyWfyBiRWWVDUqgaA1LOtVmfYrUvIIGkYi7UqzpoIfYAjjMpJ2yi9aT3pqwOIQlI&#10;q5wkkpyMvcYGL7V0GZLoj8bhDZHTpoC4ikeTiEaq15fMzfjYGiHQ1ZQBI1gtUWoIaAvJxju8CRpT&#10;uktfJy0/z01JHk/CklUVrxhqdg9PJpVgcpeEI69zKsFUX9miijpd+rVIbWZ7RThC6XNFHkgx9fS2&#10;HrVlsLxPKmqHi7eVqhkGmPMZGSokuUGDgg5pBLcJhf0pWekXcjvGwFUdhrg6SgsGgzx66oreWSgm&#10;20obifQW9OCU7S36N0OJGHueaFKJC1mt4lBQm4WabhVkWS1Z18WoRmnT3IUEad8SE0pgRhKEqZAm&#10;aNLiUUrp+EX7qgmqsHQNInLFKoSpjBYzZVIswWplMJLnxzZz8wJK823ZMxyqSggZebGt2TpVVlda&#10;O7ZuU4gjHBAfr12Ik/Rc53dvwJlNy/DenPEEcD14ZfLqk32z8ILMKzO2Lx+/g1ePycIP1hIsZFse&#10;DwjO+7fIxDzu3+DjTfnbSv5vNV49fYfAkr9R6t5Zrw6RuTeuzFelau7fWoHb11fh1On5OHNWuiws&#10;IivKDDPBRba9/PlsNQMt8ln+9ojPv3ttiWoK/ujmQp7DUgVedTwQEBO4ZNhnZFcB8DP63hcE8ZOH&#10;S8jSi6kOlvA9yL53ZdlpkerWf/PqUtyi9xU2loAgO6WuEWTvrKrF6gVFeGdlFT4+NFStPd+4vATn&#10;T02jzB6F85+Nw8XTY9Rx/IP+2L+D8npvTxwjkE+dmISzlMxSeP74iak4+vE4vH9sjGLoD05OxaHP&#10;puK9TyfiAzL3wSOTsJYefNaYOswZ3QkrpwzGmukj6ZNHYT0BvXHWOGyZN4nAnoTtC6fj/fVL8d7K&#10;eXiX9ubAatnpJROOBLAw98IZZGGCeP40bBg/DKuH98EOPm5bMAVxqXYEEEDSNsVJ9WUpoSWjL7VR&#10;FkuCiI+xCcLTIwjIYMrrIDgkQ7CFGY4qEwFJ9uXY86H1CYoJRGbrNFjSTZTFTSGdOyS5w5BsRKg7&#10;EFFZDvjbmnBchiE8wwhfi7ymKYHqj8B4X5j5PNmyKcUT1Ex0S5nb0agWpBnV6fDSZQWqzcfJdUkw&#10;SmJEUZha75TGwzV9K5BWHcffCZoq2Q7noPSlXK51k0mjVEWO3I4elPRJIePp6DM1fB/6yoowBgAz&#10;KvsWIq0r/WRbDWoH56HruFqktXcgs6sbGZ3dZGEzSnomI7WWkpgn1LxHMYrapaLH0Nao61qGvLpk&#10;euAUFHXIQGwBQVsSh8RyD6OeAamU9p5W8arbgjPfBqmPZcrXI4DSwpSuQ0SKnhdSytPG0xNLkgjP&#10;j1I5LC4Y/nYfXsT6Gkq2rPouhXYCOZIR18K/ScaMkbLJlReOAFcjFJHh968i8y6fiU9XLcTFXRsI&#10;4NXYOro33hnZEx+tkcg+gew8FtdPr8AbgvebF1vx7Ysd+Pr5Frx5QplMRn5Cv/no9koysEwgreLj&#10;aoKXUvv+GnzxbCO+fbUNX794B1/w+a+fvMNjs5K4d64tVMtA926swj3K7nsEvrQCFSYUkFwneK9d&#10;mEfvOxcXPpfdSwvqfa76TLL6tQW4e2UWHt+cTzm/hIBdToksk1cE9D3+rliY7PuIvvehLB3NJ7DJ&#10;vDfnMogQ/LcpnS/PVQC+QcBK9301KXZ3pVpblsysw/ulaF5H1TPp3s0NOPnxGJw6NhK3pAfTJWmq&#10;Ru98biounJ2Aq5cm49OPBmLPljY4sKMz3t/TG8cODcfpTybh3Ok5BPN8nD5FMKvC9FNwlHL7vWNk&#10;aHrmPWT1wyffxqEDY7Bgah1mDCeQR3TE/DE9sXTiEKyaRjBPGYHFYwdgxYRhZOS52E3Ls5OMu2cJ&#10;gbxc7M4C7J03HRsmDMGGsQOxaxZl/MqZ2DtnCrZNGosjBPiFk9sxfWUfuAoMaGLzgpb2JdDui6Bw&#10;X0RyzJgLbWRWB6yFVj5aaf0oo8sMJBIDEqlYNW7pxeSj0jQN8XqO8xKV2iulf5r1qaDfjYCPgb42&#10;ReZlXAik0sxpn6nat0iD+rC0IDUPE0U/rkmgAqiIQmbHFEjTeanvJm2EZG3ZKyTeB1H0WBF5HPSy&#10;LzgnVJWpyaf0LWyXhSSyoOziSZaN9VJhj8yZQOYr6paBnI5S9TEMqa3cKOoaDxfBnyKsWGNDHGV1&#10;ca9sZHWPQ1HfeIK3Jb0t5Tq9c0y1GTEtpTynE3k9PMjniVV0zEdV92yUd0lEux6lKKxMR26LVII7&#10;GrGF/JJk3UypWZRoRkhUAL0B/XeHZMRTPUTKpJV0cKAEl3rLIi2aRjZAem2K2mcsxQmEgWUW2kL5&#10;HBTlxwvJiCc5s6kRqqRoOMEensoLw6gbQZniYqTVRvsjryCGwJyNT8i8H/Px8/WLcWrNHByaOQLL&#10;ezXHQfqmTzcyoi8YiTMHZ+LpnXUE7Ub85Ytt+MuXO3hsw/evt6i/vRKPKQkT9KDiQx/KpBKZ98vn&#10;m9Rzfnzzv6/ZiZ/k+Go7Xj9ched8zqM79VJbdcTncY8B4D6Z++7NVWRHAlukN0F+g2C6K+u36jOE&#10;yfl4V8A/D/evzsH9yzNw9/JUPCMwX1AmPyOghWGFnQXYD8Xv3luIh7fm08cvpKxfpF4rm/4lb/o6&#10;pf3Ny5IUspDvv0ItT926uphMOxEXyLJ3rvP3m/T5dzbSj09RPYNFHVzhay5fWIzrVxbh0sXpuM5z&#10;OPfpWByjnD7+gUjrQfjwvT44dnAQpfZ4nP1sBs6dmY0zpxg0yebHP52Ao5+MxSEC+dBHI3Hw8FDs&#10;2dMPe3cNwZql3TGH0nr6kNaYP64Xlk8ejDnDumIBg+viUX2xZdYEbJw5EZvmTMKmWXyc8TbWTR+K&#10;jXP7YNuKPnhnQVesnNgBmyYNxuHFc3F06SJcPrEG3//1Q3x6dg16jq6Au9yk1pCbBHohQN8I4WlG&#10;SHvZUBJCWFyoygh0NTMhrUUc7AS45KlLgo2vbLF0+hJj0ko3AsGpAbSs0lvaCX+L7IKiZ04Kocf1&#10;4dgLRGLHZDiq+b9EPzW+83sWI617FmxVDugTOcYTIhFiCSK7N0ZITAC8JJnfXhwBp6Qk0n+aswhC&#10;yXlum6byfrOrkpBDIKS2jEJOpxiktHYwmtAbd8+hDLUisw1PhsyXyWgRX0UZUaRDFgNATLkBWZ1i&#10;UdE3E72mtEIiT8BEY2+g3EhrFY3IZiEo6EP2be9CBj14txEtkS8JEmT5Zi154pX8zIp4ynA+pypG&#10;dWrIIetKcoe92AoHg0R8e6nFG1M/AZAcSF/iho3eUDohaHixEyviYKJklprOMrPnIxM/dm+eozRd&#10;NlGyUDanSRK8HSn0wNIdXZdE+RPjg+hsC9p3LMP765ZSOs/HoYVT8Tm97/FlU8m8XbB9Wlec20a2&#10;2LAQR1fPwKm99L6XKE0pjb95tgl//2Y7jx34+9fb8VcC8cc3ZOTnlNQP1hA4Kwnkein7+sk6gncr&#10;/vrldvyToP3nV7vw8/d78K8f9vJxB757QWYmm0uZ2YdkvAeKwVf/3yFS/OHtdTzqpfi9m8vV8pDM&#10;LgsLq9cIkOl5H98m494im1+ZgdsXpuHp7cUMDkuoDhYRxJLnTPASsE/IuPevzSXIF+HxLcrmS9PV&#10;vuHL56Uax+L6joRXFzCoSMIHg8g1ymopvyPN0I4No2RfgFvXGDQos29floLwo/l82TSxElcvM8hc&#10;I0AuTMXtq7NVgbwPD9MnE+hSrufcp5PoqUfxGIEz9M1n+TdpAXP69DR8ekpav0zCJ59IJ4pROHJ0&#10;KA4fGYr3PxiB93YPwsp5rTBlSDNM6luNucM6YQOD7MTuNZjdl765bwdM7FbH/9Vh5Zxe+OwEVcaz&#10;HXj+ehsePFyNi5/OwQdbRuLdZQwm70yj6qH6ebWb/9+HR6/2Y+N7k9ByQCGCXP54K1hA3JBYkeot&#10;BiV7NR4fkl8wNPS+gVG+MKXoEF3sVKsXIWTU0NRA1TfLQttpyNep/b2BBG2A2xtBHj8ERBHA0tOL&#10;DJvUPYXeOZHEGY287iWIJVGGZGgYKDQwkGQkASTUEQQ/cxN4SckbKSnjzLeoTcmSqpdAOSuV75zl&#10;dtVBIasmAXntYlDULx55PRNQ0jtDtVpJbUUZ3ZySmbIgr10i4hiBwjMDkNMyHvZC6vQW4Xy9m/7W&#10;hlz6XSfZOoFBIYugd1TxC8ruDXqGBJ5Di95kXT7HQx+aQtMfk2dBcdtMFJKdY8rpQfIMamOFtCMx&#10;8MvbyPAyKy6TTlmVyciUKg0F9b2VpAi89E6S3FNZS3VTNUirk0CCN8jljaSqWMrncFWJP7Y8SjUa&#10;Uz2Cc8yqtaTW4Y8eXWuxf/VC7Jg9Fe9MGo1jK+bh6LKJ+GTTWHy+bzJeXnsHt4+uxfGlk3Fy+3S8&#10;vLsOT+k5n9ygHH60nqDdin9+uxt/+2qnAqcw8g8vt/B/AuAl6hBG/ubFJjLudvyLz/3tuz345bvd&#10;BO8u/PoTf/5xF/7O9/k7Wfk7yusXjwnUOwQogSqAfUS2l0cBsjD0wz/luXrk8wTED8mSD0S68/Gx&#10;AjWlM0H7+OY85YsFuE/vLiB451My0yeTke+RqZ8SxE/4nPvXZuLmxSkqZ/rKhdlk4vlkYdnMMJfn&#10;IWvLUrB9KZl2Aq6dGIO7fO5dAvMhA8WVzyfSH0/GnSvTcPGzUfwMenYqBikxe+Oa1Mmahls3FhCo&#10;Y7B/Zzt8dLAXLn0+hexMS3BJ7ID0bJqIz89ItwfpWTwfn5+lVyYzHz85DR8eexvvHyZ49/XH3p3d&#10;sXd7N2zd2AHzplRidI98TO1dgxl9a7FibBfMHd4KCyZ3xCdHZuD6jRW4xXt0nSrlxv11uHZvPW49&#10;3Iwnz3fj0dNdePxyH56+PoCnL3bh/qMtuEM18fjxDty6vxWrto9VFUy9DI3QSOsFDZlWR2UnpV4D&#10;Y5ogQEodxRGQTslZD0VQPIHmaKKqp3g41kr7FiOpTaIqEC9dPwKcjREc7Y3IYmk3Go24NrSJnTww&#10;USE21r2Fwi4VyO5dTtJyq9xuaZcrefemRNmF1RRexvQQVQe5rEsRKTyIJxREFkyGm8bdWmRCTK1T&#10;FVTP5ptbS4NR1j8b7cY1o3SNQDr9bFxVOJL5nMzW0Ygq06FmYDbaD6+gNwhFbJ2J0jyAckEHT2kE&#10;UsvJ6C1i0WV8CyTWSkeHWFViRvof5bfNQHZzMndqCIrpx5Mq3UhvHsMgEQtzfggcZHTZzSSlQ7XJ&#10;lLkFZE++zjumMTwlbnXO8ZQmjhJ6BPpXmUjQ0A/rGPliyNYWSmttbAAZORiuQgYOfr+YfJfKU5Xm&#10;ZVJgTpOpgd6jxfA+nbB3wUysGj0Ey0cPwp45b+PAgnH4ZMs4vCDjff9iJ16e34qz6+fi/dlDcO3Y&#10;XHxJlnx9fz3/v5qydy1+eL2RAN5F8O5QAP6JDPz9S+nzuwovHizCi3uL8dXT9fiJDPD3r3cQrATw&#10;T7vx61/qj9/+uofHXvzyww78+u0O/EiW/uLJepVYIf5ZJsMe3llLAAl4V/L4E7gKwLK+K/J8mWLe&#10;R3KQ8R/dFWlN1iRoH9+mRBa2JZhFLj+gTH56h+ClV354g96XzPvg+hzcOE9AEYQ3L82ibCazXl+I&#10;G1fpZ8ngNy/P5vtRzvOcTn88FsumpODd9RX4ZH9nnDs2GNdPjcE1gvjxHb6OTHz187E8h6UEPEF8&#10;ewku87MuX56P+1QIV/g5R/Z3wcfv98D5M2Mo12fws5bws5bhkrRAPbdYHecvLsGZC8tw5tIqnLq0&#10;Ep/ybyfPzKHEnoqT9MqnyNTnzs3FR+9PwuY1fXHus8W4fX0N7lKVXL5Cxj8/FZcp+S9SCVy+QlnP&#10;gHKdIL1N4N59vg93X+zBvZd78ODVXjwigO8+3oS7DzfwnNfi2hValbvbcezUCkyY1x2eoijok0wq&#10;98CfIPV3NCRBNKZFa4rQxECVa20mUcj/vcMplaNDUDOkOVqOq4O13ALpTOnvaooAAliShhytbdAV&#10;hCKygrghkXnr34KzIJrjNwXpHTLVhJqW+LBJj+20MEQV2OElmwnKehSrrXtSI8iYIS1RkmiQqdlL&#10;wxEnpWMlM6lVDBnVjlbDy9FqZD7SO5pRPSCFvliPuEo9KvumIbd7DFqPyyej23hywbA301BWUPNT&#10;NjgJDivZPYfv02ZECWVzFKV4Kt/TplIFizrnIbUZ/S4lbV55EjIpmx2lBrirrZBqk7LRXqRwhGxc&#10;yAmDmX5dejJJEfeUGsr4QhsSCeKcVlnQy15ZypKwVEr2zFC1dUxS2gwJPJ8s6cagQ4BV6jk1gpWM&#10;6ywJR4CnCcwxQVgwbSROb16D5QN7YM3owdg1azx2LhiE04em4hF93FeUst+/2I5HR9bi4sp5+Gzj&#10;eDwno3z95B1882gzQbyOLLuOsnct/kHg/fWLevD+9GYzvnu5AV88Xakk68v7i/Hd8/X42xth3134&#10;heD9/Z/78O+f9+L3f/D4+1788Y/9BPUu/E42/ssXZO8nq1Wq4xMlpQliPgqzPiIAVFKGAFeBWcAr&#10;HpiM++fxiHL90f2llNRkXwL4+T0e8l487pMtH5Nx73GAPyAzCjvfvzaLzEnQXpqN22Rb2Rt887r0&#10;OKKPleUqKT372SQyNgHMz75+YS7mjI/Hgolx+ORgD1z+fDyun5+GGwT5AwaOpw+X8/e3yeYTeR5k&#10;bQaV62TfqzLDfouq4v5qMvJ0fPRBD5w63o/AG4aLZ0YT2HwPWXu+sZrPX42zV5Zi067BuHhrI85f&#10;34BLtzbh6t2NuEEFdIuK5M7d9Xj0ZBM+I2ufPj+dzLoMn1+aTLYeiI8+GoQbNxbi6rUl+PzCAly+&#10;wcBBBXOZQffa3Q249WQH7r3YjTvPtuMu5fVDAvgJ7/XzV1vx9NkWJf9PfSr1xBbjy5f7sfvoElrL&#10;VITTjikC8MjusaZKMjtrHHARO+ai+uQO34iGZGGqxY5ZxE6K2qxg4Fj0tjaCn6sJfS8xU2FAGHFj&#10;qjLASLWq43gt6JhP0gmn4rTDzsOYTp/dOkVt7jekhMGrsmcJ/W4yjNkh0KcHqmUaZ4GVg9ygttgV&#10;9spT5WskKmR1Skaz3tko6B6PzA5WMrMbzVonoNuoZkjpQCnclm9OVk5vTT9ca6EE18BJ1o4u0SMp&#10;PxKlLT2o7Z+CzuNL0WlsOcr6psJNGSwVEvJaZ8FDNrQlamF2h8BKD+EqtsBVSilNvy2+PCi2qcon&#10;Ffks6ZfuEn5psmdiBb05fXphhzxV01kYNSw5hHLeQMDKBgQrdGlB9fnEDCQhcb7QxwTCRMCGMHKG&#10;JPshg7548/QxOLlmAbZPHo7tk0bhvXlv44MN43CXEf/5g7V4+WAdXj+iJ32yBXcPLcPFTbPw9NwS&#10;gnctjw349tlmfPlkI3/eSB9MGf3lVkroegD/+LoewF8SwC/JwK8fLMH3zzbgH1/sxK8/7FGg/fe/&#10;9uE//9pPEO/DHwTzf/51AL+Sif/46z78k376m+drFPCekCkfE6T1qZAii2Wiisz7J6DrQSsgXkmA&#10;/vm7PPJ4wp+fyqwzwfxcZqHvUgbTC98leO/Rp4psfnhVJrrok4V1r8wjCy4geJfiNv313Zv1y1YX&#10;PpuMz44Ox3N+7gOey2363V2b2mDLmiqcOzOOLDcL18UD31yG27eX4/FDWUZjALgwgf5yJh4+ks4M&#10;9M43GDh4XncJ6rtk54vnpKXpSJw7NZx+eAi98UBK7MH4/PRYXDg3hcB8G5OWluP0hTk4f3khLlxe&#10;gkuXF5PJF+EKgX6J53vp8ky8e6gXPj8/GZcYgC7ye1y+PBe3+D3l/2cvzsGZy/Nw+R7Be28tLjPw&#10;XRIw312L28+24s7L3bjxhCB+shVv3uzDN1/vx/ff8ZFq6tGDNbhKBr9xbRW+/PIwOg0qhy5TD2ln&#10;m9IqSfVLMmSEwdHCAQMxYyLThiRJzbIQRBZZoCP5SCdKmRALTQiAn60xfG0NIaVzzOVG6PJDYSoN&#10;UwlNvpThUshdOvK7qqMQTfyktEzj64MpzwNJSiZ49ZraAylt4xCWG6QSJCJzjIqeXSVWtSsno0sq&#10;mdCoZnizOqbCU0lGpH4v65qKvBZR6NSvHJW90uBqGYCMTnbE8/9th1cSmEblgRMptU2ZgcgojUWH&#10;PsXoOroMHUdT14t8puS25Gsh/YHzm6fBmW6EjYxo5peNLXKgtHM+yjoJo3sQV+OmbzCowu2RFTpV&#10;BCym1KHALwkZEgnjKmNUPaqQVF++N8+/zAVvWwNKDiNimlMq52kRnBiAVvQh569txQfHF2H2igGY&#10;ObMvPlnDm7pxLk5snIGPl07BgXlk4vem4MXDdXhJvyRM84w3WyaTvnn2Dh6eovQ8tQjfPd2gwPul&#10;/P35VnxNEMsk1rfP6W2/2Kq8sMjf7+l/vyXjfvFkBSX2YnzxcAm+e7YRP3+9iwD9E7y/7OdxgMB9&#10;l7/vxX9/OYh//5M//20ffv1+N/7yRibB+LmUuI9uLlGMW++HCVRh4P+def4/EP+/Q21GeCB5zZTw&#10;kjpJ5n1KJn5yewHuXpqJ+5fn4P5VMu+Vmap4nUjpe2Te2/TDN6/Nxw3Zhqh2MpE9paPCtaU48UF/&#10;Sm3J1FqGu7cW4cOD/XBgd0f61tEECgF8bRGZkyCVQCOJLQStfOaty5P5fPrkh6vJmCtxn4/3H/CR&#10;Mv/mdcpzeuOL5ydQSo/EWQHviQE4TVY+fbwvjhzpjoEz47H/g944cXI4Pjk5EidPj8Pps5MIZqoF&#10;BotD74/Flt398OTlO7hPRXSVQeLshck4TVXw+bkZuMhzF9a9en8DrlEeX727Rv1Njmv8+S4Z+M7z&#10;nbj9ZDNefkHgfnsIP/3wHv71t8P44+ej+OUfH+CH7/bj73/5APsPzkRTixcCPYEIyyTxyLZUEqDa&#10;3xtJT+z2gyZeZplDYakgI5OtvcMbEIQkkqww2GgVY2gdzeVmOFs4oaciDkqo7x0s68N+lsZKfkfX&#10;xCoWdldGIyw9FP4eH7V85ZVFdrWUhNFT6mCVrnmUAlIVUkAtZVedVRHQkZ2NpOskvoklV4uYAgua&#10;d89Fl0HNkFAhFSwCEFUXRlZ2oeekNkjmiVqzNZTd9M9dE6BJ9UYJwd9S0irbxaO6TxGSat1IaxsN&#10;fY407TaitE0m4ouciMygH40LRqE0gGqTSp/KCOQJgD5LoypBSmE8V7Xhz91L/PKVTlW6VfJELWR5&#10;B1nblE325v/spW5KDUrkoki1hTGiSIPs2iic+HQFvn/zLl492c0IewCPrm7G1QP0hBc5yO68g7MH&#10;puL28fn8P4Grln5WkfUIEvrMFw/W46Vi2M2U0+vw5vFafEX5/CWZ+RvKLPl7PYA3Ktb9y5db/vS/&#10;/LsA+PFyAngJvnq0HD8+30D5vIMg3Yf//vouj0ME7fsKuALm//5yCP/D4z8/76cv3qtmqL95Su9L&#10;b3qX4Hp4g0zMAftQ7eslywmACVRh2f8HXEmbXP1/AJaNC8LAwuIPCJbblJn3KYkfXFmEB1cXEryz&#10;cOn0JLKxeOAFZODZ/wdgmT2+yuddu7ZMzSi/v78P7l1bqDz2eeng//EwHPuwPz4/M54ydQEBvIQA&#10;XoYblMj3yFwPeQ4vnq/j+c3DrUvj6UsX4AGDowLwwxWKle/w+1zja68yAFy5NAWXzr1NII/C56eG&#10;EswDcfRobwyel4ZtB7rgxIlBOHZ8ED4+OYRAHk5wTsFLXudpy9ti3qpOePx0Hc4wEHz4yQC8f6w/&#10;TpyagAtkzysMfCKdr1Fu3+B9u8X7fIkB8eyF2bjM73NdbIEwMQH85NUufPv9Yfz04yH8/NdD+O0f&#10;R2h1juLfv3ykjt9//RTDJjSHb3RTVbhCyuIIAwv4QtyB0CRpVVnawPhQGHIiCNxQBMcGkIFDSTZ6&#10;uFonIrlnFqxkbHOpiWrRBtkSG03GdVAVSp6CLSUC8bLJp86DACpHW5kDgXHERIoGXtYi+sk8UrKq&#10;VsCBT8r3tIyGoyqSb2JXk0v2ckpVRg5HLpm4UAMLAZ0iyziUCIZ0+uYsP0YDDXI6y4aIZCSWOcmc&#10;mchpm4DYZlKHKhjOyhB4ag2U37EoIWMnEtzpnePIpBo4GH3SamNQ07kIaVUeJDPKJFc7EEXghZOd&#10;9ZQMsrgtRa6lcmR0tQW5XVOQVEefTKaX+stSCyuleSJiymIQmUvWp5KQixdKSR5bbEVOGztvakcO&#10;+uUEnaQtLsZTMsebx+/g6xfb8M0XO/Dtm1346gVZ9NVmvHmyjgOdA44D76lIVLLIE4LkGX9+Qjn9&#10;6tEavCR7fPFI2HcD3pCpv34qIOb7Pd3EY4OatPrhNQ++33cv+Pdn9McKwEvxzeOV+CsB/Ou32/Gf&#10;f5J5Bby/fkTAfkLgHuHgeI8/H8H//PqhktK/kYX/+fVO/EBml+WdO5em4+7FmfSsC8jES8iCwsj0&#10;uTL7TCZTQBbQ3petgHLIxBbBTg/8kH73zpU5uPH5NNw+R/a9spDXZQVuX15AbzuDXnU2rp3le19f&#10;SIDOU1lYtwhESem8dI4e8OJ8XLu6HCuXtMNnH0/Fi6drce7sZIJrAM58PhYXL0zn/xfhMv3t9etL&#10;cJ0Avs3reJfn8PTxGvpHyUKTXVJTcV9k/8O1ePR4FY4eH4cbPP/btAU3bizme8wnkOdQ/s7EJaqC&#10;i+fG42MCtuukaKzd3RafnRyK4x8NwMfH+uLjj/vgxCeU259PRItR0Ri/qARn6aEPfdQdRz7uh+On&#10;38bRT8fj03PTCOL5OHdJpDYDhUh8BuLr95fjU1m3vjATV2SyjnZJQPzw+TZ8/e0B/PjjB/jbX97H&#10;r//8CL/9TOD+/CGPo/iff3+M//z2Oco7JCKSY91SWV++2CeyIUISaUsLSYCFRkSW2/k7wRvtq9rc&#10;Brl9yNCNEdMmCVYqXWutnSQYRevHse7xRVKLWBiphAOcvgi2+sOcYVby2ZnjRFxtAu2glkGiIbyk&#10;bb82PYDRw4GYWgfB4UQyo4JJLcnYyIB2npDMJpvr12AL9LAVh5GtQxGREwhzti9cfG551wwUdU9T&#10;LRbjSPWZzePRrHsezXoIousi4K4mg7eyo6BHAioGpyO+tU1ld8nuoug6G6KqbEiv5Gva55GJ+WVK&#10;yKZFVATpkhUVzM/RIrJUTzlPCZ2vh5S2NUrgyfJHPAGd34mAbpFIBRFBz0F/S0Vh5IXM5kXZsHMk&#10;ntDPfMtI+4iD9s291XjzfLOSw68eEnQE8HdvduKb17sJtt1kyi2UmjJhJBNOwrwEhOyb5SEb3iWH&#10;WB6fc2AKcGXS6hVB8prAFin9FSX1V/ysbwnQ7ynjZP1XGPnrp8LAK/h8KgAO+r+RLX79cScB+y7B&#10;+iH++9txDoYTBPMxMjCZmOD9769H6wFML/wPerBvye7PeT73KBfvyDIMB/ZdytwHNxcTmLJjiMdN&#10;MjJZWYD9gOcoElsAfu8Wve61ubh2ZiqunJqC22f5OvrGp9It8NIinD89DVLs7vrFhbh6bjZuEMiP&#10;+b5SS+vkpzMJqJW4fJ7P4/8uX1mCMcOrCOKe+NsPO/HpJ9Ow+73eBNwMsrXkblMKUyVcJpNfIYhv&#10;Sr8nes6HvHZfvdqIZwyit65Mpp9eiMePqWp4nZZubIcjpybhCQPiHSqem7fI3lQZ1/h+NwnomzcX&#10;UCpPQe0wE1ZsaUHWH4aTlNafHOuFjwnUk5/0wLY97ZHSIxijFxbQO0u+9Ugy81Sco2f+9PNJ2LS7&#10;M/Z+MIgA5t/OT8WFi3Nxg4H8Nu/357yWZ85NoGfmd2XQuvuUVom26M1Xe/HTT+8TwB9QRhPAf+dB&#10;FlYHgYz/OYXTZxYjuYqWzS14cKgZak1cCOUux21FBA+rKt/jY2kIfSLHc4ZWVevQkRjdsue8bSzB&#10;HI3wEiNVbyRSqVzj23sQ0yqWBBaCAGmo5wlRO9Dia0iMtItBsX7wSq9mBMiLRHqndDjpe13FNiRU&#10;xaklJJmhduSFq+wlqS1kTDEStPSpJSZV69jNDzMSwOmtXchuGYd0flg631x66NqyjCjoSKC2s1MS&#10;6OlRo5HXIR7R5Sakt6c8qDZS1trhbB7ByOOg5HWS6S2qOkd5hzxEZBoYDBwEbwg0UpUiO5hGX09m&#10;1ahC2uFkY3uFHjEtItVstjT61otKKHQiujQCRV1jMW5hG8q45Wqd9Z/f7sUrSswXHPzfvdyBr18L&#10;2+7AV5S9XxGw37zYjm9f7cS3r3fgC9645wTkC97UZzLxI9lKCrx/7pmV2Vve9Mdk85cMBq/5vJfy&#10;3pReLzlI35BRvmRUF8AKcL8Rn8yfvyKrf/lkNb55sgY/vdhIQG7Hr3/dSbDuI4A/InhP4t+/nySA&#10;j+O///qQ7HuEACYb/+u9+jXhNzvwHd/v+Z1lZM35uHN5Bm7R290k+92iFL59dSbukTXvU+4+4AAU&#10;Br17jd6VbHhbqk2enYbzJ8bj8meTcJsM9Ogmvwt9/S0C9sJnM1QO9ZVzlNVXluLO9RUq71mqT06b&#10;X4kOvT2YMr8VQTCfgJ6KjwnYrrREbTrk4PqNdfx/Irbupkw9PhHbtvPx5FRKZ3pNsvblywQwZesd&#10;glg87ptnS/H6qeR1k+WpCp5TqXzz5S5se3cgFrzTAc9ebsEdsvVNBk9h49sMQALou7wnZy7OQWGf&#10;QKza3oFyew7OX5iAc5+Poe8egfNnR2PL/i6I7eyD6Wtb8t7PohqYQ8UwVx1XyLyfnpuIOcsrsH5H&#10;e1xgABGwity/yUB3gT9/fmE8zlJ2X7gwDTd4Dg+pyJ692oEffjiIv/94mAD+AL/8/Qh98BH8Sw7+&#10;/Ps/yMY/fYjVK3sjwNwE3vYmMKcbVE6FKVeP+I5x0ORQSmcY1VqulAKWPkuSqSWTW2ZaUuk7rM+k&#10;kiTxuGgPZe+BdNGMahEDV8sYOGkTnc1cCIryV/nYSa0ToKPd9bKmGlHeowjJBE5myxS1XSmq0EF/&#10;6YA0UHLwzbXxwdAT/Xb+L7Y2XuVDx0iUaO0mq5LSayi3y8zIob/V08xr4/yQWhuL/C6piCc4rfkm&#10;1dQsrRV9L416QbdU2KpMiK1zwimN0soioJFk7soIGnULUqoYfZrFQErHSGaLlC8JS+P7JgcgNN4P&#10;2iR/6DIo+aV4WEthfAslvAWBCUEoaB2HWcs74fPLy/DDt4coYbfhDRnvS8rbH17vwU9f7sePX75H&#10;mbxXAfgLAviV5B6TOb8kcL8iM79WGxDWkJ3XEqwC4D/BS7BKTvNzkajCcPSCzzi4BLxyPOMgfUap&#10;LT9LwsZX9Ksim7959ieA+bscMvv8N/rjf323nX6qHsD/Jev++7fPCODT/PkkWZnsSxb+zy+H1az0&#10;Lz+Sgb/YhR8I/FcPKJNvLKifZJKazecm4eaZCbh65m1K4Am4xt+vcqBe43H13GRcJcDPkYlOfTiE&#10;/ydj0+/J7LXMqF4iy0pTs4ufy97hBbhAEO/aPQBL6CEnzatF39F56Pd2IYbOaEFLZEHXUfnYc2gy&#10;ho1vhiLeb8lRTymzIbtDJBas7InJ08oopaeRLWk9ZDMHg+JTBsjbvCYPHm7CgSNjsX5bG0p8nv81&#10;guTCPNW18PSZ2Xjn0HD0ml5A5ttMVt6IOyK7ec0f8vG+TNKRmU/x++b08sG6vb3J1Bv5OcuV3L55&#10;c6HKONt2cACc7Rtj0ZYuuMuge0Fmq8/PINtOo8edgvOXJuOz85Ox42AfHD42lHJ5Po85CsSXLs0i&#10;U7+NcxfHkbV5Ta7OwkMqnieS0/7NgXoA/3SQQfcwj/fxC4+f/ybHUSq3nXh4dQFyC2MQGBUIaeoe&#10;EOODxJaxyKYyDUkIRkicWLow+EpFlWg/aFx+8DZKydtA+Nv9ECDlglOCVRKHrCP783k+5oYwFVsQ&#10;LHkNMlFG7yxtXBJax6vSUV7BpHFPqUO18AyL4ZOiAtTGdxt1e3Qz2QRPD5tpZPQwwEzkWwvtCCBA&#10;QxN8CEwdCrukqT5JZb2yEEevHCE7fygbpJWo7DH2NHOjqncpYsjsIovdxeGIqZDyPXFIq5PucJTI&#10;BZTxWWGIKLJCR+aV3NKM5imqrYqRzBuc6IvAGG9+ycZqe5c5JxShSY0pscOQTukhO4ekHldlpyR8&#10;fGIOfvruIP7yzWH88OYQfvqaP3+7h6wq0nYzviH7fvtmLwG8B6+fbcPLJ2TbR5Rw9LJvOCC+oPx9&#10;+ZD+locCsGxqV6y7mqBex79vxAv+/PjmIjy6TmDfWkFGXEH2XanA/JSR/AVZ5fXDlWTbVfxMmeQi&#10;GxPIXz9bSyCvJftuxs9f76As3oE//rWbjCsTWATw7wTwH6f+BDDB++t7/P+7jPB78Mv3fwKYDPya&#10;QeXpbQ5Yspl42VvCFgJWgvfymfG4cmYcj/Hq9+tnJ+ISfz7z6VhcI2vLLO19mdjid7twZgal51ic&#10;pESWtp+XJNvpzCxs2doPU+a2RofBaajq6UZdv0R0HVGAyj5J9F9GpLdjkC/VIDIrmOotDJbiYGS0&#10;ikFZ12j0GFCFdu3LUVAYh6KSRPTsW409+6fjOYPnAwL62u3VGDIzByu3dMbxT0Zh2OhUtO9jR/fB&#10;bnQbF4O2E1OwfnsfKgnZfTWf0l82csxTQUnSMj/8ZAhye/ti07v98Yy26O4dAv3+WkrglXj8ZBM2&#10;7umP6I5vYfn2TvTfs3Dq7HicOj0Gn50ZxWO0+v3MubcVOEdPrMGmrQNx/8FiXFFJJTMI+EkKxGfP&#10;C4jpyW8vIgtvw1OOme++O4S//HCIQH4f/6Qf/vkvh/Hzjwfxj78exI9f7cTP3+1Fj+6lBNVbZN5I&#10;aElKzQaWoVm/IpiSDAiO0iCQYzvQ5a9wFuYJQqDVG0E2f2hjZXLLF7r0ULXDKTA+EIYUHXwJ8HBR&#10;waWRKuurifEtSmd/4icTWW0y4BUY2QA+4Q1Q2CoHxngNqZ83JFsPTQK1fHEkdHGUrjnhCEnRwJAl&#10;S0l5ajFZR11uztAhg345q1USnIXhfK1GbaNy5tDzllopsa2U30aCOAoRGWGQ6o9RZMqocjN9tvRf&#10;SlAJ2jbZzlfpRAjlhTTqsqSH83k25HROg39UYwRE83A1VovkOsmyygpEcEJDqoMwJLSw8/3DsXzT&#10;cDx5ugt/++Ygo+Fe/PjFAfz01WH+fhj/+PZdfPd6K1mUbEmwPhcQcjC9UODl46NNavvfawEygfuc&#10;A7wexOvw4mH9ssurR2vJzPKcTQTwWjKwLMEswjPKWQGvgFjA+5ie7dntpfTEKymlZZJLUivrgSvs&#10;++3Tdfjr6+1KEv/n5730vQfIskcI1qP443d64N8FwJ9QPh/m3/ap5aTf6X9/kbTMV9vwLdXBq3sM&#10;KlQFsn57nwNdmPgO5d+tC1Nxk0xz89w03Obj7Qv8mxRpl3Xcmytw/eZKPLy/Xq29HjowEkcOk5U/&#10;m4bTp2fi+PFJ6ud9+wZjzvxaTJxZhbHTq9F/TD66D8tD+4H5yG8fjYx2MvnogqsFx0mRLyLzvWEp&#10;D4CBtia+OS1YrhE6I1WTQwN/Q1M0CWwIjaUpeg+poK+keqDvP0HvWd3fjb5jU/HR0RG4LZNrtxbQ&#10;AkzDyHllWPVOJ9ynNL59dQounp2O6VOKceL9QVQ8U/DuwV7I7ueLlbs648mDDbhFpr/L73ST9+DG&#10;zWXY/9EYtBhhxrufDKO0n09ZPBUXL0/DxSvTcI6PF6TPE7307VuzMHh4HjLytThDX/3w3gJclude&#10;mkhfPIFsLUAfSzBPZXBYSxDvxKNXu/BYJXfspOzfiTdf7MN3X71HwjiMf/70HsfRTmRlutBI25gE&#10;o4e91ImOE9qjoH02XGkWNNE1VPW2/P7sIiHF94KsTfn7W/VMTE8rm/kDSFKSgimqUkc8ShEKS0EE&#10;gWxUBfqkZlaMNFSjpfUSUPg6miK3dZYqFuchk0nVAGd+JAxJjBgef0gpTGmYHOQMoNdMg6dFEqLK&#10;pMduLGqHVsNKjywbkQ0EqK+mEfy03mhZW4z5k0chJTeKkSdQ7fbRxQZBz8hioR9wFOnhZIAISdRQ&#10;NnAwUAWEEcxSEdBMWS+gL+mSD0M0IxPfOzTKF0EOH1WdXqpW6lIDkNfWjQUb++LEmeX48euj+J7A&#10;/frlLnz/Zh9++OpdfP8lgfsFIye949cvNtEXLlSVFmVmVvbdPnu0kYB+h8CsB/BLSjUBrxxKQhPQ&#10;cgiQX/G5IrNlq+DzO6tV68xnBO1zejMB7zP+/uTmUgXgJ5SoLyi5X/F9ZDfRGx5fMCAImMUP/43n&#10;I5NS//PLAcW8//nlU4JVJDR//lUmseiHfz2EP34leP+5B7/+sAv//HIHfnxBic/3eU0Ai4xXy0G3&#10;llAJkI0J0nuX5+EePeK9i7PVctBNScKQWWBZyqFfFyl67vw89B9egKoOFmzZORzv7R+OI0fG4PiJ&#10;Sfjo43F4973h2LF7EHbuHYztuwZh2aqeGD6+Jao7pFHhJKCudyrSWspKhRkJrSLgKNZAn+eNyKJg&#10;WisTpXQigvSNoaMsNMUwyEeHwJJK3xfhh4RUO459sgRXKGsnL6WvHp6s1o5vfD4J92/MZmBdiokL&#10;azB7dVucIbDf294SE0Yko3tnC6aN4nP39MMlevmSQYF4e146LpBZrzBA3eb9uESv/fm5ubh1fyM+&#10;PDUZN3id7lAxiQy/z+Op3EOxRo+X09dPx9IFFRjQPwn2aH9MmVWHv/xlN16+ZHC7M59yeibOX5xM&#10;PzwJn31OBXONaougvfN0O2492Y7bPFT21p21uMe/PX2+H99/+x6mzOlINg2kryWzuv2oSErQe1IP&#10;mDx6hEZSLoe+Bd/QBvAnRppqGsA3simx4Q//cALeFQBHiQOuGheMReHwtTSBJiYQumwDrKXSOdOD&#10;cLJwqMxSE8BSGcdKRezla2qidHUUJa4xniaaAJGqkO5ih9pVITWJxQNHZdjgLHAjtWsO3ASuNc+G&#10;rHZZyGqbgeh8etlcK0IJcN/ApvBq4IWB1TU4tXoDpg4ZBKud5p0RWTZCBzBYRGRoaeJ9EJ6vR2Ba&#10;fZuKoDierDL+WgRKoKiMQ05dOqLSCda4EJiStSrrKtTjw2DREF2HVeLRo934ByXNT1+/R/+6DV8+&#10;J1AJ4m9eE8ivd+HNyy14Q//1xdNNePN0NQeJtMicq2aR1STVww0KmAJe2XT/nB5K6iLLIb8L476h&#10;LHv9aDPl9DtKYj+h17p7eaYCzBP6L2Hfevn8vwBeqh6FhWWy6SXl96uHK/D6gfjitWTgTfgbwfj7&#10;32Xi6n0yLeUyWfffv5/AvxUTf4B/K/bdjz9+IXj/sgP/+nob/i5LUU8YBO4vw+u7S+iz+Rl8fCo7&#10;jBg0HhGoD6/R28rkFkEse4KvUeJflSbhlPkP+Pnnzs7A+jUd0bpTMpIqw9BpeBIOfTQDW7YPxfKV&#10;vbD/3ZH4+PhEHCIz79s3CpOntkRBFW1PagiyyqLQumcGStuQgaXpW6EOSS1diBA7k9IYlkp6M4I4&#10;u2Mi5WKYKv1jFy8nqYVkGX0UpWE4Qc1xMHduN9y9uwY9JmSj/4RcHNjREfu21qLfiDQkNdeh78R0&#10;bFnRDPu2tELn7nHoSHvXuWMSCmjBFq/qg3YjnVQGsZg0qRn27+uF06doHaRs0I0VeMh7eu4K1ckz&#10;eu+nW8nQK3Hq07nYs3sM5i/qgEFDypCcYoIhrDFs9mDorAQDH4eNaEvQrsX3lMVvvt6D27xvl67N&#10;I2vPwj1aoDffH8ATyujbT+nnn2/DBQaNB6853n76AF9/dRAvOP56DSkgU4Yjvk2smpAq6V6Cok5F&#10;MMRJccJQeBsaws/QBEERvrBmScOyKJgKI9UGGk9zF6J5PcOpJq30vAZKbT8n8cfgp+d7xrZLhacu&#10;iZiJQBavR1xNrKpM6iU7GkIc/ggI5xs7KVHTg2DO1SuEy9prvXEmM5Z6kNEtH662CWTgFNjSbDDE&#10;6hCRFo702kwk16RA59ahsV8TWMN1mNq1KzaOm4DJPXvDZtRDFxmG3JJUhEb4qPrGUjIkNMEP0VJA&#10;ripKyXN9qh7pFYlwZzqQWO2BhWY9lCcpmWFB7kb0XQYUU8Zt2TMaT5/sUJNSXz4jsJ5t5rEFX5F9&#10;v365m3+r3373QiIuwfnqkUjhlYqB71+bj0f0rzKrXM+29LY8nskklezUETDeW61YVzbiv6HMfvWQ&#10;AGZkF9DK+usTyudH1+mNri0gYBcRqPW+9+mtevA+oZR7SqYXEL+4KyD+E8CPV+NbeuG/fbUVf/xj&#10;L/6/347wOIHffvsY//r9NH4nkP/4/SD++I3y+l/b8J+/bcFv327Cz6/W46/001/fW4TXt+fhBeXm&#10;81sLlQ9WAObnCfM/kvVLMtK1y7J+SvBeXY6798hCt5fhyAdDsHtXbxw8OAaLV/ZGrvRfLvZH3ynV&#10;KOOA69ynEBMpmRct74Cdu0Zi5pz2yKuyIa5Aj+LWcXyOB9lVdrizQhEW3ZT+LQBJ0jKzgrLO1QiG&#10;jEBEyJJhlZQQTlaN1+wlDMgcP8EWX+jp2zQEdUyGC07KyTkL+2HXkSko7BGLPYfHY9b81hxT3hgy&#10;rRrtRqdg4pyWqGmfBbsUdJOGbmZv6JNCkVZpR/sRbrQfnARLih/Wrm2DXdvqsGZ5OZYvKMSmNc0x&#10;fUYL9BlYgRatkpGeaYXVGYwwfratxIwm5gbw8vNCk4AGaMJHXy2ZUOurSEdj8EObDoXYuW8mTl9Y&#10;gxOnl+C9w1PxwbF5OHZyGS5d34KLNzbj/LVtOHBkKVZtmIAhozuiY+8ylNXFw5FooB1tQra0Iaq1&#10;FdK6J4AK1lFAa1FmoUX0p/UMha/LB7ld8pDQMYUEJr+T2EhgkvIbkRcGb7sXpTIVJ/8WLHn9KSGU&#10;zX6KeUMZTJ1VTlXSx9/pDa+0VokIsPkgxO4LqSxvJX1Lh7+IQj30fHPZFpVYk4jMTpSz2WZESMYT&#10;ZW5kmgP+erkpGjgKowmuWBijDfDy8kL3yiocXbQMy4eNwrR+A2HSa2Ew6zF3wlhMHNEPta0LkVzI&#10;kyi0orRzDnQe6n6eg7elMfTRGuTXUKaR5f3of2MZcfJro1HXIxWjZ9bgzPkFlMd78e2LLXgts8cE&#10;7xfCsjy+fLYNXxG8r0XmUj49o0x+TiBKHrOA8rFsdL+1GI/pHWVvrAD2mQBWMahMDMnPMlm1lgAW&#10;+cwg8FA87wY8ILvdojR9RjCI1xXGFYn84t4qxboCXmHc//2/TG7Je4rEfklGf/WAfvjxKrWB4e9f&#10;bsWvP9b74F//8SF+/e0cfvnjLo9b+O2PEwTwbvznH2vwx/er8cubFfj708X44f4CfH17Nl5R3j27&#10;MhNPyAwP6H3VZ19fjIdXJbtJGpPNw5XLi3H9+io8erBelZXdRk+5bEU7TJ3XFi16pCO52sKgqEEY&#10;7UxKXQQVUSBadMnFzIWdMXxMEQYMLUCb7qnIa+1AdstIlDFo5lZHIoqsYuRAMklbkSTaoZQgMocN&#10;1lwd/KOawJjGQViiQ1anRAZlArVGanwboIkLUO1ytASxLUd2plES5oWjsLMHZT2S0W5QiWq30rZn&#10;MSZO7Y7CnpSL5SEIifWBPZMeMCqEIGtM1tLDVajl67QYMK2c4y4IIyfnYeG8XCyalYZ31tRi+MhC&#10;xNKKveXrBa9gL3rLxmisfQuNdV5IbCMN2iPIgD6qiZlPYGM0DW0I6YPkr2uExoF8TVMv/uwNgysY&#10;Vg8Joy4HrqRw+Ic1JAkFkIQ8SM1zwx0fiUb+XmgcJjuG7AigFDYlGOlrm9ACapHe3QNPOye0UtmF&#10;flU6cpppGyUjMLrWhrw++XA2c8M3oomqzOHDc5C96tLzKrJAmu1H0VaaCWCCmN7Y39lIJXj4xfE5&#10;ORqV8eVkMPOS/kHhpHBDajAS66IQmVtf08dEaaTL0FDqhiK1NlHteQyMkwRsLXoM6YjC6lwYHSb4&#10;hHojLCYMBn7ZsIhQNGraALFmHWZ26YyFfftiSp++MOsomTUhmDl0CA4uW4z3Vy3H3uULsGn+FCyd&#10;NQYTh/fAhCE90KF1MSpqs9CsTQIquyRjzMxOOPjhHNx5vJPy5V18+dUBPKekvUu2+YK+9cunm/H6&#10;6Tv14JXtfPxZfKqATzyu1KB6SjBKJtJTAlg6DzwicKVAmyRnqIMgfsLfn/JnBTg+9zlf+/IBZTVZ&#10;9/m9jXgoCfxXZcLqT6DTdyp5zPd8xee+IoM/vLaQ/yOI7wqQZTKr/rFeYq9Sz1ETWw9W4NvHa/G3&#10;Lzbht7/tpe89Tua9hl9+f4Kfefzy+13+foYyei/++Pta/PrtUvzj+SL89GA+vr05E6+uTMGLK1Px&#10;4OwE3Dz1Nu5fmIn752UCaxZuXJWk/qVq3fQJVce+nYMxYkQhWnaKQmqpnlaoCUHkCxdBZc83I67M&#10;jur+6QREPPJaxqDbsCIMpiyt7hoNVw7BTancflgBrYwL9tRABlcf3muRf3qC3x8h/N1VEIH4Kjc0&#10;SfR+cX7QJngzmJuQ3DJK1Qe3cDCaszV8NMCcHkqC0Kh890wpClcUyHOwcfyFwJhBmR0TpACU3oLn&#10;2y4aGncQ4kgURqcW0fTPrmQLItJ1iGseim5vFyO62IAuw/Kwam1/LFzQEV26FsISa1IS1VvfCJZs&#10;kpFUQq2OolLkOTWPRkJzJ4KjpemZH5oG05MGN0CgNDST9qgMEupngj7E7Y+M2mSU9iyDntbS20Sw&#10;MgjoXYFIIIAtiRz7lMT6GAI9Kxz2XAuvTbCaNW4q2wDLzASqBcZsLRI4npPbJcJGtRJepUV2vxTk&#10;DSpEDhWtnqyto0cOoUpoEtYAelpFYz6VLa9bpDTPS9DA10F1HMPAmWMkaF0w5xvplZ2qU4iXLkMu&#10;Xiic0uCslYOADYQxMYTRzagK2MnOCVMKgRwTQGpviqSSBMqV2Zg8cRiiUqMQZtXB5KbHtYYhWB+K&#10;pv7e8GnihUk9euDgvEUY1qkDfHwawWTQYMHYUdi9cDb2LZmD95bNx8EVi3CQQD6yegmOrV+OY++s&#10;wOEtS9C+RwomLe2I947MwONn+/BM9mbS3z54shn3CcpbVxaS+Vbj6xeS8rhJJV5IMoaAV5Z6hH3/&#10;D8B8rP9ZEunJwnckpXClksr1ACaDiZ+UiSHKaLXOe5/vcW8T2Ziy+doK3L9KrymSmJ73mWLXeraV&#10;pA01UUV5LIcA+Mrpifz/Yv5Mr0rWFeAK6CXPWCabXtxdjK8frcFvP+2hzz2oJq5+//08gfsQP//2&#10;kscLyulH/Nsl/Oe39/Hff+3E7z9uwc+v1+Onxytw5+RI3Obx4uos9Xj5w0H47PBgVdbm6pVleMjP&#10;u3ltFXr0pE9KC0ZsVgjK28XClRXG+ygJNhKs/VUiTCaBW9AtEWU9k1HeOwHZ7V3IauOAqySA3tYf&#10;bjJGXImJYNbBLK1bZTcXpbE5SfZNB6ttcpJVZKXMNacHK/BqpHAbrY6rUtJZKfcIZlNuKOU0B11h&#10;OMeTPwdlAFKr3TBnUVKmNCE5MKiUm5DWKg7GuBBEFUWguGcmdFGBSEqP4vewI43MZ3ZoKd+lHnIE&#10;WYrjMo1BxEVmJgCKW6eQbcmq2qZoEvIWnxdKoHsQIbnFFVbEkO2suWaej3TXkLkWDYJtZDTNW/DT&#10;koVN/DmEHjWoARoFeCEq24Gy7sVIbpOG8AyzKuUbYG+EQPr56Gyqx6I4Ws8AmGLDoI0OVs0CZB03&#10;2O7P4CB12bQw5Yep9GQpmSMTVlqRwBm+MOdpaDm0CCVYbRWxiG+dwesXicYhlPQG2hFaSW2GDoG8&#10;xr6U5D4RjSBtdGRyLLt9LkIkJ4M+WVrkehlSNYjI0vKC65HbNQHBNM4unnB2qwREFdJo50WoVEaJ&#10;uA0ZWWrblGP/5tWYP3cCeg/ujooWFWjkK1/cB8GhBLlPYzQggPM9cRjbtgNaFOaiQUMvuByRWDdz&#10;qqoGuHfJLLy3fC4OLK8H8v5lc/Huyjk4/s5qLJ89CIUddBg8JUdVXbx3bwOu3yTrvdiBRzwe05PK&#10;ftc7l+eqddr/Zdx6ySt+V9Zx6xlYAZdgfEwf+ORePaCf3F2D+sLmq/jzCj6SfWVZhlK4PklDJrPe&#10;IXg3U5Iuwd0ri+kxCVqy/vMbAmCRxrJ0JBK6Puvq9QN5XIeXfN+PDwwk+y7EF/xdMrTEI8vs8LM7&#10;S1QW1sNrswngtSqvWfb8/vfXwyr76lfFwo/wy2/P8K8/HvO4otIq//uvd/HbD9vx9+cb8C299Nf3&#10;l+HKqUn47MhIPLo4Haf398Snh4fhzp01eEZLIZUd8ytt8I7wItMFoBvlafehFQRdsCpqEF0TCen2&#10;ruqBFxnVen962xgypgOprVwEpJ9a37UX6Tjgw/i7L5mMg5FjIIL+K0yarFH2mWKp0AimQJloIRPr&#10;Ka2NaQHQJjeFLtMP4YVS0VPWinUETyQy6bltHJhh9HVhiT6IJkhzOyXAUhgCjcdbgddJxinsIAUS&#10;IxHbwgoT/WJklB7tOjeHhgALsfqSlXl+DBgWqohgZ0MEOih9DV5IqKU8JkMFmn2gIZsFEUjBHg38&#10;XQGUn9LdsRGB0JR/C1L1wQPssksoFCEMRoa4MFhcBExYU8XIIo3Ty6XMcAz9bBy0cWRgrRcCIxvD&#10;29AA9hQLPHkxsKcTGzEahCdJeVmZp/FVOQxhURo1dxNKqyGdBYPjg+Fn8yb4faCTTCwGPj8GG0n4&#10;8Gcg8Zec6RwT1a3Un2ZAMYgakVrQwby2IQilhfChKpBzsKVaVOeIYPksemMvf0YNyQop6ZmBgp6J&#10;lEE+MMdqKak8aDWwEFEFlCT8mzU3HHp3KAYP6o6dG5Zi+tThmDhtDCrrquBL8Op1IRjQrRs6Vlcj&#10;JNAXSU475g0bjgRbuPLFRRmp2DFvNnYtnIV3F83HXmHglQuxf+kCHFgiXQ3mYduSqWjXNwNJ7bXY&#10;tLsfvn62BRcvzMbWrd2xZUdfXL5CpnwkpVo34d6Vebh7eTbePCZbKp9LwBC44n9f0LvK354p+fwn&#10;gNWj7Enlo6pkQe9KFpaN8OJ5ZSeRgP+ZyOb723D70jLcppd8SvA+uc7PZRB5cWMFXt5aSYATxGTh&#10;NwwQr/haqcDx5cMNPDZi79aeeEJ//PohA4XIaAaJL2XH0tM1lOEz+bd5+P7pRvzl9Tv4hcD87z/3&#10;E8Qf4I/fP6X/vYxfxQf/+xL++OMj/Oef+/CvbzbjL09X46UsE12cS/uwGNcYEEa+nYXde/rh/IkJ&#10;OH18Is6fXYjd+0ahpqOH3tWDxEorEsmECQWUkWnS8Fqn2MdSoKdH05EpfNFEQ0mYHEa5Z4MlT6p2&#10;kmkZ0MMJPHtemAKaFCmXJTxTAoHGcRIgbECpJ934DdFkMRmolLpSPSLUTYkdL53kAyCN4SV3PrbA&#10;hsRqO3JbJdJDW2AgkxuS/WFNNyKJcjCI3tk7ogGS6efkPLVk5zgGEymUHlvqQnxeNNp2rkGIkQB2&#10;1u+fjcwyqQ0Dfpa3CGACwd0EFspJK6WlPYMMm2pCIAFsTJOySRH0537wc3DQxzDg8AhwErwxgbCX&#10;uWAqldrN6VQoDjJxvSe2RZuRSIaVBgFGWo1guw+ZvQH9bWP46BrAQSkvR5grBO5MK9VpkNqEoIkL&#10;hjf/70Np7m+gDHf4w59BJ8DFzyM4Q+M1cBVRtcZpVVlac44N+nwCkq+zlViR0s6j9sCLL25MFSDL&#10;Tn7hBH0ipTef68sA5M3z8DHzPBiQAtxN4VXaLw3NCdTS3mmkchOjooMX1oastk5e9GhEZRmR1TwR&#10;0XkuGF1ajBndH5tXzcWcGSMxbEx/pBdlweWJIgN7o7yoACumTMPWufPRtVkF+rZsCaM2CA0bvYXu&#10;dc2xecYUbJ87HfvnzeVzJmP++AFYN+NtHJA2ksvnobZ9JuWOP3I6WXD65Hwc+XAyeo8pxKAxOZg6&#10;pwA7t3fBAwJJWFTWP29+PhlPyHCy3COzzS9kzVYdkpyxod7/3ltfD9q79eVnHt9dx8f/LUWzilJ6&#10;Hb3jEuzdNwyffzobd64swZkTk3Dhs4m4emYiP2MS7pyfjhtnp+PmmWm4x4By4dPxKkni7PHJ+Pjw&#10;KDLrejy+RYDeJoDfHYWzZ+fj8lnpq7sWLxhUZAfTrUtz8fj2Egal+rTK715twl+/3KYmsv79M0H8&#10;2wf4779P4D+/n8DvPx/Gzz/IzqPNeEXpf5+Mfv3KfFy9ukxtJpe0wUkLq9F9cCpu83NPfDYBnXtm&#10;ISXPQh9bgpY98mFL1EPDQRxoa6TKvAj4gpzejN6N4atvyIFaD0J/SrvIHLNaebDk6dVmFC0BZsri&#10;AC+m7KY0DpTXWZvUl1W1k0n4HpIRFEKwSeN2VYFR1jRFQkb7quVHaf0qGUQp5fFIk3axdYmwZEjF&#10;UA5kEoK7JIJe10MQ8jws4jm9UdQ2Fcb4EBj4mfrcYMRVRsHEwd66cyXSCj0IsEhLGR/Y8sMpSwlm&#10;Slo9vXdCczcyuySoXWqS4SSZTcEEe0x1PHQJknvso8Af4iYz28i+fI6BLG6riEJkhR0R0jiA52JM&#10;lmsWjJySDFVvSkcZa8w2EPA+aEqprRUwEkT6aC0caTZEJjFAFUdRMjelWghhsDATzAwsxqZ8PlWp&#10;hsGOR6MgL4I2DLFV8TAzwMjuIl8t/2fxgS+DSSgDoTC47LRzUBYbaTWM9MYi7YWNvU0MlqlmhHm0&#10;iEgxqz3GMdl2JBQ74dVrYQ0yOrppjnU02lYUdo9GfpcYWEsCkVbjQNvehYgvsZD6qfNp1hdLX9tV&#10;czBv1hh06tkKhZX5KK8pRYDWXzFt37o6nFy9EcdWrUH/1rUIaNoQAT4NMLxbJ6yZMBabp0/BzkVz&#10;MXZgW7Soy8DQHrWYOKIj+gyo5mcGI5wATm9vQdv+aWjWNhozF9Xh0MGxmD+vLSaMTsHHhwYTwLJH&#10;lx5WKj58PoMgJhsKcJ+IhCYLy8yxAOeBLCNtITtvUsD9f+CVx3V4eEs2IryDtVv7IrddJN49PAGf&#10;HX1bAfj8p5PwkCz/jL71KYPEYzKfSOnr52bi2KEBDCCLsXVLX8yY15recyU+JwOu29QXO/YOxWkC&#10;+MaVtbh+cTHOnZquSqQ+orz+5uVWfPOKx+ut+JaP373cRiDzUL/LdsNNeEmlcP/6MtUa5eqFhbh2&#10;cSEuX6qvPCElXa5fkioWy/DBx2PQa4iHn7sEw0fUIszii+RcG9p3bwazU1ufKECg+pkbkUEIOnqo&#10;YEqvQBO9FD2a1h6EwAhv+FPK+dPXGTOkkIMOobJ8QVYMiG4EkywN5UpP5VBVNTFQdbn3I+ORkdP1&#10;sJdb1f7rIMpof7KGOYmymZLUqprGWRBRYkZ0IVlUSiWVuyipteq5PqYGcBYbUdItg16VntHRBE3D&#10;30J6jQeOFBN8rQ1gyA1SjcJkAiezOhl5bbJUzTYTPbw+I4zsKj2lNfTBobBkSmXRCISnhcGaZEQE&#10;B38AWTO+NgE+ekpnetsAgzf8wugntW/BJNmBrRPhkgKJZNjISnraTun06uGIK46DK8WuyraGEpQh&#10;cUEI4tgPJHAlQUWCgSY2GO4CFyLSzCp4RWZHIqaOlrMkCtbECFgJVj2vcZOQRmhCSS61oaNK4pBU&#10;m0ol64A+wYSmOr6XuSkCwr2phBrwe+iR1DKBViKRwcsIR5lbBRQ/fp70fvbjvVL9iwlefaoWFW2L&#10;CGIbvEr6psGUHYrwAi0yO0WhqF8MosrpXTKCkVplQSXBnFARCYc0Q6YnGTW6Ow7sWIm5c8aipkM5&#10;qtuU4u3JIxGXHKMA3CzBg73TZ+DoyhX4cO0qzBw2ALX5mZg3fAhWTxqPDVMnYdm00chnVG7ZMgNj&#10;+rVHs5axiK7kjS8PJhMEUFow+tP8r988FNfPzsCKZT2giWyAli1isGpmFY7sHUhQSubUBrymZ30k&#10;jbsuzSHQZF12IR4TaI/vyGb2NbhCH33/JiXsy11k5I30xSKvN+PB7XWQ5tcvCOAZqzojrXM0Jsxr&#10;jn27euKdTe2xc1t3Vd/quTC+vB9l9IPrK7BrSy/cvDgH31AGr97YF0On1ODc+SWYv7Q9OvVOxKrV&#10;fXDs2HScOTkPH7z3Nj4/ORs3Li6lrKbnpuz+7acD+OtXu/HTl7vwt2/34vs3u/DmKT23TLLxOTcv&#10;LVZ7bs+emaWS8C/JLhr+7erFJQrIV+nL5efnT9Zi+86BqGmdBB/p2WPwQ3FtGkrb5CkPKJMhAmDf&#10;MEotSq5wmbRhxPfjgA6OIEuGE0j8OdDchFFe0vqaEEjC0j5/HhwsZDgpCiid9mQ2VZ/MAZ0QSGY1&#10;IINeVXr+aOKD0NTwFgweyknZBloqRRlMajebq9bG++pCZEH9LrYwek4Bv6+pIVzZJpTJRFUcGdMp&#10;MrohfXaYSrXVx4bAlRMOadkju3Ks0jGymcj8COgYZKSNjjBkMM9XSzb14/sF8j209OHhaSE8BwYP&#10;gjqxNgm+BJFcH2FeQ6KJjKwnMMMQTEsQINl9DAqJtclI6MBzoWKQnH9NLAMDFYxTttJm0Yunmcj0&#10;lL0EknRJ0FIlZLRK5WcZVK1xG59jSJPvp0GY2R+j++ZhSPtYeOh3hYm19lCqkCyEMGj6MIAmVqbB&#10;U5zEoEAFQ7saGhNKYPrwnE2I5mea+V7eBKvkRzuKnAyogcoLN2HwCebfo4tcqOxWgahcMnBaB7Kt&#10;1I1iRKwdk4bioXZ46gyq4XTrAdn8cloUSo3a7Aj4WLzQo19z7Ny8GP0Gt0Nxy1y07lqDWbNHo02b&#10;CgXgJGsE1owagfdXLMfRtWvw0ZpV2LFgDlaRfZeNH4P1UydjSP82iCsJR49uVZg5chDSecGNRd4w&#10;Z9JHSOc9e2NoXb7o2T8XS5f3gSWRg4Sf7WQkHDeyAtMmlOLI/iG4cFKk7Cy8kiSKq/Nx+zTl7rnJ&#10;ePxnltSuHT3Qa2Qsxs5thvc/lBKmG3HtynIcJIMeJpPfvrqagFiOvlNK4Wypw+yVLXHn6iysXlOH&#10;/bu6UiqPZgCZgrsE0aObi+lv+2PGpGqc+2wq1qxuj3YDU9GxvweDh2cgPV+PijYJKK5wou/gErTp&#10;lISMPBtKSmPRhjez96AcdO+dj4EDizFtVA12re+FG59PxPMrC/CCnlkmwS58OoNBZjVePdkEqf5x&#10;lzZBishJLSopx3qHyuMhnye7fI5/vABtO+Ur+RZgIlvaQlBalwd3jgXxAhpaH8m39adU8wl7C9YE&#10;emBG+VDK4GBKTF8CN9QWoBIkgiPp0Ti4Qvi7H5lH2CuETGvLjVAFHmylZKl8A5xFZJfSCAZ8LZLa&#10;JSCxXRzshUYCN5KfZ0CIJ4DMaiN4rQgiM4V6ghFT6UZ0Szc9sVlN9ghL6+lDZaY5rX0UdHxNkJVs&#10;x0cpjRRTJF6vMazJRsSUWtVySnQZgczxKF4ylOwX6gqEt8zYii81NuK50lOTme2FWoSl+MLZzIT8&#10;nulIpvUL0HtDFxVGWR5J8EdSetPTesIYAPwUowUz8DiLeY61cWR9EyIL6dOTdTCT/bJqMxGbH4eM&#10;5qlwV9Av55gowwN5zX1U7TVjNq1HZrhqDu5Nz2pNNkNvD8Fc3v8xvOe11SRHWzDCKMvD43T1stkk&#10;dsQf4R4TtBH0zGR1czqBW+1UtcoDPL5w05db5H15jyzJ4fBUxFB6U567tYhOsyCWAM5un6W8vVfb&#10;8QXwVIbTQ7jRfW4F6sbkIqVrOJr1S0SznjHI72xGy0HZyO/ogb/dC136VGPtuhno0rcK+TUpGDSq&#10;G2bPGIzBfdrS63pBpw3EmA5tsGfuXBxZt06t+e5fugjb58/GO7OnYzUBXF2ThThG2JFDe2La8P5I&#10;lgidS29iJSOEN4VvJKM/Gbeo2oFWHaJRVGtFbo0VeYzIGzb1x1kO9NNHh+HmuXF4dGu+mlQSALyR&#10;NEgO+LvnpuMx5e+jO0swdlYGqvoZUNDDhOb9PBgxsRTvHx6m5O2VqxvRcUA6ivvEIr5jJDbs7I03&#10;j1dh0zvdcfyjMfTD0iB7itqid/H0OOze0RXDBmZg/Ihs9OyTgJq+SajrE4XCVpRevKGWlFDk0Y8V&#10;tHAhrkDDoMdo7vBFRq0Zlf2SkNNBtmlq0aZjHPp3j8eUcamYNTUF70xrhpnj0gl6F/rRv44Y1gIz&#10;ZnTHypX9sW3TKOzZNgF7d0zC5g1jMHt6b3TrVYx4Xj/pTqilt/U1NoCFAyS/Jk2lMFoYTDytojkw&#10;9DAycvuQBYI4cGKzyGBRHFCuEJ6XvwJwiIOMmih9eoLITmFqw7jk5oZYCHDKNZlJNdMvauID1cyn&#10;yNhAm7fq/Ogoo59zk7mtPvXNxvkeMhkjPk4YsmnoW/Dn+TjL3fSzcfClXGxIP+jPAW/N52Cs1SMi&#10;PUwB1s4gkEBVpqNkDaZct6YbEElGDo31VbPfSc0YlAgqaY2jI0OKsvChj/elehCpKUlHFqrIADfB&#10;T4VQMbQICaVxaEwG1sXx+/E7+jFI+VuF8cmEBE6IPZDgdaqyS1EEhYy70Gh+fkwApN+0ZBmGO/X0&#10;mnGIb0FpXe6AgSwpvZkl4OjSydSpBl7HIDT081KtVExk+aS0CLRqnYUASudgBpDg8CYIkwm4cB+q&#10;BmntE6AO3z/Xq8W6SFE7pyS/MIjpqJbC6L9l9tro0SGnTTriq2IQWxZDrEZRYTiQ1DoewYm0rRl1&#10;brQcW4jkzha0HJGHwfPbotmYeKQONCC3hx5D3y5BiyFJyO3nRhoje4e+1Zi+aBDa9ylBEiNt78Gt&#10;MGlMF7w9ojt8/ei5eLTMSceGMeNwcNkyHF6zAgdWLsWeJQuwZ+lCbF+8AAumjcWgAe0xffRQ9Ova&#10;Es6kIAREeuEtRrEQRn8HZUyv4dU4cHQGPjo2mZKUvnnXEBx6dyhunic4ZU316jyy73S1UV023r+k&#10;XH55fxUPmRFeg5MH+uLWuWkYOSED7+zthQFTUlDcNxzZnUxYvmkAvfIurFnZB9mtjSga5EF2TydW&#10;b+3Kvy/FrDkVWLumi1orvnR2Gs58Mg7b17XCsrm5mPF2Pob0SEa//omo6B2LVoPiUdw+Tvk+6VQX&#10;ZGkMA+WQJdkf8WQdNxmkkkCPaxaOhFoDSno4UdcpkYEvB+1Gx6GmuxN5mTo068rIWmpEVBpvWkID&#10;OMhykR5/aDi4HWQyBwEUZqVfCvRCA7KPyNk4SlYBWSQHUQJZJCKFN10mRWL86Vu1cJfb6yVmWGMO&#10;Ih+ERwfz0RuRsQaEx3LQJHDwOclmlNr+ZHFpeC67w/zJTD6ynEF/LGwcnh2OsMRQsre/Yuymwn78&#10;nyk5iB7WT81ma53+KnFCS38qbB1KX+1DAMvabEhsECwZEXBkRVJhBcGeKPm/gfC0MykAa8hIztxI&#10;eNP7SuF92XEm+fIBloYIj5eg0gRGBpIEgiwq30YWN0DvDOV5vIWmZGHZHSdbUiPzCVKyubMgAnUj&#10;quFIt6GhbwOysB9tgnf9ZgJhQSP9JIOar74JXxOOIGn6nuumZ2VAYFDwCW+EyJIInpsBjXy8VNKG&#10;kYAKTWCQI7h0ybJnQJItjGq3UDADQagpgEqG98sayECo4/fgtaE0NqdL+Rw/mBO08OZnyiFADuBr&#10;9GR6sRYa2pTgBJ4jz10kdwgDgp4y30km1lDqW2g3MjukIr97DqJIatYCKh4qH31WKCV0Wxuy+tgp&#10;iawEbwcMW94WvRaXwdqJWruNP8aMrkK7IVkoGhaH/C7RaDOkHBPm9yJzFcHCDy5s7sGwQc0J4K4I&#10;DuZF8n4LmR47ZvTvh3emT8c+AvfwaoJ41TK8RyC/R0n93vo12LV2GVYunI7ZU0ZhFMHftV01KorS&#10;kJAQgcqKTHTrUoXK5hmobJlCiVqF7VuH4dEN+sBPx+D2udn0pmTbG8vwlIz7XMrb3JF12eX4igz6&#10;7eN1OHt0LA7v7Yep84qx/93BGDImC8PmN0c1JW81AfX2rGps3dQO42cWI7+XE7lk0pWbOuPBrXkY&#10;/nYxeg/Jw67dAzFiRBLGUCKP6BeHCcM8GDMgFaN7ZWMiA0NJdzdqByQhoYweKCWMg4xeht5Tcncj&#10;EjRwExBSwKCsRzQHqBYpoiS6M3rWRqB13xTk1DmQ1dyJ1JbS1jWZrBOKlDoz4puFUo4FwEjw2RkU&#10;bASrJSkEMRxUjsIwSi2yV5kJeW3iYUsxqUZaNg4EEwd9SDxfl6pBoIueigys6hTb/JRsDSar2smy&#10;iXkOBFIGWjM4eCWFNYyANDdSiQIyKSNe1Zu/B1i8yaRibSj3pLgCvbXBRXagXJddZ6F2b1jTwsg6&#10;GgLOQOtDeU6QyzqtLD81IdCb6r3UjpsgOUfK5oTm0dB7QjnwfRHTOgxWqpRgMleo01fNMsv52hj4&#10;XCWUurbGiMqyq8IOkTKZxkBvTA6jFDfS1/vUszA/w5hqRDQZUs97ICVr0tsnonJoGSIowxsHSLZV&#10;I3gHM0hJthVZUSa0vBkIm1ANiD+Xlp/uXBeVhw/fj0GEAcxK22DK0cGH6kb2octzrJSxkfS9kbmU&#10;yomU67zfMpsdQrCWNS+GOVqvzsnfyO9BqS3VNlSzPN4vTZI/tFQ7EgQ1ZHkpFSvF7aRUs1SZiSlx&#10;IrE4Gn4MkPJ95D6ExPI1vPd64sxd7mTAiICvh8FVSiHHM+hVyyTWMBfcBOrig0PQZng6qocnY9Cq&#10;GlSOj0NmZzsGDKhA827JSO9jQ82IdAyd1wnthxeTMVIRmSFdHNzo3CUXE0d2gSVCi8ZNabS1TVGV&#10;n4XRvbth2eQxqiPcewTxwTUrcWjDamxetQgLp0/EgIFt0KpdDnYT3HtWLebjQqxbNA3LZ4xHn951&#10;0LkYTXPMKKhORdcO+Zg0rAKHdw3Fw5uSBbUSL24txb2L0/Hi7iIeq/HxkXFYurIdzn82G/u3jsK8&#10;Oa0xYVoVVi3phuFzylE1LBptB8aijsEnraUJgyakYf7SdijvEYXsXjGYsKAV1u0cSMliQUZNJMo7&#10;O5As3fIpHZ30G506ZaJ1TRza0+vmVGsQV2VAaS/p4B7OKGlEICNoCGWYgRI1vTyaXsXEARuJ9Dbh&#10;iKePS6INSG6pRX43O1Ir7GjToxkyW9pRNTAJ+e1cSCyNRHHHFBj4WYGhXgjQyuwpBx0B5sMBKPI4&#10;Mj+U3jGON96F1OYuNeETZG+C6HwrElvGwFFNKUY5ppEWqZT0QZS7Iok9uU4OsFA4KReNSRx4lKda&#10;ymkJNn5knACHN4IcAfXpgRyYIptDOMAExHFlcfS9ZoK5Cdm8AVk8ACYOVnsGv1+RA3bpap/jQGhk&#10;IBmsoUopFMktzCmb1i1FFkgXPz2VRqQ0oMszUu5S8pZSqhbRq1NGalwBHNQBKnC4qBykTY7MnNuk&#10;qDktgbOYQSHBnyxFz2v3Q4SHIKK/lK75Gl4DmVXWkLnDCPaMrinI6JGo1lRl+cc3VJbOpJGYNwJN&#10;tBy6xvTQDQkm2UBgorz2J6tKgUYyeIRs6iGgmzvgbG5VlWBCJVOM9yaLZBImk3WU88ZUPfwYcDSi&#10;jhItqGxbDm+qmADefx8GlwC1Jh6CcL6nTpJg8nSIJXvmdEkm6+oIfgGmhsEmHvF10YiuikZu11wk&#10;tklUrXMj6YEDXb68j1IDmvchxofXxaUq58gmI1u5FfbKSHjpC3yQTqBOWtMJb6+oQJ/5BRi4sg7d&#10;5mUjr7MLbfrlo6iLHWm9jCgbyoFLT1o3LJdfJor+qwniSiJR2SYJQ4e0QH5BHLzogxvRDwQFNEVK&#10;pguDB3TElnkzsGfxQnywcR02rJiNXgPbYvz4gRg4qjmK2jiwbMYkrFswExsWzsLyuZOxav50dO5X&#10;g8RaC713ImLTI9G9fTn6ti1Ap9pEfHhkJp4+2oyLZ2ZixdJqbNnciT68HL37xyOp2ojsWgdadi1A&#10;QcskpFdbMGVGGzQfEIO83naMXdgafm4vJLeyoqibE7WDUlDeNx7l/aQTXCziWlHG1oTx5ksqnDdi&#10;qukXbY2QlO2mvI0kswbDlU2p6mhKJvGFNDj3tHUx0hopPRuoNVIr/VZsbjjyWruR2NyMbKobuV7u&#10;Ug0SCOD0thH0nf70zmnI6ujmdY7he/EG5ZqQKLOtZJog41uIJOBCCaBAM/0VgSZrubkdY5Hd2YPo&#10;5kaCkLKNTKsV2UzwRVXY4G5phYusH1li4kDkALPSQ3r0yCpLUTLaRrC56aGMlNuNZFaTEjqYfjiM&#10;LOJvbqJko3QZsBBYDn4Hp7RfTePgTqQslGyiyCZkc7JPbBiDBj19jg1NjV5w5UsfrUzYsiwII/vI&#10;0pUhy4DY5nGq3G9wfJDKaDLQ7xllKShdSiKRrXM1VAAMVJFNKf39VOfJSDKNLoXenQxsos/UZzJI&#10;xZChRU0wmLooty1SCqounx6Tnp3WQkqtGul9TbwP7moX31uHqEppxcl7ScXhaZZEtneS4fzgLeur&#10;mibQxJH56mwwMdD5UqWY+X2lObwcMS0ZUDvHwlEVDlNhKLI6J8FTG42mvL+yS85BGStr0qH07KV1&#10;RUguTUQgA28Qr6XUgQ5NZBBjoAxhUPLhuAiN81UVWBM62OGuNcMjJWilY3+eBs5aGxI7xqu+Xqqi&#10;Ki1CAFWAloEwlD5Yx/ORWtAWKr3YFjEISWbgYZBzVzjgFSERnTd8zpqumLGmM9LahaPngnJUjIpC&#10;bI0O6Z2syOzOQdjDjPKRNPN1UjAuGdl1cbzhHFQ0/IllFlR1TEJ1pxS46at8fBujcRMvtCJ7Z5Ul&#10;olOLSqyaPR57Ni5D/2Fd0apTFdasmoUuQ3JR1z8JC2aNxcJZE7Bo+ngsmjkeE8YOJBtRGVSQtWjs&#10;tfRIPbu2wKzxfdGjZS6GDq5F32E1qOuWiXYDCtCybw7qemag59gKRFP6uPJ1qOiYjYxmMfRHPL+q&#10;SAInHDm9olHaMwkZZFhJG3VXkBlbRqiGbRldoxHHv9vIrAmtCdSsILirQmGvCaAKCENGWSw9iw9i&#10;q8wIjaZEIquZOcjsZQbebLJQaYQCjCPLCFsGGSZDQylsVp8dU0KPWmVllJUkdL5XRzsZK5TROQjp&#10;XV3KH2spZV2UwWm8sZYkiep8TZ4TBgIskB7VR/cW2cjAoJMIWylVQakOSa1diC4JVzvJfMLfUllW&#10;iW1iECa9aittsJGBZAAZ6b8iPGRUDlJ7noVy3qL8oI9446hADsRAmFPDyUZ2DgwrbHkmNRssTak9&#10;5TEMWBYGAj9oqSx0HPQaNxkh0hexGS416ahPCIWL9ymCA8xabIMh00CfRltBjxfO7xRbE6U8pCy/&#10;+DHwGZK1lOVk+VwCPYaMRV8q0lnDgBgc7aNYR2aWZUuiVB/VZWtVFpMoAMkctBaaoUti8CyOQVpJ&#10;IpqY6gula1M0MNJ/yzqxBAp7Bb9LqZUApT+mH3ZluxgQg+DHz5NZ4xBXIGJr7QQk2dTMz+dnmPIi&#10;IMXXo2lv4lpHwcn3cJMEEvhzYhsPjGl6BhVZygpR+czOUjtqejVXSRY6nkOwSF8Pr6nHn56ZLEsb&#10;I50voxlgAt1NYcwJ4TlK5pUJFlEjJQw4DCJhBXwu36+pqSEaUt77Mqj5cYxJzyUtA4GZ19RCv27K&#10;06s5An9eLy1Z3MtBaTBsTlsc+GgaMis5kJKboHSgBy0oL+PJUkkEdC69XtXQVJSPSOBgNRLULlT1&#10;zVSJAMGWABr0UCRURpDlUjB2WTeUVGdDFxGIoQs7Ir7IiqY8oaHj22LW4qEob5WH8WMHYfeWJaig&#10;H+w6tghL5o7DuLFk0amD8fbwXhjYrx1SKCkieNMdAgaPDr16tML4oV0wiN64Jd8jrzYTWkonAz1R&#10;NOVqRZ8yVDNgZLbLhIMDqVmXImSUx8OcJvtWnUhq70Q02TWhnQmVA7JU6RKZuZTexmmd3IhrH0kZ&#10;ZmF0JGvUEhRxTRBVpYW9Okj5zSgC1VkmTdMk79cHTunonx7Ci+gLdyVfx0MmXmLo86Rul4ODzCMF&#10;+mgxwgnm8CxGWr6PNs0X9nIyHH1RbvsEJLewIIY3MoUeJ65UMnsYVHIdyG2WikQplCAzrA56Jpcf&#10;PByMsWVkjCwfSlx/2JvpUdQnEZYcPe+bN6LorRPaSkXRSGiSGQQqHQSU+HONyqQykC1ksshIf26O&#10;1sAgucwEip6sG08/HZ5vIhM1gSMvUpV3kQmlhOIoJJfEQSszpyYOGjslneyvdYfAHKsnewfWs0Yh&#10;WZqMG0i/K8kPYfTuRgLYWRxBaU8A8/vbOdhl8AdF+So5bMmWGeiGlLMNyDZk34SmqupKaAyDFhlc&#10;5HwYfbnMuoYRDDJbLb12tWQ3CTLS3c+ezc/2hMGPDB4cJzPDYbyvDBD5RmgE+BwjAohAC+U9pa2U&#10;+ZHO+LLG6iNsSgLT5WgZyIIp2QNoG2QXng7RBKycq5YS2cT/S0FF6cQfEheICNolaQIo69GFXfOR&#10;3jKLklmCj199rnUcrx0lrz8ZWjoUCqNH5JhIAOKbNQrgUv9KQ2nsJG6M2VIv2o/XMZznHsYgGaqw&#10;5aP3Uok4lvQIZLXIqActv2MIFZePrH1TwnuVDMlEFk92+fJBqOsYRb8WiaJ+Uagc6+EA0CC7gwN9&#10;ZrZGh4nF6u8pZI+C3vS9o6pgiuMAYORycwD2mdECS94bjw7jS5DB6F3RPhndZmXDmUfPkB6OIXPb&#10;oMeEVsipi8VwArHbYPq/Lgb0nVCJAUNqMXlaZwwf3BZD+3ZAf3rjBJp66ZovRdnTq+JQ3jwDQ/u1&#10;RYvabJTUpCO7IoESnjctlmzIL5/TJoP+IhMp0qK0jl6hKgrFrTNUTnBCSydiWkXC2YKeo5sNsZSp&#10;Tc0NyIw2xNe4Och1SGzHn9tQgrYK53MtjJ5NYGumoacMQ3heACIKgzgI/Slb/WHN0ZCZrJRz/Owo&#10;Po9glRRBPYEbQwAaGRzCeHNkM3pKTTSlqJmMTB9XYISJnspC9pTWqmmUaZ5KM9LrnGRqG8EVBge9&#10;aTTlodntDxMHsosDMprvaS/lIMgN4g32oyyn/ynQQp9NdUFJFt2crJFNWVVpQnwnymtKMZGiMvsp&#10;Dc+l44Y9ywwHB3tUrhUWsruFMj8slvIsVUe/F82BROlL6a5nUDLkhyGGjCp7hmV3UKDJG77Gxqro&#10;Q7DFn8qLkjUjAtEV0bDlykwpAUUFIoNTABjEYBFA9jAx+DoYxOJrqKby6IHpH6Wcaqg8R2a3Kcv9&#10;VPJ+I4I9hABsonxzKFWDr6URvWpDtaVQQ9Bo6Mel9JO3Rbr8BarqqaF8jcjt2IoYJbdD6btlo4I0&#10;yg6nMjGVWOgleS9pD7QeDQHL8eIkaErsSO5IP0vprM/wgy43VG0cCIis/25aWRumPA12ynq4r/Kw&#10;ofSdMkssbULNqZS4tCMmsm51nwr6YzcDHz+f41CTQPallA6gf9fyesqqgCz3ief1E5AzuMlWRV8X&#10;AyoDTATVopGB38ggJOcYzIARV0a7VSJtg0LVfmNTvBnNetaoTDg/01tqYlAsh2S/ecVTLuZ2jcH8&#10;hf0xf3pXtO6biLpx6cgaYEdcWxMKu3vQbWolMjo7yL6MqDUhSG1H39uzGPZcHdLaWlE2zoPOM4tR&#10;PbgQ2ZVOLJnUBR36paLd1FSkVuvQuns+eoxvjrwuieg4oRS1/bPpjTTI7+NCS3rQgZOqKK2bo3fv&#10;OvTt2xo1bbM4QPRkViclYx59thOFLZKQUxkLU3QQajqVIiqHMjdPclUZ2Qn0im4lSKijDGa0T2xB&#10;L0vJ0nVEG4LDoxpFuclOsfw+9iJKMcoS6Q+c0TYBUjQ7MK4pnPTOwsAeMmJ8KxdlYJDau2rOD4K5&#10;IBjWMh1clMTuIjMBZVH1sqUDoiwDSB6rlgNHer2KNDRS4tjzzGpiyJ83L4SPJrKeiawYkRECF62B&#10;u5KDu1RLsOkRV0FPRbCHcnCE0UN5siORw0EZQWVjoxy0U0baKg2UXVQkRVqCJoySkOBSwYCPDDBB&#10;MY0QzmsR3yoa7mYOqgAOSCc/N1NeY0FypQdJzTyUwWQ3MpE7067WFUXuOsnUEcUGtdFcl035mkjA&#10;xAVz8JPlGEwCDJKt1QRBkT7w1dQn9Ufxnki7nab8ftK1w8IgJhM7wRzwAZS6krIpE1PWcjOs/H7S&#10;ttWdGsnvE87XN4A/g4GWwNLzOUaea3As/TWvXwBBItUYZb1Zlp+iyl1qqUdLsEXyMww5OpUKGfhn&#10;UoeBElX8rygNSSAx059K8URzAa1UbQxyOxUgtpyqJJ8Bl8+3pJHlyObRzV2IolfWZjIoE8B+DgEH&#10;FQCtQURmOOW9Sc0SB1KFSMqmg6QkjCu50eLz3/LzgiFGi5IeRYiujFKBSZ+sga+9IZm+MRmS1yVX&#10;ihnwPvCaiNyVwBLk8qGyaABfK68Px54uLQQRBQZ1LeVvElBDGTStDLSOZlEwJIYhiMqgtGMZwqgS&#10;fI1vwd9IC8D3kAlGr2R6w7oxWWjdLwPbV43HkoV9kMGBXCCJCiMzkNLWgfye9DcloXDUGJDUWQ8X&#10;mTmuyo78Xi7k9negbEw8XK1FjtqwdEJnrFnSHXl9wtFxRibaj0zCyMl1SCmzo7BXLNq8nYPui5pz&#10;AEsnfztaDs6mjy1BbkUScisTecQhv0U8fQmlLGV0YqdExDR3IrmcMswTyoumQau+VbwpNkZfHUFM&#10;AJTT/EtaWxK9XJaObESGo9ys7VVK+Upw8SLZSw2Ia2WmZ+eg5kXxSHZQiSQASLkSetcKI2JahMNK&#10;aetk5E5kMIgUn5objHACWZ7vqY2CIz8SkWQWG2VmVIWLMs5IWUNZGSM3ivKa0Vp29nhqHTDxxgdR&#10;pmnEtxFIRn6WFEswEHgR0tmimDK3nIODCsBIWRjEiBrKKJtVE4+kIif0lEuuwggCnQxbKFs+I+DM&#10;p1yOojyLJDvxu5izaGHygijhJJ2wcb2s5EC20stZc41w8vVWyjfZgRSTR2A7AlQqpQDIRjkdxnO0&#10;03JE1diQ2J5qhNfBVGSk4mCAzI+grI5UMjTYTZAR/L5WSlwCS6sSLvz4GeEMAmEqsUNS/rQx/LvD&#10;V6Vs+tC7mxk8w0tDFev4hVKeE8QmDvSIZPrkFAbNUqfagRRC/+tP8GqpGmQXk1RHNYocZrCySXse&#10;2g8zA5iBQUqWyHzN9IhkIR2vuy/ZTibRVD43z0dSPfW8j5YSK4Gvg78Uh6MnTmyZhBCyt4+R/jfB&#10;j3YqAfaqcIRlSYonvbGklJplfzI9NAObqglH8IXGB9GGJVPJJcKQZ2RQ06s9w9H5LsRWR3NsWTn2&#10;gpVUDuU98wnzUsHLIEUweC0kGElw0/AeB1BhNCGryvp7GFlfNu3bGeS0VBmBVCbhsn2X1iQ0kgTC&#10;QBLTzEUp7ov8tjlUHVGQXWQCYF9eX/9IMnDNwHS0nZCFqkGJ6NmjDAd3LiRb1qCG0jqnk5PM60JO&#10;NzfiabRT29MPdTIhstQfLUfloeXEBLIoI34xB1VeI8SXB+LoqnHoMCQLGf3pQ8dEo9WYRPQan4+W&#10;/RLoo2MRU2tCxfA0FA/gAOVNy6d8yypPQEGLLCQ2i1P+K5byIarUhYQ2icjslYHYuih67GhEZVuQ&#10;1yKFciIXtmItb4Jc7EAlhWVGUNY/wzPJahVWshzfh95JsnLsxSa4y8zI6hINjYcXSUp+MkKbpK6x&#10;tLJoFo44BokkyvsoSmNtqnShCCRIddArJqZHbZ2oSuVKYT0BbbRsEGfUF88iFRtkF0wIB7SBN0mb&#10;4IvomgjktktCSZscehj5PAPZmecmbEc/qE31RWQxwVsmJVToRym3ZFC6CBgXz02YSNY8zfTaEfwO&#10;mhRKcrJkAhWO5ClHUMb5ORswYvsQbDpV5jeAMi4o2peA5XsU2lXmlNpFROkZnqZXSzoyORRi91eb&#10;2Y1JYQijInC3YIAuMvE7xlGJECxUCFoGnEAykAxkY7pReUMNJZ4mUYvwHLO6BpJOKLPW4t+kCZc5&#10;hSCmRw2y0wNG+KgsI2mybshnEGRA9taT4WSzOwe6PFeWoWLoiy303jG0MvWTNbQsBK3cVwvVjZaK&#10;xlEZycDC+0X1ocuQQMIAJoOYh6xnh8WKdK/fgWSUhBqCN7xIx2tGaczAIXuWxaNaSvg+pTZ6ySaU&#10;3G+RuS1I6Byv1nh99WR/nrNsj5QURRsZV/yuKAp/XtO8bgX087ymBKiJ98U7vBEyW6WpIpCyEUES&#10;TMIIdCcDkg99azj9fzCvtR+Z2EgghzCICEMH8V6IFJYJNLERcu9im9vUXuFAXpugKAZ4F1Uir5XW&#10;RSXBsSq7xQqpRKXcskzkBVt9oXfTQvF+eOX3SERp/wSU9YlHOiPdgDGt0GNsNSq6J3JARyC1ow0F&#10;PT3I6BCFVHpJaVBWMiAWHafko7Sfh4OKPiTPn4xqQHZzM0aPrEAML7yZhj+pawRaj8lEGV/btl8S&#10;CvvSf5UFKx/YYkQ6LGQ3F1kpjZElpzoR+e1zUEwpnNOWfrZ9Fop6FyG7azYyOqXRd2eR4aPR7e3W&#10;SKp1QjoemrNDOJj4BTN4syTJnp8ra2y2ZhwQlMGOUguBxptGeZrRPg7J7ewIS/MnQ5kpcU18jQ/P&#10;R8eBG4vk6lgUUepHiEzjoBZwBNJf61MlEhooWaUeUzhBzahY5uR7mlWF/PB0E2+Ov/J3IRxYoVHS&#10;NsOPdiOS/iqYUTMS0bIrh+ch68Uu2S4msonBIZID0kpmDc8OJWsbKNPMivnDOYi9wxtQRbh5rnZe&#10;LwaJ5HrmtlCWmSnR3c3IstJulb+HyGQIPV9EBgMD2dGWGaHyd33CGypPKqmPkl1kIEAc4g0ZSMQ6&#10;yFKNfF87/bd4xrA0kfgENZ/nz8ElpWWkv48hSTYP1PvgYAkexbymBRbE5blVXrXazUQ/GxYTQvYI&#10;Vf5XSzBphLVj6QtTeH1kFprPkfY8MrEjddAiyY56qheZtIqi2pKmXzoqFEsZgwalvJX3KJ52SIpN&#10;WMpoVfL52j97WAdY+Z1CxT83hk4+0ybg4/94X8JyKUHLZaNBMJroKfkFnHZvBKUEI6lTEkwcD03M&#10;XvTAQYjmmI5iIJZZeQVgsqKvhVaGisXVIhpBSVQsMX7ESCVtAmU4g1UIlYaUmIqiT5agLYE3jMAz&#10;UQbbqDRtDGwmmTXnNZcgE0bbpzZBUC1I3XRpZaShpDbyutoY2GN5L2XZqKlkifFR1vbDqDS1BKm3&#10;volKuMlrn0HVwmBBrxyRSJUUq+N7BcNLZsHiWthR1jcLlQPykE6QdBlSiRZd85FL4OX2cCGRPlm6&#10;D8ZxEJb2SED10HgktyErkAFd4stKecEyQlHc2onWPeNRQgncJNiLEtuGulHpyGkZgcJWUfAQ4MYc&#10;Sgp+iTReuNI+MSjpnIBcPj+BEcydS9bqmMlgIZ3741Q7xbIB5cjulMqbaEZMVQRaDMpXLVzia5xk&#10;YQNBnaDYx17uUPmj/u6mlKc6etZ6sJjJdhYOmuTaaDirjBy4EkCESciWBEQkfWgSVUA8vVZK63gy&#10;bhj9YwD8XLyY7iaMwt6w8GYKs0YwWERTrstSgshHWWgPoKQJ4wAUj6uJ8qeE8oWNwIptFc5BGEDA&#10;80aXc+Al+RI4lMzFZsUuevHCleFk31BGdhmobgZBStYcgosDPITAk0yfwBgCQWZ1E8QTcvDw3ET2&#10;Owm6hHZxateNlAUW1gpn8JLJHlEE6VVJ8JXJE/o9GXQyiHTKG2rIYgwGZCcrvaWD6kUvFVnoCY18&#10;fTGDqCwLSW9bmaAMorQ08PvLvuGm2rd47vSdlNhSLyq/VRbM9JRSIlVqTqmyqRFNKQ/pHRkAZN1Y&#10;ApoUp5NMrhAO2IDoAHW+Jv4smWuhZDlHrg0BDIJGqg2xHXqeW0QuWZ73IqYZpX1zKrC2bug5BoM8&#10;kmopFWJCVE51kNlbZXCFMdBoqQ6k2baxkAyeL5OOWn6WloDkc3gNAj0B9PnRVJVZCoSBsmTFMaAa&#10;xfP8ZR+xeGBNFAO4vSnsBKidIJbX5XQrRUJtqvLFEiwkbTay0ER1460y2WSCz5JhhrvGhbQu6dAR&#10;wEEWXzQNYxBlYPCV7KzI+sqanuoYlb4Zm+uCOzsSCRVRsGSa4CmLhTY6BBoeFpldp+y2ZpmV/XEX&#10;cTzzby5ZDstx8Gc7A5cWXp4WDhT2zkA6pYSNMkXWqCLoCcJTtMjuTA/agT6lLlKxhJmSU5I7mvWN&#10;RgoHaCQHZH5nD5wFWpS2TUbHQVlo0ysNi9aOhtEZhMw2RhT1dZDB9Uilv5SlGXOWH1nDpHxfUW83&#10;es0pQ2EPD9yMttqoppSYZiRI0n9LG8oG5TEIZHJgchDl+SgP23pkvgoyUiQtv1c6PJR9rtpYgpZR&#10;TDZcMzK7iy0MLHaVG2vN5mdl0FfwhlsJbGEQ2ZFjIGtFMMrHNrcioSqK4AxDPD2uXRpNifyhJA9w&#10;Ua5Ey7auAEZNMgAHlI6yM4hyWZYipEmV+BYTB6JUeAiOphIhUyS1EnDZOGh9qRJk8kVLP9WUTO1H&#10;OcrIS6aT3FfpDWWhFYjMJyAp40050paGAYSglciufCY9oYlyU5bLZJYygJ8XyvMx0tOltI9XKiOA&#10;Uk0mrVSSBIOLyLXkZvFkBYLf48+BTdlKxpA+yQ5+jlQelVrfwgJaAjI8i0xI8EoCf1GnPAYv2YPa&#10;BL66RgQkv1+2GUH0dLLmayowIqqWtqp1mvLQjhKysDAgZbk3vZ23pgFCbYFUKLQbtANB9OsB9sZq&#10;pSCUKkVqO8n3C6f0DEsMpOS0UDGY+Tm0DOliWfg9kzT8jjxfKo1KjoNMBldPC0r7UnrIGIKOzKnj&#10;+JTZYl+yvSSZRBAIsm9XmF5qUZkpoaUoY3iB7KBikMo2wMfZRE06lg4uR1SlWwUDbVIg/GI4Hng+&#10;sj0xhKBzlEXRijAY03JYmzNwcNyktcugIk1RgagplY3s1DLzPSNSaGXIsiLpQ3m9swnenF7Zamuh&#10;VLcMs4aopbZGVAom+n43GVqa58u8SXIhFWySGRktU+Ast/EzUuhxAyBVNOW+Bcc3UbgzZHHsik0l&#10;OWgYHLUJYSRBfnfKc6+8jslq0sWcS+lJ1jIXhSEwviH9jQmpraMQ29qo1i3NjNquch29MH1YHT1g&#10;lR4J1REoJoBz28Ygv50bJdVW5FS60L5/Phk3GmmUBjEVQWoDgbB2zYAMRGYHUYIaeMI65MkkWLco&#10;VAxKQpsxJYy2ZhT0ikdUC17k/lnoM6MjPDX0jDmUcdl+9EFhlPopZN9IJLayI7NbMiLIvCbKTG8O&#10;OFkCkDpGSWR0baKG4GX04qCWutJSjEy2vIVTfpmSydgcsM4iAy0BL2hphEoaCScDSCSXbCPxoDIp&#10;JOl8srPGSDls5IAIoOfy1jVUezP9OaBlrTOCNzKSnyWL+OEFQUhsF4mYNuHQy95mMrDIZQPBInth&#10;Q+gJZUkimDdIpGJ4IaVsOr9bqUh3Dt4YYUphITIl2VPkr3yGOdNIEBGo9HqBFrIJmU5S80RaSq6x&#10;yEiZoBHJKwHGnWdXQPHnoA2Kbqo8X1BMU/pABgMGaJlgUUDhoLdkSFI+5XyRlWpAZrD5uQSuyErJ&#10;6w3Pl7VkIwdPIMz5eqS1TeD3NcGV60Rkajj8OOj9JTdZR7mqbagynbSJYQwIbiqDCOWjpSRxIM9P&#10;pW2S3SxkWBvVSBy/g5bnKSVwBJQhBE0Av3MIJWkCXztiQC4qaiShgh6Y18vAay1JI1KuVUM1FUIg&#10;OEoZgAttBGQwv1OI6l4QTnUhVkACRwj/FkngaBkcpfBcbk8qzZ5Zqht+CIOBhlZCkkZCrf5oamhA&#10;Zcn35rWXjRhSyELag7pbxTHgenjt9PDjWLKQGf0YlCXLSzZoNNF6qTmLgm4ZyOyaCk9VDPwkAIY1&#10;UYwqzcsisqXjINUsg6CorGjeI2d6JHLbZSKlTaLaR90oxIsEQ3WYGkgFEcjvwwDKwO5uHgkLx6uc&#10;WwitimTN+Ud44/8Hpbahk9B+lksAAAAASUVORK5CYII="/>
  <p:tag name="ISPRING_PRESENTER_PHOTO_1" val="png|iVBORw0KGgoAAAANSUhEUgAAAUAAAAFACAYAAADNkKWqAAAAAXNSR0IArs4c6QAAAARnQU1BAACx&#10;jwv8YQUAAAAJcEhZcwAAEnQAABJ0Ad5mH3gAANwQSURBVHhe7F0FgBbFFz87/nZ3IiACokhfgoAi&#10;ioWKigiIhWIQKgYqSNclHN3d3d3d3SJ13c37v9+bne/bb2+/Cxrdnz7ubndmdnZ35rfvzbx54+PA&#10;wcVCZb8e71aq1OVR408HDhw4+G/ANyC0bmDVPlmBgb0O+Pl1edw47MCBAwf/blQKCHvbv2rvNCZA&#10;qvriQAoIitjj5xfikKADBw7+3fANCH47ICgyNbBqX/IPDGcJYxIcxCTYe4+vb/cnjGQOHDhw8O9C&#10;Ff+QN5n8kt3kp4VJsPog8g/qtdfRBB04cPCvg29AyOus5SUHVetnIT8zCQ4UEnzB0QQdOHDwb0EV&#10;//BXA6tGJgVVs2p+uaUak6BjDjtw4OBfATZpX2FCSywI+SlRmiCbyrt9fSMcEnTgwMHlCX//iJeZ&#10;yBKU2RtmIbq8RE2MBIIEqzmaoAMHDi4z+PqGvcTkF1948tOiJkaEBB1z2IEDB5cL/PyCawRWjYzz&#10;PuFRcKnGJBhQNXKXQ4IOHDi45OEbEPIiE1bsmWt+VjHM4ap9djkrRhw4cHDJws8vpCqbvTFB1foL&#10;cdkT2pmIIsEAJsEKFXo8ZlzOgQMHDi4NVK4cHHR+yE+LGhN0SNCBAweXFKoE9AgMCOp9HslPS5iM&#10;CWJipEKAQ4IOHDi4yKjk18WfyS/6/JOfFpeLzJ7yzrI5Bw4cXCxUqdLT1/+Ckp8WY0yQSdCZGHHg&#10;wMEFh69vSBXW/E4FvThACMmeqM6nwBweyJqgs2zOgQMHFxCV/IIrK/K70JqfVaAJCgnurVixfRGj&#10;eg4cOHBwflDZv0elgMDeJ6teNM3PKooEAwJ77asY0M0hQQcOHJwf+Pr2qMCa34lLh/y0GCQY1Gt/&#10;hQo9nzKq68CBAwfnBpX8e5Zjze8SJD8takyQSfCAv79Dgg4cODhH8PPr/nxg1cjjF2/Co6CiSbD3&#10;fl/frkWN6jtw4MDBmaFy5R5lAoL6HLt0NT+r6DFBhwQdOHBwFvD17Vk6ICjyn0tf87OKQYJVe+9z&#10;SNCBAweFRkX/0FKs+R1Vmp8dyVzq4tIE97EWW8y4LQcOHDjIG/7+3UoFVo38+/IlP7doTbBSpa7F&#10;jdtz4MCBA3vA7HWT3+Vk9noXY4+R/Q4JOnDgwCsqQvMLijwCrenfQn5KtJ9g5H7HHHbgwEEuVKrU&#10;pSQTBJPfv0fz8xRFgkzwBwIcTdCBAwcaVap0fyYwqM/hf5/mZxXX7PCBSgEOCTpw8J+Hr29wiX+3&#10;5mcVlyZ4sLxvlxLGY3DgwMF/DSCA/xb5aQEJDoAmeKhKlbBnjMfhwIGD/wqU5tf7XzjhUVDR5nDk&#10;IUz+GI/FgQMH/3ZgzO+/TX5aDBIM6n24SpVuzxqPx4EDB/9WOJqfVVwkeCQgoEcZ4zE5cODg34Yq&#10;QWHQ/P4Ds72FFWNMkEmwkn/wc8bjcuDAwb8FVYJg9vZyyM+rKE3QPzDiqEOCDhz8iyBjflUjDznk&#10;l58oTdA/qNc//g4JOnBw+QNjfoFVIw8iUKhDfgUTwxz+p7IzJujAweULIb+gyIOO5ldYcY0JOiTo&#10;wMHliICAkOKBVfs45HfGEkZB1UCCkf9U8u/qmMMOHFwuqBzUo1hgkEN+50JAgqxF/1PBN7is8Xgd&#10;OHBwqQIh4AOr9j7gkN+5E2UOR/5T0a9beeMxO3Dg4FJDBf9OTwUGafKz78yOnIlgTLA/BVbtc6xK&#10;leCKxuN24MDBpQKQX4CL/BzN79yLdpGJPF7Jr2tl47E7cODgYqNcOTZ7gyId8jvvEkZB0ASFBIMd&#10;EnTg4GKjgn/PpwKrOuR34USZwwFBkSd9fUOqGK/BgQMHFxogP+6IDvldcNEk2PtUlYAwX+N1OHDg&#10;4EIBZq9/UG/H1eUiCkjQP7B3dCW/MH/jtThw4OB8w180P2fC41KQoGrQBHvFVKkSGmi8HgcOHJwv&#10;wM9PND9nbe8lI0HV+sEcjq3kF1LVeE0OHDg411Dkd2kGNvALCKdKVULohQo9RcrhZ3lIDypbrgc9&#10;/wKke8GE0yMP8urypMyKPamKX6jt9S+2KE2wd6yvb1g143U5cODgXMGl+V1ksxckB3KDgKSeK9ud&#10;yjzfXX5/5dV+1PiT0SING4+iTz8bS3+2nUP9+6+mMWM30dRp22nu3N20aNE+WrzYUxYu3EuzZu+k&#10;SZO30oiRGygsYhm1+nEaNeKyGjVWZdZvMIICq0YY1+wmP0GSIMbyIEf/i/tRgIsMk2BMFf+e1Y3X&#10;5sCBg7NF5co9ivkHRlzweH6VfUOpfKVg0eRAOM8+141efqUvffjRCGrYaCR1676Ips/YQXPn7REC&#10;O3Q4ls4nsrKyadPmf2je/D18zd00dtxm+unn6VIfiC8TYOkyXYUYQYioO47Z3dv5EsNFJrayX3AN&#10;4/U5cODgTCHkd4E0PxBeBSaN59gMLfVsV6rxUiS9894QavnDVJowcQtNm76DDhyMNuioMDhNp08X&#10;TpCnMECeNWsO05Sp26n/gNWiMaLuuCfcC0gc93b+CRFRZBQJVvILrWm8RgcOHBQWvr6hRWW29zyN&#10;+YEMKrJJC/NVE9679YZSj+DFNI61qz17T1F2do5BMfawEteFFm/AOWiMy5YfEPMbJP7GW4NkDBH3&#10;Wr5isJCj3XM5F6ImRiLjq/iHvGy8TgcOHBQUID//wN77z7Xmp0kP5iw0otqv9adffp1Bo0ZtpP0H&#10;oikzM9ugEE9YiedSFm/aY0ZGFhPiQRo4aA01ajxKCB/PAR+A80GGBgkmVPILecV4rQ4cOMgPcHIO&#10;COy9r9o5Ij+/gDDp4OjsFSsH02uvD6COnebTnDm7KSkp3aAHT9gRy+UsVkA7PPpPvEy4tGg5hV6s&#10;0VtN5pTvcU5nmg0XmcQq/sGvGq/XgQMH3mC4uuxVmp99pyqoQNuD+wk0nJdq9ZEZ2QUL9lJScm7S&#10;syONf7NYcex4Ag0fsYG+bjaBCSvcpSHj42H3bAsuGBPsiygySZX9gusYr9mBAwdWGIEN9pztmF/F&#10;ymziPt9NCLDZtxNp3PjNFB2dbHR1N+yI4VzJuYRd+edSzMDfe/dGUd9+q+jtdwaLuw9mlc928kSR&#10;YO/kKlVC3zBetwMHDjQqVuxWJCCoz54zHfODI7LurDBxewQvoe3bTxjd2g1r5z9TKRhOy5gixt60&#10;pKd7F3M6b2ORuWFfvzMVMxKT0mnO3N3U6odpQoAwkeEHaff8CyIgwYCgyOTKfj3fMl67AwcOKlfu&#10;/GRA4JmRH0w0mLiQ994fKmNasXGpRhdWsOvohRFvwDnMEmMcEX6AEyZsoUmTtrIpuV7GGL9uNlHq&#10;9HbdwVSXtSloVPmJpOP09T4YRt98N4m6dF1II0dtkHLHc/nLlh2gtLRMuW5+dTtbMWPX7lPUvcdi&#10;qlW7r/hEwjy2ex/5SSCTYGBQ71TfgNC6xut34OC/C98Xuj/BWkGhzV4QH8b34PD7+ZfjaObMnZSc&#10;nGF017MjAG+Ij0+lefP2iD9gWPgyatholLjNgLhACHBCxtgZCALL2aCR4viZCvLjHrUTNsrHZA78&#10;+959byh98ukY6tNnJU2btl1Wk6SkuO/fE/b3WVAx4+SpJDGPX39z4BkTYWBVNoer9k7z8wt512gG&#10;Dhz89/CCb/cn/AMj9xaG/GDqQtuDH9tXzSbQAta8cnLcndSuAxdE7LBt+3GaNXsXdem2iD6oP5w1&#10;s0H0Al8bZIQ1u7LagusBEjjbMbKCCq6D6+G6WAKHeoAY8fe7TIz1PxpBoWHLaDbXG2N5drC7/4KK&#10;Rhxr2UOGrqM6bwxwTZjY1debQBMMCOqd4RsQUs9oDg4c/Hfg69uBya+3MdtbMPKARoS1r00+G0vz&#10;5+8xuqKCXWfNT6AZmfHPP/G0cNE+MV8/+ngkVX2xF5OL8pMD2aCTg4Dt6mYnSAtN9czFvlw7QXrU&#10;T2mN3YWUarzUR+6jZ/ASWrR4P0VFWSeC7J9LQUQjNjZF/Aprv9ZPrlmYMULRBIN6Zfn7h75vNAsH&#10;Dv798GXNLyCw1z7ZZCcf8oNLBmZ1YW5hPA1LvbKy3Ksz7DpnXmIlvd27T9HESVvpq68niFM0riOE&#10;x0SSnz+cJihoZdDA3BFfeog/nQpSoLS1MxHUAXXR5eJ3s7aZH0HCXBZC5HyYHILZ+t33k2nGzJ3i&#10;9O0J++eVn2icYnLFsEC16r3kGRZUIwYJsiaY6RcY9oHRPBw4+PdCJjyqgvzy1/yq+IWJOwt8+IaP&#10;3ODhtGzXGfMSMw4ejBHXmK+aTaSq1dBhVVQVEK1dPbRAywIxgYggWF+Lnzj+4UfD6dvvJgnBNG85&#10;hYJDltDSZQdo06Z/aKMXye8cAh50YG30++aT6Vsu9+tvJsr4H7QsdX1VD0hBtFOkATHjfmvUjJQy&#10;Eczh6NF448ko2D2//ETj4KEY+vmXGfIsUT+7elglsGofCqjaJ9M3ILi+0UwcOPj3ISCgfZGAqr0N&#10;8rPvDFrQqdHRf/9jNh07lmB0r8J1TrO2hwmSJUv3U8tWU2UJGDQiXCOvJWA4JyTHHRnp0akxFohJ&#10;l9/azJIZ2dVrDtPWbce8rig514iOSaaNG4/ydY/IxA/I8cum4+mtuoOkntAWJUQWa355aWG4N9w/&#10;7uuV2v3op9bTadXqw+KOo2H3TPMTDZTVuMlo0Qbx3KDJ29VDC0iQJdPPL7SB0VwcOPj3oHLl4Cf9&#10;g/If80PHfPa5rtx5xtDatUeM7lRY4nPj8OFYiuyzkt6rN1Q6PExJb6SnNTwQCMazqlXvLTO9bX6f&#10;RUuW7Ke16/7Oh+g06Sqxq1thxbNM7zh1KolWrDwokzbQRDH2BwIEAelIMN40RHxoEAEHpIlJlAED&#10;18h4qBl2dfMmGnDXGTpsHQW92EueO56v3fW1KBKMzKriH9zIaDYOHFz+gJOzX2CvfMkP2gt+Dhi0&#10;hlJTM41uZN/J7MQMmJB//DlH1rhCy0Hn9rNcD6LG7xDvD7O6wfRuvSHUmk04xNzbufOkUZod7Otw&#10;ocUbMebk5NCGDUclCCtWw7z59iAhIYgiw9zvAQQpsQ/5edV8uQ916rJAxkjNsKuDN9E4cDCG6zBJ&#10;NFRc23pds4g5HBSZXdkv+BOj+ThwcPkC5OcfFMHkN8i2wcM0gkYGV44vvxpPO3a4V2/YdSo70cDv&#10;K1YcErMQExjQfuy0PXR+dERoeUj3/ofDREvEmF1GptsENMN6zUtZ7BAfnyak3qnzAvFbBNEps95e&#10;M4RWiOeH94MxvfUb/jZKUrC7rp1wSpWBMX7iFv4gRRraYO5rajFIMKeSf/CnRjNy4ODyQ0DFsCJ+&#10;ARF5jvnBLMVkR99+K03jT/adySoa+G35ioNMoBNEm4M5Zzf+BTJE50Pnx2RCRK/lMoZn9iPUsLve&#10;5SpWpKdn0vwFe6l9h3kyM/x8QCQ9F9iXKgRFspYc4fHM8IEAUYIQETVm3fozJUKFQ4diqdk3E2Vy&#10;C+/D29igkGDVyNNV/EI+M5qTAweXD2TMD64u4uScu4GDoNAJMKmw5gzG+jSQt9k3k4T4YEJbTTuz&#10;tgcXDWgzCGGfe62t/XXOmxhXBfC7iF26cyxWJMan0IQmHah7kbepfumWVD6gN5X35WdoeY54X/h4&#10;YEIDa4O3bTtulFCYd6aun52dI07UIEB8AM3XMUtg1UiQIFUOCPvCaFYOHFz6KIeQVoH2s73ar+/5&#10;ct1lJrWwri0ae/ZGyVhdJV8uy0bjw99q0kOtER4wYLXNnh3217gwkkPZ0dGUffIU5cTFeRCiHYQ+&#10;bMsphKiiPBHP1673LlFoT0rp3YeGBX1GdV7tQ2XKwRexZy5TFc8VGiHeY8eO8+nI33FGQQWvn8ba&#10;dUfowwbD5ePkbYIEJAhtkDXRpkbzcuDg0oWvb3DZgKBII5Jz7gYNUkInmjxlm9ENCkd8SYnpshYV&#10;M7SYuLAjPhAiJjQ+/2IcTZu+XaKrmGFXfoEEeVURHpDjdum9CJA2bgLFPFeeYsqwlK9Cic2+o5Sw&#10;CEoJDaeUEJbgMEodOpwyli6nrP0HKCcxyXUdM+SYFst1zKKRffiIEF1iyx8pa+cuOp2TQ6ezjOeT&#10;lkoZVatSzIx5NHrydgnIgAkRDBlYiRDaG8YIMVkybPg6fsZujdru+lbRwAcQLjh4Z5Wq2JvEIMGg&#10;qn3J1zf0a6OZOXBw6cE3oGdtJr+T3lZ4YGzurbqDZfMeDbvOYRUNhGZ6+50hMmGCMSlz2dAgQK7Q&#10;LuEwjKVf52KNsIgugyU7JpYyVqyktOEjKW38RMrau49yMjLyJSCXIB2TTuK3LejU7fdSbI1XKLl9&#10;J4p/90OKeuhxin68KEU/9hRFP1GcYspWpOhiJSn6mTKU+PlXKi9L+qzZTGJ9KXPrNspJSqKclJTc&#10;1zfSQoD0KdMooUFjii7xLEU/VYJO3XEvJf30i5zLPnKEf/+VYspVppgXKhEdPijHQWrYDOrjRqOE&#10;oOyIEM8bGtxHH4+QcVgNj7rkIRqIeIN3itl6c/lalCbIJOgf0sxobg4cXDqAieIf1DsHIdCt5Aet&#10;rOSzXWQQPSYmxWjy9h3CLBpHjsRJXhCctYOgQ8qyswrBspxt5cpDRi4Fu3ILI1IGS/q06RT/USOK&#10;LvmckARIKeqhJyjm2Rco/r0PKTs2VhGOTRkegjRpaZTwyWes9X1POUyoQMbqNVJWTOmyQlIpAwbJ&#10;OWiCUUyIcTVfoZw0NVyQ1OZPirr3YdEcY6vWpJhK/qLVAeZrmZHKhJ3082+Uyuky12/g63/O2mc5&#10;yomN42uESl2SO3bhcxs5rypHA+Ol0Ng/ajDC5VJkfgcQvBuMtcJxHT6JGub6eBONRYv3idsSyrKW&#10;DxESrMbmsH/4N0azc+Dg4sPfP6w1gl2igZobLMwZmDXQHuBMrNfw2nUCq2hMmrxNFvXbjfOhI6JD&#10;YuNwzGqa81nLOxMBco4dp4RGn1LUg48JQaV06kqZGzZR1p69bLL2opgKvhR138OU2n+gpLcrJ5eg&#10;3ORk+amRNm4ia2bPKBIs9byYpxooO75+QybANPk7+8BB0Q5jmISji5ak2BdforRJkxW5GpL02x+U&#10;9FcHyly+wm3impD991Eh27RhI+h0vHulDSBlmOqrgaEELCFECDBMYFm1cMzm431gTTWW8WmYy/Im&#10;Gnv2RFGjT0aJVmkuW4tLEwwI+c5ofg4cXDyw5vc7xvsCgnp7NFSQHzSCyr4hEiBUw67xm0XjxIlE&#10;wrI1rVmYy8b4EzoI/NkQJNQ8o2tXplfJIw+ACYq4Om9S1MOs6THRZa5z34cGyBBmqjYn7cqyFaQ1&#10;0gMY74t+rKhoZSCmrF2KQHQdcxIT3b+fOKHMVSZLmMspffrLcV0ukNy1O0Xd/YDSUN94m1LCe1PW&#10;lq2u80DqoKGU0OQLzpjjqkteooG4g/36r5ZxWL31gPn94MOEMdg2f8ySGIoK9mVaBUhMTKfvmk+W&#10;oQ47f0GlCTok6OAio0pAOJPfICa7Xh4NFOSHDoDfFy/eL40asGvwZtHAcq5X6yAyi+fyKTF3mRCr&#10;cIcLD1/GHUVpRIBdeV7FyIOxu6zde9REgOX86fR0MVNlTK7I05Q6cozk8UjHAmSsWUuZTC6A9XxB&#10;BEhlTSz68WJuAjQ0QEmDn8bvQObada500U+XZu1vihw3l5c+e67UG+miiz6jSPy58hT36huU2m8A&#10;ZR9UQwXZrOGezs525S2IaGCFB0xeOFObzWK8f5AiJkngb7l0+QEjR8GeD4Bd6374aZqQoJVgIYFV&#10;e8uOc/6+od8bzdGBgwsHvwBoft7IT3UGLIjXsGvoZgESEtKpW/dFQp4IJWUuF4Ptz5XtJoEItmwt&#10;vA+aSzhPTkICpY0czWTwJsW//R7lJClzVKcB0mfNlskCjMfFvlSbsmNi5LhHWRA56oa5nIIKkDpi&#10;lJsAWWtzaYA2aZPadaDoJ4uLqRwbUI1yoqLc18VPloQvvhbNNKYkpwl8kTJXr6WMJUtl8iUGEyF8&#10;HaTJWLKs0AQIUVdRQAzFeu8PpVJMVnCcNr83fLBgKvcfsJoyjZliu/KsAmDIBFsCYPjDzmkaPoIg&#10;QV9/hwQdXEBUCQj7xZvZC00ADsc6kIFd47YKAJO38SejqWTpLh5ffGh96AAoc+y4TSZ3C/uy8hIg&#10;JzaW4l9/WyYRoh583NN8hMhfTCCfN5UxuehipWT8DcdFTGk0cCxj1WpKn7dAje3psgooQGpkXzXz&#10;y1pdjF8QZR1RKy7s0ib93laRJcgt4EW+pqeLTNbBgzIxEs0EGV2kBCX+0FqOa0D7S2jQiKLueYhi&#10;q9aQyRWdXwS/m//OQzRgtoaELpUPlVUbBHkhsCxWgMQnKK3driyraAwZulaGQUCkuUiQ22BQtf7c&#10;ZsIdEnRw/lHFL/jbqi/2tyU/uEm8XKuPhGsC7Bq1WTSwoRBCq2MA3VweGjyOffvtJDp0SGlggF1Z&#10;ucRIC5g7cw6bthjLS+kVKRMbyd16qjSmfPiZ8OHHygWlOBPg+x95kgJrTJhJTR0yTFxLMAscXaKM&#10;mJxZhmnpKi8/MdImfvWNXAuTGhiXw8SFud6utHCh+fo7Rc6sycF9Bvek0wKpQ4aL6R7zfAUh8IzF&#10;S+S4LgdAPaMeLUIp1vs3zmuYj+clGqtWHZLVPaWe9TRd8SGDSfxB/WGFivKjgU2hQK4QWxLkNukf&#10;GNbcaKYOHJx7+PoGv61m4XLP9oL8ar/aj83TY9Jg7RqzWTTGjtss5i60BnPDhunEpg2NGr1Rlk4B&#10;duXkEknJaVlAUlnbd6gDDBwzn4+v+75MJmSfUntn6PwguPh69RUhgQBNGiCQfeqUjL2JiVm+ihpr&#10;g+bGkrFqjaTJVS9vwmlBYHF13lYkyqZt0s9tbMsAMGYHkxbmL9Km9AiR4+b6xYO8i3P9nilDcS+/&#10;Jn6CGjoNystYuoyy/zmm8uIa+JmZJQQL38Sckyoajut8PqJSYigjjbp0WyhDGRDze0WoMazeQVRq&#10;DbuyzKKBPBhv9EqC1QaQn19YS6O5OnBw7lC5cugLAUG94mWDa4+Gp8zel1/pS1uN9aF2jdgsAFwq&#10;gtlkUmNE7vEdaA0Y+G7QcKRLkwTsysklSJeZSelz51Mia1EgKay0SGzxI2Vu81x5AqRPmUqn7n6Q&#10;zeB+8rcuAwDpQRuD3x/cTLKPu+8NhJWxbDll7dhJWfv2yzhcNJujGDPEag6drkDCaXNSUynupdpC&#10;WEKAP/1qWwaAVSHiKvNceZkBTh0wSI67zu/cxaReSREy0r1QWe4lbcw4yj58mHLi40X70/eJn65r&#10;qEPKz5Cfi7jXcL7TGWq3OVe6fEQDhIVgq1bNHiQGkxamrXZWtyvHLBozZ+5wmcO6THfZvakqm8N+&#10;fiE/Gs3WgYOzh69vaFFuXIfVCg9zg1OzvXBeRfw9wK7xmgXAjmKYzMAsL3zHdFlo1NAkf/1tpowp&#10;AbnKkKMK+F0fB3JYk4uv30jG90Qrw1IzJgGZMODfoVm5xtYgmRkUW/MVNZGQkOg6DiR+31L55cGM&#10;5Pzpk6fKcWsdAPjciUla9BllvlrH1PISTpeTkSmOziDb/AgQqz+E2HBfrIGmjRsvx/V5OETL+CDX&#10;GxMq8R9/QrE1aik/xhcqUVytOhT/Rl1VppHPJfibPyC4B9Fw4ez98JMU99qblM3EC3ikz0M0jh9P&#10;pC++HC8fNfO7lqV0TIw//zpTAqcCduWYRWPK1G3S7lCGuT1K2ZgdZnO4il9PhwQdnD2wgZF/UMRB&#10;tbbXPaajyS+wagStN0Ik2TVaswDYmQzaHTqEueFCi8QM4iTTGmEzXJ01J4fSps2gtLHjc81eYlkY&#10;Zm9TWaOT2VQIVm4YM6uYZIitFMBa02DKSVZmYergoXTqrgdkbS6g65mxfIUQmmhaTAYwiUEOrnoY&#10;AmBJnPjwIS1rgdAMAXM6r8LpsqNjKNaftUiYtU8UEw3MLj+Q3LmbXENmgP2qUtZhY7IJws8DZCXL&#10;3WC6v/2ejCXCgTpj4SIhtlM33UEJn36p0kMs5cu94OMB4jfuG+Ol2eaZZoglrzeRMlMzKTRsKbeX&#10;nmoiw3jncHFCO8DH0OsHzyIaQ4evE3MawyTmdgQREmRzmK2J1kYzduCg8CgfEPyQf1Cvrd7ID8e0&#10;q4tdYzULcPJkEn1YX0X/MDdYzPK+9HIfWrrU7S8GYLUCAgNoQgEwg4nOj2VoWN4FuK4jfykkYFKh&#10;SAkhBBAgJgNEK4KWxUQYV+ctWd4GB+PYwOoU9zprRenGml5IaholNP5UzcyCDJgUQEzma2gk/dWR&#10;NbenKfrRpyihYRPRJqUM0/3bCZATn0Dxb70rM9Iy6cLXiQ2qTlm7c7vBAElszqNO0BZhNudk8UdA&#10;zsAfEcvpDLJnkkzu2kOO6/NYgpfU8ifK3LxF/W0qG2nwAYl7pY4aOoAJzRoj/CQlrTm98TfgcdyL&#10;aGA5XUUmQCxbRBvS7x/uM9jqVDtN25VhFo3OnRcYkWTcZWkJCIokWCxMkD8bzdmBg4KjYsVuD/oH&#10;RqytVj13JGc0YmhrevG7XSM1C/D333ESlkpHGdZlQQNAJGis9wV0+qwtW4R4Tt12jxBDYqsfZUID&#10;Y3GxVQIo6o57KfFHY/UFxHK9jJWrKIq1suTQcMpYtoLi3nqHopiksHxMCA0THE8/Kys4En/8Wcgr&#10;fe48yavLyD50mOJefFm0MiEVzpPU8kfKPnBAyFkiqzDJSFmPF6XEr7+lHNbmAHN98hKM/6WNHSfO&#10;yYgIA0dluKbAZ89VjvETARBEy2QyxzXjmCihParasvkbHKpmf8twGibIXM7Z8hf/DdHHDAGwWkTu&#10;Fc+Hy0lu20GOe6Tn37HuOfG7FpTcPVh8KCWNqSw70Vix8hDVeWOgx7igtAMmskafjHatFbcrwywA&#10;VgC1/nmGzDiby9KiJ0YcEnRQKFSuHPqAb2DEmqo25IdxHJir2GtCw66BagEQBRjL1hANRpOfNn+w&#10;5Ak7tgHmfBjsR4dP7dNfxthia9Z2mYbQCGHOJf3eTv425xPBMczkvlefYir7y6oOaD+pAwfLDKqM&#10;CULDAZkwkWAmGBqTmIY6P/8Esvftp4SPmwgJIygBJh6QV2ZsWRNDBBdoTXotLuBRl/zEyAPIdeH+&#10;Ymh15nT8j0x4xFV/WTQ/mL9R9z9CqfyMTjOJJrXrSLGssWmijn+/gXdXGmvZDPVhCRTfQoz9xQbV&#10;kKWAufJDJJpNc4q68z6pB/wfbdNZRF1ZBbeAzyc2vzK3LWhzHzccSadOFZxU09KypA1ZrQotigQH&#10;kq+vYw47KAD8/Lrfz5rf6mpeIjnja9u5y0JpfIBdw9QCoLG/9fYg+eJr8sNSNjTYX36dIbPBQK78&#10;cjQ3oGGhwyNKSpoxMQEghzk/kD51uszygvg0so+foOROXcW8g9kq44NMhPKTTWureSi/s6CTJ/cI&#10;Fr87OB8nNPlcZnzTp8+UJXU6nbkOVlEp8odOmTs/H8M4JBM6ZnJTR46WWd/s2DiKf+Md5RqDpXtM&#10;8Fjlkv2PmpgCzFf2KF+OEGt77dXzgPbHxJ42dIQct9YBAiR+11LGPePrf+w5QVQAAeAqg7E/61gw&#10;LASMEWOsGLDLbxYgJTWDGjYeJRvAm8vSIrPDGMZxxgQd5IUKVXve6xsYvtrbBkZonD/+NM0VfMCu&#10;QWoBMAP4zrtDXOQHwcwdNEisGiiQC4SkYHNn02ZKZHMVfnci3FGxogNmH3zjAKQ15zuN8T02YeNq&#10;1HLF7NPIQnlfNlMTBkVLqo6PVROtfkIhucrSAAHp1R4aOm1BgXWu2P8Es58Z/FP7ORYEci31qwty&#10;DM7ZTN7JPUIorvbraqKEST65S3fK3L5Dxhrh8we/weQ/2olriy4HkW1iyvEzhWYL07rOW3Ta8B10&#10;PQNDALgAYW2xPCsD1nT5CYBgqNixzkqC+DiC0GJjC24O79p9kkmul7Qt8xCLFiFBZdE45rCD3KhU&#10;qcs9foHhK+328ECDwkQFzBOvGptJAMSEw25rZvLDDKDy/1onaQC7/C4x0qSNHivkJKZZRT8mQDZZ&#10;8TecfR8vRrG+gRLwE0AenR9AkIGoux5wnzeVC2AtLFZyRHE5MlHChJhpMwGh82mxA4gMnRrazbp1&#10;R2j0mE00cNAaEUSxxkwoXHywkTmCjNZvMIIacUdHANc/286RTZr69V/lyjNx0hbavp011uQMSkr2&#10;vh+x9Z7g+IxI0hgyAAmKuQ8Nl5/dqTvvl0kXCQBhpE9mbVpmsfERKPqMzKQD1vvnf2QoIe7Nd+Rd&#10;ZB0wxoBt0hZEAESWadFqqkSVMU9mgAQ/aTJGniVgl98sAAJvYIjGzj0GokhQ2rdDgg7c8PUNvts3&#10;IHyFmu21NhoV1go/t2zJ39cPiI5OluCZaNRW8sPKDw27/GYB4JYh2sa3LWRlAoKEZh/9h5L/bCcm&#10;n8zqGlpc+sTJksecH/ttgCDj6tZTx03nVQr+OzOLUiJ6c7ogSvz8aw+nZ7NYAQ1uz55TNIaJbvjw&#10;9TKZU6t2P4lkg3vGRwMznNBw0KGhQcPxG1oKZtHxPPATfyMtnhfSIT0Ebh7Qal57fYCU+8OP0+Q6&#10;mE09djzBtIueG7grc03h+Jw+YRIlft9KyBDuNtAI5TlAMjIpHpGiMRb6dCmK/6CBaLmA3f2n8TOG&#10;kzRm5wEpw5KuMALgPn76eTqVKeveGwTPD8/g088LR4JYL45naI4iZBYE7zAsHIcEHfj4BARE3sVf&#10;3mXezF7M9lasEkyLl+yTBmbX8LQAaKyYzUMjRCNGGfgio6MjmKaGXX6zACC6mNIvyKwoJgYAdUYh&#10;ffYcZbbB1w+zu2UrijkHmMtJCY0QNxPXzCrEdC1dJiK+6N/N+TWg4e3fH01jx24WjQ3EVL1mbxdp&#10;gchA9BA8Nzv3jMIIOjGeHZZ+oUwQIsZgQaIvv9JPxlaDQ5YIIZ44qRy5zZD7VL8Ksk+ckPFCQN83&#10;3IDiXn7V5YSNmWDXebMgLZMp3oUEYCjg7G9BBFAzutPZYvAkL9zv9y0mu8jeLr8WAOU05/R4J+Zn&#10;aRY9JoigHkY3cPBfRLlyoXdyJ13ijfwgiM7So+diaVyAXcODyDkWmHilTbN7MEmwumPEyA2SBnDl&#10;M/4G8Lu1vNS+/WUFA1YzyHlzGkkBEpyrNEHMfnIHTmz+gxw3lwN3lZgyL8h627QRo4QkXeVokZTq&#10;GlZs2vwPDR66Vhb516gZKVoddpsDMXkzt9CJsaxPiyKyYHkW0PYwNACNED9RFshTl2fOZ0eiOCYa&#10;NZeH1TQoAxriF1+Ok4+MOXCEgvv+APM94yfG8mTyhLVADBl4pDEESAnvJXuJYPIFsKY5GwEQ6UfM&#10;YRN54V6hGYeEqoAOgF1+LQCGDN7/cLh8KPRH2CquiRFHE/xvomLFbnf4BoQu9kZ+yoTrIZ0qv6+v&#10;BkgCnVt/wfETnbNX7+VGCs8yoEWAkNLGT1Czm6ZzQELTbyjqgUdlcT+OiJjS6CtjYF9mMDHW9XwF&#10;2agI0OXADI575TUZC4y67xGZuQU8yjLSasBvcfjI9TJWp80xaLF2hKfJDudBahD8Di0QgjQv1eoj&#10;E0KY+WzFpiy2BP3jz9nywWjecgp98ukYevPtgaxRRkpZeiwLhKnKVHvy4lr6+ZoFhAgSRT1rvBQp&#10;oaemTdtu2oNFwe6eMxYuJizli3rkSVlpApifNSDa+DPPyfif3YqYAgny5JEPwLAC6o6PjL43PEPc&#10;2/QZOrCFfX4tAFYnIR+ei/k5mUWZw6wJ+oU4muB/CQEBPW7zC4hYYOfnpwUNJ6BqBO3da4qU4kWA&#10;KdO2SWfVHR6CzoiOrtNY82ByI+rO+2WML80ScRnAuB9WfMBEg8MwjprLEOFjEkzg1TfEsRn+eujQ&#10;gC5HHHzZRMYaWzgHW8swAytbfvl1pqxM0Wat+Z4g0EpwTGlviphAVtgZDfeLKMnjJ26h7TtO0D42&#10;mQ8ciKajR+OFjDIzc4/bAej4UVFJQrwws/ftj6LN0DwHr6VfmCRBlG+yyYtrYewQ18ZmUHZaojKX&#10;e4rmBDO9a/dFUhczrPefNmwkRcGJ+rkKlLlaRbTRQABZhATDRwbRqAFz/gKL5Mw7LwANDh9esyYo&#10;Gi/f98JFnkMc3gQYPXqjlGGnRWvRJOjrH+G4yPwX8GLZjrf6B4TPy8vshYaBjq337rVrYFqAbduP&#10;Sx50Tm1yYOwG5oy3jZAAzMBi7AnOxInftJBj5vOJTb8VsxYTHGkjvJtdgERUxhIxNuPShg6XY/o8&#10;tBdEbdFADp0PyM7OkU180OmgucFh205zQAfEcwG5YA30d99Ppk6dF8g2n7t3n/LY5D1/SC3UrwUE&#10;CHLXrpO0YMEeavP7bNEmlZbYQwjRTjuF2Q0NEiSAMTa9bltDnpHxu+xVjKGEIk9T8m9/UMb8hTIj&#10;jOWEWC+NIQlAP78Ci+RSQSOwhhuwTWcIkJycLs7SeN5YO4x2hY8Rog5hSSVgl1cLgPf67feT5NlY&#10;n4tZlDk8CG3Y0QT/zahcudPN/JLn5EV+aGhoMNiQSLdcuwYGARDZBet70QmRV/Kz6QzXjnxdZvic&#10;rPcNjZBZSnNaQC/8h/YWV7WmDOIDHmUYaSVOXlB1Icz0yZ57ZBi34eq4ZsyctYsaNh4tpIYxI2hU&#10;5ucBUsFxPBNoYNjEez4TkNaMrXBd8zyIFTk5ObSDNTvs3du85VQxfUHecAi23ofWWEHiMLnXmIKS&#10;4sno0rOPHpVYgNCoETAVY7D4HbPxUg9OY61XfqIBv028T/h0AnZptQDHjiWIBgvi0x9WEOIXTcfb&#10;rh6yCoBI4xhWKM/3bX4eVhFNkC0iv4CQX43u4uDfhGKVW97sFxgxU5m9EbkagBZ0kBps/p3K5yur&#10;oTeu0eQHInnt9f7iCgPY5dUCIDozgnZaB98B7Ish43qGVpLQ8BN7Fw05wh3s/QYUzSZz5hrvZprG&#10;kiX7RYNC5wLBWcfVELkEmhM6D+4R227q1Qlm2F3jQokVBw/GSKiob76dJASoCc98X3KcSQQTKHA9&#10;gfauYS5THKs3bJANn1zPHGKpQ34i+dLTRfuToBSszccxEWJrAjlnk0cLgPXmuAcZkjFI8JnSXUTz&#10;1rDLqwWYNn27fKCtHwWraBKs4ueQ4L8KAQFtbmITaLpa3uad/EACIIOpU9U6X7sGpQUYP3GzNCzk&#10;Q+NEkARoTCtW5h8kAVArECqJcy60DPinAa50rOFIrD3Et3uuggzUS0QWy9IzAAv0sZYVa30RF1Cf&#10;06KB8TVocSA+aEpm4kMHwf1Ay6j3wTAaNHiN7HzmCXeZ50ykVM/6FlZUCW4gOC1m719/c6CMBcK0&#10;N79rTZAIRtud0+lVF4CUafwOnGndADhlJ3z2payjliWHLIjXiDFFjC3mVzYAAqvA9dcEhp8gxdlz&#10;TDvneRENWDS4X02i3gQkiLXDDgn+S1CCyY9f7FQV1cU7+UHQQGBKadg1KAiwc9cJqsxmFcb9kBeN&#10;Ep1s1qyCxcIDoP0ld+pCqf0HUdQj3EFeqESZGzfJOd10c+LiZWkWTFuJcoKgow2buPz9BAZRYt1v&#10;2oRJcsh8HSA1NZP69l9JcCyGZqc7k647yBDjZVilgW05kd6N3PU/JyIls8Ql0umouHzJoKBiRgwT&#10;G7YVAKHj/VqJEKYxNPg33xroGvMF7MotjAAIpQXHaokwg43cSz4vWmDC518xKTYVh/P87lk9IaKe&#10;TNI66gtIDASIjbL++Sdeztvl1QJgTTrS243tWgUkWA0TI4HBvxndyMHliNLVu/zPPyBiEsgvIChv&#10;8oMmEMTkcNgUlspOAAz2Y4Aa2qLOX+rZLtSh43w5D9jlzSVGWiBt/CS1fpU7CIKRAvo8OpIsv0JH&#10;gsMukyBWdyS2/JGSWrVWS9kefIySfvldRVIxytdAaH0sOwPxmU0pCEx2kELTr8bT8uVKc9XwqOu5&#10;FpSPiwyeSVS+CdEaY3WGXdozFPcTVJMKEydupfeZCPEcrKYxTH5ov61+mOoiFcCu3DzFyJexYKHa&#10;mQ5RtZn8JMI0vzv9gQIKer8A2lyTz8aIdq7rDDetb76bVOC16ViC+azJvSYv0cvmfP1D2hjdycHl&#10;hLJlI29ks3dCfmN+WuAuMGRY3i4OqskSRfReLg7SOi+IEEuWkvIbmJazqhTzMX0cxKc6TQn3bKH8&#10;y0pefDwl/96WYisHiEmMUO0IxyRbO/pVlfQoD9A/EWyhd+QK0XLMZA2B5goiwATOgoUmbZLhqtv5&#10;EJQPOXCM6K1fiK4OILq5BtGOg+q4XZ5zIBqYPBg9ZiO9/sYAuX88G/1BwHAAtq/EUr4z0gaN9Fh3&#10;LZFpEFj1+Qoyjhv/Zl337nRajHwaHmVZBDh2LJ5qvtzHpcViZhvaKzRcwC6fFiCF7x2RZvDRM7cF&#10;b6KdpR0SvMxQsWK3G/wDwsep2d78yQ9ffphI0BIAuwYEAbDIH1oUOg7y6t937LSfoXUJzrHAJUXi&#10;1NmcB7IPHaK42m/IOJFry0r5VyH7yN/iroFZSZBe+rQZMpYEmNPB964pm7Mw+8zuITB30fFfebUf&#10;jRi1QfzvNHLV6VwLroELjZxL9NR7RFf4Ed1ak+jOWkQL1qvzdvnOoWhgQqdz14XyPPCM9PMBGYJg&#10;oGl177FYghUAdmVp0cDECd4Z1mbLVgQIrlCsFEXd/ygl/f6nSgPReSVPjsQ5RIQZOW8q1yoAZu2h&#10;reohDKXRR4gbEmCXTwuwavUhqsjar3kIJC/RLjLcxn83upeDSxkBAW2u9wsMH1uQMT8IvvqYEIBv&#10;GWDXcCAAtAeEKSpbTnUYPWmSr7+gnCUJbhrrX1VCLUnjt0kL5Jw8JfHtTrGGh3BOgKSX33JDl6Wx&#10;bv3fVPu1frnWg0rH5rpjHS8cjjWsdTgvguvgYj1HE13DWt+N1Yjurs3k9wrRtYFE3Ua57uNCiAaW&#10;+X3dbKI8K/PwgP5QfPjRcI+JoFxl5eRI3MV0NnklRiC2EHjW2LQJSxO/+V5W6mCIIqV7sCpDlyN/&#10;kQSqwJAGJrKAXNcwRKMLEzc0P/1eQeBwu8rU68Vt8kLUlUmc1bGyRufPTzQJ+gZGOJrgpQxFfhFj&#10;8pvtNQtcIpq3sPjN2QiAEE3mgWhE78Dsmj5vzSMiZzDGh812SsgsoHmpmp0AOTExMu6HpXAZi9wr&#10;O7yJRt/+q6Tzmn3HQNTozK++1t/D3LUr57wIroUL/j6ATV5/pfXdxcSnxacK0a99VTq7/OdJNPA7&#10;1mpXq96bycTzowFyqc3Pbdly934tHuWwNi8rdh55Uml+MHkxTsvmLzZd10EsEIRWAlKYzGAA227G&#10;PF9RxncxuZXXxxECYO+Q+h+NcJmyMIVB4AgfBtjl0wJglQ0c2Sv75j8hokUmRlip4LblkOClCJCf&#10;f0DEqIKO+UGw3hRf/S1b8t7MHNiz95QQSuUqypyENgWvfB2FxC4fBEDEYBkMx7gQdw5xedlkNFaI&#10;l3w50dESeUQCdOJ4HmkBLPkq+WwXMXlRVwjuD6HXf/1t1tkN7p+p4Fq4YJcRRFcx+d32kif5QTAO&#10;+GlnV1rbcs6jaGzbdpyafDpGtCNtIuIZwuTEmCncgjTMeRGlO67WazI5JdofJjv0LnvyL//E1p9v&#10;vyc732G7AyA5NEKF4Sql1nBH3fcwJXzxtUT8zus5ABiKwUSOHorB7xjWKMieIkBExPJcFkJ+4tIE&#10;fR0SvKRQpEjwdWz2jpQxv3xme82CrzvMQQ27xgLBigMs+4K2iHza9IV/Vl75AKzQQARnCV4KDQEz&#10;gpjFrejn1uwgXvLDbIqp4Jt7W0ZTGswQYmkYGrQv1w11RMeFhhBULYKGGpM7gDX/eRdcs/80pflp&#10;8oPpCy3wfy+6f3+8Lp2Ojs+z44vgvFns0pyBqNJUOKm/2s+VtmFe2ggvATzfXr1yB7YA4NIkjs5F&#10;npZxWcBcPwAh+rFHcdxLr4ppjHXbQpjiIP0Mxb32FsVWf9kd4dvIaycAoopj0ka3Z2j52kHaLo8W&#10;AO5B0Gyts+H5iSbByv7hjovMpYCXQH4BYcMLOuanRWtJcAwG7BoKBEAsQBAeiA95QYQtWiqzGbDL&#10;J8LnEG8OcfsyV66i+Lr1lD8fSBBkyNpA+sxZqgybcoCUPv3EwRlx7KxpAKwL/arZBOkIun4QmOfQ&#10;CBBQQMOc94IIrrmPr//wGwbZGeSH3598l8ivqfodkyDXVyUaNtv2Ocgxs6Sm0+lTsXR6z5Hcac9S&#10;NDCuaw0xD60QJNgzJHdoKiB9zlzZZN52LE+OMFGuXUdRbO6KtqjNZW4L8AfFtpwI3Y/JFI+8NgLE&#10;sSn87ntDpI6oH7RBaPwbNua/TzUweMjaQmuBENfscKCjCV5UCPn5hw+pVn0wv5iCkx8EX/jOXfL+&#10;WgLY1BquAyBAdAQ0MDiU6kkEu3weIqkUMK6XUP9jiT0njrEIYgpzaZQRCQZiyRf/USMxmeUcxDgP&#10;YK1og4+Vf5++L5Ag7q1xk9F5D96fS7ErH8dw4cYdiK7wVcQHuak60e0v0+kVW+n0NjYF72DygwZ4&#10;HROgf1M6nWbsTWwqQ2TtLjrdayLRO7+qGeRH36LTM1e6055D0di85Zgsi4S/nX6+mgQxEaHTSj75&#10;De+Yidk6y2+cy1i9huLhz4n4jZghhptMmfKWza0MMef3IsCCBXuFAFEvtE+8+6Zfj893vxkAY4lY&#10;KZPfOmE7cS+bC3dmhy8GSpRocy139sGF1fwg0P4wCHzQCJxp10AgwMiRGzy+kiCbocaeHnZ58hIA&#10;m4YnfPK5sbytvMtfDAvwoQGYgQFy+Pu5TCpTOVjkDh8+NHhdN905YdbrlRzm658XyVZ7aygxHcff&#10;Ow4q0tOmL34y2Z2eutyVh7qOUAR5FxMhxgIHTHedE5m1mujlFio/JkugKfpUInqjtWtfD4/6nCMx&#10;aifuJQgEq4c/9HPGPr76AwpIPv07RMpwAx+56GfVpktiATyFYRBft/sLxHT9gogGQoXpjyA+gBj6&#10;WLxERf+xy6cFGDZsvccHtDCiSZCfh6MJXkiA/Pz9wweK5leIMT8tII0OHefl2egArA/FFxLjJPi6&#10;omF9UH8YpaYUgFxw3iaN5EtLo8QWP7AZVFIFO5CxoxIU90ZdShs5WggvATOL9z8iY0Xmjg4g7P6n&#10;n6nBen1P0inLdC1Q9OpzJrjGSdZ4fuzNpu5R9z0bQm0HKVLTkx1X+tHpn/t4pktKEc2Prg8iupm1&#10;w0ffptNR8TIeSO/8RnRDNeUmo0n0FtYWH2KNWF/Prl7nUAC0A4wB4+OCGVfz80ZIfg1rXowLYtvO&#10;1AGD1Xgfa/ui+RV5WjZmytIbtxtih/zuETjC1siLNXqLdYK6wa8VH0ft42mXDwJAC3y1zoBCjwVq&#10;0bPD/g4JXhiULRt5ja9Bfvktb7MTjJPgK7l3X96BToG+/Va6tD/kgXMs4uYBdnm0WGFtxPoY9uuV&#10;JVLYjQ0do8Sz0jmiHn1KAiRg83PZ1NzID8C0wXIt81dbd8aewReQ/CC4TgZ3stIfEd1fh053HUmn&#10;E5LVcVSiajM2bZnYMPYHgqv8uaeJq8uYtUppdjCH8bNBO6JarPX5VOZjL6v8mkSv8qfTPcd4lnGe&#10;BVAbF80wSFCNternHtFLLV0EJA9+siR88pmYu2LyYrIDgRAee0o+ajnJxmyt/KuAdeDpM2bKWGL6&#10;jFmusFmAtU5mASL7rBCtVLcJfOQLGs9ywMA1Z6wFQkQTFD9BhwTPL+qOuQrkh4d9JuQHwYv+1YjS&#10;7E0AbGuJfSZ0sAOQH4JLatjlgwDZ+w9QSrdgMXWx9hMaH+CRVo5wx5o2nWJffEmWv2FgXNYDc2fB&#10;srccUz6Njp3nF1oTOa+C63UcxmRVQc30PteQTi/eqJa6PfqWGt8Did1Q1W36WvOj0m/+THQNa3ow&#10;mTmta4ZYEx8ES+aefIdOnzp3gRMKKoBsXPSLIkHdnuT589/9+rOpzvBIv3WbkJ6YvfjA8c+kH36W&#10;MUJApeI2sHgpJXz8iUqD7Un5IyjjxJw3ofFnlLlBB8jwrJP5WohL+VbdweKehXphXPDdekMpOSnv&#10;lSwAAs3CpQsz3fq+CitaE/QLcFaMnC9c4RsQ3r8wfn5WQWOFqg8fKsCuQUCAPn3c2h/ywbzYuOmo&#10;nLPLAwGwHy3cViQ6MxMawqwnfv2d/T4SkkMNnKfPmE1Jv7ShlP4DJfgBYE4PYF9dOGJ7aiDdLrzm&#10;ZxZcc/gcZaZiNhca3wOvE1X41G224hjG7JDWro44tpK1lVuY4G5nsjSTnlm4nNOfdPJeznkWAEFu&#10;W7Sa4qExYUwZk2SYkADM6dPnLaDoZ9SOc6m9IuUYIPXPyaHkvzqKeSx+olg98kwZ9SGE2xR/DLEk&#10;MubpZ/NdKgdMmrzVVS+0EWiBOAbY5dECtO+oPqz6ns5EHBI8j/ANCO13NpofBI30s8/HSqhwwFtj&#10;gDMpIvHqsT80JOxLoWGXDzkRsCDupdpqVQA3WnzRZXyPv+rpM5W/oV1eO+Co+TxCVCFklXZ8hQaI&#10;VQuduyyU84C5zAsmuC5rZDIzCw1NT3rcyBocSMtwcTk9fYV30sJx3MDrPykitRKflit86fSERd7L&#10;uQACYNys0SejxCrQbQttBVrU/gOeE2tA2sRJsrdL5nq1M6Aczc6mpF9/p+hHn5I2Iu4wrPnF1agl&#10;x+EjisC2qb37yn7N0UyOea0gAjDxVe+DoS63GPzE7nD5rWcGEFkbbQsfVX1PZyKaBH39Q/80uq6D&#10;s4Wff3gfaH54uHYPvSACwkCDnTotf+dl+EfpL6k0Cv6aYi8KwC6PykWU3K2HRGeBoysGubU5i6+/&#10;3m3MDORDfg39t1kAXBvh3vVANUgZ9fu++RRXGmu+Cya4NipQ43s1YWElLaz5feETOp2SZnt/LsG5&#10;cUzmWpO0lgMzmon19MINeZdzAQRAsAkQnnaPgqB9vf3OYFfkbEmPnyyZ6zYoFxk5w2Q1ZLiL/LDZ&#10;ErYzSO03kHKilF+qGdn/HJN0ST+0lr+93T8wc9ZOmbHWQySo35y5eY9bAxhb/q6529n/bMRNgsFt&#10;jS7s4ExRJSAsEg/zbMgPgrG8N94aSInGxj3eGkJScjq9W085l2qiweJxDW/5YLZiVheBLnNOnaLT&#10;qWmUOnS4uDqACBO/+payo6Ml6nPW9p2UtWOny+0FDRzLo+zKxSoPjOVACzV3tDfeGkTHjue9DO+C&#10;CerQY5RyUzFPWECuZbO1aTcXEYh4KyMplajkR8pX0FwGBERatrFMungt4wIKsHnLPzL7ap5BxXhs&#10;u/Zz5Twg6fXvxk8scZTN2I0JMIzzIUqQhsf9qUOUzFohLArsIQO4zpsEwGQN3Ha0FggfRgS5zc5W&#10;5+3yQYB583bTC5xPD7GcjWgS9A90SPCMwep4r3NBfhCsh9UTBXYNAALMm7dHGo1/oHtv2i1b81gr&#10;LGdIxvliq70kIdABfTzpx59lQDuuxitqvag4Pz8v/n9YGZL04y+yVA5bVgLWsrt1X8QkbDK1KgdL&#10;TLjdu/PQSC+0oB5b9hPd+xrRrca4H8SI9HJ63lqV5uAxOn3ISxRkHIN8H2pvBmMc8f3f3ems+S+C&#10;AFglBLJBW8H70WNv2BYUsMuTuXkLxYD8jGgxri0OLGlF5AxRSpfuEhgDK4oA27QsAPZDLsN10PUB&#10;Qa9Ze1jO2eWBADCV6747xIPQz0YUCSIwSahDgoWFn39oxLkiP23GYpwD8NYA8JXE1xJmA/LBHPjh&#10;x2lyDvCWL2Pdeop6vJjsvwvgqD6XNnyk8viHOwTID87PGPOB6YN9fB8pIsdcEx+mchG5BZ1Jj8vg&#10;JzTSgrjiXFBBXVChV38Qjc9FWjBlWXM7vXyLuL/QMx8SNevpSm9bzpgF4i/oQX6QqwPo9OSl9vku&#10;kmh07bbQYwIBBIKPlF10cQC+nlgOF1ezNmUbJq85jYfwuZysLIqr/TpFcVvRexbbpmUBQGTvsdWg&#10;Z4RlDPvXGXw+72cHhEcsE2VB38vZilsTDHdIsKDgr1a4Ir8zn/AwCxyYsQOafsnWF6+Pb99+3DUQ&#10;DEEDWrnykJyzy4NccGmIr99QJj4SGjSm7EPGl1b+5cYYHCZjPeLewI3eJRgfhNsD/67HB3W5wPHj&#10;CVTnjQGuRgxBQ3ZPeljqcrEFNZqw2HMMDy4wcFqG1sfkJSYyHz+9cY9Kb1fGWBsChEtMiQ8LFizh&#10;AguASbWmX0/wGKbAh+orPob3BJjTYwdAaHPWzfCtIudYkn7+Tc0Ml3jWPZFik14LMHLUBqkD2g3a&#10;NNY1Hzqcf7zBPbtPSduvYnx0z4WABGXFiKMJ5g8//4gQ5eR89pqfFnydx4w1fKm8vHgAX3I0YuR5&#10;oUIP2fdDNUHv+dImTZFBbNm1jTU9hKdPiYh0mcKJX39LsVVrylcfy6H0z+QOnaVRI332Sbc5i+vh&#10;37bt5rq+xOhQ0EoRtbog+z9cFEGdsP40qJnbnw8uLUyGCFpAP/RiAqyoNMQXv6XTycakiL4X/XvX&#10;kcqf0EWAXA4T5+kOQ91pLzEB4FhfvWZvl9+omnTrQWPGmdqd/EayOgShrzLmzJO/reXpdHCCT/zp&#10;V9YWlUsVwmnlFyoLAmBbVuXbp+oDjwGrr6JVAEyGIECstoLOlSgSxJr9cGd22Bu4owefK7NXC8bw&#10;YI54zMzZvPgobjDa9QX5EE1lcl4+VHw8JzGJYqvXEl8tMW+h0cGdgbU6zAKnhPWSY2nTpks5ZiB/&#10;3GtvUioTovxtlAtgz140QG36VjICVyJeHeBRj0tJULelW9RyNQgIjMnw9MxVskKEAr9WYfAREbp2&#10;Szq9/YDKoyUuiaiUZRIEkx9sOsuSu0v43gGsvMAWnHoGVpvCR/XObSxpQ4dTOhNfXLWa4iivoUpQ&#10;QHlwgxFPAgTRNWaKU0d4tpW8BMBaZXz88QHFOOWHH40o0LYPUBaeM93HuRLHHM4DbPb2PFtXFzsB&#10;kRRkHG/W7J2uyQZ8xbExTmxcqpyzy4NcWQcPUuJ3LSg1sp/ate1J/lJrIjSWtUWXKGMf7YMlJ9lY&#10;NmaUCaSkZEoYdj2LB8GAdq/euePQqTxKzMcuqqA2nY0AB/ALBIH5famOR8URVfuGNbrKKjgqVoq0&#10;iiDqyaZgN9b8an7vSX6YUMHSt7ELPZ7TxRa7Zw7AFFbLFFU7AvFglcivbZQPaVrf/qz5PSIx/5J+&#10;byfL4jBJhmET7OuCOIBYHolZYWk/WCKJlSScLv7jT2SyxHzNvATYvuO4Mmf9wmQyBDO8a9fmvwjg&#10;2PEENpl7i/Kg2+C5Ek2CXJ92Rtd3wA+mh3JyPrfkBynNZuT4Cd5DhWs0+3aSkKWM37D2hw1xNOzy&#10;ieCcSiJkhkXvMHehAUqQAybCmGfLcSMuR4nNvqcsY22n5EPMN/27UR4wfIR77Eabvu9/6N30jc1Q&#10;Tt0KqkRrmgsqRi0IpixcYkCEcGD+PlSdg6tLs55Et7GGiDFBCMgQAj9C5MEYIn7Hsc7DXWXaXu8C&#10;iVEDFuA0pSIKTq408A+MYVPPvf+ur7/aO3rLXib/oYMlwAUmMzKWLKWkNtjL+QGKKVdZNrTHcIh8&#10;NI1AqUKC/FHF2HKOaZikIKLxxZfjZAwcdcHwTvsOyuzGPXjLByL/vvnkc24Ga1EkOJhJMMIhQX4g&#10;3c+12aulIjfCl2v3lXW9gLcXjrh51RFNg01N9cUMpa35mZs4p8X4G8BXPKlte/Xl5sasZ31lsxxu&#10;6JjwgOmTOmiIpNflAajny6+41x/jy43Nylev9u7C0GxzCr2/MokGHMqgOCFDXRNVO7s851301Tfs&#10;JmrSiejB12Vc7/TnXeh0vNJ6ad5aord+Jrqnthoz9AFRsnmMn3B5eb4Rkdb8IHbXOc9iXJkFOE2J&#10;mTk0+HAG1VuRRAMP5TYlNRA63zwrDCJp+s1kyuIkqX0HuCc/MjMpJTRctY/HispqEZkse7yokCA0&#10;RfiS4mMp6U3XKogAGMbRdYFJjuhGGO4B7PJAgLHjNrnGoM+HuDTBoP8wCfIXoNv5Ij8IzEjslqXh&#10;7WVPnOReQ4lQQp98OsZ1zppexHRc0lj+BrK2bZddwhD0VL7oog3yV10aeLFcGx0BYeHLqFSZrqL5&#10;QTCe9Psfs+UcoNOa88w4nkk+I2PIZ0ws3T89nj5cm0x9D2ZQVPpF1gxdV2U5Fk2nN+2VgKYIgupx&#10;bu/fdBrmL/z/WoYTfRdCNHq+hMlypbEr/zyJu2YK0fwcBzDZ1efn+gA/X5/RsXTtxDg6kmJPSkB6&#10;RpaEo9LDGBhLK/tCd5ozX7k6AearaNM3mT+cWBuMn2kTJ3tsd2q9TkEEiItToe/1RxXm+UJjYyy7&#10;PBDg0KFYJqjzYwZrcZFgQPhfBiX8d8A33fV8kh8EgQNGj8l/9vfLryZQWTYTxPxl0hk33jBVbfJI&#10;Y2SBA2scJjpCwignLi5XGo2M+Qso/v2PFAniS89aIdwaACmL0wMIcFq9ZqTLdELDC0DQViOqs0f5&#10;hqAE/Cy1IJF8xsaSz/g4IUIIOutbq5KpH3feY6mqs7qRu6yzEXUn5xPuez0fYq3/8bRsIb131xik&#10;ZzxTeb5MgA3Xqxl+b3UC4KuJWWCMveF94sPasNEoWakBuNLLX/bIXTNPyHnTda2i0bbdHFk9hHqg&#10;Tm1+1yubvOfDbHCjT0Z7uGGdD/lPkqCvf3jnc+3qYhWYsUHVeuU5cwocPhJLL9XqI8QD0sHSJqzz&#10;BLzlgS8WQhuduv8R2cTc6yY2cpSPZ2SKySsBUF+oJJuby3EjHaB26TJpf2y29ChAlBeg29406Zg+&#10;rJm4RJMhH4dmWGtFMg3mTn3Y0FzcsC+3oHIxYFePwgr/Y5SmAI1uKJu3dVa6NT0X6elnOiGOruG/&#10;F0XlH2gUBALfQD2OBi0Q5DPP0ALt8nmIpMLbwTri9bKtaurQYTITjIC5LgdqiF1+Q4CFi/YJAaIO&#10;MIOxXjmWNUPALg8EGDR4rVgk5n51PuQ/RYK+/qHnnfwg+HJh8kDD20ueMXOHa4wEjRWDxhre8mAD&#10;G+zxmhLZ1yNgqTcB8C/cXpK79VR/m87peGzaTKnERAzzoyD7jgB/s4Z3+1TutObOOo5F/42f0BC5&#10;U9/HnTtoWRJ39nTam2QhQ5vy8xIMlk+cGE2ffrqbHn98NRUtuoZKlFhHpUqtFyld+uwEZTz99Fry&#10;89tEzZvv54/EUVq5MsG2LgUR/se4UYX9ydk0jJ9DzeVJ8lyE9LQmrZ8bk57rmfK5sgsTKUfKsb+G&#10;FmD5ioNiBmt3JrSvz74Ym+8G5rqWCIia0KiJMXRSVFxiZJLkyeIUG1iDUsIixBULsC2HBUhKyqC3&#10;6w4W8lNE3J1Wrc7DwZ8FQP31wgDdr86XaBL0DQxrb1DFvw9sDnS6EOQHKVuue54zuRo//zLD9ZXG&#10;LFme8dP4eA4TXmwlf5cZC9imtQqng6aYk+oZFQUYJLtzub+0IGR3gFNLORbBeQDmmmgs6KjcaYvP&#10;S6Bbp5nMN92RTWR4F5+vsjiRhrBmuC2hcGQIxMRk0ttvb2eC2kjPPrueHnpoNd144zLy8VnMssiQ&#10;hWcgOt9iuu22FVS8+Dry999EVapsoB9/xJ666r7t6mUV/kfqqrErMVvuN2BpEt1tR3p4TsYzu5k/&#10;KvIM9bPjtCH7bILb2ohO85XJqRjmMAhxVR6TWhBA9hApWcYVUUjGkDGhZuwhE23Emox/5wPKOeU9&#10;urlG27/muOqBn926676RO4/Oh5D6dV4fIBNxum2eT1EkOJjfdWgHgzL+PfALCGXyO79jfmZBVI4Z&#10;M3bIi/T2gjMysumdd4eItqi/cnv2nJJzXvMsWUpRjxahxOY/0GnTJkY4a5fHLNZ0AAJsvve+e92m&#10;jP2xCZzfdp1mAeaezKSrxxlEx533vbXJrOHkUL+D6VR1SRJdN8ndse3I8Bbu7L6Lk2ggp98YDzJU&#10;5SrYXxeikZWVQ7Nnx1KXLkeoTZtDQlQ1a26lBx5YRVdeuYSuuEKJj09uwXGkgdx223LWJJXW9957&#10;O6lt28M0ePBxWrKk4Ju6W+u+lcl9AN8X7u92EJo30uPj1/Bzqsrk2OdAOq2OzaLicxNc2jQ+GN4m&#10;P+wEWLhor7ihQPPC+32ubA/68SfvfqkA4v5hqERiSmIDJTjXG0FSsVE+HKRj/asqErz3Yfk7J877&#10;MkEAprceYsF4JMb3NLzlwU9s/4r0ul+db9Ek6Osf/u8hQV//YDZ7Lxz5YTwPJmVeu74By5YfELMA&#10;5KfNE4zdcA77PHwu+c924ueHRokF6sl/tKOM1Wtd4esBKcEmv1UA2XNYOogiYGih7s3a7fNZBemy&#10;+ecz87mzGh375slxdMg13neaNsZlURhrL35MAlcZ2oykNZOhQZDXc94gJs2w/em0jvN5wnptrFvO&#10;oG++2UfXXbeUCW0Bi9bioAnak17+orXA+XTNNYsoMlKNs3p7Jjhuxgaudy+uf9UlifS/Ke578yA9&#10;g/zxPPBceu5No/Wm+10YlUlX4KOC9Jz3o3XKfYQvmOv6dgJIeKoP3TPC+MBhbBr+goBHHvzNkvj5&#10;V2LuiisVa4Cx/tVk2AWBELIOHZIwatkHDlL6rNkywXbqngfd68kh5jJZALhYvfHmQBlmgXtVVa7D&#10;zp3eg4NAgAkTt8pkorl/nW/RJMh9oqNBIZcvcBMXkvwgaGz1PxouLxDw9nJHj2HTzTA9QYAhYUvl&#10;OJpRrjx8FLO9MX5V3bt7IZqLfJlLyUqQlG49xf1Fla6gf8dPc3kaLVpOlcFx1AEkCHNjw8a8Q+/b&#10;CdBVT4YY2l6H3ZqUzTUi0Wy67UmjiosS6Yp8yPBKaERMIp24LEWG5rLUtfHROHIkjSZPjqaBA49T&#10;k0/30PPPr6e7bl9BN1y9hG6+YRk9U2wtvfHqNvqm6V5q9f1++qH5fmr53X5qzsTZpOFuevnFLVT0&#10;iTX0v2uX0fVXL6Wni62hN9/eQSNGnqRt2+z91qx1Qf26831V4/pebdZ4bUgP911hId/XrlRaxc/D&#10;E6rc11a6hxWuHB9Li04VfqtRYNQobmcm53YMcQwYmHtdLpB1+DDFVPSVkGniMfBDa8oxxQoEPO46&#10;PYMSPv1CPAyyj5+Qc+YydbkAXMK0GYz6IP4fYE2vBbiQ44BmcWmCgaGdDSq5/OAXEHLByQ+Cl9z2&#10;L0tQSsuLBZp+NcH4MisNcNNm1dCs6XWe9KnT5YssHvr4ySaJHp8BCcq+DqXLSnSYlN59ZXMk5ESw&#10;0+xTUbnKQ3QOs69VWTY1sN2lWvXhef38BOlhnt0pkyHcabmjQyNMt2i0+N2MpdFZ9NfOVHoerjQg&#10;CCsZ4qcmEv79RdYM23D6DfFWMnSjB5uttStzp39wFT1+0zJ6+q6VVPr+VVSG/37+4dX0/CMm4b+f&#10;Y0HaUpzmmXtXUlEmzprlNlDT+rto9qRoyoYHsXEPntc8LZpeu11pUi9rXa2kh9+fm59If+5Ilfu2&#10;luV+RkT7krPplil4lip/GX4+6QgqaqQpqAAnTyaJQ76e5CpfUYWqx7ABYE6bOmSYWlLJH1bsFa2B&#10;s+ZyzXkkuMKjRSh1sJr085Zu3LjNMgGi2lrPAgX6TU3LlFljWEq6f10oUSSI2eGQbgalXD7w87vw&#10;mp8WfN0QGhzw9mIxg4ngjxh7Q8NEhOWTJ7zMqOFgTg4lfttcwt1jgxoMUsfXq89fXjZTYBJjvIa/&#10;wmK2QCsEGVaoQglfNpP1wWjY5rIBhCzCWKWuN8zfsdxIAY/rF0D4H8n37lpDa+HODvNt3knvWgsf&#10;lXMKp2k+azi/bEulZ+YxGaLjgzT0uKKZDA2ChGb4A6ffzGSYJeUpfPHODvItsZZqV9lEr/ltEnIr&#10;ftcKevrulS4pzqT42P+WUbE73cdL3LNS/i7HmmDN8hspsPR6+vDVrbRhpXIIBlBvXO/n7alMegZp&#10;oz5W0kO9UX++jxJzE6k113PBqdykxwV6PBP1XIi6sCbpM4rzozwuB+YxYE2bn2jA906TD7QpaPpr&#10;13hOhgCpffrJeuF4tihsdxO0Cp/PSU+TnQWTO3ZR6W3yAOvW/S0ffIxHYl3wRx+PlOOANb3Og9I+&#10;+ngElTvP/oDexEWC/uHdDWq59MEvuP2Fmu21ip5pW7rM+874wAqTag/iad5yihzHC7dLD/MCxAbX&#10;Fw2cyVy7jlJCI6TBysY2OiACyJC1Q8zUYUAbA9tIr8sDPv18LDcs99gQHKH/PmpEDrHUoSACgMSu&#10;Mo1bNd6Qt9MuhP+R826cppknMqnllhR6ak6CiQwNcjGTIYTP+7I53XwrkyFrZErrdOOzejvp4euX&#10;CsFBQH7Q9uq/to3KPLSaNcQVxvEVVOS2FbRglhof00jnjxXKbckkFgTSQ330tW1JL5aKzE6g5ptT&#10;5D7U/Wmo+7V7DhD1HE5TKYynojy+VmEnP6wCrFl7RCYT9GQIHO6xy5+GTpfaqw+duvWuXDEivQmA&#10;0GtYg57Y7Duj9rnzAQiUCtJD/0B7e6lWX9qXz2QbMHjIGukj5n52IUWToG9gWA+DYi5d+AWE/nWx&#10;ND9IeVbVETcPe3sA3l4qAiTowV00zN6RanNrb+lT+w2gqLsfpKTWv6rjSCtnFHAsY9ESSmrXnmJf&#10;qq1cFbDdIZvGCY0/VWmMdACcrc3mLxpY659nyDn3dc1XMEOfYzHSSnqWLCafZ/VkCHfgB2cmUJSx&#10;Rliny0v4H6NsBfi8TTmWSV9vSqFHZ7FJCBI0NCsP8tFaGB8vz2TYkjW0PQZpzJ4aTU/cvJyevGWF&#10;mLcgOd8S6yg+NpO+b7KHHmFyfPLW5ZIGZvHxf9S7Q/4W29KoMpdnS3oQHBdyjqVH+F5Rz0lcXzwH&#10;N9R92d2vVYDFUZl0La4B4et9wFq1IFdaq3jCXGZycob4paohF+Wn+t77w1zn9c+M+QuVj2mX7vK3&#10;LsObAPAXhJ8gxgtxRMQmHfDt95Nld0HUAZFq5i/I2zEbgDVltlQuhrhI0P8SJkHWvtqdr6guBRWo&#10;9g0bj5IXB9i9UKBHzyWGd7yK/Lxte94rRiS0PQJTMrFlH7ekxe9yRAG+ftjZP6FhE4q69yFKGzte&#10;jpvLw3I77WUPrQAdY+ZMT7Md63m/YS3m640pFHEgnZZHZ4om8k+qEizOt0P4/nRFFCAI/mm3cL8g&#10;wv8gl+QF0lgTG3s0kz5bn0L3zwAZ8jU0GWpC0mQ4LIZeXqGGFLZvThJzN6DkOgootY4evXEZ+fPv&#10;QN+Qo3TfVUvkeNnHVovpfOp4hlz1hYVMfMNjXCZ3LtLj4/dNT+D6JNOooxmUaoypKaj6292XN9H3&#10;+hWTqJTP18Tkx+oY6ySJhnpH+n3sScqmqVz3H1kT7swmNGbmzeVi71094QXLA1GX15r3qOafOamp&#10;BD/T+Hfel2AJrnM2AmBDLUzARd1xH6WEhMsxu7QQABN/GGtGm8OWD/hbwXse1BH9RO97crFEk6C/&#10;f/ilR4Igv4up+WkpW64n/fKr9z18gaysbPqAv8YY2IUZDE3sUB4uMyJ8LmPFSkr6o51HBGe7dOoq&#10;fJ1duynuVbVUTo7zeQDjjz/9PN01IwctsFr1XrlWfoDfMNYFMkFnx8zlDVPi6MYp8XTT1Hh6em4C&#10;fc7kiHG4VtzpWnPa0UwECJBw1zQmCYOMqi4DEamauepZSOF/jDIUQL7DjmRQw3XJdCd860BSZjJk&#10;4oUmCGxZm0gPXLOEli2Ko25tD9NdPosp8FlFgGGdj7AGuIxiTmXQ0D7H6IXHV1MWm7srErLpGtRf&#10;E5+J9HC9RnxdRGZJ8PgIqHra1b8ggvwo7/6ZhqbL1wIJH07OppVMgqH70+Q543lD3l6dLGnxPiDX&#10;TTbqOSqW+ls+OgA25Nfkg/cOrWrY8PVyDtfW6ZJZ+zt178OUPkXFkZSaGeW4hI/lxCdI+zp1290U&#10;G1idMjdstE9rCABT/DlZo6w+utgnW8NbnvT0TKr3/lDuL0p7vZiiSFBcZHoa1HPxgVj/lwL5QaDV&#10;TZvufe9fAASoZ7aQHmaBPmdN7xI5q4DfbdNYJSdH/APN6QGMxZiXviFcefMWao9fs6grEdVYnqQG&#10;5EEG6GBatAaGcxCDgECO16IzGsRxy6Q4mTgArNc4E+F/UJKUB8SwFgSH6w/WJKuZU4MM/8d12JN1&#10;mvasTxStbxMT4Wb+/cFrltJXHyltN7j9ESp6hxp+GDnwOAWVYWJkEppyKkvdDzRZFjhqv78miSL5&#10;OojQ4oaqj109CyvAsCOsPaP+BvHewPdzGxPuVXCrwXH9rCGom/l9QEbG0C87VCBdLtSjbEQlf6vu&#10;YJkAwXsHAX3+BZZeqvM6HYgNhAYvA0SPBnBGlyWCdNy2UgcPlf2Es2MLtmwS/odq7XuoXB/BdzW8&#10;5QHqNxjhMt8vtmhN0C8g4uKTIFfoTxXJubdtZS+0gEwQUh7w9kJ37jwpQQ+geSE8kNYY7dLnkoKm&#10;gyCtJT2AjZbEBGLtE3UGCUcYEZ/NaXX6Y2nZ9Phsg1hAanmJWWvSwp31R9ZYAGv5ZyvGHUrZwHE2&#10;BeFAXVtIO4bWpOXQITaB72atb+70GEpJzqKHrltGEV1VQIhOvx2klyqojX4GRPxDH7yiliL2YG3r&#10;SiaYt1YmUfC+dInQ4r6OuqZdfc5U+B8puRab7UJs5ucJYrM+UzvhfFhamChuOyjSVL5Rd3zo9IQC&#10;PsDwPsCSM8Cdlr8B6zdSTNlKstkWxvayjx71KE9EUirIFaznLaLr8M13k6TNgYgRH/DkSe/7S2tA&#10;SShXQVksl4JgwzTRBP3DQgwquvDw9e/158Wa7bUTjFOgUa1a5X2hN4Bxj1JlukgeLFMaMCDvzWLO&#10;pQBDhqyjUs+q64MIsXIFO9IB3vJMPpbhoZl4iB3pmYU1xSfnJFAGa6ToBHbXOBeCspUQHWSz8Xq+&#10;9hDW5A4yAcLsnTsthuJiM+n+q5fI2B/Q9scD1PJzNRDfrOEu+rahcs59nk3PsgtUx1RQZdtd91wI&#10;yt6ekKWWDMKP0voMtXh71mwy38ga734jwIT9NYhGjd4obU63V2hVs+fkdkgGsvbspcSm31DUw0+6&#10;NUF9XlXZI09+ojIRfd98ihAgrg+fRCzXA+zyQIAJE7fImKHua5eCuDXBsHCDki4c+KJ/XErkBwH5&#10;vfPeEIqN9R7qB9ATECAfaIE7d535JuMqY8HyIiFWTSA+m9YCcH1snHPsmBH80iYfBPhrV5qndsKC&#10;lRoy9oROaZieLkFao8NewedAooBd+edS5IEwSsxLpKB1KbRvYxLd47OEpo49RRlsvpZ+YBX1bK98&#10;4Nr+cID+bIUAByQTIy0+VWT40KwEClpqrLW2uca5FqANm65i2ppILdfz5I+JPG/TO8DzvZLTDmbz&#10;GbArHwKgrcH1CeSD9492CFIE7NLj3+yj/6gtFEznck6rYQDzsYIIMGToWpdLDlZCTZvufc08BMBs&#10;8bOmDfovFXGRYGB4hEFN5x/84H6/VMb8zIKX+kVTNeMK5H6R6mWGRSwTAgIBYhwurwAIeYlGdo5n&#10;4/QmAHbleuXVfq7Ap6jHT62nG2uQ82qEysWl8mI20dAZjY6Hda6zTmTSglOZ1J4JstGGFAnY2XB9&#10;Mr3EZigW9wsJcud934s7x7kW/kcuAwKsuDqF9jIB3nvFEuryu9LM69bYQu1bH5Tff/hyL/1hEGDZ&#10;R1fTz6wNRnPfvm1qPP1mjKXZXeNcCp5tBj/bYjrwgZBfLD0+J57qrUk2nmcKfb05RSZ+/tjJRAmz&#10;WBPgyFhqsrEA/paMkycSXWtydZv9WTYtV+etedRRlOo+Byw9uprmHlZ+hB7p8xFg3fq/RfMDCcMf&#10;sSAEiACv2JzL3N8uFdEk6B8Q3pvp6QrFUucJlyr5QdCYmnzmfVYLyGEzECQJ0wMkhM3H8xoD8SYa&#10;zRb+SutPet90ySwA9mvVAVhRZ2zahD2AAbs8ZuEUdDQ1R8WuwwQIOh9rdq+vMojNBnVXGytD2Ky7&#10;lUkF7hoox678vMQ7bNIa6VtsTaX72JSdvTqBit28jN6sqla5fP7+TmrTXI3TflRnO/1lkOFzj6ym&#10;Dl/tpekpOUIqyw33E1e5ecB8/cIKMIM/Iq6xPn6mv2xPNfwnc+M57SRtPP/yfI96Pxa78rVoYJdC&#10;bQFgHO7NtwdJZCLALp9VgCVMgPf3fpp2xuRtvloF2LT5mLh+gQDRZ379bSafk1O50us8O3aecI2b&#10;m/vcpSLgI8xF+PmH9/HxaXOlQVfnFv6BYW0uNbPXLHiZzb71vgcIgAFnDDzjC4xxkB/yCE2UlwB/&#10;rg4hnw430KZT2+Rvu3RmARCWqJKx+RIaIMz2KdO8z1pbBRh82HOmEmZbK2OSgxN5pF3ImqHPWKNj&#10;s+bY60DhfALN+IfN9CVL90uEYfw8FWUKB2aTb9bxDPKZFE8RyxPI9+FVVLOcMvW+bbSbWjfbJ7/X&#10;KLeBuv55iBITMqnYHSuoIx+fkMgEOCJWXE8Ac7lJSar+ecOzLnkJ/yM5GrCGJ5o1kyBmfRWhMUzp&#10;sNyvzkqTBs5pr+Gfmwoxww78+tssEwFiGebAXBMheQmw/uRW8ml/DVUZ87r8DdiltQqAmeAaNRWZ&#10;gQjffW+oKAaAtzxw5FauMBdnSVxBRE2MDCLfgLB+dX3GXGXQ1rnBpU5+EPjV9e23Ul4Yv0rbF4mG&#10;hpkvNDyo/7//qUJPWdPmJcC26F10TY/76KrgB2lPrPdZZ7MAffutcnnVgwTx8+ChWDlnl8cq/I+k&#10;/YrNMdd4FXdErFyYg2VfDFdafgYw7eCPJ1ogkyYiwCjkLtsqGrPn7JJI2dgrGR8ZdF74s9XmvxF0&#10;wm78ElhwksmX69V/I2u9T6+lmuXVbG/Lz/dSi8/2sNaTI+t+xww5QYvnxtKdVyyiP5gAG+1Jpydm&#10;JVC0SasCYIZBW2ry2RhZRojAEdjACls9YrXC0qUHZG8VDXN9vAnKhxuPxAmEBsjk1mB97ugzAD4e&#10;PqNj1DOH8POEgzpgTpuXAFiFpExQ1QYgCM0G2OWxCrD25Gby6XYX+XS+hSbsK7gXA5CdfZq+MsL1&#10;gwCxcgq+qYC3PECjxqMvGVcYbyKa4IvYfD1sQEBAm6sN+jo7XMpmr1nwQmfN3iUvy9uLhAZhJsB2&#10;RtQYu/R2ovHOjC/Ip90V9PyIlygp0z5ck1UALLkzEyDCIx05kr8Pl1k4JcUwOZSYZyx5Q2dkgrt/&#10;RoJrNzh3WmPPEDGDWWNhQlpjhH8yl2kVXCMjM5v++HO2PCflNhEinRZ1x09oA1hO+CZrMFYSRH64&#10;rtw3N4Fe5Xq+xppeYKl1fI7ox6Z76asGuyiRNScQ4NoVCTR68An6n88CattyPxVnk76GsYoEGVR5&#10;JGOlxUt0EhI2C8gYy7tAzLVq96NOXRZSfHzBIzeDxOT5QEsez6a3Zc8PAPuAXC/nDfLjj0+dVVoD&#10;zl2uNwF27zklQyD6A1iydBcaMlQ5htvlsQqwka2OK3o+SD6dbqKKo+vIMcAuvVlQV+DHn6bL8yoU&#10;AX4yWlZa6f52qYrWBP0CQgefNQleLuSHDgkCzOtLCoBs4ISMBoj0vbz433kTYEfMHrox9HE2f6+j&#10;D2Z9Lcfs0ppFo1PnBeJ7iDqDUAqyQY2dAFuYQG7AJIceuOdOXHdNsuw/y4lc6bBnyC0mDefbLflf&#10;Dxg9dpN0Tt1RIfBdtC6JKvlsF1cIf1d+o4wKS5PoYb72h9W3UHE2cY8eSaPfW+ynj9/YRjHRmTLz&#10;e+RQGo0ddpJu91lEPTofoceWJbvIxVwfjFXpZ+dNQMrPlOoivm7eNpPXwmfkp99St4b8AmvIah2x&#10;O00qa0xwyZE0hkN08TkJdFI+Np5l5ifAjp0npZ76ueKD6G0m2E6AgwlH6K4+pcmn6x10NRPhymNq&#10;RYlderOgvgDiUIIA0QZff2MgRUd7Pm/PPArQurULz6UuLhIMDB8SELDwzEjwciE/iCbAFSvVgLq3&#10;FwkzCgPP6Mh4+XPmetcY7QT4a00I+XS8nr++/6OP534nx+zSmgVITcmQ/WL1OAr8qhAAQZ+35slP&#10;gO5au4N2AhJkgrOaZUCDde4xrvtmxhvriHOXqdMnJKTRu/WGepg8eGZVX+wlWis+IPiJ43iO+KiY&#10;N9zmf+R3/2VJ9AhrgfVe20b3XbGYVi2LlxngN4I204nj6VT9hQ0UHZVBIR2PUJGrllDjHv/QtWz+&#10;DjrkdtlBPQHs36LHziC6HtBKtFsJRGY3y3YT0x0w35tZAIzfSYRsPD9+jniegJw30ny4Llk9O52O&#10;CRABIgBrmfkJgDiQiPyjJxSgYUf2UathcK92+cwCxKbFU4mhQUyAd/KH+HpqtzpYjtultwrwa5uZ&#10;otWjDpjcyCs6tMa330+6bAgQoknQPyB0WNmykdcYtFYwXE7kBykoAWLtJb64+Pqio+zd531DGasA&#10;mdmZVHbEy/LlBQE2mPOtHLdLbxYgOjrFo+EjMnDXbovknDudW8z57USl4w6KGICm8cBbJ8fR8hh3&#10;BwXmYzwOM5fcgeETOPyId59AYK2Eb1LjVKgrnldg1Qiav2Avrd/wN9ViwtP3gXOQfZZnCfQ9lE5X&#10;MaGVrrWNHmAND6GuOv12SGL9HT2cRi9X3EgH96XSOzW2UNlbllOD/ifIZ0q8hPAHdDlYvvhF03Ee&#10;HRDXx3BGYzbN8C51XSFw2YDJDOj6WAVohrFU48Nwy7Q4OiErTtzXHXc0w/XctJYNf0wFpNGSD0zX&#10;hGb6+Zfue8HPVj8WfDIOyMrJkgkQny63SVssM7yGuGMBdnnMAgznfoCPG7R5PMfly/PuNwD8V9HH&#10;9DO+HMSkCY4oW/bTgpEgf+l/V8vbLg/yg6ADIBTWmrXed9wCho/wJMBCTUAw9scdouvDniSf7vcV&#10;mgBjYlLE6dlMgJ27LJRzSJPNptfuRB3lxd3w8gMW8Hu4ZnAnRUisNEQwNjooYvQhqrGMGfL5V1dC&#10;W1Pn7Oq6es0RbuxuAsRY0Qf13duMBocsdW0ngGcJTWzBQk+XDGBJFBPv9AS6v8Y2etggQPgDIvLL&#10;of2p9ErlTbR3VwpVe249lbl9BdUaeJKumB5PWxM8CRDapazfZm1TvW/lQzlxknJB6txlgYd2iN/z&#10;IkAgiZ/bI6YQX+bJD2B3UhbdhP1ETC4vmAV2A+lUAAVEkMbOepDt/A6xEdOgw+nycYIP4d+pOa5y&#10;AXgf6JUVsAgaNByZr8muRaPW5PoyCeLT/R66rVdxOprkfTWRWYDFi/e5zHBogjNm5BVAWOXBPsE6&#10;lNblJCBBmRgJCBtVpMjX1xk0Z48qAZcf+UG0FrJpU95h7a0EeOBgPlFgTAIEb+zPje5muiIYA9Dn&#10;jgA5kYRPQkSX0mwyvsEdTTvgfrYxRaKQYI3tkuhM2c8XgvBLkCPcueAa4xE9hUkOztBG4fJvJ0Q5&#10;5uPQdrCaYZ+XZVuACuDpSYCIZ6fdJSJ6LaeixTuIRoAI3MWe7khjxmySc+ZysE/HVbMThQAfYQKc&#10;MvYUdfoVBLjGRYD7drNmzAT41K3L6ZqQ4xS0NkWRt6mcgwejlR+asX4azxBRfHbuUqbbnDm7ub5Y&#10;3aBMYRCgNb6iWYCx0O7wQcDY6PhYcRlSUE7nL7H5Ls8LzxPC6bCH8Cf8PmAWv7Eqmarz3wieetNU&#10;Pq+fPQS/j4ihorPjxccQLjTmayMcPUxf1FXG4ViThasJYK6nNwHenfG5tEHVFm+isE2D5LhderMA&#10;69Yf4Y+J8gVEO5w0KW9XLmD27F1Clqjz5SdKEwwICB8dENDmeoPuPOF3mZIfBONTMNG2bc97LONM&#10;CRAcwr/RN4t+I5+ON3Cje6jQBIglenlpgHIRxh87mai480gsPJhnEHREbYoZgvBYWAqnl8NdgQF6&#10;cwfkPFi5oIFYgrJDGjo8l9nZ2DTJrq75ESBmLeEW0+aP2dSv/ypZX32Qn6VnOWoC4VkmituqbaXH&#10;fBZTtz8PydI3zP6CAF/z20xrVyaQ/9PrqAhrgD6hJ+jdzZ4rQACMUVX2xSy0IjiQRp03BkpkHWDK&#10;1O0GAar65kWAqBf+fRNO4ni2TIJYewwNHOeA7/mD47EsTgsI0/xOjPzyTPW7wXvi46+uSKI40eYZ&#10;HtdnAvzdkwBfrTOg0AT4HjwRhAC5LXa8kX5c1kGO4xbs8mgBEP8S19UEOHly/gSIICOXLwFCDBIM&#10;jBhTsWK3GwzaU+CGc1mN+VkFBAgNAS4GgLeXeMYEyIhPT6SH+r3AJsfd5IOvLmuCzZgQAbs8ZgGw&#10;OU6Nl9QYIDoqgmNG9lV+i+50Ku2045n01Cw2a9HBdOczOhiiPMNZVzrgSEPQWSFIj86I9NwR75wS&#10;73LUBephvFA6bZx0evgJ4prWuuZHgN7gUY5RVvVNqXRj1a1U5MolEgb/p6/3UoUia+jwgVR6q9oW&#10;Gtr3GJXCfiB3rSSf8JP0tTHGZq7Pjh0nxMw2EyC0prQ0dW/6ver2kDcBEh3mjwFCXemPgZ78AKCx&#10;XYdnrZ8jfmqyg5ieNT5Cd2Bljn5HQoaxsoseX4xL87y2vr6VAF97/SwJsNudVGrYi5SWlb9fIoDg&#10;G4UlQJjNlzcBQtgcZp7zDwgfFxAQdtO/gvwg6BwYmM9vL+CzIcDjySfppoiiTID3kg98sLreTh3W&#10;hsk5uzxmAbDZOWZRQda4Npxhx47zNBslrZEepq3v4kTV2dAhjc5Yn0lsV6IaY8LWl+0Nwe8/sQl9&#10;L6I1I6IJNELupIFL3M7BM0+YBvVNZp/H9Rmr1xwW89ZKgJxS0mCWGD6ViYnp9M8/8TL+hzWmgKsc&#10;o6x3tqXRTawBggDfrbmVfvxqL5V/cg1t3ZAokx/QCB+9bikVv3clXdHrJM02TYDo+mzdeiwXAWIZ&#10;Y2qqqv+w4esKRYDd97mHA+AidEyWCCL0WA7dPpWfH4gMz4+f1QMz46k+m7zfbUmVCRD9rBGmC0MP&#10;LyzgD5VBkg8xGU40gk7oZ2V3/XNOgBgH7F2C4tLz31MG+O8SoJJq1YdgxcgoH9+AkO9erDGEye/S&#10;iOd3poLOAZPMGlXZ+hI1AYKEMIZ0JI/0ZgFmH15EV0Lz63E/E+AD4ok/aPsYOWeXxyzArl0nZVNs&#10;TYAYhJ4y1XvDA5LZhGzOHU+Ws2l/Pya11z0G4z0x+m+TY6+RHiYdkM4aXEm9Zwgf/0RvmmS57ubN&#10;/8h4Gz4UeL4gwAYfjxSN65ffZoq2DdeXWrX7ilaL8F6/szms4FnW1IRsuqPmNnqSCfD9WltlHTD2&#10;/whuf5j/3kbtfjxAj1y7lIoxAV4ZeZK2MQkB5jJWrT7s6rCoD37HqhCtAQ4avEY6sm4PIEA4+wK6&#10;HF1WStZpFW7feAZ6w3OM+2FcT56dfGxi6abJceJvaQeYt674gfyRenFpkkyGCEzXtArQ5nflYK7v&#10;5UwI8P2ZTWXsTxPg3X1Ks5WSd1QhCPBfJkBwncwMB4T/5OPrG1zCzz98VdUXB9omvlzERYBHC0aA&#10;iIiLqCx66ZRderMAXdb1Ip8utyrzFwTY416asr9gS+kAmOdWApyUb8NTefseTKdboZGg0xqkVn5B&#10;Iq2P9+xw+AlghzakkbRMhFezhoKIMYCE1cI5Pnbz1Dgj2Ki7DgA+JHieeE7q+YZyJ+1Pq1YdluMw&#10;j/HMITDpQThfNh1PGRm5tbeV0Kpe3kZFrlpKb1XdIkvhEB6r4ZvbqR4TIhyjH2MN8IkHVtG9g6Po&#10;YKbKZy4De9rCbUMTIMb7EFSAU8l5BJQwd078jplhQJejy1oenaU+JvxcruRngJ30gI7mrTDx8WBi&#10;675Xrz3mvJJflTGNzeSHoWlj+IHLwtYAatbd83p2ApwLAvxg5lceBHhH72fESgEkDf635JPjjP8q&#10;AYL8xAT2j2gt5i9QoULPe9k2Xl61+uVLguiIIDQ4mQLeXqKbABVh5hkNV2VRvzNaL+/ongABAbIg&#10;LJEASZDFUoYW4PDhGNdMJhoeSGTESLU+1i6PFlU4ySbgz8GVRXdS7qDw+cNspoI7Pcb2ykLLAdEZ&#10;xIkoMieYjLBc7kY9GcJlIMy85HZdz9hCscFI0fz0M0bjx2QDyMbqDwZSB7kf+dvz+QO7mBiKfryb&#10;ily/jKoUW0svVdxIj/1vOb3qt4kCSq8jBEQodutyupsJ8P3Z8cbdmu+fZM223lAIAvLoY4yfYn13&#10;3XfcoeZhtmN4YaqNdg003mCMg7J5W9oIuro6NotuxnPCM8Gz5WcMs1dB51X54dt4BdKNiKUbOa32&#10;qTTXOS8BztQENuPz+T8ZHgmKAO+MLEmnUtQ2lxp2odqA/yIBusgvMPxng/rcqFQp4h7/oIhllysJ&#10;QguBKZaXYzNgJsDar+WtAWrHUo12WAHS6WbWAEGA90vD2x6tovlq2JUDARAKyzwLjGVdIaEFi+nG&#10;/0g6rAGuvdww09AJMZ7HP/sbKyc4oUrP2M6m5z2YLEEadGru9O+sVp36g7WGAzCXE7QskTIxGaKv&#10;ZeCrZhM9iA4dZfGS/Uw8q+iRJ9qJeaxXg+gxVcwEA656c33wFOu2P0IP3biMSt23UjZKx0boz7DJ&#10;i5/YE6Qky22PraHGi+wDK7T8QS3dMtcF7xLAWKQ5xiLqgd/XrPGMDI66HOcPgIyRGr5/etVMccQC&#10;xDPFc+KPRdE5CfRPqtsUR178lKCp0MJZ8yvBadRm64C7vvkJcKYEuCVqJ6VkquGMaQfmCfHJx9gw&#10;gRPSVXvOzMmi2YcWudKaywD+awSozV7fwNDc5KcBEvQL7LXkcjSHtQaCuGWAt5eoCRAkVL1mbzrq&#10;xWQGEOevzcqu8jswbu90uqLHfS7tD7IrVoV1Wnl8Pa054X09J2DnB4i1wYBdHjsBwFWYtbwCEx3o&#10;yAYRfsqaTYrJDAN6s3YnRKfHA1mzCd6fRitjMukKgzxxfJuH47HKK3vImho86oulhFg1gF3tatSM&#10;dI0R6p+HbTRw4P2BJ+m+m5bT03cp0sNG6Pon5BnWAO96fiN12pZ7nTIgjsMmAkQcxdGG32FiYoph&#10;risCRF3wjLfvOCbnzeVg4kh9PGIlAgwiznyht8HE8+HncSU/q7WmgBEAYgO+hvE+aN8jYqjOymT+&#10;GKlznMh1jYIIUFg3GOOVUJUxdWjMbrVb3I7oPUx8xoQcE+DtbALrMcCB20fTR7Obye+5ymKcCQEu&#10;WXJ5EqAmvyoBYb8YVOcdvr7Bd/sHRCxSIWUichV2qYos0OeXuWXLuXGEBo4mHaN7+jwrX1LgUMIR&#10;+h9mgXtwo+t2FxUZVIWiUlX+t2d8Tp8v+FF+t5aly8tvJUhBhVNLnrH/ZNAj0GbQoUFw3DlrLkui&#10;WFPHBBqv9+zgN7PZvComi3yXcIc2JgJ+Mm2apMtXBOhpdo4arUx2AGtzny+nOoR+ntblcKo8otYz&#10;YukhJrkSJtLzkP8to4dqbKP1Ns7ZwI+tVfQSXRczASYk2BOgdpI+jfDxRlmywx6eF98zJobG8zN0&#10;PT88H/69427DJca4NoLQYrwV25PC2bzdTrXnL2CuZ0EFwESSNSiGntG2zaOyyZK3ykYMQLS9JwZW&#10;EhcYeCQEjXuHP445lJCRJCtDGsz+RtLlKothJcCCOEJjpv9yI0Axe1mhqxIQkj/5aZQN6HqXf2Cv&#10;+WBNu0IvRUGjRweAhzvg7SVa1wLnRYCA39g3qegQf/k9IT2Jbokorr66HW+gJvNayfEjif/QDfwV&#10;rjr+HfkbjdWuPBBgjZc8CbBLV8+1wAUV/kfyHUjOpsqI94fBeHRi7tjluLNuNjQ6AON+j8KnEB0d&#10;nXxsnIwPtmTSEy2QSRDh4JNlY3GUq8q2jvVh6ZaO+gIMHLRGnqV+/uhQ8+erPT086srYsjlZTN3i&#10;d62wJ8AbltEDb+8kPaBgzpuenkWffuYZiQRkOHGS2kEuOTlVTEgzAeLd7t3rJmNgZ2K2a9OjW/gj&#10;0HFXKj0603BhwXPhDwi2EVBQeSYfy5TYhHBKv43z4G8F9/0VRjRatMTGROrZYrwSkVay8wlJBXJ7&#10;YcTLdCWT3eYoFca+xZK20hYhf67qKccitwwjnzY+9Nn8H+Rvu7I0AeJZ4R0jniJgTasFQHQg8wfx&#10;Uhe49WHMz8+vAJqfFRUr9r2DNcF5lwsJYuAbM4MrV+W9qBuTDtAe8iVAI/1H/BX1aXslTd0/Vxpg&#10;nSmNZOYNWuDCv1UED/gC+vzhQy9P+lD+9kaAWAmCcPhnYwJbBUhi4vpiA2t5YtKyMNHdPiXeNDnC&#10;JjprfNeaB/k57YusLd4NJ14QJ/89/YTbBAMw3qdmXtUzxu/mjbSxNhTxAM3Pv5/NDnvArq15E2CR&#10;65aSf8M9ZFCWR97DR2LF5UY/N7w7zKAjujawc+dxGf7Q5/ETY4LmGIXA79jLAx8BfgZwBSq70PRR&#10;GBdHD82Md7uxMPpg+AAaMpNfwJJE2qDdYYy6nYkACYlp9OFHI4T4UF+sr/2zrfImALzlw5h0uZG1&#10;uD360E/L1aoPhMW6vdfT5PPX1RS2aaAcKzG0Kvm0v566ru8tf9uVpQkQzwrDRyvz2UkR6NZ9Ua7J&#10;r0tV9ISHX0DIrwalFR6+vh1u58LmKhK8tM1hdEC8nPyiwSxesk9eOiQvAtTpG89tIeT2xtRP5O/2&#10;a0LJ53cfen1qY/mbU4oHvs9fV1LNiR/IMW8EmJmVTc2+mejSZPCz6dcTCrwI3pvIBRkDD2fQtSA4&#10;dFomtKuYDNGJNYQAtCkMYeLDMjr5nY/XXeOOCQds2HhUmbj8nFBfdBT4TmKHsE2b/5HNsitUUloX&#10;BCZyh47zJa9n/Yh2bMmbAB+4ain91iJ3LEcAq0BAehBcBz9Rl3Xr/pbzYeHLJPyVrgfawbffTXJp&#10;VHg++EiU1v6PfL+yJFCbvfjJRDjJcGDGul3Z+AjPalQMNVhbcBeX/ASAOxTqr+8HH+Shw/IOiGq8&#10;YgocV1dC4T86oIIrEG+rZX/RtT3uo71xByVQKlYqIVjqxpP2Zi2AiD5YCwytGRGK8ltBBbRoNdVD&#10;C79UBZpftRfPkvw0ypbteKuff/jcS31MsKAEeOJEAr1Su59oECDAvKLBAC2W/CmBT2+OKEbJmSkU&#10;vLEfmxs30QojAOWcw0voGoQm7/Q/enVyAzlmT4CqPMz6IngA6lyJSRiaTUF9EfMSXf7cU5lUEjOa&#10;6LwySRJL321OoVRZ8kb0+qokTxLUwsR5y9R4CZ6qcfSfeKplml2FoNPib3Rg/NSzwBAQ4J9tc0fY&#10;BvIjwPuZANsau8NZ88IpG5F+8L5wHa2RNvl0jGw0Xr1GJFUxyASCKDUIngroMmZifxKD/EQ0+UH4&#10;eXy/RY2Bwrm5DiY7WOu7doJ7lhgw1+tMBdi1+xRrX+6AqNCi83OH0gQoIbA638xyK43fq1a6YGb4&#10;YSZE4OflnYUgrwt7QoZmgFxlMZYsOSB9APLmW4MoLj73bLE5PYDNxC51AlSa30BuIz3Pnvw0ypcP&#10;vsWPNUE1O3zpkiAI0G4MyvwisS0l1pDCvw0dav8B5TflLf3EfbPoChnzu5GG7BgnM8NVxr4hcQGB&#10;92cpZ1Q4SHdcGy7H7MqCAAh8ib1gUV90ANThCJt4gF2ewgqAmc3aGOwH0Ym7Rwy9yCYcVpUgivG9&#10;MHuxskQTgBbWgrrs0WtiVVm//DpTTHXzc0adISBAMwmCAO32WAEKQoB/tCwYAWqBSY5BeZCxmYgx&#10;TqXHB7kQ+YEtQV3mrln4GSFMGIBlcBg/9RkaQ4+yOawdpPEszHU6GwE2b1HL+jQBgrBHjso/IjTw&#10;+6purvb28qSP5BjCYFUe/RodTz5FTw8JknM3hj9Ffyd6zoKby0HwCjw/mOEIiZ/fpkjApR4SX8/2&#10;nhPNz4rKlfvd7BsQNudSJkEQ4Og8QosDqcamSCBANMK8dsUHDsQfoatDHhMNrzZreNuidlHndb3k&#10;HBreHb2KS0DKq3veT1v5SwzYlQUBsCn1c2yuQYtBB4Ds3HnmG7PbCQC/vjY70uhKQwtER6+wMFHi&#10;0sGhWlxozFoQhAmi3CLDJ9AgQHRWDBegs+jnjLqDeLAWFwKCBOk8+VR7JkC1HM5an+1MgE/dnjcB&#10;/u7FBMbEFiY9rARoJ0j3Wp0BLo0GwLierO/V459a+OPwAH8MTvFHYXF0Jj3MpOczJIbeXJVMR5kM&#10;AXNdzoUAMNnRVlFfPFv4r9rNnlsFAKndE1lSZn2vZTN3W/RuSs1MpXemf0a9Ng+hK7rdLe3xmaFB&#10;lJihTGS7crDXC94h+sF7/4I9QVwTHueD/DREE/QPn6m8qS89EsTmONBYNOxeZDoT4Ft1B4vqj0ao&#10;VxNY0+r0e2MPujztrwl+mPptGyEC/Lmqh2iGiMr70ez8w2IB0GYQtgtaC2vV+dbhTIVLkzJH/Z0h&#10;q0VE+2ET8IFp8TTnZCa1221MCJgJAYTIJLHatB0lAK0akwzY+wOzvoi2jND+8PkDOYH0wiOWyQbb&#10;hw7F2tSFaM/OFCp530oqdqeXMcCrl1K7H3MPXwAYb8T1cW2QLTRNCJ4dOrB+l1iPjCEFrBsGdH7E&#10;UcQHINe98vNA1B24E10F83hULDXdlEI5Rj5zPc6VAHAfcrvABMu2mJmZ7mfuTbQZ/Om8VmwC3yIf&#10;Zfwel55AD/cv745U1PkmajinuUqMbOYyjEL0niB4fgXRADFObZ64uZRExvyYk3z9Q38zqOr8oXLl&#10;Tjf7BYROryYrRi4tEsQsZH4bo+PnN99OFI0GA+ft/prnOm4V4FjSCbo7srRyfel2Fz0xoAJ9tfAX&#10;8cF6pF9ZOYav8aK/8ycxAKsWXq6lNmVCnQuzMXphhf+RchGhuDo2/oETL3d0bKE59HA6vYY9bs3j&#10;YhAmRZCAQJfD2Lc/miZN3kqTp2wTZ+j0dG0e5kauejCwGVLl4mupyG25CRAO0Y/cuIz69Dwqaa35&#10;IVjhM3X6dibZ7TSdiRZ1wcwpItTUfXcIazRzaOq07XT8uHnm97SQWSVE1LGQ/dWsFbfcmkqhIMcR&#10;MfS/SXBx0bPmua9/LgSApvX1N+4VNiDvD/hjgpD/gF0+iBlLjq6SNoc2eVN4ERq7ZxrdiplgPnYF&#10;f6ThEtNqaTtJm7scVZbeFQ716NhJTVwB1vQqD0nQkNqvuX0tLxW5oOSnoUgwbMqlNjsMAvz8y/Hy&#10;wgBvLxMaF8jP25iVOS1+vjG1sbHmkhsXNzLMwDWZ11JMDRDgYwPK04kUZcJoWMuCACkpmfQ+f3HR&#10;8KXOFXrInrt5OcGejfA/Ui7G/+qtSVaEBxLkDh/EpHgjtEMTMcAshM+g3faaVnie87yuWYDYmEx6&#10;ueIGiQJjJUCYxSDGaePtzUCU7Q3ZrLlo803DnY9kC1CJ7Wc29/n3O6fHSTRnn5ExVG5eogwLCEzX&#10;PdcCYMw5sJqyAPD+QUJu30r7fBDtcA9gve/j4gDNH1+2TOAMfSMTISJDi7XS4Xr6ZlEbSWstRx0j&#10;+vY75eSOPjBzVv6bRy1ass/YfMq+710M0eSHPcsNarpwAAn6B4RPupRIEFrdx41G5YpIYn2Z48Zv&#10;lokINL7WP6uQSYC39OIKYwRBkAYmy+AeVFFh2AzRW2MC2K0LazThMwjYlYdw8tD8UGeZCOGfdkvI&#10;zqVwyVJ+7wPpdDVIwDAJEUnaRQxamCAnGD6EdmUVVoD0tGyqW2MLPcaanpUAYRZDC1y7Iv9Ydmax&#10;wuOccd4jKo5ZMAbKmh/27EiQfUTPzb3mJcDGTf9QOTYjMZ6JiRtsOzpmbO6YkOY8QIVRtemvNWqS&#10;DXhXYgHqSDBs9nJ7lN8hf11FvxlLOO3KO3wkztjUKkQmYKA5A9a0WoA5c3e7vBcuBZExP3F1Cf/d&#10;oKQLD0RU5c474VIZE8RyOIyvIXgm4O1ljhm3SQhIL0FCkALAW3qJAtP+GmlcuUiw2500wXBHwMLz&#10;ssNr0Asja8nfgF15mPHDlxd1RkeANrh0qf0EQGFhzm8VPitp5p7MpKI62rRZM9LC5iL2vhDYlFNY&#10;UcWcpgavb6dHbrAnQIwPbt/s9kM8W8G9wvevyBy+T0wCme+PCR77KestAZDWrgyrFBaeeVV+5Uys&#10;xv+gBQZW7ZXvPjbA00MC6VrW+LacUitAphyYo8xgg/hc7bLzLWKxJGQkei1v8+Zj0ubQX9AHli7L&#10;3fbMAsybt1vGfs397WKJ29Ul7A+Dii4eSlfv8j+El75U/AQxs4W9CwBvLxNRo7EiAwPQaAB78nEC&#10;jU2Pp+oT3hP3Ao/G1uM+MT0OJSiH3F/5q+vzp4/4amnYlXeAzSAJi+XrXhHyV3s1DmhFSnIaJcan&#10;0Il/YmnJnK00fshSGtlvIY0ZsIimj1tNe7b/TYkJqZTEYoX12nJ9COM4m7i1YAJiXNBKgvw3AoEi&#10;6jRgV05hROPz93fSQ9fbEOAdK6j0A6to357CbxDvTYCJep2v+d6Y9B+cFk/Log2T1wv54bgVsCwS&#10;4lLkWZ84GkubVu+j5fO30YqF22n7pkMUE5Uo55DGFlzuV19PcK2fBgm98+4QnDBO29VDAR9VrACp&#10;Nv5dOX444SjdYqxLd7VHJsiH+j4va4EBa1kQAA7umMzABMhbdQdRbFxePoAqTztun3rc8mKK0vwG&#10;YsyvrUFBFx9ly0beiI1GLgUSBAFipQJg/0LVQPTbdQeLyQwS2rPXOwFCAHjZ3xD6mIy5uBocm79v&#10;TW8i5u7B+L/pdiZDbJieHwGiIyGaMcgXdYZzaeMmKrI0cHDPcRocNoc6tR5N1Uv9SJUf+5YqPdqM&#10;nrn1E3ry2o/o8avr0xPX1KeiNzSkF+5vSr5PfEd+Rb6n374eTAOCZ0lnzDSGATTs6oEIyN9tZhNR&#10;XGVMJGEQBVZDeAfKMImlfLOoNETffbKbHrx2aS4ChH8gQmQdPeIZl9CbuK7pIblRW0drxv2A5Pme&#10;aixLkjXBAtuy3chIz6Td2/6mgaGzKfSvSfS2/5/8Hr4hvye/o0qPNKMyd31OJW9rIvL8vV9Qlce/&#10;Vec4zRfvhFCfrtNp3OAlTIxqYubEqWTWXHpRFePDB0JBYFQNa110fRDi6qlBvqzx3Sbm7krDCf+V&#10;yR8ZY9NGe+x4A3Xf0FfO2ZUFAWByo+1DMJuv4S098FGDEZLe3NcutKgxP9H82hnUc+kAW835B0SM&#10;uthjgmhUoWEqxh46ht0LBQE2+BgvNFheasGCkuqAqNe7Gxw3vpbGbFvzJX/wOeUSkzcBqp8hoUtc&#10;44D+/GJBxOFdZ1GT17tR2Xu/pId86ok8df3HVPTGhlSM5embG1OJWz4RIoTg96I3fEwP+7wvco9P&#10;XbqXpdTtn1Kt53+mkHYTac2yXbk2MjLXBYCmJK4yI0270LFcPyVOSLDb3jTquieNeu5Ll+Vi0AxT&#10;+Bki6GpGttrP2Dvc12n1+R564BovBPjQKtaq9KoLncdbuSrgK66Nn3EZOTLZgR3wunJdUd92u1LV&#10;+CY0XAgTIchel6mfgftZKORwedDourcZRzVL/0il7/yM7vZ5m273eZPu83lX3sljV34o76P4TY3k&#10;nTx9U2Mq/r9G8p7wUcLPx6+qT/dzevzEx+uHT/pQRM95VNE3jN+36h9w65kyJf8oLLAw7utbRo31&#10;cZv7ckFrOV5/VjP5CMvkHJu+ZUe+TCmZbu0zd1mqvJatpoqigLaPJYMa1vQqDx/nZwKivJgE6B7z&#10;C/3LoJxLD9h0mCs74mKSIGaqGjcZLS8OsHuhQO/IFTIJgnGNX3+bJcesabVoYIKj2GB/MYUxBngF&#10;y4pjag0nwhT5dLldzuVFgLo87LGKWWs/fk6VK3Sl0nd/yST2Lt3JHe1en3eE0NCRQHJay7AKOh+0&#10;jQYvd6a3fP+gms/+RBUe+po7ZCMhzgd83pPfQYYRnabS5rX7xUTzrIuqz/LoTPp0g9qDuNH6FApY&#10;miSbAcmssYkU5W/WphBR+qap8XTTlHh6fHYCfcXkEn4gncL3Kxn5d4bsRhefmSOuKLhKy8a7xd/P&#10;jgCfv38lnfxbESDSg1QRvHQZ12vAIaNcLh8bEb22Mll2xZPrs7gmcgyHb11P1KvWimT6jO8HxKjg&#10;vnctIL0Tx2JF6375udZCZg/Kx6cBlb7jU6pe8geq69+W6r/UiT6s0ZFeLf8rf4D4HUBs3gsE7w3v&#10;AOXgw3QXv9cnr/qAXijSmvz81Vp0RAbKK4I5BNgXf4ju6QNXLCZAbl8gOgDuL7BIMA59NZ9bcEQF&#10;58CSTewOl7ssVZ6O84i2P3Va/gQMJ+2XXu5DenuECy2a/Hz9w9obVHPpgs3ha/wDwodhYgQ7stvd&#10;0PkUECBmgjW8vdQJE7dQydJdpSFgkbeGXXo4mh4z9lqQKLwYfO56B10V8gidSDlFe+IO0J0RxVSc&#10;wAISIPwBxa+KO0L5kn/Qsw83p0rFW1PzRn3o5y8GUPOPe1PAU81Fw3v0ig+kU5a83bOTgQChoSyc&#10;sUkcvGOjE+mfw1F0cO9xlhO0b+c/tGz+Nur661j6/O2e1K7FcJo9aZ3XOpkBAjrJBIQN2HezxreD&#10;ZX1cFvViEsKysrqrk+mdNcn0Fv9EZJWrEVQBxKM1Liagq/gYCOrO6Szzk+iWbw7QE9cvo2csBFji&#10;5uX06HMbqOSseLqPSQvp72CCuxHbVhrmuKtcNtcf5TQgQVwf9XiXf8Kfbz1rgTsTs6S++5OzJXq2&#10;7vQKue8bgmc3IGQWffluCHX9ZSytXrqTDuw5Js/wyMFTFHMqkVKT0ynLCFqBj8kT13wkWrj5feD9&#10;QDN89IoPRROswRrkT5/1l/fZ9P0IKv1Qc3rukRZU6YVOVK5isOyhomFXLwigTGA/ITq0O0yIZOVk&#10;0YGEI8oVpvOtNGiH8n/9J/mE7BVi3hvEXNbRo/FU5/UBMvwCAsxruAgCIFSWnrS70KLMXia/gLCO&#10;BsVc+mBz+Gq/wLChqPiFJkE1sxaRb2DUjZuOSjoMRGP1gLfd5ICdMXuoyujXXSTYG/HWOt1EV7Lp&#10;gcaJWWDtJgMCrDymjqQDrOXpMgEExQQBB1TtRX4s/lV709FjOh4dycTH2uW7qTV3oDJ3fSaml0eH&#10;Y8FYYI1SP8pkSUFhVyez8D9IZUj+SGNzGJuuI6r0Vtb6NrNAc4PWBoKqzVpY7bUp9M7iRAost4Ee&#10;vY5J8F5FfnB/eerapfTab4ep9qZUqr0yiSWZXuU8n7I2Opo1ydWxmbQVZbOA2BL1ZuP5Qt2D3T1a&#10;paBYsWC7aIXyQTK9B2iE+FA9f++X9Od3w2jzmv1CnBoLFh+gFyqGUEA1/rBxn4D5OyqPZZtaNGQS&#10;pAvGANX2lwh0sCd2P13HH90+W9XKJHyo/Ua/Rnf3KUWJNhMhwNp1R7jN9RACRBBZECJgTmcWAM7v&#10;F4MANfn5XU7kp1G37piruOKDLwYJln6umytWnLeXCrxbb6iMa2A2bOcO+1D6AMZg0PgqjXqFotKU&#10;yRKyaaBMisSnJdDk/bPdPllMgP5j35I0gLU8LQC+vhizhCsM6o2Ao3qPECu2rj9A71X9ix7x+YA1&#10;psYene8R7njffBiRp//j+RS+oly3INi9PZkqPrVGxgLh/nKXz2KqW3MLpZvi8OUPvp5NPc6nALFR&#10;SRRUvKWM62GcVT9/aOIgvw9e7EC7tqiAvFZ88eV4edd4zzB/sT80VtcAdtfTovGsDLEwAWLopcf9&#10;tPr4RtrBH+Y2K7vJeQRCCBz7pnghvDWtiSuvtSyMOWLJKIZfGjQcKccAczpzejxrvXLK3MfOt5jI&#10;r5NBKZcfQIK+/uEDLzQJQqvq13+V6wXav1gVlRcNAbOwQ4aslWN2aU+mRMmGMwiLVXHES7Q/XjXy&#10;75b8TvvjDtHUA3OFAMUxmgmw5dK2cl71U8/ytAApKSoyjV4VAiLG7maJiUqbM6cFYKp1/GmUkCA6&#10;ne6A0D4w4B7SdqKkM1/nUhL+R+q3dWMSvVJ5o6wKaVp/F504VrDZ34slAEzgJq/3kGdvHorARAjI&#10;r8vPY1wz75zLIy/2qfHzV9YJ3jOIsDm3PQ3ztayiUW9GU0WAaGOdb5GhGHgmJGWmSHToZzBLjDBZ&#10;Ha6lH5b9JXnsysEECK4P0cF4AXNacx5sJ/DOe0OkbZr72PkUl9kbGNrZoJLLGW2u9PMPG6BIkM08&#10;mxs+14KvVeNPvE+E6Jc7fsIWMUUwGYKGoWBJZ6SVyNBs5mJXuMf6PU+72fzYcGob/ZN0gkbvmaIa&#10;n9E4ZxzMP8ozrgNgxtocbgp1mT5DObvmzqMAonuYO52ZBIuxSYaBd/ilAda8l5IASYlZtGmd20S0&#10;S3cpiH5PGEe9z+cd1/OGYPYX7yGsw2RJA3jmVejSdaGMt+mQXXjHc+bmvfzMLAD2n3Z9ZLmtzT+y&#10;jHpvGUrB63rT7WwSS3AEjEGziazdZKxlZGRkS0SXcvzBxwoQ7PIGmNOZBcBm/giYqn1Wz7e4yM8/&#10;rItBIP8GtLnSPyCs34WaGIFGBU0Ksf8Aby93zdrDcKgUDRDmcEyM9/BBg3eM4Qb4P7UChLW8e7jR&#10;tWZNb+ahhbLsSBogn7uGzRNE5QWs5VgF2LX7pCyF09oBJnEQ0EGd9Y5O0AS588lsJHdGmGQYmK/4&#10;cDM6ejj/0EoXW9ywP3+pCLBg+kb5wBRnwnORH398oA12azNO0nhDVHQqvVwbQWXV+0VcQ0QjwiQY&#10;YHdNqyDsWttVPVSoK7Q/JjlswyAeCR2vl7+VK8zN1HThL1IuGpC5DGDjxqMy9gfB5lxwyAfM6cwC&#10;YJkclARz/zpfAvJTIa1CuxrE8W9Cmyt9A8P6KhI8v5qgilfXI1+HaKDe+2ocECS4ddtxOWaXHs7O&#10;jbAmWPtdwSWBNcKnhwSohohoMV1vJ7+xb7AJ0p6mH8wdGt4sZvz6xxzXALlvQBi9ULYLTRy7jvZs&#10;Pyry96FTlJyUe5LjgxodxM3CNR7Fphk65ZfvBOcZ3uhCiBl8JO/zlnNaNOzOXQgBdmw6LE7OT17b&#10;wPWcMQYLN6U/vx8qacyIOhFP+3cdEwdqvLvw4AX0bMkO0i7xfstWCKHho9TaXw27a0M03p35JT0x&#10;sDKVGV5TZn0x1owVSFiJpJZnKvLDREl6lv0abgAbxUP7hPmbV9QknR4/u/VYJGPT1j52rkXI78WB&#10;2MCom0EY/0ZAEwzvfSHGBDFrpfdZ4Fdp+4KBdn+pJT6Q/MYN49MTqbjhByiNDpMeID4W+ZuPvz6l&#10;EVUa/Sq9OKGe5AHMZWgg/tvOzYdp0czN9EW9cCpx77f0/GMtqcyD31LJO79gMuPOdusn4lZR5u7P&#10;qVqJVlS/Zkdq02ywmMBTRq2UjgYfNXRG87jUgz7v0W9fDTKuZN/Az4vwf2Yc2neCTh5Xs+t2wCx3&#10;epoOQVUw2F73PAiAJYh1KraR2fdSxvOF5ofn/Ss/X/gP7uB3CPeiT9/sQW9U/p0qPtJM0jx1w8dU&#10;6rZP5PdSd34u7xXvF+/512ZDZXYfbkpWWOuAfT/u7VOa/Me9Je5VcIORyTYmP/yU35kU7+n1tLhj&#10;AeYydDnA9y0mSzvHGDn8YBU805rz4COKpXJ6jPp8iYv8/MO7G0Txb0abK/0CQyPO95ggtDrsGaHh&#10;7SVLlAuJaNzd5JeVO61Ov+7EFrrBID7dAF0Nsce9VHf6Z/Qkf63RaM0hjDQ2rz1A7ZoPp3eD2gm5&#10;wVm2yHUf0TM3N3LLLY3p6ds+oypFWtCr5X6hVp/0pdEDFtGw3vNpw8q9lBCXTCmGeX/4wEnxN8MK&#10;Be2XhrFAaIK9OuXt33guRWP/7mNMDoPp/Rfb0zNcF6yCgA/itDGr6MDu47Rt4yH6/ZshVDegLT3H&#10;xP5ymdb07YcRtHzBdvG727bxIP3SdBA1eb07vV+9AzWo1Zk12hCaOUFNUgF21z+XAqSmZNAnXAf5&#10;uPB9gABlzI//BuFpDRvL5aDpjR20mIZHzqc+3abTRy934vf2K5V96Bsqcftn/CFr7PF+n7qugRAk&#10;3GkavtqVevwxQcowQ9dj/N7pMvkGK+PZYdWljXm2uwdlbDB44wBJb70XXU58fBrVfXewRKJB38hr&#10;+1gIsHv3qfM+/qfIT8b8ehgE8Z/AFf4BYWHVqg8+bySo/Zzyi/Ry6lSShFDHbDB2PMtrjxAI0HLZ&#10;X9zobpTG5yK/ng/SlSEPU7vVIXRn72dkWdzkfe6tDhfN2kINa3cV/zF0IrhSgKiesVnpAQIseufX&#10;9OXnboduO+j6QJNqWLuLlCsaB3dWzE4W4Y4W0bFgs41nIwC0obC/Jsk6ZTgBBxRtLiSHFSrVnm4l&#10;ZmSxmxqK+fhetb+oX48ZNKLvAmrbfBhVe6aVrKtF3fFReKnMT7L2FmtwB4TMpLr+f9L9rNV+8mZ3&#10;l2+dXT3OhQAxUYnUuE43WUmjyQ+rcvBRCe/g+Ty9ISU1k2q9GELFb2dt3uIwjXFbvHfcL8ZxMYuM&#10;j9enb/SghTM9zWPs7Yv4fjCBv1v8u2H2mtpdxxsogLVDXRXr/eg6Ll68n55jqwjkhyCyKUzwgF16&#10;CKDDxtn1r3MhQn6sCFUJCA02eOG/Bb+gXsGKBM+POQzNDhGEAW8vGfiuuTINMD4ya3b+wSEzsjPp&#10;OfhlMQnqEFkSlijkIeqxoQ/dFVlKCLDJ8uZ06lgcfVu/l2tFh9WHz5uUYBIscdun1OzDXrI2VV8b&#10;sKsTIgpj/SpIEMSH8SqQ4KNsvv3y5UBZz6lhzX82ogGt7i6ft6n15wNEC8zKymJSzGJdGkvhcoT0&#10;7vB5U4hk/nS19lojPi6R/J76jrVYVfeVi9Q7M2PetA30/ENf0Fv+f1Ba6rmLVahFYz1r2K+U/Zmf&#10;4weud4GPFTR1ELKGt/wpSWk0dfRKqsfaa9EbG+UiP28iZMj3j+V3X9QNpuNHlb9pEbi3dPoflRga&#10;pDY8NwhQfjIxPtm/PB2IV1sAAN7q1bXbQrFyMDbevoOKgs6pc6XXeaDh/th6uvQLu751tgLygxXo&#10;FxD+3yQ/Db+AsJ7nSxPEC2/fUb9s+w4DwO0EwR7xsr/JZ3G43g1uPze6khgPZPNEB6TE0rieG/rR&#10;PX2eJZ/w2+j+zuWoTtk2MlGhiU/P2hZEoCWA0KBRvV+jPc2dusFlegHmemkgXJbvE9+qdcB8TWiZ&#10;IJYPa3akDavUBlAA5/LIf6YCLF+wTeo5asBC+VsB9VR1HRw2W/wUe3eeyoTO7+ap7yk5yR2YILzj&#10;ZCp1VxOaMX411anwG33GJjMAAs3OViQKwMn48evqy8oYDbs6FUbMmDxiBT1rWnEDbRSa52vlf6NV&#10;i9WGV4BdfowX9g+eRbWeay1asN2qnYII2gne3ZvPtaWuEwbRjf0eFf+/8qNeoRG7JqrlcPzhva7n&#10;A9RkbnM6kapm/GcdXOhal26tHxzk35PJPrV3yurV3jdBhwCYpa4ls9fnPgS+Q34W+AVEMAme+zFB&#10;DN5iwxm9f4W3l419ebEuF40jv2Vx0w7MZy1PhRxKZzL8fWVXujuSTd6/rqKH+pWj6QcW0N2DS9LV&#10;vzxBRe77kInhQyp+VRMqc+1XVOSqj8WMwiQFGjnWjCr3Cs9lVVYBiUF7RCisd6u2o8Wzt8j1Ncz1&#10;Aw7vP0k/fdqfCRDkV89ldmMypcfv4ykuxr3cDjDfY2EEyM7KYTP3T3q/env5m0sT0hLi4jRYn1z5&#10;8W/oh0/VMzu0/7iYfYPD1fBAfGyiuO6MiFSz5rMnraUnrq3PhKO0QF0WBBgYMkuI/ciBvEOY5Sdm&#10;bFqzXyYxHr/qQ9HAQHz4aGCMsvPPo7mOahgFsOaH8/PQXvPoxZKt5Fk/abdG2CSoO94HNF28E3wc&#10;dXvAT2kr139FRX0a00N3vUVX//Yka3y3UcDYt5gAJ9HV3e6ihrO/pq1RylcULjL1pn9Gd/UuRYcS&#10;cu+pAixfcVBMX8i79YZQfB57AEOA2XN2GSHw1SqlcyUu8vOPCDG6vwPANzC8x7kmQYSbx+73dtGW&#10;zS8b+Onn6WIeYLcub2YzgPXA/wt/isoNCaDZh5TGg4Cpn89vRW9M/YS2xu2g+0PL0kPFX6dirLk1&#10;frUbVW/YlO591Zfatx8i8fpC/5pMoe0m0Xcf9aLyD30txITOANEOzXadRyY3mDxgTn/foDft3eE5&#10;i2iuJ7B+5R76oUk/eu6eL7jsD6R8dDSMz4W3n0zH/lbjnWaY7zc/AUCm5R78ihYYZq2VsJYv2EqP&#10;sda2ZZ0KUgvAxKte6gf5fdzgxXJv0SfVRwf5EFPv+wZq61FreSePx8gEAkgHsKuXN7ECxPfLl4Nk&#10;MgJEhI8TPkqI9df+h5ESVELDroz50zbS65V/V8R3bYNc70sL3hsID88eGl7Z+75kM/sX+vP7YTIB&#10;gll9tIfwv6ZQrYbf0r2BflSmTEMqd3MzeiCoJvmE3UJlRtSgVcc30ipDy4tJi5NN+yUo6u8+1EKv&#10;PmJY77kLm78Y3oFF1LW71tLdaawCdO6y8JyHwEffxpiff0B4mNHtHZjhHxh2zkkQ44Bduy+Sl2r3&#10;siHAgoV7pYFAC2z69QQ5Btilbbc6mHz+8BFz5JUJ9Vw+f6lZabQ5egfdGlyCrvntMbqyzT3Uakk7&#10;arLqezaTfeiPrV0knRnRpxJo9/a/ZXC9RcNICWcFk/cp1vbsxo9kNpI7ETorgqFihcLxvz1nm3U9&#10;Nf4+eIp6sfmJkE7ojAjPdJvPG9IRWzbuQ9PHrpaxKyus924VAGuUMdMLX0XASlizJ66RuHppqShf&#10;5enyyxi5F6Bz69EUWKw5paa4g6+C/DD7C5jLw7IsjC1iUgSTJIBdvbRYgWMnj8XJbPrHr3QRTexm&#10;nzqieSGqzkcvd6ZBobOZjFWAADc8y0JAhE/qdBPSg6nrdViD318RBK5ljRJhtqBNLpq5iaK4fDu/&#10;zkxKp8dGl+N2dSV9MrMV+fevS1e1vU/aGTZBSs5Qsf6G75wo/qcy/NL5Ftb+npEVSYD1/jHZ8ebb&#10;ah9sOGFv2eJ9uwgIkMx5Xnt9wDk2f9Vsr59/eITR3R3YgVXubueSBDEbjPW2aXnsugbALECUZhAg&#10;lizt2eNthzLWetLi6dEB3FCx+qPjDXRnr6cpfLPyu0PkmOvDnyCf0HvYdLmDnh1Znd6e9imnu55u&#10;6/20x279djh1PJ7mTF5PgWXaULHb4ELxCT1zU0OZGbZ2MJhq0OpAQB1+GCUaTV7QEY5hBjd6rZuM&#10;MYIMMTmBIKyYLBkzcDHFMCnnhudz0PVfs2y3aLFHD3shwElrKKhYC9YUMXur8oS2nyhaL9CtzVgh&#10;h/R05dYDtGk2SGa1AXN5OTkqYALMVUz4AHZ1MiMtLYMWzNhI/XrOpHcC2gnp3cKkB00amjG08IiO&#10;U2XYwC6/RnZWNpezibXXECnjUf4AiaZu+Ae6xPS+nrqpCb3q116WJ2LbAjuY6x2xebBMeGBf3y8X&#10;/0QVxtUin56IMXm7a5+ZCftmypigTIJgVQinx+QIoMsyl4m4k0r760GffT6Wn6MaT7Wm1QIgkIje&#10;uMmuTxVWRPOTYKZhkUY3d5AX/ALCu+KBnQsShBmMr19e6x41EIkFjQVO1L16K0dRb+kn7Z8l4zE+&#10;Pe5n7Y7Jrv011H+biq7x9NBANVjN558f8bIiwC63ysxwjw39JI23cjUmTN5OZZ7rQpXKdqKyRX6i&#10;Z+9pKp2qBHeu4v/zDJQKjRFmGAJ0wgcNJAYnZGuZVmDJ3Ixxa+hnJj7kw+A9xhrhslKn4m8U0WkK&#10;rVy4wzXrCljri0CiGMNbsUAt/zMTFrBk7mYxL9et2C1/A60+6SNO3UDXX8fIjHVSgnucDb6PdgQI&#10;JMQpkzuyyzT521ofAA7i/brPEB87aMnQmBFk1r/I99SctewOP46kjav30fGjuf00zYCz+tK5W8VE&#10;feWFX2ToAZo3ytPEh4+IiOG/WeqOz+j5R1tQ2RJ/UMVKPWnnHvcwg7muZsF3IT07g2pNqi8rOvBh&#10;xYbn5UfVljaEtoPw90N2jJOPrQ+WxGEmuMP19Pb0z1QZlvI1vvt+knzUMbQzuoDht9q2m3POwl/B&#10;wwMbGPn6h/c1ureDggCLoc+VJoiX2favudBhbF86BNi/P0q0P/gEQhtMTva+rAj4bjHC4N/gcku4&#10;kuWPVT2oHGK3uQjwJQlPJF9tbsgvjn9X3GgAa7laNFr9OI2eLduDAqtHShThimU7UoWirSno6Zb0&#10;NGsh0P4wMYIOiM6I6M8gMZAhViRgFUNk12k0acRyNlUPMom4Z5DtAAdrLOUa1msetWzUh5q+G0Kf&#10;sbbViIkkrP1kIYPs7GyPemISAGN2zRv0lr+hpbkJ6zQdOXCCit/ckDr+qHwa42IT2eRtQTMnrJa/&#10;Vy7eLmuY501VC/h3bjlERZnkR/dXY1VWAlw6d4vMKGP8DTA/N0y4YMOolkywX9cLo2/rR1DwnxPE&#10;wRqadU4+9w/zGNr3hKHLqNn74VT9mR9kzA4EjjE8uCZpHz6Yv2qCqaFoks893JzKl/qTfKv0lPiO&#10;z5UPpsi+amWRuY52ApxKjaEbZHkbllTeQdUn1iPZBwTrfHs+KOPOco7JT9yumPxeZcJEYFTArky0&#10;Z8S8xOQHZnSjovLedQ+AJVSrdl8J1GvXlwoj6Lsy4REQ2p+79BWqZzsoMHz9QzufCxcZ7H+Kxd/R&#10;XoIdqJevfiJcuB4wxkyY9/Tc+XMy6fWpjaQxijkCkagcWKaE9cL3yNgNXBjkS979XrqlV3HZshCw&#10;K1cLcPBgjMxKYzY7gBuyP3esSn7h9Osv02jz6r0SbRgrDqCZwFdNESI6qgrHDmLBMcxoYrzvtfK/&#10;ipvJm1X+kLHDmePXiMxgmT1xrTjhrl+xR8xBvcscVpzs2nqEFs/aLJstwQ3HWs++rG2BlJbN2yp/&#10;nz6tSBBuLEBH1rhgcm7bcFB+x+oPIVL+D2N6b/v9SRUfa8Za63H6+JXO5F+sOV8/Rco3kx9M+Fcr&#10;/CJLzjD7DJjrggkZ1BUuKRoYa8OMMcYqcQ+4Vwjue/LIFfQtm8B4hq/zxyKoeAv5oIDwMLaHGV3M&#10;0IvJy3/jWeKZ4nnXZo0QY7YYP/3owyGy14cEO+V3BHOz/scjCJvgA+Y62gmw9OhqujrkEW47bFHA&#10;p5RJDm5VLodn3b5g+ra/lt6Y0lC0RsBbmYg0VLpMN2nPXbqoD4pdWi0AIqWj7WM9vV1fKqhA8xPy&#10;8w8b0ManzZVGl3ZQWCgSPDtNEC8TXvBjx3nfgBoCYEtNBEZQkyF5hywHMpgEP53XQr7aIkaDVY32&#10;Qbo+7En+sj9pNN776Vpu1Av/Xil57co0CzCHSRihlGDK417wE/5ck6aomWoQFYgFKz4+fztYfNZg&#10;EkNjARmi48JswwwkNvfRgnG/23xe95C7fN5yrXut8PDXsv64yRs9WIuaSEPC58rgPWCtI8a36lRu&#10;Q49c8wFrUHr9tRmnqVbZn+k5Nq2LXN+ANawlxnGFIwdPUsk71LK5YqxRrbJxhI6NSmSTtrOYsiBp&#10;wFwPyFZ+DvApDO8wWbTXl5hosWcKxhvxPHDft3rc8xt0J9+zfiZ6LxbMBIP8ilz3sTxDTEw1rtNd&#10;Zq+x3A3PW5NsSPgKKlfJPVmArVax5ekB/ngB1jraCfDbyi6kw11dE/qofCjRZjwIkM9fy22q2YLW&#10;rPl537IUQExJTGRg4gMKwLY8An1A9Lmvv5koBK7v50xEkx//PhDR4Y2u7OBMUcUvtNPZkqDeLCkz&#10;K++Gk5mZTR83HClfwUrccBA6H7BLD9EYvGMsPYAlcBjEhmO0qeFiZcg12FITpnLHG6mNl137vUnX&#10;bov4K+4ek5HZOTbVsb+rFdiTFpsfbVi5R9bf/vBpPyax7rIe10Pe6kmfGYJJBay3xcwqTEusPFm1&#10;ZCcT0Q4J2OAeA7SvHxB9MoFerfQr3cNE8nqlNuLesmTOFlo8G1rXanrxmVZCuti1DpMc2OMY44LL&#10;5m2jcUOWyJgaSAgEFNZ+kpF3k/yEGYtxSfgHQnsDvNUDgKl7YM9xWrtstzgwr+T7gKaGbUOxxljf&#10;N8T6XPCsMDEyduBiWrd8D21YtU/WMNuhX//VEirK/HHCcMu4cZvlvF0d7QRQuwoqSwKRXkoOraq0&#10;PQylwKrgNvXyhHqsKar71/BW3qTJW0XzQ7vBSqcs1pjt0moBELgV6371/ZyJaPLzDQgbjP2BjC7s&#10;4GzhHxja4WxCaeGlYkZYk4ZdI4AA06fvEALEwPHvf+a/b6sGZnhbLP6d7gMRYtIDYzZsBqMxXx/2&#10;BDduEOD19OsK5eJhV55VAASybNh4lHQujFFC1LhOX9q/33Pt8vmCuU52AkArgosLwsZD48TSOGhV&#10;8KvDhAQCBkA7w+51CC4KzRQ/sfnT1++HCUl1+01tRwmTGhopBOuEm74XykSUtwuHlvMFVbYqH5Nq&#10;+BCZAwWgvXTvkbfLlZ0APy5rr8aTmQCh/d3AlgM+mC8Me5G+XvAzbYlyr0QBsBcN2ptdWVj58XGj&#10;kWLJoJ0sXaq8A6xpzQJ0gu+f3qr1jMRl9g4tUaLNtUbXdXCuwOZwh7PRBPFy/2w7x7YBaAEw+YEA&#10;qSBBfNH27rV3iYEZgqjQegmSBrbP7LN5sESFuZ0bM8jvDpAizBjWAFssyT9kvlmAPXtO0Uu1+ogm&#10;q0nweTbTX3u9f56BLeUiBRS7/IURDYzvbVq9l9Yu3UkbV+2h5AT3mJzGRtZQl7J2Jy4ipjE7AC4n&#10;qxbvEO0PogO8mmF3/XzFcr95iW1+FmDjpn+4o/d2hYnHu8DHCR+p1LSCjftpAbBW+u3pnypNr+f9&#10;sv2CJkCMH78z43P6aXkH6rNlOLVfE0qvTW5AZYYE0vwjyyW/tbwFC+DTqsJeffr5OH4f+bu+JCSk&#10;SfCQM/f90+QXPqJEiTEO+Z0vsCbX/kxJEFGXsRnN30ftl7ppAUaO2iCNGt7wHb3snQCA/K4OeZSC&#10;xrxOdaY2Enl3xhfi0lBkUBUxf68NfZxujigq+wijkdedrnzgAHN5eQmwbftxCqrWyxWfDR0PwSrf&#10;fGsgHTxU8DGnwkpuWI9hb90c6WhYQ4qlhX8fS6Q9+2Jo5+4o2rzlGK1b/zetW8fCPzdt/ocOHo6j&#10;lDQ1HHEqKlnSLF12QBzSFyzcR6s57cYtx2n/wViKjU+V6N4w0VatOiRaL6LPeIPdPZwLATCWhhBR&#10;Hh8ifgd13hhAh/PZ49dOANlzJrI0WwyI7PyQEJ9r7E+bwLAoMMaM3//0sbUiAJi6TT4bIwQIb4b5&#10;/DwBczqrAHCRgcls7TMFE7i6CPmNfKlI8HVGV3VwvoDd4c+UBMuU7UaRkSvlpds1BgiQmJgu8dNA&#10;MCBNb40bCN7Yn3za+qjZYPHjYoHbC/wD+YsuY39MfqpB3yX7umLzasBaXl4CIFoNCFCbXroDvvX2&#10;wHw32c5LOJfktQO0GnT89Uxex48nUhQT1tJl+2n4iPUSSGLbtmN0lD8qGHiPjU0RjXnNmiM0d94e&#10;qe+cObsl7uJcCB+bO2+3kB0mCmCugTgx9orf09Pdgr9xHOehoaxafZhm8PW2bj1GJ08myrURsh0h&#10;zaAho356nasd7O67oALgGdR4icmPiUWTH8xMuJhg83DALm9eAvyTdFwmy5T3gHsSzSoyJtjxenp/&#10;ZlPKZq0RsJaF94Jd30CAjRqPZkL0PuYNAbBI4IP6w8VctvaX/ET8/BDMNCB89EsvOeR3wVAlIKzd&#10;mbjIYJbu9TcGUlwBFoSPHrPRpQV26KSWuwHWdECntRGK+Jjg7BqvFowL3hRRTPy+AHNZ+Qmnljz9&#10;B6ySOunBakWCPWTFS0E1QSugwSEA5h4mr6joJFq4aJ/cP7S1mJgUWsiaxNSp24XcQEhpTIrQ9rDU&#10;CkQFzSMvrSwvqPp4y2tfX9QB15brM0muXHmIpk3fQceOJQhRjRm7SbRFEDL+1gEurDA/EzvRgIZq&#10;JT+YwPCzwzMC7PLnJ8DB+CN0XR4EKGPJ0Py63k5fL/xFllwC1nLwscBE3/Pluks9F+Wz6REEmDlr&#10;F5XlPIV2fdGuLgERYwIC2lxvdE0HFwr8EtqeiSYIUoOJC9g1CgiATo4vozYNdrOWAdilBUJYE7wZ&#10;s70dbzT8/lgDNAu0QSHAp2Rja8BaVn6i0aPnYpmB1MuV0CHhuoMxQa2NcOmmfO68QFxcigR/xT1h&#10;dzz4HILk0GkwBor1oPGsdeEZWGGuh4IqX1/rQokbnvVBnaExprJmA20VmiJICvc6lokRDsLQlo/8&#10;rTRmT+QuH5onXFug7WnyQ5ANDKlAm1XwrFtBBQjbNJCthxuY5G5SbccsbFX8j9tUhRE1ZQN+Dbty&#10;sIRNT9599kXBlr2BNGEyo+2Y+0j+AvIbiMAG4ypW7HaD0SUdXGj4Bob/WVhNEKo+NkPKb2cuYNbs&#10;ndKgQJq//Jp3AwS2Ru+ipvNb0YP9ytLdkaXo1l5Pi9yGJUwYA4SZ3O5Kar82VNJbyymIaHTpujAX&#10;CaIDYDB706bckWLQ6aHBQVPaymYrxttgMkJLQkfwBuv1L3XxBhAj7hXjicvYBF/JGiJ2Spsxc6eY&#10;9tCezfEWgbHjN6s2U9FNfnr2d8pUtfwPsKtHfgKcTInmtvI83RX6hER/Dt00gEK08Ac1ZEMf2nDS&#10;PvyZLgPAjoYf8scalgCGSFavUUFSzWmtAixbrkJlFW7dr1rexnkmlC0beaPRFR1cLAQERPxRWBJE&#10;lBiYSYBd44DwGTHvPv18rJBgee4EMKu85TErIqmZqRI6CxvV7Ik9QHv5J/YL7ra+NwWMqk33RZam&#10;w4YWCNiVl5dowByGo6vbHI6Qrzm0kwED10jHXrbsIK1Ze0Q0hGPH4l3bBHjC/jr/JrEDPoIw8aEB&#10;Y5xyy9ZjMm554mQi/dpmFhV/ppNofrrdgPhgCq9YcdAo4czf3cGEv6nkIF+ZAT6Rknum2wpv5Sxe&#10;sp/ewX4fTGT4ULf+RX2orenNAuCj9/mX4wqp/RkTHoFhE6uX7vI/ows6uNjgl1MoTRCNBTveY7ID&#10;sGskEAC+gyAUkCZcHczakrc8eQEpOq0No1LDXqR5h92rIuzKMosZmCTYvv2E7GRX46U+opVA4OqD&#10;PWhxrN1f82SyAYSn1zVr2JX/XxQroCXCbN656yT1jlxJXzQdRzVqRgpJgFzQbt5+ZxANGbpONg3H&#10;ezDD7hpm0Zi4byY9yFZB4znfGUcU7PJYRQO/YyIK7x1aH947xiS9uW2ZBUCcTIwVFnzsDxMeGPML&#10;m1Kscqebja7n4FKBf2CvQpEgyEJvnWnXSCAa2D4TM8joCF99PYFNBxVk1Qy7/HaiMWznBLqKzeIe&#10;6yONIwrWdBrQRrdsPU59mfQ++nikkPIzpbpQqWdBeiH0yqv9qDObxTBtNbGbYa6DI/ZiBSZ2MMsM&#10;awFO8dD+0AYee+Iv0QY/ajCC+vZbKZojHNbN8FbmwiPLyKfdVdRwdjPjSMHejRmYsMJSTQx5aI8A&#10;DIeEhS8zUuRdJoi70SejhQCt/cJetOYXPrWyQ36XLvhlFXhiBOsksV4S4yd5NRgAbh5whwHRoNHh&#10;i4vAqTNn7pSZSCvsyjGLhrjQtL+GRu+eTKnZaZRDnp0IDXX16sPUp+9Kqv/RCNk4vdjTHakoC0zy&#10;V2oz6XVZQAsX7qO4uNwuIHbXdqTgYgXMZUyq4IOI9gCr4JHH2goJ1WcyhEa+efM/LvcTAMEvuq7v&#10;Rb+t6EI1J31AN3a/l96c2sg4W/C2Ahw9Gi9LI4OqqaEOjN1hXBJmOiwa3RbtytECIOp5wf3+lKuL&#10;b0CvaeXLB99idDUHlyq4UbQraDxBNOCQUGWG2jUWLcCYMZvEDEI+jLmhAcIkwr4j3bovEhKymkQF&#10;wWfLWtDV4TfTvYOeoaAJdSlkxVAaN2kj9ey5VMJygXQff/IvevqZTkK8b9UdLKSHwA3okJ6wr78j&#10;Zy9WnIpKkvFCxM/DyhBNhnhfIMORQ7ZQxIwpsm3lF0ta0LPjA8Vf9Ibwx+hQovclmXaAn2P3Hosl&#10;qhGuo7U+3RYxSVPQJW8Y93yvHjZJKojfn2H2BobPdMjvMoJ/YGiBNEE0JKyuOJSP/xyAsT9sng4N&#10;UOfHFxhrjOGXV4l/1nljoJjI2FMVa4p37VaRhr1JZkYOzVmyjR7+rjbd3uBVKlqjJT1crhU99mRb&#10;KlK0g+sr/933k6lnyBIJzpBb07Mv25HzJ1bAMRvh00CGCGGGD+UTT3agR0v+SpVrd6J+vdfRO8Ft&#10;qN6EpjR2z3Qjl3fgGnDbQTtChBatbYJcze0XAk3u519nGjnzJ8DBQ9ZyWQVZ86vIj3/ODgjocZvR&#10;tRxcLvD1Dy4QCaIB/fqbbkD2DQcCwIcMeewaIo69y2YITJGninekJ4q0F4LF3+9/MEw2pK73/jCq&#10;++4QeuPNgWJ+I6BBuReCyfeFvuRfoS9VDehLX385mf5oO0f2coX5e+RIbideu/o5cnHECowZwsUG&#10;zvNffjmBfCtHyFhtmZIh9F6dMdTwg/Hix4lVLDNn7RQ3HP1z5KiN8rHDKqTKfqHcjjrIUIdZ4zML&#10;nLFr1uoj1wTs6qcFgKN4zZf6yEfbrjy3aPILn+uQ32UMX//QP+GwmRcJwoSogLD5bFICdo1HCzBq&#10;tFohYp09QyPFIDlmXiFwo/jyq/FyTDmodhMTFltwfvLpGGrecir98OM06Qzr1h2hffuixR1DO7Da&#10;ATXwEJs6ehONfPPpNGaxS5efcD4r8izPfL4w6ezSsGjklcajnLzSFiQNixUYCTxwMp2WrTpC7drP&#10;o1Y/TJWxXGj2JUp2FmI0S8nSXWQyA+0E1kbzllOkndnN1KLdYuxvFpMnYFcfLarWRH9xHaBJWsuy&#10;itq9LWKer2/E7UZXcnC5gjVBJsG8NUHMhkFDy28QGQBBwcy1DiJjMBrrMD9uOMrDofb48QRxmcBi&#10;fqzSgFuKLssbTnP+nPh4T4mLp+y4OMpJ5vxGOg1rPa0CZEdHU+aq1ZSToDY9skuHlDlp6XItdU2+&#10;XkpKnp0+l0jp6h4y166njPkLKGPBQspYspRyYt2rL6x5clJT878u/s7MVOlYTktk6dx1A7L5Whmr&#10;10g5gDWNXFPK4msZ10Sd7dLmZLiviXra1Usj+9Bhvt9FItmLFhFtVf6mGhgnhqvKjh0naOfOk7kE&#10;x/cZYc6CQ5YKWZrbmRYQWeuf3ea0R30sAqxadZgqspWifUa9iZrtjVhQsWKbO4wu5OByh19AyB/5&#10;kSAa1ICBaq8Ku0akBcCYD8JT6ZBIWkCCGF/Blzv/tbE25Rtnkn5vS7GBL1JcnbdZ3qK4V9+g2Bdf&#10;ptjqLDVfofh33qf4Bo0pdcAgyjlxUvIgb67yWAB08Li336PoIiUo/oOPhASt6YGsffslXVytOhT3&#10;Gl+XBfXIWO59kyizACDo1IGDKe71t+V6UQ88RlEPPk5RDz9BsdVeoqQfWlPWAeVIrHIwKSxeQnF8&#10;X3Gvvqmui/vltCAwQJedfeIE3/sHFPfSqyIJDZvkJkr+Hfcb/96HFPVEcUr4/Cs6neyZBsiOiaE4&#10;fo5xL76knnHt1+W5Zu0waVT8MyctjRK+bCb1QZrYoBqUscIUUEN+Iyb4ZZTwWVOKrejP9/youme+&#10;dzyDuFfqUHLbDpR9TMU0LAgwU4uJCithqVnfHrLJOQJQAPq+7ASAHygmZsqWUytazOWZBX3EP6DX&#10;oooVuznk92+DX0BYnitG9DgLJi4Au8akBYA7BEwQawPFpAW0w/ETChcZWAuQsXARxVT0peinSlB0&#10;0ZIU83wFShs1RjpZ0o8/U0wFX9W5niwuHThzpfcNeIDUIcOZgJ6k6FLPU/QjRShtrAr3nys9E0VK&#10;RCRFP16Uop8uzT+LUUKTLyjn5ElPkrERIOfUKUr4qBFFPfQ4RRcrSUlt21PmmnUiKb36UEyZckKE&#10;MeUqUyrfD4CcOaydJrf5k6JRxxLPUvQTxSix+Q+UExPred2MDEqbNoNi+D5initP6fMXKi3QUo/U&#10;/gOFgGKefYGiHuX7nao0JXO60+nplD53PhNvbXmOct3HijKx1qZsvg9Xev6ZPm+BPHOkw33kRMe4&#10;zoGApe78nvBOYipUoZTeffie18p9pw0fRTEvVKSoex+m+Hc/UJqmLttGgEOHYj1Cn5kF7RRBPfRq&#10;FLsytPBZSQM3KviLWssyiwwVBYYvccjvXwy/gNDfoeLbkSC+jBirw6ybdmq1a1QQ3bAQAdiuYalG&#10;GlKgiBx2AiS2+EF1TCYidBwzso+foATWAKOLPiNEA2LJWJGbBAF0uDjWHEEGMS9U4vSlKL5efTEl&#10;5U4s6TM3b6aYks9JmdBeMpbmDryZS3A+MVE0KCFPrlfa6LGSz4yMxUuFvKKLl5J6g1g00idPlbwg&#10;tuhnylDmbpu9P/A3a9bQ2GIDq6u/zWn4d2h/0JTx3HDPuN+Exp8hUa60QEpkP4pmkowpXZZiylaU&#10;Zw4tFQkkvUpGCZ98zprxa/K7Pg6TOfHbFkKcMcVLi7asNUgzsnbvpljfIHkumevUDniuepgEQCAH&#10;bMtgZ/piLBBjyfkt49QCYDN0OM1DrOVpkcAGQRHLHPL7D4A1tjbKT7C3bWPAIDQmOgC7RqUFgE8V&#10;4q5B4zObFvgd5gtm6DAGCNiV4U0A6VhFnpaODK1KzqEcOcskGBUlphXIAoQSW7Uma2Cey6CAtAmT&#10;WKNizSU4VEgjpjQTUIkylGGjNQKZbHaKhgUCfOoZ0bIAczoPwTmWpJ9/o6jHnpK6gAhzESwKYSR8&#10;/Z3SbJkA496oS6fZxATSxowTzU8IkAk4c6sKNmC9Vk5SMpvJb1JswIu5xuOA1KGs7fJzS+7SjWIr&#10;+bPWy8TG5Ja5MbdGDqSE9RLtLdYvSJEga9vQfFP6GHs4y79c748/EeKV66lDlDpspCJtfFyYADWh&#10;m6/hSjuc0/J7yNqmNn3ySMOi0bbdXK/aGtrmt99PyjfSCwTA0r4mn42VEFneTF8ENmCzd3m5cu3v&#10;NLqIg387fP1DDBLMrQkiuACbArR9xwlpRHaNSwsQFZ1Mb741SAjP2sigUWI9qQ4rZVeGnQAwAbUG&#10;iM5nhk6TyuaVkAY6LadNHTBYjks5+MnmYXzdehRX7SUhGhepPvk0Jf70i0qr0xtl5iJAu05tEiBz&#10;5y7RLkW7YzJJCYuQ43Zp02fPURomtDOuS9qEyXI8FwFu0dtsmsrgv70SIH5mZVFcjVoyhghzGWN3&#10;qA+uk/TL7ygu1/2m9AwVkzx90lR5jkKCqB8fyzTIChAC5OuqXNA0E2QcMgZDBWw+4znDrDaXb5Yc&#10;1pAzli2XOtqdByZN2mo7rAKBRoild9AQAbsytGhE9lmRp+mLMT+/wF4rq5ULdcjvvwaQoN3EiDaF&#10;P/18jATbBOwamRYAbi8gQDv/QDTANr/PknSAXRm5BJ330y/FZJLOxSZw1sFDlLX/AOXEqjEkIOvA&#10;AYph00qIhwkwsem3clyfx8wrxp5SWcsB0hctVqYhCI47eNYhz7BJwJkQIMYno1n7A3mBPGzJy0ib&#10;zVpqTEU/JhomQDYdk9u2l+MYlzwbAgQyWFvFOFzq4KHyN8YLoW0KoVUOoOy/PVdgACBAaNEgqJS+&#10;/cXslw8K58NETk6qIhwrAUJDxZiqPCfWAjHuB5jr6g2uNIYAmP2FmWr10UN7xFggxgQLMj4NAVat&#10;PpSn6Wu4uqyqVKnLPUaXcPBfg9sczq0JgriwxE3DrqFpATAug3hs1gaHrzk2MMKm04BdfpdICjYn&#10;2/whhCYaCQSdDIP03Dlj/atR5mZ3WZg1lXPcYRO/NhEga38gUeR1DeqzYPwPJIjyU0I9NTWgUAQo&#10;Z9Skg9SX8wgB5mHmZR87LhMKQoBcj3g27wFlqp8hAUpKJqnGn8okBMY9gRzWyGQ2GveLYYDefeW4&#10;5DHqIwTIzy8nSg0fYLxQ6oHxQDGlu6vjDZt4EKCYtPiYoL4gwF4qqIWua05iEmUf+Zuyjx51C/4+&#10;ecp9P0YdYmNTJcCFOfSWFnxUy/FxRG4GzHntBMDQDJypMVtsZ/riw+8bGLG6QtWe9xpdwcF/Ff4g&#10;QdEEPccEQWRofNDuALvGpkUDbjQYD7SaMCgHgvW7gF0ZInKWO2V4hHRAGVuCVlXJn+Lfrkfxb70r&#10;rhbQBAEMwsN1xEWAXykCBDAYH8UElti0mZhrGDPE7GVyt57SsWNKlJFBfbitALg+cCYEmBIarjSn&#10;whIgtNv3PpTjhSZA/hBoAgQyt2yjqMeLUeL3rWRWGZomtGW5X0y6MFnBNIZGhzy6PpoAUS8g6+BB&#10;ig2qLlqhmOmcN3PDRkr8prk8a309GTvk5+MiwIjeclyfhytT1H0Py3uRj1j5KlzmcxT/4cfq+iqZ&#10;7FX97XeTZHzPSlZogyBFRO1WMD0LGwHgg/pT6+mudetWEasnsNcaP7/u9xtdwMF/Hf6BEbkmRtAY&#10;4ecH02P/gYLFWMOPNn/MyuVtr8vCmk4sbFdp7cuBAOhwMl7HHTehfkM1dqQdfw3JYVM57pXX1UQI&#10;pzUTYEqPYPcAPYjJEDHbYBKKmccEN2mKpNfXPRMTOHXYCHUtTYAWXzoRI232iZNuAmStLKnNn3Jc&#10;xgBRhibA/CZBgmp4EGBKtx7iYgOSMd+vkI+e3GAySp+ulj3q+lgJEIB7jHwk8AzwoXjzHYp7+TU1&#10;zmekgWuNPEekYfM/pa8xaWLUFfWHWQxfzdgarygtlMuMZ03SDIRkw0fTutoD7lQIxBvRS83CA67n&#10;4EWAKVO2GeXlHkcUP7/AXmsrVw59wGj6DhwoeNMEsTMclrRh4x/AruFpARIS0yWKNEjQ+kXHQHYj&#10;7B+bmvekCJD4XUs3ATZo7CYSiJEmY+Vq1bnRCTltcruOcvw0a3Xxdd4WMkls1ZoSm7cSzQiS9OMv&#10;bBbWFZLBBAEcqjHmqHFGY4BMBkIYIK9ipSh10BA5Lmn4p3n1CsbhoA0JAbLGptOmz5rN9/qs0rpA&#10;gDYaIJAdFysz3uLKwx8EAKtXYqvVFLM4qdVPMoHkut8fWgtZ4jnhfuHXiJJ0fawEqI8nd+is7gmm&#10;MJ7Vk0xehvYGQAvXHxek00RurqsGXGjwLDGmm9y9p3GUJIACxvfs1vpCI4QmhziQgPk52AmAyN8g&#10;UruxaMPsXV+xYrcHjSbvwIEnoAmqtcOeJIjGCPcE3dCsjc8sAKIKf/jRcIkSYyVBEOP3zSfnOTMM&#10;eHWDMX4CiT/+zGnYxELnZtLSLhaZ6zeI43PSb3/I35LPECCl3wDRvtB5QXbaRQQoLAGiTKyWEFMc&#10;piZ3cvG7MwB/wPj3P2KyUh8QEJ5M7hQrKcSEFRkAfBvhRxdjuPWkjhglx83XAmDegmSTO3eVvwG4&#10;6kQ9+Bgl/6kmVKz3m9p/kJBfND4WTNJauwRcBMjXB1zXYe1Sxlf5GQgJwn/ygwauMk+npMj4pZi4&#10;KLein6xUkXO6zvKXMa6I67Mk/tFOjmEHPsT1Q1xKuzaCjY0KMuMLAbDEEgE2YDJbywP5+QVGbHTI&#10;z0G+UC4yngEUMKaHMRVsFalh1xC1AFguhygwyGdtkKWe7UJ/tp3j7kw2+RNb/iQTC0KA3PEAnR5I&#10;nzFLyAJaSNSjT1HyX6z9GXkxcB91/6OUsVRFCMZRLQC0HTjmguhAhMmduxlnmADXrfckwCVL5bi1&#10;jmYBlBbIZIAySz7vcqBOZtMUBAIH5dOZWWJGQvPDfWWwqQnoumE8UEgfZFPfFDTUEAAmLO4NY4Ya&#10;cr+PFXWbzSYBMrfvEC3OOl4HwGVHCNCYBDHfE8YyMVsuK2hMBKjLxZI43EcMm90g9MRm37m0Up0G&#10;iH+/geTHmGzGBx9QYnIGfdx4tK2zM8jvkyajKT6+4OQHx318VGH6WstDW+YP+6aKFXs55OegYEAU&#10;maovDkDDcTUkmBUYV1lTgB23IABIsJ4NCeqZYe1wDZjz5rBWBNcXdCqM72FQPmv/fhkHzFy3gTWd&#10;v1RnZoKMeqIYJX7xlSvIgaz7rfOWLEfLWGQT7BVpklMoFkvAoG1xB0Z6PXMK1xloYGKKsnaTOmQY&#10;CvAswyq4Bkty+04UxQQDcxFLzECCmZs2C5GmjRlPST/9Im45IJS0cRPkepKXywAyV6xQBMpkAcJK&#10;av2bmMwy9skC0gfJChGxhgZgthUmMcbjsnZ5WT3CJrLMfkMLYzNb/ATT1bYByb9jCd4TlDZlKjJ6&#10;5APgEC0fIn4XZgJEGiBt/ER5hmLicjpo7lk7d0l9MbOc3D1Y6obzCU8Wo4Q//qKvf5jJ1kFustLk&#10;p2M+uuriRQA4RWPcGVaKtTwJaRUQttnR/BwUGn7+YXOxdtg/UA0mg8D0pAi2UwTsGqVZgJMnk2xJ&#10;EJvYgFSxhwcgeeQ3oqQWrdRaX9ZMRLjzYeIgrnot0a5kXS+Ii83OtMHDPMbwEr/5Xta/ghhxHqad&#10;7rC6fDVpobQwlB913yOUxKYZFuvHvvSq6vC4rpi0JYUUAfO95RKcZ4HJG+tXlaIeeVJWhsRWCRSt&#10;TpbhwTz+shllrlRBJwBr3dJnz3UtG4u66wEhesz4YhULCBn+eDqoAO478bOmotUJ6b78msz+yjmj&#10;XkAq1jcbz1HuGUT1Q2tKbtdBriNaJ98nngvgcU/8E+Okp269i+LeeMd1n/o8kLFoMWu278vzwrPE&#10;tVBn3DPWJONDk/jBR0RTJ1LXHkuo9PO5Nb/STH7Y2BxblQKuOngRDRXgFOHZPCc9QH5s9m4JCOj4&#10;kNGkHTgoOPz8Qh4PCIw4oEwINwnCbHn1tf70999KY7JrnGYBQIIIt4WGqhsoysIAOFwdPMKZ80+4&#10;XaQNGykzo2mjWfCTOyccfNNGjKKMxUsoa89emRGVfOa8q9eovCNHU/rM2eLg6+4uCnCqxnmQlcjw&#10;kaKpYfIEJmbaCJzja44aIw7KGKdzXSMvUcVL8IS0MWPFjE9q8aOYhjLm+HwF0ZhAXDA5JUQW/54r&#10;/6lTlDZximiAkp+1KoxnIjqMR8gq1ogzFi4Wnzw8F8zeymoMXZ5RJkxZ3KO+31S+v4y16yRclzwr&#10;HOd7zTryd677BLIOHKSkVq0plZ+ZnDenkRT8d1qaBEBI7tRV1nHLxNN3LcVdJmsnZsVP09TFR6h8&#10;5VDytfiKQntDjEhsRi9lma5vJ6oGRAsX7ZOVS9ZJFAlpFdBrywsvdH3YaM4OHBQelQK6Fg8I6nUs&#10;qFo/jwYGh2fM9BZkExoIgImRho1GGV9rVY7WKrH0bu26I5JOpy8IpCvYXMsKkAJMzuSOXSjrsLqO&#10;Hbxd2e46eYkdUntFUizM2wcepfjqL1P8y6xp3vsQpfXtb6QoGDzqog55wK6uBYVdXmt+u/Mixnlv&#10;mLtwv3zwzDO0GApB+LRm30zMd4tWswCIOg2tD2WaLQvl59d7s59fuEN+Ds4eVfxDqwdU7Z0ZWDXS&#10;1cggILJWP0xz7RNs11DNAiQkpFLzFpPFv6uKn1urxDI67CWxu4BLnQojAFw2YOZF3XGfaCY4KmKT&#10;/kzEKI0lH2zfShk//UQpQdUosUhR/lmVTs9UG3kXDup6dnW5pERVVvbghZZWoVKIvG988PA3rIkO&#10;Hee7NtOyLcMiwKrVh6XtyMfTRH6i+QX23uLn52h+Ds4hqvgFfytfVsuSuVJlutEvv80sUHQOCADP&#10;/5CwpbLe2Gy6oDNgrPDYGUSPyUv+396Z+EdRZXt8Pu8PcRQQxG1QliTd1bV0EJGB4YGKy7iN6LA5&#10;gzNPnOebN+pzICwhJJ0O6e6wiiIuCCLMKAIqiyIKKJAAAcIiBFAEEQUB9XPf/Z2qm1Sam6Szdzrn&#10;+/mcT3c6XdVV1XV/fc6995wLfsEUk0FDxCnUApShHsmH5r2pGISnPrAcJBbzwUARGinKgSFF8IXJ&#10;74nxTywT4yf9W0z479Vi7MgS8XjW/4ixoxJi/F9X0TxLlIBXNnb8Usqfxrbr5T6wNgo8ZNTJqx/9&#10;8XakAVQCv+32RI1YwVCZGeltal1qoNs+2cC27UdFODcmfzS1nt/Ovn2LrvJuW4ZpPYKh4snJIohQ&#10;Fv03zz73bk0FaN2N6zfFa699TqLnD2EwjeGxx19PeRQwZZP7+rn6OM0PxHPte+oxHZifhsXAt20/&#10;RiKFVK4/T3yLjh1LRMKjxfIAyEWF4TxrTDb8fqFS0S88R/Qz3PVt6zP/9hAQLCI1QYrlBCmmeVPX&#10;io8+PiS2y2M4cfKcd2R10Z1PexlAKTQsioVzUOKHawMBXLmyttKMbvtkAzt2HheDBpfRPvzi52Ux&#10;sefHtC2mHZ2aXFUaIojCCc9Kj6WpIoiVwQYOitOUGHVDY7R47LilKU+CTdUUeKb7P0wHEusrKk6K&#10;LdKr++eUNeIv/7VC/P7BxdSXhUm3MPSJwvAcXi2uid/Utaq9ZiXU/wVDV4B6njySWXc/JfSZEEN4&#10;z3iEEMCwNjOOC6vpoW8Ma2uorgk/unNuCwPfnr0gHn2sbq1IZBVhsvIGb9AL6LZPNoAfnDuG6MRv&#10;gbw2sfIBAyI82su0PaY5e4YrgrVzBNFAVdmrpoogVoJ76A9LZDg9kxo5bm4SQRkGohEB3fatYTqw&#10;dCIEZO68T8Skp1dSDToIDzwwiBwaNJ67guUKE5ZwREaDEiQYBArv9VsfPEoRwPYQStoHXT+5D/k3&#10;Xsf/6X0+g+BBXNW+1fbYDseAElLu+1xRhKhikAqr7iHdDPnX7SWI4Jz80RhTkw5ZSueJ+wM/bMpb&#10;1W2rM7D982O0KHpylofn+e0eMICnujDtiGx4RTpPEOEw+gRTyRtWBhDyIu8ToRLExhXBWTQvrDkV&#10;pRuyZE6cOEfFX7E859+eWSWGDptLYTmOBUIMscFUHbyG5zCIG/6HBo7nKPJw7/0viYelkEMwH3l0&#10;iZg6ba14e2W5eG9NpVi7dp9Yu861de/vE5s2HSSPcuu2oxTCbpOP+HvTRwfp/+q9a+R22H7xK9vE&#10;RBlmI70Qn4EpRQi1IYw4BoifEkYIsaqi4h4/BDFKgvT8C6vpM4600VrLAD9a/lxwrN+BY5iR/37K&#10;swaUgc+2HqUooX9W3dJWXrYSix/TMcibMKpbZOnmPgVi0t9W0UpcQHdjJ5vilSXb3TBPig/2hQaO&#10;1b/KK1SlEv32DVkySLGqOviNmDP3E/H3//23+K0UPPRJ4bNuvmUmheMQEiWAEHU04OEj5ov7aHH3&#10;l8RkGQq/taKcFvNes7ZS7Np1oqZxtweXLv5EYTnEEceAwQR4V/fc95K48+6FJNY4biWMMJwLDP+D&#10;YGON3pLSTeQdqu4GP7prWZ/hewHHjp0Vfxj9Kn0OfX/yWtrhUurqUOi2TzYFfhRs6UHi+JPFz3Ri&#10;e3iSM9OhBK1oRDc6jAaAZPbDR9xRS91NnmwKLGIDLwchE0IniCE8APRtKXTb+y0ZhLWr/rVb5E1d&#10;RyKB8BECgcW5EW7iOQyv33n3i2LkXQspt3TJq9ul0O0irwxpfQjv/WseN4bu2JpjSmAaA8d39rsL&#10;NEEY5eURxj/8yBI6J1xDzLnDeULssRA5uh1y5Dlj9H3a9PfJ6zypGVDRHZMyBSqxYGkEhOG4jvj+&#10;xo1fWlP+DOi2TzYFPFWE+Pjx8Ysf7jfTie/pG+TRXiYNkKHvTJ0niL6sYcPnUee1QnfD+001dHgk&#10;qEbthqJuaBc0o+Id6e0o6m5XF0yq3bPnpIjFP6JFdNAg4Q1165EnevWeRgI9ZOhc6pDHtJOFL34q&#10;Xn9jh1i/oUqcv3BJ21+WjP/zO9rUddPx88+/0Pns2XtSLF26Qyx6aauY8KdldO6DBidIqHBNru01&#10;lcJ5VGj5x7PvyGvymQyVz9SUo6rF/7ku7763l36s4KlhH3heVra5puKPf5uGTPHGmzvk933lJGd3&#10;nl9sd05O/q+9249hOh55w+eFSQTrltGCeCEE2rIlde8Npti46SB5J/BU0LjQIFCWCyOzyaAf8d3V&#10;e8XMgg8oXEUf1FVX/5MeMckaI6V509aKl1/eJpYt30V9f6hL2JBHpzu2zmT1CSM8RZx7VdU35OXO&#10;n7+FvDVcJ3xfV3efIrpdm0fXG954yeyPqL9SZWsofpBhf6R4Q83oNMR09GOvia1bj3rvSP0aAoj1&#10;tBnv075UX7C6l9xII16RlVV4tXfbMUz6YJizX0DfjD9jBDcwQhg8T7WUljIF8kMLCj+kkU14buin&#10;wyDAO+/uoRxjVJTBFBB4iWiweEQIO7PgQ+rnw2RkCGZDfXS6z89k0wHxwXWqrPyaPOJY/GNanxff&#10;HboJEDLb4ZiYLgUKPzToUkBq442/yaewGv2K2AbCqtB9ts7Ad+d+pMwi1fWh7iHkoVOhXjtRYVks&#10;fkwaY5jRv1pO4qKbO1yb6oZfc3hiz//f6pRT55QpkFkxZtxS6r9CI4HYIcNgpPTsMMKI7BL0E8IT&#10;ZLFruum4KMNfXM9d5cdFPPEx2X+OnE8eGn5oIIr9pGf+1NNvU8aHQrd/nSkwCo+RcxTQrRU+T/y8&#10;qS4ozuHdZgyTvuSEisNSBI+5VWRqb2b8qkME0f904IBbsgnoGkayKRC6rVpVIRvhAimC+SSEEEWE&#10;cjp0+2JL3ZL5/ItjNQUtcO0xoKTKmbno96MzBUayEXZDVP33S43nR+KXz+LHdB6CTskNlh2vxOCI&#10;v6gqDIMjGJH0NxxdA9GZ4oz0SrBYDibH9uo9XQSCUfGP596h8M2Pbh9sqZkfeNZI9UMojAGTob+b&#10;JxYu+qyZ4a677/PnL4spU9eSJw/z3yMwmudnx/YOYPFjOiNITZI38NuoLJ08QozwCdkLqARS24j0&#10;DUZniqPHzlKfFLIp0GmPaRMIs8srasMxoNsHm978bProEPWvotsB1xejxiWzN4mvT33vvaNp11ax&#10;e89X5LnDi8dor//egNG6NHaskj0/prPzHyErOsXJhQjWXXITgxroPMfEWaQ6KXQNpz5TIKSGmGLf&#10;3XpMoT7HZ/7+L+o3rIt+P13dcF0UyOKBd/7En5dRqNtdCh/6WouKN4jq42e9dzX9R0WxfMUu+f2X&#10;kqiq+6HW3LDXlOLHAx5MxhAMRZ8JD5xXRwSVoSEgjW7e/C1NnjcG8zfegwdPi/yZH4jcgTHRvWce&#10;NeBxE5ZSJoJaZEeh21dXMz/I4lj08lbx4EOviBtumkHzAgcPKaNpLphIrtDtpyFTYB/IPkF2CLx/&#10;/xQX10poqkvIiu3lqS5MxhGyiic5uVcuuYmG4GYO5FMBhF3ltQt06xpUfeYXQjTmsjmbKTPhuuun&#10;y8Y8jUYv0Zg//6Lae5dCv79MtWS2SC8ZK/TBy0OYe/1N+eL+BxbThGl/VohuX42Z2m6F9PpQyguT&#10;0etOcVHmip8VjrP4MZlLKDT7qXCu3hOEwTtAP16ibHOzOtiVKZCYj1FjjDxjUja8GgzCQGiRFaEb&#10;Pdbtr7NbMsjOgceN7ocbb86n64IfoaeeXinWvb+/RdcepkBxWGTi9O0/SzvQ4ZonfnZibxaHvUym&#10;g7mCTj0iqLxB5Kw+9MgSmsSs0DW0xsxPufQs0Y+FqRu9b4BXOJXEFutRIDMEJbCS0e2zM1gymOS8&#10;Y0e1WLDwU6rUgh+antdNo3l8CHmRtqaWI1Do9tuYKVAIY868T+g7dbs4dF4fzBU/02bPj+lCuCI4&#10;Vwpe3XVG/IZqLCilhDJZB3yemq7hNWZ+4N2gkjKqWGM+Yc/e02hqB1LtkA5WHN1IYqHKcCWj239H&#10;m47Dh09TNZXJeWvEI4++SumEOE8UgLjn3kVUURr/Rxl/P7r9N2YKPEe+NtIX0f+KHzPdd+uaGvCA&#10;5zeVxY/pWoRC0Sft3DnCSlpsyW/oL8LcMzs3RtMvsLKcIrkRpmJyK3djj3PnfhQbNh6k2n0oc4VG&#10;26PnVAoLb78jQZ32mG9YUXFCHDx0usPzhuvjwoVLYv+BU2Lr1i/F1OnrZNi5QpjWbPLwMIoLcX9A&#10;enqoeQjxrx1sctF9Virmv56o4jPxybfohwufp/s+a60mvW0vFzZguiwhK/KkE54j7AY8QZgbFheI&#10;3w6dSzUD/fXrdA0zFUsWQ4SJWHho6Zs7qI9w+IgFFCpDQPDZmFqDEl+olAJR3L37JIkiRjexbXsA&#10;4cJ6zBjtxrEi3xmeLMJYpKRhWtE1PabQI+oCTnxyuVjxdrn4Qnq0V6K/LqmYH5S7wjEgzG043FVW&#10;G/bm3MLix3RxgmZ0og0RbMATVIaO9Fv6FoiRdy2gxYj81Ul0DTVV04F84g0bqsSKleU0GRgFFpDw&#10;Dw9RiSJEx5He6R/HvEFFUvOmraPQEse2f/8pEqtkwwg1RBOr31XLx6PHrnwPDF4n+uwmT1lLcxwx&#10;Uotq0/CKMaCDVLRruk+hvjxMUMbxobsAiw1t3nxYU8YK6M8/VfOD83th8hoqn4UcXrXMacOG3F5M&#10;cpZhbxaHvQxDBKzonxAOpyKCMGSSYEoFGv3ixdtqVpFT6BpvU0wHvDxMBEYVmuXLd4mSko3i7lEv&#10;Uj8iUvJwPBDGX18zmUQJAqmKBsB7hBebE4xSeXoM9qg1VdTr7mPt2iPw4iC2V8n94RH7Qg3DEfLz&#10;UH4f03xwHGvWVIpTp76v1wvVnV9TzQ88X5TWx9KUOMeG+/n8BvFDMdOyPTzgwTBJyNDpCTtclrII&#10;wpQQov5fSckmcejwaa+Zuugac3OsPlDZBoa+RKxXi3AT3h9KdGEeXWFkPWVUoBYhCpDiOPFINrz2&#10;+XBpw+TfCFuxxGY0upHK3L/2+he0P0zkxpKQ8ErxeckDF350x98cg7eogLgiHxiLLFG/LHl8qQqf&#10;a24Z+0TlgAGc3sYwWoKhoiaLIAyZBWiUCFGfe341Te5VZbcUukbeEksVvPfHi5ep/64hw+j0xYu6&#10;sLU+9MfVUvOD+oDLlu8UY8YupWtc/0Tmho1KWtmJyn7GrG7eV80wjA7DLB7fHBGEwSuBECKUHP34&#10;6+SJNXWNi9a0lqDbX1uZH3h7qM8XKd5I4T3mDCL8bo7wuQMelP1TabD4MUxqGEZkHASwOSIIQ2PF&#10;VAx4LEjxwigl+souSE8rGZ0gdAVLBpV18IOBEXBU10EfJLw+5GnrrnHj5g14OIl9LH4M00SCdskY&#10;K1z2C7xBfQNr3NB40UmPuYQozT/izoW02FJyupdCJxSZYsngterqs+LNZTspBQ7rDMN7xghzU/v3&#10;rjQlfnEWP4ZpLoYZ/aP0IH5urifoN3iF8GgwconpNBh4wAJLb6+soKwPnUhImagjIp3JdCC8xYRl&#10;DKxgNbxBg8tI9BDipj6a25i5k5xNu/QAix/DtJBQaPZoKYA/tcQTTDYlhpi42+fWWbQ4OnKPF7+y&#10;jdbGRRGFhtAJTkdaQ6BWIgpC5Od/IO6+dxHN28McQnQRoK9Ud32ab26fn2nHqgJOpLv3FTIM0xKC&#10;ZuRRKYCXW1ME/abm39Hk5gGFNB0Fk45RlQYroO3cWU3rkaSGXqRaYthnKiBDBkuJrn6vkkbDUdYK&#10;cxTRnwexHyA935aHt/UZPD9Mco4dyLYKenhfHcMwrYFsuA+3pQgqQyoXQmR4SO6E5ALhhEvJQ8Sa&#10;t1h3eP36KvHBhweowow+46JtOXPmPM3LwzFgjuCkp1dSaatR0sPzCzn6PTHJWneerWvuJGfbie23&#10;WPwYpm0wjNkPWE78sp3btiKYbPCaIIhIfUN/GUaX0XeGNLiHpTAiR3jchDcpFQ1rEW/YcIDS0T7e&#10;fIgMBQg+/ewILR2JydoYfMD0nBPSkAqHuoSY6EzbyPeq7fA3qqvMnPUhpeONGfsGlbOC0EGkcQzw&#10;7CB2ODa81ngubmubO+AB8cvOzmPxY5i2JBCK/N4Kxy877SyCOqsRRgiQtL4wb96c3+BJQpwgmEhn&#10;Q0YIqlUjQ2TY8HkUpmLEmvah2R6mPgPWMUKnM7ewge3E92dbLH4M0y4YVvRe6QlecnLnaBplxxvE&#10;zG/uayUkmOhvxACMMvyNEVgMzNS+t+626WnK80vsCwR4wINh2hXDKLrXtOMXUURB30DZ2s488Qsn&#10;9gcCM1j8GKYjCJolo0wn/mO6eoKZaSx+DJM2GEbkLhkOX2ARbA+T4ncbix/DpBWmOXukFMHzLIJt&#10;acrzK5Pix31+DJNWBM3oCCmCP7gimA4jpJlkNeK3zzSLrvUuOcMw6UQgFBluh+PfY8U5fUNma7q5&#10;6W22U7bPMGb29C41wzDpSNCMDLOcxHeuCLIn2FJTnl8gUNjLu8QMw6QzAbNkiGknzrIn2BJzw14r&#10;XHaAxY9hOhlBs/gO24l/6+TO0zRutobNEz8nURUIlLL4MUxnJCcUvd12EmdYBJtmED/TSRxiz49h&#10;OjlBM3qb9GRYBFM0Ej87fpgHPBgmQzCMolzXE+Q+wfoNYe98+Rg70o89P4bJLIJW1Lac+JnwQPYE&#10;rzRX/Cy79AiHvQyToYRCJabplPLASB1zBzzg+ZlmYW/vUjEMk4kEzOKQ5cS4T5BMjfbGjuTkFN3o&#10;XSKGYTKZQKA4ZNrxb1wR7KqTpb2w14kfyTYLbvIuDcMwXYGgVWRIz+frrimCtZ5fllF0s3dJGIbp&#10;SgSDEMH4V+7oZ1cRQeX5lbH4MUxXxzCKgzIcPumODme6CNaEvV8GgwW/8S4BwzBdmZxQJGA6iROZ&#10;7Qm64meHy6T4FbP4MQxTS5ZRmCXDwuOZ6Qkqzy9xLBAo7OOdMsMwTC05OUX9pUhUOxnlCdaEvdWh&#10;7Fm3eqfKMAxzJYYR6QsRzAxPsMbzq86S5+WdIsMwTP1kS0/JFUF4gjph6RwGEcd5BAKz+nmnxjAM&#10;0zg5ZuQWKR7HXBHsfJ4gwniIX45Z1N87JYZhmNQJhWbdajuJL91c2c4jgpjcbYcTJzCw450KwzBM&#10;0zFdT7DTiKBDYW/8q6AVyfZOgWEYpvm44XBcimA6h8Ml5PnJ4/w6YEZzvENnGIZpOQGrsI8rgunp&#10;CboDHvFvkNniHTLDMEzrgQwK04kdTTcR9MLe0zmhQtM7VIZhmNbHMIputtPIE6RqNk7s26BVaHuH&#10;yDAM03ZYVtGN0uM60tF9gu4aJ6VnQ6HisHdoDMMwbU8wOOsGKxw73FGeoCt+sbNY9c47JIZhmPZj&#10;gJF/vR1OHGpvEYT4SQ/0u1Aoert3KAzDMO1PllnY23baTwQ98TtnWCWDvUNgGIbpOHKsmddZTqKq&#10;bUUQ8/xc8QuYJUO8j2YYhul4AoHpvdpSBKnPz4l/b1hFQ72PZBiGSR+M/jN7WuGyA60tgk7uHHh+&#10;PwTM6O+8j2IYhkk/srKmX2uF454I6gWtKabELxgsGuF9BMMwTPqSZbaOCEL8ZNh7PhCK3untmmEY&#10;Jv0xzaJrLbv54bATJs/vfI4RucvbJcMwTOfBMNAnqDzB1EXQJvFLXAiakVHerhiGYTofricYS1kE&#10;7XCZDHsTF0Oh4nu8XTAMw3ReakTwtoZFEOInPb9LhlF8n7cpwzBM5wciaEoRzK1HBF3xK7scNKP3&#10;e5swDMNkDtnZBT0sJ1YVvm1hHRGE+Nnh+E8Bq/gB760MwzCZR7YFEYxXhQe6Iuj2+cV/MozIg95b&#10;GIZhMpeAE+mOPsGBt7+MqS4y7C1+yPsXwzBM5mMYs7o54TkfBkOzR3svMUw78qtf/T/K+0ibwZsF&#10;PQAAAABJRU5ErkJggg=="/>
  <p:tag name="ISPRING_PRESENTERDATA_0" val="TkdVWeG7hE4gVEjhu4ogQsONQ0ggVFLDgk0g|QsOASSBHSeG6ok5HIEUgLSBMRUFSTklORyBMVVnhu4ZOIFThu6ogVsOAIEPDglUgNTogxJDhuqBJ&#10;IFThu6og|YmljaHRyYW1uZ3V5ZW4yMDExOTRAZ21haWwuY29t||ezM1NTNCQjZGLTY1NzktNERFRi1CN0IxLTAzQjI4NzUxMzc1Nn0=||SVNQUklOR19QUkVTRU5URVJfUEhPVE9fMA==|MQ==||SVNQUklOR19QUkVTRU5URVJfUEhPVE9fMQ==|MDk2MjY5MzI0OQ=="/>
  <p:tag name="ISPRING_PLAYERS_CUSTOMIZATION_2" val="UEsDBBQAAgAIAPNWyUzWo37aRwMAAOEJAAAUAAAAdW5pdmVyc2FsL3BsYXllci54bWytVltP2zAUfi4S/yHyO3ELY1yUghhStYcxIXVse6vc5DTxmtiZ7RDKr9+Jcw9pN6RVapUcn+/zuXw+rnf7ksTOMyjNpZiTmTslDghfBlyEc/L0bXFySW5vjo+8NGY7UA4P5iQTvACwmDgBaF/x1CD4kZloTjoGF5mJkyouFTc75D5H7man0ytyfDRBF6HnJDImvaY0z3OXa0SIUMs4K0i068uEpgo0CAOKlmEQp8Zem7+j8ZtIQc0uBd1Bpub9G1ckDceL5j2S/MyVKqSn0+mM/nz4svQjSNgJF9ow4QNxsJITW8o187cPMshi0IVt4pVBLsGYIghrm3jmms8uhaOVPyelwyoBrVkI2o1FSGjjV3PWBCWmtq6YCFaCPfOQFbmtdOVlW9SS6Egq42emQm9ht5ZMBavG3vH36EjE3iZmOqr4dC8Xy7/lVTLWb1W8j8ZiM8rWMdcRLnUhrXU8Cdrf1Utsja1sn2rZLgom4ij4nXEFgX393pyA6YyUGzYyt3G6OvdxAZ8WzDdS7e4RhtKtZOM2SnFLpbgW1HC4ze7LloLU2W6AmUxBXaqJ98wDkF+ZUrZfN0Zl4NGBscLSPtijZcpVk9qGeJFJ4vN/6E3hN2jNL32oMxbwPxrzGYmamnARwMuCo4+BBGtqAItd2FyTxm6xZxuTztZJ5zD1TO1JwKZgIo5hKgQ8+wEzjLZ2ug8Kiml08TM1wHYW9oIjHkYxfs0ow3B1L03C1HaUobOwFxxLfzsCbcx7gWslc8xQZ2mKA+Bt8d6uNx2hw5YMdNmI0aMj49DzM21kwl+t0ntz0lxbSR84vcdHzr5PDbpLeQO5mB5CDCZBL656LmwOEeBceOaQL3s8J5XVTXGIj8z64mkw4AvTYzFj6ulcGFZpaRnOcTBZWnrV5zhLBz4BbFgWm/tuQv3Lw0IHCY/fG2NcP/CsynzJX8HJeVD8NZidYamdCAq9z8nHy7MOA2oRJ2Nve2vat+NGiroOrkvtW/lr21HfUJVWSpntk5RX9aLElPPgE8oxVDITwUAAtmEVvY5xHt8pYE4MG8xodorHQ6Zz8gEfqpyvzq/alC9mVzXWxvVYblzG8o7rqAq4lR+tDlKTiFfNNXz8A1BLAwQUAAIACACDW5dYf2Ttp/oEAABiEwAAHQAAAHVuaXZlcnNhbC9jb21tb25fbWVzc2FnZXMubG5nrVjvbts2EP9eoO9ACCiwAV3aDmgwDIkDWmJiIbLkinTSbBgEVmJsIpLo6o+T7NOeZg+2J9mRkh27bSApCWAbIuX73ZF3v7sjj07ushStRVFKlR9bHw7eW0jksUpkvji25uz0l98sVFY8T3iqcnFs5cpCJ6PXr45Sni9qvhDw/PoVQkeZKEsYliM9ehgjmRxbs3FkB9MZ9q8iLzgLorF7Zo1sla14fo88tVA//Xp4ePfh4+HPR+9auT4wdIo9bx8IGaSP73sA+SwMvAjQiBf55DOzRvp3mFwwZ57rE2vUPgyTnoXkwhrp3065eRgSn0XUcx0SuTTyA2b2wiOMONboStVoydcCVQqtpbhF1VKAHytZCFSmMjEvYgUTeS26lDnBFLt+FBLKQtdmbuBbI6qK4v6tgeV1tVQFqCtRIkv+JRWJ0QkRY96vClGCal5BRCH4VEsJ/1QZl/lBt+pL3wuwE+HZLJoSSvEZbC7bLgqQ9uBvZbWEd4lQb0HFbZ4qnqDrQgBgQBFfrVIZN/+UdFVoC2cpv++0IsSXrn8WsSDwaER8ZzNjjUieIKfgerEDUUJMSQgABS9F8QTZyMS6EUc4TYchTNyziQdfpk2YyMUyhW811I4ZgUiYibxLCiKVhBDjlF4GoaM3DVQhjla8LG9VkexF6a4/u4Bd3w6ACDbbAWcaYwMM8SEhexWFiKtuMLASm/hueQVLhQCMmEkGmlJZXVZAm2yVikoYa6VeCo9NSH0R1wr4lQq+bmIftBuydYa5h+e+PYnGzIfHMQG/erzO42VPOSDnD/mxy4YawmQ35jttatGicfAZsgskw2CIRHAOOfB8iMQVobDJhHbJ+PjCPcPGS5D3Nklpk/RirnNMeo94HIOcjqa1VHUJM3pLIDUZj5QHw9RQ8mkOUexi75Hc2qBCOJjRQq4F2FEkouhUBOneJo4m1ae5+0d0il2POD8IPX6PclUhnqx5HgsItphrn97Du0Qm5p0Oe6P/ay3/RrxqU/2btkr4Dvn8Zqg9e4XlEUbwqhLZqupSrTesNf8pVmiKP2pCn6U/TT+1iY9DN3gZz5Qyq9OmAj3bP1vLhvqo04hn7lR/b720JbQpNQQaFl0cocdI+0tNtNqxG+iKmIj+cq5/CjKzpm5BYXPza9Vf2g9aAF+hp2LQCeyxsZxCq5NBFeovewGr3jP/QheM/vKXZExdBlXnUnwpZdWp2fC5d301dH56Yd3pWfeKDXOZByb7ALho+8ESpTID+5MemPMp2exAUyL2VnKp6jQx9E/ljSkTsLd1Jr7vhq8LlZnZlJeb8G/K1MlzrGgWFzZKZwP6qS2De/tnh8BP9xIlOIQ2xsa+rXsfW7M97SkE9NFb4TG6aZ2ARxmv4iWU42tV50lPoOYI5pBTDGDtmqngRXcX1gJ8Y0Yzi9rZ3weB6I4OkijZgv3pq0qUfw0G0cvYYtDm4Cfuqk4ghsf7BphBH6n24LuR63kOZi7E8oscMHlT4jKVwdRBt16gSut6zBi2J1NgEzXkUXUBLeQQhCkOzyEjmsORNZry4gbSKVMqHYRitlqHcTVM+8PdQ12lMhdDZJ9XzPSCmTuLsOOYixigMJyzb5rancBBL25vZFK16A1mT7AP2fobPJHIaihgSMj2okVfJpiDu6e4vtP6759/u+RNgdzkQkg3zfgh2ay/r5fbUWluw47e7VyO/Q9QSwMEFAACAAgAg1uXWBUeYBujAAAAfwEAAC4AAAB1bml2ZXJzYWwvcGxheWJhY2tfYW5kX25hdmlnYXRpb25fc2V0dGluZ3MueG1sdZBBCoMwEEX3nsIbCF2HQNelRagXGHGUQJIJmVHw9k1EbWnTZd77P8OMYhQxfmJd1bWCWegpEEVLnFE173e2DAtevXEghnzCgrznSiY3LFFoIzJ62ZQewXLK//BjeGthPT/iI14w5UJnHOpLqbCZXPKwmGlj3RpQjxHTgC+Yc+iht3jDtSeIw+MM7Bv/1bmbNpsd3mlAHSK5IKr5QFW613H0F1BLAwQUAAIACACDW5dY9XdEUIkEAAAIFQAAJwAAAHVuaXZlcnNhbC9mbGFzaF9wdWJsaXNoaW5nX3NldHRpbmdzLnhtbOVYX3PiNhB/51No3LnHw5D/lzFkUjAT5ghw2Lm7TKeTEbbAamTJtWRy3FM/zX2wfpKuLOJAIIlJj06vfcgklnZ/u9rf7moj5+xLzNCMpJIK3rDq1ZqFCA9ESPm0YV35nbcnFpIK8xAzwUnD4sJCZ82Kk2RjRmXkEaVAVCKA4fI0UQ0rUio5te27u7sqlUmqdwXLFODLaiBiO0mJJFyR1E4YnsMvNU+ItBYIJQDgJxZ8odasVBByDNKlCDNGEA3Bc071oTDrMCwjyzZiYxzcTlOR8bAlmEhROh03rJ9abrve3r+XMVBtGhOuYyKbsKiX1SkOQ6q9wMyjXwmKCJ1G4O7xgYXuaKiihrVf29MwIG6vw+Tg5uxYw7QEBIGrBX5MFA6xwubTGFTki5L3C2YpnHMc08CHHaQD0LDa/o3X67bdm/7Ad72bC/+yZ3zYQsl3P/tbKPldv+duI18WvjW4HJ73r28+uT97Xb+ciYvroTvqdfvvb/zBoOd3hw9awMJKEB17NcoOsCGyNCBFkB0VZfGYY8ogsR+FXhIFpcFwOiW+6FBgfoKZJBb6LSHTDxlmVM2hgmpQQbeEJOcyIYEaaaoblkozYj3AGUBwDPgv8ujwXZFHxycrR7eN9YdjbfTSgbpIMJ/3xFT8w67XD48K3/eOjp53fpObzoyGRPRxmualse7+Sw7U9h6qsL7/kgtPWHOwUjiIoGQhqnmEHHt56V6M6u6FA0Vn0A/II2cnGWNeliQiVU0du9z68mLhxRMwzkTwldzT32gsWFjQRuIxCfs4JkuNzrulvAOSdQtNoEoYEDpICEce5tBcqQKSgwJAZmOpqMqbamchfZ5SzBDgQfcn6NJbIz2IcCpXyqIgSHe0oPlLXygifzXxNktPinoMOEC6OEvJfxIZC9FcZIjRW9ATCGo3i+GviKDlroomqYjzVWj8CsnczIySOxKelTF0DSbiDDR1mjKijIXfM/oVjclEpIBL8AzuJFin0uBXtwJOsJQPoPjexzemV3b7bffzG31AHM4wD7YEh3QlcaJ2go/niAt1rwfhCHAmSU5KSMN8r8zZqq+noagY4Pk7sbGCL2mcMfw94YuALEHvkPLdWNmG+Bc9KG02wrO80HXx5tBQ4hQoMZiwEUC3o3zRYUsABpgjwdkc4QCufKnbxoyKTMKKaRAGWr7eQ6MPaZp/TaEzg8U0JGkpyFp9b//g8Oj45N1p1f7zj29vn1VaDENDhrU5Mw21npzQymk9mtNeUHpmWntB85mZbU23I9JYp3i45u7m2bWEerfvu6Pzlt/92PWvNwDkcV+/7Rxb38SbL+Z8Svq33sueez5qXaCR6131fO+0TC72BZS9CiLI5on+f6mkTj5YlZEdXPnAv1sKVtNcRnA4cj+WAgTCS5V4ObP9QakDvy8jNTJDzXBpoCnlAlxSU9N04ZpiNKaQ8D9EyylVw6/qVj9G3/jbA71pPDvqGwSnQbSzPPp/dPZdEvSfCrv5Kp5qVt5mHHvjy5neiSmnMZChR6/iua15eFBz7M1blQqgrb5eNit/AVBLAwQUAAIACACDW5dYpWrpzVcDAAA8DAAAIQAAAHVuaXZlcnNhbC9mbGFzaF9za2luX3NldHRpbmdzLnhtbJVXXU/bMBR951dU3TsZpVtBCpH6hYTWARod705z21p17Mh2yvrvd20njdMmpBAh4XvPse+Xj0WodpT39iAVFfyhP+hHV71euMqlBK6XkGaMaOjFRMFT8tB//LtY9AMHEUzIN9Ca8o0yltLWowiMc60Fv14JrnGfay5kSlg/+vZof8LAIrtYAsO6lLMmK6iO+TG4m8wuohRnDCej2fS+jbASaUb4YSE24jomq91GipwnJrRb87XRtocMJKN81xkRo0o/aUhrMc1v5oP54DJKJkEpMCHdz8aD8c9OFiMxsGP2o+HdcHwhpzrq88ac0PZUUW1po8HodjRso2VkA/UiT+ezm9ltO57j7vWufBqXI2j4pzszx+E/gPzS5iLLs6/MSCbFxhT0hDMyXyeHCZLg9UPC7N58nQSTkDmocyAVowm2QcjEjeJ387WB22pZ/OmLRGjuthTs1TThRD3MhMQMIi1zCINy5XxqKz5eco2XCaI1YQoBvqkCvWKGryRX5TZ1W4X7Ax+UJx6oMFSId8HyFKYuXg9Yt1f46XRidcWP72jzApSwL4xehJWxQj5jWc+QnrFCvpluvXB2OIOfehynnIcJKZr5efXRC5zgsqxXuSq95qSFueXKO7owlJhUJBDZsVrSFEzXwsDaXEjBWUwhJ3u6IRrfpd8GFx9sMioMThzFpDXPVaipZtA0bjZGVHQ/ZLOsD2PRzPo0ugekys2texr1/qGfErkDuRSCqX6v4OEdwUPcy3nOMIqK7x3IJ74WF3K40ODvb+NsAwt3TS6FE63JaptiSG0ZhIFXgjBornFYHNtUfJ6nMcg59oxCOTR1m8Nt6WbL8Fe/U/iApE5ocTqm3uJ2nNDjTHqGYgCAyNW2bL9bOE+aM00Z7KG8957BJtyWWahwQtuGbawXsNbeuBWGS8axEIlqTHyVqTsaCO8YlajLje/oll9NYmXTql35Un2rjWt6XMqYmVRfwey6GKPaxuhvKh82qlZLkmvxpoksS1mti9TJHsacplYh0OEd3+BxHCZEVlTFOsvyntmrEMyrctxMlYQGTxvF6GA0aKJYz6kILvFuRmsJ4AugNV55Ev0LDrEgMnk+Qmqa3eB2bMwRXzWrp6jEaabDwDO55hzbgH/jfw3Rf1BLAwQUAAIACACDW5dYJqcGKXUEAACZFAAAJgAAAHVuaXZlcnNhbC9odG1sX3B1Ymxpc2hpbmdfc2V0dGluZ3MueG1s3Vjbbts4EH3PVxBa9LFWLs2lgewgayuIUcd2LaVtsFgEtERb3FCkKlJO3af9mv2wfskORUeJY8ehg3qL7EOQaDRzZjiXw4m8k28pQxOSSyp43dmpbTuI8EjElI/rzmV49vbIQVJhHmMmOKk7XDjopLHlZcWQUZkERClQlQhguDzOVN1JlMqOXff29rZGZZbrt4IVCvBlLRKpm+VEEq5I7mYMT+GXmmZEOjMECwD4SQWfmTW2thDyDNKFiAtGEI0hck71oTA7VylzXKM1xNHNOBcFj5uCiRzl42Hd+a3pt3Zae3c6BqlFU8J1SmQDhFqsjnEcUx0EZgH9TlBC6DiBaA/fOeiWxiqpO3vbuxoG1N1FmBLcHB1rmKaAHHA1w0+JwjFW2Dwah4p8U/JOYETxlOOURiG8Qfr8dacVXgeddsu/7vZCP7g+Dy86JoY1jEL/S7iGUdgOO/46+rbwzd5F/7R7df3Z/z1oh3Yuzq/6/qDT7n64Dnu9Ttju31tBFeaS6LnzWfagGqLII1Il2VNJkQ45pgz6+lHqJVEwGQznYxKKMwqVH2EmiYP+ysj4Y4EZVVMYoG0YoBtCslOZkUgNdKnrjsoL4tzDGUAIDOpf9dH++6qPDo/mju4a7/fHWhqlB2ORYT7tiLH4j0Pf2T+oYt89OFgd/LIwvQmNiejiPC9HYzH85wLY3r2fwp2950J4wpuHlcJRAiMLWS0z5LkPRXdqVJMXjhSdAB+QR8GOCsaCIstErho6d6X3h8IqiidgvJHgc72nn9FQsLgqG0mHJO7iFCagf8YdNIKxYFDBXkY4CjAHMqUKqhpVFrIYSkVVSaJnM+3TnGKGgCiB7Qm6CBaqHCU4l3NzUFVEU1jU+KMrFJF/mgQb0ZOqAYOkIz2NVvqfRcFiNBUFYvQG7ASCYS1S+Csh6CGNolEu0lLKsFRIlm4mlNyS+MTG0RW4SAuw1H3JiDIevhb0OxqSkcgBl+AJ3EEgp9Lg19YCzrCU96D4LsY3hhzb3Zb/5Y0+II4nmEdrgkN/kjRTG8HHU8SFurODdES4kKQsSkzj8p3N2WovL0M1IlDnn1SNOXxJ04LhnwlfJeQB9AZLvhkv6xT+2Qis3SZ4Ug66Ht4SGkacQkkMJryIgAgpn1GqBWCEORKcTRGO4I6XmjYmVBQSJIYgDLR8eYTGHtq0fBrDygke85jkVpDbO7t77/YPDo/eH9fcH3//83al0Wz76TOs3Zn1p/nkSmZn9Wgxe8ZoxXr2jOWKJW3B9kzkqW7xeCHc5cuqhXm7G/qD02bY/tQOr5YAlHlfvO08V1+9y2/ici16dBEPf91NHPing+Y5GvjBZScMjm26rytg0FWUQP+O9L9Eljbl7mSj27sMoeK+FawurI1if+B/sgKEElsNtZ3bbs/qwB9stAZmjek/WGGsQoBraWxoFi4mRlMKLf4qSMZqal/ET6+DKZbu7HQlVRhy2RBTEJxHycY65xWz96+ryf8q0+ap+uQy943Fc5d+AdsC+fznxMbWv1BLAwQUAAIACACDW5dYJ1v/urIBAABNBgAAHwAAAHVuaXZlcnNhbC9odG1sX3NraW5fc2V0dGluZ3MuanONlEFvgjAUx+9+CsOui5nohu6m4hITD0vmbdmh4BOJpa9pC5MZv/soOi1QpvRC//z6f32v9B063eJxQqf72j2U7+X8vTovNdCaEik8VnXaoidadySN17CKE6AxA6eGZH9LL/LxStiMHVaaBvmHtpWGn4P6y4ZQaeLcYiEsmrRomUX7tmh7W+CfSmbnrE4ZGWUOUqWQ9UJkCpjqMRQJKRnn4a18zARrMGYgbqAbEkLF9NkdTf1W8uo4nHr+bGxyISacsHyJEfYCEu4igSlbn+MP9DDpbc5BFAe+awtLY6kWCpJ64Hl/7s7ddpILkBLOccf+xJ28WGFKAqBmQt5wNJz8g1aMmwWt0VksY/VHe6438IYmzUkEjSrN5n7fH1QxVng1qtkIfuIU7FVbMpySHMQ9VshTfscBcoGRrkgT9fSwohTJOmbRifPHelg5vVlt2/ZvlB2jF6BYX/6KJz1MplGMyjXD2jXbWm5t0tZc7ugMynq5ZS3q0rKS3hkVLRq39ZnMuhVV7zN6/lkkTcQOxAqRFq1THwnIopWAWLANaoEoRcJtUmhFMl839p1d9nOK3Tn+AlBLAwQUAAIACACEW5dYi9xON4Y3AACDVgAAFwAAAHVuaXZlcnNhbC91bml2ZXJzYWwucG5n7bx7XJNX1ihMx1Y7FbWd6YyNooylXkAMGi4abpmWiqICShAhEFIbMdwjwYABkrTjFDoViUogyi1FIIAQIkKI4ZLY2hJNJIBAAgZIFR4iRECCIeR+graAM57fe875fuf73u995w94fs+z91573fdaa++dfxwNOLDmvQ3vWVlZrfE7+HmQldXbBVZWv+t5d6XlS+RU9EeWx1vJQQc+s6oT24xbXt7GfOr/qZVVPWW14eQ7lvffnzkYlmxl9YezC39vDZ+2PWdlFfKR3+efBp+LnByaZo1KT8o1ptQ/vD3/dfCfSJ/t/8Y2OGh12cofGmP/+h77mM+Hf1j99L2jCW9Rre3rduy91b3VUeZ3b9vZ4yzkp9/eaz6zprvJsSbSt/RL2ijkll/ALHe4wduge0Bxhk1BnWfT3sI+a0vlOadODRUDU1nya8bAEAtKVmfezty28Mz5setty+POsY8KFl73vefzx4XngZPRv7M8ftlh7b/wavNN6e8tj6/Kdru8tTD4wzcP/m6qdHySI49sU0vCa1at21wbSTbi/U5EkpzuTf9e23bSlqyrJDv4XfnEr6AxEunT0zLNa0kbubi3gDxAPTsEaDINm7vj6PLbC7Dactf5i7+80lht+SZamGZ3peULkx96KAjptIDknaJEYnSaXA+72QTUXxFzJOjWRs8m2gKiXwRkbvPbXq3+yGkXZTJqgZKrPTdLY7RJfjT6Qvsvt0AFnwwhFoj4SnQ6+srZONACAeDCUr+HzJf9b8dbIHDyX3Ue0nV94idKe9ln7FT0FZfWyJdDoRYoa1hLM95Vvpor1wLm+X+b7tsnp4YUIYHe6uo+tK326QRx2nzHn6DXKlDRm1nK2sUxm9pORBKi8AqxIsTW0JVle/EwE/IZu46lrFnqUqHXTMutD1Bgps+TgxEnfKslk+PNE4tTrVI/POzE8ja+wDSVtDXWYUq0X86m4JFqyIJWPrjfVT4lHDhsq5/fXjByLJDQxpAouvB9r5Rnu09uytRwW/pejBN7ZZmPMOwYs7NSWb04dYIjxomoHmC1KVAXPVJALAQ9XAr/Vc+s/WPnDLNOtSUZE/COk0/7AXUxQvPpsua0YNM7t1v3aew7IxEnImer8fSzm5aQKrysaBJbGrzJXBihg2EdSfCvykapiX1Rkt9w68nLf0shLu4c8kxguhqyq7IPEZBVQJR2/RTEN+orYY8O8tku/rZibNtLc0yGuCCPgc7g5oJ8C4FLyRuB2UT3dAe7IC6rpeRkXqXWyzT/x73SjoSN34sbFsVX973nn3aZb8m+baCpoLPcZNsJfY+7W9kx6DbMLnbOADtj2PooNG6nObak8nEHcpG09QhxpPAOZOJZRbZnYeQv6UOrc6SYT4on9t9PlkNIhE1VhEXxjP8oPHPlgwrXm0XN1j4gbAooEfI3dqKdps0mt+EyQlDkwFrhWreID/h7aw9QYgB+ZVcTRHzqaswQBw94cxJ3BhJEA6GFOdxJFXEXa0WfHh/LWVRH9xFI2jPd9QEBeORwOxPy3mRPsz4SBiT2ws1ueaw2Uof9pshFzDEhYtX9a6524kgHp2fE2kpq1NFYYkn2YVkOCEkcy1u7qM0MZ3tM1+h4OLN7pDdq/v4vyd+d3HreX5mcLyUIFRGpD57ifKUqZTdpUaJnVwLW12Wbw1Va1ZeDUc+hx5WRtz3p6bI9ZSK4eYK1Xy9dlCvobGFgruhcEN/3YbXoGoKpv8zi2uSWMvEWqJlhRna0eZG4glbZR2GQiVE8PYA497BZsiZGzX+eP+2z8mbROPVrTGZlTx8GOX5zWX/4Wn9BxslpH2HcJmYLmTlymGBkDJqzT0HnmszfNMs8Z5UPF800RiXxYsfLIe2n+q+No46IiDFD0sZO4wONI8bHomEDgZVpE4+t7YYqepfh/rTnJ5yxaCb3LQZe70yVZsYOadAmUSIoE5cuSNMhlcnR/CXZnMedDoh72h/STvVsi2M00CR5zpcQKB/xndhN5FpVczAwngpqSSHqkMYvAfcltyL+PnsLs77s+MpLRfXOE9+0rYsZAvnaiX8SKh4c5CSOzjqJN3GWOpdbb2T+UEZtSJogV0zaiP4q0T3yNSkTlb4866PMETZq0UCK/aAtDNdzo9aMZM/06r7m9d6d1wKYI9gyT2Ydnm64kCxgLsk/llGZX3wDz7rsEtsfpumFmp8MJi1ybjwboem9ZbiAY4501htqzjBZewLXxG8iT0iIneGC2CUBupedzogdqBfxL0l1G3q+rXy3KXKj8gpP3rDE0muuMrgo4Jg4MpZ4ESqrxhvs47yQ3fx9qYYlKA2Sth3zWy/aaqWzCBQ6cr4Vb6hGpKb03SO/Mx20hNUD4Xz91P4fnAAU/bBz63NtMzkp8adrx2nLDCA00tDi+lXEw2tuShObI8t4PIvHULTrFTmopT79zc4J4PH9N6TEiwvoIPamALW3JDOP+Es8b2yNPBb39n3lRnYOjCNpC4A3M52/s3CQc2IJDCJyezT0b+WGCwkWLlW0ioN5TXhWNzUxLjrWuJps+pnbs4wJ+Z+ehv6NKp7Z/8Ns2kHQfQSq85ZsQwGCrndD2U0ULPmT7PC9D0bZ3yAEnSGmd7itX2ktWpU/JIFLcXIE3RzB4yhCljAYbJbuESr3snPopa2XUko2SNMQj5ogkCir2KGp+nDNl6McvFsfu28Ji1Sw03sl+gYlfCQ/6gshXJI4a/+10oJpcgbiCXQZtrTKEvbKy6DIDz3LjkzDRyZUP8oIkwxJAr3ZOpyp73UPyVoy92uccQtRLmwJPiDMG9NeSizZQMNlhoi3bSCOHfWtA4gWdS5e7gMlO66oEAeZI4HHSjZwphy/RwrxmLRmlNLR0aKD40us+J0Q9Lno2CfFuv0/JEuOib0RGvdjMmFYIHfaTtz6KHgqUGnSrVcELElk/dHMy3jW+bPPyFuZnq6JQ2HBMqHxgdJtSMLfzAlcoHMg8gvjlaUZPkNoGtlor6GdI4cT4+Tr58QXcilpJ6eHVdS7Eunu2X0pU0v+b0vU2zEX7WLklQygOgmEnCPGDjatn4scJvnWFtnnOZeoZrLD7UpCaPpWAyJIGbqpconiKrz5Yfj0tc+h3pi/sBPjaLixHkblM/UwCfQ9rgX0NU5WaTgxjghc/UDThK/NWVpi1/c2V2ZMQq6MZlf5WFg1+U1bsh4Kj5HLUFL7lVUSUASoHSGY2LeE46dRo2FrP6mQKFcD85YRtO4dI93NSZWDpmZnZsAA7qtHanWehLgu2YM5gi9atL7mm5C6xswr1k7AVYMyJsvTFSwdAlBfiO7kNhRBHo66262sjOKu4zpxA7Ub8lcEK2OS71us99Hy8VOW8T6isECox/hHgf6ihFHS6Wf3d+cnKfoDqz1SWko+qDAuk6tMU31GBDGdele4o1fnKQAHhtd0/k1oha9lAV0IzQnBYnDEWO1o5x/nOMBOcHrmdb3oGLWS1Yf5lD2lt79BT6laZl7v5Fcy1N5/2oVZm2CRX9jOwLuiHh3OHDjj0podzuxkjizZwDdNyjD/Ft5NDTQEtgYrX2/XGe3acw1JQyyxPaI9T3IuKLJfj1hF9VyDpVn6CFrfnZ9cmu+bE+KnfgTZmVs81ZejWzGQochFJ+y3YckbXclcNJPc8seLcvok5tx//u7pKZqp5JpAmPFa3yrYi8d9+mHz14XeczOBLpS2n0oIYxdqBLbk64SBhLxOcx+GnzKbQsp4ZmdLfJF8mU5T0MmPvQTyltRpL4HjtLlJxFmIYuWGDfc0pwlh3I5mncoSGANjs2wwWVUdODTI0c0fXhK7l/AO9dMtPr4rv6I+joHGR+DKshgZncpOsiWQ3nwxoNo6EDAuRM2tdHqlqr45gYbdSXcaCUlED3U1GkKR7eWG5lhkvt5NlU7cuEhob5jpIb37LxhWI9gJsM6zXlvRikJFtn9rvZHg4bM/0SOPsusABVdsjVDjJ9BCxS67UCMhOZ0A03gJynGMIyCRsL4iIwd3BFnXEmO4ZxTiafTKRoOJKjQOpRgzpiTGXYBOfTtX1n+WvBdZIhMCak2zKVTYlacvkd0TKJWKEVDpBKUPiBMB6kkn0bt9OsJt6qIRTTiuEDc7Bx4CWQuv7bK3+3yYlfX37L9oz1lC1YPA1cEUbWhOdecVoR4Ewc0dBndS1D1qSDRVFJTDnI4bDlQrOu5cVlYMkoi2IoEKrQ2tHjSpRioGWbrZ0biarCsRkVNxOSLFfRmQnNBMyrxlw485d3+yV144KPW/29skSkYlk4V6Qota+RdOrj6c7KhJ7tE4CLB61zw0zhZBQ362qCP4kHaKJKoie6V6x+X8uz/hdtz/vtGzZqu0etV3AB4X79009eyG9XZuaytdhli7AYQWShtswnG+x7wkvYC7sj13sF2VptVB/gxMZqzhotRSBHkqQdppvMGvC9EOA7dVpJzOo7nTScPg6ek0wlQcWEQM5JLVRidAGWrS7UBhhep8waiRymLZ0DhKWWfC6CxN48RcdLbucWt+L4J8eOqjKlhIe6buKgBwJ3Vo0R4MobixFQbajgsHxUEc+qT360X64ygy9PnoJMTkGD7MaQaIDnnTh6F21ZuDVFwhvgkJo+V1Vx+PqxLik1tEnWE8Wxk4MOqZUCC9mK6cSkdCZTcysMnFg4nEsdDEMl5xRL4+dJjfuEyiGG58egEc9PkEBTCm7QjNWcn1PO9jrLdeoxYgfHy84kcFReoreloDIR9jGu0HjDdYdJwxe0NUf1UWzYJOTfjwaXuOJYWaQkPBGNu8zkJRE5LcoxCfyxXlazykTHrmVZwHMBvf0krVh9HHG+OHiKh8eqHKtbGuR6e+pA/lk/2WqX9mdvYa5cqr1AZ4ftl+Yy+r0WZNyqaCfPpezrXu69Y+atBBbodFX5qEXXBy7WYoREetLE7Y0JuvYYKlooReW5FRTLRHB4nfddBsz6NUWqSmqOPXBUFzq9XJuRRF3A1YvswepW8SwafgvozBaaATG6M1RpzIsT9/nDukUwGsLNyfQ4kPti45481R1IOibgb1BzTUZtSY9pWFR6KTW4B5HZob4JVJnSnNdiG0kA6d8MYYCbhwkb7VxtciwIcIgWTXdDhy6i7u+X1jHcUJHeR9gEjvaVIq3LXNE6K9F4/YS1mrfjRcvVyXMZVAw4Q60BTpVNFEUm2jgcQAkrgdgyGgd2ZJSkWdiSuuV/LktKNLjo9av8XHr/3r5rQv7gEgO8jaUQEAcofySGRpqb2t6PsrFCl6v1BRBcPkMGGB3ryEaAdbkVpJ2bWT01Y7SIKe38k5PoUFJQkBqLdtp/TYcJ0TKtVouDqibPhOqECFkBMAhSMnTxZpKqptac3Gqt+nfrBDU9OKsngUeadNOC+faom5B7UER3qL2iicESkjghatb9PRzCzrnRUAANohQTYFgj5WoVd+O3jaK4MqJMYim+JEDay11RlGdfSVY1vL/IiMQHDnnVuGSHYdHfLers4NsgpcupIHk4HlHJ30R5V1ZZCWe1gkgpxltgxvXZYFHc9kwPPr7egY6DObhiImnP6P48KuRuWd3O4oQn53Rb7zdbA2nrFsAF5Yao/pHnVkZHsJ3AtjkEAMRutZ4cl2xNizc1AnfBmHvUWVVNYs9a7ceile8WWXBOFrhfCWxLjb9nTW2TWYbTHE/3Ir6WL3ynDbgmGNad1go+F2uQg7NMJfKi79Vnf7j4t0dzMZISL01mIsU3AuhhC/NE1AkHJPJGKzbGmyT2LCfm0O8HbxOvf8e+36w36HtF7Xf513uwUfkn5yDAXeag9ovv3ViRZnRH+XOkzAqMcKsW7mK/bj7qJXlcxXzUPCrrfPHPnN337VgP41rvv9Po//Nz72MK39sXzj3ASTM4yw0PSFWqdkHW5WqdI/JQXem16jf1mufTA++uZS61JZ9T8otP4X0bn/n3dPbCabTRM1naQE9fxI4OCLH9YRz6l5GvIXN3B0oVFE7CAmEne5L1VkHnZ8MVtPIV+HTj2ImGqoH4csFVJfxrJjl5LXAjwOb1vxicW5Y4SV9ycRU+nKuEeSoZZOV1jdnqVC5thXyQFsHsM/6tQjRZo7cqkYSSBcLAPOJCeyeXX4vMvVmjT3hMXGca8yf6QpipOumXJlJRe2vXgo2qupwNvCle7MicvVFkDEZX1HDiOV/ZfZU+jYTS3xUMhkmtdQwFLz9JrdFZJ6u7ghQa97U50rZBLntSzbqIb+WL7Y2ph46hBzxJWxGAz12pwM+g10odvFI9X4TReXyr+uB672uqecYuqvIgSJG68FKdM2LKv+5uyuxj+7h9Ds2UWRRZ06JFLGRLxh1mDbBuU96oQyJv5NjeBp0LUgomxD+BvAAreGL9vvwqJGliTU8cE2ds6mMKU3g+jL6NXZvAmdmUsIug/6DWM2BymTo4+8AQufWOLaN1F97iCzs3S5pN/NRQhyavG266rVUJc3MVH3ooceQ8oI/5+Mg4NlmHjEMK99qfxeYHckdpPHLQnxCKAarq/mJVxkvoH9E+i0doYu7Y1ssnAfH4+IDHwjmyT1Ldn+TGXMkTfqg1vCxkKEtPvqonEEJf/dj4k+IGmmVOPjY3r6e90j0W8Gi1e2W/6/UR3YOUjJhkKEYNmkL3WU5a1nj83YNadruGPEI8yR8F0ChmTPMhBpnfO4HIsp4fvQcCVumUTaMI1QAQLVwxD29zYfWYZRjcBb1c3fO1x0mDvNZMWEgwoRttIlch5OiIs7XQ8UJe/QtKldx1uXDbQkh3QgzJ/buTDQT3F8EYlm+/MduYHEG9CnD0Knai6P4yb+u2xfIZGp096c5mRFcodomXaLv7c4KebLqORF/wHv5jTDzPZXG1uHndoGPUn5OUQz5H1AiUXOjVfCknsseTeWF8hqVR2avf3igTOqVbu5CdxzdVlJXNhF5TgPjxqt/Re2vPaudSgTGeOIGXLht70bbqq4JWTTN4WcWWNYZCQmuoC1DJG0aIe87q0Y7aglWO62h50+aI8+nKOfaEC1aEONM0FQ76iq6qwam3CwKGG0aUIJ9Gd7A1d1yWPVMVwycAvX5q/ZjqXhwrSPJnCSh6oYLFeurjpO5gUnsgZPkyLW+qv3iFiuffJKifHhyWX7GlFvh631twT2UQSPu36+lzIc0UegSgXa1vxTR08HLmxlga4aw00EO6045CAVnYMn7rTtTFLfudJJwxUCzYB1DVXJzmT4ayozHDm5MjAqfAgXfEg0U22KBNxwGVxbKJgm9elpYrlK7WkVqjYwTfl8GbMQPvBMStqZ+/PHMktU9dlbCd8hCTDACLk+6oabCyAS7FccNX7IbkVSPtNmcEkEWF63A5YzNdukz1WOuYNIE+h8QOkoGH1QFlHJY6kVHZNSu2ChsTaL4Y+K49G5bTrrShVUOc1eu1Rcca7KdsODDk0klePz/b1DvCNvUESWwH4bTOJzSJuhVgd5h8hTcnZO0yh5ssQ1/rKpQAKfF1BjHRE1KiSyVt0MJg+3trXS1YqBObZEIOnThC8rBoN6NyTkR81Hr4FFvV9dQxFd+xSUAJFQH58amg8CO3GGdBnAVQlxOIUs1KvxiL5Aelxx/a8AtTZcW0K6TFpgK6rHq6U3ltR73Dr2opsIkuG4Ks/6oOiD00homT0anlimPlsfxew8QXFi6lsnTb0rOpuEPYr8wPVHLIyQiSqf9I10W/iOOQJUp4goTiiBX9ZS5glqnO6iapx/6g2srwknedodBaXh0oHxGKYlJZ74IFpmHAcV4FDOc42+3+vS85xLJqTfOJxHgAoeMliuAkVyrwaKVSj7XX6qXq7BkEeN4J3sTDq1gYAbiihRpUDB07TurVFH7Uf8SLVO2IvOok4apc/nWB287kRmgUVpMNHCSaCZud65UyCSQcGaLahwbxTpQRWVI9oj40kgjgAaUKnUT5cVed+J+vD+1dyJhjO4pmPac6D0CVw8N55+siKCrO1twmsUwX0ogYrXmBOmYSe2rJlE/Tvi/C/c/b9SXrfmtbzuF4YURUYex7bOtJdN+/MCybN7ybPPPTiWeCANo/5RxGJNZYxk1VSWGC/0oVN5HF0XzJR7wQF1YpyLNfZN9PE9Dfp2wyuONeeV2t/1i4voHoN4T3rsi/qi+aeTMeHaAjrBxM6SvwPOW2QbhNro++FkpHil8rJzOsLugav62V6z8e70Stq9xTQRy9OeTvY8hppunRXfnX56Gppb7doagQYN3j6yyOjYi9smnFhDjf6RueMb6GCOPWvg7LXFfdpjspLPaJUX2O35cWCnv4uBPYsFEWB/315tvxORD22KSNaWnCEsjglTthowWNesPxvvd2gyRV8u7Ynyn0ivVH7L9v0zQTe4ddFNnGZHfujp9LvhDaEvUoH0n4BXaXFMc+m4VoEK9Zq7TKlbWPU9J87b6p4vZFiTXoKXhyhoQy2pLO0MpkT7pEOvnnQM39zQynyoUkWwMmoHfasjQnI6KEB/M6BOS9MMpdqSUs2S1U78YZsTTereBvLM8z+bTPBpYZRo/UfkMa3UNBydSx7YJaCh3byOMzNK8AKq7J6CCSTb4CQhvAMRa1/pMWNDQWTaOHDA54HA2/SPwu4dsHwKoMI9q/OBD7Ow28uOa/stqdmQDTyRTC+156SaTcYDgsQNBUIFE6bxNqpRZvXd6Sl5mk6KSsjZKbuRxagSXJd0US9X3ztKhVjtb68UTGVMj91W8NQnKGAnoZ7rKKCKcEZc2A1Y6miKeb7PVt5KvMe/wTEgoNhXYvR3dcnb8/R+pbe6hEKb2UajUaJqq1cVAwIaxjrvh+00qW2g9pyySYKMnAr0ZRjmLfHR7NN+fx84dKxrOGO2I0s+xN8Ui7grBOfNVBSVBssluGjht8GnzjgIKiAb8j6orgsltUZUum7Oa7gmfE5VsQR5W+Lkwh3tWudXsiooHc87EUlwudeLAVcU7QkGi5K0/dY+PcUe9PSzYdxOzh6XCtULruR2Q1zUEWGPUNgfXFLSZFMgXB2ruK1zCxJXfSd5etwRxouJdqDvxEAAkqOTnKPLdhQXvlL4Hmt/2cpruDDQmdMfFajQ4tNCGZCyd40/Xuktrcur7PQyiWDROQ4twe3l2d7qS1TnrHwfuNKxDJj8SXXrS+0MxKVPmKCYpVWK9mfeLOpubL04jNsYsfI3T2auBxKwLa2bC3BNxwnvIcFyFxcgmZaPSVDPtW/E2rxo5Aav8yfws2GgvMS4aKH0EqdH9ay2FXXKSqZhV00IFUDrq0jJpaMrmP/+OUJaRLW6sRmyY5egVDUj21CgIpn2t7bSybuwPV3BidOhRGMqudcGnpIAdQGeVV0vehycyVA1Nkhus8dj8D+rRqKe23P4dUXfBJt+vo2DrasePLGME/Y+/iuvARe+pkk/EwIAGrrNtmZVhe7Z9YW9rG5Bj30WIzjyXmvGGgvXje1mrhmmoVu44YD5IG+9GOxz1NjYoPv5zqwLB7Ih6n0HW6c/iSjYDQX5Toa28exqogPrwM/aV7YZc6PUfuQoKArSf+pDhxUBNwRlLan09BczNjThvVxLjjjUKOqidh5P3JnXUCkECjMZaUdvUJiwSHnKFJk7xTPOrDPdgpY/Q1g4dge+bo/6/WBY3i6pX9QlIR7BKgt2hEVmMnTVyfY0IHlsToV2oJdFkKIBa3vxr4sDfI2//d0j0J3VVI3oDPyEuQZbYUkipTCH84G+JUCUSLYjr5ObwXe16NaPv6jrgVlweGSq3KR0mjJ/PMAste8LdAovSerV0WSqH4eYl+0thCqSm0ZvSRT3ZtRhAVnB9C0/EyC/eRt7wP4MKPoQgY+PECr39gmacrijpoG95oTkI9AoUJ4lNkQIbBBG6FotTS05Lr7yxPNXkQNd5UMeL8aTpQhlrb04a3FH+ClfX0ketoE38or2/MZSi7t7izhyh0ycQojiDieVLBZpDlKMFPIjS2fvQLoHanFDvrxz2KvjAg6FK/FO5S115pvNhiooIzrZyTwQvo5cgQtYbDtq/tmJxLK0EVN5M3ez+EHQ7Uvb++S5DrJsAaMFH/OYFSz+xyK2ExTyc1rHnv2FLZoDWG9Dn5C7+7f1fFyS/vyXH14ud23GOdk6cuVT9GI+d3P43MjFvpZpnv556oWhpdyusWio9z9jZfuxT08Ni9esE6fyGnRzHH5b2szP67ciDxKOKOqLBeeU9ahlPdvSNYlTP60jz9/to5ANaL/1QZt7CPGKPcNpz6S/zhkz30V1tkWQ/fLOgoDlDQuMK3/Jj7osC5/8XrrKiHUWdHNPv6yPb144BtuxMNcZr4WieMHLunraRwWfMCcPwHTdE0qUWTeRSzeMlpGmFKREdThfHd4xEv4bzPF3AachL/JMvrh0mmzW19AN9+kRxp8CDZ830E3j9MRI7LVXEIvUXS/yWBmApa/xG9T8N4XOuxGCkltFwIwHf9ajQ1Se7Egps/YjRABJIbA6yF+BWobqag1LKnyFmzgleoFRxNn1Q9ae5Pks8vxTe28mOhAp1kUTI9ylwm9bEg/eyKry/HO4gPqS+dKR+CyGYf8+zB/Y4MNQ5ccCaj4N871QMEsbtQkv0YUMi1HlyQQj9TauENQISQTQ2j3kx+IZLtOS2Lg/hM7BYWr43hWxxG09tyBziR419xcREVpR+dYs/YUzvlXWfwVl5mOQo7cMW91plgx20Mn0xGk4Iv8De3KSGH4+iBsJdYONqSzkCCJgCx3Chp3oh90FqqsDLqP5KVDxIlCHwKH7d+AUSxZ/1EiTtyJLQmjO11QkUBXkQ8BJBLjmW55GXW35ICmzWnLtEIg2sWUnZh9gBJIeQtmir6jLYR0CXRB2wfnecOjsjpHAzLJWlO/1bLh6dariagTfOlA94F8x2K5CVxi2etBomuT0FsM7yAKu59oJwf4azxzcg2aB72/ULlQZnHNUtCdUjvNcuXWAGpVPIxPAgT+EpxKEqGZRHGSXaEZ9LUCbITM92dURSdqkkKZ4XZcAe4Laq/CUi1deST/ipy6qav2wdUCheIcwSitKMtbrssslgD2nzRAqRN1UXnYA8MW+RmXqwz07fYI226nnEaQhxS3qSP5IfPGvGgR0UflPJZgPonYIw44QPGydMHvzRKJ6wOkecMv6M2hT683UYWzxRary1N8RJE+BU+f8vUl2Tp6Y6RkAKcr/NAZe2L7tpS2q94lK7TGhveT7HZblgLh9JNC7ZMSyrl8JMn1WRAEEGZ4C6hYHaQ1llyWfnMO1eTKr8BmJ2wUJ7i0+7hzh6qc0IUuffQPYc1Vy0f+lY1MmWRY34U3Lki8p9goG13RmHNJeOOMduQ7eQpUNvNCWx+2klKbFC2VMQd6v1Exa/ERGVDxiL2TrK6R2u/i5x7yCdjL6ytmHr7T47v+OBWeu85eb5jjYqc+VTlVXxC2eTbMfYb3mlL+WUFwyotPUfSdOyA1je7HitEtnw4B/cTe5n/yn8ZL2mQxb49MDNViiXl5LUqJ4N3VsBQmt3snX4f0wiM13CY6KPcWCFOUe/m9nyO9mMfQaFJKoreE3p42JzA3lq3dSJj3bwynG5l/zujW2BSXmE05u5r85jEOE6FZ1P+vX0knP89L7A0ceRtH+iSVwpRPjCrhGgubXLbs7wFo2sNGnhzxLKXn4jVRHkEZJljnmidJxtjSy55sUzdTQWGcLuOE1KGssSzGSvVmPX9pdOZjJUN5YAm1Z3XwsC+oJpoC0tNW24UrpeHPsklxPRT+8ZO0vPb6EtYXVmaeim+sQS3SDClw+8enB9y1fHMq3gArqav6N0r9R+t9GqTwOVMBT9Zmj1MpOYhlh4JZ8fpI8YJivFxrvGWOQKRP/1J2YxWARjWSkcVzD48+emyUb5eTbOrL5iSndsiaPeN8N8CYrR5RCxQ56A6nleKM3rxowVmPRhAEeanbPPyE4ByqAXDG0SEmNOrNphFWIXJWLHxHyMJpTo7HEDKT6duPkM0vwmQEX6eFkpkj0kiNFBRb6H2GidevNMj5PW4/ZHZYaLz7rUBY4LH73xSR59mFZ0jYaYAyuMx+QE6PUtiTDSKHsAV6YkIeQ3qdERQsBtdqkNptaKDmdsmPgnZrKXvfcG3iyUOHAoWkWTpIZ2+aH5GZJmQxLpOSEvc7Cs/fiXHatyvVnejSZzg2DpzHWQqtc50oVSaiHgrGWDDTlUEtEJcnDJ8iyWGO085bs95e8marBEOWshHPiBraM5AH0R2zHKtxmoZZBxAGFNQsZ9zpfEpMXghNbOHEskHuxFSnOPwQi4opVJHuBoh8Q9ICl1XJxV67zlQm0HWzsWQWgsKf1sacCiRHGFGE9ECe+2Th1C977uqJ1pPj2qK7iMoPEOvvAcNEeaJN3XaIMP8ERwSVCPJw6IoQ/mZhAi5JEFJoslFeMi6+Dg2uwHnmVfyi5/rqGxsyVVlMpmBf3383lJMcrbzfjFxC615hRXLlDwBbnICTNMMAtH1upU2bDvY8n/jMHH1hW7XVAdZx6TwVQz6Q4Ue5bwX2vGkJNeS2NGcKwmB48Tq89Z0yZSs6xl3ZGHRvujAKsywYjlfFlEosu2QmvHa82uc82thV9fRy80xZ2/HVLeLjFBy5++0YWTfJLEGKzTDevutpafIwRzM8PGhYL8jF2zJYA78gcpjyAgKzCGVTWlTbh3icQJN5DlWl0EheWWY4zttLRuBaCx8hxol6tDjj2zyrQVT5b82+39W+U/lug1NPrkwvmVJLmyNGmViUk7rVAVKc6QWZr18P9aMc2jyxD2hLCdppr1heSof+cy1qS3LNmU4049gq48V8D20PkOSMMNWRsx+41X3cY9xSh3SmTEjTptyNdDEtKi0z9fx6gMjYVkGb3kuHrI5UKpHQR+uaCyPRJV2R06vRwgoVY99ekUv0a18pfY3TuxGuyufHvgf+XBzaPlY6bjPoaWmQalxBWUzIyPdQiNcw/W6br6rX+oPCpQe3gxIyAfnv8fqU3Ow3IO1EgkESds5f6cS9Kkjhh3ECmCNEnwLZMLZz1HxNgWMsWOnrpeE8geax7wIvggYYr+4Myq9aRnt6tWaiOnv6em67hFtqGC4ZPZ1n7y8SJL2fefcWCnPuL6uSWbFfoWD0lo5EQJrRSLxwasLcL1p5beWPhzEghBfPAYSTYsgwFAiP2mENRb99w6tQDKlx6BV7jZRcEZQySjOwxla62dnAalzFcl8UAjAOA9c1jy+jb5O4SFTyQ4gvPzC/qpl7GEMJWFlKIhj/u5eRu2Y6lndxedkR8VaivtvYFpQd551924CBRIajt2MqIfI1okiZC+MCnMMQIrpzQYoPiI3k8XTYzLVqo2V4WzGVKFEUVy+I+n0xG0bXc7k9WHFKqmrP3gFIg90791eHuUdA3wiSglt5ajBYJDoMY+ZgDgJvwI6o+94fKiJB1n4EyIL9jg2tEe0AF+bYsCksuVoDRIdXW/kB6b3N8+/JYcFMB5PtT7944cB0pVEOE1C3b7Y4MiykVkJXsldck+4IpcG4tL1A9UwgODxHHCvcdL5kIsbVgTTYFcaehYLllET9h6wFf5sX01v7QjfZ2R4gpRwO5JNCXkOZezF/6gKu4Mbh9WacqvsxzF9O7LGboaqMhQh2ldPA5Ji6/sYDivUbDiRcTpTEEMmaZblanRjvYwTOLs3dUZHjaHY3LEAqce6ma5CMEXfhwHWrEXpCXZI/x3tX54SGtIWq3sJ7LxEmOtdMH6bj4YfD5LlUy0BTuA09sGMzC6QFl/Bp/7aC6R4sLI7qFgHeiyIksU+SDpWtuG4Kmu6j121aIbuHaA5X4vHzp/X44ZReIOSFSHtuGhmvPJW637QTUM+qwQ9CGKt5kK5KeQOUolbs6Pz8kkjmx+MFyiSolORyYB0AB0CaTO4KenL+M4WsJe84gI5d7/W19ry0Uwa+tLUGvLUd++P/FgWezS8fFxZ3MhX2usahOz9mfCxG0GN7rScDCPe/hWdNQi6UfAcg7gF24Q9MdlcmYvfEa/4XXDi+crpE7/yWv1P7ltp1PMFikFy2cUH8/T7ivYumK8ssUYeE3A55HOwoFEHDe46cLh1tebvmNLVyj4WOihXoKcbSMklnVmhBfULM8ySlxp5VWk/jW/iIO3MsFYBctnN85YEkqcNfGqpZQGnfLYkTkO5eo0EKQfyaDu2z25snSat6R2aVDcZkLRy+k4Q7TTlmM1n3nuLWbC1ToEvAJcE/GMuZNOrt4aXsrN3u9A56W+sAj3/UM/IclI/nxsbqLmuQg7YiyN6cVOxeN3XjNSfnRwv+PhPN/LNV/D/z/cGDMhEXgsgtOvH4DQYr/9ZcFKmOytvkt+6GCfx8d+S/UnWVo3/ryt1RYUkt4+lg+mIKJvnK219J+2+K1/A6sWSg2R/2vf5qbaQ+fri0xjvFRXupnqFrvucNyFPGprfn+C4A0ZhojKUwrrM4MlOglqCGD1skrRZHeAbOLTaeYVesSeVkLm4F9tnzdSJZ8iKR1nnfu5M89VZSrub0ntJFj+rR78iQLZTkI1gmzCis2wXq5Zq27BYsjoAMI8trex0P6sr22JFoq7Wthf+ojlXEo9V0XFz/32DYVGYLg1xeHv+ztuXDFSgHbVGm9oa3EpD5RyKkYyZ+e9X4F+rAW9oHesOoPVl9pCQjJeLq2czhtfmjYX+l2tmBuoe7em8YmOXtIFwCVuKXq0uje0uY1xQyiJX/YxI5kyh+IXb8oQpvLfqfn/cLXv3WGoNKjlBrfTU4Ylw7Zr5NIsKcVG3a3V5uPfT04B3aanyZZRWzz6Rl3/pcuCYay37W0vgR0zdq/srPLBavf/ZImBP9acVzlGbPJ2Ec2N8A4uqlUFGH+8qTpPkz7TaGyj6ftMI+MpZgewwxYrI6N0quzaGfi5Vpx6mYiaxZtTJ7pNGv5514kP4cZnzgxiQ/i3ROlstBYY/M9PF+VR9Y9nZtArYe6Se1pgDJ2ICXC+8AUZkpTXaR6VhzkLXCbWnUnCuJS7O3T0zq5sAlRpY41nk6p2xRu+tH0D7OKjzCeJz+ns4yHTUErqyMw9is+a2cYbICmhWMyZy+eeAaGobSRCn3RdLrv1Xt/gZPAcN8qyfyt8dtILDpmiHUhYi/nWKKTYDT586lU36oMT1SgN1bEGMGFc42DiTnQPMnIzIcJPc1i+0cMfDH87TO73sAeQT6/UcBo8MvHjd0DY3aqB7ctXD3MzHuUZeoxPxurrzdwqwV0a0jUtwNnBxkitzCN8mMpc5XAJhedTE7mx2mbhaz71sFadcPkbcNVtIoNKsiRunlJoaMxKVbSH7vO6qz9Z5sWNlvKJDXqwgFuioNX2VGQa9P9sO3qO3eSGlfmqWalOsKDa1GX6RcgRxPcE3uiCmv1+PrWRCJsFs00PYL4Rn3+KCWiW9e/h72ZIlpQSKxpfNTwaYo8KapQgg/odmuJVHRJcb+7/WeBTcHEp1uxnBxuu7W/PnUCBV8idtPDh3W0TWXwmIurd0FF5Z7+cblF7FueysyR6DUO6jMNBkL8xc8Lc2Rqt9hCEvKZh8ufWjZLX01aISBrV9XASGrBOoohXLtdFy5IjLNM3cSe4sU3tyWkcMU8+Xn3r+KSakvHrylQ6ecu1PRtxLY16BaOVhEiahaOAe21+0xo3nd/eqSad9Gwl2WTK9yjtV2tTiLwveuonZdHhHqm1JD+GJBiwSLznbDIlIPcjs1M2b5ynb7F8EiocRVQKQm6zWP6kGHUcMiwEw2QHiekI9V4aR69wZDmoFLW4gd5yzTt4OGWyJTsgApXcGNvYBhiO+a6Y9ZbOZWuVb13O1SKGbdMhj8fDCZGC21fTJAzYVjFugSRM0G16lZEPgWbtmUyASENO6H1edqsZOrPPTpNU46uK9eeT1b2I1dYOP1RgSo9kZlaZW/uCBVOKwA+kktX9tr5tVfmQ+Kp5hSwOf3ap2VVWTXoxilleCV+Y1Yw2ZRhVEcBegQPFiPT7JZPhw6HaIfHVP4w1H7ikD8ghU92mdulbyTBMW/9P4Y/wTSNuhLmtIQv94LO5mMuTKo2+LP9BZNpG39uQq3X83zh9cqkskyGbt1F7YqTyqtUs3OEyMxMML6VUAjMKIW2jkrzbCjKwjxY06PTPXgV+09qVMDc739B2KCjb3TWdZBTEYL4G4a9u/gUTHBVVk6Go6D37n4ow0TkZ/sAzdxAbkC1gcPK/gRIOQwq+Vhq0YnsCfPp6esW8hoNBjV9o1DDzj5ooe6miY4EmoR41UxEiVA90TA0IdtJx9ImYJ02s4po24VVgXlCubfBB/FIfQt91qHF2j/qL6GV2Ue4xUFeu894giKFGrfzh6Ej221FT+GbtwOouAvWn2mh3/kLEppro2QW849chwakB0dHonqFxhqUwl7janvBX/Anu0yGKutxqOlTwoC72hayd9OJXgFYdooQYUTXJEiQlQb6uC49F/btlIfbWxEXhvnPnXau8HnmoaJtKTdh4aDLQqsr+jAqOugYLwdHnnhcXlfEpeoR5FZrkMi5OKcb93SAsSBMb7K2Hs8INRofzXkdARzLBkOML5okA/FK0lSa0LiLbpdPzhngLDn9tTExUlFOd/WpHf1u70Wd2UGewd7vr4/vsfrBpJq9NLNVPmIIhYEhTxp5Zu054umu5pEve6IOy0jIz32v49Kjnn03OD1I4taaXK9qRLcbx29/zAmXz9VbjBNYdxcwb2jK8RPBO2ZXNRp+qFVTv0rIF0gTgsBYY3+sxU7zyfb3zEkd0oI5r7bNFmFDXPpWfPYsPTzKKmaNP2BdLQk9Ro4n+MJNG69xDquJIvO330K+G+VX/OztM9AklHJqJAk2QVoDtLCGlBYO3im/K+lqHE+/OgGjfK7lIiQ6rqxSl/IlgTwX88+CfTu7fnwm1HTpdp3O/p368eBZi1HZLyGGiPriUeqpQ1bSJ5f4tbQftkkuWrcEZ16y/jOhZfNpoflIaI41W/dsGHLFERgBrqqC61TybhXs9FrtBrfjZK+W6KH2LXmd9OlPjbBSiDhvOi7HXjCt8jqinY5PGCKnKuktEsArL2lnzsyHzf8siQ92tzMEI6p1GSKh7Q4lbHdTzmFZYx38UXnEsK6+z42pfIZQHqnDW1TEJ5PhY6rgNkvez5XVmLOEzaUx2g9VKnlr9vsWc+BhCR6QeMBoQStgppHr0tMVzKd3MzJQ4T49jOmTws7AhCGz1U66HYI2jfAmk5AfCubXP10WKJRXIJ08fO98VLiZIhNHO/SR349HljTFICsb/bitaovOIqQDFYat19XBzXiz5k+/IE69HW30vh0n2He33NpW29acvUFUeXOX4DtI5qhmTtevmknbF3Nc3C6czJ958mFg4WFAKTuudFtbnWGyyB3zcZ5zEeIlasSNwHy0MRWvTeZgAYVjDn5uYCm0yGpsVEYJqqR0s5bOKiHODfQpYGathkoBIF/sZQrQ2hVoLaxe5kDeLXux/quXUr3lWWd6ybn4GtOKRC83QNDK9/S2MNCweUBHPCOFiKml24RXu3tw78b0bdgpJMvTDlwJNs18i9soci7LCdPqUvqaL/rEEski898dWKxevZejnAOZp/5Qr8ZcRFv7A94/4yI8y//FpuogH0cd1T3DwFp0RrnZ2JfK1w9pXjy54FRHMinIprGPzv8xXprmmQ+zETBg1Eod+yO34i95/guXA2Hv+hLDCHzDS21MqTaVAOuqLK8/V+E977D3nY0+pCbHXceHiBgIn3u3LGZiyvqUam7fZfYIdjyQa/0ndsYaNSCozSC2xFpUkc3ji76+aTLF6zfni5Q/VPLagM6RUh84qSROYOA+Wjh9cUzZp+t4dik/pe3ZR5NPfji/aq9dUHu5Py4CVKRyuxmpnLkqNH+dDdg+PaQ9H6r1QRmzfgixqGVDneHrWxnDEkDpvaAaGOlEfbXE/c8v/fYhAJ/zMYYdr8OKb0nevxU/FHoscruDeeh+3Hz8Rr8JYdg+7pTqFjqEx0OyE0cuSYhkpRkskdP95Xd1+Cs4o2Qyj35BNWPRcoO7Aybw5/pOT9m/onoYpXvYAR9JUe/kq3bWOGU8Xl3DGU473HyPZBjh68938xAUQbAZNXjP9kfVqrtBxgJQ/aTZtBB+MSzvEtuJHoZMZonDShDkc4mbVp3ZlePqAmiMOvLfnunc/ybtelo6XlSDwkD4vLSVD5DLeBUh2xZ4QQQ61Eaaw5BT1KvIz1d18MsP07pKLTMGmbAnjWQtAuI7qaJ9a9FC6P4FbsWJkuqiN61+OUkMMZNBkL0GDwMBXK/l49yTTVa5wuoOtlzfJg8nakWoRNM7yOa/r+1L85QA5mdA/XEzavSeXsv/Sl2tLHwZRTZatKalMfHUd5KZN4Z3TR25gd7ctEm2Zq0fU3FU2imnRChy6YZTs05PH249WwWgnwb/RzGpzHPmpz+uk+s8mDK/w7BZZ1iPYXXz2d9vmuhn7e9yoKM3alb8AgEVBNBLY4aXJxxNe1z8JteyDeuRAd3N5IvMsTfnDI/cmJViAI/O5zRkFG8LLO6pSK2CG1bvxHMnAaUH+7atFe3+mwij8V5UjF34WoqxbRT/4d6Fr8mPV6OiXzIsZ4v51qC96eNLssE5lqRvcN1XouTv5IHq4X+BIXLity4Yqv552xDgzgVbWXE6f52LUlc6brGHjoU74cLpD9oCtC9yZI4oARiyoW3+yYV1chlYMOUc8JbVGRvOzKNUaeQ0/BbMkj1ih3Nywnmd+qcbXr+DQVPZTiFRH+1lcajSWN2k3DSZZRsjiqahESzl21Z3JgmWSLOQbOpJeoR5sNs0FNBi2oSpjvuf3NioJHU/klVpvklytgHUBQ8XHEyWrdEDsE/hDt5722r38AjfcH6MvgJ/TmN62pElB4aQP8q3nGZppvexp0p//0t/gPo6m9O9xSm7cP1Ks0EB46c9+cf2Ybi3JK37jJVV+7kRZmrR/uRR3LYebzt4kpicdbXNx5Tzx/8Lv5/6t74J8yrW2o9nd35VNr/wxW9/wOd1n33xt/8BUEsDBBQAAgAIAIRbl1hoJvM1TwAAAGsAAAAbAAAAdW5pdmVyc2FsL3VuaXZlcnNhbC5wbmcueG1ss7GvyM1RKEstKs7Mz7NVMtQzULK34+WyKShKLctMLVeosFUysrDUM4AAJYVKoBojBLc8M6Ukw1bJwtwMIZaRmpmeUWKrZGZqDhfUB5oJAFBLAQIAABQAAgAIAPNWyUzWo37aRwMAAOEJAAAUAAAAAAAAAAEAAAAAAAAAAAB1bml2ZXJzYWwvcGxheWVyLnhtbFBLAQIAABQAAgAIAINbl1h/ZO2n+gQAAGITAAAdAAAAAAAAAAEAAAAAAHkDAAB1bml2ZXJzYWwvY29tbW9uX21lc3NhZ2VzLmxuZ1BLAQIAABQAAgAIAINbl1gVHmAbowAAAH8BAAAuAAAAAAAAAAEAAAAAAK4IAAB1bml2ZXJzYWwvcGxheWJhY2tfYW5kX25hdmlnYXRpb25fc2V0dGluZ3MueG1sUEsBAgAAFAACAAgAg1uXWPV3RFCJBAAACBUAACcAAAAAAAAAAQAAAAAAnQkAAHVuaXZlcnNhbC9mbGFzaF9wdWJsaXNoaW5nX3NldHRpbmdzLnhtbFBLAQIAABQAAgAIAINbl1ilaunNVwMAADwMAAAhAAAAAAAAAAEAAAAAAGsOAAB1bml2ZXJzYWwvZmxhc2hfc2tpbl9zZXR0aW5ncy54bWxQSwECAAAUAAIACACDW5dYJqcGKXUEAACZFAAAJgAAAAAAAAABAAAAAAABEgAAdW5pdmVyc2FsL2h0bWxfcHVibGlzaGluZ19zZXR0aW5ncy54bWxQSwECAAAUAAIACACDW5dYJ1v/urIBAABNBgAAHwAAAAAAAAABAAAAAAC6FgAAdW5pdmVyc2FsL2h0bWxfc2tpbl9zZXR0aW5ncy5qc1BLAQIAABQAAgAIAIRbl1iL3E43hjcAAINWAAAXAAAAAAAAAAAAAAAAAKkYAAB1bml2ZXJzYWwvdW5pdmVyc2FsLnBuZ1BLAQIAABQAAgAIAIRbl1hoJvM1TwAAAGsAAAAbAAAAAAAAAAEAAAAAAGRQAAB1bml2ZXJzYWwvdW5pdmVyc2FsLnBuZy54bWxQSwUGAAAAAAkACQC8AgAA7FAAAAAA"/>
  <p:tag name="ISPRING_CURRENT_PLAYER_ID" val="universal"/>
  <p:tag name="FLASHSPRING_ZOOM_TAG" val="50"/>
  <p:tag name="ISPRING_PRESENTATION_TITLE" val="Tuan 9 Dai tu- TRÂM"/>
  <p:tag name="ISPRING_FIRST_PUBLISH" val="1"/>
  <p:tag name="ISPRING_PRESENTATION_INFO_2" val="&lt;?xml version=&quot;1.0&quot; encoding=&quot;UTF-8&quot; standalone=&quot;no&quot; ?&gt;&#10;&lt;presentation2&gt;&#10;&#10;  &lt;slides&gt;&#10;    &lt;slide id=&quot;{753CF6A8-A80F-485B-8DCD-C6D5116A176A}&quot; pptId=&quot;345&quot;/&gt;&#10;    &lt;slide id=&quot;{2E28A6A8-045B-4C09-B2F5-ADA12242EC8B}&quot; pptId=&quot;346&quot;/&gt;&#10;    &lt;slide id=&quot;{4085592E-74B7-4B99-8E08-C85082DB6F71}&quot; pptId=&quot;356&quot;/&gt;&#10;    &lt;slide id=&quot;{92D1B99E-371B-4162-A30E-EADB00A9EE3A}&quot; pptId=&quot;357&quot;/&gt;&#10;    &lt;slide id=&quot;{D51AD971-4F58-4CC3-8662-29AA34EAAA68}&quot; pptId=&quot;358&quot;/&gt;&#10;    &lt;slide id=&quot;{E06AC473-4019-44F3-A28C-1AE463ABBFB8}&quot; pptId=&quot;359&quot;/&gt;&#10;    &lt;slide id=&quot;{71A2946A-D1C1-4EAB-BB2D-5EF89AED67D9}&quot; pptId=&quot;360&quot;/&gt;&#10;    &lt;slide id=&quot;{D1A4EC5D-F4F9-4E34-A009-6602B26928D2}&quot; pptId=&quot;256&quot;/&gt;&#10;    &lt;slide id=&quot;{038B415C-A01D-4F36-9BB6-59CB06244575}&quot; pptId=&quot;355&quot;/&gt;&#10;    &lt;slide id=&quot;{2001C263-8EC9-45AF-9D39-6ABCA9133987}&quot; pptId=&quot;348&quot;/&gt;&#10;    &lt;slide id=&quot;{AFF4112B-F163-4119-8812-58F41481F0EE}&quot; pptId=&quot;349&quot;/&gt;&#10;    &lt;slide id=&quot;{2637F3A0-2A9F-4BBE-BBA7-A92F49F3BBAC}&quot; pptId=&quot;350&quot;/&gt;&#10;    &lt;slide id=&quot;{407920F7-451A-472B-AC51-6C416EF436FC}&quot; pptId=&quot;322&quot;/&gt;&#10;    &lt;slide id=&quot;{4C12B910-CA8D-4F38-9694-DBA9A128659E}&quot; pptId=&quot;306&quot;/&gt;&#10;    &lt;slide id=&quot;{DC9D09C7-90AD-468F-8FBD-65B7B73E8EAD}&quot; pptId=&quot;343&quot;/&gt;&#10;    &lt;slide id=&quot;{83CE4640-F727-4733-9A55-03FEE5AC6692}&quot; pptId=&quot;344&quot;/&gt;&#10;    &lt;slide id=&quot;{0D0703C5-1240-4315-89C9-3C967ED64389}&quot; pptId=&quot;351&quot;/&gt;&#10;    &lt;slide id=&quot;{F4E6ED03-DD2D-41E7-99C5-B4816C09D355}&quot; pptId=&quot;295&quot;/&gt;&#10;    &lt;slide id=&quot;{CDDE8FA6-7366-425E-8AE5-741F0CD1C6ED}&quot; pptId=&quot;338&quot;/&gt;&#10;    &lt;slide id=&quot;{F844EC94-8690-4B9A-B877-B90B5A2332C0}&quot; pptId=&quot;352&quot;/&gt;&#10;    &lt;slide id=&quot;{2E536AAB-3BE1-450F-8A12-17D4233A60E2}&quot; pptId=&quot;320&quot;/&gt;&#10;    &lt;slide id=&quot;{B5735A23-4B50-4528-BA6F-4B89C4362333}&quot; pptId=&quot;353&quot;/&gt;&#10;    &lt;slide id=&quot;{7C7C1B77-64CB-4FA6-A4DE-252E5B413B0D}&quot; pptId=&quot;354&quot;/&gt;&#10;    &lt;slide id=&quot;{79C4C284-42C0-48A4-AD61-66E0DFCA7F2E}&quot; pptId=&quot;326&quot;/&gt;&#10;    &lt;slide id=&quot;{E3F50660-83CA-40A2-A407-B2DFFE7A2632}&quot; pptId=&quot;324&quot;/&gt;&#10;  &lt;/slides&gt;&#10;&#10;  &lt;narration&gt;&#10;    &lt;audioTracks&gt;&#10;      &lt;audioTrack muted=&quot;false&quot; name=&quot;Audio 4&quot; resource=&quot;0e969d37&quot; slideId=&quot;{753CF6A8-A80F-485B-8DCD-C6D5116A176A}&quot; startTime=&quot;0&quot; stepIndex=&quot;0&quot; volume=&quot;1&quot;&gt;&#10;        &lt;audio channels=&quot;1&quot; format=&quot;s16&quot; sampleRate=&quot;44100&quot;/&gt;&#10;      &lt;/audioTrack&gt;&#10;      &lt;audioTrack muted=&quot;false&quot; name=&quot;Audio 5&quot; resource=&quot;5aaa8628&quot; slideId=&quot;{2E28A6A8-045B-4C09-B2F5-ADA12242EC8B}&quot; startTime=&quot;0&quot; volume=&quot;1&quot;&gt;&#10;        &lt;audio channels=&quot;1&quot; format=&quot;s16&quot; sampleRate=&quot;44100&quot;/&gt;&#10;      &lt;/audioTrack&gt;&#10;      &lt;audioTrack muted=&quot;false&quot; name=&quot;Audio 6&quot; resource=&quot;a58f8a2b&quot; slideId=&quot;{4085592E-74B7-4B99-8E08-C85082DB6F71}&quot; startTime=&quot;0&quot; stepIndex=&quot;0&quot; volume=&quot;1&quot;&gt;&#10;        &lt;audio channels=&quot;1&quot; format=&quot;s16&quot; sampleRate=&quot;44100&quot;/&gt;&#10;      &lt;/audioTrack&gt;&#10;      &lt;audioTrack muted=&quot;false&quot; name=&quot;Audio 7&quot; resource=&quot;712260f8&quot; slideId=&quot;{92D1B99E-371B-4162-A30E-EADB00A9EE3A}&quot; startTime=&quot;0&quot; stepIndex=&quot;0&quot; volume=&quot;1&quot;&gt;&#10;        &lt;audio channels=&quot;1&quot; format=&quot;s16&quot; sampleRate=&quot;44100&quot;/&gt;&#10;      &lt;/audioTrack&gt;&#10;      &lt;audioTrack muted=&quot;false&quot; name=&quot;Audio 8&quot; resource=&quot;1a93b6a0&quot; slideId=&quot;{D51AD971-4F58-4CC3-8662-29AA34EAAA68}&quot; startTime=&quot;0&quot; stepIndex=&quot;0&quot; volume=&quot;1&quot;&gt;&#10;        &lt;audio channels=&quot;1&quot; format=&quot;s16&quot; sampleRate=&quot;44100&quot;/&gt;&#10;      &lt;/audioTrack&gt;&#10;      &lt;audioTrack muted=&quot;false&quot; name=&quot;Audio 9&quot; resource=&quot;5d58c69b&quot; slideId=&quot;{E06AC473-4019-44F3-A28C-1AE463ABBFB8}&quot; startTime=&quot;0&quot; stepIndex=&quot;0&quot; volume=&quot;1&quot;&gt;&#10;        &lt;audio channels=&quot;1&quot; format=&quot;s16&quot; sampleRate=&quot;44100&quot;/&gt;&#10;      &lt;/audioTrack&gt;&#10;      &lt;audioTrack muted=&quot;false&quot; name=&quot;Audio 10&quot; resource=&quot;a1fa2824&quot; slideId=&quot;{71A2946A-D1C1-4EAB-BB2D-5EF89AED67D9}&quot; startTime=&quot;0&quot; stepIndex=&quot;0&quot; volume=&quot;1&quot;&gt;&#10;        &lt;audio channels=&quot;1&quot; format=&quot;s16&quot; sampleRate=&quot;44100&quot;/&gt;&#10;      &lt;/audioTrack&gt;&#10;      &lt;audioTrack muted=&quot;false&quot; name=&quot;Audio 11&quot; resource=&quot;437d1272&quot; slideId=&quot;{D1A4EC5D-F4F9-4E34-A009-6602B26928D2}&quot; startTime=&quot;0&quot; volume=&quot;1&quot;&gt;&#10;        &lt;audio channels=&quot;1&quot; format=&quot;s16&quot; sampleRate=&quot;44100&quot;/&gt;&#10;      &lt;/audioTrack&gt;&#10;      &lt;audioTrack muted=&quot;false&quot; name=&quot;Audio 12&quot; resource=&quot;8311919d&quot; slideId=&quot;{038B415C-A01D-4F36-9BB6-59CB06244575}&quot; startTime=&quot;0&quot; stepIndex=&quot;0&quot; volume=&quot;1&quot;&gt;&#10;        &lt;audio channels=&quot;1&quot; format=&quot;s16&quot; sampleRate=&quot;44100&quot;/&gt;&#10;      &lt;/audioTrack&gt;&#10;      &lt;audioTrack muted=&quot;false&quot; name=&quot;Audio 13&quot; resource=&quot;1591668b&quot; slideId=&quot;{2001C263-8EC9-45AF-9D39-6ABCA9133987}&quot; startTime=&quot;0&quot; stepIndex=&quot;0&quot; volume=&quot;1&quot;&gt;&#10;        &lt;audio channels=&quot;1&quot; format=&quot;s16&quot; sampleRate=&quot;44100&quot;/&gt;&#10;      &lt;/audioTrack&gt;&#10;      &lt;audioTrack muted=&quot;false&quot; name=&quot;Audio 14&quot; resource=&quot;7a84a95e&quot; slideId=&quot;{AFF4112B-F163-4119-8812-58F41481F0EE}&quot; startTime=&quot;0&quot; volume=&quot;1&quot;&gt;&#10;        &lt;audio channels=&quot;1&quot; format=&quot;s16&quot; sampleRate=&quot;44100&quot;/&gt;&#10;      &lt;/audioTrack&gt;&#10;      &lt;audioTrack muted=&quot;false&quot; name=&quot;Audio 15&quot; resource=&quot;9324fd19&quot; slideId=&quot;{2637F3A0-2A9F-4BBE-BBA7-A92F49F3BBAC}&quot; startTime=&quot;0&quot; volume=&quot;1&quot;&gt;&#10;        &lt;audio channels=&quot;1&quot; format=&quot;s16&quot; sampleRate=&quot;44100&quot;/&gt;&#10;      &lt;/audioTrack&gt;&#10;      &lt;audioTrack muted=&quot;false&quot; name=&quot;Audio 16&quot; resource=&quot;8d7e29f4&quot; slideId=&quot;{407920F7-451A-472B-AC51-6C416EF436FC}&quot; startTime=&quot;0&quot; volume=&quot;1&quot;&gt;&#10;        &lt;audio channels=&quot;1&quot; format=&quot;s16&quot; sampleRate=&quot;44100&quot;/&gt;&#10;      &lt;/audioTrack&gt;&#10;      &lt;audioTrack muted=&quot;false&quot; name=&quot;Audio 17&quot; resource=&quot;4d9d030f&quot; slideId=&quot;{4C12B910-CA8D-4F38-9694-DBA9A128659E}&quot; startTime=&quot;0&quot; volume=&quot;1&quot;&gt;&#10;        &lt;audio channels=&quot;1&quot; format=&quot;s16&quot; sampleRate=&quot;44100&quot;/&gt;&#10;      &lt;/audioTrack&gt;&#10;      &lt;audioTrack muted=&quot;false&quot; name=&quot;Audio 18&quot; resource=&quot;a7aa05d2&quot; slideId=&quot;{DC9D09C7-90AD-468F-8FBD-65B7B73E8EAD}&quot; startTime=&quot;0&quot; volume=&quot;1&quot;&gt;&#10;        &lt;audio channels=&quot;1&quot; format=&quot;s16&quot; sampleRate=&quot;44100&quot;/&gt;&#10;      &lt;/audioTrack&gt;&#10;      &lt;audioTrack muted=&quot;false&quot; name=&quot;Audio 19&quot; resource=&quot;9ee6e340&quot; slideId=&quot;{83CE4640-F727-4733-9A55-03FEE5AC6692}&quot; startTime=&quot;0&quot; volume=&quot;1&quot;&gt;&#10;        &lt;audio channels=&quot;1&quot; format=&quot;s16&quot; sampleRate=&quot;44100&quot;/&gt;&#10;      &lt;/audioTrack&gt;&#10;      &lt;audioTrack muted=&quot;false&quot; name=&quot;Audio 20&quot; resource=&quot;4130fcc1&quot; slideId=&quot;{0D0703C5-1240-4315-89C9-3C967ED64389}&quot; startTime=&quot;0&quot; stepIndex=&quot;0&quot; volume=&quot;1&quot;&gt;&#10;        &lt;audio channels=&quot;1&quot; format=&quot;s16&quot; sampleRate=&quot;44100&quot;/&gt;&#10;      &lt;/audioTrack&gt;&#10;      &lt;audioTrack muted=&quot;false&quot; name=&quot;Audio 21&quot; resource=&quot;e7ceaec7&quot; slideId=&quot;{F4E6ED03-DD2D-41E7-99C5-B4816C09D355}&quot; startTime=&quot;0&quot; volume=&quot;1&quot;&gt;&#10;        &lt;audio channels=&quot;1&quot; format=&quot;s16&quot; sampleRate=&quot;44100&quot;/&gt;&#10;      &lt;/audioTrack&gt;&#10;      &lt;audioTrack muted=&quot;false&quot; name=&quot;Audio 22&quot; resource=&quot;96bc8365&quot; slideId=&quot;{CDDE8FA6-7366-425E-8AE5-741F0CD1C6ED}&quot; startTime=&quot;0&quot; volume=&quot;1&quot;&gt;&#10;        &lt;audio channels=&quot;1&quot; format=&quot;s16&quot; sampleRate=&quot;44100&quot;/&gt;&#10;      &lt;/audioTrack&gt;&#10;      &lt;audioTrack muted=&quot;false&quot; name=&quot;Audio 23&quot; resource=&quot;003c0d67&quot; slideId=&quot;{F844EC94-8690-4B9A-B877-B90B5A2332C0}&quot; startTime=&quot;0&quot; volume=&quot;1&quot;&gt;&#10;        &lt;audio channels=&quot;1&quot; format=&quot;s16&quot; sampleRate=&quot;44100&quot;/&gt;&#10;      &lt;/audioTrack&gt;&#10;      &lt;audioTrack muted=&quot;false&quot; name=&quot;Audio 24&quot; resource=&quot;a160b0ad&quot; slideId=&quot;{2E536AAB-3BE1-450F-8A12-17D4233A60E2}&quot; startTime=&quot;0&quot; volume=&quot;1&quot;&gt;&#10;        &lt;audio channels=&quot;1&quot; format=&quot;s16&quot; sampleRate=&quot;44100&quot;/&gt;&#10;      &lt;/audioTrack&gt;&#10;      &lt;audioTrack muted=&quot;false&quot; name=&quot;Audio 25&quot; resource=&quot;0c2b25b3&quot; slideId=&quot;{B5735A23-4B50-4528-BA6F-4B89C4362333}&quot; startTime=&quot;0&quot; volume=&quot;1&quot;&gt;&#10;        &lt;audio channels=&quot;1&quot; format=&quot;s16&quot; sampleRate=&quot;44100&quot;/&gt;&#10;      &lt;/audioTrack&gt;&#10;      &lt;audioTrack muted=&quot;false&quot; name=&quot;Audio 26&quot; resource=&quot;59cbd6f0&quot; slideId=&quot;{7C7C1B77-64CB-4FA6-A4DE-252E5B413B0D}&quot; startTime=&quot;0&quot; volume=&quot;1&quot;&gt;&#10;        &lt;audio channels=&quot;1&quot; format=&quot;s16&quot; sampleRate=&quot;44100&quot;/&gt;&#10;      &lt;/audioTrack&gt;&#10;      &lt;audioTrack muted=&quot;false&quot; name=&quot;Audio 27&quot; resource=&quot;76aa61d1&quot; slideId=&quot;{79C4C284-42C0-48A4-AD61-66E0DFCA7F2E}&quot; startTime=&quot;0&quot; volume=&quot;1&quot;&gt;&#10;        &lt;audio channels=&quot;1&quot; format=&quot;s16&quot; sampleRate=&quot;44100&quot;/&gt;&#10;      &lt;/audioTrack&gt;&#10;      &lt;audioTrack muted=&quot;false&quot; name=&quot;Audio 28&quot; resource=&quot;fa4b2a40&quot; slideId=&quot;{E3F50660-83CA-40A2-A407-B2DFFE7A2632}&quot; startTime=&quot;0&quot; stepIndex=&quot;0&quot; volume=&quot;1&quot;&gt;&#10;        &lt;audio channels=&quot;1&quot; format=&quot;s16&quot; sampleRate=&quot;44100&quot;/&gt;&#10;      &lt;/audioTrack&gt;&#10;    &lt;/audioTracks&gt;&#10;    &lt;videoTracks/&gt;&#10;  &lt;/narration&gt;&#10;&#10;&lt;/presentation2&gt;&#10;"/>
</p:tagLst>
</file>

<file path=ppt/tags/tag10.xml><?xml version="1.0" encoding="utf-8"?>
<p:tagLst xmlns:a="http://schemas.openxmlformats.org/drawingml/2006/main" xmlns:r="http://schemas.openxmlformats.org/officeDocument/2006/relationships" xmlns:p="http://schemas.openxmlformats.org/presentationml/2006/main">
  <p:tag name="GENSWF_SLIDE_TITLE" val="nhận xét 1"/>
  <p:tag name="ISPRING_SLIDE_INDENT_LEVEL" val="0"/>
  <p:tag name="ISPRING_CUSTOM_TIMING_USED" val="1"/>
  <p:tag name="GENSWF_ADVANCE_TIME" val="25.825"/>
  <p:tag name="ISPRING_SLIDE_ID_2" val="{038B415C-A01D-4F36-9BB6-59CB06244575}"/>
</p:tagLst>
</file>

<file path=ppt/tags/tag11.xml><?xml version="1.0" encoding="utf-8"?>
<p:tagLst xmlns:a="http://schemas.openxmlformats.org/drawingml/2006/main" xmlns:r="http://schemas.openxmlformats.org/officeDocument/2006/relationships" xmlns:p="http://schemas.openxmlformats.org/presentationml/2006/main">
  <p:tag name="GENSWF_SLIDE_TITLE" val="phân tích nhận xét 1"/>
  <p:tag name="ISPRING_SLIDE_INDENT_LEVEL" val="0"/>
  <p:tag name="ISPRING_CUSTOM_TIMING_USED" val="1"/>
  <p:tag name="GENSWF_ADVANCE_TIME" val="134.232"/>
  <p:tag name="TIMING" val="|18.847|16.924|3.538|2.263|2.117|4.775|3.515|3.512|2.491|5|6.29|5.962|6.373|4.3|3.745|5.048|11.858|10.191|1.223"/>
  <p:tag name="ISPRING_SLIDE_ID_2" val="{2001C263-8EC9-45AF-9D39-6ABCA9133987}"/>
</p:tagLst>
</file>

<file path=ppt/tags/tag12.xml><?xml version="1.0" encoding="utf-8"?>
<p:tagLst xmlns:a="http://schemas.openxmlformats.org/drawingml/2006/main" xmlns:r="http://schemas.openxmlformats.org/officeDocument/2006/relationships" xmlns:p="http://schemas.openxmlformats.org/presentationml/2006/main">
  <p:tag name="GENSWF_SLIDE_TITLE" val="nhận xét 2"/>
  <p:tag name="ISPRING_SLIDE_INDENT_LEVEL" val="0"/>
  <p:tag name="ISPRING_CUSTOM_TIMING_USED" val="1"/>
  <p:tag name="GENSWF_ADVANCE_TIME" val="118.347"/>
  <p:tag name="TIMING" val="|27.969|8.817|3.436|4.673|3.58|7.145|3.674|9.553|1.519|1.61|6.986|2.007|8.468|5.503|3.535"/>
  <p:tag name="ISPRING_SLIDE_ID_2" val="{AFF4112B-F163-4119-8812-58F41481F0EE}"/>
</p:tagLst>
</file>

<file path=ppt/tags/tag13.xml><?xml version="1.0" encoding="utf-8"?>
<p:tagLst xmlns:a="http://schemas.openxmlformats.org/drawingml/2006/main" xmlns:r="http://schemas.openxmlformats.org/officeDocument/2006/relationships" xmlns:p="http://schemas.openxmlformats.org/presentationml/2006/main">
  <p:tag name="GENSWF_SLIDE_TITLE" val="ghi nhớ"/>
  <p:tag name="ISPRING_SLIDE_INDENT_LEVEL" val="0"/>
  <p:tag name="ISPRING_CUSTOM_TIMING_USED" val="1"/>
  <p:tag name="GENSWF_ADVANCE_TIME" val="22.473"/>
  <p:tag name="TIMING" val="|17.877"/>
  <p:tag name="ISPRING_SLIDE_ID_2" val="{2637F3A0-2A9F-4BBE-BBA7-A92F49F3BBAC}"/>
</p:tagLst>
</file>

<file path=ppt/tags/tag14.xml><?xml version="1.0" encoding="utf-8"?>
<p:tagLst xmlns:a="http://schemas.openxmlformats.org/drawingml/2006/main" xmlns:r="http://schemas.openxmlformats.org/officeDocument/2006/relationships" xmlns:p="http://schemas.openxmlformats.org/presentationml/2006/main">
  <p:tag name="GENSWF_SLIDE_TITLE" val="luyện tập"/>
  <p:tag name="ISPRING_SLIDE_INDENT_LEVEL" val="0"/>
  <p:tag name="ISPRING_CUSTOM_TIMING_USED" val="1"/>
  <p:tag name="GENSWF_ADVANCE_TIME" val="7.029"/>
  <p:tag name="ISPRING_SLIDE_ID_2" val="{407920F7-451A-472B-AC51-6C416EF436FC}"/>
</p:tagLst>
</file>

<file path=ppt/tags/tag15.xml><?xml version="1.0" encoding="utf-8"?>
<p:tagLst xmlns:a="http://schemas.openxmlformats.org/drawingml/2006/main" xmlns:r="http://schemas.openxmlformats.org/officeDocument/2006/relationships" xmlns:p="http://schemas.openxmlformats.org/presentationml/2006/main">
  <p:tag name="GENSWF_SLIDE_TITLE" val="bài 1"/>
  <p:tag name="ISPRING_SLIDE_INDENT_LEVEL" val="0"/>
  <p:tag name="ISPRING_CUSTOM_TIMING_USED" val="1"/>
  <p:tag name="GENSWF_ADVANCE_TIME" val="77.973"/>
  <p:tag name="TIMING" val="|2.488|7.61|40.056|1.986|1.412|1.827"/>
  <p:tag name="ISPRING_SLIDE_ID_2" val="{4C12B910-CA8D-4F38-9694-DBA9A128659E}"/>
</p:tagLst>
</file>

<file path=ppt/tags/tag16.xml><?xml version="1.0" encoding="utf-8"?>
<p:tagLst xmlns:a="http://schemas.openxmlformats.org/drawingml/2006/main" xmlns:r="http://schemas.openxmlformats.org/officeDocument/2006/relationships" xmlns:p="http://schemas.openxmlformats.org/presentationml/2006/main">
  <p:tag name="GENSWF_SLIDE_TITLE" val="bài 2"/>
  <p:tag name="ISPRING_SLIDE_INDENT_LEVEL" val="0"/>
  <p:tag name="ISPRING_CUSTOM_TIMING_USED" val="1"/>
  <p:tag name="GENSWF_ADVANCE_TIME" val="44.671"/>
  <p:tag name="ISPRING_SLIDE_ID_2" val="{DC9D09C7-90AD-468F-8FBD-65B7B73E8EAD}"/>
</p:tagLst>
</file>

<file path=ppt/tags/tag17.xml><?xml version="1.0" encoding="utf-8"?>
<p:tagLst xmlns:a="http://schemas.openxmlformats.org/drawingml/2006/main" xmlns:r="http://schemas.openxmlformats.org/officeDocument/2006/relationships" xmlns:p="http://schemas.openxmlformats.org/presentationml/2006/main">
  <p:tag name="ISPRING_SLIDE_INDENT_LEVEL" val="0"/>
  <p:tag name="ISPRING_CUSTOM_TIMING_USED" val="1"/>
  <p:tag name="GENSWF_ADVANCE_TIME" val="32.252"/>
  <p:tag name="TIMING" val="|13.126|5.613|4.438|2.303"/>
  <p:tag name="ISPRING_SLIDE_ID_2" val="{83CE4640-F727-4733-9A55-03FEE5AC6692}"/>
</p:tagLst>
</file>

<file path=ppt/tags/tag18.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8.36"/>
  <p:tag name="TIMING" val="|2.784|4.197|3.773|2.231"/>
  <p:tag name="ISPRING_SLIDE_ID_2" val="{0D0703C5-1240-4315-89C9-3C967ED64389}"/>
</p:tagLst>
</file>

<file path=ppt/tags/tag19.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60.84"/>
  <p:tag name="TIMING" val="|1.097|9.711|2.336"/>
  <p:tag name="ISPRING_SLIDE_ID_2" val="{F4E6ED03-DD2D-41E7-99C5-B4816C09D355}"/>
</p:tagLst>
</file>

<file path=ppt/tags/tag2.xml><?xml version="1.0" encoding="utf-8"?>
<p:tagLst xmlns:a="http://schemas.openxmlformats.org/drawingml/2006/main" xmlns:r="http://schemas.openxmlformats.org/officeDocument/2006/relationships" xmlns:p="http://schemas.openxmlformats.org/presentationml/2006/main">
  <p:tag name="GENSWF_SLIDE_TITLE" val="trang bìa"/>
  <p:tag name="ISPRING_SLIDE_INDENT_LEVEL" val="0"/>
  <p:tag name="ISPRING_CUSTOM_TIMING_USED" val="1"/>
  <p:tag name="GENSWF_ADVANCE_TIME" val="18.544"/>
  <p:tag name="TIMING" val="|3.605|5.015"/>
  <p:tag name="ISPRING_SLIDE_ID_2" val="{753CF6A8-A80F-485B-8DCD-C6D5116A176A}"/>
</p:tagLst>
</file>

<file path=ppt/tags/tag20.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2.729"/>
  <p:tag name="TIMING" val="|2.958"/>
  <p:tag name="ISPRING_SLIDE_ID_2" val="{CDDE8FA6-7366-425E-8AE5-741F0CD1C6ED}"/>
</p:tagLst>
</file>

<file path=ppt/tags/tag21.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5.508"/>
  <p:tag name="ISPRING_SLIDE_ID_2" val="{F844EC94-8690-4B9A-B877-B90B5A2332C0}"/>
</p:tagLst>
</file>

<file path=ppt/tags/tag22.xml><?xml version="1.0" encoding="utf-8"?>
<p:tagLst xmlns:a="http://schemas.openxmlformats.org/drawingml/2006/main" xmlns:r="http://schemas.openxmlformats.org/officeDocument/2006/relationships" xmlns:p="http://schemas.openxmlformats.org/presentationml/2006/main">
  <p:tag name="GENSWF_SLIDE_TITLE" val="bài 3"/>
  <p:tag name="ISPRING_SLIDE_INDENT_LEVEL" val="0"/>
  <p:tag name="ISPRING_CUSTOM_TIMING_USED" val="1"/>
  <p:tag name="GENSWF_ADVANCE_TIME" val="30.455"/>
  <p:tag name="ISPRING_SLIDE_ID_2" val="{2E536AAB-3BE1-450F-8A12-17D4233A60E2}"/>
</p:tagLst>
</file>

<file path=ppt/tags/tag23.xml><?xml version="1.0" encoding="utf-8"?>
<p:tagLst xmlns:a="http://schemas.openxmlformats.org/drawingml/2006/main" xmlns:r="http://schemas.openxmlformats.org/officeDocument/2006/relationships" xmlns:p="http://schemas.openxmlformats.org/presentationml/2006/main">
  <p:tag name="GENSWF_SLIDE_TITLE" val="điền từ"/>
  <p:tag name="ISPRING_SLIDE_INDENT_LEVEL" val="0"/>
  <p:tag name="ISPRING_CUSTOM_TIMING_USED" val="1"/>
  <p:tag name="GENSWF_ADVANCE_TIME" val="13.026"/>
  <p:tag name="TIMING" val="|1.278"/>
  <p:tag name="ISPRING_SLIDE_ID_2" val="{B5735A23-4B50-4528-BA6F-4B89C4362333}"/>
</p:tagLst>
</file>

<file path=ppt/tags/tag24.xml><?xml version="1.0" encoding="utf-8"?>
<p:tagLst xmlns:a="http://schemas.openxmlformats.org/drawingml/2006/main" xmlns:r="http://schemas.openxmlformats.org/officeDocument/2006/relationships" xmlns:p="http://schemas.openxmlformats.org/presentationml/2006/main">
  <p:tag name="GENSWF_ADVANCE_TIME" val="5"/>
  <p:tag name="ISPRING_CUSTOM_TIMING_USED" val="1"/>
  <p:tag name="ISPRING_SLIDE_ID_2" val="{7C7C1B77-64CB-4FA6-A4DE-252E5B413B0D}"/>
</p:tagLst>
</file>

<file path=ppt/tags/tag25.xml><?xml version="1.0" encoding="utf-8"?>
<p:tagLst xmlns:a="http://schemas.openxmlformats.org/drawingml/2006/main" xmlns:r="http://schemas.openxmlformats.org/officeDocument/2006/relationships" xmlns:p="http://schemas.openxmlformats.org/presentationml/2006/main">
  <p:tag name="GENSWF_SLIDE_TITLE" val="vận dụng"/>
  <p:tag name="ISPRING_SLIDE_INDENT_LEVEL" val="0"/>
  <p:tag name="ISPRING_CUSTOM_TIMING_USED" val="1"/>
  <p:tag name="GENSWF_ADVANCE_TIME" val="27.554"/>
  <p:tag name="TIMING" val="|0.927|13.237|5.057|4.687|1.847|1.272"/>
  <p:tag name="ISPRING_SLIDE_ID_2" val="{79C4C284-42C0-48A4-AD61-66E0DFCA7F2E}"/>
</p:tagLst>
</file>

<file path=ppt/tags/tag26.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20.991"/>
  <p:tag name="ISPRING_SLIDE_ID_2" val="{E3F50660-83CA-40A2-A407-B2DFFE7A2632}"/>
</p:tagLst>
</file>

<file path=ppt/tags/tag3.xml><?xml version="1.0" encoding="utf-8"?>
<p:tagLst xmlns:a="http://schemas.openxmlformats.org/drawingml/2006/main" xmlns:r="http://schemas.openxmlformats.org/officeDocument/2006/relationships" xmlns:p="http://schemas.openxmlformats.org/presentationml/2006/main">
  <p:tag name="GENSWF_SLIDE_TITLE" val="khởi động"/>
  <p:tag name="ISPRING_SLIDE_INDENT_LEVEL" val="0"/>
  <p:tag name="GENSWF_ADVANCE_TIME" val="5"/>
  <p:tag name="ISPRING_CUSTOM_TIMING_USED" val="1"/>
  <p:tag name="ISPRING_SLIDE_ID_2" val="{2E28A6A8-045B-4C09-B2F5-ADA12242EC8B}"/>
</p:tagLst>
</file>

<file path=ppt/tags/tag4.xml><?xml version="1.0" encoding="utf-8"?>
<p:tagLst xmlns:a="http://schemas.openxmlformats.org/drawingml/2006/main" xmlns:r="http://schemas.openxmlformats.org/officeDocument/2006/relationships" xmlns:p="http://schemas.openxmlformats.org/presentationml/2006/main">
  <p:tag name="GENSWF_SLIDE_TITLE" val="trò chơi &quot; Ong tìm mật&quot;"/>
  <p:tag name="ISPRING_SLIDE_INDENT_LEVEL" val="0"/>
  <p:tag name="ISPRING_CUSTOM_TIMING_USED" val="1"/>
  <p:tag name="GENSWF_ADVANCE_TIME" val="12.754"/>
  <p:tag name="TIMING" val="|8.407"/>
  <p:tag name="ISPRING_SLIDE_ID_2" val="{4085592E-74B7-4B99-8E08-C85082DB6F71}"/>
</p:tagLst>
</file>

<file path=ppt/tags/tag5.xml><?xml version="1.0" encoding="utf-8"?>
<p:tagLst xmlns:a="http://schemas.openxmlformats.org/drawingml/2006/main" xmlns:r="http://schemas.openxmlformats.org/officeDocument/2006/relationships" xmlns:p="http://schemas.openxmlformats.org/presentationml/2006/main">
  <p:tag name="GENSWF_SLIDE_TITLE" val="bông hoa trò chơi"/>
  <p:tag name="ISPRING_SLIDE_INDENT_LEVEL" val="0"/>
  <p:tag name="ISPRING_CUSTOM_TIMING_USED" val="1"/>
  <p:tag name="GENSWF_ADVANCE_TIME" val="23.57"/>
  <p:tag name="TIMING" val="|10.991"/>
  <p:tag name="ISPRING_SLIDE_ID_2" val="{92D1B99E-371B-4162-A30E-EADB00A9EE3A}"/>
</p:tagLst>
</file>

<file path=ppt/tags/tag6.xml><?xml version="1.0" encoding="utf-8"?>
<p:tagLst xmlns:a="http://schemas.openxmlformats.org/drawingml/2006/main" xmlns:r="http://schemas.openxmlformats.org/officeDocument/2006/relationships" xmlns:p="http://schemas.openxmlformats.org/presentationml/2006/main">
  <p:tag name="GENSWF_SLIDE_TITLE" val="câu hỏi bông hoa 1"/>
  <p:tag name="ISPRING_SLIDE_INDENT_LEVEL" val="0"/>
  <p:tag name="ISPRING_CUSTOM_TIMING_USED" val="1"/>
  <p:tag name="GENSWF_ADVANCE_TIME" val="47.74"/>
  <p:tag name="TIMING" val="|16.241"/>
  <p:tag name="ISPRING_SLIDE_ID_2" val="{D51AD971-4F58-4CC3-8662-29AA34EAAA68}"/>
</p:tagLst>
</file>

<file path=ppt/tags/tag7.xml><?xml version="1.0" encoding="utf-8"?>
<p:tagLst xmlns:a="http://schemas.openxmlformats.org/drawingml/2006/main" xmlns:r="http://schemas.openxmlformats.org/officeDocument/2006/relationships" xmlns:p="http://schemas.openxmlformats.org/presentationml/2006/main">
  <p:tag name="GENSWF_SLIDE_TITLE" val="bông hoa số 2"/>
  <p:tag name="ISPRING_SLIDE_INDENT_LEVEL" val="0"/>
  <p:tag name="ISPRING_CUSTOM_TIMING_USED" val="1"/>
  <p:tag name="GENSWF_ADVANCE_TIME" val="16.978"/>
  <p:tag name="TIMING" val="|3.276"/>
  <p:tag name="ISPRING_SLIDE_ID_2" val="{E06AC473-4019-44F3-A28C-1AE463ABBFB8}"/>
</p:tagLst>
</file>

<file path=ppt/tags/tag8.xml><?xml version="1.0" encoding="utf-8"?>
<p:tagLst xmlns:a="http://schemas.openxmlformats.org/drawingml/2006/main" xmlns:r="http://schemas.openxmlformats.org/officeDocument/2006/relationships" xmlns:p="http://schemas.openxmlformats.org/presentationml/2006/main">
  <p:tag name="GENSWF_SLIDE_TITLE" val="câu hỏi bông hoa số 2"/>
  <p:tag name="ISPRING_SLIDE_INDENT_LEVEL" val="0"/>
  <p:tag name="ISPRING_CUSTOM_TIMING_USED" val="1"/>
  <p:tag name="GENSWF_ADVANCE_TIME" val="43.293"/>
  <p:tag name="TIMING" val="|20.972"/>
  <p:tag name="ISPRING_SLIDE_ID_2" val="{71A2946A-D1C1-4EAB-BB2D-5EF89AED67D9}"/>
</p:tagLst>
</file>

<file path=ppt/tags/tag9.xml><?xml version="1.0" encoding="utf-8"?>
<p:tagLst xmlns:a="http://schemas.openxmlformats.org/drawingml/2006/main" xmlns:r="http://schemas.openxmlformats.org/officeDocument/2006/relationships" xmlns:p="http://schemas.openxmlformats.org/presentationml/2006/main">
  <p:tag name="GENSWF_SLIDE_TITLE" val="tên bài"/>
  <p:tag name="ISPRING_SLIDE_INDENT_LEVEL" val="0"/>
  <p:tag name="ISPRING_CUSTOM_TIMING_USED" val="1"/>
  <p:tag name="GENSWF_ADVANCE_TIME" val="22.09"/>
  <p:tag name="TIMING" val="|2.15"/>
  <p:tag name="ISPRING_SLIDE_ID_2" val="{D1A4EC5D-F4F9-4E34-A009-6602B26928D2}"/>
</p:tagLst>
</file>

<file path=ppt/theme/theme1.xml><?xml version="1.0" encoding="utf-8"?>
<a:theme xmlns:a="http://schemas.openxmlformats.org/drawingml/2006/main" name="Office 主题">
  <a:themeElements>
    <a:clrScheme name="卡通童趣模板2">
      <a:dk1>
        <a:sysClr val="windowText" lastClr="000000"/>
      </a:dk1>
      <a:lt1>
        <a:sysClr val="window" lastClr="FFFFFF"/>
      </a:lt1>
      <a:dk2>
        <a:srgbClr val="44546A"/>
      </a:dk2>
      <a:lt2>
        <a:srgbClr val="E7E6E6"/>
      </a:lt2>
      <a:accent1>
        <a:srgbClr val="FCB6C5"/>
      </a:accent1>
      <a:accent2>
        <a:srgbClr val="FFCE45"/>
      </a:accent2>
      <a:accent3>
        <a:srgbClr val="E2CABA"/>
      </a:accent3>
      <a:accent4>
        <a:srgbClr val="C69763"/>
      </a:accent4>
      <a:accent5>
        <a:srgbClr val="EB95B5"/>
      </a:accent5>
      <a:accent6>
        <a:srgbClr val="C4BFB4"/>
      </a:accent6>
      <a:hlink>
        <a:srgbClr val="E60044"/>
      </a:hlink>
      <a:folHlink>
        <a:srgbClr val="954F7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Watermark">
  <a:themeElements>
    <a:clrScheme name="Watermark 1">
      <a:dk1>
        <a:srgbClr val="000000"/>
      </a:dk1>
      <a:lt1>
        <a:srgbClr val="FFFFFF"/>
      </a:lt1>
      <a:dk2>
        <a:srgbClr val="000000"/>
      </a:dk2>
      <a:lt2>
        <a:srgbClr val="808080"/>
      </a:lt2>
      <a:accent1>
        <a:srgbClr val="CCCCFF"/>
      </a:accent1>
      <a:accent2>
        <a:srgbClr val="D9D8EC"/>
      </a:accent2>
      <a:accent3>
        <a:srgbClr val="FFFFFF"/>
      </a:accent3>
      <a:accent4>
        <a:srgbClr val="000000"/>
      </a:accent4>
      <a:accent5>
        <a:srgbClr val="E2E2FF"/>
      </a:accent5>
      <a:accent6>
        <a:srgbClr val="C4C4D6"/>
      </a:accent6>
      <a:hlink>
        <a:srgbClr val="6767FF"/>
      </a:hlink>
      <a:folHlink>
        <a:srgbClr val="9933FF"/>
      </a:folHlink>
    </a:clrScheme>
    <a:fontScheme name="Watermar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Watermark 1">
        <a:dk1>
          <a:srgbClr val="000000"/>
        </a:dk1>
        <a:lt1>
          <a:srgbClr val="FFFFFF"/>
        </a:lt1>
        <a:dk2>
          <a:srgbClr val="000000"/>
        </a:dk2>
        <a:lt2>
          <a:srgbClr val="808080"/>
        </a:lt2>
        <a:accent1>
          <a:srgbClr val="CCCCFF"/>
        </a:accent1>
        <a:accent2>
          <a:srgbClr val="D9D8EC"/>
        </a:accent2>
        <a:accent3>
          <a:srgbClr val="FFFFFF"/>
        </a:accent3>
        <a:accent4>
          <a:srgbClr val="000000"/>
        </a:accent4>
        <a:accent5>
          <a:srgbClr val="E2E2FF"/>
        </a:accent5>
        <a:accent6>
          <a:srgbClr val="C4C4D6"/>
        </a:accent6>
        <a:hlink>
          <a:srgbClr val="6767FF"/>
        </a:hlink>
        <a:folHlink>
          <a:srgbClr val="9933FF"/>
        </a:folHlink>
      </a:clrScheme>
      <a:clrMap bg1="lt1" tx1="dk1" bg2="lt2" tx2="dk2" accent1="accent1" accent2="accent2" accent3="accent3" accent4="accent4" accent5="accent5" accent6="accent6" hlink="hlink" folHlink="folHlink"/>
    </a:extraClrScheme>
    <a:extraClrScheme>
      <a:clrScheme name="Watermark 2">
        <a:dk1>
          <a:srgbClr val="000000"/>
        </a:dk1>
        <a:lt1>
          <a:srgbClr val="FFFFFF"/>
        </a:lt1>
        <a:dk2>
          <a:srgbClr val="666633"/>
        </a:dk2>
        <a:lt2>
          <a:srgbClr val="5F5F5F"/>
        </a:lt2>
        <a:accent1>
          <a:srgbClr val="FFCC00"/>
        </a:accent1>
        <a:accent2>
          <a:srgbClr val="EFF0B2"/>
        </a:accent2>
        <a:accent3>
          <a:srgbClr val="FFFFFF"/>
        </a:accent3>
        <a:accent4>
          <a:srgbClr val="000000"/>
        </a:accent4>
        <a:accent5>
          <a:srgbClr val="FFE2AA"/>
        </a:accent5>
        <a:accent6>
          <a:srgbClr val="D9D9A1"/>
        </a:accent6>
        <a:hlink>
          <a:srgbClr val="808000"/>
        </a:hlink>
        <a:folHlink>
          <a:srgbClr val="CCCC00"/>
        </a:folHlink>
      </a:clrScheme>
      <a:clrMap bg1="lt1" tx1="dk1" bg2="lt2" tx2="dk2" accent1="accent1" accent2="accent2" accent3="accent3" accent4="accent4" accent5="accent5" accent6="accent6" hlink="hlink" folHlink="folHlink"/>
    </a:extraClrScheme>
    <a:extraClrScheme>
      <a:clrScheme name="Watermark 3">
        <a:dk1>
          <a:srgbClr val="000000"/>
        </a:dk1>
        <a:lt1>
          <a:srgbClr val="FFFFFF"/>
        </a:lt1>
        <a:dk2>
          <a:srgbClr val="000000"/>
        </a:dk2>
        <a:lt2>
          <a:srgbClr val="666699"/>
        </a:lt2>
        <a:accent1>
          <a:srgbClr val="9BB0CB"/>
        </a:accent1>
        <a:accent2>
          <a:srgbClr val="D1E0CE"/>
        </a:accent2>
        <a:accent3>
          <a:srgbClr val="FFFFFF"/>
        </a:accent3>
        <a:accent4>
          <a:srgbClr val="000000"/>
        </a:accent4>
        <a:accent5>
          <a:srgbClr val="CBD4E2"/>
        </a:accent5>
        <a:accent6>
          <a:srgbClr val="BDCBBA"/>
        </a:accent6>
        <a:hlink>
          <a:srgbClr val="8EA642"/>
        </a:hlink>
        <a:folHlink>
          <a:srgbClr val="CCCC00"/>
        </a:folHlink>
      </a:clrScheme>
      <a:clrMap bg1="lt1" tx1="dk1" bg2="lt2" tx2="dk2" accent1="accent1" accent2="accent2" accent3="accent3" accent4="accent4" accent5="accent5" accent6="accent6" hlink="hlink" folHlink="folHlink"/>
    </a:extraClrScheme>
    <a:extraClrScheme>
      <a:clrScheme name="Watermark 4">
        <a:dk1>
          <a:srgbClr val="333300"/>
        </a:dk1>
        <a:lt1>
          <a:srgbClr val="FFFFCC"/>
        </a:lt1>
        <a:dk2>
          <a:srgbClr val="336600"/>
        </a:dk2>
        <a:lt2>
          <a:srgbClr val="FFFFCC"/>
        </a:lt2>
        <a:accent1>
          <a:srgbClr val="99CC00"/>
        </a:accent1>
        <a:accent2>
          <a:srgbClr val="669900"/>
        </a:accent2>
        <a:accent3>
          <a:srgbClr val="ADB8AA"/>
        </a:accent3>
        <a:accent4>
          <a:srgbClr val="DADAAE"/>
        </a:accent4>
        <a:accent5>
          <a:srgbClr val="CAE2AA"/>
        </a:accent5>
        <a:accent6>
          <a:srgbClr val="5C8A00"/>
        </a:accent6>
        <a:hlink>
          <a:srgbClr val="CC9900"/>
        </a:hlink>
        <a:folHlink>
          <a:srgbClr val="FFCC00"/>
        </a:folHlink>
      </a:clrScheme>
      <a:clrMap bg1="dk2" tx1="lt1" bg2="dk1" tx2="lt2" accent1="accent1" accent2="accent2" accent3="accent3" accent4="accent4" accent5="accent5" accent6="accent6" hlink="hlink" folHlink="folHlink"/>
    </a:extraClrScheme>
    <a:extraClrScheme>
      <a:clrScheme name="Watermark 5">
        <a:dk1>
          <a:srgbClr val="424458"/>
        </a:dk1>
        <a:lt1>
          <a:srgbClr val="FFFFFF"/>
        </a:lt1>
        <a:dk2>
          <a:srgbClr val="004A48"/>
        </a:dk2>
        <a:lt2>
          <a:srgbClr val="FFFFFF"/>
        </a:lt2>
        <a:accent1>
          <a:srgbClr val="83B200"/>
        </a:accent1>
        <a:accent2>
          <a:srgbClr val="006260"/>
        </a:accent2>
        <a:accent3>
          <a:srgbClr val="AAB1B1"/>
        </a:accent3>
        <a:accent4>
          <a:srgbClr val="DADADA"/>
        </a:accent4>
        <a:accent5>
          <a:srgbClr val="C1D5AA"/>
        </a:accent5>
        <a:accent6>
          <a:srgbClr val="005856"/>
        </a:accent6>
        <a:hlink>
          <a:srgbClr val="6666FF"/>
        </a:hlink>
        <a:folHlink>
          <a:srgbClr val="B2B2B2"/>
        </a:folHlink>
      </a:clrScheme>
      <a:clrMap bg1="dk2" tx1="lt1" bg2="dk1" tx2="lt2" accent1="accent1" accent2="accent2" accent3="accent3" accent4="accent4" accent5="accent5" accent6="accent6" hlink="hlink" folHlink="folHlink"/>
    </a:extraClrScheme>
    <a:extraClrScheme>
      <a:clrScheme name="Watermark 6">
        <a:dk1>
          <a:srgbClr val="000000"/>
        </a:dk1>
        <a:lt1>
          <a:srgbClr val="FFFFFF"/>
        </a:lt1>
        <a:dk2>
          <a:srgbClr val="1C2046"/>
        </a:dk2>
        <a:lt2>
          <a:srgbClr val="FFFFFF"/>
        </a:lt2>
        <a:accent1>
          <a:srgbClr val="00CCFF"/>
        </a:accent1>
        <a:accent2>
          <a:srgbClr val="2D226E"/>
        </a:accent2>
        <a:accent3>
          <a:srgbClr val="ABABB0"/>
        </a:accent3>
        <a:accent4>
          <a:srgbClr val="DADADA"/>
        </a:accent4>
        <a:accent5>
          <a:srgbClr val="AAE2FF"/>
        </a:accent5>
        <a:accent6>
          <a:srgbClr val="281E63"/>
        </a:accent6>
        <a:hlink>
          <a:srgbClr val="666699"/>
        </a:hlink>
        <a:folHlink>
          <a:srgbClr val="9999FF"/>
        </a:folHlink>
      </a:clrScheme>
      <a:clrMap bg1="dk2" tx1="lt1" bg2="dk1" tx2="lt2" accent1="accent1" accent2="accent2" accent3="accent3" accent4="accent4" accent5="accent5" accent6="accent6" hlink="hlink" folHlink="folHlink"/>
    </a:extraClrScheme>
    <a:extraClrScheme>
      <a:clrScheme name="Watermark 7">
        <a:dk1>
          <a:srgbClr val="424458"/>
        </a:dk1>
        <a:lt1>
          <a:srgbClr val="FFFFFF"/>
        </a:lt1>
        <a:dk2>
          <a:srgbClr val="000066"/>
        </a:dk2>
        <a:lt2>
          <a:srgbClr val="FFFFFF"/>
        </a:lt2>
        <a:accent1>
          <a:srgbClr val="6666FF"/>
        </a:accent1>
        <a:accent2>
          <a:srgbClr val="333399"/>
        </a:accent2>
        <a:accent3>
          <a:srgbClr val="AAAAB8"/>
        </a:accent3>
        <a:accent4>
          <a:srgbClr val="DADADA"/>
        </a:accent4>
        <a:accent5>
          <a:srgbClr val="B8B8FF"/>
        </a:accent5>
        <a:accent6>
          <a:srgbClr val="2D2D8A"/>
        </a:accent6>
        <a:hlink>
          <a:srgbClr val="FF9900"/>
        </a:hlink>
        <a:folHlink>
          <a:srgbClr val="CCCC00"/>
        </a:folHlink>
      </a:clrScheme>
      <a:clrMap bg1="dk2" tx1="lt1" bg2="dk1" tx2="lt2" accent1="accent1" accent2="accent2" accent3="accent3" accent4="accent4" accent5="accent5" accent6="accent6" hlink="hlink" folHlink="folHlink"/>
    </a:extraClrScheme>
    <a:extraClrScheme>
      <a:clrScheme name="Watermark 8">
        <a:dk1>
          <a:srgbClr val="1C1C1C"/>
        </a:dk1>
        <a:lt1>
          <a:srgbClr val="FFFFCC"/>
        </a:lt1>
        <a:dk2>
          <a:srgbClr val="390B20"/>
        </a:dk2>
        <a:lt2>
          <a:srgbClr val="FFFFCC"/>
        </a:lt2>
        <a:accent1>
          <a:srgbClr val="FF916F"/>
        </a:accent1>
        <a:accent2>
          <a:srgbClr val="561450"/>
        </a:accent2>
        <a:accent3>
          <a:srgbClr val="AEAAAB"/>
        </a:accent3>
        <a:accent4>
          <a:srgbClr val="DADAAE"/>
        </a:accent4>
        <a:accent5>
          <a:srgbClr val="FFC7BB"/>
        </a:accent5>
        <a:accent6>
          <a:srgbClr val="4D1148"/>
        </a:accent6>
        <a:hlink>
          <a:srgbClr val="637D95"/>
        </a:hlink>
        <a:folHlink>
          <a:srgbClr val="FFCC00"/>
        </a:folHlink>
      </a:clrScheme>
      <a:clrMap bg1="dk2" tx1="lt1" bg2="dk1" tx2="lt2" accent1="accent1" accent2="accent2" accent3="accent3" accent4="accent4" accent5="accent5" accent6="accent6" hlink="hlink" folHlink="folHlink"/>
    </a:extraClrScheme>
    <a:extraClrScheme>
      <a:clrScheme name="Watermark 9">
        <a:dk1>
          <a:srgbClr val="4C0000"/>
        </a:dk1>
        <a:lt1>
          <a:srgbClr val="FFFFFF"/>
        </a:lt1>
        <a:dk2>
          <a:srgbClr val="722104"/>
        </a:dk2>
        <a:lt2>
          <a:srgbClr val="FFFFFF"/>
        </a:lt2>
        <a:accent1>
          <a:srgbClr val="CC6600"/>
        </a:accent1>
        <a:accent2>
          <a:srgbClr val="8A2E00"/>
        </a:accent2>
        <a:accent3>
          <a:srgbClr val="BCABAA"/>
        </a:accent3>
        <a:accent4>
          <a:srgbClr val="DADADA"/>
        </a:accent4>
        <a:accent5>
          <a:srgbClr val="E2B8AA"/>
        </a:accent5>
        <a:accent6>
          <a:srgbClr val="7D2900"/>
        </a:accent6>
        <a:hlink>
          <a:srgbClr val="FFCC00"/>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Watermark">
  <a:themeElements>
    <a:clrScheme name="Watermark 1">
      <a:dk1>
        <a:srgbClr val="000000"/>
      </a:dk1>
      <a:lt1>
        <a:srgbClr val="FFFFFF"/>
      </a:lt1>
      <a:dk2>
        <a:srgbClr val="000000"/>
      </a:dk2>
      <a:lt2>
        <a:srgbClr val="808080"/>
      </a:lt2>
      <a:accent1>
        <a:srgbClr val="CCCCFF"/>
      </a:accent1>
      <a:accent2>
        <a:srgbClr val="D9D8EC"/>
      </a:accent2>
      <a:accent3>
        <a:srgbClr val="FFFFFF"/>
      </a:accent3>
      <a:accent4>
        <a:srgbClr val="000000"/>
      </a:accent4>
      <a:accent5>
        <a:srgbClr val="E2E2FF"/>
      </a:accent5>
      <a:accent6>
        <a:srgbClr val="C4C4D6"/>
      </a:accent6>
      <a:hlink>
        <a:srgbClr val="6767FF"/>
      </a:hlink>
      <a:folHlink>
        <a:srgbClr val="9933FF"/>
      </a:folHlink>
    </a:clrScheme>
    <a:fontScheme name="Watermar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Watermark 1">
        <a:dk1>
          <a:srgbClr val="000000"/>
        </a:dk1>
        <a:lt1>
          <a:srgbClr val="FFFFFF"/>
        </a:lt1>
        <a:dk2>
          <a:srgbClr val="000000"/>
        </a:dk2>
        <a:lt2>
          <a:srgbClr val="808080"/>
        </a:lt2>
        <a:accent1>
          <a:srgbClr val="CCCCFF"/>
        </a:accent1>
        <a:accent2>
          <a:srgbClr val="D9D8EC"/>
        </a:accent2>
        <a:accent3>
          <a:srgbClr val="FFFFFF"/>
        </a:accent3>
        <a:accent4>
          <a:srgbClr val="000000"/>
        </a:accent4>
        <a:accent5>
          <a:srgbClr val="E2E2FF"/>
        </a:accent5>
        <a:accent6>
          <a:srgbClr val="C4C4D6"/>
        </a:accent6>
        <a:hlink>
          <a:srgbClr val="6767FF"/>
        </a:hlink>
        <a:folHlink>
          <a:srgbClr val="9933FF"/>
        </a:folHlink>
      </a:clrScheme>
      <a:clrMap bg1="lt1" tx1="dk1" bg2="lt2" tx2="dk2" accent1="accent1" accent2="accent2" accent3="accent3" accent4="accent4" accent5="accent5" accent6="accent6" hlink="hlink" folHlink="folHlink"/>
    </a:extraClrScheme>
    <a:extraClrScheme>
      <a:clrScheme name="Watermark 2">
        <a:dk1>
          <a:srgbClr val="000000"/>
        </a:dk1>
        <a:lt1>
          <a:srgbClr val="FFFFFF"/>
        </a:lt1>
        <a:dk2>
          <a:srgbClr val="666633"/>
        </a:dk2>
        <a:lt2>
          <a:srgbClr val="5F5F5F"/>
        </a:lt2>
        <a:accent1>
          <a:srgbClr val="FFCC00"/>
        </a:accent1>
        <a:accent2>
          <a:srgbClr val="EFF0B2"/>
        </a:accent2>
        <a:accent3>
          <a:srgbClr val="FFFFFF"/>
        </a:accent3>
        <a:accent4>
          <a:srgbClr val="000000"/>
        </a:accent4>
        <a:accent5>
          <a:srgbClr val="FFE2AA"/>
        </a:accent5>
        <a:accent6>
          <a:srgbClr val="D9D9A1"/>
        </a:accent6>
        <a:hlink>
          <a:srgbClr val="808000"/>
        </a:hlink>
        <a:folHlink>
          <a:srgbClr val="CCCC00"/>
        </a:folHlink>
      </a:clrScheme>
      <a:clrMap bg1="lt1" tx1="dk1" bg2="lt2" tx2="dk2" accent1="accent1" accent2="accent2" accent3="accent3" accent4="accent4" accent5="accent5" accent6="accent6" hlink="hlink" folHlink="folHlink"/>
    </a:extraClrScheme>
    <a:extraClrScheme>
      <a:clrScheme name="Watermark 3">
        <a:dk1>
          <a:srgbClr val="000000"/>
        </a:dk1>
        <a:lt1>
          <a:srgbClr val="FFFFFF"/>
        </a:lt1>
        <a:dk2>
          <a:srgbClr val="000000"/>
        </a:dk2>
        <a:lt2>
          <a:srgbClr val="666699"/>
        </a:lt2>
        <a:accent1>
          <a:srgbClr val="9BB0CB"/>
        </a:accent1>
        <a:accent2>
          <a:srgbClr val="D1E0CE"/>
        </a:accent2>
        <a:accent3>
          <a:srgbClr val="FFFFFF"/>
        </a:accent3>
        <a:accent4>
          <a:srgbClr val="000000"/>
        </a:accent4>
        <a:accent5>
          <a:srgbClr val="CBD4E2"/>
        </a:accent5>
        <a:accent6>
          <a:srgbClr val="BDCBBA"/>
        </a:accent6>
        <a:hlink>
          <a:srgbClr val="8EA642"/>
        </a:hlink>
        <a:folHlink>
          <a:srgbClr val="CCCC00"/>
        </a:folHlink>
      </a:clrScheme>
      <a:clrMap bg1="lt1" tx1="dk1" bg2="lt2" tx2="dk2" accent1="accent1" accent2="accent2" accent3="accent3" accent4="accent4" accent5="accent5" accent6="accent6" hlink="hlink" folHlink="folHlink"/>
    </a:extraClrScheme>
    <a:extraClrScheme>
      <a:clrScheme name="Watermark 4">
        <a:dk1>
          <a:srgbClr val="333300"/>
        </a:dk1>
        <a:lt1>
          <a:srgbClr val="FFFFCC"/>
        </a:lt1>
        <a:dk2>
          <a:srgbClr val="336600"/>
        </a:dk2>
        <a:lt2>
          <a:srgbClr val="FFFFCC"/>
        </a:lt2>
        <a:accent1>
          <a:srgbClr val="99CC00"/>
        </a:accent1>
        <a:accent2>
          <a:srgbClr val="669900"/>
        </a:accent2>
        <a:accent3>
          <a:srgbClr val="ADB8AA"/>
        </a:accent3>
        <a:accent4>
          <a:srgbClr val="DADAAE"/>
        </a:accent4>
        <a:accent5>
          <a:srgbClr val="CAE2AA"/>
        </a:accent5>
        <a:accent6>
          <a:srgbClr val="5C8A00"/>
        </a:accent6>
        <a:hlink>
          <a:srgbClr val="CC9900"/>
        </a:hlink>
        <a:folHlink>
          <a:srgbClr val="FFCC00"/>
        </a:folHlink>
      </a:clrScheme>
      <a:clrMap bg1="dk2" tx1="lt1" bg2="dk1" tx2="lt2" accent1="accent1" accent2="accent2" accent3="accent3" accent4="accent4" accent5="accent5" accent6="accent6" hlink="hlink" folHlink="folHlink"/>
    </a:extraClrScheme>
    <a:extraClrScheme>
      <a:clrScheme name="Watermark 5">
        <a:dk1>
          <a:srgbClr val="424458"/>
        </a:dk1>
        <a:lt1>
          <a:srgbClr val="FFFFFF"/>
        </a:lt1>
        <a:dk2>
          <a:srgbClr val="004A48"/>
        </a:dk2>
        <a:lt2>
          <a:srgbClr val="FFFFFF"/>
        </a:lt2>
        <a:accent1>
          <a:srgbClr val="83B200"/>
        </a:accent1>
        <a:accent2>
          <a:srgbClr val="006260"/>
        </a:accent2>
        <a:accent3>
          <a:srgbClr val="AAB1B1"/>
        </a:accent3>
        <a:accent4>
          <a:srgbClr val="DADADA"/>
        </a:accent4>
        <a:accent5>
          <a:srgbClr val="C1D5AA"/>
        </a:accent5>
        <a:accent6>
          <a:srgbClr val="005856"/>
        </a:accent6>
        <a:hlink>
          <a:srgbClr val="6666FF"/>
        </a:hlink>
        <a:folHlink>
          <a:srgbClr val="B2B2B2"/>
        </a:folHlink>
      </a:clrScheme>
      <a:clrMap bg1="dk2" tx1="lt1" bg2="dk1" tx2="lt2" accent1="accent1" accent2="accent2" accent3="accent3" accent4="accent4" accent5="accent5" accent6="accent6" hlink="hlink" folHlink="folHlink"/>
    </a:extraClrScheme>
    <a:extraClrScheme>
      <a:clrScheme name="Watermark 6">
        <a:dk1>
          <a:srgbClr val="000000"/>
        </a:dk1>
        <a:lt1>
          <a:srgbClr val="FFFFFF"/>
        </a:lt1>
        <a:dk2>
          <a:srgbClr val="1C2046"/>
        </a:dk2>
        <a:lt2>
          <a:srgbClr val="FFFFFF"/>
        </a:lt2>
        <a:accent1>
          <a:srgbClr val="00CCFF"/>
        </a:accent1>
        <a:accent2>
          <a:srgbClr val="2D226E"/>
        </a:accent2>
        <a:accent3>
          <a:srgbClr val="ABABB0"/>
        </a:accent3>
        <a:accent4>
          <a:srgbClr val="DADADA"/>
        </a:accent4>
        <a:accent5>
          <a:srgbClr val="AAE2FF"/>
        </a:accent5>
        <a:accent6>
          <a:srgbClr val="281E63"/>
        </a:accent6>
        <a:hlink>
          <a:srgbClr val="666699"/>
        </a:hlink>
        <a:folHlink>
          <a:srgbClr val="9999FF"/>
        </a:folHlink>
      </a:clrScheme>
      <a:clrMap bg1="dk2" tx1="lt1" bg2="dk1" tx2="lt2" accent1="accent1" accent2="accent2" accent3="accent3" accent4="accent4" accent5="accent5" accent6="accent6" hlink="hlink" folHlink="folHlink"/>
    </a:extraClrScheme>
    <a:extraClrScheme>
      <a:clrScheme name="Watermark 7">
        <a:dk1>
          <a:srgbClr val="424458"/>
        </a:dk1>
        <a:lt1>
          <a:srgbClr val="FFFFFF"/>
        </a:lt1>
        <a:dk2>
          <a:srgbClr val="000066"/>
        </a:dk2>
        <a:lt2>
          <a:srgbClr val="FFFFFF"/>
        </a:lt2>
        <a:accent1>
          <a:srgbClr val="6666FF"/>
        </a:accent1>
        <a:accent2>
          <a:srgbClr val="333399"/>
        </a:accent2>
        <a:accent3>
          <a:srgbClr val="AAAAB8"/>
        </a:accent3>
        <a:accent4>
          <a:srgbClr val="DADADA"/>
        </a:accent4>
        <a:accent5>
          <a:srgbClr val="B8B8FF"/>
        </a:accent5>
        <a:accent6>
          <a:srgbClr val="2D2D8A"/>
        </a:accent6>
        <a:hlink>
          <a:srgbClr val="FF9900"/>
        </a:hlink>
        <a:folHlink>
          <a:srgbClr val="CCCC00"/>
        </a:folHlink>
      </a:clrScheme>
      <a:clrMap bg1="dk2" tx1="lt1" bg2="dk1" tx2="lt2" accent1="accent1" accent2="accent2" accent3="accent3" accent4="accent4" accent5="accent5" accent6="accent6" hlink="hlink" folHlink="folHlink"/>
    </a:extraClrScheme>
    <a:extraClrScheme>
      <a:clrScheme name="Watermark 8">
        <a:dk1>
          <a:srgbClr val="1C1C1C"/>
        </a:dk1>
        <a:lt1>
          <a:srgbClr val="FFFFCC"/>
        </a:lt1>
        <a:dk2>
          <a:srgbClr val="390B20"/>
        </a:dk2>
        <a:lt2>
          <a:srgbClr val="FFFFCC"/>
        </a:lt2>
        <a:accent1>
          <a:srgbClr val="FF916F"/>
        </a:accent1>
        <a:accent2>
          <a:srgbClr val="561450"/>
        </a:accent2>
        <a:accent3>
          <a:srgbClr val="AEAAAB"/>
        </a:accent3>
        <a:accent4>
          <a:srgbClr val="DADAAE"/>
        </a:accent4>
        <a:accent5>
          <a:srgbClr val="FFC7BB"/>
        </a:accent5>
        <a:accent6>
          <a:srgbClr val="4D1148"/>
        </a:accent6>
        <a:hlink>
          <a:srgbClr val="637D95"/>
        </a:hlink>
        <a:folHlink>
          <a:srgbClr val="FFCC00"/>
        </a:folHlink>
      </a:clrScheme>
      <a:clrMap bg1="dk2" tx1="lt1" bg2="dk1" tx2="lt2" accent1="accent1" accent2="accent2" accent3="accent3" accent4="accent4" accent5="accent5" accent6="accent6" hlink="hlink" folHlink="folHlink"/>
    </a:extraClrScheme>
    <a:extraClrScheme>
      <a:clrScheme name="Watermark 9">
        <a:dk1>
          <a:srgbClr val="4C0000"/>
        </a:dk1>
        <a:lt1>
          <a:srgbClr val="FFFFFF"/>
        </a:lt1>
        <a:dk2>
          <a:srgbClr val="722104"/>
        </a:dk2>
        <a:lt2>
          <a:srgbClr val="FFFFFF"/>
        </a:lt2>
        <a:accent1>
          <a:srgbClr val="CC6600"/>
        </a:accent1>
        <a:accent2>
          <a:srgbClr val="8A2E00"/>
        </a:accent2>
        <a:accent3>
          <a:srgbClr val="BCABAA"/>
        </a:accent3>
        <a:accent4>
          <a:srgbClr val="DADADA"/>
        </a:accent4>
        <a:accent5>
          <a:srgbClr val="E2B8AA"/>
        </a:accent5>
        <a:accent6>
          <a:srgbClr val="7D2900"/>
        </a:accent6>
        <a:hlink>
          <a:srgbClr val="FFCC00"/>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Watermark">
  <a:themeElements>
    <a:clrScheme name="Watermark 1">
      <a:dk1>
        <a:srgbClr val="000000"/>
      </a:dk1>
      <a:lt1>
        <a:srgbClr val="FFFFFF"/>
      </a:lt1>
      <a:dk2>
        <a:srgbClr val="000000"/>
      </a:dk2>
      <a:lt2>
        <a:srgbClr val="808080"/>
      </a:lt2>
      <a:accent1>
        <a:srgbClr val="CCCCFF"/>
      </a:accent1>
      <a:accent2>
        <a:srgbClr val="D9D8EC"/>
      </a:accent2>
      <a:accent3>
        <a:srgbClr val="FFFFFF"/>
      </a:accent3>
      <a:accent4>
        <a:srgbClr val="000000"/>
      </a:accent4>
      <a:accent5>
        <a:srgbClr val="E2E2FF"/>
      </a:accent5>
      <a:accent6>
        <a:srgbClr val="C4C4D6"/>
      </a:accent6>
      <a:hlink>
        <a:srgbClr val="6767FF"/>
      </a:hlink>
      <a:folHlink>
        <a:srgbClr val="9933FF"/>
      </a:folHlink>
    </a:clrScheme>
    <a:fontScheme name="Watermar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Watermark 1">
        <a:dk1>
          <a:srgbClr val="000000"/>
        </a:dk1>
        <a:lt1>
          <a:srgbClr val="FFFFFF"/>
        </a:lt1>
        <a:dk2>
          <a:srgbClr val="000000"/>
        </a:dk2>
        <a:lt2>
          <a:srgbClr val="808080"/>
        </a:lt2>
        <a:accent1>
          <a:srgbClr val="CCCCFF"/>
        </a:accent1>
        <a:accent2>
          <a:srgbClr val="D9D8EC"/>
        </a:accent2>
        <a:accent3>
          <a:srgbClr val="FFFFFF"/>
        </a:accent3>
        <a:accent4>
          <a:srgbClr val="000000"/>
        </a:accent4>
        <a:accent5>
          <a:srgbClr val="E2E2FF"/>
        </a:accent5>
        <a:accent6>
          <a:srgbClr val="C4C4D6"/>
        </a:accent6>
        <a:hlink>
          <a:srgbClr val="6767FF"/>
        </a:hlink>
        <a:folHlink>
          <a:srgbClr val="9933FF"/>
        </a:folHlink>
      </a:clrScheme>
      <a:clrMap bg1="lt1" tx1="dk1" bg2="lt2" tx2="dk2" accent1="accent1" accent2="accent2" accent3="accent3" accent4="accent4" accent5="accent5" accent6="accent6" hlink="hlink" folHlink="folHlink"/>
    </a:extraClrScheme>
    <a:extraClrScheme>
      <a:clrScheme name="Watermark 2">
        <a:dk1>
          <a:srgbClr val="000000"/>
        </a:dk1>
        <a:lt1>
          <a:srgbClr val="FFFFFF"/>
        </a:lt1>
        <a:dk2>
          <a:srgbClr val="666633"/>
        </a:dk2>
        <a:lt2>
          <a:srgbClr val="5F5F5F"/>
        </a:lt2>
        <a:accent1>
          <a:srgbClr val="FFCC00"/>
        </a:accent1>
        <a:accent2>
          <a:srgbClr val="EFF0B2"/>
        </a:accent2>
        <a:accent3>
          <a:srgbClr val="FFFFFF"/>
        </a:accent3>
        <a:accent4>
          <a:srgbClr val="000000"/>
        </a:accent4>
        <a:accent5>
          <a:srgbClr val="FFE2AA"/>
        </a:accent5>
        <a:accent6>
          <a:srgbClr val="D9D9A1"/>
        </a:accent6>
        <a:hlink>
          <a:srgbClr val="808000"/>
        </a:hlink>
        <a:folHlink>
          <a:srgbClr val="CCCC00"/>
        </a:folHlink>
      </a:clrScheme>
      <a:clrMap bg1="lt1" tx1="dk1" bg2="lt2" tx2="dk2" accent1="accent1" accent2="accent2" accent3="accent3" accent4="accent4" accent5="accent5" accent6="accent6" hlink="hlink" folHlink="folHlink"/>
    </a:extraClrScheme>
    <a:extraClrScheme>
      <a:clrScheme name="Watermark 3">
        <a:dk1>
          <a:srgbClr val="000000"/>
        </a:dk1>
        <a:lt1>
          <a:srgbClr val="FFFFFF"/>
        </a:lt1>
        <a:dk2>
          <a:srgbClr val="000000"/>
        </a:dk2>
        <a:lt2>
          <a:srgbClr val="666699"/>
        </a:lt2>
        <a:accent1>
          <a:srgbClr val="9BB0CB"/>
        </a:accent1>
        <a:accent2>
          <a:srgbClr val="D1E0CE"/>
        </a:accent2>
        <a:accent3>
          <a:srgbClr val="FFFFFF"/>
        </a:accent3>
        <a:accent4>
          <a:srgbClr val="000000"/>
        </a:accent4>
        <a:accent5>
          <a:srgbClr val="CBD4E2"/>
        </a:accent5>
        <a:accent6>
          <a:srgbClr val="BDCBBA"/>
        </a:accent6>
        <a:hlink>
          <a:srgbClr val="8EA642"/>
        </a:hlink>
        <a:folHlink>
          <a:srgbClr val="CCCC00"/>
        </a:folHlink>
      </a:clrScheme>
      <a:clrMap bg1="lt1" tx1="dk1" bg2="lt2" tx2="dk2" accent1="accent1" accent2="accent2" accent3="accent3" accent4="accent4" accent5="accent5" accent6="accent6" hlink="hlink" folHlink="folHlink"/>
    </a:extraClrScheme>
    <a:extraClrScheme>
      <a:clrScheme name="Watermark 4">
        <a:dk1>
          <a:srgbClr val="333300"/>
        </a:dk1>
        <a:lt1>
          <a:srgbClr val="FFFFCC"/>
        </a:lt1>
        <a:dk2>
          <a:srgbClr val="336600"/>
        </a:dk2>
        <a:lt2>
          <a:srgbClr val="FFFFCC"/>
        </a:lt2>
        <a:accent1>
          <a:srgbClr val="99CC00"/>
        </a:accent1>
        <a:accent2>
          <a:srgbClr val="669900"/>
        </a:accent2>
        <a:accent3>
          <a:srgbClr val="ADB8AA"/>
        </a:accent3>
        <a:accent4>
          <a:srgbClr val="DADAAE"/>
        </a:accent4>
        <a:accent5>
          <a:srgbClr val="CAE2AA"/>
        </a:accent5>
        <a:accent6>
          <a:srgbClr val="5C8A00"/>
        </a:accent6>
        <a:hlink>
          <a:srgbClr val="CC9900"/>
        </a:hlink>
        <a:folHlink>
          <a:srgbClr val="FFCC00"/>
        </a:folHlink>
      </a:clrScheme>
      <a:clrMap bg1="dk2" tx1="lt1" bg2="dk1" tx2="lt2" accent1="accent1" accent2="accent2" accent3="accent3" accent4="accent4" accent5="accent5" accent6="accent6" hlink="hlink" folHlink="folHlink"/>
    </a:extraClrScheme>
    <a:extraClrScheme>
      <a:clrScheme name="Watermark 5">
        <a:dk1>
          <a:srgbClr val="424458"/>
        </a:dk1>
        <a:lt1>
          <a:srgbClr val="FFFFFF"/>
        </a:lt1>
        <a:dk2>
          <a:srgbClr val="004A48"/>
        </a:dk2>
        <a:lt2>
          <a:srgbClr val="FFFFFF"/>
        </a:lt2>
        <a:accent1>
          <a:srgbClr val="83B200"/>
        </a:accent1>
        <a:accent2>
          <a:srgbClr val="006260"/>
        </a:accent2>
        <a:accent3>
          <a:srgbClr val="AAB1B1"/>
        </a:accent3>
        <a:accent4>
          <a:srgbClr val="DADADA"/>
        </a:accent4>
        <a:accent5>
          <a:srgbClr val="C1D5AA"/>
        </a:accent5>
        <a:accent6>
          <a:srgbClr val="005856"/>
        </a:accent6>
        <a:hlink>
          <a:srgbClr val="6666FF"/>
        </a:hlink>
        <a:folHlink>
          <a:srgbClr val="B2B2B2"/>
        </a:folHlink>
      </a:clrScheme>
      <a:clrMap bg1="dk2" tx1="lt1" bg2="dk1" tx2="lt2" accent1="accent1" accent2="accent2" accent3="accent3" accent4="accent4" accent5="accent5" accent6="accent6" hlink="hlink" folHlink="folHlink"/>
    </a:extraClrScheme>
    <a:extraClrScheme>
      <a:clrScheme name="Watermark 6">
        <a:dk1>
          <a:srgbClr val="000000"/>
        </a:dk1>
        <a:lt1>
          <a:srgbClr val="FFFFFF"/>
        </a:lt1>
        <a:dk2>
          <a:srgbClr val="1C2046"/>
        </a:dk2>
        <a:lt2>
          <a:srgbClr val="FFFFFF"/>
        </a:lt2>
        <a:accent1>
          <a:srgbClr val="00CCFF"/>
        </a:accent1>
        <a:accent2>
          <a:srgbClr val="2D226E"/>
        </a:accent2>
        <a:accent3>
          <a:srgbClr val="ABABB0"/>
        </a:accent3>
        <a:accent4>
          <a:srgbClr val="DADADA"/>
        </a:accent4>
        <a:accent5>
          <a:srgbClr val="AAE2FF"/>
        </a:accent5>
        <a:accent6>
          <a:srgbClr val="281E63"/>
        </a:accent6>
        <a:hlink>
          <a:srgbClr val="666699"/>
        </a:hlink>
        <a:folHlink>
          <a:srgbClr val="9999FF"/>
        </a:folHlink>
      </a:clrScheme>
      <a:clrMap bg1="dk2" tx1="lt1" bg2="dk1" tx2="lt2" accent1="accent1" accent2="accent2" accent3="accent3" accent4="accent4" accent5="accent5" accent6="accent6" hlink="hlink" folHlink="folHlink"/>
    </a:extraClrScheme>
    <a:extraClrScheme>
      <a:clrScheme name="Watermark 7">
        <a:dk1>
          <a:srgbClr val="424458"/>
        </a:dk1>
        <a:lt1>
          <a:srgbClr val="FFFFFF"/>
        </a:lt1>
        <a:dk2>
          <a:srgbClr val="000066"/>
        </a:dk2>
        <a:lt2>
          <a:srgbClr val="FFFFFF"/>
        </a:lt2>
        <a:accent1>
          <a:srgbClr val="6666FF"/>
        </a:accent1>
        <a:accent2>
          <a:srgbClr val="333399"/>
        </a:accent2>
        <a:accent3>
          <a:srgbClr val="AAAAB8"/>
        </a:accent3>
        <a:accent4>
          <a:srgbClr val="DADADA"/>
        </a:accent4>
        <a:accent5>
          <a:srgbClr val="B8B8FF"/>
        </a:accent5>
        <a:accent6>
          <a:srgbClr val="2D2D8A"/>
        </a:accent6>
        <a:hlink>
          <a:srgbClr val="FF9900"/>
        </a:hlink>
        <a:folHlink>
          <a:srgbClr val="CCCC00"/>
        </a:folHlink>
      </a:clrScheme>
      <a:clrMap bg1="dk2" tx1="lt1" bg2="dk1" tx2="lt2" accent1="accent1" accent2="accent2" accent3="accent3" accent4="accent4" accent5="accent5" accent6="accent6" hlink="hlink" folHlink="folHlink"/>
    </a:extraClrScheme>
    <a:extraClrScheme>
      <a:clrScheme name="Watermark 8">
        <a:dk1>
          <a:srgbClr val="1C1C1C"/>
        </a:dk1>
        <a:lt1>
          <a:srgbClr val="FFFFCC"/>
        </a:lt1>
        <a:dk2>
          <a:srgbClr val="390B20"/>
        </a:dk2>
        <a:lt2>
          <a:srgbClr val="FFFFCC"/>
        </a:lt2>
        <a:accent1>
          <a:srgbClr val="FF916F"/>
        </a:accent1>
        <a:accent2>
          <a:srgbClr val="561450"/>
        </a:accent2>
        <a:accent3>
          <a:srgbClr val="AEAAAB"/>
        </a:accent3>
        <a:accent4>
          <a:srgbClr val="DADAAE"/>
        </a:accent4>
        <a:accent5>
          <a:srgbClr val="FFC7BB"/>
        </a:accent5>
        <a:accent6>
          <a:srgbClr val="4D1148"/>
        </a:accent6>
        <a:hlink>
          <a:srgbClr val="637D95"/>
        </a:hlink>
        <a:folHlink>
          <a:srgbClr val="FFCC00"/>
        </a:folHlink>
      </a:clrScheme>
      <a:clrMap bg1="dk2" tx1="lt1" bg2="dk1" tx2="lt2" accent1="accent1" accent2="accent2" accent3="accent3" accent4="accent4" accent5="accent5" accent6="accent6" hlink="hlink" folHlink="folHlink"/>
    </a:extraClrScheme>
    <a:extraClrScheme>
      <a:clrScheme name="Watermark 9">
        <a:dk1>
          <a:srgbClr val="4C0000"/>
        </a:dk1>
        <a:lt1>
          <a:srgbClr val="FFFFFF"/>
        </a:lt1>
        <a:dk2>
          <a:srgbClr val="722104"/>
        </a:dk2>
        <a:lt2>
          <a:srgbClr val="FFFFFF"/>
        </a:lt2>
        <a:accent1>
          <a:srgbClr val="CC6600"/>
        </a:accent1>
        <a:accent2>
          <a:srgbClr val="8A2E00"/>
        </a:accent2>
        <a:accent3>
          <a:srgbClr val="BCABAA"/>
        </a:accent3>
        <a:accent4>
          <a:srgbClr val="DADADA"/>
        </a:accent4>
        <a:accent5>
          <a:srgbClr val="E2B8AA"/>
        </a:accent5>
        <a:accent6>
          <a:srgbClr val="7D2900"/>
        </a:accent6>
        <a:hlink>
          <a:srgbClr val="FFCC00"/>
        </a:hlink>
        <a:folHlink>
          <a:srgbClr val="FF990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Office Theme</Template>
  <TotalTime>3663</TotalTime>
  <Words>1063</Words>
  <Application>Microsoft Office PowerPoint</Application>
  <PresentationFormat>On-screen Show (16:9)</PresentationFormat>
  <Paragraphs>146</Paragraphs>
  <Slides>25</Slides>
  <Notes>25</Notes>
  <HiddenSlides>0</HiddenSlides>
  <MMClips>0</MMClips>
  <ScaleCrop>false</ScaleCrop>
  <HeadingPairs>
    <vt:vector size="6" baseType="variant">
      <vt:variant>
        <vt:lpstr>Fonts Used</vt:lpstr>
      </vt:variant>
      <vt:variant>
        <vt:i4>17</vt:i4>
      </vt:variant>
      <vt:variant>
        <vt:lpstr>Theme</vt:lpstr>
      </vt:variant>
      <vt:variant>
        <vt:i4>11</vt:i4>
      </vt:variant>
      <vt:variant>
        <vt:lpstr>Slide Titles</vt:lpstr>
      </vt:variant>
      <vt:variant>
        <vt:i4>25</vt:i4>
      </vt:variant>
    </vt:vector>
  </HeadingPairs>
  <TitlesOfParts>
    <vt:vector size="53" baseType="lpstr">
      <vt:lpstr>宋体</vt:lpstr>
      <vt:lpstr>.VnTime</vt:lpstr>
      <vt:lpstr>Arial</vt:lpstr>
      <vt:lpstr>Calibri</vt:lpstr>
      <vt:lpstr>Calibri Light</vt:lpstr>
      <vt:lpstr>Cambria</vt:lpstr>
      <vt:lpstr>等线</vt:lpstr>
      <vt:lpstr>Garamond</vt:lpstr>
      <vt:lpstr>HP001 5 hàng</vt:lpstr>
      <vt:lpstr>iCiel Cadena</vt:lpstr>
      <vt:lpstr>ShelleyAllegro</vt:lpstr>
      <vt:lpstr>SVN-Gilroy Black</vt:lpstr>
      <vt:lpstr>Tahoma</vt:lpstr>
      <vt:lpstr>Times New Roman</vt:lpstr>
      <vt:lpstr>VNI-Ariston</vt:lpstr>
      <vt:lpstr>Wingdings</vt:lpstr>
      <vt:lpstr>华康海报体W12(P)</vt:lpstr>
      <vt:lpstr>Office 主题</vt:lpstr>
      <vt:lpstr>Office Theme</vt:lpstr>
      <vt:lpstr>1_Office Theme</vt:lpstr>
      <vt:lpstr>Default Design</vt:lpstr>
      <vt:lpstr>2_Office Theme</vt:lpstr>
      <vt:lpstr>1_Default Design</vt:lpstr>
      <vt:lpstr>Watermark</vt:lpstr>
      <vt:lpstr>2_Default Design</vt:lpstr>
      <vt:lpstr>1_Watermark</vt:lpstr>
      <vt:lpstr>3_Default Design</vt:lpstr>
      <vt:lpstr>2_Watermark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Tuan 9 Dai tu- TRÂM</dc:title>
  <dc:creator>优品PPT</dc:creator>
  <dc:description>http://www.ypppt.com/</dc:description>
  <cp:lastModifiedBy>Microsoft account</cp:lastModifiedBy>
  <cp:revision>474</cp:revision>
  <dcterms:created xsi:type="dcterms:W3CDTF">2016-09-03T08:50:05Z</dcterms:created>
  <dcterms:modified xsi:type="dcterms:W3CDTF">2024-05-10T18:03:42Z</dcterms:modified>
</cp:coreProperties>
</file>