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x-wav"/>
  <Override PartName="/ppt/notesSlides/notesSlide1.xml" ContentType="application/vnd.openxmlformats-officedocument.presentationml.notesSlide+xml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7" r:id="rId2"/>
    <p:sldId id="258" r:id="rId3"/>
    <p:sldId id="344" r:id="rId4"/>
    <p:sldId id="260" r:id="rId5"/>
    <p:sldId id="261" r:id="rId6"/>
    <p:sldId id="262" r:id="rId7"/>
    <p:sldId id="265" r:id="rId8"/>
    <p:sldId id="308" r:id="rId9"/>
    <p:sldId id="266" r:id="rId10"/>
    <p:sldId id="306" r:id="rId11"/>
    <p:sldId id="267" r:id="rId12"/>
    <p:sldId id="343" r:id="rId13"/>
    <p:sldId id="346" r:id="rId14"/>
    <p:sldId id="347" r:id="rId15"/>
    <p:sldId id="348" r:id="rId16"/>
    <p:sldId id="367" r:id="rId17"/>
    <p:sldId id="288" r:id="rId18"/>
    <p:sldId id="317" r:id="rId19"/>
    <p:sldId id="325" r:id="rId20"/>
    <p:sldId id="326" r:id="rId21"/>
    <p:sldId id="327" r:id="rId22"/>
    <p:sldId id="328" r:id="rId23"/>
    <p:sldId id="329" r:id="rId24"/>
    <p:sldId id="340" r:id="rId25"/>
    <p:sldId id="339" r:id="rId26"/>
    <p:sldId id="332" r:id="rId27"/>
    <p:sldId id="333" r:id="rId28"/>
    <p:sldId id="324" r:id="rId29"/>
    <p:sldId id="368" r:id="rId30"/>
    <p:sldId id="369" r:id="rId31"/>
    <p:sldId id="370" r:id="rId32"/>
    <p:sldId id="351" r:id="rId33"/>
    <p:sldId id="352" r:id="rId34"/>
    <p:sldId id="353" r:id="rId35"/>
    <p:sldId id="354" r:id="rId36"/>
    <p:sldId id="355" r:id="rId37"/>
    <p:sldId id="356" r:id="rId38"/>
    <p:sldId id="357" r:id="rId39"/>
    <p:sldId id="358" r:id="rId40"/>
    <p:sldId id="359" r:id="rId41"/>
    <p:sldId id="360" r:id="rId42"/>
    <p:sldId id="361" r:id="rId43"/>
    <p:sldId id="362" r:id="rId44"/>
    <p:sldId id="302" r:id="rId45"/>
    <p:sldId id="371" r:id="rId46"/>
    <p:sldId id="349" r:id="rId47"/>
    <p:sldId id="350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A76C"/>
    <a:srgbClr val="FFFFFF"/>
    <a:srgbClr val="A3DA8D"/>
    <a:srgbClr val="F6882E"/>
    <a:srgbClr val="CCC1DA"/>
    <a:srgbClr val="A1C0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1" autoAdjust="0"/>
    <p:restoredTop sz="94660"/>
  </p:normalViewPr>
  <p:slideViewPr>
    <p:cSldViewPr>
      <p:cViewPr>
        <p:scale>
          <a:sx n="60" d="100"/>
          <a:sy n="60" d="100"/>
        </p:scale>
        <p:origin x="-2478" y="-1182"/>
      </p:cViewPr>
      <p:guideLst>
        <p:guide orient="horz" pos="2160"/>
        <p:guide pos="3840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338DAC-3A3E-4A07-AE99-6EC15EA42DF8}" type="datetimeFigureOut">
              <a:rPr lang="vi-VN" smtClean="0"/>
              <a:t>20/03/2023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AAAA65-A69B-4742-A62E-1B74EC8BE2D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2671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0F26E-9DEE-4295-81C3-DBC3B55B13F8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00797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AAAA65-A69B-4742-A62E-1B74EC8BE2D7}" type="slidenum">
              <a:rPr lang="vi-VN" smtClean="0"/>
              <a:t>30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0199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" y="0"/>
            <a:ext cx="12188477" cy="685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366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6.wav"/><Relationship Id="rId7" Type="http://schemas.openxmlformats.org/officeDocument/2006/relationships/image" Target="../media/image15.jp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6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3.wav"/><Relationship Id="rId13" Type="http://schemas.openxmlformats.org/officeDocument/2006/relationships/image" Target="../media/image23.png"/><Relationship Id="rId3" Type="http://schemas.microsoft.com/office/2007/relationships/media" Target="../media/media6.wav"/><Relationship Id="rId7" Type="http://schemas.microsoft.com/office/2007/relationships/media" Target="../media/media3.wav"/><Relationship Id="rId12" Type="http://schemas.openxmlformats.org/officeDocument/2006/relationships/image" Target="../media/image22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audio" Target="../media/media5.wav"/><Relationship Id="rId11" Type="http://schemas.openxmlformats.org/officeDocument/2006/relationships/image" Target="../media/image21.png"/><Relationship Id="rId5" Type="http://schemas.microsoft.com/office/2007/relationships/media" Target="../media/media5.wav"/><Relationship Id="rId10" Type="http://schemas.openxmlformats.org/officeDocument/2006/relationships/image" Target="../media/image20.png"/><Relationship Id="rId4" Type="http://schemas.openxmlformats.org/officeDocument/2006/relationships/audio" Target="../media/media6.wav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2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8.wav"/><Relationship Id="rId7" Type="http://schemas.microsoft.com/office/2007/relationships/hdphoto" Target="../media/hdphoto1.wdp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gif"/><Relationship Id="rId10" Type="http://schemas.openxmlformats.org/officeDocument/2006/relationships/image" Target="../media/image20.png"/><Relationship Id="rId4" Type="http://schemas.openxmlformats.org/officeDocument/2006/relationships/audio" Target="../media/audio9.wav"/><Relationship Id="rId9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8.wav"/><Relationship Id="rId7" Type="http://schemas.microsoft.com/office/2007/relationships/hdphoto" Target="../media/hdphoto1.wdp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gif"/><Relationship Id="rId10" Type="http://schemas.openxmlformats.org/officeDocument/2006/relationships/image" Target="../media/image22.png"/><Relationship Id="rId4" Type="http://schemas.openxmlformats.org/officeDocument/2006/relationships/audio" Target="../media/audio9.wav"/><Relationship Id="rId9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8.wav"/><Relationship Id="rId7" Type="http://schemas.microsoft.com/office/2007/relationships/hdphoto" Target="../media/hdphoto1.wdp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gif"/><Relationship Id="rId10" Type="http://schemas.openxmlformats.org/officeDocument/2006/relationships/image" Target="../media/image23.png"/><Relationship Id="rId4" Type="http://schemas.openxmlformats.org/officeDocument/2006/relationships/audio" Target="../media/audio9.wav"/><Relationship Id="rId9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8.wav"/><Relationship Id="rId7" Type="http://schemas.microsoft.com/office/2007/relationships/hdphoto" Target="../media/hdphoto1.wdp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gif"/><Relationship Id="rId10" Type="http://schemas.openxmlformats.org/officeDocument/2006/relationships/image" Target="../media/image21.png"/><Relationship Id="rId4" Type="http://schemas.openxmlformats.org/officeDocument/2006/relationships/audio" Target="../media/audio9.wav"/><Relationship Id="rId9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15.jp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2.png"/><Relationship Id="rId12" Type="http://schemas.microsoft.com/office/2007/relationships/hdphoto" Target="../media/hdphoto1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4.gif"/><Relationship Id="rId11" Type="http://schemas.openxmlformats.org/officeDocument/2006/relationships/image" Target="../media/image35.png"/><Relationship Id="rId5" Type="http://schemas.openxmlformats.org/officeDocument/2006/relationships/audio" Target="../media/audio9.wav"/><Relationship Id="rId10" Type="http://schemas.openxmlformats.org/officeDocument/2006/relationships/image" Target="../media/image37.png"/><Relationship Id="rId4" Type="http://schemas.openxmlformats.org/officeDocument/2006/relationships/audio" Target="../media/audio8.wav"/><Relationship Id="rId9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15.jp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1.png"/><Relationship Id="rId12" Type="http://schemas.microsoft.com/office/2007/relationships/hdphoto" Target="../media/hdphoto2.wdp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4.gif"/><Relationship Id="rId11" Type="http://schemas.openxmlformats.org/officeDocument/2006/relationships/image" Target="../media/image36.png"/><Relationship Id="rId5" Type="http://schemas.openxmlformats.org/officeDocument/2006/relationships/audio" Target="../media/audio9.wav"/><Relationship Id="rId10" Type="http://schemas.openxmlformats.org/officeDocument/2006/relationships/image" Target="../media/image38.png"/><Relationship Id="rId4" Type="http://schemas.openxmlformats.org/officeDocument/2006/relationships/audio" Target="../media/audio8.wav"/><Relationship Id="rId9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15.jp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8.png"/><Relationship Id="rId12" Type="http://schemas.microsoft.com/office/2007/relationships/hdphoto" Target="../media/hdphoto2.wdp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4.gif"/><Relationship Id="rId11" Type="http://schemas.openxmlformats.org/officeDocument/2006/relationships/image" Target="../media/image36.png"/><Relationship Id="rId5" Type="http://schemas.openxmlformats.org/officeDocument/2006/relationships/audio" Target="../media/audio9.wav"/><Relationship Id="rId10" Type="http://schemas.openxmlformats.org/officeDocument/2006/relationships/image" Target="../media/image39.png"/><Relationship Id="rId4" Type="http://schemas.openxmlformats.org/officeDocument/2006/relationships/audio" Target="../media/audio8.wav"/><Relationship Id="rId9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15.jp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0.png"/><Relationship Id="rId12" Type="http://schemas.microsoft.com/office/2007/relationships/hdphoto" Target="../media/hdphoto1.wdp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4.gif"/><Relationship Id="rId11" Type="http://schemas.openxmlformats.org/officeDocument/2006/relationships/image" Target="../media/image35.png"/><Relationship Id="rId5" Type="http://schemas.openxmlformats.org/officeDocument/2006/relationships/audio" Target="../media/audio9.wav"/><Relationship Id="rId10" Type="http://schemas.openxmlformats.org/officeDocument/2006/relationships/image" Target="../media/image41.png"/><Relationship Id="rId4" Type="http://schemas.openxmlformats.org/officeDocument/2006/relationships/audio" Target="../media/audio8.wav"/><Relationship Id="rId9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8.wav"/><Relationship Id="rId7" Type="http://schemas.microsoft.com/office/2007/relationships/hdphoto" Target="../media/hdphoto1.wdp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gif"/><Relationship Id="rId10" Type="http://schemas.openxmlformats.org/officeDocument/2006/relationships/image" Target="../media/image23.png"/><Relationship Id="rId4" Type="http://schemas.openxmlformats.org/officeDocument/2006/relationships/audio" Target="../media/audio9.wav"/><Relationship Id="rId9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8.wav"/><Relationship Id="rId7" Type="http://schemas.microsoft.com/office/2007/relationships/hdphoto" Target="../media/hdphoto1.wdp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gif"/><Relationship Id="rId10" Type="http://schemas.openxmlformats.org/officeDocument/2006/relationships/image" Target="../media/image22.png"/><Relationship Id="rId4" Type="http://schemas.openxmlformats.org/officeDocument/2006/relationships/audio" Target="../media/audio9.wav"/><Relationship Id="rId9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9.png"/><Relationship Id="rId3" Type="http://schemas.openxmlformats.org/officeDocument/2006/relationships/audio" Target="NULL" TargetMode="External"/><Relationship Id="rId7" Type="http://schemas.openxmlformats.org/officeDocument/2006/relationships/image" Target="../media/image44.png"/><Relationship Id="rId12" Type="http://schemas.openxmlformats.org/officeDocument/2006/relationships/image" Target="../media/image48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43.png"/><Relationship Id="rId11" Type="http://schemas.openxmlformats.org/officeDocument/2006/relationships/image" Target="../media/image47.png"/><Relationship Id="rId5" Type="http://schemas.openxmlformats.org/officeDocument/2006/relationships/image" Target="../media/image1.png"/><Relationship Id="rId10" Type="http://schemas.openxmlformats.org/officeDocument/2006/relationships/image" Target="../media/image15.jp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6.png"/><Relationship Id="rId1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1.wav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8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8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5" Type="http://schemas.openxmlformats.org/officeDocument/2006/relationships/image" Target="../media/image57.png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7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png"/><Relationship Id="rId5" Type="http://schemas.openxmlformats.org/officeDocument/2006/relationships/image" Target="../media/image59.png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6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.png"/><Relationship Id="rId5" Type="http://schemas.openxmlformats.org/officeDocument/2006/relationships/audio" Target="../media/audio2.wav"/><Relationship Id="rId10" Type="http://schemas.openxmlformats.org/officeDocument/2006/relationships/image" Target="../media/image15.jpg"/><Relationship Id="rId4" Type="http://schemas.openxmlformats.org/officeDocument/2006/relationships/audio" Target="../media/audio9.wav"/><Relationship Id="rId9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9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.png"/><Relationship Id="rId5" Type="http://schemas.openxmlformats.org/officeDocument/2006/relationships/audio" Target="../media/audio2.wav"/><Relationship Id="rId10" Type="http://schemas.openxmlformats.org/officeDocument/2006/relationships/image" Target="../media/image15.jpg"/><Relationship Id="rId4" Type="http://schemas.openxmlformats.org/officeDocument/2006/relationships/audio" Target="../media/audio9.wav"/><Relationship Id="rId9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9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png"/><Relationship Id="rId5" Type="http://schemas.openxmlformats.org/officeDocument/2006/relationships/image" Target="../media/image60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8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.png"/><Relationship Id="rId11" Type="http://schemas.openxmlformats.org/officeDocument/2006/relationships/image" Target="../media/image15.jpg"/><Relationship Id="rId5" Type="http://schemas.openxmlformats.org/officeDocument/2006/relationships/audio" Target="../media/audio2.wav"/><Relationship Id="rId10" Type="http://schemas.openxmlformats.org/officeDocument/2006/relationships/image" Target="../media/image56.png"/><Relationship Id="rId4" Type="http://schemas.openxmlformats.org/officeDocument/2006/relationships/audio" Target="../media/audio9.wav"/><Relationship Id="rId9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8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.png"/><Relationship Id="rId5" Type="http://schemas.openxmlformats.org/officeDocument/2006/relationships/audio" Target="../media/audio2.wav"/><Relationship Id="rId10" Type="http://schemas.openxmlformats.org/officeDocument/2006/relationships/image" Target="../media/image15.jpg"/><Relationship Id="rId4" Type="http://schemas.openxmlformats.org/officeDocument/2006/relationships/audio" Target="../media/audio9.wav"/><Relationship Id="rId9" Type="http://schemas.openxmlformats.org/officeDocument/2006/relationships/image" Target="../media/image6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4.wav"/><Relationship Id="rId12" Type="http://schemas.openxmlformats.org/officeDocument/2006/relationships/image" Target="../media/image15.jp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audio3.wav"/><Relationship Id="rId11" Type="http://schemas.openxmlformats.org/officeDocument/2006/relationships/image" Target="../media/image14.png"/><Relationship Id="rId5" Type="http://schemas.openxmlformats.org/officeDocument/2006/relationships/audio" Target="../media/audio1.wav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1.xml"/><Relationship Id="rId9" Type="http://schemas.openxmlformats.org/officeDocument/2006/relationships/audio" Target="../media/audio6.wav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3.wav"/><Relationship Id="rId7" Type="http://schemas.openxmlformats.org/officeDocument/2006/relationships/image" Target="../media/image15.jp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3.wav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4.wav"/><Relationship Id="rId7" Type="http://schemas.openxmlformats.org/officeDocument/2006/relationships/image" Target="../media/image15.jp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4.wav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5.wav"/><Relationship Id="rId7" Type="http://schemas.openxmlformats.org/officeDocument/2006/relationships/image" Target="../media/image15.jp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5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762561" y="1543831"/>
            <a:ext cx="1596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Berlin Sans FB Demi" panose="020E0802020502020306" pitchFamily="34" charset="0"/>
              </a:rPr>
              <a:t>Unit</a:t>
            </a:r>
          </a:p>
        </p:txBody>
      </p:sp>
      <p:sp>
        <p:nvSpPr>
          <p:cNvPr id="3" name="Bùi Liễu 0968142780"/>
          <p:cNvSpPr txBox="1"/>
          <p:nvPr/>
        </p:nvSpPr>
        <p:spPr>
          <a:xfrm>
            <a:off x="1447800" y="678880"/>
            <a:ext cx="969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atin typeface="Berlin Sans FB Demi" panose="020E0802020502020306" pitchFamily="34" charset="0"/>
              </a:rPr>
              <a:t>..................................</a:t>
            </a:r>
            <a:endParaRPr lang="en-US" sz="4400" dirty="0">
              <a:latin typeface="Berlin Sans FB Demi" panose="020E0802020502020306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2359447" y="1543831"/>
            <a:ext cx="840953" cy="769441"/>
          </a:xfrm>
          <a:prstGeom prst="decagon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Berlin Sans FB Demi" panose="020E0802020502020306" pitchFamily="34" charset="0"/>
              </a:rPr>
              <a:t>20</a:t>
            </a:r>
            <a:endParaRPr lang="en-US" sz="3200" b="1" dirty="0">
              <a:solidFill>
                <a:schemeClr val="bg1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2355730" y="1752600"/>
            <a:ext cx="78718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At</a:t>
            </a:r>
            <a:r>
              <a:rPr lang="vi-VN" sz="88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 the </a:t>
            </a:r>
            <a:r>
              <a:rPr lang="vi-VN" sz="88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zoo</a:t>
            </a:r>
            <a:endParaRPr lang="en-US" sz="88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2895600" y="3730813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Facebook : </a:t>
            </a:r>
            <a:r>
              <a:rPr lang="en-US" dirty="0" err="1"/>
              <a:t>Bùi</a:t>
            </a:r>
            <a:r>
              <a:rPr lang="en-US"/>
              <a:t>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7" name="Bùi Liễu 0968142780"/>
          <p:cNvSpPr txBox="1"/>
          <p:nvPr/>
        </p:nvSpPr>
        <p:spPr>
          <a:xfrm>
            <a:off x="3962400" y="3195433"/>
            <a:ext cx="44247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Berlin Sans FB Demi" panose="020E0802020502020306" pitchFamily="34" charset="0"/>
              </a:rPr>
              <a:t>Lesson </a:t>
            </a:r>
            <a:r>
              <a:rPr lang="en-US" sz="4400" b="1" dirty="0" smtClean="0">
                <a:latin typeface="Berlin Sans FB Demi" panose="020E0802020502020306" pitchFamily="34" charset="0"/>
              </a:rPr>
              <a:t>1</a:t>
            </a:r>
            <a:endParaRPr lang="en-US" sz="4400" b="1" dirty="0">
              <a:latin typeface="Berlin Sans FB Demi" panose="020E0802020502020306" pitchFamily="34" charset="0"/>
            </a:endParaRPr>
          </a:p>
        </p:txBody>
      </p:sp>
      <p:sp>
        <p:nvSpPr>
          <p:cNvPr id="8" name="Bùi Liễu"/>
          <p:cNvSpPr txBox="1">
            <a:spLocks/>
          </p:cNvSpPr>
          <p:nvPr/>
        </p:nvSpPr>
        <p:spPr>
          <a:xfrm>
            <a:off x="2008483" y="-2895600"/>
            <a:ext cx="3858917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vi-VN" sz="2400" b="1" dirty="0" smtClean="0">
                <a:solidFill>
                  <a:srgbClr val="F7F7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Bùi Liễu 0968142780</a:t>
            </a:r>
            <a:endParaRPr lang="en-US" sz="2400" b="1" dirty="0">
              <a:solidFill>
                <a:srgbClr val="F7F7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"/>
          <p:cNvSpPr txBox="1">
            <a:spLocks/>
          </p:cNvSpPr>
          <p:nvPr/>
        </p:nvSpPr>
        <p:spPr>
          <a:xfrm>
            <a:off x="14554200" y="4222882"/>
            <a:ext cx="4191000" cy="8825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vi-VN" sz="2400" b="1" dirty="0" smtClean="0">
                <a:solidFill>
                  <a:srgbClr val="ECEC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Bùi Liễu 0968142780</a:t>
            </a:r>
            <a:endParaRPr lang="en-US" sz="2400" b="1" dirty="0">
              <a:solidFill>
                <a:srgbClr val="ECECE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030" y="4053978"/>
            <a:ext cx="3661517" cy="2441011"/>
          </a:xfrm>
          <a:prstGeom prst="cloud">
            <a:avLst/>
          </a:prstGeom>
        </p:spPr>
      </p:pic>
    </p:spTree>
    <p:extLst>
      <p:ext uri="{BB962C8B-B14F-4D97-AF65-F5344CB8AC3E}">
        <p14:creationId xmlns:p14="http://schemas.microsoft.com/office/powerpoint/2010/main" val="25949598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6781799" y="2438188"/>
            <a:ext cx="4260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vi-VN" altLang="zh-CN" sz="48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peacock</a:t>
            </a:r>
            <a:endParaRPr lang="zh-CN" altLang="en-US" sz="48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bùi Liễu 096814278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7432855" y="3169708"/>
            <a:ext cx="2958793" cy="64382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600" b="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3200" b="0" dirty="0">
                <a:latin typeface="Arial" panose="020B0604020202020204" pitchFamily="34" charset="0"/>
                <a:cs typeface="Arial" panose="020B0604020202020204" pitchFamily="34" charset="0"/>
              </a:rPr>
              <a:t>/ˈpiː.</a:t>
            </a:r>
            <a:r>
              <a:rPr lang="en-US" sz="3200" b="0" dirty="0" err="1">
                <a:latin typeface="Arial" panose="020B0604020202020204" pitchFamily="34" charset="0"/>
                <a:cs typeface="Arial" panose="020B0604020202020204" pitchFamily="34" charset="0"/>
              </a:rPr>
              <a:t>kɒk</a:t>
            </a:r>
            <a:r>
              <a:rPr lang="en-US" sz="3200" b="0" dirty="0">
                <a:latin typeface="Arial" panose="020B0604020202020204" pitchFamily="34" charset="0"/>
                <a:cs typeface="Arial" panose="020B0604020202020204" pitchFamily="34" charset="0"/>
              </a:rPr>
              <a:t>/ </a:t>
            </a:r>
            <a:endParaRPr lang="en-US" sz="36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7883766" y="3813532"/>
            <a:ext cx="2056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>
                <a:latin typeface="Arial" panose="020B0604020202020204" pitchFamily="34" charset="0"/>
                <a:cs typeface="Arial" panose="020B0604020202020204" pitchFamily="34" charset="0"/>
              </a:rPr>
              <a:t>con công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0268" y="1600200"/>
            <a:ext cx="5945279" cy="3962400"/>
          </a:xfrm>
          <a:prstGeom prst="rect">
            <a:avLst/>
          </a:prstGeom>
        </p:spPr>
      </p:pic>
      <p:pic>
        <p:nvPicPr>
          <p:cNvPr id="8" name="Bùi Liễu">
            <a:hlinkClick r:id="" action="ppaction://media"/>
            <a:extLst>
              <a:ext uri="{FF2B5EF4-FFF2-40B4-BE49-F238E27FC236}">
                <a16:creationId xmlns:a16="http://schemas.microsoft.com/office/drawing/2014/main" xmlns="" id="{8EB409CB-8730-401A-BC0F-006B5D90693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01400" y="6096000"/>
            <a:ext cx="437983" cy="35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8570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4960484" y="527048"/>
            <a:ext cx="2286000" cy="64633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cs typeface="Arial" panose="020B0604020202020204" pitchFamily="34" charset="0"/>
              </a:rPr>
              <a:t>Review</a:t>
            </a:r>
          </a:p>
        </p:txBody>
      </p:sp>
      <p:sp>
        <p:nvSpPr>
          <p:cNvPr id="12" name="Bùi Liễu"/>
          <p:cNvSpPr txBox="1"/>
          <p:nvPr/>
        </p:nvSpPr>
        <p:spPr>
          <a:xfrm>
            <a:off x="2871857" y="3120088"/>
            <a:ext cx="1072731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dirty="0" err="1">
                <a:solidFill>
                  <a:schemeClr val="accent6">
                    <a:lumMod val="75000"/>
                  </a:schemeClr>
                </a:solidFill>
              </a:rPr>
              <a:t>tiger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8" name="Bùi Liễu"/>
          <p:cNvSpPr txBox="1"/>
          <p:nvPr/>
        </p:nvSpPr>
        <p:spPr>
          <a:xfrm>
            <a:off x="7748545" y="3185657"/>
            <a:ext cx="1300356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dirty="0" err="1">
                <a:solidFill>
                  <a:schemeClr val="accent6">
                    <a:lumMod val="75000"/>
                  </a:schemeClr>
                </a:solidFill>
              </a:rPr>
              <a:t>horse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3" name="Bùi Liễu"/>
          <p:cNvSpPr txBox="1"/>
          <p:nvPr/>
        </p:nvSpPr>
        <p:spPr>
          <a:xfrm>
            <a:off x="2495411" y="5837856"/>
            <a:ext cx="1733168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dirty="0" smtClean="0">
                <a:solidFill>
                  <a:schemeClr val="accent6">
                    <a:lumMod val="75000"/>
                  </a:schemeClr>
                </a:solidFill>
              </a:rPr>
              <a:t>monkey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Bùi Liễu"/>
          <p:cNvSpPr txBox="1"/>
          <p:nvPr/>
        </p:nvSpPr>
        <p:spPr>
          <a:xfrm>
            <a:off x="7512131" y="5859452"/>
            <a:ext cx="1822935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dirty="0" err="1">
                <a:solidFill>
                  <a:schemeClr val="accent6">
                    <a:lumMod val="75000"/>
                  </a:schemeClr>
                </a:solidFill>
              </a:rPr>
              <a:t>peacock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6" name="Bùi Liễu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5" b="2595"/>
          <a:stretch/>
        </p:blipFill>
        <p:spPr>
          <a:xfrm>
            <a:off x="2031596" y="1400010"/>
            <a:ext cx="2776098" cy="1754187"/>
          </a:xfrm>
          <a:prstGeom prst="roundRect">
            <a:avLst/>
          </a:prstGeom>
          <a:ln w="28575">
            <a:solidFill>
              <a:srgbClr val="A1C064"/>
            </a:solidFill>
            <a:prstDash val="dash"/>
          </a:ln>
        </p:spPr>
      </p:pic>
      <p:pic>
        <p:nvPicPr>
          <p:cNvPr id="27" name="Bùi Liễu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5" b="2595"/>
          <a:stretch/>
        </p:blipFill>
        <p:spPr>
          <a:xfrm>
            <a:off x="2031596" y="4031290"/>
            <a:ext cx="2776098" cy="1754187"/>
          </a:xfrm>
          <a:prstGeom prst="roundRect">
            <a:avLst/>
          </a:prstGeom>
          <a:ln w="28575">
            <a:solidFill>
              <a:srgbClr val="A1C064"/>
            </a:solidFill>
            <a:prstDash val="dash"/>
          </a:ln>
        </p:spPr>
      </p:pic>
      <p:pic>
        <p:nvPicPr>
          <p:cNvPr id="28" name="Bùi Liễu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9" b="2559"/>
          <a:stretch/>
        </p:blipFill>
        <p:spPr>
          <a:xfrm>
            <a:off x="7110642" y="1400010"/>
            <a:ext cx="2783376" cy="1754187"/>
          </a:xfrm>
          <a:prstGeom prst="roundRect">
            <a:avLst/>
          </a:prstGeom>
          <a:ln w="28575">
            <a:solidFill>
              <a:srgbClr val="A1C064"/>
            </a:solidFill>
            <a:prstDash val="dash"/>
          </a:ln>
        </p:spPr>
      </p:pic>
      <p:pic>
        <p:nvPicPr>
          <p:cNvPr id="29" name="Bùi Liễ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9" b="2719"/>
          <a:stretch/>
        </p:blipFill>
        <p:spPr>
          <a:xfrm>
            <a:off x="7086599" y="4031290"/>
            <a:ext cx="2783377" cy="1754187"/>
          </a:xfrm>
          <a:prstGeom prst="roundRect">
            <a:avLst/>
          </a:prstGeom>
          <a:ln w="28575">
            <a:solidFill>
              <a:srgbClr val="A1C064"/>
            </a:solidFill>
            <a:prstDash val="dash"/>
          </a:ln>
        </p:spPr>
      </p:pic>
      <p:pic>
        <p:nvPicPr>
          <p:cNvPr id="3" name="Bùi Liễu">
            <a:hlinkClick r:id="" action="ppaction://media"/>
            <a:extLst>
              <a:ext uri="{FF2B5EF4-FFF2-40B4-BE49-F238E27FC236}">
                <a16:creationId xmlns:a16="http://schemas.microsoft.com/office/drawing/2014/main" xmlns="" id="{82558AF3-BF6E-4AC0-ABFF-C94FE2EEF9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02616" y="2957826"/>
            <a:ext cx="334719" cy="268327"/>
          </a:xfrm>
          <a:prstGeom prst="rect">
            <a:avLst/>
          </a:prstGeom>
        </p:spPr>
      </p:pic>
      <p:pic>
        <p:nvPicPr>
          <p:cNvPr id="5" name="Bùi Liễu">
            <a:hlinkClick r:id="" action="ppaction://media"/>
            <a:extLst>
              <a:ext uri="{FF2B5EF4-FFF2-40B4-BE49-F238E27FC236}">
                <a16:creationId xmlns:a16="http://schemas.microsoft.com/office/drawing/2014/main" xmlns="" id="{D393E8A5-0838-4706-BA2B-DAF24DC1880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01908" y="5591125"/>
            <a:ext cx="334719" cy="268327"/>
          </a:xfrm>
          <a:prstGeom prst="rect">
            <a:avLst/>
          </a:prstGeom>
        </p:spPr>
      </p:pic>
      <p:pic>
        <p:nvPicPr>
          <p:cNvPr id="6" name="Bùi Liễu">
            <a:hlinkClick r:id="" action="ppaction://media"/>
            <a:extLst>
              <a:ext uri="{FF2B5EF4-FFF2-40B4-BE49-F238E27FC236}">
                <a16:creationId xmlns:a16="http://schemas.microsoft.com/office/drawing/2014/main" xmlns="" id="{48B6C8EF-2685-4CC0-9E85-3FA1E1608B7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9325" y="5603784"/>
            <a:ext cx="334719" cy="268327"/>
          </a:xfrm>
          <a:prstGeom prst="rect">
            <a:avLst/>
          </a:prstGeom>
        </p:spPr>
      </p:pic>
      <p:pic>
        <p:nvPicPr>
          <p:cNvPr id="13" name="Bùi Liễu">
            <a:hlinkClick r:id="" action="ppaction://media"/>
            <a:extLst>
              <a:ext uri="{FF2B5EF4-FFF2-40B4-BE49-F238E27FC236}">
                <a16:creationId xmlns:a16="http://schemas.microsoft.com/office/drawing/2014/main" xmlns="" id="{8ECAD28F-02C2-4E01-A552-3E8FF1051B4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52059" y="3027803"/>
            <a:ext cx="315333" cy="25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4957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9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2" grpId="0"/>
      <p:bldP spid="48" grpId="0"/>
      <p:bldP spid="63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5088986" y="575799"/>
            <a:ext cx="3872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Matching</a:t>
            </a:r>
            <a:endParaRPr lang="en-US" sz="5400" b="1" dirty="0">
              <a:solidFill>
                <a:schemeClr val="accent6">
                  <a:lumMod val="75000"/>
                </a:schemeClr>
              </a:solidFill>
              <a:effectLst>
                <a:glow rad="127000">
                  <a:schemeClr val="bg1"/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30" name="Decagon 29"/>
          <p:cNvSpPr/>
          <p:nvPr/>
        </p:nvSpPr>
        <p:spPr>
          <a:xfrm>
            <a:off x="2871052" y="4694751"/>
            <a:ext cx="457200" cy="427115"/>
          </a:xfrm>
          <a:prstGeom prst="decag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Comic Sans MS" panose="030F0702030302020204" pitchFamily="66" charset="0"/>
              </a:rPr>
              <a:t>a</a:t>
            </a:r>
            <a:endParaRPr lang="vi-VN" sz="2800"/>
          </a:p>
        </p:txBody>
      </p:sp>
      <p:sp>
        <p:nvSpPr>
          <p:cNvPr id="32" name="Decagon 31"/>
          <p:cNvSpPr/>
          <p:nvPr/>
        </p:nvSpPr>
        <p:spPr>
          <a:xfrm>
            <a:off x="2871052" y="5336305"/>
            <a:ext cx="457200" cy="427115"/>
          </a:xfrm>
          <a:prstGeom prst="decag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Comic Sans MS" panose="030F0702030302020204" pitchFamily="66" charset="0"/>
              </a:rPr>
              <a:t>b</a:t>
            </a:r>
            <a:endParaRPr lang="vi-VN" sz="2800"/>
          </a:p>
        </p:txBody>
      </p:sp>
      <p:sp>
        <p:nvSpPr>
          <p:cNvPr id="33" name="Decagon 32"/>
          <p:cNvSpPr/>
          <p:nvPr/>
        </p:nvSpPr>
        <p:spPr>
          <a:xfrm>
            <a:off x="6380215" y="4714417"/>
            <a:ext cx="457200" cy="427115"/>
          </a:xfrm>
          <a:prstGeom prst="decag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c</a:t>
            </a:r>
            <a:endParaRPr lang="vi-VN" sz="2800" dirty="0"/>
          </a:p>
        </p:txBody>
      </p:sp>
      <p:sp>
        <p:nvSpPr>
          <p:cNvPr id="34" name="Decagon 33"/>
          <p:cNvSpPr/>
          <p:nvPr/>
        </p:nvSpPr>
        <p:spPr>
          <a:xfrm>
            <a:off x="6380215" y="5351637"/>
            <a:ext cx="457200" cy="427115"/>
          </a:xfrm>
          <a:prstGeom prst="decag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d</a:t>
            </a:r>
            <a:endParaRPr lang="vi-VN" sz="2800" dirty="0"/>
          </a:p>
        </p:txBody>
      </p:sp>
      <p:sp>
        <p:nvSpPr>
          <p:cNvPr id="37" name="TextBox 36"/>
          <p:cNvSpPr txBox="1"/>
          <p:nvPr/>
        </p:nvSpPr>
        <p:spPr>
          <a:xfrm>
            <a:off x="3684870" y="4714417"/>
            <a:ext cx="1574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tiger</a:t>
            </a:r>
            <a:endParaRPr lang="en-US" sz="2800" b="1" dirty="0">
              <a:effectLst>
                <a:glow rad="127000">
                  <a:schemeClr val="bg1"/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655967" y="5351637"/>
            <a:ext cx="1574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horse</a:t>
            </a:r>
            <a:endParaRPr lang="en-US" sz="2800" b="1" dirty="0">
              <a:effectLst>
                <a:glow rad="127000">
                  <a:schemeClr val="bg1"/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040155" y="5288252"/>
            <a:ext cx="1574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monkey</a:t>
            </a:r>
            <a:endParaRPr lang="en-US" sz="2800" b="1" dirty="0">
              <a:effectLst>
                <a:glow rad="127000">
                  <a:schemeClr val="bg1"/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025187" y="4666364"/>
            <a:ext cx="1574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peacock</a:t>
            </a:r>
            <a:endParaRPr lang="en-US" sz="2800" b="1" dirty="0">
              <a:effectLst>
                <a:glow rad="127000">
                  <a:schemeClr val="bg1"/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9619180" y="3802465"/>
            <a:ext cx="1574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peacock</a:t>
            </a:r>
            <a:endParaRPr lang="en-US" sz="2800" b="1" dirty="0">
              <a:effectLst>
                <a:glow rad="127000">
                  <a:schemeClr val="bg1"/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764260" y="3764284"/>
            <a:ext cx="1590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monkey</a:t>
            </a:r>
            <a:endParaRPr lang="en-US" sz="2800" b="1" dirty="0">
              <a:effectLst>
                <a:glow rad="127000">
                  <a:schemeClr val="bg1"/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907773" y="3820264"/>
            <a:ext cx="1574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tiger</a:t>
            </a:r>
            <a:endParaRPr lang="en-US" sz="2800" b="1" dirty="0">
              <a:effectLst>
                <a:glow rad="127000">
                  <a:schemeClr val="bg1"/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192823" y="3812034"/>
            <a:ext cx="1150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horse</a:t>
            </a:r>
            <a:endParaRPr lang="en-US" sz="2800" b="1" dirty="0">
              <a:effectLst>
                <a:glow rad="127000">
                  <a:schemeClr val="bg1"/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48" name="Decagon 47"/>
          <p:cNvSpPr/>
          <p:nvPr/>
        </p:nvSpPr>
        <p:spPr>
          <a:xfrm>
            <a:off x="1496837" y="3318450"/>
            <a:ext cx="457200" cy="427115"/>
          </a:xfrm>
          <a:prstGeom prst="decag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Comic Sans MS" panose="030F0702030302020204" pitchFamily="66" charset="0"/>
              </a:rPr>
              <a:t>1</a:t>
            </a:r>
            <a:endParaRPr lang="vi-VN" sz="2800"/>
          </a:p>
        </p:txBody>
      </p:sp>
      <p:sp>
        <p:nvSpPr>
          <p:cNvPr id="49" name="Decagon 48"/>
          <p:cNvSpPr/>
          <p:nvPr/>
        </p:nvSpPr>
        <p:spPr>
          <a:xfrm>
            <a:off x="4306310" y="3337169"/>
            <a:ext cx="457200" cy="427115"/>
          </a:xfrm>
          <a:prstGeom prst="decag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Comic Sans MS" panose="030F0702030302020204" pitchFamily="66" charset="0"/>
              </a:rPr>
              <a:t>2</a:t>
            </a:r>
            <a:endParaRPr lang="vi-VN" sz="2800"/>
          </a:p>
        </p:txBody>
      </p:sp>
      <p:sp>
        <p:nvSpPr>
          <p:cNvPr id="50" name="Decagon 49"/>
          <p:cNvSpPr/>
          <p:nvPr/>
        </p:nvSpPr>
        <p:spPr>
          <a:xfrm>
            <a:off x="7184483" y="3337169"/>
            <a:ext cx="457200" cy="427115"/>
          </a:xfrm>
          <a:prstGeom prst="decag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Comic Sans MS" panose="030F0702030302020204" pitchFamily="66" charset="0"/>
              </a:rPr>
              <a:t>3</a:t>
            </a:r>
            <a:endParaRPr lang="vi-VN" sz="2800"/>
          </a:p>
        </p:txBody>
      </p:sp>
      <p:sp>
        <p:nvSpPr>
          <p:cNvPr id="51" name="Decagon 50"/>
          <p:cNvSpPr/>
          <p:nvPr/>
        </p:nvSpPr>
        <p:spPr>
          <a:xfrm>
            <a:off x="10116893" y="3384919"/>
            <a:ext cx="457200" cy="427115"/>
          </a:xfrm>
          <a:prstGeom prst="decag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Comic Sans MS" panose="030F0702030302020204" pitchFamily="66" charset="0"/>
              </a:rPr>
              <a:t>4</a:t>
            </a:r>
            <a:endParaRPr lang="vi-VN" sz="2800"/>
          </a:p>
        </p:txBody>
      </p:sp>
      <p:sp>
        <p:nvSpPr>
          <p:cNvPr id="54" name="Bùi Liễu 0968142780"/>
          <p:cNvSpPr txBox="1"/>
          <p:nvPr/>
        </p:nvSpPr>
        <p:spPr>
          <a:xfrm>
            <a:off x="1192823" y="3812034"/>
            <a:ext cx="126112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____</a:t>
            </a:r>
          </a:p>
        </p:txBody>
      </p:sp>
      <p:sp>
        <p:nvSpPr>
          <p:cNvPr id="55" name="Bùi Liễu 0968142780"/>
          <p:cNvSpPr txBox="1"/>
          <p:nvPr/>
        </p:nvSpPr>
        <p:spPr>
          <a:xfrm>
            <a:off x="3880649" y="3812034"/>
            <a:ext cx="142356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_____</a:t>
            </a:r>
          </a:p>
        </p:txBody>
      </p:sp>
      <p:sp>
        <p:nvSpPr>
          <p:cNvPr id="56" name="Bùi Liễu 0968142780"/>
          <p:cNvSpPr txBox="1"/>
          <p:nvPr/>
        </p:nvSpPr>
        <p:spPr>
          <a:xfrm>
            <a:off x="6806713" y="3820264"/>
            <a:ext cx="142356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_____</a:t>
            </a:r>
          </a:p>
        </p:txBody>
      </p:sp>
      <p:sp>
        <p:nvSpPr>
          <p:cNvPr id="57" name="Bùi Liễu 0968142780"/>
          <p:cNvSpPr txBox="1"/>
          <p:nvPr/>
        </p:nvSpPr>
        <p:spPr>
          <a:xfrm>
            <a:off x="9633712" y="3820264"/>
            <a:ext cx="142356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_____</a:t>
            </a:r>
          </a:p>
        </p:txBody>
      </p:sp>
      <p:cxnSp>
        <p:nvCxnSpPr>
          <p:cNvPr id="61" name="Bùi Liễu 0968142780"/>
          <p:cNvCxnSpPr/>
          <p:nvPr/>
        </p:nvCxnSpPr>
        <p:spPr>
          <a:xfrm>
            <a:off x="3760202" y="4765921"/>
            <a:ext cx="821125" cy="37561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Bùi Liễu 0968142780"/>
          <p:cNvCxnSpPr/>
          <p:nvPr/>
        </p:nvCxnSpPr>
        <p:spPr>
          <a:xfrm>
            <a:off x="3873831" y="5435861"/>
            <a:ext cx="821125" cy="37561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Bùi Liễu 0968142780"/>
          <p:cNvCxnSpPr/>
          <p:nvPr/>
        </p:nvCxnSpPr>
        <p:spPr>
          <a:xfrm>
            <a:off x="7396307" y="4740168"/>
            <a:ext cx="821125" cy="37561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Bùi Liễu 0968142780"/>
          <p:cNvCxnSpPr/>
          <p:nvPr/>
        </p:nvCxnSpPr>
        <p:spPr>
          <a:xfrm>
            <a:off x="7329611" y="5403141"/>
            <a:ext cx="821125" cy="37561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/>
          <p:cNvSpPr/>
          <p:nvPr/>
        </p:nvSpPr>
        <p:spPr>
          <a:xfrm>
            <a:off x="-3657600" y="3070703"/>
            <a:ext cx="2819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Mobile phone: 0968142780</a:t>
            </a:r>
          </a:p>
        </p:txBody>
      </p:sp>
      <p:pic>
        <p:nvPicPr>
          <p:cNvPr id="73" name="Bùi Liễu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5" b="2595"/>
          <a:stretch/>
        </p:blipFill>
        <p:spPr>
          <a:xfrm>
            <a:off x="3328252" y="1685946"/>
            <a:ext cx="2283039" cy="1569526"/>
          </a:xfrm>
          <a:prstGeom prst="roundRect">
            <a:avLst/>
          </a:prstGeom>
          <a:ln w="28575">
            <a:noFill/>
            <a:prstDash val="dash"/>
          </a:ln>
        </p:spPr>
      </p:pic>
      <p:pic>
        <p:nvPicPr>
          <p:cNvPr id="74" name="Bùi Liễu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5" b="2595"/>
          <a:stretch/>
        </p:blipFill>
        <p:spPr>
          <a:xfrm>
            <a:off x="6492390" y="1782969"/>
            <a:ext cx="2330318" cy="1472503"/>
          </a:xfrm>
          <a:prstGeom prst="roundRect">
            <a:avLst/>
          </a:prstGeom>
          <a:ln w="28575">
            <a:noFill/>
            <a:prstDash val="dash"/>
          </a:ln>
        </p:spPr>
      </p:pic>
      <p:pic>
        <p:nvPicPr>
          <p:cNvPr id="75" name="Bùi Liễu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9" b="2559"/>
          <a:stretch/>
        </p:blipFill>
        <p:spPr>
          <a:xfrm>
            <a:off x="781624" y="1685946"/>
            <a:ext cx="2344825" cy="1477796"/>
          </a:xfrm>
          <a:prstGeom prst="roundRect">
            <a:avLst/>
          </a:prstGeom>
          <a:ln w="28575">
            <a:noFill/>
            <a:prstDash val="dash"/>
          </a:ln>
        </p:spPr>
      </p:pic>
      <p:pic>
        <p:nvPicPr>
          <p:cNvPr id="76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9" b="2719"/>
          <a:stretch/>
        </p:blipFill>
        <p:spPr>
          <a:xfrm>
            <a:off x="9383198" y="1842407"/>
            <a:ext cx="2046330" cy="1289673"/>
          </a:xfrm>
          <a:prstGeom prst="roundRect">
            <a:avLst/>
          </a:prstGeom>
          <a:ln w="28575">
            <a:noFill/>
            <a:prstDash val="dash"/>
          </a:ln>
        </p:spPr>
      </p:pic>
    </p:spTree>
    <p:extLst>
      <p:ext uri="{BB962C8B-B14F-4D97-AF65-F5344CB8AC3E}">
        <p14:creationId xmlns:p14="http://schemas.microsoft.com/office/powerpoint/2010/main" val="30702580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56" grpId="0" animBg="1"/>
      <p:bldP spid="5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"/>
          <p:cNvSpPr/>
          <p:nvPr/>
        </p:nvSpPr>
        <p:spPr>
          <a:xfrm>
            <a:off x="-533400" y="2590800"/>
            <a:ext cx="13639800" cy="1985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1500" b="1" dirty="0" smtClean="0">
                <a:solidFill>
                  <a:schemeClr val="accent6"/>
                </a:solidFill>
                <a:latin typeface="Baguet Scrip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STRUCTURES</a:t>
            </a:r>
            <a:r>
              <a:rPr lang="en-US" sz="11500" dirty="0">
                <a:solidFill>
                  <a:schemeClr val="accent6"/>
                </a:solidFill>
                <a:latin typeface="Baguet Scrip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661558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3646577" y="2037763"/>
            <a:ext cx="4343401" cy="1235799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can you see?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</a:t>
            </a:r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can </a:t>
            </a:r>
            <a:r>
              <a:rPr lang="en-US" sz="2800" b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see _________.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 0968142780"/>
          <p:cNvSpPr/>
          <p:nvPr/>
        </p:nvSpPr>
        <p:spPr>
          <a:xfrm>
            <a:off x="1524000" y="1469002"/>
            <a:ext cx="7543800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vi-VN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vi-VN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vi-VN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400" b="1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24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4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“bạn có thể</a:t>
            </a:r>
            <a:r>
              <a:rPr lang="en-US" sz="24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nhìn thấy gì”.</a:t>
            </a:r>
            <a:endParaRPr lang="en-US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46577" y="3350090"/>
            <a:ext cx="4898843" cy="3200400"/>
          </a:xfrm>
          <a:prstGeom prst="rect">
            <a:avLst/>
          </a:prstGeom>
        </p:spPr>
      </p:pic>
      <p:sp>
        <p:nvSpPr>
          <p:cNvPr id="8" name="Bùi Liễu  0968142780">
            <a:extLst>
              <a:ext uri="{FF2B5EF4-FFF2-40B4-BE49-F238E27FC236}">
                <a16:creationId xmlns:a16="http://schemas.microsoft.com/office/drawing/2014/main" xmlns="" id="{E69E6440-9507-4FA6-9D92-25366EEFE8EA}"/>
              </a:ext>
            </a:extLst>
          </p:cNvPr>
          <p:cNvSpPr txBox="1"/>
          <p:nvPr/>
        </p:nvSpPr>
        <p:spPr>
          <a:xfrm>
            <a:off x="4585170" y="562519"/>
            <a:ext cx="3034830" cy="70788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</a:p>
        </p:txBody>
      </p:sp>
    </p:spTree>
    <p:extLst>
      <p:ext uri="{BB962C8B-B14F-4D97-AF65-F5344CB8AC3E}">
        <p14:creationId xmlns:p14="http://schemas.microsoft.com/office/powerpoint/2010/main" val="21268064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"/>
          <p:cNvSpPr txBox="1">
            <a:spLocks/>
          </p:cNvSpPr>
          <p:nvPr/>
        </p:nvSpPr>
        <p:spPr>
          <a:xfrm>
            <a:off x="1219200" y="305754"/>
            <a:ext cx="5385449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grpSp>
        <p:nvGrpSpPr>
          <p:cNvPr id="4" name="Bùi Liễu"/>
          <p:cNvGrpSpPr/>
          <p:nvPr/>
        </p:nvGrpSpPr>
        <p:grpSpPr>
          <a:xfrm>
            <a:off x="5638249" y="937315"/>
            <a:ext cx="6115594" cy="5355756"/>
            <a:chOff x="5257249" y="1020794"/>
            <a:chExt cx="6115594" cy="5408992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5" name="Bùi Liễu"/>
            <p:cNvSpPr/>
            <p:nvPr/>
          </p:nvSpPr>
          <p:spPr>
            <a:xfrm>
              <a:off x="5257249" y="1020794"/>
              <a:ext cx="6115594" cy="51054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6" name="Bùi Liễu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98264" y="4037915"/>
              <a:ext cx="2368098" cy="1593975"/>
            </a:xfrm>
            <a:prstGeom prst="roundRect">
              <a:avLst/>
            </a:prstGeom>
            <a:grpFill/>
            <a:ln>
              <a:solidFill>
                <a:srgbClr val="F6882E"/>
              </a:solidFill>
              <a:prstDash val="sysDash"/>
            </a:ln>
          </p:spPr>
        </p:pic>
        <p:pic>
          <p:nvPicPr>
            <p:cNvPr id="7" name="Bùi Liễu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34000" y="1377711"/>
              <a:ext cx="2462464" cy="1657492"/>
            </a:xfrm>
            <a:prstGeom prst="roundRect">
              <a:avLst/>
            </a:prstGeom>
            <a:grpFill/>
            <a:ln>
              <a:solidFill>
                <a:srgbClr val="F6882E"/>
              </a:solidFill>
              <a:prstDash val="sysDash"/>
            </a:ln>
          </p:spPr>
        </p:pic>
        <p:pic>
          <p:nvPicPr>
            <p:cNvPr id="8" name="Bùi Liễu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" r="169"/>
            <a:stretch/>
          </p:blipFill>
          <p:spPr>
            <a:xfrm>
              <a:off x="8558474" y="1377711"/>
              <a:ext cx="2451700" cy="1650248"/>
            </a:xfrm>
            <a:prstGeom prst="roundRect">
              <a:avLst/>
            </a:prstGeom>
            <a:grpFill/>
            <a:ln>
              <a:solidFill>
                <a:srgbClr val="F6882E"/>
              </a:solidFill>
              <a:prstDash val="sysDash"/>
            </a:ln>
          </p:spPr>
        </p:pic>
        <p:pic>
          <p:nvPicPr>
            <p:cNvPr id="9" name="Bùi Liễu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19859" y="4031111"/>
              <a:ext cx="2432745" cy="1637489"/>
            </a:xfrm>
            <a:prstGeom prst="roundRect">
              <a:avLst/>
            </a:prstGeom>
            <a:grpFill/>
            <a:ln>
              <a:solidFill>
                <a:srgbClr val="F6882E"/>
              </a:solidFill>
              <a:prstDash val="sysDash"/>
            </a:ln>
          </p:spPr>
        </p:pic>
        <p:sp>
          <p:nvSpPr>
            <p:cNvPr id="10" name="Bùi Liễu"/>
            <p:cNvSpPr/>
            <p:nvPr/>
          </p:nvSpPr>
          <p:spPr>
            <a:xfrm>
              <a:off x="5334000" y="1459396"/>
              <a:ext cx="388470" cy="3872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a</a:t>
              </a:r>
              <a:endParaRPr lang="vi-VN" sz="3200" b="1" dirty="0">
                <a:solidFill>
                  <a:schemeClr val="tx1"/>
                </a:solidFill>
              </a:endParaRPr>
            </a:p>
          </p:txBody>
        </p:sp>
        <p:sp>
          <p:nvSpPr>
            <p:cNvPr id="11" name="Bùi Liễu"/>
            <p:cNvSpPr/>
            <p:nvPr/>
          </p:nvSpPr>
          <p:spPr>
            <a:xfrm>
              <a:off x="8463757" y="1435106"/>
              <a:ext cx="388470" cy="3872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b</a:t>
              </a:r>
              <a:endParaRPr lang="vi-VN" sz="3200" b="1" dirty="0">
                <a:solidFill>
                  <a:schemeClr val="tx1"/>
                </a:solidFill>
              </a:endParaRPr>
            </a:p>
          </p:txBody>
        </p:sp>
        <p:sp>
          <p:nvSpPr>
            <p:cNvPr id="12" name="Bùi Liễu"/>
            <p:cNvSpPr/>
            <p:nvPr/>
          </p:nvSpPr>
          <p:spPr>
            <a:xfrm>
              <a:off x="5325979" y="4013975"/>
              <a:ext cx="388470" cy="3872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c</a:t>
              </a:r>
              <a:endParaRPr lang="vi-VN" sz="3200" b="1" dirty="0">
                <a:solidFill>
                  <a:schemeClr val="tx1"/>
                </a:solidFill>
              </a:endParaRPr>
            </a:p>
          </p:txBody>
        </p:sp>
        <p:sp>
          <p:nvSpPr>
            <p:cNvPr id="13" name="Bùi Liễu"/>
            <p:cNvSpPr/>
            <p:nvPr/>
          </p:nvSpPr>
          <p:spPr>
            <a:xfrm>
              <a:off x="8627204" y="4018281"/>
              <a:ext cx="388470" cy="3872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d</a:t>
              </a:r>
              <a:endParaRPr lang="vi-VN" sz="3200" b="1" dirty="0">
                <a:solidFill>
                  <a:schemeClr val="tx1"/>
                </a:solidFill>
              </a:endParaRPr>
            </a:p>
          </p:txBody>
        </p:sp>
        <p:sp>
          <p:nvSpPr>
            <p:cNvPr id="14" name="Bùi Liễu"/>
            <p:cNvSpPr/>
            <p:nvPr/>
          </p:nvSpPr>
          <p:spPr>
            <a:xfrm>
              <a:off x="5318760" y="3258610"/>
              <a:ext cx="2202240" cy="516483"/>
            </a:xfrm>
            <a:prstGeom prst="flowChartAlternateProcess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</a:t>
              </a:r>
              <a:r>
                <a:rPr lang="vi-VN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tiger</a:t>
              </a:r>
              <a:endPara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Bùi Liễu"/>
            <p:cNvSpPr/>
            <p:nvPr/>
          </p:nvSpPr>
          <p:spPr>
            <a:xfrm>
              <a:off x="8881840" y="3213111"/>
              <a:ext cx="1804967" cy="538291"/>
            </a:xfrm>
            <a:prstGeom prst="flowChartAlternateProcess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</a:t>
              </a:r>
              <a:r>
                <a:rPr lang="vi-VN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horse</a:t>
              </a:r>
              <a:endPara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Bùi Liễu"/>
            <p:cNvSpPr/>
            <p:nvPr/>
          </p:nvSpPr>
          <p:spPr>
            <a:xfrm>
              <a:off x="5374914" y="5876405"/>
              <a:ext cx="2283592" cy="533669"/>
            </a:xfrm>
            <a:prstGeom prst="flowChartAlternateProcess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</a:t>
              </a:r>
              <a:r>
                <a:rPr lang="vi-VN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monkey</a:t>
              </a:r>
              <a:endPara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Bùi Liễu"/>
            <p:cNvSpPr/>
            <p:nvPr/>
          </p:nvSpPr>
          <p:spPr>
            <a:xfrm>
              <a:off x="8713504" y="5876789"/>
              <a:ext cx="2283592" cy="552997"/>
            </a:xfrm>
            <a:prstGeom prst="flowChartAlternateProcess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</a:t>
              </a:r>
              <a:r>
                <a:rPr lang="vi-VN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peacock</a:t>
              </a:r>
              <a:endPara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Bùi Liễu"/>
          <p:cNvSpPr/>
          <p:nvPr/>
        </p:nvSpPr>
        <p:spPr>
          <a:xfrm>
            <a:off x="1009447" y="4332884"/>
            <a:ext cx="4247797" cy="762000"/>
          </a:xfrm>
          <a:prstGeom prst="wedgeRoundRectCallout">
            <a:avLst>
              <a:gd name="adj1" fmla="val -38079"/>
              <a:gd name="adj2" fmla="val 92485"/>
              <a:gd name="adj3" fmla="val 16667"/>
            </a:avLst>
          </a:prstGeom>
          <a:solidFill>
            <a:srgbClr val="A3DA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can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see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__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_______.</a:t>
            </a:r>
          </a:p>
        </p:txBody>
      </p:sp>
      <p:sp>
        <p:nvSpPr>
          <p:cNvPr id="20" name="Bùi Liễu">
            <a:extLst>
              <a:ext uri="{FF2B5EF4-FFF2-40B4-BE49-F238E27FC236}">
                <a16:creationId xmlns:a16="http://schemas.microsoft.com/office/drawing/2014/main" xmlns="" id="{0C3AD745-29C3-4A12-B90B-82FE167213F2}"/>
              </a:ext>
            </a:extLst>
          </p:cNvPr>
          <p:cNvSpPr/>
          <p:nvPr/>
        </p:nvSpPr>
        <p:spPr>
          <a:xfrm>
            <a:off x="628442" y="2240686"/>
            <a:ext cx="4247797" cy="762000"/>
          </a:xfrm>
          <a:prstGeom prst="wedgeRoundRectCallout">
            <a:avLst>
              <a:gd name="adj1" fmla="val 42645"/>
              <a:gd name="adj2" fmla="val 118485"/>
              <a:gd name="adj3" fmla="val 16667"/>
            </a:avLst>
          </a:prstGeom>
          <a:solidFill>
            <a:srgbClr val="A3DA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can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you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see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Track 95">
            <a:hlinkClick r:id="" action="ppaction://media"/>
            <a:extLst>
              <a:ext uri="{FF2B5EF4-FFF2-40B4-BE49-F238E27FC236}">
                <a16:creationId xmlns:a16="http://schemas.microsoft.com/office/drawing/2014/main" xmlns="" id="{B9703903-0977-4279-B5D5-3A00ECC780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46232" y="577928"/>
            <a:ext cx="487363" cy="39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3928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3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168"/>
            <a:ext cx="12192000" cy="6904168"/>
          </a:xfrm>
          <a:prstGeom prst="rect">
            <a:avLst/>
          </a:prstGeom>
        </p:spPr>
      </p:pic>
      <p:sp>
        <p:nvSpPr>
          <p:cNvPr id="2" name="Bùi Liễu"/>
          <p:cNvSpPr txBox="1">
            <a:spLocks/>
          </p:cNvSpPr>
          <p:nvPr/>
        </p:nvSpPr>
        <p:spPr>
          <a:xfrm>
            <a:off x="1295400" y="228600"/>
            <a:ext cx="2971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400" y="1066800"/>
            <a:ext cx="10551347" cy="5181600"/>
          </a:xfrm>
          <a:prstGeom prst="rect">
            <a:avLst/>
          </a:prstGeom>
        </p:spPr>
      </p:pic>
      <p:sp>
        <p:nvSpPr>
          <p:cNvPr id="5" name="Bùi Liễu 0968142780"/>
          <p:cNvSpPr/>
          <p:nvPr/>
        </p:nvSpPr>
        <p:spPr>
          <a:xfrm>
            <a:off x="5497232" y="2293184"/>
            <a:ext cx="533400" cy="53206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/>
              <a:t>1</a:t>
            </a:r>
            <a:endParaRPr lang="vi-VN" sz="4000" b="1"/>
          </a:p>
        </p:txBody>
      </p:sp>
      <p:sp>
        <p:nvSpPr>
          <p:cNvPr id="8" name="Bùi Liễu"/>
          <p:cNvSpPr/>
          <p:nvPr/>
        </p:nvSpPr>
        <p:spPr>
          <a:xfrm>
            <a:off x="5431727" y="790856"/>
            <a:ext cx="2960968" cy="762000"/>
          </a:xfrm>
          <a:prstGeom prst="wedgeRoundRectCallout">
            <a:avLst>
              <a:gd name="adj1" fmla="val -38079"/>
              <a:gd name="adj2" fmla="val 92485"/>
              <a:gd name="adj3" fmla="val 16667"/>
            </a:avLst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</a:t>
            </a:r>
            <a:r>
              <a:rPr lang="vi-VN" sz="28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can </a:t>
            </a:r>
            <a:r>
              <a:rPr lang="vi-VN" sz="280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see </a:t>
            </a:r>
            <a:r>
              <a:rPr lang="vi-VN" sz="280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tiger.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 0968142780"/>
          <p:cNvSpPr/>
          <p:nvPr/>
        </p:nvSpPr>
        <p:spPr>
          <a:xfrm>
            <a:off x="7162800" y="4575592"/>
            <a:ext cx="533400" cy="53206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/>
              <a:t>2</a:t>
            </a:r>
            <a:endParaRPr lang="vi-VN" sz="4000" b="1"/>
          </a:p>
        </p:txBody>
      </p:sp>
      <p:sp>
        <p:nvSpPr>
          <p:cNvPr id="11" name="Bùi Liễu"/>
          <p:cNvSpPr/>
          <p:nvPr/>
        </p:nvSpPr>
        <p:spPr>
          <a:xfrm>
            <a:off x="5414453" y="784970"/>
            <a:ext cx="3733800" cy="762000"/>
          </a:xfrm>
          <a:prstGeom prst="wedgeRoundRectCallout">
            <a:avLst>
              <a:gd name="adj1" fmla="val -38079"/>
              <a:gd name="adj2" fmla="val 92485"/>
              <a:gd name="adj3" fmla="val 16667"/>
            </a:avLst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</a:t>
            </a:r>
            <a:r>
              <a:rPr lang="vi-VN" sz="28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can </a:t>
            </a:r>
            <a:r>
              <a:rPr lang="vi-VN" sz="280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see </a:t>
            </a:r>
            <a:r>
              <a:rPr lang="vi-VN" sz="280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 peacock.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 0968142780"/>
          <p:cNvSpPr/>
          <p:nvPr/>
        </p:nvSpPr>
        <p:spPr>
          <a:xfrm>
            <a:off x="7962900" y="2002713"/>
            <a:ext cx="533400" cy="53206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/>
              <a:t>3</a:t>
            </a:r>
            <a:endParaRPr lang="vi-VN" sz="4000" b="1"/>
          </a:p>
        </p:txBody>
      </p:sp>
      <p:sp>
        <p:nvSpPr>
          <p:cNvPr id="13" name="Bùi Liễu"/>
          <p:cNvSpPr/>
          <p:nvPr/>
        </p:nvSpPr>
        <p:spPr>
          <a:xfrm>
            <a:off x="5414453" y="790856"/>
            <a:ext cx="3590162" cy="762000"/>
          </a:xfrm>
          <a:prstGeom prst="wedgeRoundRectCallout">
            <a:avLst>
              <a:gd name="adj1" fmla="val -38079"/>
              <a:gd name="adj2" fmla="val 92485"/>
              <a:gd name="adj3" fmla="val 16667"/>
            </a:avLst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</a:t>
            </a:r>
            <a:r>
              <a:rPr lang="vi-VN" sz="28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can </a:t>
            </a:r>
            <a:r>
              <a:rPr lang="vi-VN" sz="280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see </a:t>
            </a:r>
            <a:r>
              <a:rPr lang="vi-VN" sz="280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horse.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0968142780"/>
          <p:cNvSpPr/>
          <p:nvPr/>
        </p:nvSpPr>
        <p:spPr>
          <a:xfrm>
            <a:off x="9448800" y="3842231"/>
            <a:ext cx="533400" cy="53206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/>
              <a:t>4</a:t>
            </a:r>
            <a:endParaRPr lang="vi-VN" sz="4000" b="1"/>
          </a:p>
        </p:txBody>
      </p:sp>
      <p:sp>
        <p:nvSpPr>
          <p:cNvPr id="15" name="Bùi Liễu"/>
          <p:cNvSpPr/>
          <p:nvPr/>
        </p:nvSpPr>
        <p:spPr>
          <a:xfrm>
            <a:off x="5431727" y="779084"/>
            <a:ext cx="3657600" cy="762000"/>
          </a:xfrm>
          <a:prstGeom prst="wedgeRoundRectCallout">
            <a:avLst>
              <a:gd name="adj1" fmla="val -38079"/>
              <a:gd name="adj2" fmla="val 92485"/>
              <a:gd name="adj3" fmla="val 16667"/>
            </a:avLst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</a:t>
            </a:r>
            <a:r>
              <a:rPr lang="vi-VN" sz="28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can </a:t>
            </a:r>
            <a:r>
              <a:rPr lang="vi-VN" sz="280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see </a:t>
            </a:r>
            <a:r>
              <a:rPr lang="vi-VN" sz="280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monkey.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8991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8" grpId="0" animBg="1"/>
      <p:bldP spid="8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971800" y="3048000"/>
            <a:ext cx="6324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0" b="1" dirty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Let’s play! </a:t>
            </a:r>
          </a:p>
        </p:txBody>
      </p:sp>
    </p:spTree>
    <p:extLst>
      <p:ext uri="{BB962C8B-B14F-4D97-AF65-F5344CB8AC3E}">
        <p14:creationId xmlns:p14="http://schemas.microsoft.com/office/powerpoint/2010/main" val="25982013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81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4807" y="845531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82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29739" y="1207472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83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19150" y="68027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81;p1">
            <a:extLst>
              <a:ext uri="{FF2B5EF4-FFF2-40B4-BE49-F238E27FC236}">
                <a16:creationId xmlns:a16="http://schemas.microsoft.com/office/drawing/2014/main" xmlns="" id="{11EE7FE3-EA44-4C62-AC72-D1517544CB2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7207" y="997931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82;p1">
            <a:extLst>
              <a:ext uri="{FF2B5EF4-FFF2-40B4-BE49-F238E27FC236}">
                <a16:creationId xmlns:a16="http://schemas.microsoft.com/office/drawing/2014/main" xmlns="" id="{523DC524-A38F-422C-861D-810B9039CB9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82139" y="1359872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83;p1">
            <a:extLst>
              <a:ext uri="{FF2B5EF4-FFF2-40B4-BE49-F238E27FC236}">
                <a16:creationId xmlns:a16="http://schemas.microsoft.com/office/drawing/2014/main" xmlns="" id="{200D1AD2-18A1-4E31-968C-6CF98D8D03A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71550" y="83267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83;p1">
            <a:extLst>
              <a:ext uri="{FF2B5EF4-FFF2-40B4-BE49-F238E27FC236}">
                <a16:creationId xmlns:a16="http://schemas.microsoft.com/office/drawing/2014/main" xmlns="" id="{B55CE398-C5D2-41ED-9125-7C7D7AC3BF7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3988" y="3294629"/>
            <a:ext cx="1061719" cy="77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83;p1">
            <a:extLst>
              <a:ext uri="{FF2B5EF4-FFF2-40B4-BE49-F238E27FC236}">
                <a16:creationId xmlns:a16="http://schemas.microsoft.com/office/drawing/2014/main" xmlns="" id="{9D0C6270-32D8-4CEE-93FC-969B4621FA9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73640" y="6079498"/>
            <a:ext cx="1061719" cy="77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83;p1">
            <a:extLst>
              <a:ext uri="{FF2B5EF4-FFF2-40B4-BE49-F238E27FC236}">
                <a16:creationId xmlns:a16="http://schemas.microsoft.com/office/drawing/2014/main" xmlns="" id="{CF82B92A-E193-4306-9510-22FB44A6A05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13053" y="1117407"/>
            <a:ext cx="1061719" cy="77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82;p1">
            <a:extLst>
              <a:ext uri="{FF2B5EF4-FFF2-40B4-BE49-F238E27FC236}">
                <a16:creationId xmlns:a16="http://schemas.microsoft.com/office/drawing/2014/main" xmlns="" id="{6C14F10C-8EF7-4E26-A599-377986BC8E5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72507" y="592559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82;p1">
            <a:extLst>
              <a:ext uri="{FF2B5EF4-FFF2-40B4-BE49-F238E27FC236}">
                <a16:creationId xmlns:a16="http://schemas.microsoft.com/office/drawing/2014/main" xmlns="" id="{DFB43866-7AB1-4502-AB24-154E66FC3CF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24907" y="607799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82;p1">
            <a:extLst>
              <a:ext uri="{FF2B5EF4-FFF2-40B4-BE49-F238E27FC236}">
                <a16:creationId xmlns:a16="http://schemas.microsoft.com/office/drawing/2014/main" xmlns="" id="{1F6C394C-DF7C-409D-945C-C724D5D469A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59164" y="5868050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82;p1">
            <a:extLst>
              <a:ext uri="{FF2B5EF4-FFF2-40B4-BE49-F238E27FC236}">
                <a16:creationId xmlns:a16="http://schemas.microsoft.com/office/drawing/2014/main" xmlns="" id="{8EDD1963-AE88-4D37-AC23-2BBED3364D7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98438" y="4269627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82;p1">
            <a:extLst>
              <a:ext uri="{FF2B5EF4-FFF2-40B4-BE49-F238E27FC236}">
                <a16:creationId xmlns:a16="http://schemas.microsoft.com/office/drawing/2014/main" xmlns="" id="{C7AC6B34-D992-4312-BCCB-7BC8098B102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50838" y="4422027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82;p1">
            <a:extLst>
              <a:ext uri="{FF2B5EF4-FFF2-40B4-BE49-F238E27FC236}">
                <a16:creationId xmlns:a16="http://schemas.microsoft.com/office/drawing/2014/main" xmlns="" id="{294F3A89-60A2-40CD-8922-49FCE9E9075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85095" y="4212084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2;p1">
            <a:extLst>
              <a:ext uri="{FF2B5EF4-FFF2-40B4-BE49-F238E27FC236}">
                <a16:creationId xmlns:a16="http://schemas.microsoft.com/office/drawing/2014/main" xmlns="" id="{B9B8236C-66E6-4A35-BB2F-FAA8517AB9F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372850" y="614466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82;p1">
            <a:extLst>
              <a:ext uri="{FF2B5EF4-FFF2-40B4-BE49-F238E27FC236}">
                <a16:creationId xmlns:a16="http://schemas.microsoft.com/office/drawing/2014/main" xmlns="" id="{889441FD-150A-412B-936D-101B1445AB3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525250" y="629706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82;p1">
            <a:extLst>
              <a:ext uri="{FF2B5EF4-FFF2-40B4-BE49-F238E27FC236}">
                <a16:creationId xmlns:a16="http://schemas.microsoft.com/office/drawing/2014/main" xmlns="" id="{4A4F0886-74C6-4EE1-A481-6130E4DC737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659507" y="6087125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83;p1">
            <a:extLst>
              <a:ext uri="{FF2B5EF4-FFF2-40B4-BE49-F238E27FC236}">
                <a16:creationId xmlns:a16="http://schemas.microsoft.com/office/drawing/2014/main" xmlns="" id="{C3E10362-5949-4299-A858-EE97E5CABCB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32209" y="401672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83;p1">
            <a:extLst>
              <a:ext uri="{FF2B5EF4-FFF2-40B4-BE49-F238E27FC236}">
                <a16:creationId xmlns:a16="http://schemas.microsoft.com/office/drawing/2014/main" xmlns="" id="{BA98202E-A40C-4ADE-BAA0-97FC991F2A6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84609" y="4169123"/>
            <a:ext cx="495300" cy="43815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4 Rectángulo redondeado">
            <a:extLst>
              <a:ext uri="{FF2B5EF4-FFF2-40B4-BE49-F238E27FC236}">
                <a16:creationId xmlns:a16="http://schemas.microsoft.com/office/drawing/2014/main" xmlns="" id="{9F4C7668-2834-4CD6-A0CF-6BC0230C0488}"/>
              </a:ext>
            </a:extLst>
          </p:cNvPr>
          <p:cNvSpPr/>
          <p:nvPr/>
        </p:nvSpPr>
        <p:spPr>
          <a:xfrm>
            <a:off x="6697557" y="2593577"/>
            <a:ext cx="3914918" cy="911588"/>
          </a:xfrm>
          <a:prstGeom prst="roundRect">
            <a:avLst/>
          </a:prstGeom>
          <a:solidFill>
            <a:srgbClr val="92D050"/>
          </a:solidFill>
          <a:ln w="762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s-ES_tradnl" sz="4000" dirty="0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A. </a:t>
            </a:r>
            <a:r>
              <a:rPr lang="vi-VN" sz="4000" dirty="0" err="1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peacock</a:t>
            </a:r>
            <a:endParaRPr lang="es-ES" sz="4000" dirty="0">
              <a:solidFill>
                <a:prstClr val="whit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6" name="5 Rectángulo redondeado">
            <a:extLst>
              <a:ext uri="{FF2B5EF4-FFF2-40B4-BE49-F238E27FC236}">
                <a16:creationId xmlns:a16="http://schemas.microsoft.com/office/drawing/2014/main" xmlns="" id="{435F9E07-2BDE-4124-BF86-4F0D09FD8893}"/>
              </a:ext>
            </a:extLst>
          </p:cNvPr>
          <p:cNvSpPr/>
          <p:nvPr/>
        </p:nvSpPr>
        <p:spPr>
          <a:xfrm>
            <a:off x="6744628" y="3726301"/>
            <a:ext cx="3751394" cy="911588"/>
          </a:xfrm>
          <a:prstGeom prst="roundRect">
            <a:avLst/>
          </a:prstGeom>
          <a:solidFill>
            <a:srgbClr val="92D050"/>
          </a:solidFill>
          <a:ln w="762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s-ES_tradnl" sz="4000" dirty="0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B. </a:t>
            </a:r>
            <a:r>
              <a:rPr lang="vi-VN" sz="4000" dirty="0" err="1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tiger</a:t>
            </a:r>
            <a:endParaRPr lang="es-ES" sz="4000" dirty="0">
              <a:solidFill>
                <a:prstClr val="whit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7" name="10 Imagen">
            <a:extLst>
              <a:ext uri="{FF2B5EF4-FFF2-40B4-BE49-F238E27FC236}">
                <a16:creationId xmlns:a16="http://schemas.microsoft.com/office/drawing/2014/main" xmlns="" id="{21FE02A1-A48F-45EA-8897-CB60418F19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4160" y="3752977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11 Imagen">
            <a:extLst>
              <a:ext uri="{FF2B5EF4-FFF2-40B4-BE49-F238E27FC236}">
                <a16:creationId xmlns:a16="http://schemas.microsoft.com/office/drawing/2014/main" xmlns="" id="{5E21DC64-E5EE-41D6-84B0-47C51B7BA3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0479" y="250769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Bùi Liễu">
            <a:extLst>
              <a:ext uri="{FF2B5EF4-FFF2-40B4-BE49-F238E27FC236}">
                <a16:creationId xmlns:a16="http://schemas.microsoft.com/office/drawing/2014/main" xmlns="" id="{1A85EAFD-C9B5-4AB1-BE10-31053773691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5" b="2595"/>
          <a:stretch/>
        </p:blipFill>
        <p:spPr>
          <a:xfrm>
            <a:off x="1627854" y="2067792"/>
            <a:ext cx="4368653" cy="2760505"/>
          </a:xfrm>
          <a:prstGeom prst="roundRect">
            <a:avLst/>
          </a:prstGeom>
          <a:ln w="28575">
            <a:solidFill>
              <a:srgbClr val="A1C064"/>
            </a:solidFill>
            <a:prstDash val="dash"/>
          </a:ln>
        </p:spPr>
      </p:pic>
      <p:sp>
        <p:nvSpPr>
          <p:cNvPr id="30" name="Bùi Liễu 0968142780"/>
          <p:cNvSpPr txBox="1"/>
          <p:nvPr/>
        </p:nvSpPr>
        <p:spPr>
          <a:xfrm>
            <a:off x="76200" y="375013"/>
            <a:ext cx="6774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Berlin Sans FB Demi" panose="020E0802020502020306" pitchFamily="34" charset="0"/>
              </a:rPr>
              <a:t>Choose the right answer.</a:t>
            </a:r>
          </a:p>
        </p:txBody>
      </p:sp>
    </p:spTree>
    <p:extLst>
      <p:ext uri="{BB962C8B-B14F-4D97-AF65-F5344CB8AC3E}">
        <p14:creationId xmlns:p14="http://schemas.microsoft.com/office/powerpoint/2010/main" val="16389686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75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375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6" grpId="0" animBg="1"/>
      <p:bldP spid="2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81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4807" y="845531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82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29739" y="1207472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83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19150" y="68027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81;p1">
            <a:extLst>
              <a:ext uri="{FF2B5EF4-FFF2-40B4-BE49-F238E27FC236}">
                <a16:creationId xmlns:a16="http://schemas.microsoft.com/office/drawing/2014/main" xmlns="" id="{11EE7FE3-EA44-4C62-AC72-D1517544CB2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7207" y="997931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82;p1">
            <a:extLst>
              <a:ext uri="{FF2B5EF4-FFF2-40B4-BE49-F238E27FC236}">
                <a16:creationId xmlns:a16="http://schemas.microsoft.com/office/drawing/2014/main" xmlns="" id="{523DC524-A38F-422C-861D-810B9039CB9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82139" y="1359872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83;p1">
            <a:extLst>
              <a:ext uri="{FF2B5EF4-FFF2-40B4-BE49-F238E27FC236}">
                <a16:creationId xmlns:a16="http://schemas.microsoft.com/office/drawing/2014/main" xmlns="" id="{200D1AD2-18A1-4E31-968C-6CF98D8D03A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71550" y="83267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83;p1">
            <a:extLst>
              <a:ext uri="{FF2B5EF4-FFF2-40B4-BE49-F238E27FC236}">
                <a16:creationId xmlns:a16="http://schemas.microsoft.com/office/drawing/2014/main" xmlns="" id="{B55CE398-C5D2-41ED-9125-7C7D7AC3BF7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3988" y="3294629"/>
            <a:ext cx="1061719" cy="77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83;p1">
            <a:extLst>
              <a:ext uri="{FF2B5EF4-FFF2-40B4-BE49-F238E27FC236}">
                <a16:creationId xmlns:a16="http://schemas.microsoft.com/office/drawing/2014/main" xmlns="" id="{9D0C6270-32D8-4CEE-93FC-969B4621FA9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73640" y="6079498"/>
            <a:ext cx="1061719" cy="77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83;p1">
            <a:extLst>
              <a:ext uri="{FF2B5EF4-FFF2-40B4-BE49-F238E27FC236}">
                <a16:creationId xmlns:a16="http://schemas.microsoft.com/office/drawing/2014/main" xmlns="" id="{CF82B92A-E193-4306-9510-22FB44A6A05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13053" y="1117407"/>
            <a:ext cx="1061719" cy="77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82;p1">
            <a:extLst>
              <a:ext uri="{FF2B5EF4-FFF2-40B4-BE49-F238E27FC236}">
                <a16:creationId xmlns:a16="http://schemas.microsoft.com/office/drawing/2014/main" xmlns="" id="{6C14F10C-8EF7-4E26-A599-377986BC8E5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72507" y="592559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82;p1">
            <a:extLst>
              <a:ext uri="{FF2B5EF4-FFF2-40B4-BE49-F238E27FC236}">
                <a16:creationId xmlns:a16="http://schemas.microsoft.com/office/drawing/2014/main" xmlns="" id="{DFB43866-7AB1-4502-AB24-154E66FC3CF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24907" y="607799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82;p1">
            <a:extLst>
              <a:ext uri="{FF2B5EF4-FFF2-40B4-BE49-F238E27FC236}">
                <a16:creationId xmlns:a16="http://schemas.microsoft.com/office/drawing/2014/main" xmlns="" id="{1F6C394C-DF7C-409D-945C-C724D5D469A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59164" y="5868050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82;p1">
            <a:extLst>
              <a:ext uri="{FF2B5EF4-FFF2-40B4-BE49-F238E27FC236}">
                <a16:creationId xmlns:a16="http://schemas.microsoft.com/office/drawing/2014/main" xmlns="" id="{8EDD1963-AE88-4D37-AC23-2BBED3364D7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98438" y="4269627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82;p1">
            <a:extLst>
              <a:ext uri="{FF2B5EF4-FFF2-40B4-BE49-F238E27FC236}">
                <a16:creationId xmlns:a16="http://schemas.microsoft.com/office/drawing/2014/main" xmlns="" id="{C7AC6B34-D992-4312-BCCB-7BC8098B102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50838" y="4422027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82;p1">
            <a:extLst>
              <a:ext uri="{FF2B5EF4-FFF2-40B4-BE49-F238E27FC236}">
                <a16:creationId xmlns:a16="http://schemas.microsoft.com/office/drawing/2014/main" xmlns="" id="{294F3A89-60A2-40CD-8922-49FCE9E9075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85095" y="4212084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2;p1">
            <a:extLst>
              <a:ext uri="{FF2B5EF4-FFF2-40B4-BE49-F238E27FC236}">
                <a16:creationId xmlns:a16="http://schemas.microsoft.com/office/drawing/2014/main" xmlns="" id="{B9B8236C-66E6-4A35-BB2F-FAA8517AB9F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372850" y="614466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82;p1">
            <a:extLst>
              <a:ext uri="{FF2B5EF4-FFF2-40B4-BE49-F238E27FC236}">
                <a16:creationId xmlns:a16="http://schemas.microsoft.com/office/drawing/2014/main" xmlns="" id="{889441FD-150A-412B-936D-101B1445AB3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525250" y="629706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82;p1">
            <a:extLst>
              <a:ext uri="{FF2B5EF4-FFF2-40B4-BE49-F238E27FC236}">
                <a16:creationId xmlns:a16="http://schemas.microsoft.com/office/drawing/2014/main" xmlns="" id="{4A4F0886-74C6-4EE1-A481-6130E4DC737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659507" y="6087125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83;p1">
            <a:extLst>
              <a:ext uri="{FF2B5EF4-FFF2-40B4-BE49-F238E27FC236}">
                <a16:creationId xmlns:a16="http://schemas.microsoft.com/office/drawing/2014/main" xmlns="" id="{C3E10362-5949-4299-A858-EE97E5CABCB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32209" y="401672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83;p1">
            <a:extLst>
              <a:ext uri="{FF2B5EF4-FFF2-40B4-BE49-F238E27FC236}">
                <a16:creationId xmlns:a16="http://schemas.microsoft.com/office/drawing/2014/main" xmlns="" id="{BA98202E-A40C-4ADE-BAA0-97FC991F2A6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84609" y="4169123"/>
            <a:ext cx="495300" cy="43815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4 Rectángulo redondeado">
            <a:extLst>
              <a:ext uri="{FF2B5EF4-FFF2-40B4-BE49-F238E27FC236}">
                <a16:creationId xmlns:a16="http://schemas.microsoft.com/office/drawing/2014/main" xmlns="" id="{9F4C7668-2834-4CD6-A0CF-6BC0230C0488}"/>
              </a:ext>
            </a:extLst>
          </p:cNvPr>
          <p:cNvSpPr/>
          <p:nvPr/>
        </p:nvSpPr>
        <p:spPr>
          <a:xfrm>
            <a:off x="6579504" y="3630835"/>
            <a:ext cx="3989990" cy="911588"/>
          </a:xfrm>
          <a:prstGeom prst="roundRect">
            <a:avLst/>
          </a:prstGeom>
          <a:solidFill>
            <a:srgbClr val="92D050"/>
          </a:solidFill>
          <a:ln w="762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s-ES_tradnl" sz="4000" dirty="0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B. </a:t>
            </a:r>
            <a:r>
              <a:rPr lang="vi-VN" sz="4000" dirty="0" err="1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monkey</a:t>
            </a:r>
            <a:endParaRPr lang="es-ES" sz="4000" dirty="0">
              <a:solidFill>
                <a:prstClr val="whit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6" name="5 Rectángulo redondeado">
            <a:extLst>
              <a:ext uri="{FF2B5EF4-FFF2-40B4-BE49-F238E27FC236}">
                <a16:creationId xmlns:a16="http://schemas.microsoft.com/office/drawing/2014/main" xmlns="" id="{435F9E07-2BDE-4124-BF86-4F0D09FD8893}"/>
              </a:ext>
            </a:extLst>
          </p:cNvPr>
          <p:cNvSpPr/>
          <p:nvPr/>
        </p:nvSpPr>
        <p:spPr>
          <a:xfrm>
            <a:off x="6534723" y="2452947"/>
            <a:ext cx="3932658" cy="911588"/>
          </a:xfrm>
          <a:prstGeom prst="roundRect">
            <a:avLst/>
          </a:prstGeom>
          <a:solidFill>
            <a:srgbClr val="92D050"/>
          </a:solidFill>
          <a:ln w="762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s-ES_tradnl" sz="4000" dirty="0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A. </a:t>
            </a:r>
            <a:r>
              <a:rPr lang="vi-VN" sz="4000" dirty="0" err="1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horse</a:t>
            </a:r>
            <a:endParaRPr lang="es-ES" sz="4000" dirty="0">
              <a:solidFill>
                <a:prstClr val="whit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7" name="10 Imagen">
            <a:extLst>
              <a:ext uri="{FF2B5EF4-FFF2-40B4-BE49-F238E27FC236}">
                <a16:creationId xmlns:a16="http://schemas.microsoft.com/office/drawing/2014/main" xmlns="" id="{21FE02A1-A48F-45EA-8897-CB60418F19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5519" y="2479623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11 Imagen">
            <a:extLst>
              <a:ext uri="{FF2B5EF4-FFF2-40B4-BE49-F238E27FC236}">
                <a16:creationId xmlns:a16="http://schemas.microsoft.com/office/drawing/2014/main" xmlns="" id="{5E21DC64-E5EE-41D6-84B0-47C51B7BA3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498" y="3544951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Bùi Liễu">
            <a:extLst>
              <a:ext uri="{FF2B5EF4-FFF2-40B4-BE49-F238E27FC236}">
                <a16:creationId xmlns:a16="http://schemas.microsoft.com/office/drawing/2014/main" xmlns="" id="{A113AB84-F49E-43BB-B878-FA605288CF7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9" b="2559"/>
          <a:stretch/>
        </p:blipFill>
        <p:spPr>
          <a:xfrm>
            <a:off x="1735707" y="2091641"/>
            <a:ext cx="4017057" cy="2531699"/>
          </a:xfrm>
          <a:prstGeom prst="roundRect">
            <a:avLst/>
          </a:prstGeom>
          <a:ln w="28575">
            <a:solidFill>
              <a:srgbClr val="A1C064"/>
            </a:solidFill>
            <a:prstDash val="dash"/>
          </a:ln>
        </p:spPr>
      </p:pic>
    </p:spTree>
    <p:extLst>
      <p:ext uri="{BB962C8B-B14F-4D97-AF65-F5344CB8AC3E}">
        <p14:creationId xmlns:p14="http://schemas.microsoft.com/office/powerpoint/2010/main" val="23102632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75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375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6" grpId="0" animBg="1"/>
      <p:bldP spid="2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3619500" y="2990850"/>
            <a:ext cx="525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0" b="1" dirty="0">
                <a:solidFill>
                  <a:schemeClr val="accent6"/>
                </a:solidFill>
                <a:latin typeface="Berlin Sans FB Demi" panose="020E0802020502020306" pitchFamily="34" charset="0"/>
              </a:rPr>
              <a:t>Warm-up</a:t>
            </a:r>
            <a:r>
              <a:rPr lang="en-US" sz="9600" b="1" dirty="0">
                <a:solidFill>
                  <a:schemeClr val="accent6"/>
                </a:solidFill>
                <a:latin typeface="Berlin Sans FB Demi" panose="020E08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595601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81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4807" y="845531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82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29739" y="1207472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83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19150" y="68027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81;p1">
            <a:extLst>
              <a:ext uri="{FF2B5EF4-FFF2-40B4-BE49-F238E27FC236}">
                <a16:creationId xmlns:a16="http://schemas.microsoft.com/office/drawing/2014/main" xmlns="" id="{11EE7FE3-EA44-4C62-AC72-D1517544CB2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7207" y="997931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82;p1">
            <a:extLst>
              <a:ext uri="{FF2B5EF4-FFF2-40B4-BE49-F238E27FC236}">
                <a16:creationId xmlns:a16="http://schemas.microsoft.com/office/drawing/2014/main" xmlns="" id="{523DC524-A38F-422C-861D-810B9039CB9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82139" y="1359872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83;p1">
            <a:extLst>
              <a:ext uri="{FF2B5EF4-FFF2-40B4-BE49-F238E27FC236}">
                <a16:creationId xmlns:a16="http://schemas.microsoft.com/office/drawing/2014/main" xmlns="" id="{200D1AD2-18A1-4E31-968C-6CF98D8D03A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71550" y="83267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83;p1">
            <a:extLst>
              <a:ext uri="{FF2B5EF4-FFF2-40B4-BE49-F238E27FC236}">
                <a16:creationId xmlns:a16="http://schemas.microsoft.com/office/drawing/2014/main" xmlns="" id="{B55CE398-C5D2-41ED-9125-7C7D7AC3BF7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3988" y="3294629"/>
            <a:ext cx="1061719" cy="77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83;p1">
            <a:extLst>
              <a:ext uri="{FF2B5EF4-FFF2-40B4-BE49-F238E27FC236}">
                <a16:creationId xmlns:a16="http://schemas.microsoft.com/office/drawing/2014/main" xmlns="" id="{9D0C6270-32D8-4CEE-93FC-969B4621FA9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73640" y="6079498"/>
            <a:ext cx="1061719" cy="77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83;p1">
            <a:extLst>
              <a:ext uri="{FF2B5EF4-FFF2-40B4-BE49-F238E27FC236}">
                <a16:creationId xmlns:a16="http://schemas.microsoft.com/office/drawing/2014/main" xmlns="" id="{CF82B92A-E193-4306-9510-22FB44A6A05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13053" y="1117407"/>
            <a:ext cx="1061719" cy="77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82;p1">
            <a:extLst>
              <a:ext uri="{FF2B5EF4-FFF2-40B4-BE49-F238E27FC236}">
                <a16:creationId xmlns:a16="http://schemas.microsoft.com/office/drawing/2014/main" xmlns="" id="{6C14F10C-8EF7-4E26-A599-377986BC8E5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72507" y="592559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82;p1">
            <a:extLst>
              <a:ext uri="{FF2B5EF4-FFF2-40B4-BE49-F238E27FC236}">
                <a16:creationId xmlns:a16="http://schemas.microsoft.com/office/drawing/2014/main" xmlns="" id="{DFB43866-7AB1-4502-AB24-154E66FC3CF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24907" y="607799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82;p1">
            <a:extLst>
              <a:ext uri="{FF2B5EF4-FFF2-40B4-BE49-F238E27FC236}">
                <a16:creationId xmlns:a16="http://schemas.microsoft.com/office/drawing/2014/main" xmlns="" id="{1F6C394C-DF7C-409D-945C-C724D5D469A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59164" y="5868050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82;p1">
            <a:extLst>
              <a:ext uri="{FF2B5EF4-FFF2-40B4-BE49-F238E27FC236}">
                <a16:creationId xmlns:a16="http://schemas.microsoft.com/office/drawing/2014/main" xmlns="" id="{8EDD1963-AE88-4D37-AC23-2BBED3364D7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98438" y="4269627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82;p1">
            <a:extLst>
              <a:ext uri="{FF2B5EF4-FFF2-40B4-BE49-F238E27FC236}">
                <a16:creationId xmlns:a16="http://schemas.microsoft.com/office/drawing/2014/main" xmlns="" id="{C7AC6B34-D992-4312-BCCB-7BC8098B102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50838" y="4422027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82;p1">
            <a:extLst>
              <a:ext uri="{FF2B5EF4-FFF2-40B4-BE49-F238E27FC236}">
                <a16:creationId xmlns:a16="http://schemas.microsoft.com/office/drawing/2014/main" xmlns="" id="{294F3A89-60A2-40CD-8922-49FCE9E9075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85095" y="4212084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2;p1">
            <a:extLst>
              <a:ext uri="{FF2B5EF4-FFF2-40B4-BE49-F238E27FC236}">
                <a16:creationId xmlns:a16="http://schemas.microsoft.com/office/drawing/2014/main" xmlns="" id="{B9B8236C-66E6-4A35-BB2F-FAA8517AB9F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372850" y="614466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82;p1">
            <a:extLst>
              <a:ext uri="{FF2B5EF4-FFF2-40B4-BE49-F238E27FC236}">
                <a16:creationId xmlns:a16="http://schemas.microsoft.com/office/drawing/2014/main" xmlns="" id="{889441FD-150A-412B-936D-101B1445AB3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525250" y="629706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82;p1">
            <a:extLst>
              <a:ext uri="{FF2B5EF4-FFF2-40B4-BE49-F238E27FC236}">
                <a16:creationId xmlns:a16="http://schemas.microsoft.com/office/drawing/2014/main" xmlns="" id="{4A4F0886-74C6-4EE1-A481-6130E4DC737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659507" y="6087125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83;p1">
            <a:extLst>
              <a:ext uri="{FF2B5EF4-FFF2-40B4-BE49-F238E27FC236}">
                <a16:creationId xmlns:a16="http://schemas.microsoft.com/office/drawing/2014/main" xmlns="" id="{C3E10362-5949-4299-A858-EE97E5CABCB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32209" y="401672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83;p1">
            <a:extLst>
              <a:ext uri="{FF2B5EF4-FFF2-40B4-BE49-F238E27FC236}">
                <a16:creationId xmlns:a16="http://schemas.microsoft.com/office/drawing/2014/main" xmlns="" id="{BA98202E-A40C-4ADE-BAA0-97FC991F2A6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84609" y="4169123"/>
            <a:ext cx="495300" cy="43815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4 Rectángulo redondeado">
            <a:extLst>
              <a:ext uri="{FF2B5EF4-FFF2-40B4-BE49-F238E27FC236}">
                <a16:creationId xmlns:a16="http://schemas.microsoft.com/office/drawing/2014/main" xmlns="" id="{9F4C7668-2834-4CD6-A0CF-6BC0230C0488}"/>
              </a:ext>
            </a:extLst>
          </p:cNvPr>
          <p:cNvSpPr/>
          <p:nvPr/>
        </p:nvSpPr>
        <p:spPr>
          <a:xfrm>
            <a:off x="6800272" y="2573982"/>
            <a:ext cx="3914918" cy="911588"/>
          </a:xfrm>
          <a:prstGeom prst="roundRect">
            <a:avLst/>
          </a:prstGeom>
          <a:solidFill>
            <a:srgbClr val="92D050"/>
          </a:solidFill>
          <a:ln w="762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s-ES_tradnl" sz="4000" dirty="0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A. </a:t>
            </a:r>
            <a:r>
              <a:rPr lang="vi-VN" sz="4000" dirty="0" err="1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tiger</a:t>
            </a:r>
            <a:endParaRPr lang="es-ES" sz="4000" dirty="0">
              <a:solidFill>
                <a:prstClr val="whit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6" name="5 Rectángulo redondeado">
            <a:extLst>
              <a:ext uri="{FF2B5EF4-FFF2-40B4-BE49-F238E27FC236}">
                <a16:creationId xmlns:a16="http://schemas.microsoft.com/office/drawing/2014/main" xmlns="" id="{435F9E07-2BDE-4124-BF86-4F0D09FD8893}"/>
              </a:ext>
            </a:extLst>
          </p:cNvPr>
          <p:cNvSpPr/>
          <p:nvPr/>
        </p:nvSpPr>
        <p:spPr>
          <a:xfrm>
            <a:off x="6847343" y="3706706"/>
            <a:ext cx="3751394" cy="911588"/>
          </a:xfrm>
          <a:prstGeom prst="roundRect">
            <a:avLst/>
          </a:prstGeom>
          <a:solidFill>
            <a:srgbClr val="92D050"/>
          </a:solidFill>
          <a:ln w="762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s-ES_tradnl" sz="4000" dirty="0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B. </a:t>
            </a:r>
            <a:r>
              <a:rPr lang="vi-VN" sz="4000" dirty="0" err="1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peacock</a:t>
            </a:r>
            <a:endParaRPr lang="es-ES" sz="4000" dirty="0">
              <a:solidFill>
                <a:prstClr val="whit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7" name="10 Imagen">
            <a:extLst>
              <a:ext uri="{FF2B5EF4-FFF2-40B4-BE49-F238E27FC236}">
                <a16:creationId xmlns:a16="http://schemas.microsoft.com/office/drawing/2014/main" xmlns="" id="{21FE02A1-A48F-45EA-8897-CB60418F19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6875" y="3733382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11 Imagen">
            <a:extLst>
              <a:ext uri="{FF2B5EF4-FFF2-40B4-BE49-F238E27FC236}">
                <a16:creationId xmlns:a16="http://schemas.microsoft.com/office/drawing/2014/main" xmlns="" id="{5E21DC64-E5EE-41D6-84B0-47C51B7BA3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3194" y="2488098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Bùi Liễu">
            <a:extLst>
              <a:ext uri="{FF2B5EF4-FFF2-40B4-BE49-F238E27FC236}">
                <a16:creationId xmlns:a16="http://schemas.microsoft.com/office/drawing/2014/main" xmlns="" id="{B38FE68E-FDE4-41D0-8C3F-683A38B4964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9" b="2719"/>
          <a:stretch/>
        </p:blipFill>
        <p:spPr>
          <a:xfrm>
            <a:off x="1413400" y="2247141"/>
            <a:ext cx="4385038" cy="2763613"/>
          </a:xfrm>
          <a:prstGeom prst="roundRect">
            <a:avLst/>
          </a:prstGeom>
          <a:ln w="28575">
            <a:solidFill>
              <a:srgbClr val="A1C064"/>
            </a:solidFill>
            <a:prstDash val="dash"/>
          </a:ln>
        </p:spPr>
      </p:pic>
    </p:spTree>
    <p:extLst>
      <p:ext uri="{BB962C8B-B14F-4D97-AF65-F5344CB8AC3E}">
        <p14:creationId xmlns:p14="http://schemas.microsoft.com/office/powerpoint/2010/main" val="3015017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75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375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6" grpId="0" animBg="1"/>
      <p:bldP spid="26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81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4807" y="845531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82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29739" y="1207472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83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19150" y="68027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81;p1">
            <a:extLst>
              <a:ext uri="{FF2B5EF4-FFF2-40B4-BE49-F238E27FC236}">
                <a16:creationId xmlns:a16="http://schemas.microsoft.com/office/drawing/2014/main" xmlns="" id="{11EE7FE3-EA44-4C62-AC72-D1517544CB2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7207" y="997931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82;p1">
            <a:extLst>
              <a:ext uri="{FF2B5EF4-FFF2-40B4-BE49-F238E27FC236}">
                <a16:creationId xmlns:a16="http://schemas.microsoft.com/office/drawing/2014/main" xmlns="" id="{523DC524-A38F-422C-861D-810B9039CB9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82139" y="1359872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83;p1">
            <a:extLst>
              <a:ext uri="{FF2B5EF4-FFF2-40B4-BE49-F238E27FC236}">
                <a16:creationId xmlns:a16="http://schemas.microsoft.com/office/drawing/2014/main" xmlns="" id="{200D1AD2-18A1-4E31-968C-6CF98D8D03A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71550" y="83267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83;p1">
            <a:extLst>
              <a:ext uri="{FF2B5EF4-FFF2-40B4-BE49-F238E27FC236}">
                <a16:creationId xmlns:a16="http://schemas.microsoft.com/office/drawing/2014/main" xmlns="" id="{B55CE398-C5D2-41ED-9125-7C7D7AC3BF7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3988" y="3294629"/>
            <a:ext cx="1061719" cy="77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83;p1">
            <a:extLst>
              <a:ext uri="{FF2B5EF4-FFF2-40B4-BE49-F238E27FC236}">
                <a16:creationId xmlns:a16="http://schemas.microsoft.com/office/drawing/2014/main" xmlns="" id="{9D0C6270-32D8-4CEE-93FC-969B4621FA9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73640" y="6079498"/>
            <a:ext cx="1061719" cy="77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83;p1">
            <a:extLst>
              <a:ext uri="{FF2B5EF4-FFF2-40B4-BE49-F238E27FC236}">
                <a16:creationId xmlns:a16="http://schemas.microsoft.com/office/drawing/2014/main" xmlns="" id="{CF82B92A-E193-4306-9510-22FB44A6A05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13053" y="1117407"/>
            <a:ext cx="1061719" cy="77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82;p1">
            <a:extLst>
              <a:ext uri="{FF2B5EF4-FFF2-40B4-BE49-F238E27FC236}">
                <a16:creationId xmlns:a16="http://schemas.microsoft.com/office/drawing/2014/main" xmlns="" id="{6C14F10C-8EF7-4E26-A599-377986BC8E5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72507" y="592559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82;p1">
            <a:extLst>
              <a:ext uri="{FF2B5EF4-FFF2-40B4-BE49-F238E27FC236}">
                <a16:creationId xmlns:a16="http://schemas.microsoft.com/office/drawing/2014/main" xmlns="" id="{DFB43866-7AB1-4502-AB24-154E66FC3CF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24907" y="607799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82;p1">
            <a:extLst>
              <a:ext uri="{FF2B5EF4-FFF2-40B4-BE49-F238E27FC236}">
                <a16:creationId xmlns:a16="http://schemas.microsoft.com/office/drawing/2014/main" xmlns="" id="{1F6C394C-DF7C-409D-945C-C724D5D469A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59164" y="5868050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82;p1">
            <a:extLst>
              <a:ext uri="{FF2B5EF4-FFF2-40B4-BE49-F238E27FC236}">
                <a16:creationId xmlns:a16="http://schemas.microsoft.com/office/drawing/2014/main" xmlns="" id="{8EDD1963-AE88-4D37-AC23-2BBED3364D7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98438" y="4269627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82;p1">
            <a:extLst>
              <a:ext uri="{FF2B5EF4-FFF2-40B4-BE49-F238E27FC236}">
                <a16:creationId xmlns:a16="http://schemas.microsoft.com/office/drawing/2014/main" xmlns="" id="{C7AC6B34-D992-4312-BCCB-7BC8098B102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50838" y="4422027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82;p1">
            <a:extLst>
              <a:ext uri="{FF2B5EF4-FFF2-40B4-BE49-F238E27FC236}">
                <a16:creationId xmlns:a16="http://schemas.microsoft.com/office/drawing/2014/main" xmlns="" id="{294F3A89-60A2-40CD-8922-49FCE9E9075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85095" y="4212084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2;p1">
            <a:extLst>
              <a:ext uri="{FF2B5EF4-FFF2-40B4-BE49-F238E27FC236}">
                <a16:creationId xmlns:a16="http://schemas.microsoft.com/office/drawing/2014/main" xmlns="" id="{B9B8236C-66E6-4A35-BB2F-FAA8517AB9F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372850" y="614466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82;p1">
            <a:extLst>
              <a:ext uri="{FF2B5EF4-FFF2-40B4-BE49-F238E27FC236}">
                <a16:creationId xmlns:a16="http://schemas.microsoft.com/office/drawing/2014/main" xmlns="" id="{889441FD-150A-412B-936D-101B1445AB3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525250" y="629706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82;p1">
            <a:extLst>
              <a:ext uri="{FF2B5EF4-FFF2-40B4-BE49-F238E27FC236}">
                <a16:creationId xmlns:a16="http://schemas.microsoft.com/office/drawing/2014/main" xmlns="" id="{4A4F0886-74C6-4EE1-A481-6130E4DC737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659507" y="6087125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83;p1">
            <a:extLst>
              <a:ext uri="{FF2B5EF4-FFF2-40B4-BE49-F238E27FC236}">
                <a16:creationId xmlns:a16="http://schemas.microsoft.com/office/drawing/2014/main" xmlns="" id="{C3E10362-5949-4299-A858-EE97E5CABCB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32209" y="401672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83;p1">
            <a:extLst>
              <a:ext uri="{FF2B5EF4-FFF2-40B4-BE49-F238E27FC236}">
                <a16:creationId xmlns:a16="http://schemas.microsoft.com/office/drawing/2014/main" xmlns="" id="{BA98202E-A40C-4ADE-BAA0-97FC991F2A6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84609" y="4169123"/>
            <a:ext cx="495300" cy="43815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4 Rectángulo redondeado">
            <a:extLst>
              <a:ext uri="{FF2B5EF4-FFF2-40B4-BE49-F238E27FC236}">
                <a16:creationId xmlns:a16="http://schemas.microsoft.com/office/drawing/2014/main" xmlns="" id="{9F4C7668-2834-4CD6-A0CF-6BC0230C0488}"/>
              </a:ext>
            </a:extLst>
          </p:cNvPr>
          <p:cNvSpPr/>
          <p:nvPr/>
        </p:nvSpPr>
        <p:spPr>
          <a:xfrm>
            <a:off x="6625177" y="4016723"/>
            <a:ext cx="3989990" cy="911588"/>
          </a:xfrm>
          <a:prstGeom prst="roundRect">
            <a:avLst/>
          </a:prstGeom>
          <a:solidFill>
            <a:srgbClr val="92D050"/>
          </a:solidFill>
          <a:ln w="762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s-ES_tradnl" sz="4000" dirty="0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B. </a:t>
            </a:r>
            <a:r>
              <a:rPr lang="vi-VN" sz="4000" dirty="0" err="1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horse</a:t>
            </a:r>
            <a:endParaRPr lang="es-ES" sz="4000" dirty="0">
              <a:solidFill>
                <a:prstClr val="whit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6" name="5 Rectángulo redondeado">
            <a:extLst>
              <a:ext uri="{FF2B5EF4-FFF2-40B4-BE49-F238E27FC236}">
                <a16:creationId xmlns:a16="http://schemas.microsoft.com/office/drawing/2014/main" xmlns="" id="{435F9E07-2BDE-4124-BF86-4F0D09FD8893}"/>
              </a:ext>
            </a:extLst>
          </p:cNvPr>
          <p:cNvSpPr/>
          <p:nvPr/>
        </p:nvSpPr>
        <p:spPr>
          <a:xfrm>
            <a:off x="6580396" y="2838835"/>
            <a:ext cx="3932658" cy="911588"/>
          </a:xfrm>
          <a:prstGeom prst="roundRect">
            <a:avLst/>
          </a:prstGeom>
          <a:solidFill>
            <a:srgbClr val="92D050"/>
          </a:solidFill>
          <a:ln w="762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s-ES_tradnl" sz="4000" dirty="0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A. </a:t>
            </a:r>
            <a:r>
              <a:rPr lang="vi-VN" sz="4000" dirty="0" err="1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monkey</a:t>
            </a:r>
            <a:endParaRPr lang="es-ES" sz="4000" dirty="0">
              <a:solidFill>
                <a:prstClr val="whit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7" name="10 Imagen">
            <a:extLst>
              <a:ext uri="{FF2B5EF4-FFF2-40B4-BE49-F238E27FC236}">
                <a16:creationId xmlns:a16="http://schemas.microsoft.com/office/drawing/2014/main" xmlns="" id="{21FE02A1-A48F-45EA-8897-CB60418F19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192" y="2865511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11 Imagen">
            <a:extLst>
              <a:ext uri="{FF2B5EF4-FFF2-40B4-BE49-F238E27FC236}">
                <a16:creationId xmlns:a16="http://schemas.microsoft.com/office/drawing/2014/main" xmlns="" id="{5E21DC64-E5EE-41D6-84B0-47C51B7BA3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3171" y="3930839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Bùi Liễu">
            <a:extLst>
              <a:ext uri="{FF2B5EF4-FFF2-40B4-BE49-F238E27FC236}">
                <a16:creationId xmlns:a16="http://schemas.microsoft.com/office/drawing/2014/main" xmlns="" id="{6B29BF26-1F25-45C6-9FA1-9533E0737C3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5" b="2595"/>
          <a:stretch/>
        </p:blipFill>
        <p:spPr>
          <a:xfrm>
            <a:off x="1180234" y="2280731"/>
            <a:ext cx="4651738" cy="2939384"/>
          </a:xfrm>
          <a:prstGeom prst="roundRect">
            <a:avLst/>
          </a:prstGeom>
          <a:ln w="28575">
            <a:solidFill>
              <a:srgbClr val="A1C064"/>
            </a:solidFill>
            <a:prstDash val="dash"/>
          </a:ln>
        </p:spPr>
      </p:pic>
    </p:spTree>
    <p:extLst>
      <p:ext uri="{BB962C8B-B14F-4D97-AF65-F5344CB8AC3E}">
        <p14:creationId xmlns:p14="http://schemas.microsoft.com/office/powerpoint/2010/main" val="4463810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75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375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6" grpId="0" animBg="1"/>
      <p:bldP spid="26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81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4807" y="845531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82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29739" y="1207472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83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19150" y="68027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81;p1">
            <a:extLst>
              <a:ext uri="{FF2B5EF4-FFF2-40B4-BE49-F238E27FC236}">
                <a16:creationId xmlns:a16="http://schemas.microsoft.com/office/drawing/2014/main" xmlns="" id="{11EE7FE3-EA44-4C62-AC72-D1517544CB2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7207" y="997931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82;p1">
            <a:extLst>
              <a:ext uri="{FF2B5EF4-FFF2-40B4-BE49-F238E27FC236}">
                <a16:creationId xmlns:a16="http://schemas.microsoft.com/office/drawing/2014/main" xmlns="" id="{523DC524-A38F-422C-861D-810B9039CB9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82139" y="1359872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83;p1">
            <a:extLst>
              <a:ext uri="{FF2B5EF4-FFF2-40B4-BE49-F238E27FC236}">
                <a16:creationId xmlns:a16="http://schemas.microsoft.com/office/drawing/2014/main" xmlns="" id="{200D1AD2-18A1-4E31-968C-6CF98D8D03A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71550" y="83267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83;p1">
            <a:extLst>
              <a:ext uri="{FF2B5EF4-FFF2-40B4-BE49-F238E27FC236}">
                <a16:creationId xmlns:a16="http://schemas.microsoft.com/office/drawing/2014/main" xmlns="" id="{B55CE398-C5D2-41ED-9125-7C7D7AC3BF7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3988" y="3294629"/>
            <a:ext cx="1061719" cy="77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83;p1">
            <a:extLst>
              <a:ext uri="{FF2B5EF4-FFF2-40B4-BE49-F238E27FC236}">
                <a16:creationId xmlns:a16="http://schemas.microsoft.com/office/drawing/2014/main" xmlns="" id="{9D0C6270-32D8-4CEE-93FC-969B4621FA9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673640" y="6079498"/>
            <a:ext cx="1061719" cy="77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83;p1">
            <a:extLst>
              <a:ext uri="{FF2B5EF4-FFF2-40B4-BE49-F238E27FC236}">
                <a16:creationId xmlns:a16="http://schemas.microsoft.com/office/drawing/2014/main" xmlns="" id="{CF82B92A-E193-4306-9510-22FB44A6A05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13053" y="1117407"/>
            <a:ext cx="1061719" cy="77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82;p1">
            <a:extLst>
              <a:ext uri="{FF2B5EF4-FFF2-40B4-BE49-F238E27FC236}">
                <a16:creationId xmlns:a16="http://schemas.microsoft.com/office/drawing/2014/main" xmlns="" id="{6C14F10C-8EF7-4E26-A599-377986BC8E5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72507" y="592559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82;p1">
            <a:extLst>
              <a:ext uri="{FF2B5EF4-FFF2-40B4-BE49-F238E27FC236}">
                <a16:creationId xmlns:a16="http://schemas.microsoft.com/office/drawing/2014/main" xmlns="" id="{DFB43866-7AB1-4502-AB24-154E66FC3CF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24907" y="607799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82;p1">
            <a:extLst>
              <a:ext uri="{FF2B5EF4-FFF2-40B4-BE49-F238E27FC236}">
                <a16:creationId xmlns:a16="http://schemas.microsoft.com/office/drawing/2014/main" xmlns="" id="{1F6C394C-DF7C-409D-945C-C724D5D469A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59164" y="5868050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82;p1">
            <a:extLst>
              <a:ext uri="{FF2B5EF4-FFF2-40B4-BE49-F238E27FC236}">
                <a16:creationId xmlns:a16="http://schemas.microsoft.com/office/drawing/2014/main" xmlns="" id="{8EDD1963-AE88-4D37-AC23-2BBED3364D7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98438" y="4269627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82;p1">
            <a:extLst>
              <a:ext uri="{FF2B5EF4-FFF2-40B4-BE49-F238E27FC236}">
                <a16:creationId xmlns:a16="http://schemas.microsoft.com/office/drawing/2014/main" xmlns="" id="{C7AC6B34-D992-4312-BCCB-7BC8098B102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50838" y="4422027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82;p1">
            <a:extLst>
              <a:ext uri="{FF2B5EF4-FFF2-40B4-BE49-F238E27FC236}">
                <a16:creationId xmlns:a16="http://schemas.microsoft.com/office/drawing/2014/main" xmlns="" id="{294F3A89-60A2-40CD-8922-49FCE9E9075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85095" y="4212084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2;p1">
            <a:extLst>
              <a:ext uri="{FF2B5EF4-FFF2-40B4-BE49-F238E27FC236}">
                <a16:creationId xmlns:a16="http://schemas.microsoft.com/office/drawing/2014/main" xmlns="" id="{B9B8236C-66E6-4A35-BB2F-FAA8517AB9F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372850" y="614466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82;p1">
            <a:extLst>
              <a:ext uri="{FF2B5EF4-FFF2-40B4-BE49-F238E27FC236}">
                <a16:creationId xmlns:a16="http://schemas.microsoft.com/office/drawing/2014/main" xmlns="" id="{889441FD-150A-412B-936D-101B1445AB3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525250" y="629706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82;p1">
            <a:extLst>
              <a:ext uri="{FF2B5EF4-FFF2-40B4-BE49-F238E27FC236}">
                <a16:creationId xmlns:a16="http://schemas.microsoft.com/office/drawing/2014/main" xmlns="" id="{4A4F0886-74C6-4EE1-A481-6130E4DC737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659507" y="6087125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83;p1">
            <a:extLst>
              <a:ext uri="{FF2B5EF4-FFF2-40B4-BE49-F238E27FC236}">
                <a16:creationId xmlns:a16="http://schemas.microsoft.com/office/drawing/2014/main" xmlns="" id="{C3E10362-5949-4299-A858-EE97E5CABCB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07103" y="3434080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83;p1">
            <a:extLst>
              <a:ext uri="{FF2B5EF4-FFF2-40B4-BE49-F238E27FC236}">
                <a16:creationId xmlns:a16="http://schemas.microsoft.com/office/drawing/2014/main" xmlns="" id="{BA98202E-A40C-4ADE-BAA0-97FC991F2A6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59503" y="3586480"/>
            <a:ext cx="495300" cy="43815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Speech Bubble: Rectangle 70">
            <a:extLst>
              <a:ext uri="{FF2B5EF4-FFF2-40B4-BE49-F238E27FC236}">
                <a16:creationId xmlns:a16="http://schemas.microsoft.com/office/drawing/2014/main" xmlns="" id="{80660B8A-EC86-48C8-89D0-E60BDDDAFF19}"/>
              </a:ext>
            </a:extLst>
          </p:cNvPr>
          <p:cNvSpPr/>
          <p:nvPr/>
        </p:nvSpPr>
        <p:spPr>
          <a:xfrm>
            <a:off x="3726903" y="927062"/>
            <a:ext cx="4893286" cy="775473"/>
          </a:xfrm>
          <a:prstGeom prst="wedgeRectCallout">
            <a:avLst>
              <a:gd name="adj1" fmla="val -38430"/>
              <a:gd name="adj2" fmla="val 80226"/>
            </a:avLst>
          </a:prstGeom>
          <a:solidFill>
            <a:srgbClr val="EFA76C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/>
          </a:p>
        </p:txBody>
      </p:sp>
      <p:sp>
        <p:nvSpPr>
          <p:cNvPr id="25" name="4 Rectángulo redondeado">
            <a:extLst>
              <a:ext uri="{FF2B5EF4-FFF2-40B4-BE49-F238E27FC236}">
                <a16:creationId xmlns:a16="http://schemas.microsoft.com/office/drawing/2014/main" xmlns="" id="{9F4C7668-2834-4CD6-A0CF-6BC0230C0488}"/>
              </a:ext>
            </a:extLst>
          </p:cNvPr>
          <p:cNvSpPr/>
          <p:nvPr/>
        </p:nvSpPr>
        <p:spPr>
          <a:xfrm>
            <a:off x="1008839" y="2876569"/>
            <a:ext cx="4405611" cy="2587380"/>
          </a:xfrm>
          <a:prstGeom prst="roundRect">
            <a:avLst/>
          </a:prstGeom>
          <a:solidFill>
            <a:srgbClr val="92D050"/>
          </a:solidFill>
          <a:ln w="762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s-ES_tradnl" sz="4000" dirty="0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A. </a:t>
            </a:r>
            <a:endParaRPr lang="es-ES" sz="4000" dirty="0">
              <a:solidFill>
                <a:prstClr val="whit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6" name="5 Rectángulo redondeado">
            <a:extLst>
              <a:ext uri="{FF2B5EF4-FFF2-40B4-BE49-F238E27FC236}">
                <a16:creationId xmlns:a16="http://schemas.microsoft.com/office/drawing/2014/main" xmlns="" id="{435F9E07-2BDE-4124-BF86-4F0D09FD8893}"/>
              </a:ext>
            </a:extLst>
          </p:cNvPr>
          <p:cNvSpPr/>
          <p:nvPr/>
        </p:nvSpPr>
        <p:spPr>
          <a:xfrm>
            <a:off x="6672178" y="2831119"/>
            <a:ext cx="4221591" cy="2587380"/>
          </a:xfrm>
          <a:prstGeom prst="roundRect">
            <a:avLst/>
          </a:prstGeom>
          <a:solidFill>
            <a:srgbClr val="92D050"/>
          </a:solidFill>
          <a:ln w="762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s-ES_tradnl" sz="4000" dirty="0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B. </a:t>
            </a:r>
            <a:endParaRPr lang="es-ES" sz="4000" dirty="0">
              <a:solidFill>
                <a:prstClr val="whit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0" name="Bùi Liễu">
            <a:extLst>
              <a:ext uri="{FF2B5EF4-FFF2-40B4-BE49-F238E27FC236}">
                <a16:creationId xmlns:a16="http://schemas.microsoft.com/office/drawing/2014/main" xmlns="" id="{6A875D32-F7FC-41A8-9292-DAF9713138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9" b="2559"/>
          <a:stretch/>
        </p:blipFill>
        <p:spPr>
          <a:xfrm>
            <a:off x="1704855" y="3086110"/>
            <a:ext cx="3626403" cy="2285494"/>
          </a:xfrm>
          <a:prstGeom prst="roundRect">
            <a:avLst/>
          </a:prstGeom>
          <a:ln w="28575">
            <a:solidFill>
              <a:srgbClr val="A1C064"/>
            </a:solidFill>
            <a:prstDash val="dash"/>
          </a:ln>
        </p:spPr>
      </p:pic>
      <p:pic>
        <p:nvPicPr>
          <p:cNvPr id="28" name="11 Imagen">
            <a:extLst>
              <a:ext uri="{FF2B5EF4-FFF2-40B4-BE49-F238E27FC236}">
                <a16:creationId xmlns:a16="http://schemas.microsoft.com/office/drawing/2014/main" xmlns="" id="{5E21DC64-E5EE-41D6-84B0-47C51B7BA3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019" y="3673371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Bùi Liễu">
            <a:extLst>
              <a:ext uri="{FF2B5EF4-FFF2-40B4-BE49-F238E27FC236}">
                <a16:creationId xmlns:a16="http://schemas.microsoft.com/office/drawing/2014/main" xmlns="" id="{9C889979-8728-4F4C-9778-1CF2B5EB2F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" b="711"/>
          <a:stretch/>
        </p:blipFill>
        <p:spPr>
          <a:xfrm>
            <a:off x="7336775" y="2982062"/>
            <a:ext cx="3478661" cy="2285494"/>
          </a:xfrm>
          <a:prstGeom prst="roundRect">
            <a:avLst/>
          </a:prstGeom>
          <a:ln w="28575">
            <a:solidFill>
              <a:srgbClr val="A1C064"/>
            </a:solidFill>
            <a:prstDash val="dash"/>
          </a:ln>
        </p:spPr>
      </p:pic>
      <p:pic>
        <p:nvPicPr>
          <p:cNvPr id="27" name="10 Imagen">
            <a:extLst>
              <a:ext uri="{FF2B5EF4-FFF2-40B4-BE49-F238E27FC236}">
                <a16:creationId xmlns:a16="http://schemas.microsoft.com/office/drawing/2014/main" xmlns="" id="{21FE02A1-A48F-45EA-8897-CB60418F19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9099" y="3758964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tiger">
            <a:hlinkClick r:id="" action="ppaction://media"/>
            <a:extLst>
              <a:ext uri="{FF2B5EF4-FFF2-40B4-BE49-F238E27FC236}">
                <a16:creationId xmlns:a16="http://schemas.microsoft.com/office/drawing/2014/main" xmlns="" id="{6D61AAC7-A81F-41E7-8842-AF1C2B0F96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5439" y="1119102"/>
            <a:ext cx="600134" cy="481098"/>
          </a:xfrm>
          <a:prstGeom prst="rect">
            <a:avLst/>
          </a:prstGeom>
        </p:spPr>
      </p:pic>
      <p:sp>
        <p:nvSpPr>
          <p:cNvPr id="31" name="Bùi Liễu"/>
          <p:cNvSpPr txBox="1">
            <a:spLocks/>
          </p:cNvSpPr>
          <p:nvPr/>
        </p:nvSpPr>
        <p:spPr>
          <a:xfrm>
            <a:off x="2008483" y="-2895600"/>
            <a:ext cx="5306717" cy="8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vi-VN" sz="2400" b="1" dirty="0" smtClean="0">
                <a:solidFill>
                  <a:srgbClr val="F7F7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Bùi Liễu 0968142780</a:t>
            </a:r>
            <a:endParaRPr lang="en-US" sz="2400" b="1" dirty="0">
              <a:solidFill>
                <a:srgbClr val="F7F7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Bùi Liễu"/>
          <p:cNvSpPr txBox="1">
            <a:spLocks/>
          </p:cNvSpPr>
          <p:nvPr/>
        </p:nvSpPr>
        <p:spPr>
          <a:xfrm>
            <a:off x="15773400" y="4181129"/>
            <a:ext cx="6310040" cy="8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vi-VN" sz="2400" b="1" dirty="0" smtClean="0">
                <a:solidFill>
                  <a:srgbClr val="ECEC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Bùi Liễu 0968142780</a:t>
            </a:r>
            <a:endParaRPr lang="en-US" sz="2400" b="1" dirty="0">
              <a:solidFill>
                <a:srgbClr val="ECECE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9548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75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375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10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23" grpId="0" animBg="1"/>
      <p:bldP spid="25" grpId="0" animBg="1"/>
      <p:bldP spid="26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81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4807" y="845531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82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29739" y="1207472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83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19150" y="68027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81;p1">
            <a:extLst>
              <a:ext uri="{FF2B5EF4-FFF2-40B4-BE49-F238E27FC236}">
                <a16:creationId xmlns:a16="http://schemas.microsoft.com/office/drawing/2014/main" xmlns="" id="{11EE7FE3-EA44-4C62-AC72-D1517544CB2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7207" y="997931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82;p1">
            <a:extLst>
              <a:ext uri="{FF2B5EF4-FFF2-40B4-BE49-F238E27FC236}">
                <a16:creationId xmlns:a16="http://schemas.microsoft.com/office/drawing/2014/main" xmlns="" id="{523DC524-A38F-422C-861D-810B9039CB9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82139" y="1359872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83;p1">
            <a:extLst>
              <a:ext uri="{FF2B5EF4-FFF2-40B4-BE49-F238E27FC236}">
                <a16:creationId xmlns:a16="http://schemas.microsoft.com/office/drawing/2014/main" xmlns="" id="{200D1AD2-18A1-4E31-968C-6CF98D8D03A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71550" y="83267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83;p1">
            <a:extLst>
              <a:ext uri="{FF2B5EF4-FFF2-40B4-BE49-F238E27FC236}">
                <a16:creationId xmlns:a16="http://schemas.microsoft.com/office/drawing/2014/main" xmlns="" id="{B55CE398-C5D2-41ED-9125-7C7D7AC3BF7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3988" y="3294629"/>
            <a:ext cx="1061719" cy="77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83;p1">
            <a:extLst>
              <a:ext uri="{FF2B5EF4-FFF2-40B4-BE49-F238E27FC236}">
                <a16:creationId xmlns:a16="http://schemas.microsoft.com/office/drawing/2014/main" xmlns="" id="{9D0C6270-32D8-4CEE-93FC-969B4621FA9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673640" y="6079498"/>
            <a:ext cx="1061719" cy="77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83;p1">
            <a:extLst>
              <a:ext uri="{FF2B5EF4-FFF2-40B4-BE49-F238E27FC236}">
                <a16:creationId xmlns:a16="http://schemas.microsoft.com/office/drawing/2014/main" xmlns="" id="{CF82B92A-E193-4306-9510-22FB44A6A05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13053" y="1117407"/>
            <a:ext cx="1061719" cy="77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82;p1">
            <a:extLst>
              <a:ext uri="{FF2B5EF4-FFF2-40B4-BE49-F238E27FC236}">
                <a16:creationId xmlns:a16="http://schemas.microsoft.com/office/drawing/2014/main" xmlns="" id="{6C14F10C-8EF7-4E26-A599-377986BC8E5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72507" y="592559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82;p1">
            <a:extLst>
              <a:ext uri="{FF2B5EF4-FFF2-40B4-BE49-F238E27FC236}">
                <a16:creationId xmlns:a16="http://schemas.microsoft.com/office/drawing/2014/main" xmlns="" id="{DFB43866-7AB1-4502-AB24-154E66FC3CF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24907" y="607799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82;p1">
            <a:extLst>
              <a:ext uri="{FF2B5EF4-FFF2-40B4-BE49-F238E27FC236}">
                <a16:creationId xmlns:a16="http://schemas.microsoft.com/office/drawing/2014/main" xmlns="" id="{1F6C394C-DF7C-409D-945C-C724D5D469A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59164" y="5868050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82;p1">
            <a:extLst>
              <a:ext uri="{FF2B5EF4-FFF2-40B4-BE49-F238E27FC236}">
                <a16:creationId xmlns:a16="http://schemas.microsoft.com/office/drawing/2014/main" xmlns="" id="{8EDD1963-AE88-4D37-AC23-2BBED3364D7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98438" y="4269627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82;p1">
            <a:extLst>
              <a:ext uri="{FF2B5EF4-FFF2-40B4-BE49-F238E27FC236}">
                <a16:creationId xmlns:a16="http://schemas.microsoft.com/office/drawing/2014/main" xmlns="" id="{C7AC6B34-D992-4312-BCCB-7BC8098B102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50838" y="4422027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82;p1">
            <a:extLst>
              <a:ext uri="{FF2B5EF4-FFF2-40B4-BE49-F238E27FC236}">
                <a16:creationId xmlns:a16="http://schemas.microsoft.com/office/drawing/2014/main" xmlns="" id="{294F3A89-60A2-40CD-8922-49FCE9E9075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85095" y="4212084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2;p1">
            <a:extLst>
              <a:ext uri="{FF2B5EF4-FFF2-40B4-BE49-F238E27FC236}">
                <a16:creationId xmlns:a16="http://schemas.microsoft.com/office/drawing/2014/main" xmlns="" id="{B9B8236C-66E6-4A35-BB2F-FAA8517AB9F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372850" y="614466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82;p1">
            <a:extLst>
              <a:ext uri="{FF2B5EF4-FFF2-40B4-BE49-F238E27FC236}">
                <a16:creationId xmlns:a16="http://schemas.microsoft.com/office/drawing/2014/main" xmlns="" id="{889441FD-150A-412B-936D-101B1445AB3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525250" y="629706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82;p1">
            <a:extLst>
              <a:ext uri="{FF2B5EF4-FFF2-40B4-BE49-F238E27FC236}">
                <a16:creationId xmlns:a16="http://schemas.microsoft.com/office/drawing/2014/main" xmlns="" id="{4A4F0886-74C6-4EE1-A481-6130E4DC737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659507" y="6087125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83;p1">
            <a:extLst>
              <a:ext uri="{FF2B5EF4-FFF2-40B4-BE49-F238E27FC236}">
                <a16:creationId xmlns:a16="http://schemas.microsoft.com/office/drawing/2014/main" xmlns="" id="{C3E10362-5949-4299-A858-EE97E5CABCB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432226" y="379363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83;p1">
            <a:extLst>
              <a:ext uri="{FF2B5EF4-FFF2-40B4-BE49-F238E27FC236}">
                <a16:creationId xmlns:a16="http://schemas.microsoft.com/office/drawing/2014/main" xmlns="" id="{BA98202E-A40C-4ADE-BAA0-97FC991F2A6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84626" y="3946033"/>
            <a:ext cx="495300" cy="43815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4 Rectángulo redondeado">
            <a:extLst>
              <a:ext uri="{FF2B5EF4-FFF2-40B4-BE49-F238E27FC236}">
                <a16:creationId xmlns:a16="http://schemas.microsoft.com/office/drawing/2014/main" xmlns="" id="{9F4C7668-2834-4CD6-A0CF-6BC0230C0488}"/>
              </a:ext>
            </a:extLst>
          </p:cNvPr>
          <p:cNvSpPr/>
          <p:nvPr/>
        </p:nvSpPr>
        <p:spPr>
          <a:xfrm>
            <a:off x="6598538" y="2711444"/>
            <a:ext cx="4128853" cy="2907328"/>
          </a:xfrm>
          <a:prstGeom prst="roundRect">
            <a:avLst/>
          </a:prstGeom>
          <a:solidFill>
            <a:srgbClr val="92D050"/>
          </a:solidFill>
          <a:ln w="762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s-ES_tradnl" sz="4000" dirty="0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B. </a:t>
            </a:r>
            <a:endParaRPr lang="es-ES" sz="4000" dirty="0">
              <a:solidFill>
                <a:prstClr val="whit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6" name="5 Rectángulo redondeado">
            <a:extLst>
              <a:ext uri="{FF2B5EF4-FFF2-40B4-BE49-F238E27FC236}">
                <a16:creationId xmlns:a16="http://schemas.microsoft.com/office/drawing/2014/main" xmlns="" id="{435F9E07-2BDE-4124-BF86-4F0D09FD8893}"/>
              </a:ext>
            </a:extLst>
          </p:cNvPr>
          <p:cNvSpPr/>
          <p:nvPr/>
        </p:nvSpPr>
        <p:spPr>
          <a:xfrm>
            <a:off x="1112074" y="2808322"/>
            <a:ext cx="4069526" cy="2907328"/>
          </a:xfrm>
          <a:prstGeom prst="roundRect">
            <a:avLst/>
          </a:prstGeom>
          <a:solidFill>
            <a:srgbClr val="92D050"/>
          </a:solidFill>
          <a:ln w="762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s-ES_tradnl" sz="4000" dirty="0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A. </a:t>
            </a:r>
            <a:endParaRPr lang="es-ES" sz="4000" dirty="0">
              <a:solidFill>
                <a:prstClr val="whit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9" name="Speech Bubble: Rectangle 70">
            <a:extLst>
              <a:ext uri="{FF2B5EF4-FFF2-40B4-BE49-F238E27FC236}">
                <a16:creationId xmlns:a16="http://schemas.microsoft.com/office/drawing/2014/main" xmlns="" id="{B6F5C1FF-EFFE-4428-AE49-B2DA041DC0D1}"/>
              </a:ext>
            </a:extLst>
          </p:cNvPr>
          <p:cNvSpPr/>
          <p:nvPr/>
        </p:nvSpPr>
        <p:spPr>
          <a:xfrm>
            <a:off x="3726903" y="927062"/>
            <a:ext cx="4893286" cy="775473"/>
          </a:xfrm>
          <a:prstGeom prst="wedgeRectCallout">
            <a:avLst>
              <a:gd name="adj1" fmla="val -38430"/>
              <a:gd name="adj2" fmla="val 80226"/>
            </a:avLst>
          </a:prstGeom>
          <a:solidFill>
            <a:srgbClr val="EFA76C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/>
          </a:p>
        </p:txBody>
      </p:sp>
      <p:pic>
        <p:nvPicPr>
          <p:cNvPr id="32" name="Bùi Liễu">
            <a:extLst>
              <a:ext uri="{FF2B5EF4-FFF2-40B4-BE49-F238E27FC236}">
                <a16:creationId xmlns:a16="http://schemas.microsoft.com/office/drawing/2014/main" xmlns="" id="{67B8DE24-640D-47A1-BDE9-3E69EC7150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5" b="2595"/>
          <a:stretch/>
        </p:blipFill>
        <p:spPr>
          <a:xfrm>
            <a:off x="1848883" y="3074776"/>
            <a:ext cx="3242987" cy="2330758"/>
          </a:xfrm>
          <a:prstGeom prst="roundRect">
            <a:avLst/>
          </a:prstGeom>
          <a:ln w="28575">
            <a:solidFill>
              <a:srgbClr val="A1C064"/>
            </a:solidFill>
            <a:prstDash val="dash"/>
          </a:ln>
        </p:spPr>
      </p:pic>
      <p:pic>
        <p:nvPicPr>
          <p:cNvPr id="27" name="10 Imagen">
            <a:extLst>
              <a:ext uri="{FF2B5EF4-FFF2-40B4-BE49-F238E27FC236}">
                <a16:creationId xmlns:a16="http://schemas.microsoft.com/office/drawing/2014/main" xmlns="" id="{21FE02A1-A48F-45EA-8897-CB60418F19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732" y="3793633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Bùi Liễu">
            <a:extLst>
              <a:ext uri="{FF2B5EF4-FFF2-40B4-BE49-F238E27FC236}">
                <a16:creationId xmlns:a16="http://schemas.microsoft.com/office/drawing/2014/main" xmlns="" id="{C94F8B90-84B3-40D9-AE2E-821FDFB169F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4" r="3634"/>
          <a:stretch/>
        </p:blipFill>
        <p:spPr>
          <a:xfrm>
            <a:off x="7261337" y="3039257"/>
            <a:ext cx="3242987" cy="2330758"/>
          </a:xfrm>
          <a:prstGeom prst="roundRect">
            <a:avLst/>
          </a:prstGeom>
          <a:ln w="28575">
            <a:solidFill>
              <a:srgbClr val="A1C064"/>
            </a:solidFill>
            <a:prstDash val="dash"/>
          </a:ln>
        </p:spPr>
      </p:pic>
      <p:pic>
        <p:nvPicPr>
          <p:cNvPr id="28" name="11 Imagen">
            <a:extLst>
              <a:ext uri="{FF2B5EF4-FFF2-40B4-BE49-F238E27FC236}">
                <a16:creationId xmlns:a16="http://schemas.microsoft.com/office/drawing/2014/main" xmlns="" id="{5E21DC64-E5EE-41D6-84B0-47C51B7BA37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3188" y="3707749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mokey">
            <a:hlinkClick r:id="" action="ppaction://media"/>
            <a:extLst>
              <a:ext uri="{FF2B5EF4-FFF2-40B4-BE49-F238E27FC236}">
                <a16:creationId xmlns:a16="http://schemas.microsoft.com/office/drawing/2014/main" xmlns="" id="{793A5534-EACF-4414-A097-E026241755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820" y="1057967"/>
            <a:ext cx="599745" cy="48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3997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75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375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10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5" grpId="0" animBg="1"/>
      <p:bldP spid="26" grpId="1" animBg="1"/>
      <p:bldP spid="2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81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4807" y="845531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82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29739" y="1207472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83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19150" y="68027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81;p1">
            <a:extLst>
              <a:ext uri="{FF2B5EF4-FFF2-40B4-BE49-F238E27FC236}">
                <a16:creationId xmlns:a16="http://schemas.microsoft.com/office/drawing/2014/main" xmlns="" id="{11EE7FE3-EA44-4C62-AC72-D1517544CB2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7207" y="997931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82;p1">
            <a:extLst>
              <a:ext uri="{FF2B5EF4-FFF2-40B4-BE49-F238E27FC236}">
                <a16:creationId xmlns:a16="http://schemas.microsoft.com/office/drawing/2014/main" xmlns="" id="{523DC524-A38F-422C-861D-810B9039CB9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82139" y="1359872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83;p1">
            <a:extLst>
              <a:ext uri="{FF2B5EF4-FFF2-40B4-BE49-F238E27FC236}">
                <a16:creationId xmlns:a16="http://schemas.microsoft.com/office/drawing/2014/main" xmlns="" id="{200D1AD2-18A1-4E31-968C-6CF98D8D03A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71550" y="83267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83;p1">
            <a:extLst>
              <a:ext uri="{FF2B5EF4-FFF2-40B4-BE49-F238E27FC236}">
                <a16:creationId xmlns:a16="http://schemas.microsoft.com/office/drawing/2014/main" xmlns="" id="{B55CE398-C5D2-41ED-9125-7C7D7AC3BF7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3988" y="3294629"/>
            <a:ext cx="1061719" cy="77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83;p1">
            <a:extLst>
              <a:ext uri="{FF2B5EF4-FFF2-40B4-BE49-F238E27FC236}">
                <a16:creationId xmlns:a16="http://schemas.microsoft.com/office/drawing/2014/main" xmlns="" id="{9D0C6270-32D8-4CEE-93FC-969B4621FA9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673640" y="6079498"/>
            <a:ext cx="1061719" cy="77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83;p1">
            <a:extLst>
              <a:ext uri="{FF2B5EF4-FFF2-40B4-BE49-F238E27FC236}">
                <a16:creationId xmlns:a16="http://schemas.microsoft.com/office/drawing/2014/main" xmlns="" id="{CF82B92A-E193-4306-9510-22FB44A6A05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13053" y="1117407"/>
            <a:ext cx="1061719" cy="77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82;p1">
            <a:extLst>
              <a:ext uri="{FF2B5EF4-FFF2-40B4-BE49-F238E27FC236}">
                <a16:creationId xmlns:a16="http://schemas.microsoft.com/office/drawing/2014/main" xmlns="" id="{6C14F10C-8EF7-4E26-A599-377986BC8E5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72507" y="592559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82;p1">
            <a:extLst>
              <a:ext uri="{FF2B5EF4-FFF2-40B4-BE49-F238E27FC236}">
                <a16:creationId xmlns:a16="http://schemas.microsoft.com/office/drawing/2014/main" xmlns="" id="{DFB43866-7AB1-4502-AB24-154E66FC3CF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24907" y="607799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82;p1">
            <a:extLst>
              <a:ext uri="{FF2B5EF4-FFF2-40B4-BE49-F238E27FC236}">
                <a16:creationId xmlns:a16="http://schemas.microsoft.com/office/drawing/2014/main" xmlns="" id="{1F6C394C-DF7C-409D-945C-C724D5D469A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59164" y="5868050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82;p1">
            <a:extLst>
              <a:ext uri="{FF2B5EF4-FFF2-40B4-BE49-F238E27FC236}">
                <a16:creationId xmlns:a16="http://schemas.microsoft.com/office/drawing/2014/main" xmlns="" id="{8EDD1963-AE88-4D37-AC23-2BBED3364D7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98438" y="4269627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82;p1">
            <a:extLst>
              <a:ext uri="{FF2B5EF4-FFF2-40B4-BE49-F238E27FC236}">
                <a16:creationId xmlns:a16="http://schemas.microsoft.com/office/drawing/2014/main" xmlns="" id="{C7AC6B34-D992-4312-BCCB-7BC8098B102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50838" y="4422027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82;p1">
            <a:extLst>
              <a:ext uri="{FF2B5EF4-FFF2-40B4-BE49-F238E27FC236}">
                <a16:creationId xmlns:a16="http://schemas.microsoft.com/office/drawing/2014/main" xmlns="" id="{294F3A89-60A2-40CD-8922-49FCE9E9075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85095" y="4212084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2;p1">
            <a:extLst>
              <a:ext uri="{FF2B5EF4-FFF2-40B4-BE49-F238E27FC236}">
                <a16:creationId xmlns:a16="http://schemas.microsoft.com/office/drawing/2014/main" xmlns="" id="{B9B8236C-66E6-4A35-BB2F-FAA8517AB9F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372850" y="614466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82;p1">
            <a:extLst>
              <a:ext uri="{FF2B5EF4-FFF2-40B4-BE49-F238E27FC236}">
                <a16:creationId xmlns:a16="http://schemas.microsoft.com/office/drawing/2014/main" xmlns="" id="{889441FD-150A-412B-936D-101B1445AB3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525250" y="629706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82;p1">
            <a:extLst>
              <a:ext uri="{FF2B5EF4-FFF2-40B4-BE49-F238E27FC236}">
                <a16:creationId xmlns:a16="http://schemas.microsoft.com/office/drawing/2014/main" xmlns="" id="{4A4F0886-74C6-4EE1-A481-6130E4DC737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659507" y="6087125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83;p1">
            <a:extLst>
              <a:ext uri="{FF2B5EF4-FFF2-40B4-BE49-F238E27FC236}">
                <a16:creationId xmlns:a16="http://schemas.microsoft.com/office/drawing/2014/main" xmlns="" id="{C3E10362-5949-4299-A858-EE97E5CABCB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432226" y="379363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83;p1">
            <a:extLst>
              <a:ext uri="{FF2B5EF4-FFF2-40B4-BE49-F238E27FC236}">
                <a16:creationId xmlns:a16="http://schemas.microsoft.com/office/drawing/2014/main" xmlns="" id="{BA98202E-A40C-4ADE-BAA0-97FC991F2A6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84626" y="3946033"/>
            <a:ext cx="495300" cy="43815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4 Rectángulo redondeado">
            <a:extLst>
              <a:ext uri="{FF2B5EF4-FFF2-40B4-BE49-F238E27FC236}">
                <a16:creationId xmlns:a16="http://schemas.microsoft.com/office/drawing/2014/main" xmlns="" id="{9F4C7668-2834-4CD6-A0CF-6BC0230C0488}"/>
              </a:ext>
            </a:extLst>
          </p:cNvPr>
          <p:cNvSpPr/>
          <p:nvPr/>
        </p:nvSpPr>
        <p:spPr>
          <a:xfrm>
            <a:off x="6598538" y="2711444"/>
            <a:ext cx="4128853" cy="2907328"/>
          </a:xfrm>
          <a:prstGeom prst="roundRect">
            <a:avLst/>
          </a:prstGeom>
          <a:solidFill>
            <a:srgbClr val="92D050"/>
          </a:solidFill>
          <a:ln w="762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s-ES_tradnl" sz="4000" dirty="0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B. </a:t>
            </a:r>
            <a:endParaRPr lang="es-ES" sz="4000" dirty="0">
              <a:solidFill>
                <a:prstClr val="whit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6" name="5 Rectángulo redondeado">
            <a:extLst>
              <a:ext uri="{FF2B5EF4-FFF2-40B4-BE49-F238E27FC236}">
                <a16:creationId xmlns:a16="http://schemas.microsoft.com/office/drawing/2014/main" xmlns="" id="{435F9E07-2BDE-4124-BF86-4F0D09FD8893}"/>
              </a:ext>
            </a:extLst>
          </p:cNvPr>
          <p:cNvSpPr/>
          <p:nvPr/>
        </p:nvSpPr>
        <p:spPr>
          <a:xfrm>
            <a:off x="1112074" y="2808322"/>
            <a:ext cx="4069526" cy="2907328"/>
          </a:xfrm>
          <a:prstGeom prst="roundRect">
            <a:avLst/>
          </a:prstGeom>
          <a:solidFill>
            <a:srgbClr val="92D050"/>
          </a:solidFill>
          <a:ln w="762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s-ES_tradnl" sz="4000" dirty="0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A. </a:t>
            </a:r>
            <a:endParaRPr lang="es-ES" sz="4000" dirty="0">
              <a:solidFill>
                <a:prstClr val="whit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9" name="Speech Bubble: Rectangle 70">
            <a:extLst>
              <a:ext uri="{FF2B5EF4-FFF2-40B4-BE49-F238E27FC236}">
                <a16:creationId xmlns:a16="http://schemas.microsoft.com/office/drawing/2014/main" xmlns="" id="{B6F5C1FF-EFFE-4428-AE49-B2DA041DC0D1}"/>
              </a:ext>
            </a:extLst>
          </p:cNvPr>
          <p:cNvSpPr/>
          <p:nvPr/>
        </p:nvSpPr>
        <p:spPr>
          <a:xfrm>
            <a:off x="3726903" y="927062"/>
            <a:ext cx="4893286" cy="775473"/>
          </a:xfrm>
          <a:prstGeom prst="wedgeRectCallout">
            <a:avLst>
              <a:gd name="adj1" fmla="val -38430"/>
              <a:gd name="adj2" fmla="val 80226"/>
            </a:avLst>
          </a:prstGeom>
          <a:solidFill>
            <a:srgbClr val="EFA76C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/>
          </a:p>
        </p:txBody>
      </p:sp>
      <p:pic>
        <p:nvPicPr>
          <p:cNvPr id="32" name="Bùi Liễu">
            <a:extLst>
              <a:ext uri="{FF2B5EF4-FFF2-40B4-BE49-F238E27FC236}">
                <a16:creationId xmlns:a16="http://schemas.microsoft.com/office/drawing/2014/main" xmlns="" id="{67B8DE24-640D-47A1-BDE9-3E69EC7150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4" r="3634"/>
          <a:stretch/>
        </p:blipFill>
        <p:spPr>
          <a:xfrm>
            <a:off x="1848883" y="3074776"/>
            <a:ext cx="3242987" cy="2330758"/>
          </a:xfrm>
          <a:prstGeom prst="roundRect">
            <a:avLst/>
          </a:prstGeom>
          <a:ln w="28575">
            <a:solidFill>
              <a:srgbClr val="A1C064"/>
            </a:solidFill>
            <a:prstDash val="dash"/>
          </a:ln>
        </p:spPr>
      </p:pic>
      <p:pic>
        <p:nvPicPr>
          <p:cNvPr id="27" name="10 Imagen">
            <a:extLst>
              <a:ext uri="{FF2B5EF4-FFF2-40B4-BE49-F238E27FC236}">
                <a16:creationId xmlns:a16="http://schemas.microsoft.com/office/drawing/2014/main" xmlns="" id="{21FE02A1-A48F-45EA-8897-CB60418F19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732" y="3793633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Bùi Liễu">
            <a:extLst>
              <a:ext uri="{FF2B5EF4-FFF2-40B4-BE49-F238E27FC236}">
                <a16:creationId xmlns:a16="http://schemas.microsoft.com/office/drawing/2014/main" xmlns="" id="{C94F8B90-84B3-40D9-AE2E-821FDFB169F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4" r="3634"/>
          <a:stretch/>
        </p:blipFill>
        <p:spPr>
          <a:xfrm>
            <a:off x="7261337" y="3039257"/>
            <a:ext cx="3242987" cy="2330758"/>
          </a:xfrm>
          <a:prstGeom prst="roundRect">
            <a:avLst/>
          </a:prstGeom>
          <a:ln w="28575">
            <a:solidFill>
              <a:srgbClr val="A1C064"/>
            </a:solidFill>
            <a:prstDash val="dash"/>
          </a:ln>
        </p:spPr>
      </p:pic>
      <p:pic>
        <p:nvPicPr>
          <p:cNvPr id="28" name="11 Imagen">
            <a:extLst>
              <a:ext uri="{FF2B5EF4-FFF2-40B4-BE49-F238E27FC236}">
                <a16:creationId xmlns:a16="http://schemas.microsoft.com/office/drawing/2014/main" xmlns="" id="{5E21DC64-E5EE-41D6-84B0-47C51B7BA37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3188" y="3707749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eacock">
            <a:hlinkClick r:id="" action="ppaction://media"/>
            <a:extLst>
              <a:ext uri="{FF2B5EF4-FFF2-40B4-BE49-F238E27FC236}">
                <a16:creationId xmlns:a16="http://schemas.microsoft.com/office/drawing/2014/main" xmlns="" id="{9F556348-7F2C-4764-9C5F-37198A678D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1633" y="1085788"/>
            <a:ext cx="683799" cy="548167"/>
          </a:xfrm>
          <a:prstGeom prst="rect">
            <a:avLst/>
          </a:prstGeom>
        </p:spPr>
      </p:pic>
      <p:sp>
        <p:nvSpPr>
          <p:cNvPr id="30" name="Bùi Liễu"/>
          <p:cNvSpPr txBox="1">
            <a:spLocks/>
          </p:cNvSpPr>
          <p:nvPr/>
        </p:nvSpPr>
        <p:spPr>
          <a:xfrm>
            <a:off x="2008483" y="-2895600"/>
            <a:ext cx="5306717" cy="8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vi-VN" sz="2400" b="1" dirty="0" smtClean="0">
                <a:solidFill>
                  <a:srgbClr val="F7F7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Bùi Liễu 0968142780</a:t>
            </a:r>
            <a:endParaRPr lang="en-US" sz="2400" b="1" dirty="0">
              <a:solidFill>
                <a:srgbClr val="F7F7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Bùi Liễu"/>
          <p:cNvSpPr txBox="1">
            <a:spLocks/>
          </p:cNvSpPr>
          <p:nvPr/>
        </p:nvSpPr>
        <p:spPr>
          <a:xfrm>
            <a:off x="15773400" y="4181129"/>
            <a:ext cx="6310040" cy="8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vi-VN" sz="2400" b="1" dirty="0" smtClean="0">
                <a:solidFill>
                  <a:srgbClr val="ECEC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Bùi Liễu 0968142780</a:t>
            </a:r>
            <a:endParaRPr lang="en-US" sz="2400" b="1" dirty="0">
              <a:solidFill>
                <a:srgbClr val="ECECE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6792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75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375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10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5" grpId="0" animBg="1"/>
      <p:bldP spid="26" grpId="0" animBg="1"/>
      <p:bldP spid="2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81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4807" y="845531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82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29739" y="1207472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83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19150" y="68027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81;p1">
            <a:extLst>
              <a:ext uri="{FF2B5EF4-FFF2-40B4-BE49-F238E27FC236}">
                <a16:creationId xmlns:a16="http://schemas.microsoft.com/office/drawing/2014/main" xmlns="" id="{11EE7FE3-EA44-4C62-AC72-D1517544CB2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7207" y="997931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82;p1">
            <a:extLst>
              <a:ext uri="{FF2B5EF4-FFF2-40B4-BE49-F238E27FC236}">
                <a16:creationId xmlns:a16="http://schemas.microsoft.com/office/drawing/2014/main" xmlns="" id="{523DC524-A38F-422C-861D-810B9039CB9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82139" y="1359872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83;p1">
            <a:extLst>
              <a:ext uri="{FF2B5EF4-FFF2-40B4-BE49-F238E27FC236}">
                <a16:creationId xmlns:a16="http://schemas.microsoft.com/office/drawing/2014/main" xmlns="" id="{200D1AD2-18A1-4E31-968C-6CF98D8D03A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71550" y="83267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83;p1">
            <a:extLst>
              <a:ext uri="{FF2B5EF4-FFF2-40B4-BE49-F238E27FC236}">
                <a16:creationId xmlns:a16="http://schemas.microsoft.com/office/drawing/2014/main" xmlns="" id="{B55CE398-C5D2-41ED-9125-7C7D7AC3BF7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3988" y="3294629"/>
            <a:ext cx="1061719" cy="77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83;p1">
            <a:extLst>
              <a:ext uri="{FF2B5EF4-FFF2-40B4-BE49-F238E27FC236}">
                <a16:creationId xmlns:a16="http://schemas.microsoft.com/office/drawing/2014/main" xmlns="" id="{9D0C6270-32D8-4CEE-93FC-969B4621FA9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673640" y="6079498"/>
            <a:ext cx="1061719" cy="77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83;p1">
            <a:extLst>
              <a:ext uri="{FF2B5EF4-FFF2-40B4-BE49-F238E27FC236}">
                <a16:creationId xmlns:a16="http://schemas.microsoft.com/office/drawing/2014/main" xmlns="" id="{CF82B92A-E193-4306-9510-22FB44A6A05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13053" y="1117407"/>
            <a:ext cx="1061719" cy="77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82;p1">
            <a:extLst>
              <a:ext uri="{FF2B5EF4-FFF2-40B4-BE49-F238E27FC236}">
                <a16:creationId xmlns:a16="http://schemas.microsoft.com/office/drawing/2014/main" xmlns="" id="{6C14F10C-8EF7-4E26-A599-377986BC8E5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72507" y="592559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82;p1">
            <a:extLst>
              <a:ext uri="{FF2B5EF4-FFF2-40B4-BE49-F238E27FC236}">
                <a16:creationId xmlns:a16="http://schemas.microsoft.com/office/drawing/2014/main" xmlns="" id="{DFB43866-7AB1-4502-AB24-154E66FC3CF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24907" y="607799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82;p1">
            <a:extLst>
              <a:ext uri="{FF2B5EF4-FFF2-40B4-BE49-F238E27FC236}">
                <a16:creationId xmlns:a16="http://schemas.microsoft.com/office/drawing/2014/main" xmlns="" id="{1F6C394C-DF7C-409D-945C-C724D5D469A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59164" y="5868050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82;p1">
            <a:extLst>
              <a:ext uri="{FF2B5EF4-FFF2-40B4-BE49-F238E27FC236}">
                <a16:creationId xmlns:a16="http://schemas.microsoft.com/office/drawing/2014/main" xmlns="" id="{8EDD1963-AE88-4D37-AC23-2BBED3364D7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98438" y="4269627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82;p1">
            <a:extLst>
              <a:ext uri="{FF2B5EF4-FFF2-40B4-BE49-F238E27FC236}">
                <a16:creationId xmlns:a16="http://schemas.microsoft.com/office/drawing/2014/main" xmlns="" id="{C7AC6B34-D992-4312-BCCB-7BC8098B102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50838" y="4422027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82;p1">
            <a:extLst>
              <a:ext uri="{FF2B5EF4-FFF2-40B4-BE49-F238E27FC236}">
                <a16:creationId xmlns:a16="http://schemas.microsoft.com/office/drawing/2014/main" xmlns="" id="{294F3A89-60A2-40CD-8922-49FCE9E9075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85095" y="4212084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2;p1">
            <a:extLst>
              <a:ext uri="{FF2B5EF4-FFF2-40B4-BE49-F238E27FC236}">
                <a16:creationId xmlns:a16="http://schemas.microsoft.com/office/drawing/2014/main" xmlns="" id="{B9B8236C-66E6-4A35-BB2F-FAA8517AB9F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372850" y="614466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82;p1">
            <a:extLst>
              <a:ext uri="{FF2B5EF4-FFF2-40B4-BE49-F238E27FC236}">
                <a16:creationId xmlns:a16="http://schemas.microsoft.com/office/drawing/2014/main" xmlns="" id="{889441FD-150A-412B-936D-101B1445AB3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525250" y="629706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82;p1">
            <a:extLst>
              <a:ext uri="{FF2B5EF4-FFF2-40B4-BE49-F238E27FC236}">
                <a16:creationId xmlns:a16="http://schemas.microsoft.com/office/drawing/2014/main" xmlns="" id="{4A4F0886-74C6-4EE1-A481-6130E4DC737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659507" y="6087125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83;p1">
            <a:extLst>
              <a:ext uri="{FF2B5EF4-FFF2-40B4-BE49-F238E27FC236}">
                <a16:creationId xmlns:a16="http://schemas.microsoft.com/office/drawing/2014/main" xmlns="" id="{C3E10362-5949-4299-A858-EE97E5CABCB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07103" y="3434080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83;p1">
            <a:extLst>
              <a:ext uri="{FF2B5EF4-FFF2-40B4-BE49-F238E27FC236}">
                <a16:creationId xmlns:a16="http://schemas.microsoft.com/office/drawing/2014/main" xmlns="" id="{BA98202E-A40C-4ADE-BAA0-97FC991F2A6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59503" y="3586480"/>
            <a:ext cx="495300" cy="43815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Speech Bubble: Rectangle 70">
            <a:extLst>
              <a:ext uri="{FF2B5EF4-FFF2-40B4-BE49-F238E27FC236}">
                <a16:creationId xmlns:a16="http://schemas.microsoft.com/office/drawing/2014/main" xmlns="" id="{80660B8A-EC86-48C8-89D0-E60BDDDAFF19}"/>
              </a:ext>
            </a:extLst>
          </p:cNvPr>
          <p:cNvSpPr/>
          <p:nvPr/>
        </p:nvSpPr>
        <p:spPr>
          <a:xfrm>
            <a:off x="3726903" y="927062"/>
            <a:ext cx="4893286" cy="775473"/>
          </a:xfrm>
          <a:prstGeom prst="wedgeRectCallout">
            <a:avLst>
              <a:gd name="adj1" fmla="val -38430"/>
              <a:gd name="adj2" fmla="val 80226"/>
            </a:avLst>
          </a:prstGeom>
          <a:solidFill>
            <a:srgbClr val="EFA76C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/>
          </a:p>
        </p:txBody>
      </p:sp>
      <p:sp>
        <p:nvSpPr>
          <p:cNvPr id="25" name="4 Rectángulo redondeado">
            <a:extLst>
              <a:ext uri="{FF2B5EF4-FFF2-40B4-BE49-F238E27FC236}">
                <a16:creationId xmlns:a16="http://schemas.microsoft.com/office/drawing/2014/main" xmlns="" id="{9F4C7668-2834-4CD6-A0CF-6BC0230C0488}"/>
              </a:ext>
            </a:extLst>
          </p:cNvPr>
          <p:cNvSpPr/>
          <p:nvPr/>
        </p:nvSpPr>
        <p:spPr>
          <a:xfrm>
            <a:off x="1008839" y="2876569"/>
            <a:ext cx="4405611" cy="2587380"/>
          </a:xfrm>
          <a:prstGeom prst="roundRect">
            <a:avLst/>
          </a:prstGeom>
          <a:solidFill>
            <a:srgbClr val="92D050"/>
          </a:solidFill>
          <a:ln w="762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s-ES_tradnl" sz="4000" dirty="0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A. </a:t>
            </a:r>
            <a:endParaRPr lang="es-ES" sz="4000" dirty="0">
              <a:solidFill>
                <a:prstClr val="whit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6" name="5 Rectángulo redondeado">
            <a:extLst>
              <a:ext uri="{FF2B5EF4-FFF2-40B4-BE49-F238E27FC236}">
                <a16:creationId xmlns:a16="http://schemas.microsoft.com/office/drawing/2014/main" xmlns="" id="{435F9E07-2BDE-4124-BF86-4F0D09FD8893}"/>
              </a:ext>
            </a:extLst>
          </p:cNvPr>
          <p:cNvSpPr/>
          <p:nvPr/>
        </p:nvSpPr>
        <p:spPr>
          <a:xfrm>
            <a:off x="6672178" y="2831119"/>
            <a:ext cx="4221591" cy="2587380"/>
          </a:xfrm>
          <a:prstGeom prst="roundRect">
            <a:avLst/>
          </a:prstGeom>
          <a:solidFill>
            <a:srgbClr val="92D050"/>
          </a:solidFill>
          <a:ln w="762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s-ES_tradnl" sz="4000" dirty="0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B. </a:t>
            </a:r>
            <a:endParaRPr lang="es-ES" sz="4000" dirty="0">
              <a:solidFill>
                <a:prstClr val="whit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0" name="Bùi Liễu">
            <a:extLst>
              <a:ext uri="{FF2B5EF4-FFF2-40B4-BE49-F238E27FC236}">
                <a16:creationId xmlns:a16="http://schemas.microsoft.com/office/drawing/2014/main" xmlns="" id="{6A875D32-F7FC-41A8-9292-DAF9713138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9" b="2719"/>
          <a:stretch/>
        </p:blipFill>
        <p:spPr>
          <a:xfrm>
            <a:off x="1704855" y="3086110"/>
            <a:ext cx="3626403" cy="2285494"/>
          </a:xfrm>
          <a:prstGeom prst="roundRect">
            <a:avLst/>
          </a:prstGeom>
          <a:ln w="28575">
            <a:solidFill>
              <a:srgbClr val="A1C064"/>
            </a:solidFill>
            <a:prstDash val="dash"/>
          </a:ln>
        </p:spPr>
      </p:pic>
      <p:pic>
        <p:nvPicPr>
          <p:cNvPr id="28" name="11 Imagen">
            <a:extLst>
              <a:ext uri="{FF2B5EF4-FFF2-40B4-BE49-F238E27FC236}">
                <a16:creationId xmlns:a16="http://schemas.microsoft.com/office/drawing/2014/main" xmlns="" id="{5E21DC64-E5EE-41D6-84B0-47C51B7BA3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019" y="3673371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Bùi Liễu">
            <a:extLst>
              <a:ext uri="{FF2B5EF4-FFF2-40B4-BE49-F238E27FC236}">
                <a16:creationId xmlns:a16="http://schemas.microsoft.com/office/drawing/2014/main" xmlns="" id="{9C889979-8728-4F4C-9778-1CF2B5EB2F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" b="544"/>
          <a:stretch/>
        </p:blipFill>
        <p:spPr>
          <a:xfrm>
            <a:off x="7336775" y="2982062"/>
            <a:ext cx="3478661" cy="2285494"/>
          </a:xfrm>
          <a:prstGeom prst="roundRect">
            <a:avLst/>
          </a:prstGeom>
          <a:ln w="28575">
            <a:solidFill>
              <a:srgbClr val="A1C064"/>
            </a:solidFill>
            <a:prstDash val="dash"/>
          </a:ln>
        </p:spPr>
      </p:pic>
      <p:pic>
        <p:nvPicPr>
          <p:cNvPr id="27" name="10 Imagen">
            <a:extLst>
              <a:ext uri="{FF2B5EF4-FFF2-40B4-BE49-F238E27FC236}">
                <a16:creationId xmlns:a16="http://schemas.microsoft.com/office/drawing/2014/main" xmlns="" id="{21FE02A1-A48F-45EA-8897-CB60418F19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9099" y="3758964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horse">
            <a:hlinkClick r:id="" action="ppaction://media"/>
            <a:extLst>
              <a:ext uri="{FF2B5EF4-FFF2-40B4-BE49-F238E27FC236}">
                <a16:creationId xmlns:a16="http://schemas.microsoft.com/office/drawing/2014/main" xmlns="" id="{82558AF3-BF6E-4AC0-ABFF-C94FE2EEF9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3714" y="1152977"/>
            <a:ext cx="520392" cy="41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3081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75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375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10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23" grpId="0" animBg="1"/>
      <p:bldP spid="25" grpId="0" animBg="1"/>
      <p:bldP spid="2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81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4807" y="845531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82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29739" y="1207472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83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19150" y="68027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81;p1">
            <a:extLst>
              <a:ext uri="{FF2B5EF4-FFF2-40B4-BE49-F238E27FC236}">
                <a16:creationId xmlns:a16="http://schemas.microsoft.com/office/drawing/2014/main" xmlns="" id="{11EE7FE3-EA44-4C62-AC72-D1517544CB2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7207" y="997931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82;p1">
            <a:extLst>
              <a:ext uri="{FF2B5EF4-FFF2-40B4-BE49-F238E27FC236}">
                <a16:creationId xmlns:a16="http://schemas.microsoft.com/office/drawing/2014/main" xmlns="" id="{523DC524-A38F-422C-861D-810B9039CB9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82139" y="1359872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83;p1">
            <a:extLst>
              <a:ext uri="{FF2B5EF4-FFF2-40B4-BE49-F238E27FC236}">
                <a16:creationId xmlns:a16="http://schemas.microsoft.com/office/drawing/2014/main" xmlns="" id="{200D1AD2-18A1-4E31-968C-6CF98D8D03A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71550" y="83267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83;p1">
            <a:extLst>
              <a:ext uri="{FF2B5EF4-FFF2-40B4-BE49-F238E27FC236}">
                <a16:creationId xmlns:a16="http://schemas.microsoft.com/office/drawing/2014/main" xmlns="" id="{B55CE398-C5D2-41ED-9125-7C7D7AC3BF7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3988" y="3294629"/>
            <a:ext cx="1061719" cy="77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83;p1">
            <a:extLst>
              <a:ext uri="{FF2B5EF4-FFF2-40B4-BE49-F238E27FC236}">
                <a16:creationId xmlns:a16="http://schemas.microsoft.com/office/drawing/2014/main" xmlns="" id="{9D0C6270-32D8-4CEE-93FC-969B4621FA9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73640" y="6079498"/>
            <a:ext cx="1061719" cy="77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83;p1">
            <a:extLst>
              <a:ext uri="{FF2B5EF4-FFF2-40B4-BE49-F238E27FC236}">
                <a16:creationId xmlns:a16="http://schemas.microsoft.com/office/drawing/2014/main" xmlns="" id="{CF82B92A-E193-4306-9510-22FB44A6A05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13053" y="1117407"/>
            <a:ext cx="1061719" cy="77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82;p1">
            <a:extLst>
              <a:ext uri="{FF2B5EF4-FFF2-40B4-BE49-F238E27FC236}">
                <a16:creationId xmlns:a16="http://schemas.microsoft.com/office/drawing/2014/main" xmlns="" id="{6C14F10C-8EF7-4E26-A599-377986BC8E5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72507" y="592559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82;p1">
            <a:extLst>
              <a:ext uri="{FF2B5EF4-FFF2-40B4-BE49-F238E27FC236}">
                <a16:creationId xmlns:a16="http://schemas.microsoft.com/office/drawing/2014/main" xmlns="" id="{DFB43866-7AB1-4502-AB24-154E66FC3CF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24907" y="607799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82;p1">
            <a:extLst>
              <a:ext uri="{FF2B5EF4-FFF2-40B4-BE49-F238E27FC236}">
                <a16:creationId xmlns:a16="http://schemas.microsoft.com/office/drawing/2014/main" xmlns="" id="{1F6C394C-DF7C-409D-945C-C724D5D469A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59164" y="5868050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82;p1">
            <a:extLst>
              <a:ext uri="{FF2B5EF4-FFF2-40B4-BE49-F238E27FC236}">
                <a16:creationId xmlns:a16="http://schemas.microsoft.com/office/drawing/2014/main" xmlns="" id="{8EDD1963-AE88-4D37-AC23-2BBED3364D7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98438" y="4269627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82;p1">
            <a:extLst>
              <a:ext uri="{FF2B5EF4-FFF2-40B4-BE49-F238E27FC236}">
                <a16:creationId xmlns:a16="http://schemas.microsoft.com/office/drawing/2014/main" xmlns="" id="{C7AC6B34-D992-4312-BCCB-7BC8098B102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50838" y="4422027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82;p1">
            <a:extLst>
              <a:ext uri="{FF2B5EF4-FFF2-40B4-BE49-F238E27FC236}">
                <a16:creationId xmlns:a16="http://schemas.microsoft.com/office/drawing/2014/main" xmlns="" id="{294F3A89-60A2-40CD-8922-49FCE9E9075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85095" y="4212084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2;p1">
            <a:extLst>
              <a:ext uri="{FF2B5EF4-FFF2-40B4-BE49-F238E27FC236}">
                <a16:creationId xmlns:a16="http://schemas.microsoft.com/office/drawing/2014/main" xmlns="" id="{B9B8236C-66E6-4A35-BB2F-FAA8517AB9F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372850" y="614466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82;p1">
            <a:extLst>
              <a:ext uri="{FF2B5EF4-FFF2-40B4-BE49-F238E27FC236}">
                <a16:creationId xmlns:a16="http://schemas.microsoft.com/office/drawing/2014/main" xmlns="" id="{889441FD-150A-412B-936D-101B1445AB3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525250" y="629706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82;p1">
            <a:extLst>
              <a:ext uri="{FF2B5EF4-FFF2-40B4-BE49-F238E27FC236}">
                <a16:creationId xmlns:a16="http://schemas.microsoft.com/office/drawing/2014/main" xmlns="" id="{4A4F0886-74C6-4EE1-A481-6130E4DC737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659507" y="6087125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83;p1">
            <a:extLst>
              <a:ext uri="{FF2B5EF4-FFF2-40B4-BE49-F238E27FC236}">
                <a16:creationId xmlns:a16="http://schemas.microsoft.com/office/drawing/2014/main" xmlns="" id="{C3E10362-5949-4299-A858-EE97E5CABCB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32209" y="401672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83;p1">
            <a:extLst>
              <a:ext uri="{FF2B5EF4-FFF2-40B4-BE49-F238E27FC236}">
                <a16:creationId xmlns:a16="http://schemas.microsoft.com/office/drawing/2014/main" xmlns="" id="{BA98202E-A40C-4ADE-BAA0-97FC991F2A6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84609" y="4169123"/>
            <a:ext cx="495300" cy="43815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Speech Bubble: Rectangle 70">
            <a:extLst>
              <a:ext uri="{FF2B5EF4-FFF2-40B4-BE49-F238E27FC236}">
                <a16:creationId xmlns:a16="http://schemas.microsoft.com/office/drawing/2014/main" xmlns="" id="{80660B8A-EC86-48C8-89D0-E60BDDDAFF19}"/>
              </a:ext>
            </a:extLst>
          </p:cNvPr>
          <p:cNvSpPr/>
          <p:nvPr/>
        </p:nvSpPr>
        <p:spPr>
          <a:xfrm>
            <a:off x="3726903" y="927062"/>
            <a:ext cx="4893286" cy="775473"/>
          </a:xfrm>
          <a:prstGeom prst="wedgeRectCallout">
            <a:avLst>
              <a:gd name="adj1" fmla="val -38430"/>
              <a:gd name="adj2" fmla="val 80226"/>
            </a:avLst>
          </a:prstGeom>
          <a:solidFill>
            <a:srgbClr val="EFA76C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/>
              <a:t>p__</a:t>
            </a:r>
            <a:r>
              <a:rPr lang="vi-VN" sz="4000" b="1" dirty="0" err="1"/>
              <a:t>cock</a:t>
            </a:r>
            <a:endParaRPr lang="en-US" sz="4000" b="1" dirty="0"/>
          </a:p>
        </p:txBody>
      </p:sp>
      <p:sp>
        <p:nvSpPr>
          <p:cNvPr id="25" name="4 Rectángulo redondeado">
            <a:extLst>
              <a:ext uri="{FF2B5EF4-FFF2-40B4-BE49-F238E27FC236}">
                <a16:creationId xmlns:a16="http://schemas.microsoft.com/office/drawing/2014/main" xmlns="" id="{9F4C7668-2834-4CD6-A0CF-6BC0230C0488}"/>
              </a:ext>
            </a:extLst>
          </p:cNvPr>
          <p:cNvSpPr/>
          <p:nvPr/>
        </p:nvSpPr>
        <p:spPr>
          <a:xfrm>
            <a:off x="6781801" y="2961757"/>
            <a:ext cx="3914918" cy="911588"/>
          </a:xfrm>
          <a:prstGeom prst="roundRect">
            <a:avLst/>
          </a:prstGeom>
          <a:solidFill>
            <a:srgbClr val="92D050"/>
          </a:solidFill>
          <a:ln w="762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s-ES_tradnl" sz="4000" dirty="0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A. </a:t>
            </a:r>
            <a:r>
              <a:rPr lang="vi-VN" sz="4000" dirty="0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oa</a:t>
            </a:r>
            <a:endParaRPr lang="es-ES" sz="4000" dirty="0">
              <a:solidFill>
                <a:prstClr val="whit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6" name="5 Rectángulo redondeado">
            <a:extLst>
              <a:ext uri="{FF2B5EF4-FFF2-40B4-BE49-F238E27FC236}">
                <a16:creationId xmlns:a16="http://schemas.microsoft.com/office/drawing/2014/main" xmlns="" id="{435F9E07-2BDE-4124-BF86-4F0D09FD8893}"/>
              </a:ext>
            </a:extLst>
          </p:cNvPr>
          <p:cNvSpPr/>
          <p:nvPr/>
        </p:nvSpPr>
        <p:spPr>
          <a:xfrm>
            <a:off x="6828872" y="4094481"/>
            <a:ext cx="3751394" cy="911588"/>
          </a:xfrm>
          <a:prstGeom prst="roundRect">
            <a:avLst/>
          </a:prstGeom>
          <a:solidFill>
            <a:srgbClr val="92D050"/>
          </a:solidFill>
          <a:ln w="762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s-ES_tradnl" sz="4000" dirty="0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B. </a:t>
            </a:r>
            <a:r>
              <a:rPr lang="vi-VN" sz="4000" dirty="0" err="1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ea</a:t>
            </a:r>
            <a:endParaRPr lang="es-ES" sz="4000" dirty="0">
              <a:solidFill>
                <a:prstClr val="whit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7" name="10 Imagen">
            <a:extLst>
              <a:ext uri="{FF2B5EF4-FFF2-40B4-BE49-F238E27FC236}">
                <a16:creationId xmlns:a16="http://schemas.microsoft.com/office/drawing/2014/main" xmlns="" id="{21FE02A1-A48F-45EA-8897-CB60418F19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8404" y="4121157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11 Imagen">
            <a:extLst>
              <a:ext uri="{FF2B5EF4-FFF2-40B4-BE49-F238E27FC236}">
                <a16:creationId xmlns:a16="http://schemas.microsoft.com/office/drawing/2014/main" xmlns="" id="{5E21DC64-E5EE-41D6-84B0-47C51B7BA3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723" y="287587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Bùi Liễu">
            <a:extLst>
              <a:ext uri="{FF2B5EF4-FFF2-40B4-BE49-F238E27FC236}">
                <a16:creationId xmlns:a16="http://schemas.microsoft.com/office/drawing/2014/main" xmlns="" id="{64C9B7CB-01B4-46F6-BA54-5D509ECC8FD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9" b="2719"/>
          <a:stretch/>
        </p:blipFill>
        <p:spPr>
          <a:xfrm>
            <a:off x="1228870" y="2573909"/>
            <a:ext cx="4578640" cy="2885628"/>
          </a:xfrm>
          <a:prstGeom prst="roundRect">
            <a:avLst/>
          </a:prstGeom>
          <a:ln w="28575">
            <a:solidFill>
              <a:srgbClr val="A1C064"/>
            </a:solidFill>
            <a:prstDash val="dash"/>
          </a:ln>
        </p:spPr>
      </p:pic>
    </p:spTree>
    <p:extLst>
      <p:ext uri="{BB962C8B-B14F-4D97-AF65-F5344CB8AC3E}">
        <p14:creationId xmlns:p14="http://schemas.microsoft.com/office/powerpoint/2010/main" val="38485622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5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375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5" grpId="1" animBg="1"/>
      <p:bldP spid="26" grpId="0" animBg="1"/>
      <p:bldP spid="26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81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4807" y="845531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82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29739" y="1207472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83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19150" y="68027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81;p1">
            <a:extLst>
              <a:ext uri="{FF2B5EF4-FFF2-40B4-BE49-F238E27FC236}">
                <a16:creationId xmlns:a16="http://schemas.microsoft.com/office/drawing/2014/main" xmlns="" id="{11EE7FE3-EA44-4C62-AC72-D1517544CB2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7207" y="997931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82;p1">
            <a:extLst>
              <a:ext uri="{FF2B5EF4-FFF2-40B4-BE49-F238E27FC236}">
                <a16:creationId xmlns:a16="http://schemas.microsoft.com/office/drawing/2014/main" xmlns="" id="{523DC524-A38F-422C-861D-810B9039CB9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82139" y="1359872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83;p1">
            <a:extLst>
              <a:ext uri="{FF2B5EF4-FFF2-40B4-BE49-F238E27FC236}">
                <a16:creationId xmlns:a16="http://schemas.microsoft.com/office/drawing/2014/main" xmlns="" id="{200D1AD2-18A1-4E31-968C-6CF98D8D03A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71550" y="83267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83;p1">
            <a:extLst>
              <a:ext uri="{FF2B5EF4-FFF2-40B4-BE49-F238E27FC236}">
                <a16:creationId xmlns:a16="http://schemas.microsoft.com/office/drawing/2014/main" xmlns="" id="{B55CE398-C5D2-41ED-9125-7C7D7AC3BF7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3988" y="3294629"/>
            <a:ext cx="1061719" cy="77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83;p1">
            <a:extLst>
              <a:ext uri="{FF2B5EF4-FFF2-40B4-BE49-F238E27FC236}">
                <a16:creationId xmlns:a16="http://schemas.microsoft.com/office/drawing/2014/main" xmlns="" id="{9D0C6270-32D8-4CEE-93FC-969B4621FA9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73640" y="6079498"/>
            <a:ext cx="1061719" cy="77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83;p1">
            <a:extLst>
              <a:ext uri="{FF2B5EF4-FFF2-40B4-BE49-F238E27FC236}">
                <a16:creationId xmlns:a16="http://schemas.microsoft.com/office/drawing/2014/main" xmlns="" id="{CF82B92A-E193-4306-9510-22FB44A6A05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13053" y="1117407"/>
            <a:ext cx="1061719" cy="77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82;p1">
            <a:extLst>
              <a:ext uri="{FF2B5EF4-FFF2-40B4-BE49-F238E27FC236}">
                <a16:creationId xmlns:a16="http://schemas.microsoft.com/office/drawing/2014/main" xmlns="" id="{6C14F10C-8EF7-4E26-A599-377986BC8E5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72507" y="592559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82;p1">
            <a:extLst>
              <a:ext uri="{FF2B5EF4-FFF2-40B4-BE49-F238E27FC236}">
                <a16:creationId xmlns:a16="http://schemas.microsoft.com/office/drawing/2014/main" xmlns="" id="{DFB43866-7AB1-4502-AB24-154E66FC3CF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24907" y="607799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82;p1">
            <a:extLst>
              <a:ext uri="{FF2B5EF4-FFF2-40B4-BE49-F238E27FC236}">
                <a16:creationId xmlns:a16="http://schemas.microsoft.com/office/drawing/2014/main" xmlns="" id="{1F6C394C-DF7C-409D-945C-C724D5D469A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59164" y="5868050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82;p1">
            <a:extLst>
              <a:ext uri="{FF2B5EF4-FFF2-40B4-BE49-F238E27FC236}">
                <a16:creationId xmlns:a16="http://schemas.microsoft.com/office/drawing/2014/main" xmlns="" id="{8EDD1963-AE88-4D37-AC23-2BBED3364D7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98438" y="4269627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82;p1">
            <a:extLst>
              <a:ext uri="{FF2B5EF4-FFF2-40B4-BE49-F238E27FC236}">
                <a16:creationId xmlns:a16="http://schemas.microsoft.com/office/drawing/2014/main" xmlns="" id="{C7AC6B34-D992-4312-BCCB-7BC8098B102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50838" y="4422027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82;p1">
            <a:extLst>
              <a:ext uri="{FF2B5EF4-FFF2-40B4-BE49-F238E27FC236}">
                <a16:creationId xmlns:a16="http://schemas.microsoft.com/office/drawing/2014/main" xmlns="" id="{294F3A89-60A2-40CD-8922-49FCE9E9075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85095" y="4212084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2;p1">
            <a:extLst>
              <a:ext uri="{FF2B5EF4-FFF2-40B4-BE49-F238E27FC236}">
                <a16:creationId xmlns:a16="http://schemas.microsoft.com/office/drawing/2014/main" xmlns="" id="{B9B8236C-66E6-4A35-BB2F-FAA8517AB9F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372850" y="614466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82;p1">
            <a:extLst>
              <a:ext uri="{FF2B5EF4-FFF2-40B4-BE49-F238E27FC236}">
                <a16:creationId xmlns:a16="http://schemas.microsoft.com/office/drawing/2014/main" xmlns="" id="{889441FD-150A-412B-936D-101B1445AB3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525250" y="629706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82;p1">
            <a:extLst>
              <a:ext uri="{FF2B5EF4-FFF2-40B4-BE49-F238E27FC236}">
                <a16:creationId xmlns:a16="http://schemas.microsoft.com/office/drawing/2014/main" xmlns="" id="{4A4F0886-74C6-4EE1-A481-6130E4DC737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659507" y="6087125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83;p1">
            <a:extLst>
              <a:ext uri="{FF2B5EF4-FFF2-40B4-BE49-F238E27FC236}">
                <a16:creationId xmlns:a16="http://schemas.microsoft.com/office/drawing/2014/main" xmlns="" id="{C3E10362-5949-4299-A858-EE97E5CABCB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32209" y="401672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83;p1">
            <a:extLst>
              <a:ext uri="{FF2B5EF4-FFF2-40B4-BE49-F238E27FC236}">
                <a16:creationId xmlns:a16="http://schemas.microsoft.com/office/drawing/2014/main" xmlns="" id="{BA98202E-A40C-4ADE-BAA0-97FC991F2A6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84609" y="4169123"/>
            <a:ext cx="495300" cy="43815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Speech Bubble: Rectangle 70">
            <a:extLst>
              <a:ext uri="{FF2B5EF4-FFF2-40B4-BE49-F238E27FC236}">
                <a16:creationId xmlns:a16="http://schemas.microsoft.com/office/drawing/2014/main" xmlns="" id="{80660B8A-EC86-48C8-89D0-E60BDDDAFF19}"/>
              </a:ext>
            </a:extLst>
          </p:cNvPr>
          <p:cNvSpPr/>
          <p:nvPr/>
        </p:nvSpPr>
        <p:spPr>
          <a:xfrm>
            <a:off x="3726903" y="927062"/>
            <a:ext cx="4893286" cy="775473"/>
          </a:xfrm>
          <a:prstGeom prst="wedgeRectCallout">
            <a:avLst>
              <a:gd name="adj1" fmla="val -38430"/>
              <a:gd name="adj2" fmla="val 80226"/>
            </a:avLst>
          </a:prstGeom>
          <a:solidFill>
            <a:srgbClr val="EFA76C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 err="1"/>
              <a:t>h__se</a:t>
            </a:r>
            <a:endParaRPr lang="en-US" sz="4000" b="1" dirty="0"/>
          </a:p>
        </p:txBody>
      </p:sp>
      <p:sp>
        <p:nvSpPr>
          <p:cNvPr id="25" name="4 Rectángulo redondeado">
            <a:extLst>
              <a:ext uri="{FF2B5EF4-FFF2-40B4-BE49-F238E27FC236}">
                <a16:creationId xmlns:a16="http://schemas.microsoft.com/office/drawing/2014/main" xmlns="" id="{9F4C7668-2834-4CD6-A0CF-6BC0230C0488}"/>
              </a:ext>
            </a:extLst>
          </p:cNvPr>
          <p:cNvSpPr/>
          <p:nvPr/>
        </p:nvSpPr>
        <p:spPr>
          <a:xfrm>
            <a:off x="6625177" y="4016723"/>
            <a:ext cx="3989990" cy="911588"/>
          </a:xfrm>
          <a:prstGeom prst="roundRect">
            <a:avLst/>
          </a:prstGeom>
          <a:solidFill>
            <a:srgbClr val="92D050"/>
          </a:solidFill>
          <a:ln w="762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s-ES_tradnl" sz="4000" dirty="0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B. </a:t>
            </a:r>
            <a:r>
              <a:rPr lang="vi-VN" sz="4000" dirty="0" err="1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er</a:t>
            </a:r>
            <a:endParaRPr lang="es-ES" sz="4000" dirty="0">
              <a:solidFill>
                <a:prstClr val="whit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6" name="5 Rectángulo redondeado">
            <a:extLst>
              <a:ext uri="{FF2B5EF4-FFF2-40B4-BE49-F238E27FC236}">
                <a16:creationId xmlns:a16="http://schemas.microsoft.com/office/drawing/2014/main" xmlns="" id="{435F9E07-2BDE-4124-BF86-4F0D09FD8893}"/>
              </a:ext>
            </a:extLst>
          </p:cNvPr>
          <p:cNvSpPr/>
          <p:nvPr/>
        </p:nvSpPr>
        <p:spPr>
          <a:xfrm>
            <a:off x="6580396" y="2838835"/>
            <a:ext cx="3932658" cy="911588"/>
          </a:xfrm>
          <a:prstGeom prst="roundRect">
            <a:avLst/>
          </a:prstGeom>
          <a:solidFill>
            <a:srgbClr val="92D050"/>
          </a:solidFill>
          <a:ln w="762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s-ES_tradnl" sz="4000" dirty="0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A. </a:t>
            </a:r>
            <a:r>
              <a:rPr lang="vi-VN" sz="4000" dirty="0" err="1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or</a:t>
            </a:r>
            <a:endParaRPr lang="es-ES" sz="4000" dirty="0">
              <a:solidFill>
                <a:prstClr val="whit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7" name="10 Imagen">
            <a:extLst>
              <a:ext uri="{FF2B5EF4-FFF2-40B4-BE49-F238E27FC236}">
                <a16:creationId xmlns:a16="http://schemas.microsoft.com/office/drawing/2014/main" xmlns="" id="{21FE02A1-A48F-45EA-8897-CB60418F19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192" y="2865511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11 Imagen">
            <a:extLst>
              <a:ext uri="{FF2B5EF4-FFF2-40B4-BE49-F238E27FC236}">
                <a16:creationId xmlns:a16="http://schemas.microsoft.com/office/drawing/2014/main" xmlns="" id="{5E21DC64-E5EE-41D6-84B0-47C51B7BA3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3171" y="3930839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Bùi Liễu">
            <a:extLst>
              <a:ext uri="{FF2B5EF4-FFF2-40B4-BE49-F238E27FC236}">
                <a16:creationId xmlns:a16="http://schemas.microsoft.com/office/drawing/2014/main" xmlns="" id="{12728CB0-A415-4941-B83E-DECC606FD4F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9" b="2559"/>
          <a:stretch/>
        </p:blipFill>
        <p:spPr>
          <a:xfrm>
            <a:off x="992395" y="2444575"/>
            <a:ext cx="4716523" cy="2972528"/>
          </a:xfrm>
          <a:prstGeom prst="roundRect">
            <a:avLst/>
          </a:prstGeom>
          <a:ln w="28575">
            <a:solidFill>
              <a:srgbClr val="A1C064"/>
            </a:solidFill>
            <a:prstDash val="dash"/>
          </a:ln>
        </p:spPr>
      </p:pic>
    </p:spTree>
    <p:extLst>
      <p:ext uri="{BB962C8B-B14F-4D97-AF65-F5344CB8AC3E}">
        <p14:creationId xmlns:p14="http://schemas.microsoft.com/office/powerpoint/2010/main" val="31689323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5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375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5" grpId="1" animBg="1"/>
      <p:bldP spid="26" grpId="0" animBg="1"/>
      <p:bldP spid="26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07787"/>
            <a:ext cx="7391400" cy="6630521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4038600" y="3015215"/>
            <a:ext cx="5029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WELL DONE! </a:t>
            </a:r>
          </a:p>
        </p:txBody>
      </p:sp>
      <p:sp>
        <p:nvSpPr>
          <p:cNvPr id="4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25777284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168"/>
            <a:ext cx="12192000" cy="6904168"/>
          </a:xfrm>
          <a:prstGeom prst="rect">
            <a:avLst/>
          </a:prstGeom>
        </p:spPr>
      </p:pic>
      <p:sp>
        <p:nvSpPr>
          <p:cNvPr id="6" name="Bùi Liễu"/>
          <p:cNvSpPr txBox="1">
            <a:spLocks/>
          </p:cNvSpPr>
          <p:nvPr/>
        </p:nvSpPr>
        <p:spPr>
          <a:xfrm>
            <a:off x="1161230" y="347909"/>
            <a:ext cx="5663439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Listen and </a:t>
            </a:r>
            <a:r>
              <a:rPr lang="vi-VN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</a:t>
            </a:r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1" name="Bùi Liễu 09681427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6889" y="2320189"/>
            <a:ext cx="2206267" cy="2333211"/>
          </a:xfrm>
          <a:prstGeom prst="roundRect">
            <a:avLst/>
          </a:prstGeom>
          <a:ln w="28575">
            <a:solidFill>
              <a:schemeClr val="tx1"/>
            </a:solidFill>
            <a:prstDash val="dash"/>
          </a:ln>
        </p:spPr>
      </p:pic>
      <p:pic>
        <p:nvPicPr>
          <p:cNvPr id="22" name="Bùi Liễu 096814278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99464" y="2248001"/>
            <a:ext cx="2086247" cy="2289567"/>
          </a:xfrm>
          <a:prstGeom prst="roundRect">
            <a:avLst/>
          </a:prstGeom>
          <a:ln w="28575">
            <a:solidFill>
              <a:schemeClr val="tx1"/>
            </a:solidFill>
            <a:prstDash val="dash"/>
          </a:ln>
        </p:spPr>
      </p:pic>
      <p:pic>
        <p:nvPicPr>
          <p:cNvPr id="23" name="Bùi Liễu 096814278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0800" y="2286000"/>
            <a:ext cx="2084518" cy="2289567"/>
          </a:xfrm>
          <a:prstGeom prst="roundRect">
            <a:avLst/>
          </a:prstGeom>
          <a:ln w="28575">
            <a:solidFill>
              <a:schemeClr val="tx1"/>
            </a:solidFill>
            <a:prstDash val="dash"/>
          </a:ln>
        </p:spPr>
      </p:pic>
      <p:pic>
        <p:nvPicPr>
          <p:cNvPr id="24" name="Bùi Liễu 096814278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0100" y="2328764"/>
            <a:ext cx="2083199" cy="2266098"/>
          </a:xfrm>
          <a:prstGeom prst="roundRect">
            <a:avLst/>
          </a:prstGeom>
          <a:ln w="28575">
            <a:solidFill>
              <a:schemeClr val="tx1"/>
            </a:solidFill>
            <a:prstDash val="dash"/>
          </a:ln>
        </p:spPr>
      </p:pic>
      <p:sp>
        <p:nvSpPr>
          <p:cNvPr id="10" name="Bùi Liễu 0968142780"/>
          <p:cNvSpPr/>
          <p:nvPr/>
        </p:nvSpPr>
        <p:spPr>
          <a:xfrm>
            <a:off x="2703886" y="4307748"/>
            <a:ext cx="365361" cy="36740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" name="Bùi Liễu 0968142780"/>
          <p:cNvSpPr/>
          <p:nvPr/>
        </p:nvSpPr>
        <p:spPr>
          <a:xfrm>
            <a:off x="8145722" y="4212248"/>
            <a:ext cx="360598" cy="36691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9" name="Bùi Liễu 0968142780"/>
          <p:cNvSpPr/>
          <p:nvPr/>
        </p:nvSpPr>
        <p:spPr>
          <a:xfrm>
            <a:off x="10937052" y="4202497"/>
            <a:ext cx="348659" cy="35174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6" name="Bùi Liễu 0968142780"/>
          <p:cNvSpPr/>
          <p:nvPr/>
        </p:nvSpPr>
        <p:spPr>
          <a:xfrm>
            <a:off x="5438793" y="4228163"/>
            <a:ext cx="360598" cy="36691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2" name="Bùi Liễu 0968142780"/>
          <p:cNvSpPr/>
          <p:nvPr/>
        </p:nvSpPr>
        <p:spPr>
          <a:xfrm>
            <a:off x="724533" y="2158293"/>
            <a:ext cx="455386" cy="383168"/>
          </a:xfrm>
          <a:prstGeom prst="decagon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pic>
        <p:nvPicPr>
          <p:cNvPr id="2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E45A98FD-6430-40F2-9C59-DE79BBF5FB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4777" y="5891982"/>
            <a:ext cx="589443" cy="472527"/>
          </a:xfrm>
          <a:prstGeom prst="rect">
            <a:avLst/>
          </a:prstGeom>
        </p:spPr>
      </p:pic>
      <p:pic>
        <p:nvPicPr>
          <p:cNvPr id="39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2DCA6BED-4FDC-43E2-9A83-56657C71D5A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9591" end="34277.2857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7729" y="5160731"/>
            <a:ext cx="575325" cy="697735"/>
          </a:xfrm>
          <a:prstGeom prst="rect">
            <a:avLst/>
          </a:prstGeom>
        </p:spPr>
      </p:pic>
      <p:pic>
        <p:nvPicPr>
          <p:cNvPr id="40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0516F778-CD15-45E1-8CC2-E64968F2905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9671" end="23492.2857"/>
                </p14:media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5026" y="5136091"/>
            <a:ext cx="575324" cy="685321"/>
          </a:xfrm>
          <a:prstGeom prst="rect">
            <a:avLst/>
          </a:prstGeom>
        </p:spPr>
      </p:pic>
      <p:pic>
        <p:nvPicPr>
          <p:cNvPr id="41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FEAA074C-82FC-4143-81BE-C8E6F8B5FBE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9991" end="13264.2857"/>
                </p14:media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02322" y="5055210"/>
            <a:ext cx="546715" cy="685321"/>
          </a:xfrm>
          <a:prstGeom prst="rect">
            <a:avLst/>
          </a:prstGeom>
        </p:spPr>
      </p:pic>
      <p:pic>
        <p:nvPicPr>
          <p:cNvPr id="42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192602E8-7C21-4B2D-8970-32A691AC3E2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40706" end="2963.2857"/>
                </p14:media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53289" y="4977081"/>
            <a:ext cx="593287" cy="685321"/>
          </a:xfrm>
          <a:prstGeom prst="rect">
            <a:avLst/>
          </a:prstGeom>
        </p:spPr>
      </p:pic>
      <p:sp>
        <p:nvSpPr>
          <p:cNvPr id="20" name="Bùi Liễu 0968142780"/>
          <p:cNvSpPr/>
          <p:nvPr/>
        </p:nvSpPr>
        <p:spPr>
          <a:xfrm>
            <a:off x="3586973" y="2162203"/>
            <a:ext cx="455386" cy="383168"/>
          </a:xfrm>
          <a:prstGeom prst="decagon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5" name="Bùi Liễu 0968142780"/>
          <p:cNvSpPr/>
          <p:nvPr/>
        </p:nvSpPr>
        <p:spPr>
          <a:xfrm>
            <a:off x="6337024" y="2199960"/>
            <a:ext cx="455386" cy="383168"/>
          </a:xfrm>
          <a:prstGeom prst="decagon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7" name="Bùi Liễu 0968142780"/>
          <p:cNvSpPr/>
          <p:nvPr/>
        </p:nvSpPr>
        <p:spPr>
          <a:xfrm>
            <a:off x="9094503" y="2199960"/>
            <a:ext cx="455386" cy="383168"/>
          </a:xfrm>
          <a:prstGeom prst="decagon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40897501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10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ùi Liễu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399239"/>
            <a:ext cx="6813985" cy="4211987"/>
          </a:xfrm>
          <a:prstGeom prst="rect">
            <a:avLst/>
          </a:prstGeom>
        </p:spPr>
      </p:pic>
      <p:sp>
        <p:nvSpPr>
          <p:cNvPr id="2" name="Bùi Liễu"/>
          <p:cNvSpPr txBox="1">
            <a:spLocks/>
          </p:cNvSpPr>
          <p:nvPr/>
        </p:nvSpPr>
        <p:spPr>
          <a:xfrm>
            <a:off x="1905000" y="381000"/>
            <a:ext cx="4114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chant.</a:t>
            </a:r>
          </a:p>
        </p:txBody>
      </p:sp>
      <p:sp>
        <p:nvSpPr>
          <p:cNvPr id="7" name="Bùi Liễu"/>
          <p:cNvSpPr/>
          <p:nvPr/>
        </p:nvSpPr>
        <p:spPr>
          <a:xfrm>
            <a:off x="771906" y="1482020"/>
            <a:ext cx="41440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Playing, playing, playing.</a:t>
            </a:r>
          </a:p>
        </p:txBody>
      </p:sp>
      <p:sp>
        <p:nvSpPr>
          <p:cNvPr id="8" name="Bùi Liễu"/>
          <p:cNvSpPr/>
          <p:nvPr/>
        </p:nvSpPr>
        <p:spPr>
          <a:xfrm>
            <a:off x="785857" y="2005240"/>
            <a:ext cx="31325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What's she doing?</a:t>
            </a:r>
          </a:p>
        </p:txBody>
      </p:sp>
      <p:sp>
        <p:nvSpPr>
          <p:cNvPr id="9" name="Bùi Liễu"/>
          <p:cNvSpPr/>
          <p:nvPr/>
        </p:nvSpPr>
        <p:spPr>
          <a:xfrm>
            <a:off x="793633" y="2528460"/>
            <a:ext cx="40927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She's playing volleyball. </a:t>
            </a:r>
          </a:p>
        </p:txBody>
      </p:sp>
      <p:sp>
        <p:nvSpPr>
          <p:cNvPr id="10" name="Bùi Liễu"/>
          <p:cNvSpPr/>
          <p:nvPr/>
        </p:nvSpPr>
        <p:spPr>
          <a:xfrm>
            <a:off x="795849" y="3056201"/>
            <a:ext cx="40927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She's playing volleyball. </a:t>
            </a:r>
          </a:p>
        </p:txBody>
      </p:sp>
      <p:sp>
        <p:nvSpPr>
          <p:cNvPr id="11" name="Bùi Liễu"/>
          <p:cNvSpPr/>
          <p:nvPr/>
        </p:nvSpPr>
        <p:spPr>
          <a:xfrm>
            <a:off x="838200" y="4024381"/>
            <a:ext cx="33217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Flying, flying, flying.</a:t>
            </a:r>
          </a:p>
        </p:txBody>
      </p:sp>
      <p:sp>
        <p:nvSpPr>
          <p:cNvPr id="12" name="Bùi Liễu"/>
          <p:cNvSpPr/>
          <p:nvPr/>
        </p:nvSpPr>
        <p:spPr>
          <a:xfrm>
            <a:off x="838200" y="4633981"/>
            <a:ext cx="29530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What's he doing?</a:t>
            </a:r>
          </a:p>
        </p:txBody>
      </p:sp>
      <p:sp>
        <p:nvSpPr>
          <p:cNvPr id="13" name="Bùi Liễu"/>
          <p:cNvSpPr/>
          <p:nvPr/>
        </p:nvSpPr>
        <p:spPr>
          <a:xfrm>
            <a:off x="841926" y="5766801"/>
            <a:ext cx="28905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He's flying a kite.</a:t>
            </a:r>
          </a:p>
        </p:txBody>
      </p:sp>
      <p:sp>
        <p:nvSpPr>
          <p:cNvPr id="14" name="Bùi Liễu"/>
          <p:cNvSpPr/>
          <p:nvPr/>
        </p:nvSpPr>
        <p:spPr>
          <a:xfrm>
            <a:off x="841926" y="5157201"/>
            <a:ext cx="28905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He's flying a kite.</a:t>
            </a:r>
          </a:p>
        </p:txBody>
      </p:sp>
      <p:pic>
        <p:nvPicPr>
          <p:cNvPr id="4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1280"/>
                    <p14:bmk name="Bookmark 2" time="7820"/>
                    <p14:bmk name="Bookmark 3" time="11600"/>
                    <p14:bmk name="Bookmark 4" time="14773.3267"/>
                    <p14:bmk name="Bookmark 5" time="19798.4656"/>
                    <p14:bmk name="Bookmark 6" time="26047.5595"/>
                    <p14:bmk name="Bookmark 7" time="30345.2116"/>
                    <p14:bmk name="Bookmark 8" time="33938.7235"/>
                  </p14:bmkLst>
                </p14:media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300" y="381000"/>
            <a:ext cx="1143000" cy="1143000"/>
          </a:xfrm>
          <a:prstGeom prst="rect">
            <a:avLst/>
          </a:prstGeom>
        </p:spPr>
      </p:pic>
      <p:sp>
        <p:nvSpPr>
          <p:cNvPr id="15" name="Bùi Liễu"/>
          <p:cNvSpPr txBox="1">
            <a:spLocks/>
          </p:cNvSpPr>
          <p:nvPr/>
        </p:nvSpPr>
        <p:spPr>
          <a:xfrm>
            <a:off x="1874520" y="-2861848"/>
            <a:ext cx="5306717" cy="8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vi-VN" sz="2400" b="1" dirty="0" smtClean="0">
                <a:solidFill>
                  <a:srgbClr val="F7F7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Bùi Liễu 0968142780</a:t>
            </a:r>
            <a:endParaRPr lang="en-US" sz="2400" b="1" dirty="0">
              <a:solidFill>
                <a:srgbClr val="F7F7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"/>
          <p:cNvSpPr txBox="1">
            <a:spLocks/>
          </p:cNvSpPr>
          <p:nvPr/>
        </p:nvSpPr>
        <p:spPr>
          <a:xfrm>
            <a:off x="15639437" y="4214881"/>
            <a:ext cx="6310040" cy="8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vi-VN" sz="2400" b="1" dirty="0" smtClean="0">
                <a:solidFill>
                  <a:srgbClr val="ECEC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Bùi Liễu 0968142780</a:t>
            </a:r>
            <a:endParaRPr lang="en-US" sz="2400" b="1" dirty="0">
              <a:solidFill>
                <a:srgbClr val="ECECE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881213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31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" dur="5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" dur="5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" dur="5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1"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9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6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3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4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5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4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0" dur="5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1" dur="5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5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7" dur="3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3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9" dur="3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6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4" dur="3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3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6" dur="3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7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1" dur="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3" dur="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8"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8" grpId="0"/>
          <p:bldP spid="9" grpId="0"/>
          <p:bldP spid="10" grpId="0"/>
          <p:bldP spid="11" grpId="0"/>
          <p:bldP spid="12" grpId="0"/>
          <p:bldP spid="13" grpId="0"/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31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168"/>
            <a:ext cx="12192000" cy="690416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4605B33-460C-4012-8D83-08B59A26A331}"/>
              </a:ext>
            </a:extLst>
          </p:cNvPr>
          <p:cNvSpPr txBox="1"/>
          <p:nvPr/>
        </p:nvSpPr>
        <p:spPr>
          <a:xfrm>
            <a:off x="5903779" y="5604524"/>
            <a:ext cx="52657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What 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____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I can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see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a _____.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929091B-362D-4209-AF43-2DDF42383BC0}"/>
              </a:ext>
            </a:extLst>
          </p:cNvPr>
          <p:cNvSpPr txBox="1"/>
          <p:nvPr/>
        </p:nvSpPr>
        <p:spPr>
          <a:xfrm>
            <a:off x="772504" y="5636483"/>
            <a:ext cx="47759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can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_____?</a:t>
            </a:r>
          </a:p>
          <a:p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I can see a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____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___.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D007117-C238-4781-9FEB-A2FC6ECEE55B}"/>
              </a:ext>
            </a:extLst>
          </p:cNvPr>
          <p:cNvSpPr txBox="1"/>
          <p:nvPr/>
        </p:nvSpPr>
        <p:spPr>
          <a:xfrm>
            <a:off x="5867400" y="3103803"/>
            <a:ext cx="52657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can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see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I can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see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a ________.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2923" y="2988348"/>
            <a:ext cx="52657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can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see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I can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see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a __________.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3703254" y="3386889"/>
            <a:ext cx="15247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800" b="0" cap="none" spc="0" dirty="0" err="1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peacock</a:t>
            </a:r>
            <a:endParaRPr lang="en-US" sz="2800" b="0" cap="none" spc="0" dirty="0">
              <a:ln w="0"/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8883051" y="3534690"/>
            <a:ext cx="108555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800" dirty="0" err="1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horse</a:t>
            </a:r>
            <a:endParaRPr lang="en-US" sz="2800" b="0" cap="none" spc="0" dirty="0">
              <a:ln w="0"/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0968142780"/>
          <p:cNvSpPr/>
          <p:nvPr/>
        </p:nvSpPr>
        <p:spPr>
          <a:xfrm>
            <a:off x="3160472" y="5590317"/>
            <a:ext cx="235169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2800" dirty="0" err="1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</a:t>
            </a:r>
            <a:endParaRPr lang="en-US" sz="2800" b="0" cap="none" spc="0" dirty="0">
              <a:ln w="0"/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"/>
          <p:cNvSpPr txBox="1">
            <a:spLocks/>
          </p:cNvSpPr>
          <p:nvPr/>
        </p:nvSpPr>
        <p:spPr>
          <a:xfrm>
            <a:off x="1262559" y="457200"/>
            <a:ext cx="6631984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Look, complete and read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Bùi Liễu 0968142780"/>
          <p:cNvSpPr/>
          <p:nvPr/>
        </p:nvSpPr>
        <p:spPr>
          <a:xfrm>
            <a:off x="3359617" y="6022006"/>
            <a:ext cx="171019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monkey</a:t>
            </a:r>
            <a:endParaRPr lang="en-US" sz="2800" b="0" cap="none" spc="0" dirty="0">
              <a:ln w="0"/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5000" y="1209615"/>
            <a:ext cx="2651814" cy="1716393"/>
          </a:xfrm>
          <a:prstGeom prst="roundRect">
            <a:avLst/>
          </a:prstGeom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8400" y="1161083"/>
            <a:ext cx="4087314" cy="2038923"/>
          </a:xfrm>
          <a:prstGeom prst="roundRect">
            <a:avLst/>
          </a:prstGeom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1803" y="3910109"/>
            <a:ext cx="2998237" cy="1716392"/>
          </a:xfrm>
          <a:prstGeom prst="roundRect">
            <a:avLst/>
          </a:prstGeom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6074" y="4022572"/>
            <a:ext cx="2998237" cy="1716392"/>
          </a:xfrm>
          <a:prstGeom prst="roundRect">
            <a:avLst/>
          </a:prstGeom>
          <a:ln>
            <a:noFill/>
          </a:ln>
        </p:spPr>
      </p:pic>
      <p:sp>
        <p:nvSpPr>
          <p:cNvPr id="22" name="Bùi Liễu 0968142780">
            <a:extLst>
              <a:ext uri="{FF2B5EF4-FFF2-40B4-BE49-F238E27FC236}">
                <a16:creationId xmlns:a16="http://schemas.microsoft.com/office/drawing/2014/main" xmlns="" id="{043AAA04-1A1A-43AE-9011-FDFD02E31394}"/>
              </a:ext>
            </a:extLst>
          </p:cNvPr>
          <p:cNvSpPr/>
          <p:nvPr/>
        </p:nvSpPr>
        <p:spPr>
          <a:xfrm>
            <a:off x="7266435" y="5626501"/>
            <a:ext cx="329231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800" dirty="0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you see</a:t>
            </a:r>
            <a:endParaRPr lang="en-US" sz="2800" b="0" cap="none" spc="0" dirty="0">
              <a:ln w="0"/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Bùi Liễu 0968142780">
            <a:extLst>
              <a:ext uri="{FF2B5EF4-FFF2-40B4-BE49-F238E27FC236}">
                <a16:creationId xmlns:a16="http://schemas.microsoft.com/office/drawing/2014/main" xmlns="" id="{87BB8444-7047-415B-B84F-A7E243FEA04A}"/>
              </a:ext>
            </a:extLst>
          </p:cNvPr>
          <p:cNvSpPr txBox="1"/>
          <p:nvPr/>
        </p:nvSpPr>
        <p:spPr>
          <a:xfrm>
            <a:off x="8500295" y="6018132"/>
            <a:ext cx="1318529" cy="52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tiger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6786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5" grpId="0"/>
      <p:bldP spid="22" grpId="0"/>
      <p:bldP spid="2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xmlns="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733133" y="345057"/>
            <a:ext cx="3200400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Let’s </a:t>
            </a:r>
            <a:r>
              <a:rPr lang="vi-VN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</a:t>
            </a:r>
            <a:r>
              <a:rPr lang="vi-VN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286000"/>
            <a:ext cx="6822219" cy="33380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168"/>
            <a:ext cx="12192000" cy="6904168"/>
          </a:xfrm>
          <a:prstGeom prst="rect">
            <a:avLst/>
          </a:prstGeom>
        </p:spPr>
      </p:pic>
      <p:sp>
        <p:nvSpPr>
          <p:cNvPr id="5" name="Bùi Liễu 0968142780">
            <a:extLst>
              <a:ext uri="{FF2B5EF4-FFF2-40B4-BE49-F238E27FC236}">
                <a16:creationId xmlns:a16="http://schemas.microsoft.com/office/drawing/2014/main" xmlns="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885533" y="497457"/>
            <a:ext cx="3200400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Let’s </a:t>
            </a:r>
            <a:r>
              <a:rPr lang="vi-VN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</a:t>
            </a:r>
            <a:r>
              <a:rPr lang="vi-VN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438400"/>
            <a:ext cx="6822219" cy="333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0737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168"/>
            <a:ext cx="12192000" cy="6904168"/>
          </a:xfrm>
          <a:prstGeom prst="rect">
            <a:avLst/>
          </a:prstGeom>
        </p:spPr>
      </p:pic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3429000" y="2975317"/>
            <a:ext cx="52142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0" b="1" smtClean="0">
                <a:solidFill>
                  <a:schemeClr val="accent6"/>
                </a:solidFill>
                <a:latin typeface="Berlin Sans FB Demi" panose="020E0802020502020306" pitchFamily="34" charset="0"/>
              </a:rPr>
              <a:t>Let’s play! </a:t>
            </a:r>
            <a:endParaRPr lang="en-US" sz="8000" b="1" dirty="0">
              <a:solidFill>
                <a:schemeClr val="accent6"/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1491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168"/>
            <a:ext cx="12192000" cy="690416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AE722E5-6BDA-443C-BC89-444032BCAF83}"/>
              </a:ext>
            </a:extLst>
          </p:cNvPr>
          <p:cNvSpPr/>
          <p:nvPr/>
        </p:nvSpPr>
        <p:spPr>
          <a:xfrm>
            <a:off x="464329" y="3228945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6B36645-6FF9-43FE-BE67-43350C09CA90}"/>
              </a:ext>
            </a:extLst>
          </p:cNvPr>
          <p:cNvSpPr/>
          <p:nvPr/>
        </p:nvSpPr>
        <p:spPr>
          <a:xfrm>
            <a:off x="4229386" y="3228945"/>
            <a:ext cx="5613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7FC7FDD-1035-4714-B07D-27FC6990D31D}"/>
              </a:ext>
            </a:extLst>
          </p:cNvPr>
          <p:cNvSpPr/>
          <p:nvPr/>
        </p:nvSpPr>
        <p:spPr>
          <a:xfrm>
            <a:off x="8009138" y="3206690"/>
            <a:ext cx="5533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E9B591F-F8AA-47BB-A959-6892A3FC85BA}"/>
              </a:ext>
            </a:extLst>
          </p:cNvPr>
          <p:cNvSpPr/>
          <p:nvPr/>
        </p:nvSpPr>
        <p:spPr>
          <a:xfrm>
            <a:off x="4924139" y="3415345"/>
            <a:ext cx="609890" cy="5505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F22620F-B035-4E8C-8A60-E2432C7617FB}"/>
              </a:ext>
            </a:extLst>
          </p:cNvPr>
          <p:cNvSpPr/>
          <p:nvPr/>
        </p:nvSpPr>
        <p:spPr>
          <a:xfrm>
            <a:off x="1131534" y="3429000"/>
            <a:ext cx="609890" cy="5505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04716E7-ACB6-4A63-A09C-380649DDDE79}"/>
              </a:ext>
            </a:extLst>
          </p:cNvPr>
          <p:cNvSpPr/>
          <p:nvPr/>
        </p:nvSpPr>
        <p:spPr>
          <a:xfrm>
            <a:off x="8659669" y="3393090"/>
            <a:ext cx="609890" cy="5505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/>
          </a:p>
        </p:txBody>
      </p:sp>
      <p:sp>
        <p:nvSpPr>
          <p:cNvPr id="13" name="Bùi Liễu 0968142780"/>
          <p:cNvSpPr txBox="1"/>
          <p:nvPr/>
        </p:nvSpPr>
        <p:spPr>
          <a:xfrm>
            <a:off x="76200" y="375013"/>
            <a:ext cx="6774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Berlin Sans FB Demi" panose="020E0802020502020306" pitchFamily="34" charset="0"/>
              </a:rPr>
              <a:t>Choose the right answer.</a:t>
            </a:r>
          </a:p>
        </p:txBody>
      </p:sp>
      <p:sp>
        <p:nvSpPr>
          <p:cNvPr id="15" name="Bùi Liễu 0968142780">
            <a:extLst>
              <a:ext uri="{FF2B5EF4-FFF2-40B4-BE49-F238E27FC236}">
                <a16:creationId xmlns:a16="http://schemas.microsoft.com/office/drawing/2014/main" xmlns="" id="{E54AEBAD-4E9A-496C-B7DD-0EAA50AA64D7}"/>
              </a:ext>
            </a:extLst>
          </p:cNvPr>
          <p:cNvSpPr txBox="1"/>
          <p:nvPr/>
        </p:nvSpPr>
        <p:spPr>
          <a:xfrm>
            <a:off x="3870716" y="1455429"/>
            <a:ext cx="4450567" cy="138499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______ can </a:t>
            </a:r>
            <a:r>
              <a:rPr lang="vi-VN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</a:t>
            </a:r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 </a:t>
            </a:r>
          </a:p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I can </a:t>
            </a:r>
            <a:r>
              <a:rPr lang="vi-VN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</a:t>
            </a:r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vi-VN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peacock</a:t>
            </a:r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800" b="1" dirty="0">
              <a:solidFill>
                <a:schemeClr val="tx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0968142780">
            <a:extLst>
              <a:ext uri="{FF2B5EF4-FFF2-40B4-BE49-F238E27FC236}">
                <a16:creationId xmlns:a16="http://schemas.microsoft.com/office/drawing/2014/main" xmlns="" id="{3756185A-FB43-4C28-88F3-76A5A45FE353}"/>
              </a:ext>
            </a:extLst>
          </p:cNvPr>
          <p:cNvSpPr txBox="1"/>
          <p:nvPr/>
        </p:nvSpPr>
        <p:spPr>
          <a:xfrm>
            <a:off x="1905000" y="3429000"/>
            <a:ext cx="1840618" cy="52322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</a:t>
            </a:r>
            <a:endParaRPr lang="en-US" sz="2800" b="1" dirty="0">
              <a:solidFill>
                <a:schemeClr val="tx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 0968142780">
            <a:extLst>
              <a:ext uri="{FF2B5EF4-FFF2-40B4-BE49-F238E27FC236}">
                <a16:creationId xmlns:a16="http://schemas.microsoft.com/office/drawing/2014/main" xmlns="" id="{574E9150-8BA6-4FDD-AEBC-2EE4068F3E08}"/>
              </a:ext>
            </a:extLst>
          </p:cNvPr>
          <p:cNvSpPr txBox="1"/>
          <p:nvPr/>
        </p:nvSpPr>
        <p:spPr>
          <a:xfrm>
            <a:off x="5719651" y="3415345"/>
            <a:ext cx="1840618" cy="52322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endParaRPr lang="en-US" sz="2800" b="1" dirty="0">
              <a:solidFill>
                <a:schemeClr val="tx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 0968142780">
            <a:extLst>
              <a:ext uri="{FF2B5EF4-FFF2-40B4-BE49-F238E27FC236}">
                <a16:creationId xmlns:a16="http://schemas.microsoft.com/office/drawing/2014/main" xmlns="" id="{FBB90B7A-7724-4B2F-A299-198991BFCD38}"/>
              </a:ext>
            </a:extLst>
          </p:cNvPr>
          <p:cNvSpPr txBox="1"/>
          <p:nvPr/>
        </p:nvSpPr>
        <p:spPr>
          <a:xfrm>
            <a:off x="9536191" y="3405159"/>
            <a:ext cx="1840618" cy="52322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</a:t>
            </a:r>
            <a:endParaRPr lang="en-US" sz="2800" b="1" dirty="0">
              <a:solidFill>
                <a:schemeClr val="tx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8031E2C-C6B5-47A2-B72C-D7FA28A8DF40}"/>
              </a:ext>
            </a:extLst>
          </p:cNvPr>
          <p:cNvSpPr txBox="1"/>
          <p:nvPr/>
        </p:nvSpPr>
        <p:spPr>
          <a:xfrm>
            <a:off x="12462781" y="255100"/>
            <a:ext cx="9108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7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7878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2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2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969 -0.22222 L -0.61732 0.420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88" y="321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168"/>
            <a:ext cx="12192000" cy="69041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FD6346B-9AA5-4F6B-A18A-0B0BF60D7B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8" r="8068"/>
          <a:stretch/>
        </p:blipFill>
        <p:spPr>
          <a:xfrm>
            <a:off x="8109257" y="2544983"/>
            <a:ext cx="2652415" cy="2100774"/>
          </a:xfrm>
          <a:prstGeom prst="roundRect">
            <a:avLst/>
          </a:prstGeom>
          <a:solidFill>
            <a:srgbClr val="FFFF99"/>
          </a:solidFill>
          <a:ln w="28575">
            <a:solidFill>
              <a:schemeClr val="accent6">
                <a:lumMod val="75000"/>
              </a:schemeClr>
            </a:solidFill>
            <a:prstDash val="dashDot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F94C694-F227-43A0-90E0-86DFFF8B9E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3" r="8903"/>
          <a:stretch/>
        </p:blipFill>
        <p:spPr>
          <a:xfrm>
            <a:off x="4665672" y="2514600"/>
            <a:ext cx="2590800" cy="2100774"/>
          </a:xfrm>
          <a:prstGeom prst="roundRect">
            <a:avLst/>
          </a:prstGeom>
          <a:solidFill>
            <a:srgbClr val="FFFF99"/>
          </a:solidFill>
          <a:ln w="28575">
            <a:solidFill>
              <a:schemeClr val="accent6">
                <a:lumMod val="75000"/>
              </a:schemeClr>
            </a:solidFill>
            <a:prstDash val="dashDot"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AE722E5-6BDA-443C-BC89-444032BCAF83}"/>
              </a:ext>
            </a:extLst>
          </p:cNvPr>
          <p:cNvSpPr/>
          <p:nvPr/>
        </p:nvSpPr>
        <p:spPr>
          <a:xfrm>
            <a:off x="1159641" y="5150249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6B36645-6FF9-43FE-BE67-43350C09CA90}"/>
              </a:ext>
            </a:extLst>
          </p:cNvPr>
          <p:cNvSpPr/>
          <p:nvPr/>
        </p:nvSpPr>
        <p:spPr>
          <a:xfrm>
            <a:off x="5127467" y="5182179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endParaRPr lang="en-US" sz="540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7FC7FDD-1035-4714-B07D-27FC6990D31D}"/>
              </a:ext>
            </a:extLst>
          </p:cNvPr>
          <p:cNvSpPr/>
          <p:nvPr/>
        </p:nvSpPr>
        <p:spPr>
          <a:xfrm>
            <a:off x="8783847" y="5182179"/>
            <a:ext cx="5533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E9B591F-F8AA-47BB-A959-6892A3FC85BA}"/>
              </a:ext>
            </a:extLst>
          </p:cNvPr>
          <p:cNvSpPr/>
          <p:nvPr/>
        </p:nvSpPr>
        <p:spPr>
          <a:xfrm>
            <a:off x="1778017" y="5336298"/>
            <a:ext cx="609890" cy="5505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F22620F-B035-4E8C-8A60-E2432C7617FB}"/>
              </a:ext>
            </a:extLst>
          </p:cNvPr>
          <p:cNvSpPr/>
          <p:nvPr/>
        </p:nvSpPr>
        <p:spPr>
          <a:xfrm>
            <a:off x="5733305" y="5368579"/>
            <a:ext cx="609890" cy="5505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04716E7-ACB6-4A63-A09C-380649DDDE79}"/>
              </a:ext>
            </a:extLst>
          </p:cNvPr>
          <p:cNvSpPr/>
          <p:nvPr/>
        </p:nvSpPr>
        <p:spPr>
          <a:xfrm>
            <a:off x="9434378" y="5368579"/>
            <a:ext cx="609890" cy="5505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8031E2C-C6B5-47A2-B72C-D7FA28A8DF40}"/>
              </a:ext>
            </a:extLst>
          </p:cNvPr>
          <p:cNvSpPr txBox="1"/>
          <p:nvPr/>
        </p:nvSpPr>
        <p:spPr>
          <a:xfrm>
            <a:off x="12462781" y="255100"/>
            <a:ext cx="9108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7200" b="1" dirty="0">
              <a:solidFill>
                <a:srgbClr val="00B05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ED3CCAB-369C-4B41-9DBF-01E492FEA4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r="10210"/>
          <a:stretch/>
        </p:blipFill>
        <p:spPr>
          <a:xfrm>
            <a:off x="1219200" y="2514600"/>
            <a:ext cx="2508426" cy="2100773"/>
          </a:xfrm>
          <a:prstGeom prst="roundRect">
            <a:avLst/>
          </a:prstGeom>
          <a:solidFill>
            <a:srgbClr val="FFFF99"/>
          </a:solidFill>
          <a:ln w="28575">
            <a:solidFill>
              <a:schemeClr val="accent6">
                <a:lumMod val="75000"/>
              </a:schemeClr>
            </a:solidFill>
            <a:prstDash val="dashDot"/>
          </a:ln>
        </p:spPr>
      </p:pic>
      <p:sp>
        <p:nvSpPr>
          <p:cNvPr id="12" name="Bùi Liễu 0968142780"/>
          <p:cNvSpPr txBox="1"/>
          <p:nvPr/>
        </p:nvSpPr>
        <p:spPr>
          <a:xfrm>
            <a:off x="228600" y="320265"/>
            <a:ext cx="6774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Berlin Sans FB Demi" panose="020E0802020502020306" pitchFamily="34" charset="0"/>
              </a:rPr>
              <a:t>Choose the right answer.</a:t>
            </a:r>
          </a:p>
        </p:txBody>
      </p:sp>
      <p:sp>
        <p:nvSpPr>
          <p:cNvPr id="15" name="Bùi Liễu 0968142780">
            <a:extLst>
              <a:ext uri="{FF2B5EF4-FFF2-40B4-BE49-F238E27FC236}">
                <a16:creationId xmlns:a16="http://schemas.microsoft.com/office/drawing/2014/main" xmlns="" id="{7411CEF7-0314-479C-9BBB-017E514BD43E}"/>
              </a:ext>
            </a:extLst>
          </p:cNvPr>
          <p:cNvSpPr txBox="1"/>
          <p:nvPr/>
        </p:nvSpPr>
        <p:spPr>
          <a:xfrm>
            <a:off x="4117911" y="1181736"/>
            <a:ext cx="4665936" cy="1200329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can </a:t>
            </a:r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 </a:t>
            </a:r>
          </a:p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I can </a:t>
            </a:r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monkey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400" b="1" dirty="0">
              <a:solidFill>
                <a:schemeClr val="tx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7772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2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2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5 0.08981 L -0.88698 0.7136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724" y="3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168"/>
            <a:ext cx="12192000" cy="69041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FD6346B-9AA5-4F6B-A18A-0B0BF60D7B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0" r="7960"/>
          <a:stretch/>
        </p:blipFill>
        <p:spPr>
          <a:xfrm>
            <a:off x="8321283" y="2728228"/>
            <a:ext cx="2650241" cy="2100774"/>
          </a:xfrm>
          <a:prstGeom prst="roundRect">
            <a:avLst/>
          </a:prstGeom>
          <a:solidFill>
            <a:srgbClr val="FFFF99"/>
          </a:solidFill>
          <a:ln w="28575">
            <a:solidFill>
              <a:schemeClr val="accent6">
                <a:lumMod val="75000"/>
              </a:schemeClr>
            </a:solidFill>
            <a:prstDash val="dashDot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F94C694-F227-43A0-90E0-86DFFF8B9E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8" r="4068"/>
          <a:stretch/>
        </p:blipFill>
        <p:spPr>
          <a:xfrm>
            <a:off x="4587483" y="2740260"/>
            <a:ext cx="2895600" cy="2100774"/>
          </a:xfrm>
          <a:prstGeom prst="roundRect">
            <a:avLst/>
          </a:prstGeom>
          <a:solidFill>
            <a:srgbClr val="FFFF99"/>
          </a:solidFill>
          <a:ln w="28575">
            <a:solidFill>
              <a:schemeClr val="accent6">
                <a:lumMod val="75000"/>
              </a:schemeClr>
            </a:solidFill>
            <a:prstDash val="dashDot"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AE722E5-6BDA-443C-BC89-444032BCAF83}"/>
              </a:ext>
            </a:extLst>
          </p:cNvPr>
          <p:cNvSpPr/>
          <p:nvPr/>
        </p:nvSpPr>
        <p:spPr>
          <a:xfrm>
            <a:off x="1243470" y="5366757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6B36645-6FF9-43FE-BE67-43350C09CA90}"/>
              </a:ext>
            </a:extLst>
          </p:cNvPr>
          <p:cNvSpPr/>
          <p:nvPr/>
        </p:nvSpPr>
        <p:spPr>
          <a:xfrm>
            <a:off x="5110357" y="5398687"/>
            <a:ext cx="5613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7FC7FDD-1035-4714-B07D-27FC6990D31D}"/>
              </a:ext>
            </a:extLst>
          </p:cNvPr>
          <p:cNvSpPr/>
          <p:nvPr/>
        </p:nvSpPr>
        <p:spPr>
          <a:xfrm>
            <a:off x="8858058" y="5398687"/>
            <a:ext cx="5533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E9B591F-F8AA-47BB-A959-6892A3FC85BA}"/>
              </a:ext>
            </a:extLst>
          </p:cNvPr>
          <p:cNvSpPr/>
          <p:nvPr/>
        </p:nvSpPr>
        <p:spPr>
          <a:xfrm>
            <a:off x="5791054" y="5620647"/>
            <a:ext cx="609890" cy="5505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F22620F-B035-4E8C-8A60-E2432C7617FB}"/>
              </a:ext>
            </a:extLst>
          </p:cNvPr>
          <p:cNvSpPr/>
          <p:nvPr/>
        </p:nvSpPr>
        <p:spPr>
          <a:xfrm>
            <a:off x="1922206" y="5577963"/>
            <a:ext cx="609890" cy="5505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04716E7-ACB6-4A63-A09C-380649DDDE79}"/>
              </a:ext>
            </a:extLst>
          </p:cNvPr>
          <p:cNvSpPr/>
          <p:nvPr/>
        </p:nvSpPr>
        <p:spPr>
          <a:xfrm>
            <a:off x="9508589" y="5585087"/>
            <a:ext cx="609890" cy="5505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8031E2C-C6B5-47A2-B72C-D7FA28A8DF40}"/>
              </a:ext>
            </a:extLst>
          </p:cNvPr>
          <p:cNvSpPr txBox="1"/>
          <p:nvPr/>
        </p:nvSpPr>
        <p:spPr>
          <a:xfrm>
            <a:off x="12402064" y="905134"/>
            <a:ext cx="9108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7200" b="1" dirty="0">
              <a:solidFill>
                <a:srgbClr val="00B05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ED3CCAB-369C-4B41-9DBF-01E492FEA4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3" r="8903"/>
          <a:stretch/>
        </p:blipFill>
        <p:spPr>
          <a:xfrm>
            <a:off x="1236696" y="2740260"/>
            <a:ext cx="2590799" cy="2100774"/>
          </a:xfrm>
          <a:prstGeom prst="roundRect">
            <a:avLst/>
          </a:prstGeom>
          <a:solidFill>
            <a:srgbClr val="FFFF99"/>
          </a:solidFill>
          <a:ln w="28575">
            <a:solidFill>
              <a:schemeClr val="accent6">
                <a:lumMod val="75000"/>
              </a:schemeClr>
            </a:solidFill>
            <a:prstDash val="dashDot"/>
          </a:ln>
        </p:spPr>
      </p:pic>
      <p:sp>
        <p:nvSpPr>
          <p:cNvPr id="12" name="Bùi Liễu 0968142780"/>
          <p:cNvSpPr txBox="1"/>
          <p:nvPr/>
        </p:nvSpPr>
        <p:spPr>
          <a:xfrm>
            <a:off x="304800" y="274043"/>
            <a:ext cx="6774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Berlin Sans FB Demi" panose="020E0802020502020306" pitchFamily="34" charset="0"/>
              </a:rPr>
              <a:t>Choose the right answer.</a:t>
            </a:r>
          </a:p>
        </p:txBody>
      </p:sp>
      <p:sp>
        <p:nvSpPr>
          <p:cNvPr id="14" name="Bùi Liễu 0968142780"/>
          <p:cNvSpPr txBox="1"/>
          <p:nvPr/>
        </p:nvSpPr>
        <p:spPr>
          <a:xfrm>
            <a:off x="3809999" y="1320928"/>
            <a:ext cx="4450567" cy="1200329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can </a:t>
            </a:r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 </a:t>
            </a:r>
          </a:p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I can </a:t>
            </a:r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peacock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400" b="1" dirty="0">
              <a:solidFill>
                <a:schemeClr val="tx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5114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2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2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93 0.00255 L -0.55456 0.64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88" y="321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168"/>
            <a:ext cx="12192000" cy="69041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FD6346B-9AA5-4F6B-A18A-0B0BF60D7B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6" r="7926"/>
          <a:stretch/>
        </p:blipFill>
        <p:spPr>
          <a:xfrm>
            <a:off x="8046552" y="2772125"/>
            <a:ext cx="2652415" cy="2100774"/>
          </a:xfrm>
          <a:prstGeom prst="roundRect">
            <a:avLst/>
          </a:prstGeom>
          <a:solidFill>
            <a:srgbClr val="FFFF99"/>
          </a:solidFill>
          <a:ln w="28575">
            <a:solidFill>
              <a:schemeClr val="accent6">
                <a:lumMod val="75000"/>
              </a:schemeClr>
            </a:solidFill>
            <a:prstDash val="dashDot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F94C694-F227-43A0-90E0-86DFFF8B9E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2" r="9042"/>
          <a:stretch/>
        </p:blipFill>
        <p:spPr>
          <a:xfrm>
            <a:off x="4602967" y="2741742"/>
            <a:ext cx="2590800" cy="2100774"/>
          </a:xfrm>
          <a:prstGeom prst="roundRect">
            <a:avLst/>
          </a:prstGeom>
          <a:solidFill>
            <a:srgbClr val="FFFF99"/>
          </a:solidFill>
          <a:ln w="28575">
            <a:solidFill>
              <a:schemeClr val="accent6">
                <a:lumMod val="75000"/>
              </a:schemeClr>
            </a:solidFill>
            <a:prstDash val="dashDot"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AE722E5-6BDA-443C-BC89-444032BCAF83}"/>
              </a:ext>
            </a:extLst>
          </p:cNvPr>
          <p:cNvSpPr/>
          <p:nvPr/>
        </p:nvSpPr>
        <p:spPr>
          <a:xfrm>
            <a:off x="1106554" y="5377391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6B36645-6FF9-43FE-BE67-43350C09CA90}"/>
              </a:ext>
            </a:extLst>
          </p:cNvPr>
          <p:cNvSpPr/>
          <p:nvPr/>
        </p:nvSpPr>
        <p:spPr>
          <a:xfrm>
            <a:off x="5070372" y="5409321"/>
            <a:ext cx="5613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7FC7FDD-1035-4714-B07D-27FC6990D31D}"/>
              </a:ext>
            </a:extLst>
          </p:cNvPr>
          <p:cNvSpPr/>
          <p:nvPr/>
        </p:nvSpPr>
        <p:spPr>
          <a:xfrm>
            <a:off x="8721142" y="5409321"/>
            <a:ext cx="5533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E9B591F-F8AA-47BB-A959-6892A3FC85BA}"/>
              </a:ext>
            </a:extLst>
          </p:cNvPr>
          <p:cNvSpPr/>
          <p:nvPr/>
        </p:nvSpPr>
        <p:spPr>
          <a:xfrm>
            <a:off x="1715312" y="5563440"/>
            <a:ext cx="609890" cy="5505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F22620F-B035-4E8C-8A60-E2432C7617FB}"/>
              </a:ext>
            </a:extLst>
          </p:cNvPr>
          <p:cNvSpPr/>
          <p:nvPr/>
        </p:nvSpPr>
        <p:spPr>
          <a:xfrm>
            <a:off x="5670600" y="5595721"/>
            <a:ext cx="609890" cy="5505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04716E7-ACB6-4A63-A09C-380649DDDE79}"/>
              </a:ext>
            </a:extLst>
          </p:cNvPr>
          <p:cNvSpPr/>
          <p:nvPr/>
        </p:nvSpPr>
        <p:spPr>
          <a:xfrm>
            <a:off x="9371673" y="5595721"/>
            <a:ext cx="609890" cy="5505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8031E2C-C6B5-47A2-B72C-D7FA28A8DF40}"/>
              </a:ext>
            </a:extLst>
          </p:cNvPr>
          <p:cNvSpPr txBox="1"/>
          <p:nvPr/>
        </p:nvSpPr>
        <p:spPr>
          <a:xfrm>
            <a:off x="12265148" y="915768"/>
            <a:ext cx="9108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7200" b="1" dirty="0">
              <a:solidFill>
                <a:srgbClr val="00B05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ED3CCAB-369C-4B41-9DBF-01E492FEA4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r="10210"/>
          <a:stretch/>
        </p:blipFill>
        <p:spPr>
          <a:xfrm>
            <a:off x="1156495" y="2741742"/>
            <a:ext cx="2508426" cy="2100773"/>
          </a:xfrm>
          <a:prstGeom prst="roundRect">
            <a:avLst/>
          </a:prstGeom>
          <a:solidFill>
            <a:srgbClr val="FFFF99"/>
          </a:solidFill>
          <a:ln w="28575">
            <a:solidFill>
              <a:schemeClr val="accent6">
                <a:lumMod val="75000"/>
              </a:schemeClr>
            </a:solidFill>
            <a:prstDash val="dashDot"/>
          </a:ln>
        </p:spPr>
      </p:pic>
      <p:sp>
        <p:nvSpPr>
          <p:cNvPr id="12" name="Bùi Liễu 0968142780"/>
          <p:cNvSpPr txBox="1"/>
          <p:nvPr/>
        </p:nvSpPr>
        <p:spPr>
          <a:xfrm>
            <a:off x="259969" y="283993"/>
            <a:ext cx="6774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Berlin Sans FB Demi" panose="020E0802020502020306" pitchFamily="34" charset="0"/>
              </a:rPr>
              <a:t>Choose the right answer.</a:t>
            </a:r>
          </a:p>
        </p:txBody>
      </p:sp>
      <p:sp>
        <p:nvSpPr>
          <p:cNvPr id="15" name="Bùi Liễu 0968142780">
            <a:extLst>
              <a:ext uri="{FF2B5EF4-FFF2-40B4-BE49-F238E27FC236}">
                <a16:creationId xmlns:a16="http://schemas.microsoft.com/office/drawing/2014/main" xmlns="" id="{360E006A-D49F-4B81-BC72-857A7244A9D2}"/>
              </a:ext>
            </a:extLst>
          </p:cNvPr>
          <p:cNvSpPr txBox="1"/>
          <p:nvPr/>
        </p:nvSpPr>
        <p:spPr>
          <a:xfrm>
            <a:off x="3962400" y="1211844"/>
            <a:ext cx="4450567" cy="1200329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can </a:t>
            </a:r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 </a:t>
            </a:r>
          </a:p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I can </a:t>
            </a:r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tiger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400" b="1" dirty="0">
              <a:solidFill>
                <a:schemeClr val="tx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8115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2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2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-0.87201 0.6261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607" y="3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168"/>
            <a:ext cx="12192000" cy="69041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F94C694-F227-43A0-90E0-86DFFF8B9E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2" r="9042"/>
          <a:stretch/>
        </p:blipFill>
        <p:spPr>
          <a:xfrm>
            <a:off x="4876800" y="2081074"/>
            <a:ext cx="2590800" cy="2100774"/>
          </a:xfrm>
          <a:prstGeom prst="roundRect">
            <a:avLst/>
          </a:prstGeom>
          <a:solidFill>
            <a:srgbClr val="FFFF99"/>
          </a:solidFill>
          <a:ln w="28575">
            <a:solidFill>
              <a:schemeClr val="accent6">
                <a:lumMod val="75000"/>
              </a:schemeClr>
            </a:solidFill>
            <a:prstDash val="dashDot"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AE722E5-6BDA-443C-BC89-444032BCAF83}"/>
              </a:ext>
            </a:extLst>
          </p:cNvPr>
          <p:cNvSpPr/>
          <p:nvPr/>
        </p:nvSpPr>
        <p:spPr>
          <a:xfrm>
            <a:off x="1676400" y="4722764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6B36645-6FF9-43FE-BE67-43350C09CA90}"/>
              </a:ext>
            </a:extLst>
          </p:cNvPr>
          <p:cNvSpPr/>
          <p:nvPr/>
        </p:nvSpPr>
        <p:spPr>
          <a:xfrm>
            <a:off x="5464692" y="4724028"/>
            <a:ext cx="5613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7FC7FDD-1035-4714-B07D-27FC6990D31D}"/>
              </a:ext>
            </a:extLst>
          </p:cNvPr>
          <p:cNvSpPr/>
          <p:nvPr/>
        </p:nvSpPr>
        <p:spPr>
          <a:xfrm>
            <a:off x="8839200" y="4800600"/>
            <a:ext cx="5533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E9B591F-F8AA-47BB-A959-6892A3FC85BA}"/>
              </a:ext>
            </a:extLst>
          </p:cNvPr>
          <p:cNvSpPr/>
          <p:nvPr/>
        </p:nvSpPr>
        <p:spPr>
          <a:xfrm>
            <a:off x="9595178" y="4987000"/>
            <a:ext cx="609890" cy="5505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F22620F-B035-4E8C-8A60-E2432C7617FB}"/>
              </a:ext>
            </a:extLst>
          </p:cNvPr>
          <p:cNvSpPr/>
          <p:nvPr/>
        </p:nvSpPr>
        <p:spPr>
          <a:xfrm>
            <a:off x="2428072" y="4941094"/>
            <a:ext cx="609890" cy="5505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04716E7-ACB6-4A63-A09C-380649DDDE79}"/>
              </a:ext>
            </a:extLst>
          </p:cNvPr>
          <p:cNvSpPr/>
          <p:nvPr/>
        </p:nvSpPr>
        <p:spPr>
          <a:xfrm>
            <a:off x="6254367" y="4910427"/>
            <a:ext cx="609890" cy="5505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8031E2C-C6B5-47A2-B72C-D7FA28A8DF40}"/>
              </a:ext>
            </a:extLst>
          </p:cNvPr>
          <p:cNvSpPr txBox="1"/>
          <p:nvPr/>
        </p:nvSpPr>
        <p:spPr>
          <a:xfrm>
            <a:off x="12462781" y="255100"/>
            <a:ext cx="9108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7200" b="1" dirty="0">
              <a:solidFill>
                <a:srgbClr val="00B05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FD6346B-9AA5-4F6B-A18A-0B0BF60D7B8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3" r="8903"/>
          <a:stretch/>
        </p:blipFill>
        <p:spPr>
          <a:xfrm>
            <a:off x="8305800" y="2081074"/>
            <a:ext cx="2590800" cy="2100774"/>
          </a:xfrm>
          <a:prstGeom prst="roundRect">
            <a:avLst/>
          </a:prstGeom>
          <a:solidFill>
            <a:srgbClr val="FFFF99"/>
          </a:solidFill>
          <a:ln w="28575">
            <a:solidFill>
              <a:schemeClr val="accent6">
                <a:lumMod val="75000"/>
              </a:schemeClr>
            </a:solidFill>
            <a:prstDash val="dashDot"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ED3CCAB-369C-4B41-9DBF-01E492FEA49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5" r="9135"/>
          <a:stretch/>
        </p:blipFill>
        <p:spPr>
          <a:xfrm>
            <a:off x="1462414" y="2081074"/>
            <a:ext cx="2576186" cy="2100774"/>
          </a:xfrm>
          <a:prstGeom prst="roundRect">
            <a:avLst/>
          </a:prstGeom>
          <a:solidFill>
            <a:srgbClr val="FFFF99"/>
          </a:solidFill>
          <a:ln w="28575">
            <a:solidFill>
              <a:schemeClr val="accent6">
                <a:lumMod val="75000"/>
              </a:schemeClr>
            </a:solidFill>
            <a:prstDash val="dashDot"/>
          </a:ln>
        </p:spPr>
      </p:pic>
      <p:sp>
        <p:nvSpPr>
          <p:cNvPr id="12" name="Bùi Liễu 0968142780"/>
          <p:cNvSpPr txBox="1"/>
          <p:nvPr/>
        </p:nvSpPr>
        <p:spPr>
          <a:xfrm>
            <a:off x="304800" y="457200"/>
            <a:ext cx="6774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Berlin Sans FB Demi" panose="020E0802020502020306" pitchFamily="34" charset="0"/>
              </a:rPr>
              <a:t>Choose the right answer.</a:t>
            </a:r>
          </a:p>
        </p:txBody>
      </p:sp>
      <p:pic>
        <p:nvPicPr>
          <p:cNvPr id="15" name="tiger">
            <a:hlinkClick r:id="" action="ppaction://media"/>
            <a:extLst>
              <a:ext uri="{FF2B5EF4-FFF2-40B4-BE49-F238E27FC236}">
                <a16:creationId xmlns:a16="http://schemas.microsoft.com/office/drawing/2014/main" xmlns="" id="{5337DBCE-2EF6-4A87-8F8D-C8F628B764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1260081"/>
            <a:ext cx="487363" cy="39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246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22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2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48148E-6 L -0.24415 0.6446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14" y="322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168"/>
            <a:ext cx="12192000" cy="69041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FD6346B-9AA5-4F6B-A18A-0B0BF60D7B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0" r="7960"/>
          <a:stretch/>
        </p:blipFill>
        <p:spPr>
          <a:xfrm>
            <a:off x="8244185" y="2102796"/>
            <a:ext cx="2650241" cy="2100774"/>
          </a:xfrm>
          <a:prstGeom prst="roundRect">
            <a:avLst/>
          </a:prstGeom>
          <a:solidFill>
            <a:srgbClr val="FFFF99"/>
          </a:solidFill>
          <a:ln w="28575">
            <a:solidFill>
              <a:schemeClr val="accent6">
                <a:lumMod val="75000"/>
              </a:schemeClr>
            </a:solidFill>
            <a:prstDash val="dashDot"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AE722E5-6BDA-443C-BC89-444032BCAF83}"/>
              </a:ext>
            </a:extLst>
          </p:cNvPr>
          <p:cNvSpPr/>
          <p:nvPr/>
        </p:nvSpPr>
        <p:spPr>
          <a:xfrm>
            <a:off x="1304187" y="4716723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6B36645-6FF9-43FE-BE67-43350C09CA90}"/>
              </a:ext>
            </a:extLst>
          </p:cNvPr>
          <p:cNvSpPr/>
          <p:nvPr/>
        </p:nvSpPr>
        <p:spPr>
          <a:xfrm>
            <a:off x="5067001" y="4724400"/>
            <a:ext cx="5613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7FC7FDD-1035-4714-B07D-27FC6990D31D}"/>
              </a:ext>
            </a:extLst>
          </p:cNvPr>
          <p:cNvSpPr/>
          <p:nvPr/>
        </p:nvSpPr>
        <p:spPr>
          <a:xfrm>
            <a:off x="8918775" y="4748653"/>
            <a:ext cx="5533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E9B591F-F8AA-47BB-A959-6892A3FC85BA}"/>
              </a:ext>
            </a:extLst>
          </p:cNvPr>
          <p:cNvSpPr/>
          <p:nvPr/>
        </p:nvSpPr>
        <p:spPr>
          <a:xfrm>
            <a:off x="5761754" y="4935053"/>
            <a:ext cx="609890" cy="5505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F22620F-B035-4E8C-8A60-E2432C7617FB}"/>
              </a:ext>
            </a:extLst>
          </p:cNvPr>
          <p:cNvSpPr/>
          <p:nvPr/>
        </p:nvSpPr>
        <p:spPr>
          <a:xfrm>
            <a:off x="2055859" y="4935053"/>
            <a:ext cx="609890" cy="5505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04716E7-ACB6-4A63-A09C-380649DDDE79}"/>
              </a:ext>
            </a:extLst>
          </p:cNvPr>
          <p:cNvSpPr/>
          <p:nvPr/>
        </p:nvSpPr>
        <p:spPr>
          <a:xfrm>
            <a:off x="9569306" y="4935053"/>
            <a:ext cx="609890" cy="5505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8031E2C-C6B5-47A2-B72C-D7FA28A8DF40}"/>
              </a:ext>
            </a:extLst>
          </p:cNvPr>
          <p:cNvSpPr txBox="1"/>
          <p:nvPr/>
        </p:nvSpPr>
        <p:spPr>
          <a:xfrm>
            <a:off x="12462781" y="255100"/>
            <a:ext cx="9108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7200" b="1" dirty="0">
              <a:solidFill>
                <a:srgbClr val="00B05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F94C694-F227-43A0-90E0-86DFFF8B9E7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4" r="7084"/>
          <a:stretch/>
        </p:blipFill>
        <p:spPr>
          <a:xfrm>
            <a:off x="4724400" y="2104161"/>
            <a:ext cx="2705465" cy="2100774"/>
          </a:xfrm>
          <a:prstGeom prst="roundRect">
            <a:avLst/>
          </a:prstGeom>
          <a:solidFill>
            <a:srgbClr val="FFFF99"/>
          </a:solidFill>
          <a:ln w="28575">
            <a:solidFill>
              <a:schemeClr val="accent6">
                <a:lumMod val="75000"/>
              </a:schemeClr>
            </a:solidFill>
            <a:prstDash val="dashDot"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ED3CCAB-369C-4B41-9DBF-01E492FEA49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0" r="9040"/>
          <a:stretch/>
        </p:blipFill>
        <p:spPr>
          <a:xfrm>
            <a:off x="1304187" y="2104161"/>
            <a:ext cx="2582130" cy="2100774"/>
          </a:xfrm>
          <a:prstGeom prst="roundRect">
            <a:avLst/>
          </a:prstGeom>
          <a:solidFill>
            <a:srgbClr val="FFFF99"/>
          </a:solidFill>
          <a:ln w="28575">
            <a:solidFill>
              <a:schemeClr val="accent6">
                <a:lumMod val="75000"/>
              </a:schemeClr>
            </a:solidFill>
            <a:prstDash val="dashDot"/>
          </a:ln>
        </p:spPr>
      </p:pic>
      <p:sp>
        <p:nvSpPr>
          <p:cNvPr id="13" name="Bùi Liễu 0968142780"/>
          <p:cNvSpPr txBox="1"/>
          <p:nvPr/>
        </p:nvSpPr>
        <p:spPr>
          <a:xfrm>
            <a:off x="152400" y="425966"/>
            <a:ext cx="6774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atin typeface="Berlin Sans FB Demi" panose="020E0802020502020306" pitchFamily="34" charset="0"/>
              </a:rPr>
              <a:t>Choose the right answer.</a:t>
            </a:r>
            <a:endParaRPr lang="en-US" sz="3600" b="1" dirty="0">
              <a:latin typeface="Berlin Sans FB Demi" panose="020E0802020502020306" pitchFamily="34" charset="0"/>
            </a:endParaRPr>
          </a:p>
        </p:txBody>
      </p:sp>
      <p:pic>
        <p:nvPicPr>
          <p:cNvPr id="15" name="mokey">
            <a:hlinkClick r:id="" action="ppaction://media"/>
            <a:extLst>
              <a:ext uri="{FF2B5EF4-FFF2-40B4-BE49-F238E27FC236}">
                <a16:creationId xmlns:a16="http://schemas.microsoft.com/office/drawing/2014/main" xmlns="" id="{790AD6DB-1DAA-4252-9C89-2A37246AC5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67400" y="1077794"/>
            <a:ext cx="629293" cy="50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4396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22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2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59 1.48148E-6 L -0.55222 0.6428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88" y="321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168"/>
            <a:ext cx="12192000" cy="69041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FD6346B-9AA5-4F6B-A18A-0B0BF60D7B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6" r="5916"/>
          <a:stretch/>
        </p:blipFill>
        <p:spPr>
          <a:xfrm>
            <a:off x="8212943" y="2494487"/>
            <a:ext cx="2748165" cy="2070391"/>
          </a:xfrm>
          <a:prstGeom prst="roundRect">
            <a:avLst/>
          </a:prstGeom>
          <a:solidFill>
            <a:srgbClr val="FFFF99"/>
          </a:solidFill>
          <a:ln w="28575">
            <a:solidFill>
              <a:schemeClr val="accent6">
                <a:lumMod val="75000"/>
              </a:schemeClr>
            </a:solidFill>
            <a:prstDash val="dashDot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F94C694-F227-43A0-90E0-86DFFF8B9E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3" r="7773"/>
          <a:stretch/>
        </p:blipFill>
        <p:spPr>
          <a:xfrm>
            <a:off x="4712708" y="2464104"/>
            <a:ext cx="2662034" cy="2100774"/>
          </a:xfrm>
          <a:prstGeom prst="roundRect">
            <a:avLst/>
          </a:prstGeom>
          <a:solidFill>
            <a:srgbClr val="FFFF99"/>
          </a:solidFill>
          <a:ln w="28575">
            <a:solidFill>
              <a:schemeClr val="accent6">
                <a:lumMod val="75000"/>
              </a:schemeClr>
            </a:solidFill>
            <a:prstDash val="dashDot"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AE722E5-6BDA-443C-BC89-444032BCAF83}"/>
              </a:ext>
            </a:extLst>
          </p:cNvPr>
          <p:cNvSpPr/>
          <p:nvPr/>
        </p:nvSpPr>
        <p:spPr>
          <a:xfrm>
            <a:off x="1216295" y="5099753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6B36645-6FF9-43FE-BE67-43350C09CA90}"/>
              </a:ext>
            </a:extLst>
          </p:cNvPr>
          <p:cNvSpPr/>
          <p:nvPr/>
        </p:nvSpPr>
        <p:spPr>
          <a:xfrm>
            <a:off x="5180113" y="5131683"/>
            <a:ext cx="5613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7FC7FDD-1035-4714-B07D-27FC6990D31D}"/>
              </a:ext>
            </a:extLst>
          </p:cNvPr>
          <p:cNvSpPr/>
          <p:nvPr/>
        </p:nvSpPr>
        <p:spPr>
          <a:xfrm>
            <a:off x="8830883" y="5131683"/>
            <a:ext cx="5533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E9B591F-F8AA-47BB-A959-6892A3FC85BA}"/>
              </a:ext>
            </a:extLst>
          </p:cNvPr>
          <p:cNvSpPr/>
          <p:nvPr/>
        </p:nvSpPr>
        <p:spPr>
          <a:xfrm>
            <a:off x="9586861" y="5318083"/>
            <a:ext cx="609890" cy="5505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F22620F-B035-4E8C-8A60-E2432C7617FB}"/>
              </a:ext>
            </a:extLst>
          </p:cNvPr>
          <p:cNvSpPr/>
          <p:nvPr/>
        </p:nvSpPr>
        <p:spPr>
          <a:xfrm>
            <a:off x="1967967" y="5318083"/>
            <a:ext cx="609890" cy="5505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04716E7-ACB6-4A63-A09C-380649DDDE79}"/>
              </a:ext>
            </a:extLst>
          </p:cNvPr>
          <p:cNvSpPr/>
          <p:nvPr/>
        </p:nvSpPr>
        <p:spPr>
          <a:xfrm>
            <a:off x="5969788" y="5318082"/>
            <a:ext cx="609890" cy="5505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8031E2C-C6B5-47A2-B72C-D7FA28A8DF40}"/>
              </a:ext>
            </a:extLst>
          </p:cNvPr>
          <p:cNvSpPr txBox="1"/>
          <p:nvPr/>
        </p:nvSpPr>
        <p:spPr>
          <a:xfrm>
            <a:off x="12374889" y="638130"/>
            <a:ext cx="9108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7200" b="1" dirty="0">
              <a:solidFill>
                <a:srgbClr val="00B05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ED3CCAB-369C-4B41-9DBF-01E492FEA4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2" r="10112"/>
          <a:stretch/>
        </p:blipFill>
        <p:spPr>
          <a:xfrm>
            <a:off x="1320557" y="2464104"/>
            <a:ext cx="2514599" cy="2100774"/>
          </a:xfrm>
          <a:prstGeom prst="roundRect">
            <a:avLst/>
          </a:prstGeom>
          <a:solidFill>
            <a:srgbClr val="FFFF99"/>
          </a:solidFill>
          <a:ln w="28575">
            <a:solidFill>
              <a:schemeClr val="accent6">
                <a:lumMod val="75000"/>
              </a:schemeClr>
            </a:solidFill>
            <a:prstDash val="dashDot"/>
          </a:ln>
        </p:spPr>
      </p:pic>
      <p:sp>
        <p:nvSpPr>
          <p:cNvPr id="12" name="Bùi Liễu 0968142780"/>
          <p:cNvSpPr txBox="1"/>
          <p:nvPr/>
        </p:nvSpPr>
        <p:spPr>
          <a:xfrm>
            <a:off x="228600" y="208933"/>
            <a:ext cx="6774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Berlin Sans FB Demi" panose="020E0802020502020306" pitchFamily="34" charset="0"/>
              </a:rPr>
              <a:t>Choose the right answer.</a:t>
            </a:r>
          </a:p>
        </p:txBody>
      </p:sp>
      <p:sp>
        <p:nvSpPr>
          <p:cNvPr id="15" name="Bùi Liễu 0968142780">
            <a:extLst>
              <a:ext uri="{FF2B5EF4-FFF2-40B4-BE49-F238E27FC236}">
                <a16:creationId xmlns:a16="http://schemas.microsoft.com/office/drawing/2014/main" xmlns="" id="{B24585F9-B852-41CB-8282-3DC80D0D8582}"/>
              </a:ext>
            </a:extLst>
          </p:cNvPr>
          <p:cNvSpPr txBox="1"/>
          <p:nvPr/>
        </p:nvSpPr>
        <p:spPr>
          <a:xfrm>
            <a:off x="3870716" y="1295400"/>
            <a:ext cx="4450567" cy="83099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can </a:t>
            </a:r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 </a:t>
            </a:r>
          </a:p>
          <a:p>
            <a:pPr algn="ctr"/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I can </a:t>
            </a:r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horse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400" b="1" dirty="0">
              <a:solidFill>
                <a:schemeClr val="tx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5125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2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2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44444E-6 L -0.24414 0.6446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14" y="322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/>
          <p:cNvSpPr txBox="1"/>
          <p:nvPr/>
        </p:nvSpPr>
        <p:spPr>
          <a:xfrm>
            <a:off x="3672115" y="338723"/>
            <a:ext cx="55817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chemeClr val="accent6">
                    <a:lumMod val="75000"/>
                  </a:schemeClr>
                </a:solidFill>
                <a:latin typeface="Baguet Script" panose="00000500000000000000" pitchFamily="2" charset="0"/>
              </a:rPr>
              <a:t>Contents</a:t>
            </a:r>
          </a:p>
        </p:txBody>
      </p:sp>
      <p:sp>
        <p:nvSpPr>
          <p:cNvPr id="7" name="Bùi Liễu"/>
          <p:cNvSpPr/>
          <p:nvPr/>
        </p:nvSpPr>
        <p:spPr>
          <a:xfrm>
            <a:off x="-2282185" y="738833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8" name="Bùi Liễu"/>
          <p:cNvSpPr txBox="1">
            <a:spLocks/>
          </p:cNvSpPr>
          <p:nvPr/>
        </p:nvSpPr>
        <p:spPr>
          <a:xfrm>
            <a:off x="3883616" y="2322887"/>
            <a:ext cx="6233494" cy="57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9" name="Bùi Liễu"/>
          <p:cNvSpPr txBox="1">
            <a:spLocks/>
          </p:cNvSpPr>
          <p:nvPr/>
        </p:nvSpPr>
        <p:spPr>
          <a:xfrm>
            <a:off x="3883616" y="1517115"/>
            <a:ext cx="5691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repeat.</a:t>
            </a:r>
          </a:p>
        </p:txBody>
      </p:sp>
      <p:sp>
        <p:nvSpPr>
          <p:cNvPr id="10" name="Bùi Liễu"/>
          <p:cNvSpPr txBox="1">
            <a:spLocks/>
          </p:cNvSpPr>
          <p:nvPr/>
        </p:nvSpPr>
        <p:spPr>
          <a:xfrm>
            <a:off x="3881032" y="3073991"/>
            <a:ext cx="404118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 </a:t>
            </a:r>
          </a:p>
        </p:txBody>
      </p:sp>
      <p:pic>
        <p:nvPicPr>
          <p:cNvPr id="11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754" y="2976511"/>
            <a:ext cx="583834" cy="731848"/>
          </a:xfrm>
          <a:prstGeom prst="rect">
            <a:avLst/>
          </a:prstGeom>
        </p:spPr>
      </p:pic>
      <p:pic>
        <p:nvPicPr>
          <p:cNvPr id="12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217" y="1493849"/>
            <a:ext cx="618371" cy="749939"/>
          </a:xfrm>
          <a:prstGeom prst="rect">
            <a:avLst/>
          </a:prstGeom>
        </p:spPr>
      </p:pic>
      <p:pic>
        <p:nvPicPr>
          <p:cNvPr id="13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391" y="2254629"/>
            <a:ext cx="656197" cy="754874"/>
          </a:xfrm>
          <a:prstGeom prst="rect">
            <a:avLst/>
          </a:prstGeom>
        </p:spPr>
      </p:pic>
      <p:sp>
        <p:nvSpPr>
          <p:cNvPr id="14" name="Bùi Liễu"/>
          <p:cNvSpPr txBox="1">
            <a:spLocks/>
          </p:cNvSpPr>
          <p:nvPr/>
        </p:nvSpPr>
        <p:spPr>
          <a:xfrm>
            <a:off x="3910884" y="3907673"/>
            <a:ext cx="437553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number. </a:t>
            </a:r>
          </a:p>
        </p:txBody>
      </p:sp>
      <p:pic>
        <p:nvPicPr>
          <p:cNvPr id="15" name="bùi Liễu 09681427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217" y="3774778"/>
            <a:ext cx="583834" cy="674400"/>
          </a:xfrm>
          <a:prstGeom prst="rect">
            <a:avLst/>
          </a:prstGeom>
        </p:spPr>
      </p:pic>
      <p:sp>
        <p:nvSpPr>
          <p:cNvPr id="16" name="Bùi Liễu"/>
          <p:cNvSpPr txBox="1">
            <a:spLocks/>
          </p:cNvSpPr>
          <p:nvPr/>
        </p:nvSpPr>
        <p:spPr>
          <a:xfrm>
            <a:off x="3905289" y="4529349"/>
            <a:ext cx="6631984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complete and read.</a:t>
            </a:r>
          </a:p>
        </p:txBody>
      </p:sp>
      <p:pic>
        <p:nvPicPr>
          <p:cNvPr id="17" name="bùi Liễu 096814278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445" y="4457980"/>
            <a:ext cx="686400" cy="751835"/>
          </a:xfrm>
          <a:prstGeom prst="rect">
            <a:avLst/>
          </a:prstGeom>
        </p:spPr>
      </p:pic>
      <p:sp>
        <p:nvSpPr>
          <p:cNvPr id="18" name="Bùi Liễu"/>
          <p:cNvSpPr txBox="1">
            <a:spLocks/>
          </p:cNvSpPr>
          <p:nvPr/>
        </p:nvSpPr>
        <p:spPr>
          <a:xfrm>
            <a:off x="3905290" y="5202472"/>
            <a:ext cx="273703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play. </a:t>
            </a:r>
          </a:p>
        </p:txBody>
      </p:sp>
      <p:pic>
        <p:nvPicPr>
          <p:cNvPr id="19" name="bùi Liễu 096814278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210" y="5191854"/>
            <a:ext cx="769635" cy="77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6279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4" grpId="0"/>
      <p:bldP spid="16" grpId="0"/>
      <p:bldP spid="1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168"/>
            <a:ext cx="12192000" cy="69041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FD6346B-9AA5-4F6B-A18A-0B0BF60D7B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4" r="7694"/>
          <a:stretch/>
        </p:blipFill>
        <p:spPr>
          <a:xfrm>
            <a:off x="8305800" y="2081074"/>
            <a:ext cx="2667000" cy="2100774"/>
          </a:xfrm>
          <a:prstGeom prst="roundRect">
            <a:avLst/>
          </a:prstGeom>
          <a:solidFill>
            <a:srgbClr val="FFFF99"/>
          </a:solidFill>
          <a:ln w="28575">
            <a:solidFill>
              <a:schemeClr val="accent6">
                <a:lumMod val="75000"/>
              </a:schemeClr>
            </a:solidFill>
            <a:prstDash val="dashDot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F94C694-F227-43A0-90E0-86DFFF8B9E7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4" r="7084"/>
          <a:stretch/>
        </p:blipFill>
        <p:spPr>
          <a:xfrm>
            <a:off x="4700637" y="2081074"/>
            <a:ext cx="2705465" cy="2100774"/>
          </a:xfrm>
          <a:prstGeom prst="roundRect">
            <a:avLst/>
          </a:prstGeom>
          <a:solidFill>
            <a:srgbClr val="FFFF99"/>
          </a:solidFill>
          <a:ln w="28575">
            <a:solidFill>
              <a:schemeClr val="accent6">
                <a:lumMod val="75000"/>
              </a:schemeClr>
            </a:solidFill>
            <a:prstDash val="dashDot"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EF9F8DB-2472-432E-934E-861EBFF543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85411">
            <a:off x="12135621" y="2248085"/>
            <a:ext cx="2395909" cy="224161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AE722E5-6BDA-443C-BC89-444032BCAF83}"/>
              </a:ext>
            </a:extLst>
          </p:cNvPr>
          <p:cNvSpPr/>
          <p:nvPr/>
        </p:nvSpPr>
        <p:spPr>
          <a:xfrm>
            <a:off x="1304187" y="4716723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6B36645-6FF9-43FE-BE67-43350C09CA90}"/>
              </a:ext>
            </a:extLst>
          </p:cNvPr>
          <p:cNvSpPr/>
          <p:nvPr/>
        </p:nvSpPr>
        <p:spPr>
          <a:xfrm>
            <a:off x="5268005" y="4748653"/>
            <a:ext cx="5613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7FC7FDD-1035-4714-B07D-27FC6990D31D}"/>
              </a:ext>
            </a:extLst>
          </p:cNvPr>
          <p:cNvSpPr/>
          <p:nvPr/>
        </p:nvSpPr>
        <p:spPr>
          <a:xfrm>
            <a:off x="8918775" y="4748653"/>
            <a:ext cx="5533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E9B591F-F8AA-47BB-A959-6892A3FC85BA}"/>
              </a:ext>
            </a:extLst>
          </p:cNvPr>
          <p:cNvSpPr/>
          <p:nvPr/>
        </p:nvSpPr>
        <p:spPr>
          <a:xfrm>
            <a:off x="1912945" y="4902772"/>
            <a:ext cx="609890" cy="5505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F22620F-B035-4E8C-8A60-E2432C7617FB}"/>
              </a:ext>
            </a:extLst>
          </p:cNvPr>
          <p:cNvSpPr/>
          <p:nvPr/>
        </p:nvSpPr>
        <p:spPr>
          <a:xfrm>
            <a:off x="5868233" y="4935053"/>
            <a:ext cx="609890" cy="5505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204716E7-ACB6-4A63-A09C-380649DDDE79}"/>
              </a:ext>
            </a:extLst>
          </p:cNvPr>
          <p:cNvSpPr/>
          <p:nvPr/>
        </p:nvSpPr>
        <p:spPr>
          <a:xfrm>
            <a:off x="9569306" y="4935053"/>
            <a:ext cx="609890" cy="5505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8031E2C-C6B5-47A2-B72C-D7FA28A8DF40}"/>
              </a:ext>
            </a:extLst>
          </p:cNvPr>
          <p:cNvSpPr txBox="1"/>
          <p:nvPr/>
        </p:nvSpPr>
        <p:spPr>
          <a:xfrm>
            <a:off x="12462781" y="255100"/>
            <a:ext cx="9108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7200" b="1" dirty="0">
              <a:solidFill>
                <a:srgbClr val="00B05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ED3CCAB-369C-4B41-9DBF-01E492FEA49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5" r="9185"/>
          <a:stretch/>
        </p:blipFill>
        <p:spPr>
          <a:xfrm>
            <a:off x="1219201" y="2081074"/>
            <a:ext cx="2581738" cy="2100774"/>
          </a:xfrm>
          <a:prstGeom prst="roundRect">
            <a:avLst/>
          </a:prstGeom>
          <a:solidFill>
            <a:srgbClr val="FFFF99"/>
          </a:solidFill>
          <a:ln w="28575">
            <a:solidFill>
              <a:schemeClr val="accent6">
                <a:lumMod val="75000"/>
              </a:schemeClr>
            </a:solidFill>
            <a:prstDash val="dashDot"/>
          </a:ln>
        </p:spPr>
      </p:pic>
      <p:sp>
        <p:nvSpPr>
          <p:cNvPr id="13" name="Bùi Liễu 0968142780"/>
          <p:cNvSpPr txBox="1"/>
          <p:nvPr/>
        </p:nvSpPr>
        <p:spPr>
          <a:xfrm>
            <a:off x="304800" y="489175"/>
            <a:ext cx="6774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atin typeface="Berlin Sans FB Demi" panose="020E0802020502020306" pitchFamily="34" charset="0"/>
              </a:rPr>
              <a:t>Choose the right answer.</a:t>
            </a:r>
            <a:endParaRPr lang="en-US" sz="3600" b="1" dirty="0">
              <a:latin typeface="Berlin Sans FB Demi" panose="020E0802020502020306" pitchFamily="34" charset="0"/>
            </a:endParaRPr>
          </a:p>
        </p:txBody>
      </p:sp>
      <p:pic>
        <p:nvPicPr>
          <p:cNvPr id="16" name="horse">
            <a:hlinkClick r:id="" action="ppaction://media"/>
            <a:extLst>
              <a:ext uri="{FF2B5EF4-FFF2-40B4-BE49-F238E27FC236}">
                <a16:creationId xmlns:a16="http://schemas.microsoft.com/office/drawing/2014/main" xmlns="" id="{3BEF880D-746C-454D-831F-912D49E40A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84480" y="1258394"/>
            <a:ext cx="609601" cy="48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4670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48148E-6 L -0.87201 0.6261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607" y="3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168"/>
            <a:ext cx="12192000" cy="69041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FD6346B-9AA5-4F6B-A18A-0B0BF60D7B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0" r="7960"/>
          <a:stretch/>
        </p:blipFill>
        <p:spPr>
          <a:xfrm>
            <a:off x="8267948" y="2116193"/>
            <a:ext cx="2650242" cy="2100774"/>
          </a:xfrm>
          <a:prstGeom prst="roundRect">
            <a:avLst/>
          </a:prstGeom>
          <a:solidFill>
            <a:srgbClr val="FFFF99"/>
          </a:solidFill>
          <a:ln w="28575">
            <a:solidFill>
              <a:schemeClr val="accent6">
                <a:lumMod val="75000"/>
              </a:schemeClr>
            </a:solidFill>
            <a:prstDash val="dashDot"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AE722E5-6BDA-443C-BC89-444032BCAF83}"/>
              </a:ext>
            </a:extLst>
          </p:cNvPr>
          <p:cNvSpPr/>
          <p:nvPr/>
        </p:nvSpPr>
        <p:spPr>
          <a:xfrm>
            <a:off x="1426935" y="4716723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6B36645-6FF9-43FE-BE67-43350C09CA90}"/>
              </a:ext>
            </a:extLst>
          </p:cNvPr>
          <p:cNvSpPr/>
          <p:nvPr/>
        </p:nvSpPr>
        <p:spPr>
          <a:xfrm>
            <a:off x="5268005" y="4748653"/>
            <a:ext cx="5613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7FC7FDD-1035-4714-B07D-27FC6990D31D}"/>
              </a:ext>
            </a:extLst>
          </p:cNvPr>
          <p:cNvSpPr/>
          <p:nvPr/>
        </p:nvSpPr>
        <p:spPr>
          <a:xfrm>
            <a:off x="8918775" y="4748653"/>
            <a:ext cx="5533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E9B591F-F8AA-47BB-A959-6892A3FC85BA}"/>
              </a:ext>
            </a:extLst>
          </p:cNvPr>
          <p:cNvSpPr/>
          <p:nvPr/>
        </p:nvSpPr>
        <p:spPr>
          <a:xfrm>
            <a:off x="5962758" y="4935053"/>
            <a:ext cx="609890" cy="5505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F22620F-B035-4E8C-8A60-E2432C7617FB}"/>
              </a:ext>
            </a:extLst>
          </p:cNvPr>
          <p:cNvSpPr/>
          <p:nvPr/>
        </p:nvSpPr>
        <p:spPr>
          <a:xfrm>
            <a:off x="2178607" y="4935053"/>
            <a:ext cx="609890" cy="5505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04716E7-ACB6-4A63-A09C-380649DDDE79}"/>
              </a:ext>
            </a:extLst>
          </p:cNvPr>
          <p:cNvSpPr/>
          <p:nvPr/>
        </p:nvSpPr>
        <p:spPr>
          <a:xfrm>
            <a:off x="9569306" y="4935053"/>
            <a:ext cx="609890" cy="5505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8031E2C-C6B5-47A2-B72C-D7FA28A8DF40}"/>
              </a:ext>
            </a:extLst>
          </p:cNvPr>
          <p:cNvSpPr txBox="1"/>
          <p:nvPr/>
        </p:nvSpPr>
        <p:spPr>
          <a:xfrm>
            <a:off x="12462781" y="255100"/>
            <a:ext cx="9108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7200" b="1" dirty="0">
              <a:solidFill>
                <a:srgbClr val="00B05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F94C694-F227-43A0-90E0-86DFFF8B9E7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7" r="9807"/>
          <a:stretch/>
        </p:blipFill>
        <p:spPr>
          <a:xfrm>
            <a:off x="4810216" y="2116193"/>
            <a:ext cx="2533832" cy="2100774"/>
          </a:xfrm>
          <a:prstGeom prst="roundRect">
            <a:avLst/>
          </a:prstGeom>
          <a:solidFill>
            <a:srgbClr val="FFFF99"/>
          </a:solidFill>
          <a:ln w="28575">
            <a:solidFill>
              <a:schemeClr val="accent6">
                <a:lumMod val="75000"/>
              </a:schemeClr>
            </a:solidFill>
            <a:prstDash val="dashDot"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ED3CCAB-369C-4B41-9DBF-01E492FEA49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6" r="8546"/>
          <a:stretch/>
        </p:blipFill>
        <p:spPr>
          <a:xfrm>
            <a:off x="1304187" y="2136246"/>
            <a:ext cx="2582130" cy="2068689"/>
          </a:xfrm>
          <a:prstGeom prst="roundRect">
            <a:avLst/>
          </a:prstGeom>
          <a:solidFill>
            <a:srgbClr val="FFFF99"/>
          </a:solidFill>
          <a:ln w="28575">
            <a:solidFill>
              <a:schemeClr val="accent6">
                <a:lumMod val="75000"/>
              </a:schemeClr>
            </a:solidFill>
            <a:prstDash val="dashDot"/>
          </a:ln>
        </p:spPr>
      </p:pic>
      <p:sp>
        <p:nvSpPr>
          <p:cNvPr id="13" name="Bùi Liễu 0968142780"/>
          <p:cNvSpPr txBox="1"/>
          <p:nvPr/>
        </p:nvSpPr>
        <p:spPr>
          <a:xfrm>
            <a:off x="304800" y="489175"/>
            <a:ext cx="6774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atin typeface="Berlin Sans FB Demi" panose="020E0802020502020306" pitchFamily="34" charset="0"/>
              </a:rPr>
              <a:t>Choose the right answer.</a:t>
            </a:r>
            <a:endParaRPr lang="en-US" sz="3600" b="1" dirty="0">
              <a:latin typeface="Berlin Sans FB Demi" panose="020E0802020502020306" pitchFamily="34" charset="0"/>
            </a:endParaRPr>
          </a:p>
        </p:txBody>
      </p:sp>
      <p:pic>
        <p:nvPicPr>
          <p:cNvPr id="15" name="peacock">
            <a:hlinkClick r:id="" action="ppaction://media"/>
            <a:extLst>
              <a:ext uri="{FF2B5EF4-FFF2-40B4-BE49-F238E27FC236}">
                <a16:creationId xmlns:a16="http://schemas.microsoft.com/office/drawing/2014/main" xmlns="" id="{C3CC5FCA-F68A-4674-B58C-DBED589ADF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2758" y="1214937"/>
            <a:ext cx="599992" cy="48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4687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22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2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48148E-6 L -0.53763 0.6428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88" y="321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168"/>
            <a:ext cx="12192000" cy="690416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AE722E5-6BDA-443C-BC89-444032BCAF83}"/>
              </a:ext>
            </a:extLst>
          </p:cNvPr>
          <p:cNvSpPr/>
          <p:nvPr/>
        </p:nvSpPr>
        <p:spPr>
          <a:xfrm>
            <a:off x="457200" y="3352800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6B36645-6FF9-43FE-BE67-43350C09CA90}"/>
              </a:ext>
            </a:extLst>
          </p:cNvPr>
          <p:cNvSpPr/>
          <p:nvPr/>
        </p:nvSpPr>
        <p:spPr>
          <a:xfrm>
            <a:off x="4205496" y="3352799"/>
            <a:ext cx="5613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7FC7FDD-1035-4714-B07D-27FC6990D31D}"/>
              </a:ext>
            </a:extLst>
          </p:cNvPr>
          <p:cNvSpPr/>
          <p:nvPr/>
        </p:nvSpPr>
        <p:spPr>
          <a:xfrm>
            <a:off x="7929747" y="3342638"/>
            <a:ext cx="5533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F22620F-B035-4E8C-8A60-E2432C7617FB}"/>
              </a:ext>
            </a:extLst>
          </p:cNvPr>
          <p:cNvSpPr/>
          <p:nvPr/>
        </p:nvSpPr>
        <p:spPr>
          <a:xfrm>
            <a:off x="1070772" y="3571129"/>
            <a:ext cx="609890" cy="5505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04716E7-ACB6-4A63-A09C-380649DDDE79}"/>
              </a:ext>
            </a:extLst>
          </p:cNvPr>
          <p:cNvSpPr/>
          <p:nvPr/>
        </p:nvSpPr>
        <p:spPr>
          <a:xfrm>
            <a:off x="8656715" y="3539200"/>
            <a:ext cx="609890" cy="5505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/>
          </a:p>
        </p:txBody>
      </p:sp>
      <p:sp>
        <p:nvSpPr>
          <p:cNvPr id="13" name="Bùi Liễu 0968142780"/>
          <p:cNvSpPr txBox="1"/>
          <p:nvPr/>
        </p:nvSpPr>
        <p:spPr>
          <a:xfrm>
            <a:off x="304800" y="489175"/>
            <a:ext cx="6774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atin typeface="Berlin Sans FB Demi" panose="020E0802020502020306" pitchFamily="34" charset="0"/>
              </a:rPr>
              <a:t>Choose the right answer.</a:t>
            </a:r>
            <a:endParaRPr lang="en-US" sz="3600" b="1" dirty="0">
              <a:latin typeface="Berlin Sans FB Demi" panose="020E0802020502020306" pitchFamily="34" charset="0"/>
            </a:endParaRPr>
          </a:p>
        </p:txBody>
      </p:sp>
      <p:sp>
        <p:nvSpPr>
          <p:cNvPr id="15" name="Bùi Liễu 0968142780">
            <a:extLst>
              <a:ext uri="{FF2B5EF4-FFF2-40B4-BE49-F238E27FC236}">
                <a16:creationId xmlns:a16="http://schemas.microsoft.com/office/drawing/2014/main" xmlns="" id="{7BAB7493-7827-4610-AD38-3F5768473A58}"/>
              </a:ext>
            </a:extLst>
          </p:cNvPr>
          <p:cNvSpPr txBox="1"/>
          <p:nvPr/>
        </p:nvSpPr>
        <p:spPr>
          <a:xfrm>
            <a:off x="3358388" y="1455429"/>
            <a:ext cx="5638800" cy="138499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vi-VN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can </a:t>
            </a:r>
            <a:r>
              <a:rPr lang="vi-VN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</a:t>
            </a:r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 </a:t>
            </a:r>
          </a:p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_______ </a:t>
            </a:r>
            <a:r>
              <a:rPr lang="vi-VN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</a:t>
            </a:r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vi-VN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peacock</a:t>
            </a:r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800" b="1" dirty="0">
              <a:solidFill>
                <a:schemeClr val="tx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0968142780">
            <a:extLst>
              <a:ext uri="{FF2B5EF4-FFF2-40B4-BE49-F238E27FC236}">
                <a16:creationId xmlns:a16="http://schemas.microsoft.com/office/drawing/2014/main" xmlns="" id="{D4357A00-5386-4C02-84C5-DBFB8627520A}"/>
              </a:ext>
            </a:extLst>
          </p:cNvPr>
          <p:cNvSpPr txBox="1"/>
          <p:nvPr/>
        </p:nvSpPr>
        <p:spPr>
          <a:xfrm>
            <a:off x="1945057" y="3584784"/>
            <a:ext cx="1662395" cy="523220"/>
          </a:xfrm>
          <a:prstGeom prst="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endParaRPr lang="en-US" sz="2800" b="1" dirty="0">
              <a:solidFill>
                <a:schemeClr val="tx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 0968142780">
            <a:extLst>
              <a:ext uri="{FF2B5EF4-FFF2-40B4-BE49-F238E27FC236}">
                <a16:creationId xmlns:a16="http://schemas.microsoft.com/office/drawing/2014/main" xmlns="" id="{B4295063-5BB8-4E67-8C34-ADE464B7908D}"/>
              </a:ext>
            </a:extLst>
          </p:cNvPr>
          <p:cNvSpPr txBox="1"/>
          <p:nvPr/>
        </p:nvSpPr>
        <p:spPr>
          <a:xfrm>
            <a:off x="5752165" y="3566509"/>
            <a:ext cx="1840618" cy="523220"/>
          </a:xfrm>
          <a:prstGeom prst="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can</a:t>
            </a:r>
            <a:endParaRPr lang="en-US" sz="2800" b="1" dirty="0">
              <a:solidFill>
                <a:schemeClr val="tx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ùi Liễu 0968142780">
            <a:extLst>
              <a:ext uri="{FF2B5EF4-FFF2-40B4-BE49-F238E27FC236}">
                <a16:creationId xmlns:a16="http://schemas.microsoft.com/office/drawing/2014/main" xmlns="" id="{F6490853-6772-44D9-80FF-CD2833CB8FF4}"/>
              </a:ext>
            </a:extLst>
          </p:cNvPr>
          <p:cNvSpPr txBox="1"/>
          <p:nvPr/>
        </p:nvSpPr>
        <p:spPr>
          <a:xfrm>
            <a:off x="9574273" y="3552854"/>
            <a:ext cx="1840618" cy="523220"/>
          </a:xfrm>
          <a:prstGeom prst="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can</a:t>
            </a:r>
            <a:endParaRPr lang="en-US" sz="2800" b="1" dirty="0">
              <a:solidFill>
                <a:schemeClr val="tx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E9B591F-F8AA-47BB-A959-6892A3FC85BA}"/>
              </a:ext>
            </a:extLst>
          </p:cNvPr>
          <p:cNvSpPr/>
          <p:nvPr/>
        </p:nvSpPr>
        <p:spPr>
          <a:xfrm>
            <a:off x="4883946" y="3539200"/>
            <a:ext cx="609890" cy="5505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8031E2C-C6B5-47A2-B72C-D7FA28A8DF40}"/>
              </a:ext>
            </a:extLst>
          </p:cNvPr>
          <p:cNvSpPr txBox="1"/>
          <p:nvPr/>
        </p:nvSpPr>
        <p:spPr>
          <a:xfrm>
            <a:off x="12462781" y="255100"/>
            <a:ext cx="9108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7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8291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2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2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2 -0.21111 L -0.62383 0.4317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88" y="321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168"/>
            <a:ext cx="12192000" cy="6904168"/>
          </a:xfrm>
          <a:prstGeom prst="rect">
            <a:avLst/>
          </a:prstGeom>
        </p:spPr>
      </p:pic>
      <p:pic>
        <p:nvPicPr>
          <p:cNvPr id="2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07785"/>
            <a:ext cx="7391400" cy="6630521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3810000" y="3015215"/>
            <a:ext cx="5562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WELL DONE! </a:t>
            </a:r>
          </a:p>
        </p:txBody>
      </p:sp>
      <p:sp>
        <p:nvSpPr>
          <p:cNvPr id="4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24151377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3581400" y="479097"/>
            <a:ext cx="5159829" cy="1425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8800" dirty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	</a:t>
            </a:r>
          </a:p>
        </p:txBody>
      </p:sp>
      <p:pic>
        <p:nvPicPr>
          <p:cNvPr id="3" name="Bùi Liễ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905000"/>
            <a:ext cx="5362376" cy="369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1102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168"/>
            <a:ext cx="12192000" cy="6904168"/>
          </a:xfrm>
          <a:prstGeom prst="rect">
            <a:avLst/>
          </a:prstGeom>
        </p:spPr>
      </p:pic>
      <p:grpSp>
        <p:nvGrpSpPr>
          <p:cNvPr id="4" name="Bùi Liễu"/>
          <p:cNvGrpSpPr/>
          <p:nvPr/>
        </p:nvGrpSpPr>
        <p:grpSpPr>
          <a:xfrm>
            <a:off x="5638249" y="937315"/>
            <a:ext cx="6115594" cy="5355756"/>
            <a:chOff x="5257249" y="1020794"/>
            <a:chExt cx="6115594" cy="5408992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5" name="Bùi Liễu"/>
            <p:cNvSpPr/>
            <p:nvPr/>
          </p:nvSpPr>
          <p:spPr>
            <a:xfrm>
              <a:off x="5257249" y="1020794"/>
              <a:ext cx="6115594" cy="51054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6" name="Bùi Liễu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98264" y="4037915"/>
              <a:ext cx="2368098" cy="1593975"/>
            </a:xfrm>
            <a:prstGeom prst="roundRect">
              <a:avLst/>
            </a:prstGeom>
            <a:grpFill/>
            <a:ln>
              <a:solidFill>
                <a:srgbClr val="F6882E"/>
              </a:solidFill>
              <a:prstDash val="sysDash"/>
            </a:ln>
          </p:spPr>
        </p:pic>
        <p:pic>
          <p:nvPicPr>
            <p:cNvPr id="7" name="Bùi Liễu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34000" y="1377711"/>
              <a:ext cx="2462464" cy="1657492"/>
            </a:xfrm>
            <a:prstGeom prst="roundRect">
              <a:avLst/>
            </a:prstGeom>
            <a:grpFill/>
            <a:ln>
              <a:solidFill>
                <a:srgbClr val="F6882E"/>
              </a:solidFill>
              <a:prstDash val="sysDash"/>
            </a:ln>
          </p:spPr>
        </p:pic>
        <p:pic>
          <p:nvPicPr>
            <p:cNvPr id="8" name="Bùi Liễu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" r="169"/>
            <a:stretch/>
          </p:blipFill>
          <p:spPr>
            <a:xfrm>
              <a:off x="8558474" y="1377711"/>
              <a:ext cx="2451700" cy="1650248"/>
            </a:xfrm>
            <a:prstGeom prst="roundRect">
              <a:avLst/>
            </a:prstGeom>
            <a:grpFill/>
            <a:ln>
              <a:solidFill>
                <a:srgbClr val="F6882E"/>
              </a:solidFill>
              <a:prstDash val="sysDash"/>
            </a:ln>
          </p:spPr>
        </p:pic>
        <p:pic>
          <p:nvPicPr>
            <p:cNvPr id="9" name="Bùi Liễu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19859" y="4031111"/>
              <a:ext cx="2432745" cy="1637489"/>
            </a:xfrm>
            <a:prstGeom prst="roundRect">
              <a:avLst/>
            </a:prstGeom>
            <a:grpFill/>
            <a:ln>
              <a:solidFill>
                <a:srgbClr val="F6882E"/>
              </a:solidFill>
              <a:prstDash val="sysDash"/>
            </a:ln>
          </p:spPr>
        </p:pic>
        <p:sp>
          <p:nvSpPr>
            <p:cNvPr id="10" name="Bùi Liễu"/>
            <p:cNvSpPr/>
            <p:nvPr/>
          </p:nvSpPr>
          <p:spPr>
            <a:xfrm>
              <a:off x="5334000" y="1459396"/>
              <a:ext cx="388470" cy="3872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a</a:t>
              </a:r>
              <a:endParaRPr lang="vi-VN" sz="3200" b="1" dirty="0">
                <a:solidFill>
                  <a:schemeClr val="tx1"/>
                </a:solidFill>
              </a:endParaRPr>
            </a:p>
          </p:txBody>
        </p:sp>
        <p:sp>
          <p:nvSpPr>
            <p:cNvPr id="11" name="Bùi Liễu"/>
            <p:cNvSpPr/>
            <p:nvPr/>
          </p:nvSpPr>
          <p:spPr>
            <a:xfrm>
              <a:off x="8463757" y="1435106"/>
              <a:ext cx="388470" cy="3872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b</a:t>
              </a:r>
              <a:endParaRPr lang="vi-VN" sz="3200" b="1" dirty="0">
                <a:solidFill>
                  <a:schemeClr val="tx1"/>
                </a:solidFill>
              </a:endParaRPr>
            </a:p>
          </p:txBody>
        </p:sp>
        <p:sp>
          <p:nvSpPr>
            <p:cNvPr id="12" name="Bùi Liễu"/>
            <p:cNvSpPr/>
            <p:nvPr/>
          </p:nvSpPr>
          <p:spPr>
            <a:xfrm>
              <a:off x="5325979" y="4013975"/>
              <a:ext cx="388470" cy="3872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c</a:t>
              </a:r>
              <a:endParaRPr lang="vi-VN" sz="3200" b="1" dirty="0">
                <a:solidFill>
                  <a:schemeClr val="tx1"/>
                </a:solidFill>
              </a:endParaRPr>
            </a:p>
          </p:txBody>
        </p:sp>
        <p:sp>
          <p:nvSpPr>
            <p:cNvPr id="13" name="Bùi Liễu"/>
            <p:cNvSpPr/>
            <p:nvPr/>
          </p:nvSpPr>
          <p:spPr>
            <a:xfrm>
              <a:off x="8627204" y="4018281"/>
              <a:ext cx="388470" cy="3872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d</a:t>
              </a:r>
              <a:endParaRPr lang="vi-VN" sz="3200" b="1" dirty="0">
                <a:solidFill>
                  <a:schemeClr val="tx1"/>
                </a:solidFill>
              </a:endParaRPr>
            </a:p>
          </p:txBody>
        </p:sp>
        <p:sp>
          <p:nvSpPr>
            <p:cNvPr id="14" name="Bùi Liễu"/>
            <p:cNvSpPr/>
            <p:nvPr/>
          </p:nvSpPr>
          <p:spPr>
            <a:xfrm>
              <a:off x="5318760" y="3258610"/>
              <a:ext cx="2202240" cy="516483"/>
            </a:xfrm>
            <a:prstGeom prst="flowChartAlternateProcess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</a:t>
              </a:r>
              <a:r>
                <a:rPr lang="vi-VN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tiger</a:t>
              </a:r>
              <a:endPara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Bùi Liễu"/>
            <p:cNvSpPr/>
            <p:nvPr/>
          </p:nvSpPr>
          <p:spPr>
            <a:xfrm>
              <a:off x="8881840" y="3213111"/>
              <a:ext cx="1804967" cy="538291"/>
            </a:xfrm>
            <a:prstGeom prst="flowChartAlternateProcess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</a:t>
              </a:r>
              <a:r>
                <a:rPr lang="vi-VN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horse</a:t>
              </a:r>
              <a:endPara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Bùi Liễu"/>
            <p:cNvSpPr/>
            <p:nvPr/>
          </p:nvSpPr>
          <p:spPr>
            <a:xfrm>
              <a:off x="5374914" y="5876405"/>
              <a:ext cx="2283592" cy="533669"/>
            </a:xfrm>
            <a:prstGeom prst="flowChartAlternateProcess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</a:t>
              </a:r>
              <a:r>
                <a:rPr lang="vi-VN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monkey</a:t>
              </a:r>
              <a:endPara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Bùi Liễu"/>
            <p:cNvSpPr/>
            <p:nvPr/>
          </p:nvSpPr>
          <p:spPr>
            <a:xfrm>
              <a:off x="8713504" y="5876789"/>
              <a:ext cx="2283592" cy="552997"/>
            </a:xfrm>
            <a:prstGeom prst="flowChartAlternateProcess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</a:t>
              </a:r>
              <a:r>
                <a:rPr lang="vi-VN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peacock</a:t>
              </a:r>
              <a:endPara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Bùi Liễu"/>
          <p:cNvSpPr/>
          <p:nvPr/>
        </p:nvSpPr>
        <p:spPr>
          <a:xfrm>
            <a:off x="1009447" y="4332884"/>
            <a:ext cx="4247797" cy="762000"/>
          </a:xfrm>
          <a:prstGeom prst="wedgeRoundRectCallout">
            <a:avLst>
              <a:gd name="adj1" fmla="val -38079"/>
              <a:gd name="adj2" fmla="val 92485"/>
              <a:gd name="adj3" fmla="val 16667"/>
            </a:avLst>
          </a:prstGeom>
          <a:solidFill>
            <a:srgbClr val="A3DA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can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see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__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_______.</a:t>
            </a:r>
          </a:p>
        </p:txBody>
      </p:sp>
      <p:sp>
        <p:nvSpPr>
          <p:cNvPr id="20" name="Bùi Liễu">
            <a:extLst>
              <a:ext uri="{FF2B5EF4-FFF2-40B4-BE49-F238E27FC236}">
                <a16:creationId xmlns:a16="http://schemas.microsoft.com/office/drawing/2014/main" xmlns="" id="{0C3AD745-29C3-4A12-B90B-82FE167213F2}"/>
              </a:ext>
            </a:extLst>
          </p:cNvPr>
          <p:cNvSpPr/>
          <p:nvPr/>
        </p:nvSpPr>
        <p:spPr>
          <a:xfrm>
            <a:off x="628442" y="2240686"/>
            <a:ext cx="4247797" cy="762000"/>
          </a:xfrm>
          <a:prstGeom prst="wedgeRoundRectCallout">
            <a:avLst>
              <a:gd name="adj1" fmla="val 42645"/>
              <a:gd name="adj2" fmla="val 118485"/>
              <a:gd name="adj3" fmla="val 16667"/>
            </a:avLst>
          </a:prstGeom>
          <a:solidFill>
            <a:srgbClr val="A3DA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can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you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see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Bùi Liễu 0968142780"/>
          <p:cNvSpPr/>
          <p:nvPr/>
        </p:nvSpPr>
        <p:spPr>
          <a:xfrm>
            <a:off x="4665907" y="304800"/>
            <a:ext cx="2875125" cy="737188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Review</a:t>
            </a:r>
            <a:endParaRPr lang="en-US" sz="4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0416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168"/>
            <a:ext cx="12192000" cy="6904168"/>
          </a:xfrm>
          <a:prstGeom prst="rect">
            <a:avLst/>
          </a:prstGeom>
        </p:spPr>
      </p:pic>
      <p:sp>
        <p:nvSpPr>
          <p:cNvPr id="2" name="Bùi Liễu 0968142780"/>
          <p:cNvSpPr/>
          <p:nvPr/>
        </p:nvSpPr>
        <p:spPr>
          <a:xfrm>
            <a:off x="4516275" y="1295400"/>
            <a:ext cx="3226990" cy="813388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4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2430294" y="2997394"/>
            <a:ext cx="389106" cy="330740"/>
          </a:xfrm>
          <a:prstGeom prst="rightArrow">
            <a:avLst/>
          </a:prstGeom>
          <a:noFill/>
          <a:ln>
            <a:solidFill>
              <a:srgbClr val="EFA7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Arrow 3"/>
          <p:cNvSpPr/>
          <p:nvPr/>
        </p:nvSpPr>
        <p:spPr>
          <a:xfrm>
            <a:off x="2430294" y="3744559"/>
            <a:ext cx="389106" cy="330740"/>
          </a:xfrm>
          <a:prstGeom prst="rightArrow">
            <a:avLst/>
          </a:prstGeom>
          <a:noFill/>
          <a:ln>
            <a:solidFill>
              <a:srgbClr val="EFA7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048000" y="2667000"/>
            <a:ext cx="9390530" cy="1651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Learn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by heart all the new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words.</a:t>
            </a:r>
          </a:p>
          <a:p>
            <a:pPr>
              <a:lnSpc>
                <a:spcPct val="150000"/>
              </a:lnSpc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Read again the dialogue in part 1.</a:t>
            </a:r>
          </a:p>
        </p:txBody>
      </p:sp>
    </p:spTree>
    <p:extLst>
      <p:ext uri="{BB962C8B-B14F-4D97-AF65-F5344CB8AC3E}">
        <p14:creationId xmlns:p14="http://schemas.microsoft.com/office/powerpoint/2010/main" val="37095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168"/>
            <a:ext cx="12192000" cy="6904168"/>
          </a:xfrm>
          <a:prstGeom prst="rect">
            <a:avLst/>
          </a:prstGeom>
        </p:spPr>
      </p:pic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834" y="990599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3352800" y="3187083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accent6"/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  <p:sp>
        <p:nvSpPr>
          <p:cNvPr id="4" name="Rectangle 3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3648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ùi Liễu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62377" y="1177169"/>
            <a:ext cx="5614555" cy="4124402"/>
          </a:xfrm>
          <a:prstGeom prst="rect">
            <a:avLst/>
          </a:prstGeom>
        </p:spPr>
      </p:pic>
      <p:pic>
        <p:nvPicPr>
          <p:cNvPr id="11" name="Bùi Liễu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1444" y="1183499"/>
            <a:ext cx="5614556" cy="4014727"/>
          </a:xfrm>
          <a:prstGeom prst="rect">
            <a:avLst/>
          </a:prstGeom>
        </p:spPr>
      </p:pic>
      <p:sp>
        <p:nvSpPr>
          <p:cNvPr id="2" name="Google Shape;719;p38"/>
          <p:cNvSpPr txBox="1">
            <a:spLocks/>
          </p:cNvSpPr>
          <p:nvPr/>
        </p:nvSpPr>
        <p:spPr>
          <a:xfrm>
            <a:off x="1427911" y="318348"/>
            <a:ext cx="7182689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 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 0968142780"/>
          <p:cNvSpPr/>
          <p:nvPr/>
        </p:nvSpPr>
        <p:spPr>
          <a:xfrm>
            <a:off x="4486005" y="5710252"/>
            <a:ext cx="3200399" cy="653753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rgbClr val="EFA76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they?</a:t>
            </a:r>
          </a:p>
        </p:txBody>
      </p:sp>
      <p:sp>
        <p:nvSpPr>
          <p:cNvPr id="4" name="Bùi Liễu 0968142780"/>
          <p:cNvSpPr/>
          <p:nvPr/>
        </p:nvSpPr>
        <p:spPr>
          <a:xfrm>
            <a:off x="4291148" y="5711330"/>
            <a:ext cx="3609703" cy="653753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rgbClr val="EFA76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they?</a:t>
            </a:r>
          </a:p>
        </p:txBody>
      </p:sp>
      <p:sp>
        <p:nvSpPr>
          <p:cNvPr id="5" name="Bùi Liễu 0968142780"/>
          <p:cNvSpPr/>
          <p:nvPr/>
        </p:nvSpPr>
        <p:spPr>
          <a:xfrm>
            <a:off x="3809999" y="5711330"/>
            <a:ext cx="4572000" cy="653753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rgbClr val="EFA76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doing?</a:t>
            </a:r>
          </a:p>
        </p:txBody>
      </p:sp>
      <p:sp>
        <p:nvSpPr>
          <p:cNvPr id="13" name="Bùi Liễu 0968142780"/>
          <p:cNvSpPr/>
          <p:nvPr/>
        </p:nvSpPr>
        <p:spPr>
          <a:xfrm>
            <a:off x="1524000" y="1230213"/>
            <a:ext cx="3241556" cy="5089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</a:t>
            </a:r>
            <a:r>
              <a:rPr lang="vi-VN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vi-VN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vi-VN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Mai?</a:t>
            </a:r>
          </a:p>
        </p:txBody>
      </p:sp>
      <p:sp>
        <p:nvSpPr>
          <p:cNvPr id="20" name="Bùi Liễu 0968142780"/>
          <p:cNvSpPr/>
          <p:nvPr/>
        </p:nvSpPr>
        <p:spPr>
          <a:xfrm>
            <a:off x="2123806" y="4616814"/>
            <a:ext cx="2362199" cy="6093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zoo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1" name="Bùi Liễu 0968142780"/>
          <p:cNvSpPr/>
          <p:nvPr/>
        </p:nvSpPr>
        <p:spPr>
          <a:xfrm>
            <a:off x="7007714" y="1351921"/>
            <a:ext cx="3205772" cy="283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can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2" name="Bùi Liễu 0968142780"/>
          <p:cNvSpPr/>
          <p:nvPr/>
        </p:nvSpPr>
        <p:spPr>
          <a:xfrm>
            <a:off x="6705600" y="4672623"/>
            <a:ext cx="2842231" cy="6093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can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tiger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445789050" y="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I have two rabbits. How many rabbits do you have?</a:t>
            </a:r>
            <a:endParaRPr kumimoji="0" lang="vi-VN" alt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Bùi liễu">
            <a:hlinkClick r:id="" action="ppaction://media"/>
            <a:extLst>
              <a:ext uri="{FF2B5EF4-FFF2-40B4-BE49-F238E27FC236}">
                <a16:creationId xmlns:a16="http://schemas.microsoft.com/office/drawing/2014/main" xmlns="" id="{F154FCDC-25B9-4DCF-9EE8-F466D82135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5200" y="533417"/>
            <a:ext cx="487363" cy="39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6946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94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94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7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94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7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rack 94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13" grpId="0"/>
      <p:bldP spid="20" grpId="0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C9077D0-6C71-4574-8F12-595B3A62B6A6}"/>
              </a:ext>
            </a:extLst>
          </p:cNvPr>
          <p:cNvSpPr txBox="1"/>
          <p:nvPr/>
        </p:nvSpPr>
        <p:spPr>
          <a:xfrm>
            <a:off x="228600" y="2209800"/>
            <a:ext cx="11734800" cy="1892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11700" b="1" dirty="0">
                <a:solidFill>
                  <a:schemeClr val="accent6"/>
                </a:solidFill>
                <a:latin typeface="Baguet Script" panose="00000500000000000000" pitchFamily="2" charset="0"/>
              </a:rPr>
              <a:t>VOCABULARY</a:t>
            </a:r>
            <a:endParaRPr lang="en-US" sz="11700" b="1" dirty="0">
              <a:solidFill>
                <a:schemeClr val="accent6"/>
              </a:solidFill>
              <a:latin typeface="Baguet Scrip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1715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5613646" y="2177448"/>
            <a:ext cx="5867400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vi-VN" altLang="zh-CN" sz="54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tiger</a:t>
            </a:r>
            <a:endParaRPr lang="zh-CN" altLang="en-US" sz="54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bùi Liễu 096814278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5435846" y="3003348"/>
            <a:ext cx="6248400" cy="64382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600" b="0" dirty="0"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3600" b="0" dirty="0" err="1">
                <a:latin typeface="Arial" panose="020B0604020202020204" pitchFamily="34" charset="0"/>
                <a:cs typeface="Arial" panose="020B0604020202020204" pitchFamily="34" charset="0"/>
              </a:rPr>
              <a:t>taɪ.ɡər</a:t>
            </a:r>
            <a:r>
              <a:rPr lang="en-US" sz="3600" b="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4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7762516" y="3751749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3600" dirty="0">
                <a:cs typeface="Arial" panose="020B0604020202020204" pitchFamily="34" charset="0"/>
              </a:rPr>
              <a:t>con </a:t>
            </a:r>
            <a:r>
              <a:rPr lang="vi-VN" sz="3600" dirty="0" err="1">
                <a:cs typeface="Arial" panose="020B0604020202020204" pitchFamily="34" charset="0"/>
              </a:rPr>
              <a:t>hổ</a:t>
            </a:r>
            <a:endParaRPr lang="en-US" sz="3600" dirty="0">
              <a:cs typeface="Arial" panose="020B0604020202020204" pitchFamily="34" charset="0"/>
            </a:endParaRPr>
          </a:p>
        </p:txBody>
      </p:sp>
      <p:pic>
        <p:nvPicPr>
          <p:cNvPr id="6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400" y="1496976"/>
            <a:ext cx="5486400" cy="3656567"/>
          </a:xfrm>
          <a:prstGeom prst="flowChartAlternateProcess">
            <a:avLst/>
          </a:prstGeom>
        </p:spPr>
      </p:pic>
      <p:pic>
        <p:nvPicPr>
          <p:cNvPr id="7" name="Bùi liễu">
            <a:hlinkClick r:id="" action="ppaction://media"/>
            <a:extLst>
              <a:ext uri="{FF2B5EF4-FFF2-40B4-BE49-F238E27FC236}">
                <a16:creationId xmlns:a16="http://schemas.microsoft.com/office/drawing/2014/main" xmlns="" id="{B972D107-97E2-40C2-BD6E-DC67AAFBF61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93683" y="5943600"/>
            <a:ext cx="487363" cy="39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2344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6629400" y="2154722"/>
            <a:ext cx="4260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vi-VN" altLang="zh-CN" sz="48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horse</a:t>
            </a:r>
            <a:endParaRPr lang="zh-CN" altLang="en-US" sz="48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bùi Liễu 096814278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7398115" y="2907364"/>
            <a:ext cx="2266278" cy="64382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600" b="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3600" b="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600" b="0" dirty="0" err="1">
                <a:latin typeface="Arial" panose="020B0604020202020204" pitchFamily="34" charset="0"/>
                <a:cs typeface="Arial" panose="020B0604020202020204" pitchFamily="34" charset="0"/>
              </a:rPr>
              <a:t>hɔːs</a:t>
            </a:r>
            <a:r>
              <a:rPr lang="en-US" sz="3600" b="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5" name="bùi Liễu 0968142780"/>
          <p:cNvSpPr txBox="1"/>
          <p:nvPr/>
        </p:nvSpPr>
        <p:spPr>
          <a:xfrm>
            <a:off x="7558688" y="3593432"/>
            <a:ext cx="2135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ngựa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400" y="1450476"/>
            <a:ext cx="5957351" cy="3957048"/>
          </a:xfrm>
          <a:prstGeom prst="rect">
            <a:avLst/>
          </a:prstGeom>
        </p:spPr>
      </p:pic>
      <p:pic>
        <p:nvPicPr>
          <p:cNvPr id="8" name="Bùi Liễu">
            <a:hlinkClick r:id="" action="ppaction://media"/>
            <a:extLst>
              <a:ext uri="{FF2B5EF4-FFF2-40B4-BE49-F238E27FC236}">
                <a16:creationId xmlns:a16="http://schemas.microsoft.com/office/drawing/2014/main" xmlns="" id="{6F423943-398F-4112-9684-3E380C8195E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77599" y="5757535"/>
            <a:ext cx="437983" cy="35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0990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6765235" y="2362200"/>
            <a:ext cx="4260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vi-VN" altLang="zh-CN" sz="48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monkey</a:t>
            </a:r>
            <a:endParaRPr lang="zh-CN" altLang="en-US" sz="48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bùi Liễu 096814278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7451246" y="3137568"/>
            <a:ext cx="2888885" cy="64382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200" b="0" dirty="0">
                <a:latin typeface="Arial" panose="020B0604020202020204" pitchFamily="34" charset="0"/>
                <a:cs typeface="Arial" panose="020B0604020202020204" pitchFamily="34" charset="0"/>
              </a:rPr>
              <a:t>/ˈmʌŋ.ki/</a:t>
            </a:r>
            <a:endParaRPr lang="zh-CN" altLang="en-US" sz="40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8072385" y="3825240"/>
            <a:ext cx="16466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khỉ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6101" y="1873275"/>
            <a:ext cx="4922830" cy="3280961"/>
          </a:xfrm>
          <a:prstGeom prst="rect">
            <a:avLst/>
          </a:prstGeom>
        </p:spPr>
      </p:pic>
      <p:pic>
        <p:nvPicPr>
          <p:cNvPr id="8" name="Bùi Liễu">
            <a:hlinkClick r:id="" action="ppaction://media"/>
            <a:extLst>
              <a:ext uri="{FF2B5EF4-FFF2-40B4-BE49-F238E27FC236}">
                <a16:creationId xmlns:a16="http://schemas.microsoft.com/office/drawing/2014/main" xmlns="" id="{D6BD8D7C-E72A-4564-9AE7-D6ECCA2B971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01400" y="6019800"/>
            <a:ext cx="437983" cy="35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2225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1366</TotalTime>
  <Words>731</Words>
  <Application>Microsoft Office PowerPoint</Application>
  <PresentationFormat>Custom</PresentationFormat>
  <Paragraphs>254</Paragraphs>
  <Slides>47</Slides>
  <Notes>2</Notes>
  <HiddenSlides>0</HiddenSlides>
  <MMClips>24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179</cp:revision>
  <dcterms:created xsi:type="dcterms:W3CDTF">2006-08-16T00:00:00Z</dcterms:created>
  <dcterms:modified xsi:type="dcterms:W3CDTF">2023-03-20T07:51:08Z</dcterms:modified>
</cp:coreProperties>
</file>