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5" r:id="rId3"/>
    <p:sldId id="432" r:id="rId4"/>
    <p:sldId id="442" r:id="rId5"/>
    <p:sldId id="434" r:id="rId6"/>
    <p:sldId id="446" r:id="rId7"/>
    <p:sldId id="443" r:id="rId8"/>
    <p:sldId id="440" r:id="rId9"/>
    <p:sldId id="447" r:id="rId10"/>
    <p:sldId id="448" r:id="rId11"/>
    <p:sldId id="438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3938" autoAdjust="0"/>
  </p:normalViewPr>
  <p:slideViewPr>
    <p:cSldViewPr>
      <p:cViewPr varScale="1">
        <p:scale>
          <a:sx n="41" d="100"/>
          <a:sy n="41" d="100"/>
        </p:scale>
        <p:origin x="648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8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ĐỒ CHƠI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(T3)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109119" y="1019618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A77525-E998-D1E6-E5A0-1FBDAC31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thực hành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bánh xe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604817" y="5265672"/>
            <a:ext cx="7185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bốn tấm pho-mếch hình vuông có cạnh dài 4cm làm ra bốn bánh xe hình tròn theo mô tả trong hình 5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BBFEC1-90CE-EEC0-4D5A-AE215894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88" y="2785869"/>
            <a:ext cx="7770531" cy="47881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F20151-159E-5CED-AA8D-46517BAD1853}"/>
              </a:ext>
            </a:extLst>
          </p:cNvPr>
          <p:cNvSpPr txBox="1"/>
          <p:nvPr/>
        </p:nvSpPr>
        <p:spPr>
          <a:xfrm>
            <a:off x="898496" y="7945990"/>
            <a:ext cx="12649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bánh xe bằng cách tô màu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làm trục và gắn 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567026" y="3388922"/>
            <a:ext cx="7571293" cy="99902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compa tạo lỗ ở giữa bánh xe.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7911F6-D12F-412A-003A-ABEDC4DF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790" y="3307482"/>
            <a:ext cx="7895822" cy="46846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156E05-740F-76BE-3FC2-5624660DAE73}"/>
              </a:ext>
            </a:extLst>
          </p:cNvPr>
          <p:cNvSpPr txBox="1"/>
          <p:nvPr/>
        </p:nvSpPr>
        <p:spPr>
          <a:xfrm>
            <a:off x="442119" y="5195671"/>
            <a:ext cx="6324600" cy="197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Luồn que tre vào ống hút giấy để tạo thành trục bánh xe.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Lắp trục bánh xe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1127919" y="2420955"/>
            <a:ext cx="4083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thân xe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615927" y="3149651"/>
            <a:ext cx="5693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tấm pho-mếch hình chữ nhật có chiều dài 15cm và chiều rộng 10cm để làm thân </a:t>
            </a:r>
            <a:endParaRPr lang="nl-NL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694B98-3ABB-C0CE-EE3E-3E4A1BE5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11" y="3497918"/>
            <a:ext cx="8495030" cy="48933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DAA3D7-5E2D-A8F0-8A74-8EB4A8495D3D}"/>
              </a:ext>
            </a:extLst>
          </p:cNvPr>
          <p:cNvSpPr txBox="1"/>
          <p:nvPr/>
        </p:nvSpPr>
        <p:spPr>
          <a:xfrm>
            <a:off x="615927" y="5926663"/>
            <a:ext cx="5345162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thân xe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5346" y="2565475"/>
              <a:ext cx="26190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D1440B-C0E2-0A11-1462-99C4D8F3E2EF}"/>
              </a:ext>
            </a:extLst>
          </p:cNvPr>
          <p:cNvSpPr txBox="1"/>
          <p:nvPr/>
        </p:nvSpPr>
        <p:spPr>
          <a:xfrm>
            <a:off x="670719" y="2733737"/>
            <a:ext cx="8175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băng dính gắn trục bánh xe vào thân xe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D4807-FFE4-F9E0-45BD-330A97E0ECA7}"/>
              </a:ext>
            </a:extLst>
          </p:cNvPr>
          <p:cNvSpPr txBox="1"/>
          <p:nvPr/>
        </p:nvSpPr>
        <p:spPr>
          <a:xfrm>
            <a:off x="651156" y="4309419"/>
            <a:ext cx="8175810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 tra và điều chỉnh lại sản phẩm (nếu cần).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031718-A438-4D39-58B9-418775E8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503" y="2621523"/>
            <a:ext cx="7032620" cy="47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 phiếu đánh giá sản phẩm: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4CCC2-27A6-90EA-AA7B-1C52E540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19" y="3538898"/>
            <a:ext cx="13487400" cy="5024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ECDD2A-E1B3-85EF-7076-E1B969A492F5}"/>
              </a:ext>
            </a:extLst>
          </p:cNvPr>
          <p:cNvSpPr txBox="1"/>
          <p:nvPr/>
        </p:nvSpPr>
        <p:spPr>
          <a:xfrm>
            <a:off x="1204119" y="2528757"/>
            <a:ext cx="11141495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sản phẩm. (Làm việc nhóm đôi)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61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chỉnh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sửa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chơi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52263-03CC-B8DC-0F37-DDABCD4F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19" y="2752635"/>
            <a:ext cx="12573000" cy="58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81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10383</TotalTime>
  <Words>466</Words>
  <Application>Microsoft Office PowerPoint</Application>
  <PresentationFormat>Custom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Calibri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1153</cp:revision>
  <dcterms:created xsi:type="dcterms:W3CDTF">2008-09-09T22:52:10Z</dcterms:created>
  <dcterms:modified xsi:type="dcterms:W3CDTF">2024-05-08T14:48:21Z</dcterms:modified>
</cp:coreProperties>
</file>