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75" r:id="rId7"/>
    <p:sldId id="266" r:id="rId8"/>
    <p:sldId id="291" r:id="rId9"/>
    <p:sldId id="292" r:id="rId10"/>
    <p:sldId id="293" r:id="rId11"/>
    <p:sldId id="294" r:id="rId12"/>
    <p:sldId id="267" r:id="rId13"/>
    <p:sldId id="279" r:id="rId14"/>
    <p:sldId id="268" r:id="rId15"/>
    <p:sldId id="281" r:id="rId16"/>
    <p:sldId id="269" r:id="rId17"/>
    <p:sldId id="282" r:id="rId18"/>
    <p:sldId id="270" r:id="rId19"/>
    <p:sldId id="288" r:id="rId20"/>
    <p:sldId id="271" r:id="rId21"/>
    <p:sldId id="289" r:id="rId22"/>
    <p:sldId id="285" r:id="rId23"/>
    <p:sldId id="272" r:id="rId24"/>
    <p:sldId id="286" r:id="rId25"/>
    <p:sldId id="273" r:id="rId26"/>
    <p:sldId id="287" r:id="rId27"/>
    <p:sldId id="274" r:id="rId28"/>
  </p:sldIdLst>
  <p:sldSz cx="9144000" cy="5143500" type="screen16x9"/>
  <p:notesSz cx="6858000" cy="9144000"/>
  <p:embeddedFontLst>
    <p:embeddedFont>
      <p:font typeface="DFPOP1-W9" panose="020B0604020202020204" charset="-128"/>
      <p:regular r:id="rId30"/>
    </p:embeddedFont>
    <p:embeddedFont>
      <p:font typeface="Arial-Rounded" panose="020B0500000000000000" charset="0"/>
      <p:regular r:id="rId31"/>
    </p:embeddedFont>
    <p:embeddedFont>
      <p:font typeface="HL Hoctro" panose="020B0604020202020204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1"/>
            <p14:sldId id="292"/>
            <p14:sldId id="293"/>
            <p14:sldId id="294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8"/>
          </p14:sldIdLst>
        </p14:section>
        <p14:section name="Tiết 4" id="{30D029CA-39C5-4833-936C-43C5EF842993}">
          <p14:sldIdLst>
            <p14:sldId id="271"/>
            <p14:sldId id="289"/>
            <p14:sldId id="285"/>
            <p14:sldId id="272"/>
            <p14:sldId id="286"/>
            <p14:sldId id="273"/>
            <p14:sldId id="287"/>
            <p14:sldId id="274"/>
          </p14:sldIdLst>
        </p14:section>
        <p14:section name="Tiết 1" id="{336FF6F9-6CEE-4F23-B107-A2E37BA5180F}">
          <p14:sldIdLst/>
        </p14:section>
        <p14:section name="Tiết 2" id="{2A07943F-B234-4A1E-A9DE-6EE5D3EE53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4CA420"/>
    <a:srgbClr val="FFFFCC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82" d="100"/>
          <a:sy n="82" d="100"/>
        </p:scale>
        <p:origin x="3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7267" y="1163812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214103" y="2910102"/>
            <a:ext cx="4926404" cy="703141"/>
            <a:chOff x="2227789" y="2204628"/>
            <a:chExt cx="4926404" cy="70314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20773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DU LỊCH BIỂN VIỆT NAM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27789" y="222043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DU LỊCH BIỂN VIỆT NAM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45421" y="220462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DU LỊCH BIỂN VIỆT NAM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826051"/>
            <a:ext cx="1620957" cy="949911"/>
            <a:chOff x="3295926" y="1815065"/>
            <a:chExt cx="1620957" cy="94991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4164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397627" y="1676530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8:Đất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22729" y="40136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nổi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8129" y="64758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11629" y="4013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9427" r="7568" b="59760"/>
          <a:stretch/>
        </p:blipFill>
        <p:spPr>
          <a:xfrm>
            <a:off x="419100" y="1478582"/>
            <a:ext cx="8153400" cy="320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12212" y="322482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93829" y="1338091"/>
            <a:ext cx="603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322739" y="1338090"/>
            <a:ext cx="322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292972" y="1319513"/>
            <a:ext cx="7396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lội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nô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nhặt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sò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xây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-589" y="81757"/>
            <a:ext cx="80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4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4400" dirty="0">
              <a:solidFill>
                <a:srgbClr val="92D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29" y="1855417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đài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82729" y="2468391"/>
            <a:ext cx="603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endParaRPr lang="zh-CN" altLang="en-US" sz="24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407575" y="2468390"/>
            <a:ext cx="322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5382175" y="2468195"/>
            <a:ext cx="7396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2" grpId="0"/>
      <p:bldP spid="8" grpId="0"/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0" y="1087238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-52654" y="1087237"/>
            <a:ext cx="184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110932" y="2256308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a.Dọc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bờ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586805" y="1082561"/>
            <a:ext cx="232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942593" y="2248537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861932" y="1089444"/>
            <a:ext cx="184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nổi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029653" y="1082561"/>
            <a:ext cx="202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76508" y="1090211"/>
            <a:ext cx="248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52654" y="3216503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918957" y="3196320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5517E-6 L 0.55903 0.229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14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37693E-7 L 0.34861 0.419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20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  <p:bldP spid="9" grpId="1"/>
      <p:bldP spid="10" grpId="0"/>
      <p:bldP spid="10" grpId="1"/>
      <p:bldP spid="13" grpId="0"/>
      <p:bldP spid="13" grpId="1"/>
      <p:bldP spid="16" grpId="0"/>
      <p:bldP spid="17" grpId="0"/>
      <p:bldP spid="18" grpId="0"/>
      <p:bldP spid="12" grpId="0"/>
      <p:bldP spid="12" grpId="1"/>
      <p:bldP spid="1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34709" r="48049" b="42666"/>
          <a:stretch/>
        </p:blipFill>
        <p:spPr>
          <a:xfrm>
            <a:off x="272144" y="459009"/>
            <a:ext cx="39116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36126" r="7301" b="41249"/>
          <a:stretch/>
        </p:blipFill>
        <p:spPr>
          <a:xfrm>
            <a:off x="4880429" y="459009"/>
            <a:ext cx="38608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3087" r="47143" b="14288"/>
          <a:stretch/>
        </p:blipFill>
        <p:spPr>
          <a:xfrm>
            <a:off x="272144" y="2717798"/>
            <a:ext cx="3976914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63087" r="7171" b="14288"/>
          <a:stretch/>
        </p:blipFill>
        <p:spPr>
          <a:xfrm>
            <a:off x="4880429" y="2572655"/>
            <a:ext cx="4013200" cy="208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7968" y="2262413"/>
            <a:ext cx="1549404" cy="426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054" y="4553857"/>
            <a:ext cx="3138713" cy="444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7375" y="2148112"/>
            <a:ext cx="2950032" cy="443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7948" y="4539341"/>
            <a:ext cx="1843314" cy="488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</a:t>
            </a: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712" y="-83616"/>
            <a:ext cx="9988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endParaRPr lang="zh-CN" altLang="en-US" sz="3200" dirty="0">
              <a:solidFill>
                <a:srgbClr val="FF33CC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7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503434"/>
            <a:ext cx="9215808" cy="360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288" y="1246813"/>
            <a:ext cx="8847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món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</a:t>
            </a: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3949005" y="1261327"/>
            <a:ext cx="1871223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5215904" y="2524085"/>
            <a:ext cx="1765468" cy="6690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4269" y="35586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7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98853" y="1387763"/>
            <a:ext cx="8659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Du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Việt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ach, </a:t>
            </a:r>
            <a:r>
              <a:rPr lang="en-US" altLang="zh-CN" sz="32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ươp</a:t>
            </a:r>
            <a:r>
              <a:rPr lang="en-US" altLang="zh-CN" sz="32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ươt</a:t>
            </a:r>
            <a:endParaRPr lang="zh-CN" altLang="en-US" sz="3200" i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918" y="212323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32475" y="214620"/>
            <a:ext cx="841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7" r="4123" b="7897"/>
          <a:stretch/>
        </p:blipFill>
        <p:spPr>
          <a:xfrm>
            <a:off x="296687" y="885370"/>
            <a:ext cx="8847313" cy="425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6313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6" r="1600" b="40497"/>
          <a:stretch/>
        </p:blipFill>
        <p:spPr>
          <a:xfrm>
            <a:off x="0" y="857957"/>
            <a:ext cx="9143999" cy="428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80944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0" y="762811"/>
            <a:ext cx="8763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nước ta noi đâu cũng đẹp. Thanh Hoá, Đà N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ng, Khánh Hoà,... có nh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ữ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bãi biển nổi tiếng, được du khách yêu thích.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suốt chiều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8400" y="4640940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Cẩm</a:t>
            </a:r>
            <a:r>
              <a:rPr lang="en-US" sz="2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700" y="4733834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000" b="1" i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i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000" b="1" i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</a:t>
            </a:r>
            <a:r>
              <a:rPr lang="en-US" sz="2000" b="1" i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hoang</a:t>
            </a:r>
            <a:r>
              <a:rPr lang="en-US" sz="2000" b="1" i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i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</a:t>
            </a:r>
            <a:r>
              <a:rPr lang="en-US" sz="2000" b="1" i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b="1" i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2000" b="1" i="1" dirty="0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i="1" dirty="0" err="1">
                <a:solidFill>
                  <a:srgbClr val="FF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diệu</a:t>
            </a:r>
            <a:endParaRPr lang="en-US" sz="2000" b="1" i="1" dirty="0">
              <a:solidFill>
                <a:srgbClr val="FF33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31" y="3941865"/>
            <a:ext cx="778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là món quà kì diệu mà thiên nhiên đã ban tặng cho nước ta.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548881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nước cũng có nhiều bãi biển còn hoang sơ.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" y="2235256"/>
            <a:ext cx="88392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biển, bọn sẽ đuợc th</a:t>
            </a:r>
            <a:r>
              <a:rPr lang="en-US" sz="32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oả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sức b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lội, nô đùa trên sóng, nhặt vỏ sò, xây lâu đài cát.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đến M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ũ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Né,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sẽ được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nhìn nhũng đồi cát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3019336"/>
            <a:ext cx="8739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mông. Cát bay làm cho hình dạng các đồi cát luôn thay đổi.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 cát ở đây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344772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vị.</a:t>
            </a:r>
            <a:endParaRPr lang="vi-VN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Du lịch biển Việt N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6693" y="-78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4" grpId="0"/>
      <p:bldP spid="25" grpId="0"/>
      <p:bldP spid="26" grpId="0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0944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-88900" y="762811"/>
            <a:ext cx="8763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nước ta n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đâu cũng đẹp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Thanh Hoá, Đà N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ng, Khánh Hoà,... có nh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ữ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bãi biển nổi tiếng, được du khách yêu thích.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suốt chiều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400" y="4640940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Cẩm</a:t>
            </a:r>
            <a:r>
              <a:rPr lang="en-US" sz="2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31" y="3941865"/>
            <a:ext cx="778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là món quà kì diệu mà thiên nhiên đã ban tặng cho nước ta.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548881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nước cũng có nhiều bãi biển còn hoang sơ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800" y="2235256"/>
            <a:ext cx="88392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biển, bọn sẽ đuợc th</a:t>
            </a:r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oả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sức b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lội, nô đùa trên sóng, nhặt vỏ sò, xây lâu đài cát.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đến M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ũ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Né, 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sẽ được 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nhìn nhũng đồi cát 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endParaRPr lang="en-US" sz="3200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3019336"/>
            <a:ext cx="8739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Cát bay làm cho hình dạng các đồi cát luôn thay đổi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 cát ở đây</a:t>
            </a:r>
            <a:endParaRPr lang="en-US" sz="3200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344772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vị.</a:t>
            </a:r>
            <a:endParaRPr lang="vi-VN" sz="3200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9545" y="87034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15336" y="662053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387701" y="2235256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1155024" y="266674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788997" y="313990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801282" y="3041135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55092" y="409132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904463" y="119966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86000" y="1752081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77236" y="2733473"/>
            <a:ext cx="731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47605" y="2733473"/>
            <a:ext cx="7800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24800" y="3174339"/>
            <a:ext cx="5954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400" y="3641550"/>
            <a:ext cx="6492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0944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0" y="762811"/>
            <a:ext cx="8763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nước ta n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đâu cũng đẹp. Thanh Hoá, Đà N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ng, Khánh Hoà,... có nh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ữ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bãi biển nổi tiếng, được du khách yêu thích. 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suốt chiều</a:t>
            </a:r>
            <a:r>
              <a:rPr lang="en-US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400" y="4640940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Cẩm</a:t>
            </a:r>
            <a:r>
              <a:rPr lang="en-US" sz="2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31" y="3941865"/>
            <a:ext cx="778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là món quà kì diệu mà thiên nhiên đã ban tặng cho nước ta.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548881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</a:t>
            </a:r>
            <a:r>
              <a:rPr lang="vi-VN" sz="3200" baseline="-25000" dirty="0">
                <a:solidFill>
                  <a:srgbClr val="92D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nước cũng có nhiều bãi biển còn hoang sơ.</a:t>
            </a:r>
            <a:endParaRPr lang="en-US" sz="3200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2235256"/>
            <a:ext cx="88392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biển, bọn sẽ đuợc th</a:t>
            </a:r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oả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sức b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lội, nô đùa trên sóng, nhặt vỏ sò, xây lâu đài cát. 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đến M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ũ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Né, 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sẽ được 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nhìn nhũng đồi cát 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3019336"/>
            <a:ext cx="8739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mông. Cát bay làm cho hình dạng các đồi cát luôn thay đổi. 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 cát ở đây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344772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vị.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9545" y="87034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3486" y="2235256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35" y="0"/>
            <a:ext cx="6449530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8500" y="4330412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829</Words>
  <Application>Microsoft Office PowerPoint</Application>
  <PresentationFormat>On-screen Show (16:9)</PresentationFormat>
  <Paragraphs>108</Paragraphs>
  <Slides>24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DFPOP1-W9</vt:lpstr>
      <vt:lpstr>Times New Roman</vt:lpstr>
      <vt:lpstr>Arial-Rounded</vt:lpstr>
      <vt:lpstr>Calibri</vt:lpstr>
      <vt:lpstr>HL Hoctro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Le Chi</cp:lastModifiedBy>
  <cp:revision>67</cp:revision>
  <dcterms:created xsi:type="dcterms:W3CDTF">2020-08-13T09:19:08Z</dcterms:created>
  <dcterms:modified xsi:type="dcterms:W3CDTF">2024-05-09T07:49:05Z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