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</p:sldMasterIdLst>
  <p:notesMasterIdLst>
    <p:notesMasterId r:id="rId16"/>
  </p:notesMasterIdLst>
  <p:sldIdLst>
    <p:sldId id="257" r:id="rId4"/>
    <p:sldId id="404" r:id="rId5"/>
    <p:sldId id="318" r:id="rId6"/>
    <p:sldId id="405" r:id="rId7"/>
    <p:sldId id="320" r:id="rId8"/>
    <p:sldId id="406" r:id="rId9"/>
    <p:sldId id="321" r:id="rId10"/>
    <p:sldId id="407" r:id="rId11"/>
    <p:sldId id="408" r:id="rId12"/>
    <p:sldId id="409" r:id="rId13"/>
    <p:sldId id="410" r:id="rId14"/>
    <p:sldId id="29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7489D-1BBC-4BFD-84D1-4EFE3B7CF04A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FF574-29FF-409D-8744-02CE78F2B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99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0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4889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2077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2538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166215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7065444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1289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8659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442820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5725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751913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015542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4623023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6823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4003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57954890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9585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3835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7550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973975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384852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21194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964520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9718872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426544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6092158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753738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835929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17869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DDC30D6-010A-E896-A54A-7F48FD6D372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419100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020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8" r:id="rId16"/>
    <p:sldLayoutId id="2147483679" r:id="rId1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3A416191-03A8-43CD-A92A-4934D61FD7FC}"/>
              </a:ext>
            </a:extLst>
          </p:cNvPr>
          <p:cNvSpPr txBox="1"/>
          <p:nvPr userDrawn="1"/>
        </p:nvSpPr>
        <p:spPr>
          <a:xfrm>
            <a:off x="5119450" y="-1893332"/>
            <a:ext cx="195309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5BF7668-65FD-4965-8FB9-38039F2843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8A38EA2-2955-4164-A454-D348654951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53E249C-747F-4F05-9F1C-DC63822A71B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D505981-CDB4-4358-830C-BA9997E757E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324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ransition spd="slow">
    <p:wip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374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37" r:id="rId2"/>
    <p:sldLayoutId id="2147483766" r:id="rId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73" y="2561036"/>
            <a:ext cx="5112955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8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48955F1-7B9E-20C1-20CD-B5750E678427}"/>
              </a:ext>
            </a:extLst>
          </p:cNvPr>
          <p:cNvGrpSpPr/>
          <p:nvPr/>
        </p:nvGrpSpPr>
        <p:grpSpPr>
          <a:xfrm>
            <a:off x="738294" y="428036"/>
            <a:ext cx="10900427" cy="954107"/>
            <a:chOff x="1056346" y="666575"/>
            <a:chExt cx="10900427" cy="95410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C03C5C72-7540-4FBC-F753-FEC5DFE0F9C5}"/>
                </a:ext>
              </a:extLst>
            </p:cNvPr>
            <p:cNvSpPr/>
            <p:nvPr/>
          </p:nvSpPr>
          <p:spPr>
            <a:xfrm>
              <a:off x="1056346" y="686982"/>
              <a:ext cx="541949" cy="46166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67846C5-E07E-6ACB-8BED-9DEEFF9A7E77}"/>
                </a:ext>
              </a:extLst>
            </p:cNvPr>
            <p:cNvSpPr txBox="1"/>
            <p:nvPr/>
          </p:nvSpPr>
          <p:spPr>
            <a:xfrm>
              <a:off x="1598294" y="666575"/>
              <a:ext cx="103584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Việt có một xúc xắc tự làm. Khi quan sát từ hai hướng ta thấy 6 mặt của xúc xắc đó như hình vẽ dưới đây.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C1ACD5-9B12-6722-C153-328EE3373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419" y="1442001"/>
            <a:ext cx="8017772" cy="2261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0981C13-5C2F-406E-C3E0-D7B9956BFDC3}"/>
              </a:ext>
            </a:extLst>
          </p:cNvPr>
          <p:cNvSpPr txBox="1"/>
          <p:nvPr/>
        </p:nvSpPr>
        <p:spPr>
          <a:xfrm>
            <a:off x="1083365" y="3766930"/>
            <a:ext cx="1053547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gieo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AE3C28E-6F0F-6B31-91F9-DBFB0F2EF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043" y="4392883"/>
            <a:ext cx="3375639" cy="237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93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C1ACD5-9B12-6722-C153-328EE3373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209" y="209548"/>
            <a:ext cx="8017772" cy="2261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B0BDE1-C74C-31A9-B4BE-279DA4608520}"/>
              </a:ext>
            </a:extLst>
          </p:cNvPr>
          <p:cNvSpPr txBox="1"/>
          <p:nvPr/>
        </p:nvSpPr>
        <p:spPr>
          <a:xfrm>
            <a:off x="1033670" y="3180522"/>
            <a:ext cx="10137913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gieo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9744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ÚA CHO MẸ X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12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1087144" y="63562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2C8C2C-8F1A-4616-0F5A-08D4089C9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668" y="2207026"/>
            <a:ext cx="9809314" cy="2462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EE0A69-66EA-6EEF-6294-66D1CA722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8930" y="1350730"/>
            <a:ext cx="247519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6758EA-5F62-8474-4DC9-25324AAD8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461" y="2145681"/>
            <a:ext cx="68890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30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776460-6E68-FB85-8469-ECA827B33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40" y="296103"/>
            <a:ext cx="1876425" cy="819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D9E574-EEE2-CD4E-5F28-84846954C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909" y="122268"/>
            <a:ext cx="5890552" cy="475535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6C175CE-D23D-BF05-1229-7275C57D0B50}"/>
              </a:ext>
            </a:extLst>
          </p:cNvPr>
          <p:cNvGrpSpPr/>
          <p:nvPr/>
        </p:nvGrpSpPr>
        <p:grpSpPr>
          <a:xfrm>
            <a:off x="2663687" y="5073301"/>
            <a:ext cx="7692887" cy="1167804"/>
            <a:chOff x="7148350" y="221256"/>
            <a:chExt cx="7692887" cy="11678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7DD5C2F7-D32B-9FE9-9BAF-94C7AE130F40}"/>
                </a:ext>
              </a:extLst>
            </p:cNvPr>
            <p:cNvSpPr/>
            <p:nvPr/>
          </p:nvSpPr>
          <p:spPr>
            <a:xfrm>
              <a:off x="7315200" y="336273"/>
              <a:ext cx="7526037" cy="1052788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D3F80598-BBDF-596D-943E-D664FDEFB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EA18752-7898-B844-CBE7-5664EBAA8BA7}"/>
                </a:ext>
              </a:extLst>
            </p:cNvPr>
            <p:cNvSpPr txBox="1"/>
            <p:nvPr/>
          </p:nvSpPr>
          <p:spPr>
            <a:xfrm>
              <a:off x="7681080" y="368512"/>
              <a:ext cx="6712896" cy="984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/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xảy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ra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những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khả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gì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khi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lấy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bóng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chiếc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hộp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63ECF374-CE2D-5B66-08AB-055C111ED3DB}"/>
              </a:ext>
            </a:extLst>
          </p:cNvPr>
          <p:cNvSpPr/>
          <p:nvPr/>
        </p:nvSpPr>
        <p:spPr>
          <a:xfrm>
            <a:off x="2226365" y="4800600"/>
            <a:ext cx="8696739" cy="1769165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F38A0B-B9B7-9CF9-F31A-077716350149}"/>
              </a:ext>
            </a:extLst>
          </p:cNvPr>
          <p:cNvSpPr txBox="1"/>
          <p:nvPr/>
        </p:nvSpPr>
        <p:spPr>
          <a:xfrm>
            <a:off x="2544417" y="4820479"/>
            <a:ext cx="838862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l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0EEA24-C14C-7846-CB01-57770610E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494" y="2164731"/>
            <a:ext cx="770601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05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4FEB2D68-23D6-4189-8F24-A6EC963BA817}"/>
              </a:ext>
            </a:extLst>
          </p:cNvPr>
          <p:cNvSpPr/>
          <p:nvPr/>
        </p:nvSpPr>
        <p:spPr>
          <a:xfrm>
            <a:off x="1014374" y="439263"/>
            <a:ext cx="10256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Rô-bốt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xu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gồm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1FA723-98B5-E15D-A3DD-0EB5556DA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263" y="1062722"/>
            <a:ext cx="6907367" cy="23471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D69678C-66A3-76E5-7960-652B94AD146A}"/>
              </a:ext>
            </a:extLst>
          </p:cNvPr>
          <p:cNvGrpSpPr/>
          <p:nvPr/>
        </p:nvGrpSpPr>
        <p:grpSpPr>
          <a:xfrm>
            <a:off x="1451112" y="3731519"/>
            <a:ext cx="9949071" cy="1167804"/>
            <a:chOff x="7003999" y="221256"/>
            <a:chExt cx="5557484" cy="116780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3AA2E4BA-F4F5-F445-8572-12161B93979D}"/>
                </a:ext>
              </a:extLst>
            </p:cNvPr>
            <p:cNvSpPr/>
            <p:nvPr/>
          </p:nvSpPr>
          <p:spPr>
            <a:xfrm>
              <a:off x="7203869" y="336273"/>
              <a:ext cx="5357614" cy="1052788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5780885-DDC0-E86E-341C-4AEA76D9C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3999" y="221256"/>
              <a:ext cx="399739" cy="4709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C424A8C-CF51-A427-4A6C-17A5E8A2D7B2}"/>
                </a:ext>
              </a:extLst>
            </p:cNvPr>
            <p:cNvSpPr txBox="1"/>
            <p:nvPr/>
          </p:nvSpPr>
          <p:spPr>
            <a:xfrm>
              <a:off x="7392635" y="368512"/>
              <a:ext cx="5168847" cy="984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377">
                <a:defRPr/>
              </a:pP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khi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Rô-bốt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tung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xu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đó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quan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sát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mặt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trên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xu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thì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những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sự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kiện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xảy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ra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78C15AE-3E78-78C0-F012-A6D539D3FCBE}"/>
              </a:ext>
            </a:extLst>
          </p:cNvPr>
          <p:cNvSpPr/>
          <p:nvPr/>
        </p:nvSpPr>
        <p:spPr>
          <a:xfrm>
            <a:off x="2226365" y="5426765"/>
            <a:ext cx="8696739" cy="755374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477878-2833-761C-1ABE-F14E2FFFB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706" y="2347620"/>
            <a:ext cx="68707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07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48955F1-7B9E-20C1-20CD-B5750E678427}"/>
              </a:ext>
            </a:extLst>
          </p:cNvPr>
          <p:cNvGrpSpPr/>
          <p:nvPr/>
        </p:nvGrpSpPr>
        <p:grpSpPr>
          <a:xfrm>
            <a:off x="738294" y="428036"/>
            <a:ext cx="9881187" cy="523220"/>
            <a:chOff x="1056346" y="666575"/>
            <a:chExt cx="9881187" cy="52322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C03C5C72-7540-4FBC-F753-FEC5DFE0F9C5}"/>
                </a:ext>
              </a:extLst>
            </p:cNvPr>
            <p:cNvSpPr/>
            <p:nvPr/>
          </p:nvSpPr>
          <p:spPr>
            <a:xfrm>
              <a:off x="1056346" y="686982"/>
              <a:ext cx="541949" cy="46166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67846C5-E07E-6ACB-8BED-9DEEFF9A7E77}"/>
                </a:ext>
              </a:extLst>
            </p:cNvPr>
            <p:cNvSpPr txBox="1"/>
            <p:nvPr/>
          </p:nvSpPr>
          <p:spPr>
            <a:xfrm>
              <a:off x="1598295" y="666575"/>
              <a:ext cx="9339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Đ, S?</a:t>
              </a:r>
              <a:endParaRPr lang="en-US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287F8B-6E06-0ACF-2893-FDDDA2DDBEE0}"/>
              </a:ext>
            </a:extLst>
          </p:cNvPr>
          <p:cNvSpPr txBox="1"/>
          <p:nvPr/>
        </p:nvSpPr>
        <p:spPr>
          <a:xfrm>
            <a:off x="904462" y="1053548"/>
            <a:ext cx="1077401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bê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bánh: 3 bánh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 bánh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Mi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nhắm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9947A3-D0F8-7B5B-1DB3-1F13FBE75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617" y="3816847"/>
            <a:ext cx="4128880" cy="29390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C98E3BB-5DC5-1317-4C7B-BA9E87ABF1DF}"/>
              </a:ext>
            </a:extLst>
          </p:cNvPr>
          <p:cNvGrpSpPr/>
          <p:nvPr/>
        </p:nvGrpSpPr>
        <p:grpSpPr>
          <a:xfrm>
            <a:off x="854764" y="2445026"/>
            <a:ext cx="8408506" cy="1527025"/>
            <a:chOff x="854764" y="2445026"/>
            <a:chExt cx="8408506" cy="152702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7125CE7-1364-4F6C-D7F3-6FE8BB7B814F}"/>
                </a:ext>
              </a:extLst>
            </p:cNvPr>
            <p:cNvSpPr txBox="1"/>
            <p:nvPr/>
          </p:nvSpPr>
          <p:spPr>
            <a:xfrm>
              <a:off x="854764" y="2494723"/>
              <a:ext cx="7861854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42900" indent="-342900" algn="l">
                <a:buAutoNum type="alphaLcParenR"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 chắc chắn lấy được 2 bánh táo</a:t>
              </a:r>
              <a:endPara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Mi có thể lấy được 1 bánh táo và 1 bánh dâu</a:t>
              </a:r>
              <a:endPara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c) Mi không thể lấy được 2 bánh dâu    </a:t>
              </a:r>
              <a:endPara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6D65141E-0528-F1E8-15EB-AC357FC98C9B}"/>
                </a:ext>
              </a:extLst>
            </p:cNvPr>
            <p:cNvSpPr/>
            <p:nvPr/>
          </p:nvSpPr>
          <p:spPr>
            <a:xfrm>
              <a:off x="6818243" y="2445026"/>
              <a:ext cx="556592" cy="47707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9DADC72F-1D6A-E067-A11C-3E22F1839812}"/>
                </a:ext>
              </a:extLst>
            </p:cNvPr>
            <p:cNvSpPr/>
            <p:nvPr/>
          </p:nvSpPr>
          <p:spPr>
            <a:xfrm>
              <a:off x="8706678" y="2961861"/>
              <a:ext cx="556592" cy="47707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61640F74-C6C9-E740-1742-6B4A995B42E3}"/>
                </a:ext>
              </a:extLst>
            </p:cNvPr>
            <p:cNvSpPr/>
            <p:nvPr/>
          </p:nvSpPr>
          <p:spPr>
            <a:xfrm>
              <a:off x="7007087" y="3468757"/>
              <a:ext cx="556592" cy="47707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E8EDFE3-960F-2ED3-0570-20CC9B184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861" y="4228636"/>
            <a:ext cx="3457509" cy="280743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1C9C40B-6B6A-6B86-F075-A2B5122BEF39}"/>
              </a:ext>
            </a:extLst>
          </p:cNvPr>
          <p:cNvSpPr/>
          <p:nvPr/>
        </p:nvSpPr>
        <p:spPr>
          <a:xfrm>
            <a:off x="6821556" y="2448339"/>
            <a:ext cx="556592" cy="4770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787D92E-70AF-9A4A-EA48-E8720A95996A}"/>
              </a:ext>
            </a:extLst>
          </p:cNvPr>
          <p:cNvSpPr/>
          <p:nvPr/>
        </p:nvSpPr>
        <p:spPr>
          <a:xfrm>
            <a:off x="8719930" y="2965174"/>
            <a:ext cx="556592" cy="4770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Đ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421E2934-91D2-53F5-2E8A-B7AB5751E927}"/>
              </a:ext>
            </a:extLst>
          </p:cNvPr>
          <p:cNvSpPr/>
          <p:nvPr/>
        </p:nvSpPr>
        <p:spPr>
          <a:xfrm>
            <a:off x="7000460" y="3452192"/>
            <a:ext cx="556592" cy="4770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1781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324</Words>
  <Application>Microsoft Office PowerPoint</Application>
  <PresentationFormat>Widescreen</PresentationFormat>
  <Paragraphs>30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Microsoft YaHei</vt:lpstr>
      <vt:lpstr>Microsoft YaHei</vt:lpstr>
      <vt:lpstr>#9Slide02 Noi dung dai</vt:lpstr>
      <vt:lpstr>#9Slide02 Tieu de dai</vt:lpstr>
      <vt:lpstr>Alef</vt:lpstr>
      <vt:lpstr>Arial</vt:lpstr>
      <vt:lpstr>Calibri</vt:lpstr>
      <vt:lpstr>Catamaran Black</vt:lpstr>
      <vt:lpstr>Catamaran ExtraBold</vt:lpstr>
      <vt:lpstr>Catamaran Medium</vt:lpstr>
      <vt:lpstr>Dosis</vt:lpstr>
      <vt:lpstr>Pacifico</vt:lpstr>
      <vt:lpstr>UTM Cookies</vt:lpstr>
      <vt:lpstr>Wingdings</vt:lpstr>
      <vt:lpstr>Math Subject for Elementary - 3rd Grade: Practice Standards by Slidesgo</vt:lpstr>
      <vt:lpstr>1_Office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21</cp:revision>
  <dcterms:created xsi:type="dcterms:W3CDTF">2023-02-06T11:12:14Z</dcterms:created>
  <dcterms:modified xsi:type="dcterms:W3CDTF">2024-05-04T15:42:49Z</dcterms:modified>
</cp:coreProperties>
</file>