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62" r:id="rId4"/>
    <p:sldId id="264" r:id="rId5"/>
    <p:sldId id="257" r:id="rId6"/>
    <p:sldId id="265" r:id="rId7"/>
    <p:sldId id="267" r:id="rId8"/>
    <p:sldId id="263" r:id="rId9"/>
    <p:sldId id="26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581400" y="1466850"/>
            <a:ext cx="5384800" cy="3429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89404"/>
              </a:avLst>
            </a:prstTxWarp>
          </a:bodyPr>
          <a:lstStyle/>
          <a:p>
            <a:pPr algn="ctr"/>
            <a:endParaRPr lang="en-US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68686"/>
                </a:outerShdw>
              </a:effectLst>
              <a:latin typeface=".VnArabia"/>
            </a:endParaRPr>
          </a:p>
        </p:txBody>
      </p:sp>
      <p:pic>
        <p:nvPicPr>
          <p:cNvPr id="2051" name="Picture 8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11938"/>
            <a:ext cx="1219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188"/>
            <a:ext cx="1219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3200" y="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56511">
            <a:off x="10509251" y="52578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2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318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33" y="5486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00" y="5429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5" descr="anim1690[1]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2298700" y="3117850"/>
            <a:ext cx="5105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566584">
            <a:off x="10525125" y="5191125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" descr="anim1690[1]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9410700" y="3136900"/>
            <a:ext cx="5105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28320" y="1447801"/>
            <a:ext cx="11176000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Arial" charset="0"/>
              </a:rPr>
              <a:t>C</a:t>
            </a:r>
            <a:r>
              <a:rPr lang="en-US" sz="4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Arial" charset="0"/>
              </a:rPr>
              <a:t>hào </a:t>
            </a:r>
            <a:r>
              <a:rPr lang="en-US" sz="4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Arial" charset="0"/>
              </a:rPr>
              <a:t>mừng </a:t>
            </a:r>
          </a:p>
          <a:p>
            <a:pPr algn="ctr">
              <a:defRPr/>
            </a:pPr>
            <a:r>
              <a:rPr lang="en-US" sz="4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Arial" charset="0"/>
              </a:rPr>
              <a:t>quý thầy cô đến thăm, dự giờ lớp 1A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999" y="609601"/>
            <a:ext cx="11379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ĐẠI LỘC</a:t>
            </a:r>
          </a:p>
          <a:p>
            <a:pPr algn="ctr">
              <a:defRPr/>
            </a:pPr>
            <a:r>
              <a:rPr lang="en-US" sz="2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ĐẠI QUANG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45280" y="3145537"/>
            <a:ext cx="4645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HP001 5 hàng" pitchFamily="34" charset="0"/>
                <a:cs typeface="Arial" charset="0"/>
              </a:rPr>
              <a:t>Môn: </a:t>
            </a:r>
            <a:r>
              <a:rPr lang="en-US" sz="3600" b="1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HP001 5 hàng" pitchFamily="34" charset="0"/>
                <a:cs typeface="Arial" charset="0"/>
              </a:rPr>
              <a:t>Toán</a:t>
            </a:r>
          </a:p>
          <a:p>
            <a:pPr algn="ctr">
              <a:defRPr/>
            </a:pPr>
            <a:r>
              <a:rPr lang="en-US" sz="3600" b="1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HP001 5 hàng" pitchFamily="34" charset="0"/>
                <a:cs typeface="Arial" charset="0"/>
              </a:rPr>
              <a:t>GV: Trương Thị Liễu</a:t>
            </a:r>
            <a:endParaRPr lang="en-US" sz="3600" b="1" dirty="0">
              <a:ln>
                <a:solidFill>
                  <a:srgbClr val="800080"/>
                </a:solidFill>
              </a:ln>
              <a:solidFill>
                <a:srgbClr val="800080"/>
              </a:solidFill>
              <a:latin typeface="HP001 5 hàng" pitchFamily="34" charset="0"/>
              <a:cs typeface="Arial" charset="0"/>
            </a:endParaRPr>
          </a:p>
        </p:txBody>
      </p:sp>
      <p:pic>
        <p:nvPicPr>
          <p:cNvPr id="2065" name="Pictur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0100" y="5343525"/>
            <a:ext cx="825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89351" y="152400"/>
            <a:ext cx="5016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6F5FF0-620D-4893-B300-8CC59EA21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02" t="6414" r="9754" b="39068"/>
          <a:stretch/>
        </p:blipFill>
        <p:spPr>
          <a:xfrm>
            <a:off x="4584192" y="158496"/>
            <a:ext cx="7412736" cy="6352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E9EA70-797D-4699-B089-AA98A02B8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45" t="61812" r="9743" b="8973"/>
          <a:stretch/>
        </p:blipFill>
        <p:spPr>
          <a:xfrm>
            <a:off x="106638" y="792480"/>
            <a:ext cx="4928658" cy="5754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E54EEF-6A3F-4BD6-9534-C5F8FCBAB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62" r="7368" b="75217"/>
          <a:stretch/>
        </p:blipFill>
        <p:spPr>
          <a:xfrm>
            <a:off x="1600200" y="934278"/>
            <a:ext cx="8623855" cy="3588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461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6374BF-A804-4A45-83A1-240926387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24" t="32174" r="6551" b="50000"/>
          <a:stretch/>
        </p:blipFill>
        <p:spPr>
          <a:xfrm>
            <a:off x="1454426" y="1480930"/>
            <a:ext cx="8781823" cy="3051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023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CED386-F33C-408E-A906-1C4E299DD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62" t="54637" r="6959" b="8262"/>
          <a:stretch/>
        </p:blipFill>
        <p:spPr>
          <a:xfrm>
            <a:off x="2387286" y="755374"/>
            <a:ext cx="8113512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844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D367F2-C259-4E4A-9743-291A10AA0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7" t="6944" r="8408" b="55230"/>
          <a:stretch/>
        </p:blipFill>
        <p:spPr>
          <a:xfrm>
            <a:off x="2753139" y="621195"/>
            <a:ext cx="7996715" cy="5153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717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D367F2-C259-4E4A-9743-291A10AA0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33" t="46899" r="8922" b="10606"/>
          <a:stretch/>
        </p:blipFill>
        <p:spPr>
          <a:xfrm>
            <a:off x="2753139" y="621195"/>
            <a:ext cx="7996715" cy="5789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012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E54EEF-6A3F-4BD6-9534-C5F8FCBAB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62" r="7368" b="75217"/>
          <a:stretch/>
        </p:blipFill>
        <p:spPr>
          <a:xfrm>
            <a:off x="1600200" y="934278"/>
            <a:ext cx="8623855" cy="3588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822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B1712BA-5A16-463B-92E0-50E65A37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46" t="12437" r="9653" b="55824"/>
          <a:stretch/>
        </p:blipFill>
        <p:spPr>
          <a:xfrm>
            <a:off x="1255776" y="890016"/>
            <a:ext cx="10331159" cy="5657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1616" y="97536"/>
            <a:ext cx="1258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7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B1712BA-5A16-463B-92E0-50E65A37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79" t="44434" r="9805" b="9386"/>
          <a:stretch/>
        </p:blipFill>
        <p:spPr>
          <a:xfrm>
            <a:off x="2072640" y="292608"/>
            <a:ext cx="9948672" cy="6339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3611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35</Words>
  <Application>Microsoft Office PowerPoint</Application>
  <PresentationFormat>Custom</PresentationFormat>
  <Paragraphs>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10</cp:revision>
  <dcterms:created xsi:type="dcterms:W3CDTF">2020-08-07T08:50:12Z</dcterms:created>
  <dcterms:modified xsi:type="dcterms:W3CDTF">2024-04-26T09:10:26Z</dcterms:modified>
</cp:coreProperties>
</file>