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2" r:id="rId4"/>
    <p:sldId id="265" r:id="rId5"/>
    <p:sldId id="264" r:id="rId6"/>
    <p:sldId id="257" r:id="rId7"/>
    <p:sldId id="267" r:id="rId8"/>
    <p:sldId id="263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581400" y="1466850"/>
            <a:ext cx="5384800" cy="342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9404"/>
              </a:avLst>
            </a:prstTxWarp>
          </a:bodyPr>
          <a:lstStyle/>
          <a:p>
            <a:pPr algn="ctr"/>
            <a:endParaRPr 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.VnArabia"/>
            </a:endParaRPr>
          </a:p>
        </p:txBody>
      </p:sp>
      <p:pic>
        <p:nvPicPr>
          <p:cNvPr id="2051" name="Picture 8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1938"/>
            <a:ext cx="1219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188"/>
            <a:ext cx="1219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3200" y="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56511">
            <a:off x="10509251" y="52578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318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33" y="548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2298700" y="3117850"/>
            <a:ext cx="5105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566584">
            <a:off x="10525125" y="5191125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9410700" y="3136900"/>
            <a:ext cx="5105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28320" y="1447801"/>
            <a:ext cx="11176000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6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HP001 4 hàng" pitchFamily="34" charset="0"/>
                <a:cs typeface="Arial" charset="0"/>
              </a:rPr>
              <a:t>Chào </a:t>
            </a:r>
            <a:r>
              <a:rPr lang="en-US" sz="4600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HP001 4 hàng" pitchFamily="34" charset="0"/>
                <a:cs typeface="Arial" charset="0"/>
              </a:rPr>
              <a:t>mừng </a:t>
            </a:r>
          </a:p>
          <a:p>
            <a:pPr algn="ctr">
              <a:defRPr/>
            </a:pPr>
            <a:r>
              <a:rPr lang="en-US" sz="4600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HP001 4 hàng" pitchFamily="34" charset="0"/>
                <a:cs typeface="Arial" charset="0"/>
              </a:rPr>
              <a:t>quý thầy cô đến thăm, dự giờ lớp 1A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999" y="609601"/>
            <a:ext cx="11379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ĐẠI LỘC</a:t>
            </a:r>
          </a:p>
          <a:p>
            <a:pPr algn="ctr">
              <a:defRPr/>
            </a:pPr>
            <a:r>
              <a:rPr lang="en-US" sz="2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ĐẠI QUANG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5280" y="3145537"/>
            <a:ext cx="4645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>
                  <a:solidFill>
                    <a:srgbClr val="80008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Arial" charset="0"/>
              </a:rPr>
              <a:t>Môn: </a:t>
            </a:r>
            <a:r>
              <a:rPr lang="en-US" sz="3600" b="1" dirty="0" smtClean="0">
                <a:ln>
                  <a:solidFill>
                    <a:srgbClr val="80008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Arial" charset="0"/>
              </a:rPr>
              <a:t>Toán</a:t>
            </a:r>
          </a:p>
          <a:p>
            <a:pPr algn="ctr">
              <a:defRPr/>
            </a:pPr>
            <a:r>
              <a:rPr lang="en-US" sz="3600" b="1" dirty="0" smtClean="0">
                <a:ln>
                  <a:solidFill>
                    <a:srgbClr val="800080"/>
                  </a:solidFill>
                </a:ln>
                <a:solidFill>
                  <a:srgbClr val="FF0000"/>
                </a:solidFill>
                <a:latin typeface="HP001 5 hàng" pitchFamily="34" charset="0"/>
                <a:cs typeface="Arial" charset="0"/>
              </a:rPr>
              <a:t>GV: Trương Thị Liễu</a:t>
            </a:r>
            <a:endParaRPr lang="en-US" sz="3600" b="1" dirty="0">
              <a:ln>
                <a:solidFill>
                  <a:srgbClr val="800080"/>
                </a:solidFill>
              </a:ln>
              <a:solidFill>
                <a:srgbClr val="FF0000"/>
              </a:solidFill>
              <a:latin typeface="HP001 5 hàng" pitchFamily="34" charset="0"/>
              <a:cs typeface="Arial" charset="0"/>
            </a:endParaRPr>
          </a:p>
        </p:txBody>
      </p:sp>
      <p:pic>
        <p:nvPicPr>
          <p:cNvPr id="2065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0100" y="5343525"/>
            <a:ext cx="825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9351" y="152400"/>
            <a:ext cx="5016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3552CE-BAD9-4757-A994-5B5FE8F6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3" t="5930" r="7793" b="26562"/>
          <a:stretch/>
        </p:blipFill>
        <p:spPr>
          <a:xfrm>
            <a:off x="6303523" y="-1"/>
            <a:ext cx="5888477" cy="67046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74464-9ACD-42DC-999B-622F56A7F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9" t="75112" r="8621" b="8736"/>
          <a:stretch/>
        </p:blipFill>
        <p:spPr>
          <a:xfrm>
            <a:off x="-1" y="2996119"/>
            <a:ext cx="6303523" cy="17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28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818BF8-B3EB-4826-AE83-E948D6263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3" t="5073" r="9002" b="80579"/>
          <a:stretch/>
        </p:blipFill>
        <p:spPr>
          <a:xfrm>
            <a:off x="1073426" y="1838739"/>
            <a:ext cx="1030899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7145DA-2B9B-4C19-BA66-92C09BE32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22" t="27619" r="10681" b="17383"/>
          <a:stretch/>
        </p:blipFill>
        <p:spPr>
          <a:xfrm>
            <a:off x="3084576" y="109728"/>
            <a:ext cx="8900160" cy="6650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88" y="1255776"/>
            <a:ext cx="30251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Một tuần lễ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gồm 7 ngày: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hai, thứ ba,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thứ tư, thứ năm,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thứ sáu, thứ bảy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và chủ nhật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20601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780E79-65F7-4A3F-9D77-F11B41C0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4" t="14190" r="9225" b="54361"/>
          <a:stretch/>
        </p:blipFill>
        <p:spPr>
          <a:xfrm>
            <a:off x="1944915" y="188686"/>
            <a:ext cx="10247086" cy="64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4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780E79-65F7-4A3F-9D77-F11B41C0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3" t="45349" r="9225" b="34940"/>
          <a:stretch/>
        </p:blipFill>
        <p:spPr>
          <a:xfrm>
            <a:off x="1204417" y="1550503"/>
            <a:ext cx="9783165" cy="33097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0503D2-14F7-47AF-8847-CBEE2F364E4B}"/>
              </a:ext>
            </a:extLst>
          </p:cNvPr>
          <p:cNvSpPr/>
          <p:nvPr/>
        </p:nvSpPr>
        <p:spPr>
          <a:xfrm>
            <a:off x="5049078" y="4094922"/>
            <a:ext cx="1699592" cy="6460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973846-BE24-4E29-BEF3-17D31C35FC0D}"/>
              </a:ext>
            </a:extLst>
          </p:cNvPr>
          <p:cNvSpPr/>
          <p:nvPr/>
        </p:nvSpPr>
        <p:spPr>
          <a:xfrm>
            <a:off x="9057860" y="4197626"/>
            <a:ext cx="1699592" cy="6460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năm</a:t>
            </a:r>
          </a:p>
        </p:txBody>
      </p:sp>
    </p:spTree>
    <p:extLst>
      <p:ext uri="{BB962C8B-B14F-4D97-AF65-F5344CB8AC3E}">
        <p14:creationId xmlns:p14="http://schemas.microsoft.com/office/powerpoint/2010/main" xmlns="" val="28200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1AED19-74BC-45B8-900B-D1BD47749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1" t="64624" r="9226" b="31454"/>
          <a:stretch/>
        </p:blipFill>
        <p:spPr>
          <a:xfrm>
            <a:off x="176805" y="1043608"/>
            <a:ext cx="11436324" cy="760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33C74C-60E4-42A2-BFF3-AC3FC4360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4" t="69783" r="48678" b="9348"/>
          <a:stretch/>
        </p:blipFill>
        <p:spPr>
          <a:xfrm>
            <a:off x="16564" y="2139478"/>
            <a:ext cx="5928098" cy="4495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9FA4E9-FB1E-420D-B66C-B01242184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93" t="68989" r="9225" b="8274"/>
          <a:stretch/>
        </p:blipFill>
        <p:spPr>
          <a:xfrm>
            <a:off x="6096000" y="2048576"/>
            <a:ext cx="5928098" cy="4776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0476F9-2314-43FA-852C-14DB557F34C3}"/>
              </a:ext>
            </a:extLst>
          </p:cNvPr>
          <p:cNvSpPr/>
          <p:nvPr/>
        </p:nvSpPr>
        <p:spPr>
          <a:xfrm>
            <a:off x="536713" y="3588026"/>
            <a:ext cx="1193910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5675D1-CFE8-44C5-A9FC-ADB2DB82F5D7}"/>
              </a:ext>
            </a:extLst>
          </p:cNvPr>
          <p:cNvSpPr/>
          <p:nvPr/>
        </p:nvSpPr>
        <p:spPr>
          <a:xfrm>
            <a:off x="4108173" y="3588026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năm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66CA6B-CA74-4AD6-AE2A-039C930D07EA}"/>
              </a:ext>
            </a:extLst>
          </p:cNvPr>
          <p:cNvSpPr/>
          <p:nvPr/>
        </p:nvSpPr>
        <p:spPr>
          <a:xfrm>
            <a:off x="8380875" y="3670853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bảy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25A83F6-5CDC-4255-8BB5-4C9D24584DAE}"/>
              </a:ext>
            </a:extLst>
          </p:cNvPr>
          <p:cNvSpPr/>
          <p:nvPr/>
        </p:nvSpPr>
        <p:spPr>
          <a:xfrm>
            <a:off x="10265965" y="3684663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Chủ nhật</a:t>
            </a:r>
          </a:p>
        </p:txBody>
      </p:sp>
    </p:spTree>
    <p:extLst>
      <p:ext uri="{BB962C8B-B14F-4D97-AF65-F5344CB8AC3E}">
        <p14:creationId xmlns:p14="http://schemas.microsoft.com/office/powerpoint/2010/main" xmlns="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818BF8-B3EB-4826-AE83-E948D6263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3" t="5073" r="9002" b="80579"/>
          <a:stretch/>
        </p:blipFill>
        <p:spPr>
          <a:xfrm>
            <a:off x="1073426" y="1838739"/>
            <a:ext cx="1030899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5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BA9F21-F499-4D61-B55F-1C1351094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0" t="13017" r="8018" b="44809"/>
          <a:stretch/>
        </p:blipFill>
        <p:spPr>
          <a:xfrm>
            <a:off x="2295939" y="332961"/>
            <a:ext cx="8660397" cy="6192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63D48B1-FC6F-4449-99EE-D256347E7E3B}"/>
              </a:ext>
            </a:extLst>
          </p:cNvPr>
          <p:cNvSpPr/>
          <p:nvPr/>
        </p:nvSpPr>
        <p:spPr>
          <a:xfrm>
            <a:off x="4288894" y="2176669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F65306D-055C-4723-8805-4979224D51D1}"/>
              </a:ext>
            </a:extLst>
          </p:cNvPr>
          <p:cNvSpPr/>
          <p:nvPr/>
        </p:nvSpPr>
        <p:spPr>
          <a:xfrm>
            <a:off x="5888775" y="3369368"/>
            <a:ext cx="1774295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năm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D5C5DB3-A2AF-45B2-A9B8-3D974B99527E}"/>
              </a:ext>
            </a:extLst>
          </p:cNvPr>
          <p:cNvSpPr/>
          <p:nvPr/>
        </p:nvSpPr>
        <p:spPr>
          <a:xfrm>
            <a:off x="5733381" y="4555440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sáu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CDFB961-7804-42A3-82E7-15552F062D5C}"/>
              </a:ext>
            </a:extLst>
          </p:cNvPr>
          <p:cNvSpPr/>
          <p:nvPr/>
        </p:nvSpPr>
        <p:spPr>
          <a:xfrm>
            <a:off x="7380013" y="4025350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bảy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0E9614F-E5F5-4384-A580-F27A32440CE9}"/>
              </a:ext>
            </a:extLst>
          </p:cNvPr>
          <p:cNvSpPr/>
          <p:nvPr/>
        </p:nvSpPr>
        <p:spPr>
          <a:xfrm>
            <a:off x="7380013" y="5156755"/>
            <a:ext cx="1764785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Chủ nhật</a:t>
            </a:r>
          </a:p>
        </p:txBody>
      </p:sp>
    </p:spTree>
    <p:extLst>
      <p:ext uri="{BB962C8B-B14F-4D97-AF65-F5344CB8AC3E}">
        <p14:creationId xmlns:p14="http://schemas.microsoft.com/office/powerpoint/2010/main" xmlns="" val="36940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BA9F21-F499-4D61-B55F-1C1351094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7" t="56745" r="7831" b="10806"/>
          <a:stretch/>
        </p:blipFill>
        <p:spPr>
          <a:xfrm>
            <a:off x="2198662" y="856648"/>
            <a:ext cx="8660397" cy="47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83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84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12</cp:revision>
  <dcterms:created xsi:type="dcterms:W3CDTF">2020-08-07T08:50:12Z</dcterms:created>
  <dcterms:modified xsi:type="dcterms:W3CDTF">2024-04-26T09:16:59Z</dcterms:modified>
</cp:coreProperties>
</file>