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7"/>
  </p:notesMasterIdLst>
  <p:sldIdLst>
    <p:sldId id="298" r:id="rId4"/>
    <p:sldId id="296" r:id="rId5"/>
    <p:sldId id="262" r:id="rId6"/>
    <p:sldId id="256" r:id="rId7"/>
    <p:sldId id="322" r:id="rId8"/>
    <p:sldId id="297" r:id="rId9"/>
    <p:sldId id="299" r:id="rId10"/>
    <p:sldId id="300" r:id="rId11"/>
    <p:sldId id="265" r:id="rId12"/>
    <p:sldId id="343" r:id="rId13"/>
    <p:sldId id="344" r:id="rId14"/>
    <p:sldId id="345" r:id="rId15"/>
    <p:sldId id="346" r:id="rId16"/>
    <p:sldId id="301" r:id="rId17"/>
    <p:sldId id="303" r:id="rId18"/>
    <p:sldId id="29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9" r:id="rId29"/>
    <p:sldId id="320" r:id="rId30"/>
    <p:sldId id="318" r:id="rId31"/>
    <p:sldId id="313" r:id="rId32"/>
    <p:sldId id="289" r:id="rId33"/>
    <p:sldId id="321" r:id="rId34"/>
    <p:sldId id="315" r:id="rId35"/>
    <p:sldId id="3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76" d="100"/>
          <a:sy n="76" d="100"/>
        </p:scale>
        <p:origin x="9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A4F80-915C-46AE-33E6-36F1FC9F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968BE-281E-622E-876A-9A3CC266D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CAFB-8504-EC53-8D6A-460EC5F49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D1163-FAC6-47FF-9DC5-DAB165175FA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6CD42-BC38-09BF-1C78-7DDED5F62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DDDB-DFCD-52E5-F593-7C15C919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98D2919-D9EB-CA1C-98E6-A291908554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7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2.svg"/><Relationship Id="rId7" Type="http://schemas.openxmlformats.org/officeDocument/2006/relationships/image" Target="../media/image2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74.sv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wm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9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xmlns="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1" r:id="rId2" imgW="5038560" imgH="828720"/>
        </mc:Choice>
        <mc:Fallback>
          <p:control name="TextBox1" r:id="rId2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D7933-8A01-7D66-B999-8D7F5B2802BE}"/>
              </a:ext>
            </a:extLst>
          </p:cNvPr>
          <p:cNvSpPr txBox="1"/>
          <p:nvPr/>
        </p:nvSpPr>
        <p:spPr>
          <a:xfrm>
            <a:off x="4189126" y="481946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429</TotalTime>
  <Words>1042</Words>
  <Application>Microsoft Office PowerPoint</Application>
  <PresentationFormat>Widescreen</PresentationFormat>
  <Paragraphs>217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等线</vt:lpstr>
      <vt:lpstr>inpin heiti</vt:lpstr>
      <vt:lpstr>LNTH-LuoLuoNotangYuanTi 1</vt:lpstr>
      <vt:lpstr>Pattaya</vt:lpstr>
      <vt:lpstr>SVN-Shintia Script</vt:lpstr>
      <vt:lpstr>Times New Roman</vt:lpstr>
      <vt:lpstr>Wingdings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86</cp:revision>
  <dcterms:created xsi:type="dcterms:W3CDTF">2023-03-05T01:12:13Z</dcterms:created>
  <dcterms:modified xsi:type="dcterms:W3CDTF">2023-09-25T13:50:07Z</dcterms:modified>
</cp:coreProperties>
</file>