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9"/>
  </p:notesMasterIdLst>
  <p:sldIdLst>
    <p:sldId id="312" r:id="rId5"/>
    <p:sldId id="352" r:id="rId6"/>
    <p:sldId id="384" r:id="rId7"/>
    <p:sldId id="344" r:id="rId8"/>
    <p:sldId id="349" r:id="rId9"/>
    <p:sldId id="350" r:id="rId10"/>
    <p:sldId id="351" r:id="rId11"/>
    <p:sldId id="318" r:id="rId12"/>
    <p:sldId id="291" r:id="rId13"/>
    <p:sldId id="385" r:id="rId14"/>
    <p:sldId id="293" r:id="rId15"/>
    <p:sldId id="386" r:id="rId16"/>
    <p:sldId id="387" r:id="rId17"/>
    <p:sldId id="295" r:id="rId18"/>
    <p:sldId id="388" r:id="rId19"/>
    <p:sldId id="389" r:id="rId20"/>
    <p:sldId id="304" r:id="rId21"/>
    <p:sldId id="392" r:id="rId22"/>
    <p:sldId id="299" r:id="rId23"/>
    <p:sldId id="306" r:id="rId24"/>
    <p:sldId id="395" r:id="rId25"/>
    <p:sldId id="396" r:id="rId26"/>
    <p:sldId id="397" r:id="rId27"/>
    <p:sldId id="398" r:id="rId28"/>
    <p:sldId id="399" r:id="rId29"/>
    <p:sldId id="305" r:id="rId30"/>
    <p:sldId id="400" r:id="rId31"/>
    <p:sldId id="401" r:id="rId32"/>
    <p:sldId id="402" r:id="rId33"/>
    <p:sldId id="348" r:id="rId34"/>
    <p:sldId id="403" r:id="rId35"/>
    <p:sldId id="316" r:id="rId36"/>
    <p:sldId id="275"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15/9/2024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15/09/2024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15/9/2024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15/9/2024</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15/9/2024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15/09/2024</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08164FAE-F2D4-2FAC-D4CD-40686731CF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15/9/2024</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6.png"/><Relationship Id="rId10" Type="http://schemas.microsoft.com/office/2007/relationships/hdphoto" Target="../media/hdphoto16.wdp"/><Relationship Id="rId4" Type="http://schemas.openxmlformats.org/officeDocument/2006/relationships/image" Target="../media/image45.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4.png"/><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7.png"/><Relationship Id="rId4" Type="http://schemas.microsoft.com/office/2007/relationships/hdphoto" Target="../media/hdphoto10.wdp"/><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0.wdp"/><Relationship Id="rId7" Type="http://schemas.openxmlformats.org/officeDocument/2006/relationships/image" Target="../media/image5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gif"/><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2.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png"/><Relationship Id="rId18" Type="http://schemas.microsoft.com/office/2007/relationships/hdphoto" Target="../media/hdphoto4.wdp"/><Relationship Id="rId26" Type="http://schemas.openxmlformats.org/officeDocument/2006/relationships/image" Target="../media/image9.png"/><Relationship Id="rId3" Type="http://schemas.openxmlformats.org/officeDocument/2006/relationships/slideLayout" Target="../slideLayouts/slideLayout26.xml"/><Relationship Id="rId21"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slide" Target="slide4.xml"/><Relationship Id="rId17" Type="http://schemas.openxmlformats.org/officeDocument/2006/relationships/image" Target="../media/image17.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6.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3.png"/><Relationship Id="rId24" Type="http://schemas.openxmlformats.org/officeDocument/2006/relationships/image" Target="../media/image20.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2.png"/><Relationship Id="rId14" Type="http://schemas.openxmlformats.org/officeDocument/2006/relationships/image" Target="../media/image15.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6.png"/><Relationship Id="rId3" Type="http://schemas.openxmlformats.org/officeDocument/2006/relationships/image" Target="../media/image27.png"/><Relationship Id="rId7" Type="http://schemas.openxmlformats.org/officeDocument/2006/relationships/image" Target="../media/image84.png"/><Relationship Id="rId12"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28.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9.wdp"/><Relationship Id="rId4" Type="http://schemas.openxmlformats.org/officeDocument/2006/relationships/image" Target="../media/image27.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4"/>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5"/>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name="TextBox1" r:id="rId1" imgW="5038560" imgH="828720"/>
        </mc:Choice>
        <mc:Fallback>
          <p:control name="TextBox1" r:id="rId1" imgW="5038560" imgH="8287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6"/>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
        <p:nvSpPr>
          <p:cNvPr id="8" name="TextBox 7">
            <a:extLst>
              <a:ext uri="{FF2B5EF4-FFF2-40B4-BE49-F238E27FC236}">
                <a16:creationId xmlns:a16="http://schemas.microsoft.com/office/drawing/2014/main" id="{506CB871-F751-5657-79FE-BE26DF753B51}"/>
              </a:ext>
            </a:extLst>
          </p:cNvPr>
          <p:cNvSpPr txBox="1"/>
          <p:nvPr/>
        </p:nvSpPr>
        <p:spPr>
          <a:xfrm>
            <a:off x="3911572" y="4461056"/>
            <a:ext cx="6181725" cy="523220"/>
          </a:xfrm>
          <a:prstGeom prst="rect">
            <a:avLst/>
          </a:prstGeom>
          <a:noFill/>
        </p:spPr>
        <p:txBody>
          <a:bodyPr wrap="square" rtlCol="0">
            <a:spAutoFit/>
          </a:bodyPr>
          <a:lstStyle/>
          <a:p>
            <a:r>
              <a:rPr lang="en-US" sz="2800" dirty="0" err="1">
                <a:solidFill>
                  <a:srgbClr val="FF0000"/>
                </a:solidFill>
                <a:latin typeface="Pattaya" panose="00000500000000000000" pitchFamily="2" charset="-34"/>
                <a:cs typeface="Pattaya" panose="00000500000000000000" pitchFamily="2" charset="-34"/>
              </a:rPr>
              <a:t>Hương</a:t>
            </a:r>
            <a:r>
              <a:rPr lang="en-US" sz="2800" dirty="0">
                <a:solidFill>
                  <a:srgbClr val="FF0000"/>
                </a:solidFill>
                <a:latin typeface="Pattaya" panose="00000500000000000000" pitchFamily="2" charset="-34"/>
                <a:cs typeface="Pattaya" panose="00000500000000000000" pitchFamily="2" charset="-34"/>
              </a:rPr>
              <a:t> </a:t>
            </a:r>
            <a:r>
              <a:rPr lang="en-US" sz="2800" dirty="0" err="1">
                <a:solidFill>
                  <a:srgbClr val="FF0000"/>
                </a:solidFill>
                <a:latin typeface="Pattaya" panose="00000500000000000000" pitchFamily="2" charset="-34"/>
                <a:cs typeface="Pattaya" panose="00000500000000000000" pitchFamily="2" charset="-34"/>
              </a:rPr>
              <a:t>Thảo</a:t>
            </a:r>
            <a:r>
              <a:rPr lang="en-US" sz="2800" dirty="0">
                <a:solidFill>
                  <a:srgbClr val="FF0000"/>
                </a:solidFill>
                <a:latin typeface="Pattaya" panose="00000500000000000000" pitchFamily="2" charset="-34"/>
                <a:cs typeface="Pattaya" panose="00000500000000000000" pitchFamily="2" charset="-34"/>
              </a:rPr>
              <a:t> – </a:t>
            </a:r>
            <a:r>
              <a:rPr lang="en-US" sz="2800" dirty="0" err="1">
                <a:solidFill>
                  <a:srgbClr val="FF0000"/>
                </a:solidFill>
                <a:latin typeface="Pattaya" panose="00000500000000000000" pitchFamily="2" charset="-34"/>
                <a:cs typeface="Pattaya" panose="00000500000000000000" pitchFamily="2" charset="-34"/>
              </a:rPr>
              <a:t>Zalo</a:t>
            </a:r>
            <a:r>
              <a:rPr lang="en-US" sz="2800" dirty="0">
                <a:solidFill>
                  <a:srgbClr val="FF000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2258</Words>
  <Application>Microsoft Office PowerPoint</Application>
  <PresentationFormat>Widescreen</PresentationFormat>
  <Paragraphs>150</Paragraphs>
  <Slides>34</Slides>
  <Notes>6</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34</vt:i4>
      </vt:variant>
    </vt:vector>
  </HeadingPairs>
  <TitlesOfParts>
    <vt:vector size="52" baseType="lpstr">
      <vt:lpstr>Arial</vt:lpstr>
      <vt:lpstr>Arial-Rounded</vt:lpstr>
      <vt:lpstr>Calibri</vt:lpstr>
      <vt:lpstr>Calibri (Body)</vt:lpstr>
      <vt:lpstr>Calibri Light</vt:lpstr>
      <vt:lpstr>Cambria</vt:lpstr>
      <vt:lpstr>Chewy</vt:lpstr>
      <vt:lpstr>Comfortaa</vt:lpstr>
      <vt:lpstr>Delius Unicase</vt:lpstr>
      <vt:lpstr>inpin heiti</vt:lpstr>
      <vt:lpstr>Pattaya</vt:lpstr>
      <vt:lpstr>Times New Roman</vt:lpstr>
      <vt:lpstr>UTM Duepuntozero</vt:lpstr>
      <vt:lpstr>UTM Edwardian</vt: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47</cp:revision>
  <dcterms:created xsi:type="dcterms:W3CDTF">2023-06-08T10:39:05Z</dcterms:created>
  <dcterms:modified xsi:type="dcterms:W3CDTF">2024-09-15T14:21:47Z</dcterms:modified>
</cp:coreProperties>
</file>