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39"/>
  </p:notesMasterIdLst>
  <p:sldIdLst>
    <p:sldId id="2661" r:id="rId4"/>
    <p:sldId id="263" r:id="rId5"/>
    <p:sldId id="2646" r:id="rId6"/>
    <p:sldId id="2647" r:id="rId7"/>
    <p:sldId id="333" r:id="rId8"/>
    <p:sldId id="334" r:id="rId9"/>
    <p:sldId id="335" r:id="rId10"/>
    <p:sldId id="274" r:id="rId11"/>
    <p:sldId id="258" r:id="rId12"/>
    <p:sldId id="264" r:id="rId13"/>
    <p:sldId id="277" r:id="rId14"/>
    <p:sldId id="2648" r:id="rId15"/>
    <p:sldId id="2631" r:id="rId16"/>
    <p:sldId id="2649" r:id="rId17"/>
    <p:sldId id="2650" r:id="rId18"/>
    <p:sldId id="2632" r:id="rId19"/>
    <p:sldId id="2633" r:id="rId20"/>
    <p:sldId id="2651" r:id="rId21"/>
    <p:sldId id="2652" r:id="rId22"/>
    <p:sldId id="2634" r:id="rId23"/>
    <p:sldId id="2653" r:id="rId24"/>
    <p:sldId id="2654" r:id="rId25"/>
    <p:sldId id="2643" r:id="rId26"/>
    <p:sldId id="2644" r:id="rId27"/>
    <p:sldId id="2639" r:id="rId28"/>
    <p:sldId id="2641" r:id="rId29"/>
    <p:sldId id="2655" r:id="rId30"/>
    <p:sldId id="2656" r:id="rId31"/>
    <p:sldId id="2657" r:id="rId32"/>
    <p:sldId id="2660" r:id="rId33"/>
    <p:sldId id="2645" r:id="rId34"/>
    <p:sldId id="278" r:id="rId35"/>
    <p:sldId id="2658" r:id="rId36"/>
    <p:sldId id="2659" r:id="rId37"/>
    <p:sldId id="32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1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5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0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0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0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0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3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5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5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8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2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8.png"/><Relationship Id="rId5" Type="http://schemas.openxmlformats.org/officeDocument/2006/relationships/image" Target="../media/image28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slide" Target="slide5.xml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24" Type="http://schemas.microsoft.com/office/2007/relationships/hdphoto" Target="../media/hdphoto2.wdp"/><Relationship Id="rId5" Type="http://schemas.openxmlformats.org/officeDocument/2006/relationships/image" Target="../media/image10.jpeg"/><Relationship Id="rId15" Type="http://schemas.openxmlformats.org/officeDocument/2006/relationships/slide" Target="slide4.xml"/><Relationship Id="rId23" Type="http://schemas.openxmlformats.org/officeDocument/2006/relationships/image" Target="../media/image23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8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emf"/><Relationship Id="rId11" Type="http://schemas.openxmlformats.org/officeDocument/2006/relationships/image" Target="../media/image78.png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62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=""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=""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=""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=""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=""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=""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=""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=""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=""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=""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=""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843B93-643B-4B2D-AA16-71D22A09C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398" y="3476096"/>
            <a:ext cx="6194073" cy="249348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=""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=""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=""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=""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=""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66753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hiểu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=""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=""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=""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SVN-Bear" panose="02040603050506020204" pitchFamily="18" charset="0"/>
                <a:ea typeface="+mn-ea"/>
                <a:cs typeface="+mn-cs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=""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=""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=""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=""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=""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=""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=""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=""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=""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=""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=""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=""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=""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=""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=""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=""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=""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=""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658</Words>
  <Application>Microsoft Office PowerPoint</Application>
  <PresentationFormat>Custom</PresentationFormat>
  <Paragraphs>100</Paragraphs>
  <Slides>35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Building Siblings Relationships by Slidesgo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PHONG VU</cp:lastModifiedBy>
  <cp:revision>34</cp:revision>
  <dcterms:created xsi:type="dcterms:W3CDTF">2022-06-13T07:58:25Z</dcterms:created>
  <dcterms:modified xsi:type="dcterms:W3CDTF">2024-09-24T10:20:13Z</dcterms:modified>
</cp:coreProperties>
</file>