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823" r:id="rId3"/>
    <p:sldId id="824" r:id="rId4"/>
    <p:sldId id="863" r:id="rId5"/>
    <p:sldId id="826" r:id="rId6"/>
    <p:sldId id="828" r:id="rId7"/>
    <p:sldId id="829" r:id="rId8"/>
    <p:sldId id="830" r:id="rId9"/>
    <p:sldId id="831" r:id="rId10"/>
    <p:sldId id="868" r:id="rId11"/>
    <p:sldId id="257" r:id="rId12"/>
    <p:sldId id="871" r:id="rId13"/>
    <p:sldId id="836" r:id="rId14"/>
    <p:sldId id="837" r:id="rId15"/>
    <p:sldId id="838" r:id="rId16"/>
    <p:sldId id="839" r:id="rId17"/>
    <p:sldId id="869" r:id="rId18"/>
    <p:sldId id="855" r:id="rId19"/>
    <p:sldId id="870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2024/9/27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audio" Target="../media/audio6.wav"/><Relationship Id="rId4" Type="http://schemas.openxmlformats.org/officeDocument/2006/relationships/image" Target="../media/image23.gif"/><Relationship Id="rId9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74B1BF2-2EA0-40D6-B2A1-F38FC0656751}"/>
              </a:ext>
            </a:extLst>
          </p:cNvPr>
          <p:cNvSpPr txBox="1"/>
          <p:nvPr/>
        </p:nvSpPr>
        <p:spPr>
          <a:xfrm>
            <a:off x="3138300" y="1059818"/>
            <a:ext cx="7931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Ôn</a:t>
            </a:r>
            <a:r>
              <a:rPr kumimoji="0" lang="en-US" sz="72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tập</a:t>
            </a:r>
            <a:r>
              <a:rPr kumimoji="0" lang="en-US" sz="72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bảng</a:t>
            </a:r>
            <a:r>
              <a:rPr kumimoji="0" lang="en-US" sz="72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nhân</a:t>
            </a:r>
            <a:r>
              <a:rPr kumimoji="0" lang="en-US" sz="72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xmlns="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xmlns="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xmlns="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xmlns="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xmlns="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xmlns="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xmlns="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xmlns="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xmlns="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xmlns="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xmlns="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xmlns="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xmlns="" id="{DD41BDC7-841E-40CC-B8AC-4A3D323C8985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xmlns="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xmlns="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xmlns="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xmlns="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xmlns="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xmlns="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xmlns="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xmlns="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xmlns="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xmlns="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xmlns="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xmlns="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xmlns="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xmlns="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xmlns="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xmlns="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xmlns="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xmlns="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xmlns="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xmlns="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xmlns="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xmlns="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xmlns="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xmlns="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xmlns="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xmlns="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xmlns="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xmlns="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xmlns="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xmlns="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xmlns="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9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xmlns="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xmlns="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xmlns="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xmlns="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xmlns="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xmlns="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xmlns="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xmlns="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xmlns="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528</Words>
  <Application>Microsoft Office PowerPoint</Application>
  <PresentationFormat>Widescreen</PresentationFormat>
  <Paragraphs>195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Coiny</vt:lpstr>
      <vt:lpstr>Pattaya</vt:lpstr>
      <vt:lpstr>Patrick Hand</vt:lpstr>
      <vt:lpstr>SVN-Cookies</vt:lpstr>
      <vt:lpstr>Times New Roman</vt:lpstr>
      <vt:lpstr>杨任东竹石体-Medium</vt:lpstr>
      <vt:lpstr>等线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15</cp:revision>
  <dcterms:created xsi:type="dcterms:W3CDTF">2022-05-07T08:29:24Z</dcterms:created>
  <dcterms:modified xsi:type="dcterms:W3CDTF">2024-09-27T07:45:10Z</dcterms:modified>
</cp:coreProperties>
</file>