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  <p:sldMasterId id="2147483685" r:id="rId3"/>
    <p:sldMasterId id="2147483687" r:id="rId4"/>
    <p:sldMasterId id="2147483713" r:id="rId5"/>
    <p:sldMasterId id="2147483726" r:id="rId6"/>
    <p:sldMasterId id="2147483750" r:id="rId7"/>
    <p:sldMasterId id="2147483764" r:id="rId8"/>
  </p:sldMasterIdLst>
  <p:notesMasterIdLst>
    <p:notesMasterId r:id="rId31"/>
  </p:notesMasterIdLst>
  <p:sldIdLst>
    <p:sldId id="368" r:id="rId9"/>
    <p:sldId id="288" r:id="rId10"/>
    <p:sldId id="365" r:id="rId11"/>
    <p:sldId id="366" r:id="rId12"/>
    <p:sldId id="367" r:id="rId13"/>
    <p:sldId id="265" r:id="rId14"/>
    <p:sldId id="263" r:id="rId15"/>
    <p:sldId id="324" r:id="rId16"/>
    <p:sldId id="264" r:id="rId17"/>
    <p:sldId id="311" r:id="rId18"/>
    <p:sldId id="315" r:id="rId19"/>
    <p:sldId id="362" r:id="rId20"/>
    <p:sldId id="361" r:id="rId21"/>
    <p:sldId id="363" r:id="rId22"/>
    <p:sldId id="316" r:id="rId23"/>
    <p:sldId id="317" r:id="rId24"/>
    <p:sldId id="318" r:id="rId25"/>
    <p:sldId id="320" r:id="rId26"/>
    <p:sldId id="321" r:id="rId27"/>
    <p:sldId id="322" r:id="rId28"/>
    <p:sldId id="323" r:id="rId29"/>
    <p:sldId id="3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24/9/2023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5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088496"/>
            <a:ext cx="7381060" cy="186844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học</a:t>
            </a:r>
            <a:b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en-US" altLang="vi-VN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Môn:Tiếng</a:t>
            </a:r>
            <a: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Việt</a:t>
            </a:r>
            <a:b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en-US" altLang="vi-VN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alt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2A</a:t>
            </a:r>
            <a:endParaRPr lang="en-US" altLang="vi-VN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916" y="3520440"/>
            <a:ext cx="3286125" cy="33375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553634" y="2919948"/>
            <a:ext cx="480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GV: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883816" y="595911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4400" b="1" dirty="0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nối</a:t>
              </a:r>
              <a:r>
                <a:rPr lang="en-US" sz="4400" b="1" dirty="0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tiếp</a:t>
              </a:r>
              <a:r>
                <a:rPr lang="en-US" sz="4400" b="1" dirty="0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đoạn</a:t>
              </a:r>
              <a:endParaRPr lang="en-US" sz="4400" b="1" dirty="0">
                <a:solidFill>
                  <a:srgbClr val="0033CC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5" y="93281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661578" y="1103471"/>
            <a:ext cx="736995" cy="62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660974" y="2881261"/>
            <a:ext cx="736995" cy="624764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2896870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4479925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9910" y="417745"/>
            <a:ext cx="1481083" cy="1335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031682" y="714368"/>
            <a:ext cx="566972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D028-2ED4-4F56-AF4B-97BAB2DBF712}"/>
              </a:ext>
            </a:extLst>
          </p:cNvPr>
          <p:cNvSpPr txBox="1"/>
          <p:nvPr/>
        </p:nvSpPr>
        <p:spPr>
          <a:xfrm>
            <a:off x="4952144" y="2393879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80DF18-1AF5-4824-BB07-8209A7C8170D}"/>
              </a:ext>
            </a:extLst>
          </p:cNvPr>
          <p:cNvSpPr txBox="1"/>
          <p:nvPr/>
        </p:nvSpPr>
        <p:spPr>
          <a:xfrm>
            <a:off x="4952144" y="2978654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7D623C-27CB-44BE-815A-1B5AE8156E08}"/>
              </a:ext>
            </a:extLst>
          </p:cNvPr>
          <p:cNvSpPr txBox="1"/>
          <p:nvPr/>
        </p:nvSpPr>
        <p:spPr>
          <a:xfrm>
            <a:off x="4952144" y="3686719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18C3C0-3A74-46BC-B356-4F8B07F89B2C}"/>
              </a:ext>
            </a:extLst>
          </p:cNvPr>
          <p:cNvSpPr txBox="1"/>
          <p:nvPr/>
        </p:nvSpPr>
        <p:spPr>
          <a:xfrm>
            <a:off x="4952144" y="4394784"/>
            <a:ext cx="197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47716" y="263876"/>
            <a:ext cx="1213956" cy="1094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098160" y="2264306"/>
            <a:ext cx="7995683" cy="112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    Nhưng vừa đến cổng trường, tôi đã thấy mấy bạn cùng lớp đang ríu rít nói cười ở trong sân.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218668" y="244754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4209-5C52-4C42-AA15-5D89BA82CAB5}"/>
              </a:ext>
            </a:extLst>
          </p:cNvPr>
          <p:cNvSpPr/>
          <p:nvPr/>
        </p:nvSpPr>
        <p:spPr>
          <a:xfrm>
            <a:off x="2098160" y="3754746"/>
            <a:ext cx="7995681" cy="112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    Ngay cạnh chúng tôi,  mấy em lớp 1 đang rụt rè níu chặt tay bố mẹ, thật giống tôi năm ngoái.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077C17-7DA7-468E-B4DF-373E3726CC0E}"/>
              </a:ext>
            </a:extLst>
          </p:cNvPr>
          <p:cNvSpPr/>
          <p:nvPr/>
        </p:nvSpPr>
        <p:spPr>
          <a:xfrm>
            <a:off x="2218668" y="395192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rot="5400000">
            <a:off x="6273202" y="2595647"/>
            <a:ext cx="458346" cy="13447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rot="5400000">
            <a:off x="2448070" y="3102783"/>
            <a:ext cx="413851" cy="13307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rot="5400000">
            <a:off x="5133258" y="3078475"/>
            <a:ext cx="425827" cy="11344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17AC47-5B50-4D4D-B323-5CE6FD0CA4F4}"/>
              </a:ext>
            </a:extLst>
          </p:cNvPr>
          <p:cNvCxnSpPr/>
          <p:nvPr/>
        </p:nvCxnSpPr>
        <p:spPr>
          <a:xfrm rot="5400000">
            <a:off x="6856713" y="3085351"/>
            <a:ext cx="425828" cy="715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BAF783-4F0C-4CE2-B6EE-28595447914B}"/>
              </a:ext>
            </a:extLst>
          </p:cNvPr>
          <p:cNvCxnSpPr/>
          <p:nvPr/>
        </p:nvCxnSpPr>
        <p:spPr>
          <a:xfrm rot="5400000">
            <a:off x="6810806" y="3074991"/>
            <a:ext cx="411756" cy="7821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CDA67F-94D0-458E-BF01-92FA13BADCD4}"/>
              </a:ext>
            </a:extLst>
          </p:cNvPr>
          <p:cNvCxnSpPr/>
          <p:nvPr/>
        </p:nvCxnSpPr>
        <p:spPr>
          <a:xfrm rot="5400000">
            <a:off x="5215772" y="4042214"/>
            <a:ext cx="406519" cy="11848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9FABAE-44B9-4999-B5F1-4FF2A40F6C17}"/>
              </a:ext>
            </a:extLst>
          </p:cNvPr>
          <p:cNvCxnSpPr/>
          <p:nvPr/>
        </p:nvCxnSpPr>
        <p:spPr>
          <a:xfrm rot="5400000">
            <a:off x="8690194" y="4078989"/>
            <a:ext cx="468518" cy="9547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B8AEDB-DD56-4ABC-8761-C8E81EEA8E70}"/>
              </a:ext>
            </a:extLst>
          </p:cNvPr>
          <p:cNvCxnSpPr/>
          <p:nvPr/>
        </p:nvCxnSpPr>
        <p:spPr>
          <a:xfrm rot="5400000">
            <a:off x="7079131" y="4063071"/>
            <a:ext cx="472708" cy="1400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85B0E9-2437-4BE9-A1B2-065C0AE7A914}"/>
              </a:ext>
            </a:extLst>
          </p:cNvPr>
          <p:cNvCxnSpPr/>
          <p:nvPr/>
        </p:nvCxnSpPr>
        <p:spPr>
          <a:xfrm rot="5400000">
            <a:off x="6703257" y="4621235"/>
            <a:ext cx="478301" cy="15474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AE17FE-9975-4BDC-B05C-BFFC144CB503}"/>
              </a:ext>
            </a:extLst>
          </p:cNvPr>
          <p:cNvCxnSpPr/>
          <p:nvPr/>
        </p:nvCxnSpPr>
        <p:spPr>
          <a:xfrm rot="5400000">
            <a:off x="6617386" y="4630858"/>
            <a:ext cx="503454" cy="16065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C6A566-6CF9-4D38-9445-F7500CA38881}"/>
              </a:ext>
            </a:extLst>
          </p:cNvPr>
          <p:cNvCxnSpPr/>
          <p:nvPr/>
        </p:nvCxnSpPr>
        <p:spPr>
          <a:xfrm rot="5400000">
            <a:off x="3328671" y="4591813"/>
            <a:ext cx="419047" cy="15433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C6B045-0CB1-44DB-9B8D-3A01204A9C24}"/>
              </a:ext>
            </a:extLst>
          </p:cNvPr>
          <p:cNvSpPr txBox="1"/>
          <p:nvPr/>
        </p:nvSpPr>
        <p:spPr>
          <a:xfrm>
            <a:off x="2928941" y="811297"/>
            <a:ext cx="566972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29910" y="417745"/>
            <a:ext cx="1481083" cy="1335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1674" y="766608"/>
            <a:ext cx="555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  <a:sym typeface="+mn-lt"/>
              </a:rPr>
              <a:t>GIẢI NGHĨA TỪ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charset="0"/>
              <a:cs typeface="Times New Roman" pitchFamily="18" charset="0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5595" y="1871594"/>
            <a:ext cx="620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L</a:t>
            </a:r>
            <a:r>
              <a:rPr lang="en-US" sz="3600" b="1" u="none" strike="noStrike" dirty="0" err="1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oáng</a:t>
            </a:r>
            <a:r>
              <a:rPr lang="en-US" sz="3600" b="1" u="none" strike="noStrike" dirty="0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(</a:t>
            </a:r>
            <a:r>
              <a:rPr lang="en-US" sz="3600" b="1" u="none" strike="noStrike" dirty="0" err="1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một</a:t>
            </a:r>
            <a:r>
              <a:rPr lang="en-US" sz="3600" b="1" u="none" strike="noStrike" dirty="0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3600" b="1" u="none" strike="noStrike" dirty="0" err="1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cái</a:t>
            </a:r>
            <a:r>
              <a:rPr lang="en-US" sz="3600" b="1" u="none" strike="noStrike" dirty="0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): </a:t>
            </a:r>
            <a:r>
              <a:rPr lang="en-US" altLang="vi-VN" sz="3200" b="1" i="0" u="none" strike="noStrike" dirty="0" err="1">
                <a:solidFill>
                  <a:srgbClr val="231F20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rất</a:t>
            </a:r>
            <a:r>
              <a:rPr lang="en-US" altLang="vi-VN" sz="3200" b="1" i="0" u="none" strike="noStrike" dirty="0">
                <a:solidFill>
                  <a:srgbClr val="231F20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nhanh</a:t>
            </a:r>
            <a:endParaRPr lang="en-US" altLang="vi-VN" sz="2800" b="1" i="0" u="none" strike="noStrike" dirty="0">
              <a:solidFill>
                <a:srgbClr val="231F20"/>
              </a:solidFill>
              <a:effectLst/>
              <a:latin typeface="Times New Roman" pitchFamily="18" charset="0"/>
              <a:ea typeface="Arial-Rounded" panose="020B0500000000000000" charset="0"/>
              <a:cs typeface="Times New Roman" pitchFamily="18" charset="0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9282" y="2799956"/>
            <a:ext cx="822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none" strike="noStrike" dirty="0" err="1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Níu</a:t>
            </a:r>
            <a:r>
              <a:rPr lang="en-US" sz="3600" b="1" u="none" strike="noStrike" dirty="0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altLang="vi-VN" sz="3200" b="1" i="0" u="none" strike="noStrike" dirty="0" err="1">
                <a:solidFill>
                  <a:srgbClr val="231F20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nắm</a:t>
            </a:r>
            <a:r>
              <a:rPr lang="en-US" altLang="vi-VN" sz="3200" b="1" i="0" u="none" strike="noStrike" dirty="0">
                <a:solidFill>
                  <a:srgbClr val="231F20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lấy và kéo lại, kéo xuống</a:t>
            </a:r>
            <a:endParaRPr lang="en-US" altLang="vi-VN" sz="2800" b="1" i="0" u="none" strike="noStrike" dirty="0">
              <a:solidFill>
                <a:srgbClr val="231F20"/>
              </a:solidFill>
              <a:effectLst/>
              <a:latin typeface="Times New Roman" pitchFamily="18" charset="0"/>
              <a:ea typeface="Arial-Rounded" panose="020B0500000000000000" charset="0"/>
              <a:cs typeface="Times New Roman" pitchFamily="18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224" y="3792871"/>
            <a:ext cx="651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L</a:t>
            </a:r>
            <a:r>
              <a:rPr lang="en-US" sz="3600" b="1" u="none" strike="noStrike" dirty="0" err="1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ớn</a:t>
            </a:r>
            <a:r>
              <a:rPr lang="en-US" sz="3600" b="1" u="none" strike="noStrike" dirty="0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3600" b="1" u="none" strike="noStrike" dirty="0" err="1">
                <a:solidFill>
                  <a:srgbClr val="0033CC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bổng:</a:t>
            </a:r>
            <a:r>
              <a:rPr lang="en-US" altLang="vi-VN" sz="2800" b="1" i="0" u="none" strike="noStrike" dirty="0" err="1">
                <a:solidFill>
                  <a:srgbClr val="231F20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lớn</a:t>
            </a:r>
            <a:r>
              <a:rPr lang="en-US" altLang="vi-VN" sz="2800" b="1" i="0" u="none" strike="noStrike" dirty="0">
                <a:solidFill>
                  <a:srgbClr val="231F20"/>
                </a:solidFill>
                <a:effectLst/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nhanh, vượt hẳn lên</a:t>
            </a:r>
            <a:endParaRPr lang="en-US" altLang="vi-VN" sz="2800" b="1" i="0" u="none" strike="noStrike" dirty="0">
              <a:solidFill>
                <a:srgbClr val="231F20"/>
              </a:solidFill>
              <a:effectLst/>
              <a:latin typeface="Times New Roman" pitchFamily="18" charset="0"/>
              <a:ea typeface="Arial-Rounded" panose="020B0500000000000000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58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91628" y="593457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sinh</a:t>
              </a:r>
              <a:r>
                <a:rPr lang="en-US" sz="3600" b="1" dirty="0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3600" b="1" dirty="0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toàn</a:t>
              </a:r>
              <a:r>
                <a:rPr lang="en-US" sz="3600" b="1" dirty="0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bài</a:t>
              </a:r>
              <a:endParaRPr lang="en-US" sz="3600" b="1" dirty="0">
                <a:solidFill>
                  <a:srgbClr val="0033CC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530" y="1386205"/>
            <a:ext cx="10304145" cy="2019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65630" y="24847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80635" y="244475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5630" y="30943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ấy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hiện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mong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muốn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sớm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?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Vì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sao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08295" y="2462865"/>
            <a:ext cx="9129933" cy="286004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mong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sớm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ngay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cổng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líu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ríu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cười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sân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57"/>
            <a:ext cx="10515600" cy="193482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Bạn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ấy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thay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đổi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thế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2?</a:t>
            </a:r>
            <a:b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b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08295" y="2322195"/>
            <a:ext cx="9087729" cy="236347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bổng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53035" y="266065"/>
            <a:ext cx="1132395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 sz="4000" b="1" dirty="0">
              <a:solidFill>
                <a:srgbClr val="0000FF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5" y="1448973"/>
            <a:ext cx="11282290" cy="49940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76185" y="207962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552575" y="1985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676140" y="1985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1793240"/>
            <a:ext cx="10575925" cy="17900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22590" y="2890520"/>
            <a:ext cx="567690" cy="6597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45" y="2073910"/>
            <a:ext cx="10358755" cy="28708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ownloads\hoc-sinh-lop-1-tuu-truong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423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ownloads\hoc-sinh-lop-1-tuu-tr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12192000" cy="73837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ownloads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469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4533" y="360680"/>
            <a:ext cx="10835811" cy="912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9075" y="2675255"/>
            <a:ext cx="4017010" cy="2889250"/>
          </a:xfrm>
          <a:prstGeom prst="rect">
            <a:avLst/>
          </a:prstGeom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460240" y="2654935"/>
            <a:ext cx="4505325" cy="2929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505" y="2675255"/>
            <a:ext cx="3150870" cy="288988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1841" y="343471"/>
            <a:ext cx="11228070" cy="122738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700" b="1" dirty="0"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TÔI LÀ HỌC SINH LỚP 2</a:t>
            </a:r>
            <a:endParaRPr lang="en-US" sz="5700" dirty="0"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44308"/>
            <a:ext cx="11633982" cy="485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b="1" spc="300" dirty="0">
                  <a:solidFill>
                    <a:srgbClr val="FFFFFF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 1 + 2</a:t>
              </a:r>
              <a:endParaRPr lang="zh-CN" altLang="en-US" sz="8000" b="1" spc="300" dirty="0">
                <a:solidFill>
                  <a:srgbClr val="FFFFFF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311</Words>
  <Application>Microsoft Office PowerPoint</Application>
  <PresentationFormat>Màn hình rộng</PresentationFormat>
  <Paragraphs>43</Paragraphs>
  <Slides>22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8</vt:i4>
      </vt:variant>
      <vt:variant>
        <vt:lpstr>Tiêu đề Bản chiếu</vt:lpstr>
      </vt:variant>
      <vt:variant>
        <vt:i4>22</vt:i4>
      </vt:variant>
    </vt:vector>
  </HeadingPairs>
  <TitlesOfParts>
    <vt:vector size="37" baseType="lpstr">
      <vt:lpstr>等线</vt:lpstr>
      <vt:lpstr>Microsoft YaHei</vt:lpstr>
      <vt:lpstr>Arial</vt:lpstr>
      <vt:lpstr>Arial-Rounded</vt:lpstr>
      <vt:lpstr>Calibri</vt:lpstr>
      <vt:lpstr>Calibri Light</vt:lpstr>
      <vt:lpstr>Times New Roman</vt:lpstr>
      <vt:lpstr>2_Office Theme</vt:lpstr>
      <vt:lpstr>3_Office Theme</vt:lpstr>
      <vt:lpstr>4_Office Theme</vt:lpstr>
      <vt:lpstr>5_Default Design</vt:lpstr>
      <vt:lpstr>1_Office 主题​​</vt:lpstr>
      <vt:lpstr>2_Office 主题​​</vt:lpstr>
      <vt:lpstr>6_Office Theme</vt:lpstr>
      <vt:lpstr>7_Office Theme</vt:lpstr>
      <vt:lpstr>Chào mừng các em đến với tiết học Môn:Tiếng Việt Lớp 2A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3.Bạn ấy nhận ra mình thay đổi như thế nào sau khi lên lớp 2? 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Lê Đức Hùng</cp:lastModifiedBy>
  <cp:revision>38</cp:revision>
  <dcterms:created xsi:type="dcterms:W3CDTF">2020-10-07T08:19:00Z</dcterms:created>
  <dcterms:modified xsi:type="dcterms:W3CDTF">2023-09-24T06:46:08Z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2023-09-24T06:41:36Z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b4c94fc5-d3d2-438c-a04b-55360dbf2ad3</vt:lpwstr>
  </property>
  <property fmtid="{D5CDD505-2E9C-101B-9397-08002B2CF9AE}" pid="8" name="MSIP_Label_defa4170-0d19-0005-0004-bc88714345d2_ActionId">
    <vt:lpwstr>6183745e-8bd3-4f78-928e-4f4b97cb67b4</vt:lpwstr>
  </property>
  <property fmtid="{D5CDD505-2E9C-101B-9397-08002B2CF9AE}" pid="9" name="MSIP_Label_defa4170-0d19-0005-0004-bc88714345d2_ContentBits">
    <vt:lpwstr>0</vt:lpwstr>
  </property>
</Properties>
</file>