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6" r:id="rId2"/>
    <p:sldMasterId id="2147483674" r:id="rId3"/>
    <p:sldMasterId id="2147483686" r:id="rId4"/>
    <p:sldMasterId id="2147483744" r:id="rId5"/>
  </p:sldMasterIdLst>
  <p:notesMasterIdLst>
    <p:notesMasterId r:id="rId19"/>
  </p:notesMasterIdLst>
  <p:sldIdLst>
    <p:sldId id="519" r:id="rId6"/>
    <p:sldId id="474" r:id="rId7"/>
    <p:sldId id="542" r:id="rId8"/>
    <p:sldId id="539" r:id="rId9"/>
    <p:sldId id="520" r:id="rId10"/>
    <p:sldId id="256" r:id="rId11"/>
    <p:sldId id="523" r:id="rId12"/>
    <p:sldId id="538" r:id="rId13"/>
    <p:sldId id="532" r:id="rId14"/>
    <p:sldId id="533" r:id="rId15"/>
    <p:sldId id="543" r:id="rId16"/>
    <p:sldId id="544" r:id="rId17"/>
    <p:sldId id="476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394"/>
    <a:srgbClr val="9900CC"/>
    <a:srgbClr val="FFCCCC"/>
    <a:srgbClr val="FFFDEE"/>
    <a:srgbClr val="FF9999"/>
    <a:srgbClr val="B092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B24855-B3F8-4790-B733-061FB62E9655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C0C173-DCFC-45F9-A564-3FF358768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056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671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84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61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13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7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35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36FF2-9455-4155-9B3A-2F2521516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5B87B5-DF37-497E-AA49-4922CBF200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B9DC8-FE29-4F1A-A951-95B16ED37B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F3ACC-229A-4099-8448-5B57CD2C6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2F257-895D-4515-BEEC-E04BF338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91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285B0-6781-484B-8A3F-6DA7374E9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1C039-0C74-47EF-84E4-BBECD6D9A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38B04-F49C-48AC-BED8-29D723DCE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C66E7-8AA9-4D0D-9002-BBD398583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223A53-30F0-49FD-A818-F0A7C6ECA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2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C3AF0-EDDB-4E3C-8BEC-83A5807E1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0F99AB-8590-4D1C-ABB9-532FBE59D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BADB4-2D7E-4ABD-8723-7AA87186B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AE168-34B3-4383-A908-B0B14986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C0E37-FA2F-4BB7-999F-DEC86966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39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E4895-72AE-4614-A92C-4952A3EC7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DEDC8-5231-4C5D-BEB5-33E4E6968E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5F0DBB-A9E5-49E6-8323-4FB84A32E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F57BC0-6BDF-478C-8A05-8D63716CED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20C3A7-457F-4F5D-8876-2C700FE52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416327-D25A-4C87-A71F-DAD15B23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77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0FE1E-4CDD-4E22-B423-B0B081382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DC683E-0C08-41A8-8F45-0F0A4C0FE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26696F-48D0-4847-BBB5-55DD193A0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0C61D1-A19E-4212-BB41-C510BC1296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86880F-D296-41CF-869F-B8D3221E09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D0386E-61E6-4216-8728-221232571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8F6323-DF12-4E68-BE9C-E3A78375E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6276C8-6874-4C04-A007-A4ECEDB15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0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ild working on a computer&#10;&#10;Description automatically generated with low confidence">
            <a:extLst>
              <a:ext uri="{FF2B5EF4-FFF2-40B4-BE49-F238E27FC236}">
                <a16:creationId xmlns:a16="http://schemas.microsoft.com/office/drawing/2014/main" id="{C1B16536-C907-4304-8858-4638729CE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-12282" r="6539" b="12282"/>
          <a:stretch/>
        </p:blipFill>
        <p:spPr>
          <a:xfrm>
            <a:off x="0" y="-199366"/>
            <a:ext cx="12192000" cy="705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0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0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40FBB0-B73A-4399-A20E-CA9A9CDF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264D91-32E4-4837-BDAB-61A9DC90A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7EED9-637E-48C2-978C-F367DBBC8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02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57E95-06B2-4316-B792-44CE8F1F9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BCB54-330F-4665-923B-8647E713C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164A34-8FEB-4843-8999-B7094E85B3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EF08CB-654F-4E7C-AA00-A97B514D2B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5B6671-A3A6-4194-88A6-184874A7F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BEF5E6-A57E-48D3-A866-9A2B4B244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96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F532C-F40A-44C5-BE22-DBF0130DE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6C06A9-1C89-45AD-A56F-5C0D69B209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EF17FB-233C-4AC2-A68F-83F292B59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8BC115-6F25-460E-8273-FFDF1F77E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F50A77-7DE8-4A3D-AABC-EE8537DD3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331F2C-7634-4378-8E2F-05013E41F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7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3ACD-E9BF-4056-BE1D-E0C774E61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33E709-E062-4CC7-AE04-0B1D182AC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F4A68-3E2B-4AE8-81A9-C63956C44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572E8-8D18-4292-80EA-B1640ECEF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3EA29-8561-4D5D-B94A-1BA48DBB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42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2D307D-0525-45B8-B0B5-F2E535E59E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A575C1-817E-4055-B435-B8D867AC5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7AAFF-3EAF-48FA-8C3A-F3FB4E3E1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4868F-E544-49FE-8FB9-D2B0F67A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70197-621F-46F5-9DA7-AFAE477B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48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135C9-4149-42E5-9804-A827E93616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D46372-FAAD-4D9F-A8E5-B9CCD1E2B1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C4FE00-9011-4543-B1A0-E6287F361F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89E28-5384-4FF0-A0CA-B9D2482ED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34FC6A-56D8-4015-B9D5-0FCBEFBA8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74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13008-2785-448E-82DC-F7A0A0D28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CAFAAE-931A-4633-80DA-0E3E1BA34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982F86-9549-483C-BB5E-323B357ED2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1AD5F-C06B-4747-871B-FD82B1DC8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D66F7A-11F0-42CE-A1DF-71139BC9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25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D5769-78BE-47BF-A436-904C7A088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47752-B746-4485-B462-50FCE77C91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BAF36B-874E-4340-85D9-74784788BF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21245F-48D9-4706-BF99-BD7BA067D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11F60C-866B-4EED-A18D-F4C73EF66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79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545FD-D8FE-48E1-8956-D991FB87C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0B030-4C80-44CE-B0AB-A94993DBB1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1DB627-0082-4B8D-8725-BA8384E821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1F399E-640C-4934-822B-8B783D3363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51587A-077B-4878-A029-90F24747B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9F6B3E-0F8C-49C2-AEE4-6BE74B1ED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41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73259-8F97-4FBB-B4FA-8376C699A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837B69-3BB3-4CE7-83D0-A1D15BD963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DCA7F3-014D-4084-B616-A93080B068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75EAC2-4179-4405-BAAB-8E2E4D4A8F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C495C2-577A-46A4-B8CE-D1D5310EF7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993221-30BC-46ED-A3AD-53227E4586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0B9909-3E00-411C-88A5-52F38854D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3BB796-83D5-4945-930D-19074D417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69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9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034B4-CC73-4A3B-86ED-77BB26E2C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3FC915-0484-4CF1-9C78-B8C058224E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3E8630-9FE4-4690-A807-B82784308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CF83B7-2B95-47C3-9CB6-798750C9B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30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711AD6-C72C-481E-A70F-26C4D789C8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B847AD-2624-4B55-AE3C-995AA065F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CDC89B-2D66-4D55-B6B6-06AD603FD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66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9D4E9-C056-448A-ACC7-7D047B58C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4AEE3-8E68-4D32-B765-5E9441AEA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A3E5A3-3688-4074-A189-E0AA718EFA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EB2C84-CDB0-4489-BCA3-3B9A51AE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2EEC87-10BA-441E-A27E-3A6977596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C704D7-1B99-4643-BBB4-99D7E1B91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8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E1369-CDE7-42D8-8BFF-CD04B3275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5C2F1E-ED24-4E98-AA95-C120EE8FB3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211DF6-C190-4737-BACB-432B1BC35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E84808-E89C-4665-BA85-1FF29929D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52BA5E-15FE-4749-9A42-56F47B975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351F8A-2FAD-4602-A6BF-E203F2C5A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44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15A42-0326-44A0-B65B-83353044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C8655D-3A7D-464A-85D8-0576586718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D525E9-FDFB-46DB-AE58-2924CBB7D3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2DF8B9-A17C-455A-AD7F-BC2D1C52D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31998-8105-4263-8564-3FFF96CF7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6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8106BF-9CF3-46DF-92DF-B96DC9C3CA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813A60-4EA1-4376-9534-3D027D0631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C42E5-32C5-41BF-AA1A-BD525CC275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B05D5E-BF11-4256-B23B-36D350829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8DA35B-123F-4C95-954B-82F7A4222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15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72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34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5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19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9/27/2024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42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39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38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19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19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63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8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74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62723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2033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1212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9/27/2024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14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9158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0279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1799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2916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7024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4262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7479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4071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03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9/27/2024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69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9/27/2024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96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9/27/2024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87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9/27/2024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69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52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3000">
              <a:srgbClr val="FFFDEE"/>
            </a:gs>
            <a:gs pos="93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224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6000">
              <a:schemeClr val="accent2">
                <a:lumMod val="5000"/>
                <a:lumOff val="95000"/>
              </a:schemeClr>
            </a:gs>
            <a:gs pos="28000">
              <a:schemeClr val="accent2">
                <a:lumMod val="45000"/>
                <a:lumOff val="55000"/>
              </a:schemeClr>
            </a:gs>
            <a:gs pos="56000">
              <a:srgbClr val="FF9999">
                <a:alpha val="43000"/>
              </a:srgb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1638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988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824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16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14">
            <a:extLst>
              <a:ext uri="{FF2B5EF4-FFF2-40B4-BE49-F238E27FC236}">
                <a16:creationId xmlns:a16="http://schemas.microsoft.com/office/drawing/2014/main" id="{2186EBBF-DC48-4AB5-A27A-424B0FCE2637}"/>
              </a:ext>
            </a:extLst>
          </p:cNvPr>
          <p:cNvGrpSpPr/>
          <p:nvPr/>
        </p:nvGrpSpPr>
        <p:grpSpPr>
          <a:xfrm>
            <a:off x="3636025" y="1655170"/>
            <a:ext cx="4675537" cy="1954845"/>
            <a:chOff x="2118480" y="1316166"/>
            <a:chExt cx="1512168" cy="1512168"/>
          </a:xfrm>
        </p:grpSpPr>
        <p:sp>
          <p:nvSpPr>
            <p:cNvPr id="11" name="15">
              <a:extLst>
                <a:ext uri="{FF2B5EF4-FFF2-40B4-BE49-F238E27FC236}">
                  <a16:creationId xmlns:a16="http://schemas.microsoft.com/office/drawing/2014/main" id="{FFCE2733-9D26-4ECD-A649-B3252E89DC75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>
              <a:extLst>
                <a:ext uri="{FF2B5EF4-FFF2-40B4-BE49-F238E27FC236}">
                  <a16:creationId xmlns:a16="http://schemas.microsoft.com/office/drawing/2014/main" id="{CD266F93-4930-44EE-B40F-F068D42EC517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8000" b="0" i="0" u="none" strike="noStrike" kern="1200" cap="none" spc="30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1 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LÀM VIỆC THẬT LÀ VUI</a:t>
            </a:r>
          </a:p>
        </p:txBody>
      </p:sp>
    </p:spTree>
    <p:extLst>
      <p:ext uri="{BB962C8B-B14F-4D97-AF65-F5344CB8AC3E}">
        <p14:creationId xmlns:p14="http://schemas.microsoft.com/office/powerpoint/2010/main" val="176308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26C625D-E8BD-4807-B214-AD410495A5B8}"/>
              </a:ext>
            </a:extLst>
          </p:cNvPr>
          <p:cNvSpPr/>
          <p:nvPr/>
        </p:nvSpPr>
        <p:spPr>
          <a:xfrm>
            <a:off x="2277979" y="336885"/>
            <a:ext cx="4180198" cy="836066"/>
          </a:xfrm>
          <a:prstGeom prst="roundRect">
            <a:avLst/>
          </a:prstGeom>
          <a:solidFill>
            <a:srgbClr val="ED7D3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09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047B09F-ABB0-4000-94A7-2D6D1D8C4769}"/>
              </a:ext>
            </a:extLst>
          </p:cNvPr>
          <p:cNvSpPr/>
          <p:nvPr/>
        </p:nvSpPr>
        <p:spPr>
          <a:xfrm>
            <a:off x="504825" y="4485147"/>
            <a:ext cx="11189347" cy="147637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0C5D417-3BC6-40D7-A1E2-A9B7128804EB}"/>
              </a:ext>
            </a:extLst>
          </p:cNvPr>
          <p:cNvSpPr/>
          <p:nvPr/>
        </p:nvSpPr>
        <p:spPr>
          <a:xfrm>
            <a:off x="497828" y="1116075"/>
            <a:ext cx="11189347" cy="323685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32F39E-6EFB-4C03-9DC5-4CC834EC5314}"/>
              </a:ext>
            </a:extLst>
          </p:cNvPr>
          <p:cNvSpPr txBox="1"/>
          <p:nvPr/>
        </p:nvSpPr>
        <p:spPr>
          <a:xfrm>
            <a:off x="657601" y="1103284"/>
            <a:ext cx="11029574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" marR="3048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ta,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30480" marR="304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vang ò ó 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mùa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mùa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xuân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xuân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mèo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ruộng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3ECA9E-8442-417E-8A88-C6236269A505}"/>
              </a:ext>
            </a:extLst>
          </p:cNvPr>
          <p:cNvSpPr txBox="1"/>
          <p:nvPr/>
        </p:nvSpPr>
        <p:spPr>
          <a:xfrm>
            <a:off x="497828" y="4510729"/>
            <a:ext cx="11029574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" marR="304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xong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quét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luôn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luôn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rộn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4EB1CB-B470-4E60-9A49-831FB2C79A5F}"/>
              </a:ext>
            </a:extLst>
          </p:cNvPr>
          <p:cNvSpPr txBox="1"/>
          <p:nvPr/>
        </p:nvSpPr>
        <p:spPr>
          <a:xfrm>
            <a:off x="1195287" y="399078"/>
            <a:ext cx="10168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LÀM VIỆC THẬT LÀ VUI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D008B5-83C4-4C7D-83B1-2542F0F26F57}"/>
              </a:ext>
            </a:extLst>
          </p:cNvPr>
          <p:cNvSpPr txBox="1"/>
          <p:nvPr/>
        </p:nvSpPr>
        <p:spPr>
          <a:xfrm>
            <a:off x="9124951" y="6003445"/>
            <a:ext cx="2990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(Theo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Tô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Hoài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)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endParaRPr lang="en-US" sz="280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BC9162F-F75A-4A4F-9B59-14AC9CCF2CBC}"/>
              </a:ext>
            </a:extLst>
          </p:cNvPr>
          <p:cNvSpPr/>
          <p:nvPr/>
        </p:nvSpPr>
        <p:spPr>
          <a:xfrm>
            <a:off x="870807" y="4506046"/>
            <a:ext cx="465486" cy="564391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026A475-6858-41F5-98B6-CFF25BC57101}"/>
              </a:ext>
            </a:extLst>
          </p:cNvPr>
          <p:cNvSpPr/>
          <p:nvPr/>
        </p:nvSpPr>
        <p:spPr>
          <a:xfrm>
            <a:off x="870807" y="1153103"/>
            <a:ext cx="465486" cy="564391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Rectangle: Rounded Corners 1">
            <a:extLst>
              <a:ext uri="{FF2B5EF4-FFF2-40B4-BE49-F238E27FC236}">
                <a16:creationId xmlns:a16="http://schemas.microsoft.com/office/drawing/2014/main" id="{226C625D-E8BD-4807-B214-AD410495A5B8}"/>
              </a:ext>
            </a:extLst>
          </p:cNvPr>
          <p:cNvSpPr/>
          <p:nvPr/>
        </p:nvSpPr>
        <p:spPr>
          <a:xfrm>
            <a:off x="657601" y="5912842"/>
            <a:ext cx="4180198" cy="836066"/>
          </a:xfrm>
          <a:prstGeom prst="roundRect">
            <a:avLst/>
          </a:prstGeom>
          <a:solidFill>
            <a:srgbClr val="ED7D3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kern="0" dirty="0" err="1" smtClean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kern="0" dirty="0" smtClean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 smtClean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800" kern="0" dirty="0" smtClean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0" dirty="0" err="1" smtClean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91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6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 animBg="1"/>
      <p:bldP spid="2" grpId="0"/>
      <p:bldP spid="6" grpId="0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047B09F-ABB0-4000-94A7-2D6D1D8C4769}"/>
              </a:ext>
            </a:extLst>
          </p:cNvPr>
          <p:cNvSpPr/>
          <p:nvPr/>
        </p:nvSpPr>
        <p:spPr>
          <a:xfrm>
            <a:off x="504825" y="4485147"/>
            <a:ext cx="11189347" cy="147637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0C5D417-3BC6-40D7-A1E2-A9B7128804EB}"/>
              </a:ext>
            </a:extLst>
          </p:cNvPr>
          <p:cNvSpPr/>
          <p:nvPr/>
        </p:nvSpPr>
        <p:spPr>
          <a:xfrm>
            <a:off x="497828" y="1116075"/>
            <a:ext cx="11189347" cy="323685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32F39E-6EFB-4C03-9DC5-4CC834EC5314}"/>
              </a:ext>
            </a:extLst>
          </p:cNvPr>
          <p:cNvSpPr txBox="1"/>
          <p:nvPr/>
        </p:nvSpPr>
        <p:spPr>
          <a:xfrm>
            <a:off x="657601" y="1103284"/>
            <a:ext cx="11029574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" marR="3048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ta,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30480" marR="304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vang ò ó 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mùa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mùa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xuân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xuân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mèo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ruộng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3ECA9E-8442-417E-8A88-C6236269A505}"/>
              </a:ext>
            </a:extLst>
          </p:cNvPr>
          <p:cNvSpPr txBox="1"/>
          <p:nvPr/>
        </p:nvSpPr>
        <p:spPr>
          <a:xfrm>
            <a:off x="497828" y="4510729"/>
            <a:ext cx="11029574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" marR="304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xong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quét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luôn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luôn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rộn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4EB1CB-B470-4E60-9A49-831FB2C79A5F}"/>
              </a:ext>
            </a:extLst>
          </p:cNvPr>
          <p:cNvSpPr txBox="1"/>
          <p:nvPr/>
        </p:nvSpPr>
        <p:spPr>
          <a:xfrm>
            <a:off x="1195287" y="399078"/>
            <a:ext cx="10168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LÀM VIỆC THẬT LÀ VUI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D008B5-83C4-4C7D-83B1-2542F0F26F57}"/>
              </a:ext>
            </a:extLst>
          </p:cNvPr>
          <p:cNvSpPr txBox="1"/>
          <p:nvPr/>
        </p:nvSpPr>
        <p:spPr>
          <a:xfrm>
            <a:off x="9124951" y="6003445"/>
            <a:ext cx="2990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(Theo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Tô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Hoài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)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endParaRPr lang="en-US" sz="280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BC9162F-F75A-4A4F-9B59-14AC9CCF2CBC}"/>
              </a:ext>
            </a:extLst>
          </p:cNvPr>
          <p:cNvSpPr/>
          <p:nvPr/>
        </p:nvSpPr>
        <p:spPr>
          <a:xfrm>
            <a:off x="870807" y="4506046"/>
            <a:ext cx="465486" cy="564391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026A475-6858-41F5-98B6-CFF25BC57101}"/>
              </a:ext>
            </a:extLst>
          </p:cNvPr>
          <p:cNvSpPr/>
          <p:nvPr/>
        </p:nvSpPr>
        <p:spPr>
          <a:xfrm>
            <a:off x="870807" y="1153103"/>
            <a:ext cx="465486" cy="564391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30576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6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 animBg="1"/>
      <p:bldP spid="2" grpId="0"/>
      <p:bldP spid="6" grpId="0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12311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VẬN</a:t>
            </a:r>
            <a:r>
              <a:rPr kumimoji="0" lang="en-US" sz="8000" b="1" i="0" u="none" strike="noStrike" kern="1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DỤNG</a:t>
            </a:r>
            <a:endParaRPr kumimoji="0" lang="en-US" sz="8000" b="1" i="0" u="none" strike="noStrike" kern="1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Times New Roman"/>
            </a:endParaRP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954" y="3186337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54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wall, indoor, monitor&#10;&#10;Description automatically generated">
            <a:extLst>
              <a:ext uri="{FF2B5EF4-FFF2-40B4-BE49-F238E27FC236}">
                <a16:creationId xmlns:a16="http://schemas.microsoft.com/office/drawing/2014/main" id="{0B63D07C-836A-41A5-A6BD-8708BC3375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8" y="0"/>
            <a:ext cx="12157364" cy="6858000"/>
          </a:xfrm>
          <a:prstGeom prst="rect">
            <a:avLst/>
          </a:prstGeom>
        </p:spPr>
      </p:pic>
      <p:pic>
        <p:nvPicPr>
          <p:cNvPr id="4" name="Chi ong nau">
            <a:hlinkClick r:id="" action="ppaction://media"/>
            <a:extLst>
              <a:ext uri="{FF2B5EF4-FFF2-40B4-BE49-F238E27FC236}">
                <a16:creationId xmlns:a16="http://schemas.microsoft.com/office/drawing/2014/main" id="{57A1D1D0-9109-4C28-B33F-6650EEA6A0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24124" y="1524000"/>
            <a:ext cx="7019925" cy="39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51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5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 working on a computer&#10;&#10;Description automatically generated with low confidence">
            <a:extLst>
              <a:ext uri="{FF2B5EF4-FFF2-40B4-BE49-F238E27FC236}">
                <a16:creationId xmlns:a16="http://schemas.microsoft.com/office/drawing/2014/main" id="{2A661B6F-350E-4FAC-881A-7544224C3D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-2655" r="6539" b="12087"/>
          <a:stretch/>
        </p:blipFill>
        <p:spPr>
          <a:xfrm>
            <a:off x="-168295" y="1235242"/>
            <a:ext cx="12360295" cy="550845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7D7E0AC-D86D-4295-AE8C-B258B015D5CC}"/>
              </a:ext>
            </a:extLst>
          </p:cNvPr>
          <p:cNvSpPr/>
          <p:nvPr/>
        </p:nvSpPr>
        <p:spPr>
          <a:xfrm>
            <a:off x="2526134" y="114300"/>
            <a:ext cx="7709372" cy="74228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  <a:r>
              <a:rPr kumimoji="0" lang="en-US" sz="4000" b="1" i="0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LÀM VIỆC THẬT LÀ VUI</a:t>
            </a:r>
          </a:p>
        </p:txBody>
      </p:sp>
    </p:spTree>
    <p:extLst>
      <p:ext uri="{BB962C8B-B14F-4D97-AF65-F5344CB8AC3E}">
        <p14:creationId xmlns:p14="http://schemas.microsoft.com/office/powerpoint/2010/main" val="246000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047B09F-ABB0-4000-94A7-2D6D1D8C4769}"/>
              </a:ext>
            </a:extLst>
          </p:cNvPr>
          <p:cNvSpPr/>
          <p:nvPr/>
        </p:nvSpPr>
        <p:spPr>
          <a:xfrm>
            <a:off x="504825" y="4485147"/>
            <a:ext cx="11189347" cy="147637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0C5D417-3BC6-40D7-A1E2-A9B7128804EB}"/>
              </a:ext>
            </a:extLst>
          </p:cNvPr>
          <p:cNvSpPr/>
          <p:nvPr/>
        </p:nvSpPr>
        <p:spPr>
          <a:xfrm>
            <a:off x="497828" y="1116075"/>
            <a:ext cx="11189347" cy="323685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32F39E-6EFB-4C03-9DC5-4CC834EC5314}"/>
              </a:ext>
            </a:extLst>
          </p:cNvPr>
          <p:cNvSpPr txBox="1"/>
          <p:nvPr/>
        </p:nvSpPr>
        <p:spPr>
          <a:xfrm>
            <a:off x="657601" y="1103284"/>
            <a:ext cx="11029574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" marR="3048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ta,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30480" marR="304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vang ò ó 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mùa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mùa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xuân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xuân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mèo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ruộng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3ECA9E-8442-417E-8A88-C6236269A505}"/>
              </a:ext>
            </a:extLst>
          </p:cNvPr>
          <p:cNvSpPr txBox="1"/>
          <p:nvPr/>
        </p:nvSpPr>
        <p:spPr>
          <a:xfrm>
            <a:off x="497828" y="4510729"/>
            <a:ext cx="11029574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" marR="304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xong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quét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luôn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luôn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rộn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4EB1CB-B470-4E60-9A49-831FB2C79A5F}"/>
              </a:ext>
            </a:extLst>
          </p:cNvPr>
          <p:cNvSpPr txBox="1"/>
          <p:nvPr/>
        </p:nvSpPr>
        <p:spPr>
          <a:xfrm>
            <a:off x="1195287" y="399078"/>
            <a:ext cx="10168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LÀM VIỆC THẬT LÀ VUI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D008B5-83C4-4C7D-83B1-2542F0F26F57}"/>
              </a:ext>
            </a:extLst>
          </p:cNvPr>
          <p:cNvSpPr txBox="1"/>
          <p:nvPr/>
        </p:nvSpPr>
        <p:spPr>
          <a:xfrm>
            <a:off x="9124951" y="6003445"/>
            <a:ext cx="2990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(Theo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Tô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Hoài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)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endParaRPr lang="en-US" sz="280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BC9162F-F75A-4A4F-9B59-14AC9CCF2CBC}"/>
              </a:ext>
            </a:extLst>
          </p:cNvPr>
          <p:cNvSpPr/>
          <p:nvPr/>
        </p:nvSpPr>
        <p:spPr>
          <a:xfrm>
            <a:off x="870807" y="4506046"/>
            <a:ext cx="465486" cy="564391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026A475-6858-41F5-98B6-CFF25BC57101}"/>
              </a:ext>
            </a:extLst>
          </p:cNvPr>
          <p:cNvSpPr/>
          <p:nvPr/>
        </p:nvSpPr>
        <p:spPr>
          <a:xfrm>
            <a:off x="870807" y="1153103"/>
            <a:ext cx="465486" cy="564391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5594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6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 animBg="1"/>
      <p:bldP spid="2" grpId="0"/>
      <p:bldP spid="6" grpId="0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26F2BD-FB46-44F5-B741-153FD36603EE}"/>
              </a:ext>
            </a:extLst>
          </p:cNvPr>
          <p:cNvSpPr txBox="1"/>
          <p:nvPr/>
        </p:nvSpPr>
        <p:spPr>
          <a:xfrm>
            <a:off x="5057776" y="2147681"/>
            <a:ext cx="2447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  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46BF6E-482E-422A-A0F8-9DA4D1A95D94}"/>
              </a:ext>
            </a:extLst>
          </p:cNvPr>
          <p:cNvSpPr txBox="1"/>
          <p:nvPr/>
        </p:nvSpPr>
        <p:spPr>
          <a:xfrm>
            <a:off x="5295901" y="2147681"/>
            <a:ext cx="571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ở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4E846C-5E00-47FA-9452-AE65F248E0D2}"/>
              </a:ext>
            </a:extLst>
          </p:cNvPr>
          <p:cNvSpPr txBox="1"/>
          <p:nvPr/>
        </p:nvSpPr>
        <p:spPr>
          <a:xfrm>
            <a:off x="5843589" y="2949123"/>
            <a:ext cx="2447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xuân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964380-4255-4145-A4D3-7D05AFA98E12}"/>
              </a:ext>
            </a:extLst>
          </p:cNvPr>
          <p:cNvSpPr txBox="1"/>
          <p:nvPr/>
        </p:nvSpPr>
        <p:spPr>
          <a:xfrm>
            <a:off x="5024439" y="2957727"/>
            <a:ext cx="12572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250EA0-A71F-4FEA-A043-45666AC3624F}"/>
              </a:ext>
            </a:extLst>
          </p:cNvPr>
          <p:cNvSpPr txBox="1"/>
          <p:nvPr/>
        </p:nvSpPr>
        <p:spPr>
          <a:xfrm>
            <a:off x="5024439" y="3595527"/>
            <a:ext cx="2447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rực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4E5AF9-A664-45A4-B336-4035210FFC8B}"/>
              </a:ext>
            </a:extLst>
          </p:cNvPr>
          <p:cNvSpPr txBox="1"/>
          <p:nvPr/>
        </p:nvSpPr>
        <p:spPr>
          <a:xfrm>
            <a:off x="5976941" y="3602434"/>
            <a:ext cx="600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ỡ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146C85-BBD0-4D7F-A452-003E5714EF59}"/>
              </a:ext>
            </a:extLst>
          </p:cNvPr>
          <p:cNvSpPr txBox="1"/>
          <p:nvPr/>
        </p:nvSpPr>
        <p:spPr>
          <a:xfrm>
            <a:off x="5024438" y="4248838"/>
            <a:ext cx="2447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B6F468-8BA2-4112-9B5E-76FA46F56064}"/>
              </a:ext>
            </a:extLst>
          </p:cNvPr>
          <p:cNvSpPr txBox="1"/>
          <p:nvPr/>
        </p:nvSpPr>
        <p:spPr>
          <a:xfrm>
            <a:off x="5560222" y="4241931"/>
            <a:ext cx="833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ặt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18">
            <a:extLst>
              <a:ext uri="{FF2B5EF4-FFF2-40B4-BE49-F238E27FC236}">
                <a16:creationId xmlns:a16="http://schemas.microsoft.com/office/drawing/2014/main" id="{A5316E8E-3F7E-436C-839E-027BB64E29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-320843" y="-72642"/>
            <a:ext cx="2830287" cy="256546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8F242C0-8D32-4C65-9B04-082B8F3B1A20}"/>
              </a:ext>
            </a:extLst>
          </p:cNvPr>
          <p:cNvSpPr/>
          <p:nvPr/>
        </p:nvSpPr>
        <p:spPr>
          <a:xfrm>
            <a:off x="2918961" y="345610"/>
            <a:ext cx="6949393" cy="11000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13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7" grpId="1"/>
      <p:bldP spid="9" grpId="1"/>
      <p:bldP spid="1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5ACC1CF-F35B-4AF6-8B21-4C12D26D8DA8}"/>
              </a:ext>
            </a:extLst>
          </p:cNvPr>
          <p:cNvSpPr txBox="1"/>
          <p:nvPr/>
        </p:nvSpPr>
        <p:spPr>
          <a:xfrm>
            <a:off x="1340284" y="2754856"/>
            <a:ext cx="102161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mèo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ruộng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9A47791-5B17-40BD-BAC5-41083ACBA43A}"/>
              </a:ext>
            </a:extLst>
          </p:cNvPr>
          <p:cNvCxnSpPr>
            <a:cxnSpLocks/>
          </p:cNvCxnSpPr>
          <p:nvPr/>
        </p:nvCxnSpPr>
        <p:spPr>
          <a:xfrm flipH="1">
            <a:off x="7377830" y="2774500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BD3B5EC-2C3D-43DF-8867-4C6631B1E92D}"/>
              </a:ext>
            </a:extLst>
          </p:cNvPr>
          <p:cNvCxnSpPr>
            <a:cxnSpLocks/>
          </p:cNvCxnSpPr>
          <p:nvPr/>
        </p:nvCxnSpPr>
        <p:spPr>
          <a:xfrm flipH="1">
            <a:off x="8795359" y="2754856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9AE4173-697F-442A-979D-EF6543B27FFF}"/>
              </a:ext>
            </a:extLst>
          </p:cNvPr>
          <p:cNvCxnSpPr>
            <a:cxnSpLocks/>
          </p:cNvCxnSpPr>
          <p:nvPr/>
        </p:nvCxnSpPr>
        <p:spPr>
          <a:xfrm flipH="1">
            <a:off x="4283901" y="3190977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55B06D2-7EAA-413E-8D92-D2014CDB5DD3}"/>
              </a:ext>
            </a:extLst>
          </p:cNvPr>
          <p:cNvCxnSpPr>
            <a:cxnSpLocks/>
          </p:cNvCxnSpPr>
          <p:nvPr/>
        </p:nvCxnSpPr>
        <p:spPr>
          <a:xfrm flipH="1">
            <a:off x="4359057" y="3210939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18">
            <a:extLst>
              <a:ext uri="{FF2B5EF4-FFF2-40B4-BE49-F238E27FC236}">
                <a16:creationId xmlns:a16="http://schemas.microsoft.com/office/drawing/2014/main" id="{2BC1B98E-1573-4424-90DE-F7A561744B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-1" y="0"/>
            <a:ext cx="2141951" cy="194153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1065EC9-B276-4E9A-A357-CBFB0E6BB85B}"/>
              </a:ext>
            </a:extLst>
          </p:cNvPr>
          <p:cNvSpPr/>
          <p:nvPr/>
        </p:nvSpPr>
        <p:spPr>
          <a:xfrm>
            <a:off x="2918961" y="345610"/>
            <a:ext cx="6949393" cy="11000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0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0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60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endParaRPr kumimoji="0" lang="en-US" sz="6000" b="0" i="0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23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7DA6481-CE0C-40A4-8478-7E208A6A5B2A}"/>
              </a:ext>
            </a:extLst>
          </p:cNvPr>
          <p:cNvSpPr/>
          <p:nvPr/>
        </p:nvSpPr>
        <p:spPr>
          <a:xfrm>
            <a:off x="3834063" y="352927"/>
            <a:ext cx="4180198" cy="836066"/>
          </a:xfrm>
          <a:prstGeom prst="roundRect">
            <a:avLst/>
          </a:prstGeom>
          <a:solidFill>
            <a:srgbClr val="ED7D3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800" kern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  <a:endParaRPr lang="en-US" sz="4800" kern="0" dirty="0">
              <a:solidFill>
                <a:srgbClr val="F2F2E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92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BC1172B-12B6-48C0-A9AD-69319B9D6EA0}"/>
              </a:ext>
            </a:extLst>
          </p:cNvPr>
          <p:cNvSpPr/>
          <p:nvPr/>
        </p:nvSpPr>
        <p:spPr>
          <a:xfrm>
            <a:off x="1780674" y="401053"/>
            <a:ext cx="4180198" cy="836066"/>
          </a:xfrm>
          <a:prstGeom prst="roundRect">
            <a:avLst/>
          </a:prstGeom>
          <a:solidFill>
            <a:srgbClr val="ED7D3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74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BF30E823-DE71-4314-9CA2-02BFC57E0858}"/>
  <p:tag name="ISPRING_RESOURCE_FOLDER" val="C:\Users\Lenovo\Desktop\E LEARNING\SẢN PHẨM NGUỒN\LÀM VIỆC THẬT LÀ VUI (T1+2)\LÀM VIỆC THẬT LÀ VUI (T1+2)\"/>
  <p:tag name="ISPRING_PRESENTATION_PATH" val="C:\Users\Lenovo\Desktop\E LEARNING\SẢN PHẨM NGUỒN\LÀM VIỆC THẬT LÀ VUI (T1+2)\LÀM VIỆC THẬT LÀ VUI (T1+2).pptx"/>
  <p:tag name="ISPRING_PROJECT_VERSION" val="9"/>
  <p:tag name="ISPRING_PROJECT_FOLDER_UPDATED" val="1"/>
  <p:tag name="ISPRING_SCREEN_RECS_UPDATED" val="C:\Users\Lenovo\Desktop\E LEARNING\SẢN PHẨM NGUỒN\LÀM VIỆC THẬT LÀ VUI (T1+2)\LÀM VIỆC THẬT LÀ VUI (T1+2)\"/>
  <p:tag name="FLASHSPRING_PRESENTATION_REFERENCES" val="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ỀN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nền 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887</TotalTime>
  <Words>620</Words>
  <Application>Microsoft Office PowerPoint</Application>
  <PresentationFormat>Widescreen</PresentationFormat>
  <Paragraphs>44</Paragraphs>
  <Slides>13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Microsoft YaHei</vt:lpstr>
      <vt:lpstr>宋体</vt:lpstr>
      <vt:lpstr>宋体</vt:lpstr>
      <vt:lpstr>Arial</vt:lpstr>
      <vt:lpstr>Arial-Rounded</vt:lpstr>
      <vt:lpstr>Calibri</vt:lpstr>
      <vt:lpstr>Calibri Light</vt:lpstr>
      <vt:lpstr>等线</vt:lpstr>
      <vt:lpstr>Times New Roman</vt:lpstr>
      <vt:lpstr>3_Office Theme</vt:lpstr>
      <vt:lpstr>NỀN 5</vt:lpstr>
      <vt:lpstr>nền 3</vt:lpstr>
      <vt:lpstr>6_Office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Admin</cp:lastModifiedBy>
  <cp:revision>79</cp:revision>
  <dcterms:created xsi:type="dcterms:W3CDTF">2021-06-24T12:42:07Z</dcterms:created>
  <dcterms:modified xsi:type="dcterms:W3CDTF">2024-09-27T14:03:50Z</dcterms:modified>
</cp:coreProperties>
</file>