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60" r:id="rId4"/>
    <p:sldId id="258" r:id="rId5"/>
    <p:sldId id="265" r:id="rId6"/>
    <p:sldId id="289" r:id="rId7"/>
    <p:sldId id="264" r:id="rId8"/>
    <p:sldId id="266" r:id="rId9"/>
    <p:sldId id="267" r:id="rId10"/>
    <p:sldId id="300" r:id="rId11"/>
    <p:sldId id="280" r:id="rId12"/>
    <p:sldId id="269" r:id="rId13"/>
    <p:sldId id="271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8" r:id="rId25"/>
    <p:sldId id="291" r:id="rId26"/>
    <p:sldId id="297" r:id="rId27"/>
    <p:sldId id="295" r:id="rId28"/>
    <p:sldId id="298" r:id="rId29"/>
    <p:sldId id="299" r:id="rId30"/>
    <p:sldId id="116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1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2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6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8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0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40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2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9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076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8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2024/9/5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3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5828E-3227-7EA4-8A49-7290E159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44" y="-485482"/>
            <a:ext cx="6685668" cy="822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7941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877</Words>
  <Application>Microsoft Office PowerPoint</Application>
  <PresentationFormat>Widescreen</PresentationFormat>
  <Paragraphs>172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LNTH-LuoLuoNotangYuanTi 1</vt:lpstr>
      <vt:lpstr>Times New Roman</vt:lpstr>
      <vt:lpstr>UTM Cookies</vt:lpstr>
      <vt:lpstr>UTM Duepuntozero</vt:lpstr>
      <vt:lpstr>Wingdings</vt:lpstr>
      <vt:lpstr>1_Office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2023-05-15T08:09:06Z</dcterms:created>
  <dcterms:modified xsi:type="dcterms:W3CDTF">2024-09-05T02:35:13Z</dcterms:modified>
</cp:coreProperties>
</file>