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60" r:id="rId3"/>
    <p:sldId id="258" r:id="rId4"/>
    <p:sldId id="265" r:id="rId5"/>
    <p:sldId id="289" r:id="rId6"/>
    <p:sldId id="264" r:id="rId7"/>
    <p:sldId id="266" r:id="rId8"/>
    <p:sldId id="267" r:id="rId9"/>
    <p:sldId id="300" r:id="rId10"/>
    <p:sldId id="280" r:id="rId11"/>
    <p:sldId id="269" r:id="rId12"/>
    <p:sldId id="271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288" r:id="rId24"/>
    <p:sldId id="291" r:id="rId25"/>
    <p:sldId id="297" r:id="rId26"/>
    <p:sldId id="295" r:id="rId27"/>
    <p:sldId id="298" r:id="rId28"/>
    <p:sldId id="2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8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DFC0074-8B82-C205-5810-148D5B43DA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180975"/>
            <a:ext cx="1504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6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6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00F011-4350-B4FB-FE44-A53A1EB2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1B205B1-022B-8995-F7C8-2D0D96C70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167" y="-69575"/>
            <a:ext cx="2122833" cy="21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569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39504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5828E-3227-7EA4-8A49-7290E1592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44" y="-485482"/>
            <a:ext cx="6685668" cy="82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3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826</Words>
  <Application>Microsoft Office PowerPoint</Application>
  <PresentationFormat>Widescreen</PresentationFormat>
  <Paragraphs>168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等线</vt:lpstr>
      <vt:lpstr>LNTH-LuoLuoNotangYuanTi 1</vt:lpstr>
      <vt:lpstr>Times New Roman</vt:lpstr>
      <vt:lpstr>UTM Cookies</vt:lpstr>
      <vt:lpstr>UTM Duepuntozero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2023-05-15T08:09:06Z</dcterms:created>
  <dcterms:modified xsi:type="dcterms:W3CDTF">2024-09-17T03:14:28Z</dcterms:modified>
</cp:coreProperties>
</file>