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86" r:id="rId4"/>
  </p:sldMasterIdLst>
  <p:notesMasterIdLst>
    <p:notesMasterId r:id="rId31"/>
  </p:notesMasterIdLst>
  <p:sldIdLst>
    <p:sldId id="294" r:id="rId5"/>
    <p:sldId id="297" r:id="rId6"/>
    <p:sldId id="298" r:id="rId7"/>
    <p:sldId id="338" r:id="rId8"/>
    <p:sldId id="337" r:id="rId9"/>
    <p:sldId id="339" r:id="rId10"/>
    <p:sldId id="340" r:id="rId11"/>
    <p:sldId id="341" r:id="rId12"/>
    <p:sldId id="261" r:id="rId13"/>
    <p:sldId id="304" r:id="rId14"/>
    <p:sldId id="349" r:id="rId15"/>
    <p:sldId id="351" r:id="rId16"/>
    <p:sldId id="354" r:id="rId17"/>
    <p:sldId id="352" r:id="rId18"/>
    <p:sldId id="356" r:id="rId19"/>
    <p:sldId id="355" r:id="rId20"/>
    <p:sldId id="353" r:id="rId21"/>
    <p:sldId id="357" r:id="rId22"/>
    <p:sldId id="332" r:id="rId23"/>
    <p:sldId id="358" r:id="rId24"/>
    <p:sldId id="360" r:id="rId25"/>
    <p:sldId id="359" r:id="rId26"/>
    <p:sldId id="361" r:id="rId27"/>
    <p:sldId id="362" r:id="rId28"/>
    <p:sldId id="11693"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23" autoAdjust="0"/>
  </p:normalViewPr>
  <p:slideViewPr>
    <p:cSldViewPr snapToGrid="0">
      <p:cViewPr varScale="1">
        <p:scale>
          <a:sx n="41" d="100"/>
          <a:sy n="41" d="100"/>
        </p:scale>
        <p:origin x="9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17/9/2024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17/9/2024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2024/9/17</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17/9/2024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25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2170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3634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9735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3202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265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17/9/2024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6591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80481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18149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5143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38767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17/9/2024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17/9/2024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17/9/2024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17/9/2024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17/9/2024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17/9/2024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2024/9/17</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17/9/2024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2024/9/17</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240032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acebook.com/huongthaoGADT"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xmln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xmln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xmln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8" name="Picture 7">
            <a:extLst>
              <a:ext uri="{FF2B5EF4-FFF2-40B4-BE49-F238E27FC236}">
                <a16:creationId xmlns:a16="http://schemas.microsoft.com/office/drawing/2014/main" id="{8E18A5BD-4EB2-FC54-3F9C-6CFAF96B25E1}"/>
              </a:ext>
            </a:extLst>
          </p:cNvPr>
          <p:cNvPicPr>
            <a:picLocks noChangeAspect="1"/>
          </p:cNvPicPr>
          <p:nvPr/>
        </p:nvPicPr>
        <p:blipFill>
          <a:blip r:embed="rId7"/>
          <a:stretch>
            <a:fillRect/>
          </a:stretch>
        </p:blipFill>
        <p:spPr>
          <a:xfrm>
            <a:off x="405545" y="3616637"/>
            <a:ext cx="10998137" cy="3090940"/>
          </a:xfrm>
          <a:prstGeom prst="rect">
            <a:avLst/>
          </a:prstGeom>
        </p:spPr>
      </p:pic>
    </p:spTree>
    <p:extLst>
      <p:ext uri="{BB962C8B-B14F-4D97-AF65-F5344CB8AC3E}">
        <p14:creationId xmlns:p14="http://schemas.microsoft.com/office/powerpoint/2010/main" val="3701519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xmln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1130</Words>
  <Application>Microsoft Office PowerPoint</Application>
  <PresentationFormat>Widescreen</PresentationFormat>
  <Paragraphs>121</Paragraphs>
  <Slides>26</Slides>
  <Notes>8</Notes>
  <HiddenSlides>0</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微软雅黑</vt:lpstr>
      <vt:lpstr>黑体</vt:lpstr>
      <vt:lpstr>Arial</vt:lpstr>
      <vt:lpstr>Calibri</vt:lpstr>
      <vt:lpstr>等线</vt:lpstr>
      <vt:lpstr>iCiel Crocante</vt:lpstr>
      <vt:lpstr>Times New Roman</vt:lpstr>
      <vt:lpstr>Wingdings</vt:lpstr>
      <vt:lpstr>印品黑体</vt:lpstr>
      <vt:lpstr>1_Office Theme</vt:lpstr>
      <vt:lpstr>Office 主题​​</vt:lpstr>
      <vt:lpstr>4_Office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39</cp:revision>
  <dcterms:created xsi:type="dcterms:W3CDTF">2023-06-12T01:51:51Z</dcterms:created>
  <dcterms:modified xsi:type="dcterms:W3CDTF">2024-09-17T03:15:11Z</dcterms:modified>
</cp:coreProperties>
</file>