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0"/>
  </p:notesMasterIdLst>
  <p:sldIdLst>
    <p:sldId id="260" r:id="rId2"/>
    <p:sldId id="270" r:id="rId3"/>
    <p:sldId id="261" r:id="rId4"/>
    <p:sldId id="298" r:id="rId5"/>
    <p:sldId id="299" r:id="rId6"/>
    <p:sldId id="300" r:id="rId7"/>
    <p:sldId id="301" r:id="rId8"/>
    <p:sldId id="273" r:id="rId9"/>
    <p:sldId id="291" r:id="rId10"/>
    <p:sldId id="268" r:id="rId11"/>
    <p:sldId id="276" r:id="rId12"/>
    <p:sldId id="309" r:id="rId13"/>
    <p:sldId id="305" r:id="rId14"/>
    <p:sldId id="310" r:id="rId15"/>
    <p:sldId id="311" r:id="rId16"/>
    <p:sldId id="304" r:id="rId17"/>
    <p:sldId id="312" r:id="rId18"/>
    <p:sldId id="295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79" d="100"/>
          <a:sy n="79" d="100"/>
        </p:scale>
        <p:origin x="-372" y="3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88516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184110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xmlns="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xmlns="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xmlns="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xmlns="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xmlns="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xmlns="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xmlns="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xmlns="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xmlns="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xmlns="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xmlns="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xmlns="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xmlns="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xmlns="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xmlns="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xmlns="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xmlns="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xmlns="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xmlns="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xmlns="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xmlns="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xmlns="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xmlns="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xmlns="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xmlns="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xmlns="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xmlns="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xmlns="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xmlns="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xmlns="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xmlns="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xmlns="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xmlns="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xmlns="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xmlns="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xmlns="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xmlns="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xmlns="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xmlns="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xmlns="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xmlns="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xmlns="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xmlns="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xmlns="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xmlns="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xmlns="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xmlns="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xmlns="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xmlns="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xmlns="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xmlns="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xmlns="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xmlns="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xmlns="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xmlns="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xmlns="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xmlns="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xmlns="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xmlns="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xmlns="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xmlns="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xmlns="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xmlns="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xmlns="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xmlns="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xmlns="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xmlns="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xmlns="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xmlns="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xmlns="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xmlns="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xmlns="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p:transition spd="slow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xmlns="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xmlns="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xmlns="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xmlns="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xmlns="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xmlns="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xmlns="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xmlns="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xmlns="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xmlns="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xmlns="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xmlns="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xmlns="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xmlns="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xmlns="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xmlns="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xmlns="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xmlns="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xmlns="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xmlns="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xmlns="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xmlns="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xmlns="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xmlns="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xmlns="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xmlns="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xmlns="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xmlns="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xmlns="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xmlns="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xmlns="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xmlns="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xmlns="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xmlns="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xmlns="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xmlns="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xmlns="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xmlns="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xmlns="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xmlns="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xmlns="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xmlns="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xmlns="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xmlns="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xmlns="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xmlns="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xmlns="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xmlns="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xmlns="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xmlns="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xmlns="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xmlns="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xmlns="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xmlns="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xmlns="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xmlns="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xmlns="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xmlns="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xmlns="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xmlns="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xmlns="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xmlns="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xmlns="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xmlns="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xmlns="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xmlns="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xmlns="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xmlns="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xmlns="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xmlns="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xmlns="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xmlns="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xmlns="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xmlns="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xmlns="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xmlns="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xmlns="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xmlns="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xmlns="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xmlns="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xmlns="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xmlns="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xmlns="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xmlns="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xmlns="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xmlns="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xmlns="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xmlns="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xmlns="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xmlns="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xmlns="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xmlns="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xmlns="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xmlns="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xmlns="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xmlns="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xmlns="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xmlns="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xmlns="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xmlns="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xmlns="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xmlns="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xmlns="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xmlns="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xmlns="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xmlns="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xmlns="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xmlns="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xmlns="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xmlns="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xmlns="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xmlns="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xmlns="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xmlns="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xmlns="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xmlns="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xmlns="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xmlns="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xmlns="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xmlns="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xmlns="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xmlns="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xmlns="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xmlns="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xmlns="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xmlns="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xmlns="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xmlns="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xmlns="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xmlns="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xmlns="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xmlns="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xmlns="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xmlns="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xmlns="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xmlns="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xmlns="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xmlns="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xmlns="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xmlns="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xmlns="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xmlns="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xmlns="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xmlns="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xmlns="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xmlns="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xmlns="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xmlns="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xmlns="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xmlns="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xmlns="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xmlns="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xmlns="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xmlns="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xmlns="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xmlns="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xmlns="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xmlns="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xmlns="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xmlns="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xmlns="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xmlns="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xmlns="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xmlns="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xmlns="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xmlns="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xmlns="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xmlns="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xmlns="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xmlns="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xmlns="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xmlns="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xmlns="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xmlns="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xmlns="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xmlns="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xmlns="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xmlns="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xmlns="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xmlns="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xmlns="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xmlns="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xmlns="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xmlns="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xmlns="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xmlns="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xmlns="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xmlns="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xmlns="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xmlns="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xmlns="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xmlns="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xmlns="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xmlns="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xmlns="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xmlns="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xmlns="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xmlns="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xmlns="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xmlns="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xmlns="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xmlns="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xmlns="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xmlns="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xmlns="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xmlns="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xmlns="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xmlns="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xmlns="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xmlns="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xmlns="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xmlns="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xmlns="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xmlns="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xmlns="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xmlns="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xmlns="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xmlns="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xmlns="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xmlns="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xmlns="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xmlns="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xmlns="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xmlns="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xmlns="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xmlns="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xmlns="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xmlns="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xmlns="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xmlns="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xmlns="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xmlns="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xmlns="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xmlns="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xmlns="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xmlns="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xmlns="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xmlns="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xmlns="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xmlns="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xmlns="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xmlns="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xmlns="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xmlns="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xmlns="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xmlns="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xmlns="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xmlns="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xmlns="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xmlns="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xmlns="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xmlns="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xmlns="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xmlns="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xmlns="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xmlns="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xmlns="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xmlns="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xmlns="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xmlns="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xmlns="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xmlns="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xmlns="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xmlns="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xmlns="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xmlns="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xmlns="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xmlns="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xmlns="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xmlns="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xmlns="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xmlns="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xmlns="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xmlns="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xmlns="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xmlns="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xmlns="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xmlns="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xmlns="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xmlns="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xmlns="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xmlns="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xmlns="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xmlns="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xmlns="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xmlns="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xmlns="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xmlns="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xmlns="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xmlns="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xmlns="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xmlns="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xmlns="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xmlns="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xmlns="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xmlns="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xmlns="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xmlns="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xmlns="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xmlns="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xmlns="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xmlns="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xmlns="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xmlns="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xmlns="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xmlns="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xmlns="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xmlns="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xmlns="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xmlns="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xmlns="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xmlns="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xmlns="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xmlns="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xmlns="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xmlns="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xmlns="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xmlns="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xmlns="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xmlns="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xmlns="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xmlns="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xmlns="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xmlns="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xmlns="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xmlns="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xmlns="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xmlns="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xmlns="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xmlns="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xmlns="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xmlns="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xmlns="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xmlns="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xmlns="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xmlns="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xmlns="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xmlns="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xmlns="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xmlns="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xmlns="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xmlns="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xmlns="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xmlns="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xmlns="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xmlns="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xmlns="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xmlns="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xmlns="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xmlns="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xmlns="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xmlns="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xmlns="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xmlns="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xmlns="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xmlns="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xmlns="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xmlns="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xmlns="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xmlns="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xmlns="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xmlns="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xmlns="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xmlns="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xmlns="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xmlns="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xmlns="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xmlns="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xmlns="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xmlns="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xmlns="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xmlns="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xmlns="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xmlns="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xmlns="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xmlns="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xmlns="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xmlns="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xmlns="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xmlns="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xmlns="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xmlns="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xmlns="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xmlns="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xmlns="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xmlns="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xmlns="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xmlns="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xmlns="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xmlns="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xmlns="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xmlns="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xmlns="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xmlns="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xmlns="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xmlns="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xmlns="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xmlns="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xmlns="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xmlns="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xmlns="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xmlns="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xmlns="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xmlns="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xmlns="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xmlns="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xmlns="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xmlns="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xmlns="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xmlns="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xmlns="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xmlns="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xmlns="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xmlns="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xmlns="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xmlns="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xmlns="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xmlns="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xmlns="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xmlns="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xmlns="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xmlns="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xmlns="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xmlns="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xmlns="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xmlns="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xmlns="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xmlns="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xmlns="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xmlns="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xmlns="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xmlns="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xmlns="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xmlns="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xmlns="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xmlns="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xmlns="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xmlns="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xmlns="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xmlns="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xmlns="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xmlns="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xmlns="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xmlns="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xmlns="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xmlns="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xmlns="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xmlns="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xmlns="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xmlns="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xmlns="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xmlns="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xmlns="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xmlns="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xmlns="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xmlns="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xmlns="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xmlns="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xmlns="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xmlns="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xmlns="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xmlns="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xmlns="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xmlns="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xmlns="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xmlns="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xmlns="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xmlns="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xmlns="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xmlns="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xmlns="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xmlns="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xmlns="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xmlns="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xmlns="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xmlns="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xmlns="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xmlns="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xmlns="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xmlns="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xmlns="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xmlns="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xmlns="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xmlns="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xmlns="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xmlns="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xmlns="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xmlns="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xmlns="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xmlns="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xmlns="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xmlns="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xmlns="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xmlns="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xmlns="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xmlns="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xmlns="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xmlns="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xmlns="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xmlns="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xmlns="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xmlns="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xmlns="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xmlns="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xmlns="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xmlns="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xmlns="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xmlns="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xmlns="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xmlns="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xmlns="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xmlns="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xmlns="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xmlns="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xmlns="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xmlns="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xmlns="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xmlns="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xmlns="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xmlns="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xmlns="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xmlns="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xmlns="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xmlns="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xmlns="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xmlns="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xmlns="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xmlns="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xmlns="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xmlns="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xmlns="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xmlns="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xmlns="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xmlns="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xmlns="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xmlns="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xmlns="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xmlns="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xmlns="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xmlns="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xmlns="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xmlns="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xmlns="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xmlns="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xmlns="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xmlns="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xmlns="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xmlns="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xmlns="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xmlns="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xmlns="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xmlns="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xmlns="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xmlns="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xmlns="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xmlns="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xmlns="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xmlns="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xmlns="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xmlns="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xmlns="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xmlns="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xmlns="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xmlns="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xmlns="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xmlns="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xmlns="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xmlns="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xmlns="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xmlns="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xmlns="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xmlns="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xmlns="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xmlns="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xmlns="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xmlns="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xmlns="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xmlns="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xmlns="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xmlns="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xmlns="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xmlns="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xmlns="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xmlns="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xmlns="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xmlns="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xmlns="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xmlns="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xmlns="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xmlns="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xmlns="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xmlns="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xmlns="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xmlns="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xmlns="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xmlns="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xmlns="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xmlns="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xmlns="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xmlns="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xmlns="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xmlns="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xmlns="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xmlns="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xmlns="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xmlns="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xmlns="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xmlns="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xmlns="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xmlns="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xmlns="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xmlns="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xmlns="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xmlns="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xmlns="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xmlns="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xmlns="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xmlns="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xmlns="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xmlns="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xmlns="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xmlns="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xmlns="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xmlns="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xmlns="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xmlns="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xmlns="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xmlns="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xmlns="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xmlns="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xmlns="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xmlns="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xmlns="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xmlns="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xmlns="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xmlns="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xmlns="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xmlns="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xmlns="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xmlns="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xmlns="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xmlns="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xmlns="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xmlns="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xmlns="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xmlns="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xmlns="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xmlns="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xmlns="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xmlns="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xmlns="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xmlns="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xmlns="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xmlns="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xmlns="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xmlns="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xmlns="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xmlns="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xmlns="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xmlns="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xmlns="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xmlns="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xmlns="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xmlns="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xmlns="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xmlns="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xmlns="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xmlns="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xmlns="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xmlns="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xmlns="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xmlns="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xmlns="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xmlns="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xmlns="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xmlns="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xmlns="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xmlns="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xmlns="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xmlns="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xmlns="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xmlns="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xmlns="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xmlns="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xmlns="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xmlns="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xmlns="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xmlns="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xmlns="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xmlns="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xmlns="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xmlns="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xmlns="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xmlns="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xmlns="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xmlns="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xmlns="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xmlns="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xmlns="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xmlns="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xmlns="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xmlns="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xmlns="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xmlns="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xmlns="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xmlns="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xmlns="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xmlns="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xmlns="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xmlns="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xmlns="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xmlns="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xmlns="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xmlns="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xmlns="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xmlns="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xmlns="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p:transition spd="slow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xmlns="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xmlns="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xmlns="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xmlns="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xmlns="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xmlns="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xmlns="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xmlns="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xmlns="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xmlns="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xmlns="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xmlns="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xmlns="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xmlns="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xmlns="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xmlns="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xmlns="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xmlns="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xmlns="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xmlns="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xmlns="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xmlns="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xmlns="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xmlns="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xmlns="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xmlns="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xmlns="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xmlns="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xmlns="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xmlns="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xmlns="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xmlns="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xmlns="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xmlns="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xmlns="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xmlns="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xmlns="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xmlns="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xmlns="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xmlns="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xmlns="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xmlns="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xmlns="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xmlns="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xmlns="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xmlns="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xmlns="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xmlns="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xmlns="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xmlns="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xmlns="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xmlns="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xmlns="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xmlns="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xmlns="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xmlns="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xmlns="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xmlns="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xmlns="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xmlns="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xmlns="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xmlns="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xmlns="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xmlns="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xmlns="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xmlns="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xmlns="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xmlns="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xmlns="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xmlns="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xmlns="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xmlns="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xmlns="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xmlns="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xmlns="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xmlns="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xmlns="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xmlns="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xmlns="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xmlns="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xmlns="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xmlns="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xmlns="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xmlns="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xmlns="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xmlns="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xmlns="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xmlns="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xmlns="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xmlns="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xmlns="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xmlns="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xmlns="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xmlns="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xmlns="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xmlns="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xmlns="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xmlns="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xmlns="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xmlns="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xmlns="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xmlns="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xmlns="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xmlns="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xmlns="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xmlns="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xmlns="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xmlns="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xmlns="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xmlns="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xmlns="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xmlns="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xmlns="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xmlns="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xmlns="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xmlns="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xmlns="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xmlns="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xmlns="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xmlns="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xmlns="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xmlns="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xmlns="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xmlns="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xmlns="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xmlns="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xmlns="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xmlns="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xmlns="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xmlns="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xmlns="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xmlns="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xmlns="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xmlns="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xmlns="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xmlns="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xmlns="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xmlns="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xmlns="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xmlns="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xmlns="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xmlns="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xmlns="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xmlns="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xmlns="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xmlns="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xmlns="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xmlns="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xmlns="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xmlns="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xmlns="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xmlns="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xmlns="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xmlns="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xmlns="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xmlns="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xmlns="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xmlns="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xmlns="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xmlns="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xmlns="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xmlns="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xmlns="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xmlns="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xmlns="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xmlns="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xmlns="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xmlns="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xmlns="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xmlns="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xmlns="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xmlns="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xmlns="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xmlns="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xmlns="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xmlns="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xmlns="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xmlns="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xmlns="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xmlns="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xmlns="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xmlns="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xmlns="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xmlns="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xmlns="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xmlns="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xmlns="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xmlns="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xmlns="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xmlns="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xmlns="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xmlns="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xmlns="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xmlns="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xmlns="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xmlns="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xmlns="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xmlns="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xmlns="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xmlns="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xmlns="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xmlns="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xmlns="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xmlns="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xmlns="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xmlns="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xmlns="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xmlns="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xmlns="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xmlns="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xmlns="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xmlns="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xmlns="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xmlns="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xmlns="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xmlns="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xmlns="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xmlns="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xmlns="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xmlns="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xmlns="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xmlns="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xmlns="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xmlns="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xmlns="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xmlns="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xmlns="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xmlns="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xmlns="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xmlns="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xmlns="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xmlns="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xmlns="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xmlns="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xmlns="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xmlns="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xmlns="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xmlns="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xmlns="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xmlns="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xmlns="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xmlns="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xmlns="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xmlns="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xmlns="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xmlns="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xmlns="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xmlns="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xmlns="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xmlns="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xmlns="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xmlns="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xmlns="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xmlns="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xmlns="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xmlns="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xmlns="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xmlns="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xmlns="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xmlns="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xmlns="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xmlns="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xmlns="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xmlns="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xmlns="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xmlns="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xmlns="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xmlns="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xmlns="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xmlns="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xmlns="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xmlns="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xmlns="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xmlns="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xmlns="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xmlns="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xmlns="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xmlns="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xmlns="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xmlns="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xmlns="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xmlns="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xmlns="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xmlns="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xmlns="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xmlns="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xmlns="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xmlns="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xmlns="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xmlns="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xmlns="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xmlns="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xmlns="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xmlns="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xmlns="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xmlns="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xmlns="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xmlns="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xmlns="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xmlns="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xmlns="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xmlns="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xmlns="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xmlns="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xmlns="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xmlns="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xmlns="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xmlns="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xmlns="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xmlns="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xmlns="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xmlns="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xmlns="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xmlns="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xmlns="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xmlns="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xmlns="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xmlns="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xmlns="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xmlns="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xmlns="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xmlns="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xmlns="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xmlns="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xmlns="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xmlns="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xmlns="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xmlns="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xmlns="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xmlns="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xmlns="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xmlns="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xmlns="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xmlns="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xmlns="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xmlns="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xmlns="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xmlns="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xmlns="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xmlns="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xmlns="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xmlns="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xmlns="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xmlns="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xmlns="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xmlns="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xmlns="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xmlns="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xmlns="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xmlns="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xmlns="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xmlns="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xmlns="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xmlns="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xmlns="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xmlns="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xmlns="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xmlns="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xmlns="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xmlns="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xmlns="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xmlns="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xmlns="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xmlns="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xmlns="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xmlns="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xmlns="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xmlns="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xmlns="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xmlns="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xmlns="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xmlns="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xmlns="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xmlns="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xmlns="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xmlns="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xmlns="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xmlns="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xmlns="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xmlns="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xmlns="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xmlns="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xmlns="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xmlns="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xmlns="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xmlns="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xmlns="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xmlns="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xmlns="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xmlns="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xmlns="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xmlns="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xmlns="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xmlns="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xmlns="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xmlns="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xmlns="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xmlns="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xmlns="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xmlns="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xmlns="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xmlns="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xmlns="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xmlns="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xmlns="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xmlns="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xmlns="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xmlns="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xmlns="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xmlns="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xmlns="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xmlns="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xmlns="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xmlns="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xmlns="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xmlns="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xmlns="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xmlns="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xmlns="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xmlns="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xmlns="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xmlns="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xmlns="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xmlns="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xmlns="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xmlns="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xmlns="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xmlns="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xmlns="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xmlns="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xmlns="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xmlns="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xmlns="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xmlns="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xmlns="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xmlns="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xmlns="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xmlns="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xmlns="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xmlns="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xmlns="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xmlns="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xmlns="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xmlns="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xmlns="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xmlns="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xmlns="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xmlns="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xmlns="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xmlns="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xmlns="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xmlns="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xmlns="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xmlns="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xmlns="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xmlns="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xmlns="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xmlns="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xmlns="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xmlns="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xmlns="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xmlns="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xmlns="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xmlns="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xmlns="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xmlns="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xmlns="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xmlns="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xmlns="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xmlns="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xmlns="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xmlns="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xmlns="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xmlns="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xmlns="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xmlns="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xmlns="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xmlns="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xmlns="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xmlns="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xmlns="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xmlns="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xmlns="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xmlns="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xmlns="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xmlns="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xmlns="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xmlns="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xmlns="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xmlns="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xmlns="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xmlns="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xmlns="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xmlns="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xmlns="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xmlns="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xmlns="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xmlns="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xmlns="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xmlns="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xmlns="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xmlns="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xmlns="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xmlns="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xmlns="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xmlns="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xmlns="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xmlns="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xmlns="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xmlns="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xmlns="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xmlns="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xmlns="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xmlns="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xmlns="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xmlns="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xmlns="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xmlns="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xmlns="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xmlns="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xmlns="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xmlns="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xmlns="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xmlns="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xmlns="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xmlns="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xmlns="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xmlns="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xmlns="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xmlns="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xmlns="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xmlns="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xmlns="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xmlns="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xmlns="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xmlns="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xmlns="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xmlns="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xmlns="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xmlns="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xmlns="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xmlns="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xmlns="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xmlns="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xmlns="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xmlns="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xmlns="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xmlns="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xmlns="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xmlns="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xmlns="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xmlns="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xmlns="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xmlns="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xmlns="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xmlns="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xmlns="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xmlns="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xmlns="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xmlns="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xmlns="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xmlns="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xmlns="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xmlns="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xmlns="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xmlns="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xmlns="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xmlns="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xmlns="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xmlns="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xmlns="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xmlns="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xmlns="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xmlns="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xmlns="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xmlns="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xmlns="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xmlns="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xmlns="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xmlns="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xmlns="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xmlns="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xmlns="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xmlns="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xmlns="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xmlns="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xmlns="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xmlns="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xmlns="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xmlns="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xmlns="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xmlns="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xmlns="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xmlns="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xmlns="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xmlns="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xmlns="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xmlns="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xmlns="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xmlns="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xmlns="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xmlns="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xmlns="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xmlns="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xmlns="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xmlns="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xmlns="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xmlns="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xmlns="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xmlns="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xmlns="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xmlns="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xmlns="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xmlns="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xmlns="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xmlns="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xmlns="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xmlns="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xmlns="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xmlns="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xmlns="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xmlns="" id="{C18633B0-B52D-4C84-B2E6-6837631A41CA}"/>
              </a:ext>
            </a:extLst>
          </p:cNvPr>
          <p:cNvPicPr>
            <a:picLocks noChangeAspect="1"/>
          </p:cNvPicPr>
          <p:nvPr userDrawn="1"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2.png"/><Relationship Id="rId4" Type="http://schemas.openxmlformats.org/officeDocument/2006/relationships/slide" Target="slide4.xml"/><Relationship Id="rId9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xmlns="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(t2)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xmlns="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xmlns="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xmlns="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xmlns="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xmlns="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xmlns="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xmlns="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xmlns="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xmlns="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xmlns="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xmlns="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xmlns="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xmlns="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xmlns="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xmlns="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xmlns="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xmlns="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xmlns="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xmlns="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xmlns="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xmlns="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xmlns="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xmlns="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xmlns="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xmlns="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xmlns="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xmlns="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xmlns="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xmlns="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xmlns="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xmlns="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xmlns="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xmlns="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xmlns="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xmlns="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xmlns="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xmlns="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xmlns="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xmlns="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xmlns="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xmlns="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xmlns="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xmlns="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xmlns="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xmlns="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xmlns="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xmlns="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xmlns="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xmlns="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xmlns="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xmlns="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xmlns="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xmlns="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xmlns="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xmlns="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xmlns="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xmlns="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xmlns="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xmlns="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xmlns="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xmlns="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xmlns="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xmlns="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xmlns="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xmlns="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xmlns="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xmlns="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xmlns="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xmlns="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xmlns="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xmlns="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xmlns="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xmlns="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xmlns="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xmlns="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xmlns="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xmlns="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xmlns="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xmlns="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xmlns="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xmlns="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xmlns="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xmlns="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xmlns="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xmlns="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xmlns="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xmlns="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xmlns="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xmlns="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xmlns="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xmlns="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xmlns="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xmlns="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xmlns="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xmlns="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xmlns="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xmlns="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xmlns="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xmlns="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xmlns="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xmlns="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xmlns="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xmlns="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xmlns="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xmlns="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xmlns="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xmlns="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xmlns="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xmlns="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xmlns="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xmlns="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xmlns="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xmlns="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xmlns="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xmlns="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xmlns="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xmlns="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xmlns="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xmlns="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xmlns="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xmlns="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xmlns="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xmlns="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xmlns="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xmlns="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xmlns="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xmlns="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xmlns="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xmlns="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xmlns="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xmlns="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xmlns="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xmlns="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xmlns="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xmlns="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xmlns="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xmlns="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xmlns="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xmlns="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xmlns="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xmlns="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xmlns="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xmlns="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xmlns="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xmlns="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xmlns="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xmlns="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xmlns="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xmlns="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xmlns="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xmlns="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xmlns="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xmlns="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xmlns="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xmlns="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xmlns="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xmlns="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xmlns="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xmlns="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xmlns="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xmlns="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xmlns="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xmlns="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xmlns="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xmlns="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xmlns="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xmlns="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xmlns="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xmlns="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xmlns="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xmlns="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xmlns="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xmlns="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xmlns="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xmlns="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xmlns="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xmlns="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xmlns="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xmlns="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xmlns="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xmlns="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xmlns="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xmlns="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xmlns="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xmlns="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xmlns="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xmlns="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xmlns="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xmlns="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xmlns="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xmlns="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xmlns="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xmlns="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xmlns="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xmlns="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xmlns="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xmlns="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xmlns="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xmlns="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xmlns="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xmlns="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xmlns="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xmlns="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xmlns="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xmlns="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xmlns="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xmlns="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xmlns="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xmlns="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xmlns="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xmlns="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xmlns="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xmlns="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xmlns="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xmlns="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xmlns="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xmlns="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xmlns="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xmlns="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xmlns="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xmlns="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xmlns="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xmlns="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xmlns="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xmlns="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xmlns="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xmlns="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xmlns="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xmlns="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xmlns="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xmlns="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xmlns="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xmlns="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xmlns="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xmlns="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xmlns="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xmlns="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xmlns="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xmlns="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xmlns="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xmlns="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xmlns="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xmlns="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xmlns="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xmlns="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xmlns="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xmlns="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xmlns="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xmlns="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xmlns="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xmlns="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xmlns="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xmlns="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xmlns="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xmlns="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xmlns="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xmlns="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xmlns="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xmlns="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xmlns="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xmlns="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xmlns="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xmlns="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xmlns="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xmlns="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xmlns="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xmlns="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xmlns="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xmlns="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xmlns="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xmlns="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xmlns="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xmlns="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xmlns="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xmlns="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xmlns="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xmlns="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xmlns="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xmlns="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xmlns="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xmlns="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xmlns="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xmlns="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xmlns="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xmlns="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xmlns="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xmlns="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xmlns="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xmlns="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xmlns="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xmlns="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xmlns="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xmlns="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xmlns="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xmlns="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xmlns="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xmlns="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xmlns="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xmlns="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xmlns="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xmlns="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xmlns="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xmlns="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xmlns="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xmlns="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xmlns="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xmlns="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xmlns="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xmlns="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xmlns="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xmlns="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xmlns="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xmlns="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xmlns="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xmlns="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xmlns="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xmlns="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xmlns="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xmlns="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xmlns="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xmlns="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xmlns="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xmlns="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xmlns="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xmlns="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xmlns="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xmlns="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xmlns="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xmlns="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xmlns="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xmlns="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xmlns="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xmlns="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xmlns="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xmlns="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xmlns="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xmlns="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xmlns="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xmlns="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xmlns="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xmlns="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xmlns="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xmlns="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xmlns="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xmlns="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xmlns="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xmlns="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xmlns="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xmlns="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xmlns="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xmlns="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xmlns="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xmlns="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xmlns="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xmlns="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xmlns="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xmlns="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xmlns="" id="{5762883A-CB79-0726-685C-41B355457746}"/>
                </a:ext>
              </a:extLst>
            </p:cNvPr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D89E441E-2763-E424-A7CC-F4624737FF32}"/>
                </a:ext>
              </a:extLst>
            </p:cNvPr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xmlns="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2104DC1E-DE5A-986F-5D05-2BBA929626BF}"/>
              </a:ext>
            </a:extLst>
          </p:cNvPr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xmlns="" id="{6F09B5E6-1B7D-E454-3880-8898334C3F01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xmlns="" id="{45F282B0-385A-8361-7D4C-3B3B69E8E3A0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xmlns="" id="{C05A37D6-217D-EA5E-29AF-3EE4DE0F2B2A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xmlns="" id="{1CF3565A-E808-8DEC-18CD-2D5042CA4CAA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xmlns="" id="{145E1FD2-5F99-C431-EB2B-A625716B93F1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xmlns="" id="{4C93912B-FF3B-39E0-62DE-3B4A17AC9FB1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xmlns="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xmlns="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xmlns="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xmlns="" id="{B536698C-ADBD-DA48-7DFA-08BBDC8DB717}"/>
              </a:ext>
            </a:extLst>
          </p:cNvPr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xmlns="" id="{8938B9C5-489E-5C17-2D49-F4AC38EFF6F2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xmlns="" id="{C3B747D8-2062-C140-05A0-4AAECB8B23B1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xmlns="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xmlns="" id="{21283754-15F6-9484-B845-C29967461294}"/>
              </a:ext>
            </a:extLst>
          </p:cNvPr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xmlns="" id="{99391624-293D-1A89-1052-14FF245720CA}"/>
              </a:ext>
            </a:extLst>
          </p:cNvPr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xmlns="" id="{BA67AFA8-E0C1-12E7-B593-D66C238B447C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xmlns="" id="{234DF6A2-07DC-66B9-94CD-80840325196A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</p:grpSp>
      <p:sp>
        <p:nvSpPr>
          <p:cNvPr id="485" name="TextBox 484">
            <a:extLst>
              <a:ext uri="{FF2B5EF4-FFF2-40B4-BE49-F238E27FC236}">
                <a16:creationId xmlns:a16="http://schemas.microsoft.com/office/drawing/2014/main" xmlns="" id="{752FC552-A791-B2CC-A9F5-72446E242273}"/>
              </a:ext>
            </a:extLst>
          </p:cNvPr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xmlns="" id="{0B2774AB-FEB0-A726-DCA2-040DC3C67E25}"/>
              </a:ext>
            </a:extLst>
          </p:cNvPr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xmlns="" id="{D80DB576-890A-E591-EFEE-EE2E7137B44F}"/>
              </a:ext>
            </a:extLst>
          </p:cNvPr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xmlns="" id="{5372C27A-FD67-B3DD-9E10-D615B9795E68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xmlns="" id="{40A4E7C2-E606-9153-EBFA-FC7475FFA0A2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xmlns="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xmlns="" id="{B95C3A6C-2323-2095-FF35-D49C3744A95D}"/>
              </a:ext>
            </a:extLst>
          </p:cNvPr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3524638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xmlns="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xmlns="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xmlns="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xmlns="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xmlns="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xmlns="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xmlns="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xmlns="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xmlns="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xmlns="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xmlns="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xmlns="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xmlns="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xmlns="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xmlns="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xmlns="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xmlns="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xmlns="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xmlns="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xmlns="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xmlns="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xmlns="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xmlns="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xmlns="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xmlns="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xmlns="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xmlns="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xmlns="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xmlns="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xmlns="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xmlns="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xmlns="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xmlns="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xmlns="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xmlns="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xmlns="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xmlns="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xmlns="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xmlns="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xmlns="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xmlns="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xmlns="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xmlns="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xmlns="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xmlns="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xmlns="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xmlns="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xmlns="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xmlns="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xmlns="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xmlns="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xmlns="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xmlns="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xmlns="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xmlns="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xmlns="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xmlns="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xmlns="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xmlns="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xmlns="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xmlns="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xmlns="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xmlns="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xmlns="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xmlns="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xmlns="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xmlns="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xmlns="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xmlns="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xmlns="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xmlns="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xmlns="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xmlns="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xmlns="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xmlns="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xmlns="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xmlns="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xmlns="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xmlns="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xmlns="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xmlns="" id="{5762883A-CB79-0726-685C-41B355457746}"/>
                </a:ext>
              </a:extLst>
            </p:cNvPr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D89E441E-2763-E424-A7CC-F4624737FF32}"/>
                </a:ext>
              </a:extLst>
            </p:cNvPr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xmlns="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2104DC1E-DE5A-986F-5D05-2BBA929626BF}"/>
              </a:ext>
            </a:extLst>
          </p:cNvPr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xmlns="" id="{6F09B5E6-1B7D-E454-3880-8898334C3F01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xmlns="" id="{45F282B0-385A-8361-7D4C-3B3B69E8E3A0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xmlns="" id="{C05A37D6-217D-EA5E-29AF-3EE4DE0F2B2A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xmlns="" id="{1CF3565A-E808-8DEC-18CD-2D5042CA4CAA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xmlns="" id="{145E1FD2-5F99-C431-EB2B-A625716B93F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xmlns="" id="{4C93912B-FF3B-39E0-62DE-3B4A17AC9FB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xmlns="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xmlns="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xmlns="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xmlns="" id="{B536698C-ADBD-DA48-7DFA-08BBDC8DB717}"/>
              </a:ext>
            </a:extLst>
          </p:cNvPr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xmlns="" id="{8938B9C5-489E-5C17-2D49-F4AC38EFF6F2}"/>
                </a:ext>
              </a:extLst>
            </p:cNvPr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xmlns="" id="{C3B747D8-2062-C140-05A0-4AAECB8B23B1}"/>
                </a:ext>
              </a:extLst>
            </p:cNvPr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xmlns="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xmlns="" id="{21283754-15F6-9484-B845-C29967461294}"/>
              </a:ext>
            </a:extLst>
          </p:cNvPr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xmlns="" id="{234DF6A2-07DC-66B9-94CD-80840325196A}"/>
              </a:ext>
            </a:extLst>
          </p:cNvPr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52232E-A1B2-E13A-351C-5277EE6D9E6E}"/>
              </a:ext>
            </a:extLst>
          </p:cNvPr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xmlns="" id="{BA67AFA8-E0C1-12E7-B593-D66C238B447C}"/>
                </a:ext>
              </a:extLst>
            </p:cNvPr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xmlns="" id="{752FC552-A791-B2CC-A9F5-72446E242273}"/>
                </a:ext>
              </a:extLst>
            </p:cNvPr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xmlns="" id="{0B2774AB-FEB0-A726-DCA2-040DC3C67E25}"/>
              </a:ext>
            </a:extLst>
          </p:cNvPr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xmlns="" id="{D80DB576-890A-E591-EFEE-EE2E7137B44F}"/>
              </a:ext>
            </a:extLst>
          </p:cNvPr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xmlns="" id="{5372C27A-FD67-B3DD-9E10-D615B9795E68}"/>
                </a:ext>
              </a:extLst>
            </p:cNvPr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xmlns="" id="{40A4E7C2-E606-9153-EBFA-FC7475FFA0A2}"/>
                </a:ext>
              </a:extLst>
            </p:cNvPr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xmlns="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– 18 = 33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xmlns="" id="{B95C3A6C-2323-2095-FF35-D49C3744A95D}"/>
              </a:ext>
            </a:extLst>
          </p:cNvPr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68156598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xmlns="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xmlns="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xmlns="" id="{5C9AE570-FC48-4E37-AA37-B727C2E48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426534"/>
              </p:ext>
            </p:extLst>
          </p:nvPr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xmlns="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xmlns="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xmlns="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xmlns="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xmlns="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xmlns="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52587911"/>
                  </a:ext>
                </a:extLst>
              </a:tr>
            </a:tbl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E6CF7374-5858-4D56-8306-213F0DE371B1}"/>
              </a:ext>
            </a:extLst>
          </p:cNvPr>
          <p:cNvSpPr/>
          <p:nvPr/>
        </p:nvSpPr>
        <p:spPr>
          <a:xfrm>
            <a:off x="5334000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20" name="สี่เหลี่ยมผืนผ้า 71">
            <a:extLst>
              <a:ext uri="{FF2B5EF4-FFF2-40B4-BE49-F238E27FC236}">
                <a16:creationId xmlns:a16="http://schemas.microsoft.com/office/drawing/2014/main" xmlns="" id="{117563BB-E91F-4826-9412-C6FB439D4B12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>
            <a:extLst>
              <a:ext uri="{FF2B5EF4-FFF2-40B4-BE49-F238E27FC236}">
                <a16:creationId xmlns:a16="http://schemas.microsoft.com/office/drawing/2014/main" xmlns="" id="{EDF03E40-3D7E-4C2E-8529-712B92DB1DBF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xmlns="" id="{5720589E-411F-4045-A12C-244E4C107CCC}"/>
              </a:ext>
            </a:extLst>
          </p:cNvPr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xmlns="" id="{894D185B-637D-4252-BF47-AC16F176CC74}"/>
              </a:ext>
            </a:extLst>
          </p:cNvPr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xmlns="" id="{B0589B18-F45C-4147-A58B-5F205164E199}"/>
              </a:ext>
            </a:extLst>
          </p:cNvPr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8160022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xmlns="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xmlns="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xmlns="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xmlns="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xmlns="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xmlns="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xmlns="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xmlns="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xmlns="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xmlns="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xmlns="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xmlns="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xmlns="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xmlns="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xmlns="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xmlns="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xmlns="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xmlns="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xmlns="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xmlns="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xmlns="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xmlns="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xmlns="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xmlns="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xmlns="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xmlns="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xmlns="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xmlns="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xmlns="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xmlns="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xmlns="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xmlns="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xmlns="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xmlns="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xmlns="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xmlns="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xmlns="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xmlns="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xmlns="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xmlns="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xmlns="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xmlns="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xmlns="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xmlns="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xmlns="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xmlns="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xmlns="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xmlns="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xmlns="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xmlns="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xmlns="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xmlns="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xmlns="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xmlns="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xmlns="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xmlns="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xmlns="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xmlns="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xmlns="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xmlns="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xmlns="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xmlns="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xmlns="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xmlns="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xmlns="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xmlns="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xmlns="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xmlns="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xmlns="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xmlns="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xmlns="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xmlns="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xmlns="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xmlns="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xmlns="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xmlns="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xmlns="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xmlns="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xmlns="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xmlns="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xmlns="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xmlns="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xmlns="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xmlns="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xmlns="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xmlns="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xmlns="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xmlns="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xmlns="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xmlns="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xmlns="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xmlns="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xmlns="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xmlns="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xmlns="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xmlns="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xmlns="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xmlns="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xmlns="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xmlns="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xmlns="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xmlns="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xmlns="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xmlns="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xmlns="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xmlns="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xmlns="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xmlns="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xmlns="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xmlns="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xmlns="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xmlns="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xmlns="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xmlns="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xmlns="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xmlns="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xmlns="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xmlns="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xmlns="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xmlns="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xmlns="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xmlns="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xmlns="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xmlns="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xmlns="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xmlns="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xmlns="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xmlns="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xmlns="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xmlns="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xmlns="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xmlns="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xmlns="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xmlns="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xmlns="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xmlns="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xmlns="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xmlns="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xmlns="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xmlns="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xmlns="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xmlns="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xmlns="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xmlns="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xmlns="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xmlns="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xmlns="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xmlns="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xmlns="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xmlns="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xmlns="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xmlns="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xmlns="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xmlns="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xmlns="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xmlns="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xmlns="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xmlns="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xmlns="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xmlns="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996D3671-8AEA-4981-9B41-B7F2E44F53D8}"/>
              </a:ext>
            </a:extLst>
          </p:cNvPr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524C6E9-76DF-4174-BD78-2AE2905B7E11}"/>
              </a:ext>
            </a:extLst>
          </p:cNvPr>
          <p:cNvSpPr txBox="1"/>
          <p:nvPr/>
        </p:nvSpPr>
        <p:spPr>
          <a:xfrm>
            <a:off x="2019300" y="390813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</a:p>
        </p:txBody>
      </p:sp>
      <p:sp>
        <p:nvSpPr>
          <p:cNvPr id="13" name="สี่เหลี่ยมผืนผ้า 71">
            <a:extLst>
              <a:ext uri="{FF2B5EF4-FFF2-40B4-BE49-F238E27FC236}">
                <a16:creationId xmlns:a16="http://schemas.microsoft.com/office/drawing/2014/main" xmlns="" id="{B11193F6-9BAF-481A-AB5E-B80597F4862D}"/>
              </a:ext>
            </a:extLst>
          </p:cNvPr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1147E36B-1B4F-4DFA-9B2E-FDADAEB5550D}"/>
              </a:ext>
            </a:extLst>
          </p:cNvPr>
          <p:cNvSpPr/>
          <p:nvPr/>
        </p:nvSpPr>
        <p:spPr>
          <a:xfrm>
            <a:off x="1981200" y="3908137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>
            <a:extLst>
              <a:ext uri="{FF2B5EF4-FFF2-40B4-BE49-F238E27FC236}">
                <a16:creationId xmlns:a16="http://schemas.microsoft.com/office/drawing/2014/main" xmlns="" id="{489785F1-8310-4AFD-9C58-A8E3894FB5D9}"/>
              </a:ext>
            </a:extLst>
          </p:cNvPr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51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59285E71-D875-41FB-958F-E4F66853485C}"/>
              </a:ext>
            </a:extLst>
          </p:cNvPr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EFA8D670-77A3-4646-81DC-DCB9836C3C22}"/>
              </a:ext>
            </a:extLst>
          </p:cNvPr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8" name="สี่เหลี่ยมผืนผ้า 71">
            <a:extLst>
              <a:ext uri="{FF2B5EF4-FFF2-40B4-BE49-F238E27FC236}">
                <a16:creationId xmlns:a16="http://schemas.microsoft.com/office/drawing/2014/main" xmlns="" id="{3D55245A-A51C-4369-8D92-473FF6D2A97A}"/>
              </a:ext>
            </a:extLst>
          </p:cNvPr>
          <p:cNvSpPr/>
          <p:nvPr/>
        </p:nvSpPr>
        <p:spPr>
          <a:xfrm>
            <a:off x="3522116" y="1757024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>
            <a:extLst>
              <a:ext uri="{FF2B5EF4-FFF2-40B4-BE49-F238E27FC236}">
                <a16:creationId xmlns:a16="http://schemas.microsoft.com/office/drawing/2014/main" xmlns="" id="{9D3787B4-D10A-450D-AFD4-B7FFD45606C6}"/>
              </a:ext>
            </a:extLst>
          </p:cNvPr>
          <p:cNvSpPr/>
          <p:nvPr/>
        </p:nvSpPr>
        <p:spPr>
          <a:xfrm>
            <a:off x="3522114" y="1782349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xmlns="" id="{A1CA6B3A-52E6-420A-A9BD-D952F55ECB2D}"/>
              </a:ext>
            </a:extLst>
          </p:cNvPr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828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xmlns="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xmlns="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xmlns="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xmlns="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xmlns="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xmlns="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xmlns="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xmlns="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64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xmlns="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xmlns="" id="{68267DC2-734C-4A83-A4D4-4040D6502B99}"/>
              </a:ext>
            </a:extLst>
          </p:cNvPr>
          <p:cNvSpPr txBox="1"/>
          <p:nvPr/>
        </p:nvSpPr>
        <p:spPr>
          <a:xfrm>
            <a:off x="5642259" y="5773633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?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8472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xmlns="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xmlns="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xmlns="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xmlns="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xmlns="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xmlns="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xmlns="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xmlns="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6621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xmlns="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(con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xmlns="" id="{68267DC2-734C-4A83-A4D4-4040D6502B99}"/>
              </a:ext>
            </a:extLst>
          </p:cNvPr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4324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xmlns="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xmlns="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xmlns="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xmlns="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xmlns="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xmlns="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xmlns="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xmlns="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xmlns="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xmlns="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xmlns="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xmlns="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xmlns="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xmlns="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xmlns="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xmlns="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xmlns="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xmlns="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xmlns="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xmlns="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xmlns="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xmlns="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xmlns="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xmlns="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xmlns="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xmlns="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xmlns="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xmlns="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xmlns="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xmlns="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xmlns="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xmlns="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xmlns="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xmlns="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xmlns="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xmlns="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xmlns="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xmlns="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xmlns="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xmlns="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xmlns="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xmlns="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xmlns="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xmlns="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xmlns="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xmlns="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xmlns="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xmlns="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xmlns="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xmlns="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xmlns="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xmlns="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xmlns="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xmlns="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xmlns="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xmlns="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xmlns="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xmlns="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xmlns="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xmlns="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xmlns="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xmlns="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xmlns="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xmlns="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xmlns="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xmlns="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xmlns="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xmlns="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xmlns="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xmlns="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xmlns="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xmlns="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xmlns="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xmlns="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xmlns="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xmlns="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xmlns="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xmlns="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xmlns="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xmlns="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xmlns="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xmlns="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xmlns="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xmlns="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xmlns="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xmlns="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xmlns="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xmlns="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xmlns="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xmlns="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xmlns="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xmlns="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xmlns="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xmlns="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xmlns="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xmlns="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xmlns="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xmlns="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xmlns="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xmlns="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xmlns="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xmlns="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xmlns="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xmlns="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xmlns="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xmlns="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xmlns="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xmlns="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xmlns="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xmlns="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xmlns="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xmlns="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xmlns="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xmlns="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xmlns="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xmlns="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xmlns="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xmlns="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xmlns="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xmlns="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xmlns="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xmlns="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xmlns="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xmlns="" id="{1FAE9593-CBA7-4D6A-88FE-61448F62360F}"/>
              </a:ext>
            </a:extLst>
          </p:cNvPr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p:transition spd="slow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xmlns="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xmlns="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xmlns="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xmlns="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xmlns="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xmlns="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xmlns="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xmlns="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xmlns="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xmlns="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xmlns="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xmlns="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xmlns="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xmlns="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xmlns="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xmlns="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xmlns="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xmlns="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xmlns="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xmlns="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xmlns="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xmlns="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xmlns="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xmlns="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xmlns="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xmlns="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xmlns="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xmlns="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xmlns="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xmlns="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xmlns="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xmlns="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xmlns="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xmlns="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xmlns="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xmlns="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xmlns="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xmlns="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xmlns="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xmlns="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xmlns="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xmlns="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xmlns="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xmlns="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xmlns="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xmlns="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xmlns="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xmlns="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xmlns="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xmlns="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xmlns="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xmlns="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xmlns="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xmlns="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xmlns="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xmlns="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xmlns="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xmlns="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xmlns="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xmlns="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xmlns="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xmlns="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xmlns="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xmlns="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xmlns="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xmlns="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xmlns="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xmlns="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xmlns="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xmlns="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xmlns="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xmlns="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xmlns="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xmlns="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xmlns="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xmlns="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xmlns="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xmlns="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xmlns="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xmlns="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xmlns="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xmlns="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xmlns="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xmlns="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xmlns="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xmlns="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xmlns="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xmlns="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xmlns="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xmlns="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xmlns="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xmlns="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xmlns="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xmlns="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xmlns="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xmlns="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xmlns="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xmlns="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xmlns="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xmlns="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xmlns="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xmlns="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xmlns="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xmlns="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xmlns="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xmlns="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xmlns="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xmlns="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xmlns="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xmlns="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xmlns="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xmlns="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xmlns="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xmlns="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xmlns="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xmlns="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xmlns="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xmlns="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xmlns="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xmlns="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xmlns="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xmlns="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xmlns="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xmlns="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xmlns="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xmlns="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xmlns="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xmlns="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xmlns="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xmlns="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xmlns="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xmlns="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xmlns="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xmlns="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xmlns="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xmlns="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xmlns="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xmlns="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xmlns="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xmlns="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xmlns="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xmlns="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xmlns="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xmlns="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xmlns="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xmlns="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xmlns="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xmlns="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xmlns="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xmlns="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xmlns="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xmlns="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xmlns="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xmlns="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xmlns="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xmlns="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xmlns="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xmlns="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xmlns="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xmlns="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xmlns="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xmlns="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xmlns="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xmlns="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xmlns="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xmlns="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xmlns="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xmlns="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xmlns="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xmlns="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xmlns="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xmlns="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xmlns="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xmlns="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xmlns="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xmlns="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xmlns="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xmlns="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xmlns="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xmlns="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xmlns="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xmlns="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xmlns="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xmlns="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xmlns="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xmlns="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xmlns="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xmlns="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xmlns="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xmlns="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xmlns="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xmlns="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xmlns="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xmlns="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xmlns="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xmlns="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xmlns="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xmlns="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xmlns="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xmlns="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xmlns="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xmlns="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xmlns="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xmlns="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xmlns="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xmlns="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xmlns="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xmlns="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xmlns="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xmlns="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xmlns="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xmlns="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xmlns="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xmlns="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xmlns="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xmlns="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xmlns="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xmlns="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xmlns="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xmlns="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xmlns="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xmlns="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xmlns="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xmlns="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xmlns="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xmlns="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xmlns="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xmlns="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xmlns="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xmlns="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xmlns="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xmlns="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xmlns="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xmlns="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xmlns="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xmlns="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xmlns="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xmlns="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xmlns="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xmlns="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xmlns="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xmlns="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xmlns="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xmlns="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xmlns="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xmlns="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xmlns="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xmlns="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xmlns="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xmlns="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xmlns="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xmlns="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xmlns="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xmlns="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xmlns="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xmlns="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xmlns="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xmlns="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xmlns="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xmlns="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xmlns="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xmlns="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xmlns="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xmlns="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xmlns="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xmlns="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xmlns="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xmlns="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xmlns="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xmlns="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xmlns="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xmlns="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xmlns="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xmlns="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xmlns="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xmlns="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xmlns="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xmlns="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xmlns="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xmlns="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xmlns="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xmlns="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xmlns="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xmlns="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xmlns="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xmlns="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xmlns="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xmlns="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xmlns="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xmlns="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xmlns="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xmlns="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xmlns="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xmlns="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xmlns="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xmlns="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xmlns="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xmlns="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xmlns="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xmlns="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xmlns="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xmlns="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xmlns="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xmlns="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xmlns="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xmlns="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xmlns="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xmlns="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xmlns="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xmlns="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xmlns="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xmlns="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xmlns="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xmlns="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xmlns="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xmlns="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xmlns="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xmlns="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xmlns="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xmlns="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xmlns="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xmlns="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xmlns="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xmlns="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xmlns="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xmlns="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xmlns="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xmlns="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xmlns="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xmlns="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xmlns="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xmlns="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xmlns="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xmlns="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xmlns="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xmlns="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xmlns="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xmlns="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xmlns="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xmlns="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xmlns="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xmlns="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xmlns="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xmlns="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xmlns="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xmlns="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xmlns="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xmlns="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xmlns="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xmlns="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xmlns="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xmlns="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xmlns="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xmlns="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xmlns="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xmlns="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xmlns="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xmlns="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xmlns="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xmlns="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xmlns="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xmlns="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xmlns="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xmlns="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xmlns="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xmlns="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xmlns="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xmlns="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xmlns="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xmlns="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xmlns="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xmlns="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xmlns="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xmlns="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xmlns="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xmlns="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xmlns="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xmlns="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xmlns="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xmlns="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xmlns="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xmlns="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xmlns="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xmlns="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xmlns="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xmlns="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xmlns="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xmlns="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xmlns="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xmlns="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xmlns="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xmlns="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xmlns="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xmlns="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xmlns="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xmlns="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xmlns="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xmlns="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xmlns="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xmlns="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xmlns="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xmlns="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xmlns="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xmlns="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xmlns="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xmlns="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xmlns="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xmlns="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xmlns="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xmlns="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xmlns="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xmlns="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xmlns="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xmlns="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xmlns="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xmlns="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xmlns="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xmlns="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xmlns="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xmlns="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xmlns="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xmlns="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xmlns="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xmlns="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xmlns="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xmlns="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xmlns="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xmlns="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xmlns="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xmlns="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xmlns="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xmlns="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xmlns="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xmlns="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xmlns="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xmlns="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xmlns="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xmlns="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xmlns="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xmlns="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xmlns="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xmlns="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xmlns="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xmlns="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xmlns="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xmlns="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Đáp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 </a:t>
            </a: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án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: 40</a:t>
            </a:r>
            <a:endParaRPr kumimoji="0" lang="th-TH" sz="48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xmlns="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xmlns="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xmlns="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xmlns="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xmlns="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xmlns="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xmlns="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xmlns="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xmlns="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xmlns="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xmlns="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xmlns="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xmlns="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xmlns="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xmlns="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xmlns="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xmlns="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xmlns="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xmlns="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xmlns="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xmlns="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xmlns="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xmlns="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xmlns="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xmlns="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xmlns="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xmlns="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xmlns="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xmlns="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xmlns="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xmlns="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xmlns="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xmlns="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xmlns="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xmlns="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xmlns="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xmlns="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xmlns="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xmlns="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xmlns="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xmlns="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xmlns="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xmlns="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xmlns="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xmlns="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xmlns="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xmlns="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xmlns="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xmlns="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xmlns="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xmlns="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xmlns="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xmlns="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xmlns="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xmlns="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xmlns="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xmlns="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xmlns="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xmlns="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xmlns="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xmlns="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xmlns="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xmlns="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xmlns="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xmlns="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xmlns="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xmlns="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xmlns="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xmlns="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xmlns="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xmlns="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xmlns="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xmlns="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xmlns="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xmlns="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xmlns="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xmlns="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xmlns="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xmlns="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xmlns="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xmlns="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xmlns="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xmlns="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xmlns="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xmlns="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xmlns="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xmlns="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xmlns="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xmlns="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xmlns="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xmlns="" id="{3AD7DBA1-EAB9-463B-BFE0-1B9557C5E6E8}"/>
              </a:ext>
            </a:extLst>
          </p:cNvPr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xmlns="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xmlns="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xmlns="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xmlns="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xmlns="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xmlns="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xmlns="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xmlns="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xmlns="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xmlns="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xmlns="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xmlns="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xmlns="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xmlns="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xmlns="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xmlns="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xmlns="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xmlns="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xmlns="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xmlns="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xmlns="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xmlns="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xmlns="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xmlns="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xmlns="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xmlns="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xmlns="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xmlns="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xmlns="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xmlns="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xmlns="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xmlns="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xmlns="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xmlns="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xmlns="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xmlns="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xmlns="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xmlns="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xmlns="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xmlns="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xmlns="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xmlns="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xmlns="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xmlns="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xmlns="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xmlns="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xmlns="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xmlns="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xmlns="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xmlns="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xmlns="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xmlns="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xmlns="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xmlns="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xmlns="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xmlns="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xmlns="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xmlns="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xmlns="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xmlns="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xmlns="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xmlns="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xmlns="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xmlns="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xmlns="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xmlns="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xmlns="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xmlns="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xmlns="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xmlns="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xmlns="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xmlns="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xmlns="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xmlns="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xmlns="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xmlns="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xmlns="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xmlns="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xmlns="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xmlns="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xmlns="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xmlns="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xmlns="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xmlns="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xmlns="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xmlns="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xmlns="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xmlns="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xmlns="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xmlns="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xmlns="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xmlns="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xmlns="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xmlns="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xmlns="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xmlns="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xmlns="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xmlns="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xmlns="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xmlns="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xmlns="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xmlns="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xmlns="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xmlns="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xmlns="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xmlns="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xmlns="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xmlns="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xmlns="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xmlns="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xmlns="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xmlns="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xmlns="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xmlns="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xmlns="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xmlns="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xmlns="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xmlns="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xmlns="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xmlns="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xmlns="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xmlns="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xmlns="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xmlns="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xmlns="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xmlns="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xmlns="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xmlns="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xmlns="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xmlns="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xmlns="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xmlns="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xmlns="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xmlns="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xmlns="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xmlns="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xmlns="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xmlns="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xmlns="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xmlns="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xmlns="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xmlns="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xmlns="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xmlns="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xmlns="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xmlns="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xmlns="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xmlns="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xmlns="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xmlns="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xmlns="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xmlns="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xmlns="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xmlns="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xmlns="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xmlns="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xmlns="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xmlns="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xmlns="" id="{3AD7DBA1-EAB9-463B-BFE0-1B9557C5E6E8}"/>
              </a:ext>
            </a:extLst>
          </p:cNvPr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xmlns="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xmlns="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xmlns="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xmlns="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xmlns="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xmlns="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xmlns="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xmlns="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xmlns="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xmlns="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xmlns="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xmlns="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xmlns="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xmlns="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xmlns="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xmlns="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xmlns="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xmlns="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xmlns="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xmlns="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xmlns="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xmlns="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xmlns="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xmlns="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xmlns="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xmlns="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xmlns="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xmlns="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xmlns="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xmlns="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xmlns="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xmlns="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xmlns="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xmlns="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xmlns="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xmlns="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xmlns="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xmlns="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xmlns="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xmlns="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xmlns="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xmlns="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xmlns="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xmlns="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xmlns="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xmlns="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xmlns="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xmlns="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xmlns="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xmlns="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xmlns="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xmlns="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xmlns="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xmlns="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xmlns="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xmlns="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xmlns="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xmlns="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xmlns="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xmlns="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xmlns="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xmlns="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xmlns="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xmlns="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xmlns="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xmlns="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xmlns="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xmlns="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xmlns="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xmlns="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xmlns="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xmlns="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xmlns="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xmlns="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xmlns="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xmlns="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xmlns="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xmlns="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xmlns="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xmlns="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xmlns="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xmlns="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xmlns="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xmlns="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xmlns="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xmlns="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xmlns="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xmlns="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xmlns="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xmlns="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xmlns="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xmlns="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xmlns="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xmlns="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xmlns="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xmlns="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xmlns="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xmlns="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xmlns="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xmlns="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xmlns="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xmlns="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xmlns="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xmlns="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xmlns="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xmlns="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xmlns="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xmlns="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xmlns="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xmlns="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xmlns="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xmlns="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xmlns="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xmlns="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xmlns="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xmlns="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xmlns="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xmlns="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xmlns="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xmlns="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xmlns="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xmlns="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xmlns="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xmlns="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xmlns="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xmlns="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xmlns="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xmlns="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xmlns="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xmlns="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xmlns="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xmlns="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xmlns="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xmlns="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xmlns="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xmlns="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xmlns="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xmlns="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xmlns="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xmlns="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xmlns="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xmlns="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xmlns="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xmlns="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xmlns="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xmlns="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xmlns="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xmlns="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xmlns="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xmlns="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xmlns="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xmlns="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xmlns="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xmlns="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xmlns="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xmlns="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xmlns="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xmlns="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xmlns="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xmlns="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xmlns="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xmlns="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xmlns="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xmlns="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xmlns="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xmlns="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xmlns="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xmlns="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xmlns="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xmlns="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xmlns="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xmlns="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xmlns="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xmlns="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xmlns="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xmlns="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xmlns="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xmlns="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xmlns="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xmlns="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xmlns="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xmlns="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xmlns="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xmlns="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xmlns="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xmlns="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xmlns="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xmlns="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xmlns="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xmlns="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xmlns="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xmlns="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xmlns="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xmlns="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xmlns="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xmlns="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xmlns="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xmlns="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xmlns="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xmlns="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xmlns="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xmlns="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xmlns="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xmlns="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xmlns="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xmlns="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xmlns="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xmlns="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xmlns="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xmlns="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xmlns="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xmlns="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xmlns="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xmlns="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xmlns="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xmlns="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xmlns="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xmlns="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xmlns="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xmlns="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xmlns="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xmlns="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xmlns="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xmlns="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xmlns="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xmlns="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xmlns="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xmlns="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xmlns="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xmlns="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xmlns="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xmlns="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xmlns="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xmlns="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xmlns="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xmlns="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xmlns="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xmlns="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xmlns="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xmlns="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xmlns="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xmlns="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xmlns="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xmlns="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xmlns="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xmlns="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xmlns="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xmlns="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xmlns="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xmlns="" id="{D5219397-711F-45EE-A73C-83301E6470D1}"/>
              </a:ext>
            </a:extLst>
          </p:cNvPr>
          <p:cNvSpPr txBox="1"/>
          <p:nvPr/>
        </p:nvSpPr>
        <p:spPr>
          <a:xfrm>
            <a:off x="3134964" y="6697709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FACEBOOK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https://www.facebook.com/huongthaoGADT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xmlns="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xmlns="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xmlns="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xmlns="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xmlns="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xmlns="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xmlns="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xmlns="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xmlns="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xmlns="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xmlns="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xmlns="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xmlns="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xmlns="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xmlns="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xmlns="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xmlns="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xmlns="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xmlns="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xmlns="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xmlns="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xmlns="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xmlns="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xmlns="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xmlns="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xmlns="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xmlns="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xmlns="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xmlns="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xmlns="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xmlns="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xmlns="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xmlns="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xmlns="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xmlns="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xmlns="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xmlns="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xmlns="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xmlns="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xmlns="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xmlns="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xmlns="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xmlns="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xmlns="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xmlns="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xmlns="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xmlns="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xmlns="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xmlns="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xmlns="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xmlns="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xmlns="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xmlns="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xmlns="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xmlns="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xmlns="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xmlns="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xmlns="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xmlns="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xmlns="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xmlns="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xmlns="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xmlns="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xmlns="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xmlns="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xmlns="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xmlns="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xmlns="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xmlns="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xmlns="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xmlns="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xmlns="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xmlns="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xmlns="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xmlns="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xmlns="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xmlns="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xmlns="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xmlns="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xmlns="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xmlns="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xmlns="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xmlns="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xmlns="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xmlns="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xmlns="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xmlns="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xmlns="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xmlns="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xmlns="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xmlns="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xmlns="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xmlns="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xmlns="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xmlns="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xmlns="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xmlns="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xmlns="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xmlns="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xmlns="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xmlns="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xmlns="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xmlns="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xmlns="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xmlns="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xmlns="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xmlns="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xmlns="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xmlns="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xmlns="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xmlns="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xmlns="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xmlns="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xmlns="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xmlns="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xmlns="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xmlns="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xmlns="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xmlns="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xmlns="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xmlns="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xmlns="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xmlns="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xmlns="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xmlns="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xmlns="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xmlns="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xmlns="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xmlns="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xmlns="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xmlns="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xmlns="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xmlns="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xmlns="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xmlns="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xmlns="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xmlns="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xmlns="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xmlns="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xmlns="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xmlns="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xmlns="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xmlns="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xmlns="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xmlns="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xmlns="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xmlns="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xmlns="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xmlns="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xmlns="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xmlns="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xmlns="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xmlns="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xmlns="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xmlns="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xmlns="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xmlns="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xmlns="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xmlns="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xmlns="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xmlns="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xmlns="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xmlns="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xmlns="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xmlns="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xmlns="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xmlns="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xmlns="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xmlns="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xmlns="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xmlns="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xmlns="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xmlns="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xmlns="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xmlns="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xmlns="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xmlns="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xmlns="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xmlns="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xmlns="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xmlns="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xmlns="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xmlns="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xmlns="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xmlns="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xmlns="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xmlns="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xmlns="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xmlns="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xmlns="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xmlns="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xmlns="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xmlns="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xmlns="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xmlns="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xmlns="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xmlns="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xmlns="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xmlns="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xmlns="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xmlns="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xmlns="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xmlns="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xmlns="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xmlns="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xmlns="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 smtClean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 smtClean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5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nhiêu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E95BAD34-358A-FB69-EB99-62CDEFC779AB}"/>
              </a:ext>
            </a:extLst>
          </p:cNvPr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xmlns="" id="{4181F48D-624B-5730-4974-C36AC8D51991}"/>
                </a:ext>
              </a:extLst>
            </p:cNvPr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Số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 bi </a:t>
              </a:r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có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xmlns="" id="{7D9ABB8A-B264-6016-ECB5-0141D5027869}"/>
                </a:ext>
              </a:extLst>
            </p:cNvPr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xmlns="" id="{1F199963-EED1-FB2A-D348-84D0B7AE5149}"/>
              </a:ext>
            </a:extLst>
          </p:cNvPr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xmlns="" id="{B9A40171-D4B1-BAC7-5801-AB6F58F07915}"/>
              </a:ext>
            </a:extLst>
          </p:cNvPr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AEE92728-7CA7-0973-899F-E98815D7124F}"/>
              </a:ext>
            </a:extLst>
          </p:cNvPr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xmlns="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xmlns="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xmlns="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xmlns="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xmlns="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xmlns="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xmlns="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xmlns="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xmlns="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xmlns="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xmlns="" id="{8F573099-9859-776B-08EF-218306A2F9DB}"/>
              </a:ext>
            </a:extLst>
          </p:cNvPr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A49B9658-8936-0F55-E3E0-99502CFDF3D4}"/>
              </a:ext>
            </a:extLst>
          </p:cNvPr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xmlns="" id="{9A729AE3-2772-CC28-999A-A08F424EB853}"/>
              </a:ext>
            </a:extLst>
          </p:cNvPr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xmlns="" id="{94D2AAB9-9CD3-129E-EB1D-5CDDC89921B5}"/>
              </a:ext>
            </a:extLst>
          </p:cNvPr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xmlns="" id="{EFDB3812-BD52-DDC3-402A-846AC5A02BE2}"/>
              </a:ext>
            </a:extLst>
          </p:cNvPr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xmlns="" id="{8EA57762-EEF7-139D-3D87-4B9350F949CC}"/>
              </a:ext>
            </a:extLst>
          </p:cNvPr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xmlns="" id="{D4FB06AF-2972-1E0E-B527-2F45255C6352}"/>
              </a:ext>
            </a:extLst>
          </p:cNvPr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xmlns="" id="{8F368839-E299-D784-3DA8-123A71DB5B1D}"/>
              </a:ext>
            </a:extLst>
          </p:cNvPr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xmlns="" id="{72FFCB41-09A6-6843-8CF2-9FBAC561A6A1}"/>
              </a:ext>
            </a:extLst>
          </p:cNvPr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xmlns="" id="{F5AE20EB-3F43-2343-9301-CDEE7ABD48F1}"/>
              </a:ext>
            </a:extLst>
          </p:cNvPr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xmlns="" id="{AB9623EA-2F80-32DD-C07E-08CA4FF402FC}"/>
              </a:ext>
            </a:extLst>
          </p:cNvPr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xmlns="" id="{CBA7E87E-910A-F817-24D1-F98C8B443941}"/>
              </a:ext>
            </a:extLst>
          </p:cNvPr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xmlns="" id="{3CEE4C1F-F68B-F69A-88DF-21DADA1F2A0F}"/>
              </a:ext>
            </a:extLst>
          </p:cNvPr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xmlns="" id="{591E309B-8A2F-9A1A-1A91-3BD8947046AA}"/>
              </a:ext>
            </a:extLst>
          </p:cNvPr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xmlns="" id="{06233C60-FB48-8261-96F1-2B3CD3E0E183}"/>
              </a:ext>
            </a:extLst>
          </p:cNvPr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xmlns="" id="{992A4820-CAFF-8846-136C-BD4E94B41F13}"/>
              </a:ext>
            </a:extLst>
          </p:cNvPr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xmlns="" id="{1AB83FDC-62F8-DB41-4F80-B67827F6A289}"/>
              </a:ext>
            </a:extLst>
          </p:cNvPr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86DD4989-2592-4724-8C81-582ED8038E2B}"/>
              </a:ext>
            </a:extLst>
          </p:cNvPr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69593EFF-4DCF-443D-9DAC-0E1DB2E5A7A1}"/>
              </a:ext>
            </a:extLst>
          </p:cNvPr>
          <p:cNvSpPr txBox="1"/>
          <p:nvPr/>
        </p:nvSpPr>
        <p:spPr>
          <a:xfrm>
            <a:off x="1431563" y="5206780"/>
            <a:ext cx="4303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+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       5        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=   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xmlns="" id="{5F1A83B1-BC14-49F6-BF0C-A7028451A8B0}"/>
              </a:ext>
            </a:extLst>
          </p:cNvPr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E9F3DE31-7AC7-40A8-A42D-C79B0A746975}"/>
              </a:ext>
            </a:extLst>
          </p:cNvPr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xmlns="" id="{2F0C1C5A-E334-4667-92F2-69294C7DC350}"/>
              </a:ext>
            </a:extLst>
          </p:cNvPr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xmlns="" id="{9A9CF632-70B9-420B-9A68-398307C4555F}"/>
              </a:ext>
            </a:extLst>
          </p:cNvPr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xmlns="" id="{F30FC12D-EE03-4A9B-9F55-3B5E1C6D9C48}"/>
              </a:ext>
            </a:extLst>
          </p:cNvPr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D2FC71DF-8A78-45FB-AE98-2CC8C46EA30D}"/>
              </a:ext>
            </a:extLst>
          </p:cNvPr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xmlns="" id="{26E0C070-AAA6-42E1-9D49-4F2971AC611F}"/>
              </a:ext>
            </a:extLst>
          </p:cNvPr>
          <p:cNvSpPr/>
          <p:nvPr/>
        </p:nvSpPr>
        <p:spPr>
          <a:xfrm>
            <a:off x="6651046" y="5568267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cộng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xmlns="" id="{AD7BFECE-56FB-42FE-B46A-F015C9998F13}"/>
              </a:ext>
            </a:extLst>
          </p:cNvPr>
          <p:cNvSpPr txBox="1"/>
          <p:nvPr/>
        </p:nvSpPr>
        <p:spPr>
          <a:xfrm>
            <a:off x="6797783" y="4361105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E78BEB1B-AC83-4231-AB40-66E01DD52750}"/>
              </a:ext>
            </a:extLst>
          </p:cNvPr>
          <p:cNvSpPr txBox="1"/>
          <p:nvPr/>
        </p:nvSpPr>
        <p:spPr>
          <a:xfrm>
            <a:off x="8998880" y="4886652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 + 5 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= </a:t>
            </a:r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xmlns="" id="{0D4CD1C6-9033-429C-8602-917305802B70}"/>
              </a:ext>
            </a:extLst>
          </p:cNvPr>
          <p:cNvSpPr/>
          <p:nvPr/>
        </p:nvSpPr>
        <p:spPr>
          <a:xfrm>
            <a:off x="1527598" y="5224707"/>
            <a:ext cx="480909" cy="39945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</p:bld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110</TotalTime>
  <Words>692</Words>
  <Application>Microsoft Office PowerPoint</Application>
  <PresentationFormat>Custom</PresentationFormat>
  <Paragraphs>153</Paragraphs>
  <Slides>18</Slides>
  <Notes>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19" baseType="lpstr">
      <vt:lpstr>ธีมของ Office</vt:lpstr>
      <vt:lpstr>Tìm thành phần trong phép cộng, phép trừ (t2)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số bị trừ (theo mẫu) </vt:lpstr>
      <vt:lpstr>Tìm số trừ (theo mẫu)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Admin</cp:lastModifiedBy>
  <cp:revision>29</cp:revision>
  <dcterms:created xsi:type="dcterms:W3CDTF">2022-05-06T07:49:06Z</dcterms:created>
  <dcterms:modified xsi:type="dcterms:W3CDTF">2023-09-11T02:59:25Z</dcterms:modified>
</cp:coreProperties>
</file>