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</p:sldMasterIdLst>
  <p:notesMasterIdLst>
    <p:notesMasterId r:id="rId38"/>
  </p:notesMasterIdLst>
  <p:sldIdLst>
    <p:sldId id="257" r:id="rId5"/>
    <p:sldId id="258" r:id="rId6"/>
    <p:sldId id="256" r:id="rId7"/>
    <p:sldId id="335" r:id="rId8"/>
    <p:sldId id="334" r:id="rId9"/>
    <p:sldId id="336" r:id="rId10"/>
    <p:sldId id="337" r:id="rId11"/>
    <p:sldId id="338" r:id="rId12"/>
    <p:sldId id="339" r:id="rId13"/>
    <p:sldId id="340" r:id="rId14"/>
    <p:sldId id="310" r:id="rId15"/>
    <p:sldId id="341" r:id="rId16"/>
    <p:sldId id="313" r:id="rId17"/>
    <p:sldId id="342" r:id="rId18"/>
    <p:sldId id="343" r:id="rId19"/>
    <p:sldId id="266" r:id="rId20"/>
    <p:sldId id="349" r:id="rId21"/>
    <p:sldId id="348" r:id="rId22"/>
    <p:sldId id="350" r:id="rId23"/>
    <p:sldId id="351" r:id="rId24"/>
    <p:sldId id="344" r:id="rId25"/>
    <p:sldId id="345" r:id="rId26"/>
    <p:sldId id="346" r:id="rId27"/>
    <p:sldId id="305" r:id="rId28"/>
    <p:sldId id="353" r:id="rId29"/>
    <p:sldId id="354" r:id="rId30"/>
    <p:sldId id="355" r:id="rId31"/>
    <p:sldId id="356" r:id="rId32"/>
    <p:sldId id="321" r:id="rId33"/>
    <p:sldId id="322" r:id="rId34"/>
    <p:sldId id="323" r:id="rId35"/>
    <p:sldId id="326" r:id="rId36"/>
    <p:sldId id="30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5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43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793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8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4828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49028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777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531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91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16832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69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244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9279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69660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16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397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8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004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87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42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1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0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2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35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8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2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61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5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2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2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6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54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97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03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220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57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6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64D1-B258-D276-C30C-5B8975CD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6EE1E-390B-3431-5956-3787AD280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DF09D-6FE1-7322-A3FA-1E32F0CD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F8C28-B389-04F7-F6F2-EEB163D1D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69A3-8A0D-952B-64B4-599A57A9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294F-E3A9-A855-5727-F0A3EA25D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88B6-3274-D658-C366-AC501A53F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A61A7-9E6E-D521-D2AC-ADE1B43A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FBB75-C597-4C92-BC4E-C7B518D1B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D1E06-C630-6A26-BA9D-C4020100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5197E-DADF-71B0-3349-8F20DB7D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9D7F-32C8-34C0-4188-8209BB27B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99A9C-4CFD-6033-3B6D-73042ADD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06B42-2E46-6865-89ED-397004C0B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17690-2D80-9C0A-CF68-120CF5940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D96-F0E2-E649-9FAC-6B4DA01E0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FD408-3DD2-5FD1-BE2D-AF83D3329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2F6B2-BC32-F87D-DD40-6708E0C370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4A0E7-4221-AABA-2CE0-19A2448BA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E0B4E-9A65-27ED-0782-58001117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72956-F808-77D9-7E9E-4BD57E69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3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F47B-E6E2-FAE9-1CC6-735968F31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5DBE8-AE16-AB8B-F5CC-06B353B9A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A001-329B-315F-9C9A-8A6B699D9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73019-7C99-B8BF-062C-1F4B1FEAC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3FA4E2-5025-F22E-F196-C5205056BE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5F73A7-9421-77CB-C096-61783663F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9FF4BD-E1F7-3F8D-BFC9-1AB80FC5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2D7AF9-36B9-B1B3-54F2-EBCC774A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2013E-EA8F-0E9A-5CFC-BBD8B2DC3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FE8DA8-FCAD-4635-E5E8-93129D6B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CF67-1567-1A06-B717-DF1161679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A05FE-EA1A-E14D-08AB-E5ACFD36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58B2B-B813-990E-521F-8C9B8DFC0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593CA-22FA-D1F8-79B4-7BD1DDB6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B6C288-C529-8062-597D-C0C2E3459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6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DA9F-036E-194A-808D-C6C94DD0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26C41-88A2-7607-1357-8B8B70781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FA209C-7015-D34B-F754-2B3DD4CD7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17074-EE77-5B13-0E80-D3ED5ABCE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FC82F1-4A18-B2F8-5B29-3305B03A2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A6076-F6B9-6919-22E7-2C72D54C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0DFC8-86DA-465C-9339-E4BDF1651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3FE83A-9173-3C20-5C65-DA3556B15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226E7-303A-0128-4C5A-86597B838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427E0-99D8-5352-CF9B-DBF063F2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F75C1-37AC-362B-2438-2593A78E6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AECB6-EC27-A66F-6B24-75E95E8B1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FD88D-953F-13A0-BE5D-A8343078E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955F8-20CB-BB04-27E7-4947B96BD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2AEAE-B4A5-A5E6-272F-10798D5D6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AC11C-E80E-9F24-6400-A71F0FF7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D7AAB-0EEE-DD9E-84DD-9131D941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32FC27-0902-89F9-F4E1-0398B1367A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397E07-DE9F-E9BA-08B4-B0833A70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B9AE9-939E-B969-527D-9C59B182F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FEC9-3D1C-7E14-8EF7-0BCD90FD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EB72-4F83-054F-32D1-1EA93F6BA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AE341909-C73E-1EB9-DF33-B32535615B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83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26B1D08-63D0-93CC-56B5-1465A134303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066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33E0EF-75F9-1A4A-4B5F-F08C221CA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B9290-BABD-DA51-B040-686315458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AED3B-F141-6F11-FD14-86D99157CD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CCF5-E3D0-9BE2-BC96-BF7CFC6FB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8D0F4-315E-1F08-6FCE-E0ABFC593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F8C8C5E-0650-8B6F-6C49-E01E477B16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12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49.svg"/><Relationship Id="rId10" Type="http://schemas.openxmlformats.org/officeDocument/2006/relationships/image" Target="../media/image45.png"/><Relationship Id="rId4" Type="http://schemas.openxmlformats.org/officeDocument/2006/relationships/image" Target="../media/image34.sv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0.png"/><Relationship Id="rId4" Type="http://schemas.openxmlformats.org/officeDocument/2006/relationships/image" Target="../media/image3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1.png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openxmlformats.org/officeDocument/2006/relationships/image" Target="../media/image34.svg"/><Relationship Id="rId9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3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5" Type="http://schemas.openxmlformats.org/officeDocument/2006/relationships/image" Target="../media/image56.png"/><Relationship Id="rId4" Type="http://schemas.openxmlformats.org/officeDocument/2006/relationships/image" Target="../media/image34.svg"/><Relationship Id="rId9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59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34.svg"/><Relationship Id="rId15" Type="http://schemas.openxmlformats.org/officeDocument/2006/relationships/image" Target="../media/image58.sv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slide" Target="slide4.xml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slide" Target="slide16.xml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62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9.png"/><Relationship Id="rId5" Type="http://schemas.openxmlformats.org/officeDocument/2006/relationships/image" Target="../media/image34.svg"/><Relationship Id="rId10" Type="http://schemas.openxmlformats.org/officeDocument/2006/relationships/image" Target="../media/image62.png"/><Relationship Id="rId4" Type="http://schemas.openxmlformats.org/officeDocument/2006/relationships/image" Target="../media/image33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59.png"/><Relationship Id="rId18" Type="http://schemas.openxmlformats.org/officeDocument/2006/relationships/image" Target="../media/image81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17" Type="http://schemas.openxmlformats.org/officeDocument/2006/relationships/image" Target="../media/image58.sv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7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6.png"/><Relationship Id="rId4" Type="http://schemas.openxmlformats.org/officeDocument/2006/relationships/image" Target="../media/image34.svg"/><Relationship Id="rId9" Type="http://schemas.openxmlformats.org/officeDocument/2006/relationships/image" Target="../media/image45.png"/><Relationship Id="rId1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11" Type="http://schemas.microsoft.com/office/2007/relationships/hdphoto" Target="../media/hdphoto1.wdp"/><Relationship Id="rId5" Type="http://schemas.openxmlformats.org/officeDocument/2006/relationships/image" Target="../media/image34.svg"/><Relationship Id="rId15" Type="http://schemas.openxmlformats.org/officeDocument/2006/relationships/image" Target="../media/image80.png"/><Relationship Id="rId10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Relationship Id="rId1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6.png"/><Relationship Id="rId11" Type="http://schemas.openxmlformats.org/officeDocument/2006/relationships/image" Target="../media/image44.png"/><Relationship Id="rId5" Type="http://schemas.openxmlformats.org/officeDocument/2006/relationships/image" Target="../media/image34.svg"/><Relationship Id="rId15" Type="http://schemas.openxmlformats.org/officeDocument/2006/relationships/image" Target="../media/image84.jpe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43.png"/><Relationship Id="rId1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85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46.png"/><Relationship Id="rId15" Type="http://schemas.openxmlformats.org/officeDocument/2006/relationships/image" Target="../media/image86.png"/><Relationship Id="rId10" Type="http://schemas.openxmlformats.org/officeDocument/2006/relationships/image" Target="../media/image43.png"/><Relationship Id="rId4" Type="http://schemas.openxmlformats.org/officeDocument/2006/relationships/image" Target="../media/image34.svg"/><Relationship Id="rId9" Type="http://schemas.openxmlformats.org/officeDocument/2006/relationships/image" Target="../media/image45.png"/><Relationship Id="rId14" Type="http://schemas.microsoft.com/office/2007/relationships/hdphoto" Target="../media/hdphoto7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89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88.svg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92.sv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87.png"/><Relationship Id="rId5" Type="http://schemas.openxmlformats.org/officeDocument/2006/relationships/image" Target="../media/image43.png"/><Relationship Id="rId15" Type="http://schemas.openxmlformats.org/officeDocument/2006/relationships/image" Target="../media/image91.png"/><Relationship Id="rId10" Type="http://schemas.microsoft.com/office/2007/relationships/hdphoto" Target="../media/hdphoto6.wdp"/><Relationship Id="rId4" Type="http://schemas.openxmlformats.org/officeDocument/2006/relationships/image" Target="../media/image34.svg"/><Relationship Id="rId9" Type="http://schemas.openxmlformats.org/officeDocument/2006/relationships/image" Target="../media/image46.png"/><Relationship Id="rId14" Type="http://schemas.openxmlformats.org/officeDocument/2006/relationships/image" Target="../media/image9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B94DD4-56DA-4FF5-8596-F77B6ECC2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4312" y="759030"/>
            <a:ext cx="8071804" cy="264589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494F1D-773B-035C-30B0-66DA4A9C5E1D}"/>
              </a:ext>
            </a:extLst>
          </p:cNvPr>
          <p:cNvSpPr/>
          <p:nvPr/>
        </p:nvSpPr>
        <p:spPr>
          <a:xfrm>
            <a:off x="1971676" y="1952625"/>
            <a:ext cx="8505824" cy="2771775"/>
          </a:xfrm>
          <a:custGeom>
            <a:avLst/>
            <a:gdLst>
              <a:gd name="connsiteX0" fmla="*/ 0 w 8505824"/>
              <a:gd name="connsiteY0" fmla="*/ 1385888 h 2771775"/>
              <a:gd name="connsiteX1" fmla="*/ 1385888 w 8505824"/>
              <a:gd name="connsiteY1" fmla="*/ 0 h 2771775"/>
              <a:gd name="connsiteX2" fmla="*/ 1844612 w 8505824"/>
              <a:gd name="connsiteY2" fmla="*/ 0 h 2771775"/>
              <a:gd name="connsiteX3" fmla="*/ 2418017 w 8505824"/>
              <a:gd name="connsiteY3" fmla="*/ 0 h 2771775"/>
              <a:gd name="connsiteX4" fmla="*/ 2876741 w 8505824"/>
              <a:gd name="connsiteY4" fmla="*/ 0 h 2771775"/>
              <a:gd name="connsiteX5" fmla="*/ 3335465 w 8505824"/>
              <a:gd name="connsiteY5" fmla="*/ 0 h 2771775"/>
              <a:gd name="connsiteX6" fmla="*/ 4023551 w 8505824"/>
              <a:gd name="connsiteY6" fmla="*/ 0 h 2771775"/>
              <a:gd name="connsiteX7" fmla="*/ 4654296 w 8505824"/>
              <a:gd name="connsiteY7" fmla="*/ 0 h 2771775"/>
              <a:gd name="connsiteX8" fmla="*/ 5285041 w 8505824"/>
              <a:gd name="connsiteY8" fmla="*/ 0 h 2771775"/>
              <a:gd name="connsiteX9" fmla="*/ 5973127 w 8505824"/>
              <a:gd name="connsiteY9" fmla="*/ 0 h 2771775"/>
              <a:gd name="connsiteX10" fmla="*/ 6603873 w 8505824"/>
              <a:gd name="connsiteY10" fmla="*/ 0 h 2771775"/>
              <a:gd name="connsiteX11" fmla="*/ 7119937 w 8505824"/>
              <a:gd name="connsiteY11" fmla="*/ 0 h 2771775"/>
              <a:gd name="connsiteX12" fmla="*/ 8505825 w 8505824"/>
              <a:gd name="connsiteY12" fmla="*/ 1385888 h 2771775"/>
              <a:gd name="connsiteX13" fmla="*/ 8505824 w 8505824"/>
              <a:gd name="connsiteY13" fmla="*/ 1385888 h 2771775"/>
              <a:gd name="connsiteX14" fmla="*/ 7119936 w 8505824"/>
              <a:gd name="connsiteY14" fmla="*/ 2771776 h 2771775"/>
              <a:gd name="connsiteX15" fmla="*/ 6603872 w 8505824"/>
              <a:gd name="connsiteY15" fmla="*/ 2771776 h 2771775"/>
              <a:gd name="connsiteX16" fmla="*/ 6202488 w 8505824"/>
              <a:gd name="connsiteY16" fmla="*/ 2771776 h 2771775"/>
              <a:gd name="connsiteX17" fmla="*/ 5514403 w 8505824"/>
              <a:gd name="connsiteY17" fmla="*/ 2771776 h 2771775"/>
              <a:gd name="connsiteX18" fmla="*/ 5055679 w 8505824"/>
              <a:gd name="connsiteY18" fmla="*/ 2771776 h 2771775"/>
              <a:gd name="connsiteX19" fmla="*/ 4367593 w 8505824"/>
              <a:gd name="connsiteY19" fmla="*/ 2771776 h 2771775"/>
              <a:gd name="connsiteX20" fmla="*/ 3794188 w 8505824"/>
              <a:gd name="connsiteY20" fmla="*/ 2771775 h 2771775"/>
              <a:gd name="connsiteX21" fmla="*/ 3220783 w 8505824"/>
              <a:gd name="connsiteY21" fmla="*/ 2771775 h 2771775"/>
              <a:gd name="connsiteX22" fmla="*/ 2819400 w 8505824"/>
              <a:gd name="connsiteY22" fmla="*/ 2771775 h 2771775"/>
              <a:gd name="connsiteX23" fmla="*/ 2131314 w 8505824"/>
              <a:gd name="connsiteY23" fmla="*/ 2771775 h 2771775"/>
              <a:gd name="connsiteX24" fmla="*/ 1385888 w 8505824"/>
              <a:gd name="connsiteY24" fmla="*/ 2771775 h 2771775"/>
              <a:gd name="connsiteX25" fmla="*/ 0 w 8505824"/>
              <a:gd name="connsiteY25" fmla="*/ 1385887 h 2771775"/>
              <a:gd name="connsiteX26" fmla="*/ 0 w 8505824"/>
              <a:gd name="connsiteY26" fmla="*/ 1385888 h 277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505824" h="2771775" fill="none" extrusionOk="0">
                <a:moveTo>
                  <a:pt x="0" y="1385888"/>
                </a:moveTo>
                <a:cubicBezTo>
                  <a:pt x="74983" y="579087"/>
                  <a:pt x="410675" y="-54708"/>
                  <a:pt x="1385888" y="0"/>
                </a:cubicBezTo>
                <a:cubicBezTo>
                  <a:pt x="1556236" y="-40053"/>
                  <a:pt x="1724857" y="35727"/>
                  <a:pt x="1844612" y="0"/>
                </a:cubicBezTo>
                <a:cubicBezTo>
                  <a:pt x="1964367" y="-35727"/>
                  <a:pt x="2257742" y="54037"/>
                  <a:pt x="2418017" y="0"/>
                </a:cubicBezTo>
                <a:cubicBezTo>
                  <a:pt x="2578292" y="-54037"/>
                  <a:pt x="2769902" y="15585"/>
                  <a:pt x="2876741" y="0"/>
                </a:cubicBezTo>
                <a:cubicBezTo>
                  <a:pt x="2983580" y="-15585"/>
                  <a:pt x="3121097" y="9512"/>
                  <a:pt x="3335465" y="0"/>
                </a:cubicBezTo>
                <a:cubicBezTo>
                  <a:pt x="3549833" y="-9512"/>
                  <a:pt x="3715276" y="33406"/>
                  <a:pt x="4023551" y="0"/>
                </a:cubicBezTo>
                <a:cubicBezTo>
                  <a:pt x="4331826" y="-33406"/>
                  <a:pt x="4365299" y="61686"/>
                  <a:pt x="4654296" y="0"/>
                </a:cubicBezTo>
                <a:cubicBezTo>
                  <a:pt x="4943293" y="-61686"/>
                  <a:pt x="5066021" y="56083"/>
                  <a:pt x="5285041" y="0"/>
                </a:cubicBezTo>
                <a:cubicBezTo>
                  <a:pt x="5504061" y="-56083"/>
                  <a:pt x="5717953" y="23211"/>
                  <a:pt x="5973127" y="0"/>
                </a:cubicBezTo>
                <a:cubicBezTo>
                  <a:pt x="6228301" y="-23211"/>
                  <a:pt x="6377684" y="68093"/>
                  <a:pt x="6603873" y="0"/>
                </a:cubicBezTo>
                <a:cubicBezTo>
                  <a:pt x="6830062" y="-68093"/>
                  <a:pt x="6954430" y="53398"/>
                  <a:pt x="7119937" y="0"/>
                </a:cubicBezTo>
                <a:cubicBezTo>
                  <a:pt x="8005669" y="-191421"/>
                  <a:pt x="8375665" y="619549"/>
                  <a:pt x="8505825" y="1385888"/>
                </a:cubicBezTo>
                <a:lnTo>
                  <a:pt x="8505824" y="1385888"/>
                </a:lnTo>
                <a:cubicBezTo>
                  <a:pt x="8596415" y="2213124"/>
                  <a:pt x="7921542" y="2690528"/>
                  <a:pt x="7119936" y="2771776"/>
                </a:cubicBezTo>
                <a:cubicBezTo>
                  <a:pt x="6933749" y="2813280"/>
                  <a:pt x="6842583" y="2710156"/>
                  <a:pt x="6603872" y="2771776"/>
                </a:cubicBezTo>
                <a:cubicBezTo>
                  <a:pt x="6365161" y="2833396"/>
                  <a:pt x="6289983" y="2729858"/>
                  <a:pt x="6202488" y="2771776"/>
                </a:cubicBezTo>
                <a:cubicBezTo>
                  <a:pt x="6114993" y="2813694"/>
                  <a:pt x="5834549" y="2767903"/>
                  <a:pt x="5514403" y="2771776"/>
                </a:cubicBezTo>
                <a:cubicBezTo>
                  <a:pt x="5194257" y="2775649"/>
                  <a:pt x="5272605" y="2770457"/>
                  <a:pt x="5055679" y="2771776"/>
                </a:cubicBezTo>
                <a:cubicBezTo>
                  <a:pt x="4838753" y="2773095"/>
                  <a:pt x="4704992" y="2757617"/>
                  <a:pt x="4367593" y="2771776"/>
                </a:cubicBezTo>
                <a:cubicBezTo>
                  <a:pt x="4030194" y="2785935"/>
                  <a:pt x="4013520" y="2766469"/>
                  <a:pt x="3794188" y="2771775"/>
                </a:cubicBezTo>
                <a:cubicBezTo>
                  <a:pt x="3574856" y="2777081"/>
                  <a:pt x="3414283" y="2728299"/>
                  <a:pt x="3220783" y="2771775"/>
                </a:cubicBezTo>
                <a:cubicBezTo>
                  <a:pt x="3027284" y="2815251"/>
                  <a:pt x="2991807" y="2763214"/>
                  <a:pt x="2819400" y="2771775"/>
                </a:cubicBezTo>
                <a:cubicBezTo>
                  <a:pt x="2646993" y="2780336"/>
                  <a:pt x="2398749" y="2769738"/>
                  <a:pt x="2131314" y="2771775"/>
                </a:cubicBezTo>
                <a:cubicBezTo>
                  <a:pt x="1863879" y="2773812"/>
                  <a:pt x="1582356" y="2706409"/>
                  <a:pt x="1385888" y="2771775"/>
                </a:cubicBezTo>
                <a:cubicBezTo>
                  <a:pt x="754598" y="2796774"/>
                  <a:pt x="66436" y="2123302"/>
                  <a:pt x="0" y="1385887"/>
                </a:cubicBezTo>
                <a:lnTo>
                  <a:pt x="0" y="1385888"/>
                </a:lnTo>
                <a:close/>
              </a:path>
              <a:path w="8505824" h="2771775" stroke="0" extrusionOk="0">
                <a:moveTo>
                  <a:pt x="0" y="1385888"/>
                </a:moveTo>
                <a:cubicBezTo>
                  <a:pt x="17013" y="601557"/>
                  <a:pt x="513955" y="-40194"/>
                  <a:pt x="1385888" y="0"/>
                </a:cubicBezTo>
                <a:cubicBezTo>
                  <a:pt x="1580589" y="-37503"/>
                  <a:pt x="1654119" y="6066"/>
                  <a:pt x="1844612" y="0"/>
                </a:cubicBezTo>
                <a:cubicBezTo>
                  <a:pt x="2035105" y="-6066"/>
                  <a:pt x="2287754" y="27956"/>
                  <a:pt x="2418017" y="0"/>
                </a:cubicBezTo>
                <a:cubicBezTo>
                  <a:pt x="2548281" y="-27956"/>
                  <a:pt x="2823642" y="20040"/>
                  <a:pt x="3048762" y="0"/>
                </a:cubicBezTo>
                <a:cubicBezTo>
                  <a:pt x="3273882" y="-20040"/>
                  <a:pt x="3385008" y="48552"/>
                  <a:pt x="3507486" y="0"/>
                </a:cubicBezTo>
                <a:cubicBezTo>
                  <a:pt x="3629964" y="-48552"/>
                  <a:pt x="3754696" y="14987"/>
                  <a:pt x="3966210" y="0"/>
                </a:cubicBezTo>
                <a:cubicBezTo>
                  <a:pt x="4177724" y="-14987"/>
                  <a:pt x="4370282" y="41707"/>
                  <a:pt x="4482274" y="0"/>
                </a:cubicBezTo>
                <a:cubicBezTo>
                  <a:pt x="4594266" y="-41707"/>
                  <a:pt x="4724244" y="32576"/>
                  <a:pt x="4883658" y="0"/>
                </a:cubicBezTo>
                <a:cubicBezTo>
                  <a:pt x="5043072" y="-32576"/>
                  <a:pt x="5235540" y="22709"/>
                  <a:pt x="5571744" y="0"/>
                </a:cubicBezTo>
                <a:cubicBezTo>
                  <a:pt x="5907948" y="-22709"/>
                  <a:pt x="5839006" y="8537"/>
                  <a:pt x="6087808" y="0"/>
                </a:cubicBezTo>
                <a:cubicBezTo>
                  <a:pt x="6336610" y="-8537"/>
                  <a:pt x="6645902" y="116289"/>
                  <a:pt x="7119937" y="0"/>
                </a:cubicBezTo>
                <a:cubicBezTo>
                  <a:pt x="8040039" y="-147634"/>
                  <a:pt x="8414667" y="561932"/>
                  <a:pt x="8505825" y="1385888"/>
                </a:cubicBezTo>
                <a:lnTo>
                  <a:pt x="8505824" y="1385888"/>
                </a:lnTo>
                <a:cubicBezTo>
                  <a:pt x="8456587" y="2092148"/>
                  <a:pt x="7869439" y="2838973"/>
                  <a:pt x="7119936" y="2771776"/>
                </a:cubicBezTo>
                <a:cubicBezTo>
                  <a:pt x="6888548" y="2775519"/>
                  <a:pt x="6825038" y="2712459"/>
                  <a:pt x="6603872" y="2771776"/>
                </a:cubicBezTo>
                <a:cubicBezTo>
                  <a:pt x="6382706" y="2831093"/>
                  <a:pt x="6328804" y="2746573"/>
                  <a:pt x="6202488" y="2771776"/>
                </a:cubicBezTo>
                <a:cubicBezTo>
                  <a:pt x="6076172" y="2796979"/>
                  <a:pt x="5827179" y="2742157"/>
                  <a:pt x="5571743" y="2771776"/>
                </a:cubicBezTo>
                <a:cubicBezTo>
                  <a:pt x="5316307" y="2801395"/>
                  <a:pt x="5190433" y="2716540"/>
                  <a:pt x="4940998" y="2771776"/>
                </a:cubicBezTo>
                <a:cubicBezTo>
                  <a:pt x="4691564" y="2827012"/>
                  <a:pt x="4656348" y="2760521"/>
                  <a:pt x="4482274" y="2771776"/>
                </a:cubicBezTo>
                <a:cubicBezTo>
                  <a:pt x="4308200" y="2783030"/>
                  <a:pt x="4042994" y="2739341"/>
                  <a:pt x="3908869" y="2771775"/>
                </a:cubicBezTo>
                <a:cubicBezTo>
                  <a:pt x="3774744" y="2804210"/>
                  <a:pt x="3707479" y="2766089"/>
                  <a:pt x="3507486" y="2771775"/>
                </a:cubicBezTo>
                <a:cubicBezTo>
                  <a:pt x="3307493" y="2777461"/>
                  <a:pt x="3005017" y="2698536"/>
                  <a:pt x="2876740" y="2771775"/>
                </a:cubicBezTo>
                <a:cubicBezTo>
                  <a:pt x="2748463" y="2845014"/>
                  <a:pt x="2475316" y="2713143"/>
                  <a:pt x="2188655" y="2771775"/>
                </a:cubicBezTo>
                <a:cubicBezTo>
                  <a:pt x="1901994" y="2830407"/>
                  <a:pt x="1684208" y="2711261"/>
                  <a:pt x="1385888" y="2771775"/>
                </a:cubicBezTo>
                <a:cubicBezTo>
                  <a:pt x="619464" y="2711910"/>
                  <a:pt x="5263" y="2321631"/>
                  <a:pt x="0" y="1385887"/>
                </a:cubicBezTo>
                <a:lnTo>
                  <a:pt x="0" y="138588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CD9FE2D-03A1-616A-74E5-265EEBB51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79" y="3093070"/>
            <a:ext cx="4942949" cy="3954169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A3A77891-E22F-5A2E-B1DD-F741355AD9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552450" y="2895600"/>
            <a:ext cx="3871236" cy="4049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829394-0DF7-3BA1-3CCC-F0DB3EFA3D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0140" y="2627306"/>
            <a:ext cx="85717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4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9AEF8-4CD8-CB8C-847A-F7F65CC8B4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3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CACFDE-39D4-64BC-2278-A5064807A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27AECC7-AE6E-D13C-87B7-D5927B4BF5E0}"/>
              </a:ext>
            </a:extLst>
          </p:cNvPr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2DC9BD6-4F4E-1B00-934A-E38C0067DCF6}"/>
              </a:ext>
            </a:extLst>
          </p:cNvPr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4B142E-060F-03A7-839E-108DE695C6A7}"/>
              </a:ext>
            </a:extLst>
          </p:cNvPr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6081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18F473-2123-0398-0BAD-9CEDF800D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852EDDA-4B16-C2CD-15AC-9EB796B7A92B}"/>
              </a:ext>
            </a:extLst>
          </p:cNvPr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8D351-E619-3288-9740-440805548077}"/>
              </a:ext>
            </a:extLst>
          </p:cNvPr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85BCBDE-DC3D-BCD5-1380-37EFD58F35D0}"/>
              </a:ext>
            </a:extLst>
          </p:cNvPr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67A756-E22B-CC6D-865A-2AFF5464077A}"/>
              </a:ext>
            </a:extLst>
          </p:cNvPr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09F5BF9-46E8-C2B0-24E6-3E5CA9888AB1}"/>
              </a:ext>
            </a:extLst>
          </p:cNvPr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108858D0-4D68-0B35-F4F3-376DC0906A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B028F18-AC56-F062-BF3E-6B0591576160}"/>
              </a:ext>
            </a:extLst>
          </p:cNvPr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2017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>
            <a:extLst>
              <a:ext uri="{FF2B5EF4-FFF2-40B4-BE49-F238E27FC236}">
                <a16:creationId xmlns:a16="http://schemas.microsoft.com/office/drawing/2014/main" id="{6B248C18-7C0D-4F31-3AFF-D9C298E75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9ECCE07-FC63-D4B5-E603-5F5B58E23F25}"/>
              </a:ext>
            </a:extLst>
          </p:cNvPr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4A483B-818D-9431-9095-F19CDAF66814}"/>
              </a:ext>
            </a:extLst>
          </p:cNvPr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649A5-8021-E6A8-C010-4CECE531FE58}"/>
              </a:ext>
            </a:extLst>
          </p:cNvPr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DAD47-0230-6273-037A-B4E4B3845F57}"/>
              </a:ext>
            </a:extLst>
          </p:cNvPr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16332B-8199-E6AE-2331-7A7D2EC4327F}"/>
              </a:ext>
            </a:extLst>
          </p:cNvPr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1, 3, 5, 7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  <p:extLst>
      <p:ext uri="{BB962C8B-B14F-4D97-AF65-F5344CB8AC3E}">
        <p14:creationId xmlns:p14="http://schemas.microsoft.com/office/powerpoint/2010/main" val="13766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F18E2C-638F-EABB-B1C7-FCCC66C909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634616"/>
              </p:ext>
            </p:extLst>
          </p:nvPr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6F07CFB-D726-6624-F1E2-210A2619A6BE}"/>
              </a:ext>
            </a:extLst>
          </p:cNvPr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C3ECBF-C2C9-9295-99BE-773A380F2C5C}"/>
              </a:ext>
            </a:extLst>
          </p:cNvPr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4E663A-34E3-F259-5933-27A464BBBE70}"/>
              </a:ext>
            </a:extLst>
          </p:cNvPr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6454DF-261A-3365-8149-B171D5096788}"/>
              </a:ext>
            </a:extLst>
          </p:cNvPr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A326B-94CE-36DE-BB57-36C5EAB6A864}"/>
              </a:ext>
            </a:extLst>
          </p:cNvPr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2726336-E8C4-D48E-05DB-690439F69146}"/>
              </a:ext>
            </a:extLst>
          </p:cNvPr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D33E8-B33E-6679-9140-3EAD9C8B3B84}"/>
              </a:ext>
            </a:extLst>
          </p:cNvPr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483DE1-E33E-F98C-CBC7-8E2321737B83}"/>
              </a:ext>
            </a:extLst>
          </p:cNvPr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3A9BF0-B288-6EAA-A314-6F98A3371FBA}"/>
              </a:ext>
            </a:extLst>
          </p:cNvPr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1BC931D-88C3-C630-DD80-660C1E02F52C}"/>
              </a:ext>
            </a:extLst>
          </p:cNvPr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C5565D-A08C-E3B2-4336-15EC44722C50}"/>
              </a:ext>
            </a:extLst>
          </p:cNvPr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C06A97-948F-F25D-CC91-A4AA9A8BF80D}"/>
              </a:ext>
            </a:extLst>
          </p:cNvPr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17805E6-828F-1EED-A586-F40BBAB2FE37}"/>
              </a:ext>
            </a:extLst>
          </p:cNvPr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3F6BEC8-7592-143D-3B11-3D416083430F}"/>
              </a:ext>
            </a:extLst>
          </p:cNvPr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4D87C2-9245-F7F7-A365-A99AE00D04C2}"/>
              </a:ext>
            </a:extLst>
          </p:cNvPr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A47917-A1CB-B0CA-01EC-109661DDF2C6}"/>
              </a:ext>
            </a:extLst>
          </p:cNvPr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F062372-4E42-C2FB-4141-D89B56D249CC}"/>
              </a:ext>
            </a:extLst>
          </p:cNvPr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1E3C721-5CAA-36D5-E172-4C4A07EF2A51}"/>
              </a:ext>
            </a:extLst>
          </p:cNvPr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A71FE04-5DA2-5176-E642-CFF2C739A8AC}"/>
              </a:ext>
            </a:extLst>
          </p:cNvPr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F7771-F118-A12D-D93D-9DBD4AF570B8}"/>
              </a:ext>
            </a:extLst>
          </p:cNvPr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A46573-E152-94BF-D5ED-B7D257268F0B}"/>
              </a:ext>
            </a:extLst>
          </p:cNvPr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ECD6DBD-659A-F582-9746-D504675D645A}"/>
              </a:ext>
            </a:extLst>
          </p:cNvPr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525B15-78AD-A58B-8FD9-0BDDD1FDE644}"/>
              </a:ext>
            </a:extLst>
          </p:cNvPr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E1BA4BB-815B-9859-C536-E6E17BEC3161}"/>
              </a:ext>
            </a:extLst>
          </p:cNvPr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3AE9EC-68D6-173D-4B9E-DD3F06DB0193}"/>
              </a:ext>
            </a:extLst>
          </p:cNvPr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CDBA220-0B2F-803A-3352-49141639C6F0}"/>
              </a:ext>
            </a:extLst>
          </p:cNvPr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D9561DB-8124-B94E-D474-E497E5BEF5F2}"/>
              </a:ext>
            </a:extLst>
          </p:cNvPr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F38CFD-647C-4527-DA4E-C020EE9567DF}"/>
              </a:ext>
            </a:extLst>
          </p:cNvPr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796BCCF-4B74-BA31-B245-71E7882605DD}"/>
              </a:ext>
            </a:extLst>
          </p:cNvPr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DD77C603-01A9-33D4-58FD-55CF27D749D3}"/>
              </a:ext>
            </a:extLst>
          </p:cNvPr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E63B33-B70E-AFC9-EBC6-7374C193EEC4}"/>
              </a:ext>
            </a:extLst>
          </p:cNvPr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D3B227F-31F2-1239-4793-7CC07BEA5B96}"/>
              </a:ext>
            </a:extLst>
          </p:cNvPr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77377E9-1506-1A8A-53C5-D9D3400E8D6E}"/>
              </a:ext>
            </a:extLst>
          </p:cNvPr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8D4C3FB-85CF-9D9B-5245-ED14843516F2}"/>
              </a:ext>
            </a:extLst>
          </p:cNvPr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3A195C1-94C3-75A8-C529-573CEC52720C}"/>
              </a:ext>
            </a:extLst>
          </p:cNvPr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5EC5E1-21D5-AAE4-B987-A42AF8EFEFEE}"/>
              </a:ext>
            </a:extLst>
          </p:cNvPr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7884A5F-BC85-1CCC-313C-73943C4AD654}"/>
              </a:ext>
            </a:extLst>
          </p:cNvPr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151291-8896-E3FF-5FB3-AEFA49D5B542}"/>
              </a:ext>
            </a:extLst>
          </p:cNvPr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C0BD9E-AD41-AB84-F0FC-1B88DBF1F082}"/>
              </a:ext>
            </a:extLst>
          </p:cNvPr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07AFAF-67B9-17E2-3FBE-9ADD46C570B9}"/>
              </a:ext>
            </a:extLst>
          </p:cNvPr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3EF776-2B3C-1815-F94D-F786CD901A2A}"/>
              </a:ext>
            </a:extLst>
          </p:cNvPr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00F8737-5655-CB08-C9BC-E2E86FE72618}"/>
              </a:ext>
            </a:extLst>
          </p:cNvPr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DA80A8D-801B-C9E6-C493-7C429506FDDB}"/>
              </a:ext>
            </a:extLst>
          </p:cNvPr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0EA1FF8-E7CF-4CB2-2F1F-5511BFDEEE97}"/>
              </a:ext>
            </a:extLst>
          </p:cNvPr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EAF10108-4F0A-AEBB-08CD-3E732219B550}"/>
              </a:ext>
            </a:extLst>
          </p:cNvPr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BFD0C2B-8907-E44E-F4B3-282923B652D5}"/>
              </a:ext>
            </a:extLst>
          </p:cNvPr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591BFFC-6FB9-495B-3AA4-394F531F968F}"/>
              </a:ext>
            </a:extLst>
          </p:cNvPr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257F8F1B-5F2B-5B38-CA2F-013B1A3D529A}"/>
              </a:ext>
            </a:extLst>
          </p:cNvPr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B8705E9-4FA2-AE7F-DAEC-E3BFD4576F6A}"/>
              </a:ext>
            </a:extLst>
          </p:cNvPr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6F20B8F-EE5D-B2D4-E215-E0D54741200B}"/>
              </a:ext>
            </a:extLst>
          </p:cNvPr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FF946013-1628-94CF-1844-6AF74A5A0F53}"/>
              </a:ext>
            </a:extLst>
          </p:cNvPr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98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177785F-CC1C-67B5-30E5-0154230F224B}"/>
              </a:ext>
            </a:extLst>
          </p:cNvPr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>
              <a:extLst>
                <a:ext uri="{FF2B5EF4-FFF2-40B4-BE49-F238E27FC236}">
                  <a16:creationId xmlns:a16="http://schemas.microsoft.com/office/drawing/2014/main" id="{38A8213D-6049-9B09-5BE2-3E484D726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>
              <a:extLst>
                <a:ext uri="{FF2B5EF4-FFF2-40B4-BE49-F238E27FC236}">
                  <a16:creationId xmlns:a16="http://schemas.microsoft.com/office/drawing/2014/main" id="{C7DB31BA-A4DF-E474-BA9B-00FD16C83A89}"/>
                </a:ext>
              </a:extLst>
            </p:cNvPr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>
            <a:extLst>
              <a:ext uri="{FF2B5EF4-FFF2-40B4-BE49-F238E27FC236}">
                <a16:creationId xmlns:a16="http://schemas.microsoft.com/office/drawing/2014/main" id="{7DD3C6CA-AC19-E01E-F5B7-C83850678E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7666090"/>
              </p:ext>
            </p:extLst>
          </p:nvPr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282D71E3-FC5A-0ACF-EED4-1AF6BF4C65B5}"/>
              </a:ext>
            </a:extLst>
          </p:cNvPr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82CBB6-A26E-93E9-4AF5-E3DCCB839C65}"/>
              </a:ext>
            </a:extLst>
          </p:cNvPr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C75E9C-46EB-6D86-235F-43030DD09CA7}"/>
              </a:ext>
            </a:extLst>
          </p:cNvPr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E24B5F-55D3-845D-6A41-CE56E1736B2E}"/>
              </a:ext>
            </a:extLst>
          </p:cNvPr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52221B-DCF8-A72A-90BB-13B01CB790CA}"/>
              </a:ext>
            </a:extLst>
          </p:cNvPr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AC99D92-CC5E-BE4A-024A-B6525947B6A9}"/>
              </a:ext>
            </a:extLst>
          </p:cNvPr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55C4DA2-287C-74A2-4110-6F5F8968336F}"/>
              </a:ext>
            </a:extLst>
          </p:cNvPr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A6FD94F-0429-2BDE-F85A-F7F05AC82168}"/>
              </a:ext>
            </a:extLst>
          </p:cNvPr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917F229-F390-E5DB-3124-870CC0CAA307}"/>
              </a:ext>
            </a:extLst>
          </p:cNvPr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59601C4-F0D8-7539-29D5-BD922972E5DC}"/>
              </a:ext>
            </a:extLst>
          </p:cNvPr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BF44A4F-8116-4E80-7C74-9A71D98562D0}"/>
              </a:ext>
            </a:extLst>
          </p:cNvPr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187F155-E694-BDBB-9221-5A53B31FBA3E}"/>
              </a:ext>
            </a:extLst>
          </p:cNvPr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D5FD37F-92A6-4D50-9C92-81E08A270E59}"/>
              </a:ext>
            </a:extLst>
          </p:cNvPr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C805988B-11A9-BAF9-AA38-6D979BFB65A8}"/>
              </a:ext>
            </a:extLst>
          </p:cNvPr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B12C642-DFA0-F441-87B4-B3E95B1FEEBE}"/>
              </a:ext>
            </a:extLst>
          </p:cNvPr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60019C-67AD-D713-D254-5EC031E42D4C}"/>
              </a:ext>
            </a:extLst>
          </p:cNvPr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6ED6A66-7EE2-454C-5173-D62784E264B5}"/>
              </a:ext>
            </a:extLst>
          </p:cNvPr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10553E-4A94-A09F-8895-2AAAB774C456}"/>
              </a:ext>
            </a:extLst>
          </p:cNvPr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4EF34BC-5B11-8FFD-BE1D-D0B7198F00E5}"/>
              </a:ext>
            </a:extLst>
          </p:cNvPr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06091A-3C94-5E5E-63FE-1843B79DB215}"/>
              </a:ext>
            </a:extLst>
          </p:cNvPr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1D2B2CF6-2BD9-E851-036D-4B9D83454C5C}"/>
              </a:ext>
            </a:extLst>
          </p:cNvPr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5825F2C-C90E-BA09-5F83-9E0FF9E1FD88}"/>
              </a:ext>
            </a:extLst>
          </p:cNvPr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6FC2A1E-DC9E-3BDE-013B-0DECC67F77E0}"/>
              </a:ext>
            </a:extLst>
          </p:cNvPr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268A59E1-B2AE-0474-C125-1DDAF8540349}"/>
              </a:ext>
            </a:extLst>
          </p:cNvPr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B8A5A2A-3221-66BE-9036-A8E1CEE137FD}"/>
              </a:ext>
            </a:extLst>
          </p:cNvPr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1F3305AE-34AC-2EEB-686C-9BA1E3467FD4}"/>
              </a:ext>
            </a:extLst>
          </p:cNvPr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7CE9D9B-398B-2304-CA5D-002D7AF44419}"/>
              </a:ext>
            </a:extLst>
          </p:cNvPr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BC3D6F5-8B49-A5DA-82E9-C5E1DAE4965F}"/>
              </a:ext>
            </a:extLst>
          </p:cNvPr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0C1001-6692-BFB9-B9EA-5182B63A0DD5}"/>
              </a:ext>
            </a:extLst>
          </p:cNvPr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70E674A-F94E-A6C6-036E-9ADF0FEF144C}"/>
              </a:ext>
            </a:extLst>
          </p:cNvPr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9931272F-D958-2D16-B7E5-0D23BEE74E7D}"/>
              </a:ext>
            </a:extLst>
          </p:cNvPr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8DE73CF7-12F3-7F16-ADBC-166730B81EFA}"/>
              </a:ext>
            </a:extLst>
          </p:cNvPr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8998ACD-F955-0B3C-A69C-EB7FF51EE4D5}"/>
              </a:ext>
            </a:extLst>
          </p:cNvPr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2933837-4B8F-F1C0-33BB-9800CA8D08E2}"/>
              </a:ext>
            </a:extLst>
          </p:cNvPr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C96F2AC0-56B9-5174-EF87-427D205A2108}"/>
              </a:ext>
            </a:extLst>
          </p:cNvPr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24C7061F-61F0-2BA2-627F-555E17BA6E78}"/>
              </a:ext>
            </a:extLst>
          </p:cNvPr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F6AC56A-9D98-A6B0-0C78-C9848238FC08}"/>
              </a:ext>
            </a:extLst>
          </p:cNvPr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05F199A-86DE-6917-B464-0FF327979F04}"/>
              </a:ext>
            </a:extLst>
          </p:cNvPr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DADFB3-D0CE-CE0D-1696-A4A8637F38DA}"/>
              </a:ext>
            </a:extLst>
          </p:cNvPr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7999F85-9423-C067-781D-B70C384E48A8}"/>
              </a:ext>
            </a:extLst>
          </p:cNvPr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011B56D7-A845-6A7F-F57C-6DEBCD9EEF88}"/>
              </a:ext>
            </a:extLst>
          </p:cNvPr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0544351A-4FD8-565E-6C3A-F91CA2E4A346}"/>
              </a:ext>
            </a:extLst>
          </p:cNvPr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0BEAC98-1491-4200-FE2F-B66D913E6ACF}"/>
              </a:ext>
            </a:extLst>
          </p:cNvPr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D8F17AA-B82F-324A-ACD6-3DC98B0CA8AE}"/>
              </a:ext>
            </a:extLst>
          </p:cNvPr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27D668F-DEFA-5154-3837-15BA77A5EE61}"/>
              </a:ext>
            </a:extLst>
          </p:cNvPr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D1B23A18-5DC4-3899-A09C-BF1ED430064D}"/>
              </a:ext>
            </a:extLst>
          </p:cNvPr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C1DED640-1496-6138-93BF-FDB693DBB90B}"/>
              </a:ext>
            </a:extLst>
          </p:cNvPr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621DC2E0-25AF-37B9-3912-260B501B2E40}"/>
              </a:ext>
            </a:extLst>
          </p:cNvPr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9B5B253-BEC7-354F-2304-369038A7E161}"/>
              </a:ext>
            </a:extLst>
          </p:cNvPr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DD42EB61-6B1F-4383-8467-DA31076CAEEE}"/>
              </a:ext>
            </a:extLst>
          </p:cNvPr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F26C89-BF67-4F93-96D6-1AE8D32ADDDA}"/>
              </a:ext>
            </a:extLst>
          </p:cNvPr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83941E5-D425-41E7-A310-D80B355F1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74CB07B-EC28-42E2-B9DA-618F00F52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1CE6527B-25E4-4707-BAB2-E0333659B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920E7992-5EF4-4FBE-9BE9-785522FD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846E783-35FA-40E2-9FD1-25CDEF6A02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0" t="61195" r="23152" b="651"/>
          <a:stretch/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4E5D3F9-ACE2-45CC-B03E-24B1621D1257}"/>
              </a:ext>
            </a:extLst>
          </p:cNvPr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>
            <a:extLst>
              <a:ext uri="{FF2B5EF4-FFF2-40B4-BE49-F238E27FC236}">
                <a16:creationId xmlns:a16="http://schemas.microsoft.com/office/drawing/2014/main" id="{FA1EC07A-3781-AC03-E186-51EE6AFF0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7A8-9C5E-AD24-368E-1A2B320C4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1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C4CF5B-346B-4207-632B-06E296D20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7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>
            <a:extLst>
              <a:ext uri="{FF2B5EF4-FFF2-40B4-BE49-F238E27FC236}">
                <a16:creationId xmlns:a16="http://schemas.microsoft.com/office/drawing/2014/main" id="{51B3C0A5-D63B-49DA-9372-EA0BAA6AC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>
            <a:extLst>
              <a:ext uri="{FF2B5EF4-FFF2-40B4-BE49-F238E27FC236}">
                <a16:creationId xmlns:a16="http://schemas.microsoft.com/office/drawing/2014/main" id="{0E65254A-C8C3-AACD-57B9-D74F671EBD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8FDDB688-7E39-E19D-5220-547B206E1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>
            <a:extLst>
              <a:ext uri="{FF2B5EF4-FFF2-40B4-BE49-F238E27FC236}">
                <a16:creationId xmlns:a16="http://schemas.microsoft.com/office/drawing/2014/main" id="{DBAD86DB-37C0-AF17-F9CF-68D815AA4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F63AB2-FBE2-A1A2-DFF0-32153228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91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-64087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332" y="-931360"/>
            <a:ext cx="7765900" cy="67320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623988" y="2726910"/>
            <a:ext cx="7327416" cy="3073815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384965" y="1786093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2580D50-341C-F97A-DB44-E2B551ED3FDE}"/>
              </a:ext>
            </a:extLst>
          </p:cNvPr>
          <p:cNvSpPr txBox="1"/>
          <p:nvPr/>
        </p:nvSpPr>
        <p:spPr>
          <a:xfrm>
            <a:off x="630103" y="3014721"/>
            <a:ext cx="7247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chẵn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lẻ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aseline="0" dirty="0" err="1">
                <a:solidFill>
                  <a:prstClr val="black"/>
                </a:solidFill>
                <a:latin typeface="Calibri"/>
              </a:rPr>
              <a:t>Nắm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dấu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hiệu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nhận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chẵn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/>
              </a:rPr>
              <a:t>lẻ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2" name="Picture 26">
            <a:extLst>
              <a:ext uri="{FF2B5EF4-FFF2-40B4-BE49-F238E27FC236}">
                <a16:creationId xmlns:a16="http://schemas.microsoft.com/office/drawing/2014/main" id="{614AE5EE-F4F7-5570-6485-5D2374ED3E5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701599" y="1989494"/>
            <a:ext cx="3385866" cy="468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B7BAF15-115C-48BB-8B11-415C16A4E86C}"/>
              </a:ext>
            </a:extLst>
          </p:cNvPr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>
            <a:extLst>
              <a:ext uri="{FF2B5EF4-FFF2-40B4-BE49-F238E27FC236}">
                <a16:creationId xmlns:a16="http://schemas.microsoft.com/office/drawing/2014/main" id="{A14C79C1-68E6-062D-4413-C6E6A83E4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>
            <a:extLst>
              <a:ext uri="{FF2B5EF4-FFF2-40B4-BE49-F238E27FC236}">
                <a16:creationId xmlns:a16="http://schemas.microsoft.com/office/drawing/2014/main" id="{B9C60429-9AC8-314D-BB91-3284E9BE3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AD41C4-301B-7178-86BA-B37C3B9F6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96859"/>
              </p:ext>
            </p:extLst>
          </p:nvPr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val="11329376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599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788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887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>
            <a:extLst>
              <a:ext uri="{FF2B5EF4-FFF2-40B4-BE49-F238E27FC236}">
                <a16:creationId xmlns:a16="http://schemas.microsoft.com/office/drawing/2014/main" id="{DE0AFFFC-1471-48E3-5783-B7E2428AB2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2068" r="67547" b="3181"/>
          <a:stretch/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F15835E-400A-37B9-1B31-08ED57EE6E10}"/>
              </a:ext>
            </a:extLst>
          </p:cNvPr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C02F9ED-BD8C-D01E-62F1-49965C76EA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B0DC5B97-1D25-7B3F-C42D-BDFDECBC12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73E12B5-08C9-1B76-9873-BC06281BE7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C4B9AC-6A04-1492-1A09-01AFE8D4CF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24ABC03-A4C6-BC11-46C7-FB1952A3F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6CF5490-D0DE-F57F-E878-FFA78C81C8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E4F53E22-4F76-7DF4-7129-444073F57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75C5B2C-FDA1-C644-B438-B20A15F713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8B6ABC1-166C-C946-3BB3-3050F11D71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DB8A0EC-8243-A377-811A-745D8E2AE06B}"/>
              </a:ext>
            </a:extLst>
          </p:cNvPr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9CE82D-55C6-CA77-3E37-944E879D5FD5}"/>
              </a:ext>
            </a:extLst>
          </p:cNvPr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6C02F9ED-BD8C-D01E-62F1-49965C76E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138229-F98C-94D5-C7B9-FAC822B7D9D3}"/>
                </a:ext>
              </a:extLst>
            </p:cNvPr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06EA9F-D0D1-F26C-F6D5-1CA9AAD5C39E}"/>
              </a:ext>
            </a:extLst>
          </p:cNvPr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B0DC5B97-1D25-7B3F-C42D-BDFDECBC1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AA26DA-5F72-18F1-7B1F-10C2EDED402B}"/>
                </a:ext>
              </a:extLst>
            </p:cNvPr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5AF10D6-75CF-4339-AFD1-D38FE9ACAB4B}"/>
              </a:ext>
            </a:extLst>
          </p:cNvPr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3E12B5-08C9-1B76-9873-BC06281BE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98B0E8C-DDCC-F9D8-C7B9-1FCC55B54D0E}"/>
                </a:ext>
              </a:extLst>
            </p:cNvPr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0266815-B264-6E91-BCA1-8AFDA3663FCF}"/>
              </a:ext>
            </a:extLst>
          </p:cNvPr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9C4B9AC-6A04-1492-1A09-01AFE8D4C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AD0431-DF08-9C87-433F-964AEFAE8FF9}"/>
                </a:ext>
              </a:extLst>
            </p:cNvPr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99440E-D38C-B387-07FC-F7B6887A460E}"/>
              </a:ext>
            </a:extLst>
          </p:cNvPr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24ABC03-A4C6-BC11-46C7-FB1952A3F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C51F38-CE20-BFB2-762E-E06B5E7C8A74}"/>
                </a:ext>
              </a:extLst>
            </p:cNvPr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D0F4F6-A3E6-30D4-5EEB-D21D41778717}"/>
              </a:ext>
            </a:extLst>
          </p:cNvPr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81072A5-3A81-EF39-8614-D021DFF61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15681-A701-41F1-87DF-86362E197D1D}"/>
                </a:ext>
              </a:extLst>
            </p:cNvPr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D78DC23-883D-0E8B-E3F4-0290DD17FBCB}"/>
              </a:ext>
            </a:extLst>
          </p:cNvPr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097198E4-58BF-D901-FFF7-0A142FCDB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7CDF56-EE89-3A4A-D8BB-C4B4350D3B0F}"/>
                </a:ext>
              </a:extLst>
            </p:cNvPr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8E6A61-AC8C-6EDF-CD50-48D4B29E837C}"/>
              </a:ext>
            </a:extLst>
          </p:cNvPr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520DE4B-12C9-8AF9-097A-A414DBE5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8A3FF-3F2C-0AD9-C7B4-E2FC6621FDA6}"/>
                </a:ext>
              </a:extLst>
            </p:cNvPr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F074BD6-47BE-A716-9D34-37F37A4586E6}"/>
              </a:ext>
            </a:extLst>
          </p:cNvPr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A61DCCBD-07C0-FFC8-C7BC-EDD00D736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0170957-3BBF-167B-9A19-8C05FF153062}"/>
                </a:ext>
              </a:extLst>
            </p:cNvPr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2C2BC1-685F-C805-A528-237AC6B5E01F}"/>
              </a:ext>
            </a:extLst>
          </p:cNvPr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340D0DCF-4646-3DBB-E60C-E44DD33A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4ED653B-D01B-A5E8-D788-FD9CA09EC1F5}"/>
                </a:ext>
              </a:extLst>
            </p:cNvPr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>
            <a:extLst>
              <a:ext uri="{FF2B5EF4-FFF2-40B4-BE49-F238E27FC236}">
                <a16:creationId xmlns:a16="http://schemas.microsoft.com/office/drawing/2014/main" id="{079EEA7D-BF4B-ABF4-6452-4E18FB7BFA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97225577-38D6-B3C4-DF3A-EC17AC3A74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5DA546D-A8CB-D3A6-7F2D-A0B2DBA2C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8B13AC11-51E9-AE3A-7487-9998B59D5C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E1477CDE-FCB8-48DE-BA1B-A49F9EC2B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8473CBC-78DC-A8D7-8EBD-16684D84363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46DD1F-C525-87D2-6974-3FE15273B2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D5265B8-003A-18C8-4AE2-4ABB4D637E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A0398116-810B-407E-5EFE-A6CC5A40C439}"/>
              </a:ext>
            </a:extLst>
          </p:cNvPr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>
              <a:extLst>
                <a:ext uri="{FF2B5EF4-FFF2-40B4-BE49-F238E27FC236}">
                  <a16:creationId xmlns:a16="http://schemas.microsoft.com/office/drawing/2014/main" id="{C2A636EC-B73F-FDBE-E139-AB2663CFF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80FE2D-F7B8-4176-BAA6-09CA5D525435}"/>
                </a:ext>
              </a:extLst>
            </p:cNvPr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9EF41D7-1BA4-8DB9-F685-D53B18945A97}"/>
              </a:ext>
            </a:extLst>
          </p:cNvPr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>
              <a:extLst>
                <a:ext uri="{FF2B5EF4-FFF2-40B4-BE49-F238E27FC236}">
                  <a16:creationId xmlns:a16="http://schemas.microsoft.com/office/drawing/2014/main" id="{4F76ACC2-7F66-F805-7D88-73A74BCE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309550C-FE65-1360-0B6E-AC1D73E9F79F}"/>
                </a:ext>
              </a:extLst>
            </p:cNvPr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831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E4D9BEE5-FED4-4E0E-B574-7854727DE0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A43FD47-E2A5-4AC0-A435-D9B173E723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BFE6D9FB-77C4-4537-8ED1-4C73B9B2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99DE993-9843-B113-B087-87286FE77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2683210-2479-8C20-3F02-07705C2315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2F92C0A9-A8C8-CA6A-1A22-5C327224CF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F9000EC4-B719-302F-C5DB-BE4F6B6F29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CBC4C83F-849E-CB8E-7394-4B6FA8D26B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6CCB60C3-5240-4043-6913-D8545F9C1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>
            <a:extLst>
              <a:ext uri="{FF2B5EF4-FFF2-40B4-BE49-F238E27FC236}">
                <a16:creationId xmlns:a16="http://schemas.microsoft.com/office/drawing/2014/main" id="{CB766BFB-D82C-D196-FDD6-1D747B7BC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E718AAA-28E0-6114-59A1-63266D05E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EE3BAF3-3A90-65AF-AA51-AD10F3F788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ADBCED-8F64-850D-94C4-C9DF02FB31C3}"/>
              </a:ext>
            </a:extLst>
          </p:cNvPr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5B645-B5E4-F1D9-540C-FC8E26F35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2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>
            <a:extLst>
              <a:ext uri="{FF2B5EF4-FFF2-40B4-BE49-F238E27FC236}">
                <a16:creationId xmlns:a16="http://schemas.microsoft.com/office/drawing/2014/main" id="{A70FDC79-2990-3FF2-A566-3E0C919276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>
            <a:extLst>
              <a:ext uri="{FF2B5EF4-FFF2-40B4-BE49-F238E27FC236}">
                <a16:creationId xmlns:a16="http://schemas.microsoft.com/office/drawing/2014/main" id="{77CDED85-7607-379B-4C44-3D7399B1C2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" t="8320" r="6300" b="6381"/>
          <a:stretch/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>
            <a:extLst>
              <a:ext uri="{FF2B5EF4-FFF2-40B4-BE49-F238E27FC236}">
                <a16:creationId xmlns:a16="http://schemas.microsoft.com/office/drawing/2014/main" id="{320758F4-2476-27B3-D2A0-D2BC3BADC8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>
            <a:extLst>
              <a:ext uri="{FF2B5EF4-FFF2-40B4-BE49-F238E27FC236}">
                <a16:creationId xmlns:a16="http://schemas.microsoft.com/office/drawing/2014/main" id="{A5C03ED1-FF56-B84E-7CB9-2C743A317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  <a:extLst>
              <a:ext uri="{FF2B5EF4-FFF2-40B4-BE49-F238E27FC236}">
                <a16:creationId xmlns:a16="http://schemas.microsoft.com/office/drawing/2014/main" id="{8F68CFE8-17B2-5C8B-87F2-51DF18FD5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>
            <a:extLst>
              <a:ext uri="{FF2B5EF4-FFF2-40B4-BE49-F238E27FC236}">
                <a16:creationId xmlns:a16="http://schemas.microsoft.com/office/drawing/2014/main" id="{0349EF19-B24C-0FD8-2529-99F23556EB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>
            <a:extLst>
              <a:ext uri="{FF2B5EF4-FFF2-40B4-BE49-F238E27FC236}">
                <a16:creationId xmlns:a16="http://schemas.microsoft.com/office/drawing/2014/main" id="{55D36934-0434-1BF5-3008-2D7A52FFD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>
            <a:extLst>
              <a:ext uri="{FF2B5EF4-FFF2-40B4-BE49-F238E27FC236}">
                <a16:creationId xmlns:a16="http://schemas.microsoft.com/office/drawing/2014/main" id="{8CDAE6D5-F13B-A9B6-0AF4-8B4579701E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>
            <a:extLst>
              <a:ext uri="{FF2B5EF4-FFF2-40B4-BE49-F238E27FC236}">
                <a16:creationId xmlns:a16="http://schemas.microsoft.com/office/drawing/2014/main" id="{D84D0C6F-F7F8-2E3D-CA4B-DB98759A61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>
            <a:extLst>
              <a:ext uri="{FF2B5EF4-FFF2-40B4-BE49-F238E27FC236}">
                <a16:creationId xmlns:a16="http://schemas.microsoft.com/office/drawing/2014/main" id="{EE0B1AED-B84A-E014-A38B-0D33543948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>
            <a:extLst>
              <a:ext uri="{FF2B5EF4-FFF2-40B4-BE49-F238E27FC236}">
                <a16:creationId xmlns:a16="http://schemas.microsoft.com/office/drawing/2014/main" id="{E22050AF-FD9D-C59A-C4F7-C6C0B6FE6D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>
            <a:extLst>
              <a:ext uri="{FF2B5EF4-FFF2-40B4-BE49-F238E27FC236}">
                <a16:creationId xmlns:a16="http://schemas.microsoft.com/office/drawing/2014/main" id="{42E9B0A6-B8D7-AFA1-6FD4-F859BA6822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834F6F4-B4AF-002B-3519-E358E705314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3" r="22352"/>
          <a:stretch/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FF1AA02-3237-A4AC-7D58-23B8DE8973FF}"/>
              </a:ext>
            </a:extLst>
          </p:cNvPr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5DDC514-9FF9-CBFA-47AB-B1AABF7C9A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86D6623-D343-D1B8-2053-D4BE9E9521C2}"/>
              </a:ext>
            </a:extLst>
          </p:cNvPr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1D6F84F-642C-FAA7-F484-90FAA2FE6D17}"/>
              </a:ext>
            </a:extLst>
          </p:cNvPr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  <a:extLst>
                <a:ext uri="{FF2B5EF4-FFF2-40B4-BE49-F238E27FC236}">
                  <a16:creationId xmlns:a16="http://schemas.microsoft.com/office/drawing/2014/main" id="{04C3AD78-1FEB-035B-79F9-CEFA77FAC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B48D659-22C9-8E79-EEE9-549CF6B9E9B6}"/>
                </a:ext>
              </a:extLst>
            </p:cNvPr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3549963E-2B06-AE39-2985-5016F63E1B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CED7F9C-A90C-8748-9D25-57922258C6A1}"/>
              </a:ext>
            </a:extLst>
          </p:cNvPr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0E748BE1-993D-3F6E-373D-507485669E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C94818E-35C3-632F-5DC5-F4D5DADEB36B}"/>
              </a:ext>
            </a:extLst>
          </p:cNvPr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CD54A19-EE91-1392-41AD-00B1F0531CFF}"/>
              </a:ext>
            </a:extLst>
          </p:cNvPr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8C42E5E-2B11-7FFA-4A8A-FF92B82C7421}"/>
              </a:ext>
            </a:extLst>
          </p:cNvPr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FFEE39D-BC96-7516-1439-3DE6E2798891}"/>
              </a:ext>
            </a:extLst>
          </p:cNvPr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CC373EA-5323-6800-16EC-96B3E796072D}"/>
              </a:ext>
            </a:extLst>
          </p:cNvPr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F4153D6-AFD4-2810-101D-9B5D4D6825A3}"/>
              </a:ext>
            </a:extLst>
          </p:cNvPr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B4D62316-3928-4625-5F68-C49B267DD477}"/>
              </a:ext>
            </a:extLst>
          </p:cNvPr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A0FB171-4B87-C3BC-7CD7-CDE650E5205D}"/>
              </a:ext>
            </a:extLst>
          </p:cNvPr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494EBB04-496C-257B-0EAC-EA8C3BC43F04}"/>
              </a:ext>
            </a:extLst>
          </p:cNvPr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517FBA9-D740-7CBF-B68F-1811D094FBFF}"/>
              </a:ext>
            </a:extLst>
          </p:cNvPr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91356B-0FD4-A03D-A7D1-16301A508E71}"/>
              </a:ext>
            </a:extLst>
          </p:cNvPr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123129D6-B0B8-568B-D040-510BBA77F1B8}"/>
              </a:ext>
            </a:extLst>
          </p:cNvPr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A4AA1B15-9B62-FD39-F661-D9813CB3C99A}"/>
              </a:ext>
            </a:extLst>
          </p:cNvPr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2ED90DE-A0D6-2CAA-17EF-AB1187387E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74AFCE2-4D03-276C-6131-C45DE5CD7B3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>
            <a:extLst>
              <a:ext uri="{FF2B5EF4-FFF2-40B4-BE49-F238E27FC236}">
                <a16:creationId xmlns:a16="http://schemas.microsoft.com/office/drawing/2014/main" id="{6D003745-A254-08E1-37D8-FB3C049463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DB08B-8672-392F-B08A-61F799520379}"/>
              </a:ext>
            </a:extLst>
          </p:cNvPr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1BC34780-DF95-9F6B-7573-7F7B76B428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>
            <a:extLst>
              <a:ext uri="{FF2B5EF4-FFF2-40B4-BE49-F238E27FC236}">
                <a16:creationId xmlns:a16="http://schemas.microsoft.com/office/drawing/2014/main" id="{7CDB8822-2520-383E-D4F8-E190D5A62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>
            <a:extLst>
              <a:ext uri="{FF2B5EF4-FFF2-40B4-BE49-F238E27FC236}">
                <a16:creationId xmlns:a16="http://schemas.microsoft.com/office/drawing/2014/main" id="{4DFE9810-0693-324D-29C8-E26C0CFE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>
            <a:extLst>
              <a:ext uri="{FF2B5EF4-FFF2-40B4-BE49-F238E27FC236}">
                <a16:creationId xmlns:a16="http://schemas.microsoft.com/office/drawing/2014/main" id="{606B6AAB-4F20-822A-386D-FBD087E6E4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>
            <a:extLst>
              <a:ext uri="{FF2B5EF4-FFF2-40B4-BE49-F238E27FC236}">
                <a16:creationId xmlns:a16="http://schemas.microsoft.com/office/drawing/2014/main" id="{D3FD9E46-0A47-AEBE-E4B2-8961EDF8A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8" r="4708"/>
          <a:stretch/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8A80F73-CA88-646E-AC94-75FCDECD8C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B6237-4291-BB8D-69CB-CFC85BECAC67}"/>
              </a:ext>
            </a:extLst>
          </p:cNvPr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CỦNG</a:t>
            </a:r>
            <a:r>
              <a:rPr kumimoji="0" lang="en-US" sz="8000" b="1" i="0" u="none" strike="noStrike" kern="1200" cap="none" spc="0" normalizeH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 CỐ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75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>
            <a:extLst>
              <a:ext uri="{FF2B5EF4-FFF2-40B4-BE49-F238E27FC236}">
                <a16:creationId xmlns:a16="http://schemas.microsoft.com/office/drawing/2014/main" id="{A94D5DFD-1F62-37B8-9282-D61465EB5B3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E136CC1-524D-877E-C3FD-10E3A0FFEC5A}"/>
              </a:ext>
            </a:extLst>
          </p:cNvPr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16DE7E-139B-54A8-A35C-C35CFA975D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06F12329-C754-7A49-C8B3-B413C454A6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8EB6CC9D-0D7A-E93E-BD3E-A1193C3E5DB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602374D5-6B90-8CA0-F810-828157153E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86645532-62C5-B28D-58F4-60637D891F8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0DA489-6340-1334-CAE1-0AA947DE52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59653B4-7DF8-1E46-2C7C-B390686A976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98A4123-DEEC-761C-EE59-79FF52E125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E40ABBC4-3D1D-817C-16A3-D437B918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C96778-509D-710D-D276-6097D16FA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2AFEB80C-CE75-8E6A-DF9F-04B81D4DE7EB}"/>
              </a:ext>
            </a:extLst>
          </p:cNvPr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5981E61-03F0-7449-89DD-26400FDB1842}"/>
              </a:ext>
            </a:extLst>
          </p:cNvPr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FFAA94-944A-4B11-A03A-FA6394C8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7" t="28528" r="58857" b="25553"/>
            <a:stretch/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FA06723B-26E8-5FB9-8CE7-59D87BEA5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571ABBD0-B934-D932-8069-FD824CF2C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CB2E4C04-3C41-1897-5895-ECF352E0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72B350-1649-6DED-A064-846370656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EB38F-B85C-A136-F038-235CCFF2ABB9}"/>
              </a:ext>
            </a:extLst>
          </p:cNvPr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66A1DB05-4632-E2F5-F84A-505F2A8C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D7FEB3E6-793F-E005-64F7-B3B469FBC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>
              <a:extLst>
                <a:ext uri="{FF2B5EF4-FFF2-40B4-BE49-F238E27FC236}">
                  <a16:creationId xmlns:a16="http://schemas.microsoft.com/office/drawing/2014/main" id="{A534AC95-40E9-8D54-2253-670C8626DF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8745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FCDEF-30A8-2ADF-816E-701EFA94FD0F}"/>
              </a:ext>
            </a:extLst>
          </p:cNvPr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F4E0BB8-A13E-ED99-E1A2-3B82EC87B1E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A6C3DF-1949-6F38-3298-4BB1081A2C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08D7AA6-8D34-0103-5C0E-11F0AF805B01}"/>
              </a:ext>
            </a:extLst>
          </p:cNvPr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2644F1D-1F82-FFCC-C9E5-C6BA1B2E0403}"/>
              </a:ext>
            </a:extLst>
          </p:cNvPr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2422FA-FC58-7A84-1635-CFE32E594160}"/>
              </a:ext>
            </a:extLst>
          </p:cNvPr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>
              <a:extLst>
                <a:ext uri="{FF2B5EF4-FFF2-40B4-BE49-F238E27FC236}">
                  <a16:creationId xmlns:a16="http://schemas.microsoft.com/office/drawing/2014/main" id="{063DE8E0-182C-CC2E-9426-9D1ED9992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>
              <a:extLst>
                <a:ext uri="{FF2B5EF4-FFF2-40B4-BE49-F238E27FC236}">
                  <a16:creationId xmlns:a16="http://schemas.microsoft.com/office/drawing/2014/main" id="{184CF25D-678A-6458-A00E-1FDC2CA2FD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>
              <a:extLst>
                <a:ext uri="{FF2B5EF4-FFF2-40B4-BE49-F238E27FC236}">
                  <a16:creationId xmlns:a16="http://schemas.microsoft.com/office/drawing/2014/main" id="{C7F730FB-65BB-CF8E-C8F7-42F41A913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>
              <a:extLst>
                <a:ext uri="{FF2B5EF4-FFF2-40B4-BE49-F238E27FC236}">
                  <a16:creationId xmlns:a16="http://schemas.microsoft.com/office/drawing/2014/main" id="{2B05764E-F0A9-4920-FF1F-EF422A3A9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>
              <a:extLst>
                <a:ext uri="{FF2B5EF4-FFF2-40B4-BE49-F238E27FC236}">
                  <a16:creationId xmlns:a16="http://schemas.microsoft.com/office/drawing/2014/main" id="{F6FB6921-139D-B35A-970D-7AB7F96AE5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>
              <a:extLst>
                <a:ext uri="{FF2B5EF4-FFF2-40B4-BE49-F238E27FC236}">
                  <a16:creationId xmlns:a16="http://schemas.microsoft.com/office/drawing/2014/main" id="{E05E0409-23C7-9652-E58B-889238DC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7EC0E-69ED-53D0-AB8C-01EAA798593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2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A8BD8582-E340-4397-B5E8-9D16D1720911}"/>
              </a:ext>
            </a:extLst>
          </p:cNvPr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194F516B-5778-4279-8B9D-9208BB24C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ED1A4B4-8148-4671-B9A9-2E0978715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6978040-F409-4F5F-A6A3-030450529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9D009560-A876-47D0-8464-2B4540EBB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CD88C15E-C666-4AC1-BB4F-95D7AB796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>
            <a:extLst>
              <a:ext uri="{FF2B5EF4-FFF2-40B4-BE49-F238E27FC236}">
                <a16:creationId xmlns:a16="http://schemas.microsoft.com/office/drawing/2014/main" id="{6DDBFAAE-D929-416C-BB76-6ABEB4A835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5F7205-0B25-4AD1-B53F-39DF8CC5E4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FFAA94-944A-4B11-A03A-FA6394C868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081145-4745-404B-99A7-83ADD54E4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F8AAF9F-44CA-2838-57D9-B6BB224958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32677AFE-8139-74F6-9A09-375A0F84A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A8E8F0-F50D-56B6-3B2A-9564CF9FBC8E}"/>
              </a:ext>
            </a:extLst>
          </p:cNvPr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322544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B19810D-BBC3-4D6A-80E9-CF9D43F74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1FA6DE-9409-4F21-BF61-C8084F94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37" t="28528" r="58857" b="25553"/>
          <a:stretch/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0DF917-6FE7-4D9C-8BC9-14B20D7DD8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4" t="4620" r="22417" b="50151"/>
          <a:stretch/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B59FA-4C2B-49D6-AEAA-BD512F21F4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3" t="29247" r="42546" b="27947"/>
          <a:stretch/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A731AC1-DC65-4F92-869D-F103B7824314}"/>
              </a:ext>
            </a:extLst>
          </p:cNvPr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F3191E-6C2F-47E5-8FBC-ED0F4C20B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D145A26-0BF7-4FFC-A653-FD34892BE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68EA1E4-A9F4-45BD-BD06-178155CE6E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CFF8E94-EDAD-4F2E-B01F-9F70638A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369674B-73AC-457E-8548-75484ED8D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34" t="21634" r="15257" b="36683"/>
            <a:stretch/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8F58E563-5AD3-00CF-7771-74CCB4B3D9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2249D6F4-FF5F-D610-6EA1-1126A3775B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>
            <a:extLst>
              <a:ext uri="{FF2B5EF4-FFF2-40B4-BE49-F238E27FC236}">
                <a16:creationId xmlns:a16="http://schemas.microsoft.com/office/drawing/2014/main" id="{243CBA73-4B53-FBA0-4FA6-8F56A050CB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9834DB-F24E-ADB0-80F1-D1C3AA188C5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26C857-65AE-4A6F-AFE6-0EC00FDEA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64151-5439-BF8F-4052-2F17A3FD529D}"/>
              </a:ext>
            </a:extLst>
          </p:cNvPr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8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07751F-57A8-00A6-7BFF-6FA7ADDDB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>
            <a:extLst>
              <a:ext uri="{FF2B5EF4-FFF2-40B4-BE49-F238E27FC236}">
                <a16:creationId xmlns:a16="http://schemas.microsoft.com/office/drawing/2014/main" id="{040048D6-BC36-2D49-7DF3-DD98ABC6FD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1086784-66A4-4F27-AFEF-DF6A76FE9EC5}"/>
              </a:ext>
            </a:extLst>
          </p:cNvPr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22D2AA6-6B1E-0105-17DB-CA3C140389E1}"/>
              </a:ext>
            </a:extLst>
          </p:cNvPr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157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  <p:extLst>
      <p:ext uri="{BB962C8B-B14F-4D97-AF65-F5344CB8AC3E}">
        <p14:creationId xmlns:p14="http://schemas.microsoft.com/office/powerpoint/2010/main" val="103952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30 000</a:t>
            </a:r>
          </a:p>
        </p:txBody>
      </p:sp>
    </p:spTree>
    <p:extLst>
      <p:ext uri="{BB962C8B-B14F-4D97-AF65-F5344CB8AC3E}">
        <p14:creationId xmlns:p14="http://schemas.microsoft.com/office/powerpoint/2010/main" val="13948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DF1B56-0381-2065-7B2E-7963A8D36E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>
            <a:extLst>
              <a:ext uri="{FF2B5EF4-FFF2-40B4-BE49-F238E27FC236}">
                <a16:creationId xmlns:a16="http://schemas.microsoft.com/office/drawing/2014/main" id="{166893F5-D57D-921B-B455-3EC419CC85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602A2EE9-C154-CC7A-E101-CDD3BE77EFEE}"/>
              </a:ext>
            </a:extLst>
          </p:cNvPr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36848CF-1A42-C169-DA81-D58106215511}"/>
              </a:ext>
            </a:extLst>
          </p:cNvPr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8 000</a:t>
            </a:r>
          </a:p>
        </p:txBody>
      </p:sp>
    </p:spTree>
    <p:extLst>
      <p:ext uri="{BB962C8B-B14F-4D97-AF65-F5344CB8AC3E}">
        <p14:creationId xmlns:p14="http://schemas.microsoft.com/office/powerpoint/2010/main" val="26853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3BC7ED9-7D7D-791C-413C-E31D8976973D}"/>
              </a:ext>
            </a:extLst>
          </p:cNvPr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969608708">
                  <a:prstGeom prst="wedgeRoundRectCallout">
                    <a:avLst>
                      <a:gd name="adj1" fmla="val -56378"/>
                      <a:gd name="adj2" fmla="val 33192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9635C00-9330-DC90-A167-688F5843F8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799</Words>
  <Application>Microsoft Office PowerPoint</Application>
  <PresentationFormat>Widescreen</PresentationFormat>
  <Paragraphs>279</Paragraphs>
  <Slides>33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Berkshire Swash</vt:lpstr>
      <vt:lpstr>Calibri</vt:lpstr>
      <vt:lpstr>Calibri Light</vt:lpstr>
      <vt:lpstr>Comic Sans MS</vt:lpstr>
      <vt:lpstr>Lato</vt:lpstr>
      <vt:lpstr>Livvic</vt:lpstr>
      <vt:lpstr>Open Sans</vt:lpstr>
      <vt:lpstr>Patrick Hand</vt:lpstr>
      <vt:lpstr>Roboto</vt:lpstr>
      <vt:lpstr>Roboto Condensed Light</vt:lpstr>
      <vt:lpstr>SVN-Hole Hearted</vt:lpstr>
      <vt:lpstr>Times New Roman</vt:lpstr>
      <vt:lpstr>1_Office Theme</vt:lpstr>
      <vt:lpstr>2_Office Theme</vt:lpstr>
      <vt:lpstr>Weltkindertag! by Slidego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57</cp:revision>
  <dcterms:created xsi:type="dcterms:W3CDTF">2023-06-17T05:57:30Z</dcterms:created>
  <dcterms:modified xsi:type="dcterms:W3CDTF">2024-09-23T15:52:36Z</dcterms:modified>
</cp:coreProperties>
</file>