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</p:sldMasterIdLst>
  <p:notesMasterIdLst>
    <p:notesMasterId r:id="rId38"/>
  </p:notesMasterIdLst>
  <p:sldIdLst>
    <p:sldId id="257" r:id="rId5"/>
    <p:sldId id="258" r:id="rId6"/>
    <p:sldId id="256" r:id="rId7"/>
    <p:sldId id="335" r:id="rId8"/>
    <p:sldId id="334" r:id="rId9"/>
    <p:sldId id="336" r:id="rId10"/>
    <p:sldId id="337" r:id="rId11"/>
    <p:sldId id="338" r:id="rId12"/>
    <p:sldId id="339" r:id="rId13"/>
    <p:sldId id="340" r:id="rId14"/>
    <p:sldId id="310" r:id="rId15"/>
    <p:sldId id="341" r:id="rId16"/>
    <p:sldId id="313" r:id="rId17"/>
    <p:sldId id="342" r:id="rId18"/>
    <p:sldId id="343" r:id="rId19"/>
    <p:sldId id="266" r:id="rId20"/>
    <p:sldId id="349" r:id="rId21"/>
    <p:sldId id="348" r:id="rId22"/>
    <p:sldId id="350" r:id="rId23"/>
    <p:sldId id="351" r:id="rId24"/>
    <p:sldId id="344" r:id="rId25"/>
    <p:sldId id="345" r:id="rId26"/>
    <p:sldId id="346" r:id="rId27"/>
    <p:sldId id="305" r:id="rId28"/>
    <p:sldId id="353" r:id="rId29"/>
    <p:sldId id="354" r:id="rId30"/>
    <p:sldId id="355" r:id="rId31"/>
    <p:sldId id="356" r:id="rId32"/>
    <p:sldId id="321" r:id="rId33"/>
    <p:sldId id="322" r:id="rId34"/>
    <p:sldId id="323" r:id="rId35"/>
    <p:sldId id="326" r:id="rId36"/>
    <p:sldId id="30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9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64D1-B258-D276-C30C-5B8975CDA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6EE1E-390B-3431-5956-3787AD280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DF09D-6FE1-7322-A3FA-1E32F0CD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F8C28-B389-04F7-F6F2-EEB163D1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A69A3-8A0D-952B-64B4-599A57A9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294F-E3A9-A855-5727-F0A3EA2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88B6-3274-D658-C366-AC501A53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A61A7-9E6E-D521-D2AC-ADE1B43A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FBB75-C597-4C92-BC4E-C7B518D1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1E06-C630-6A26-BA9D-C4020100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197E-DADF-71B0-3349-8F20DB7D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9D7F-32C8-34C0-4188-8209BB27B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99A9C-4CFD-6033-3B6D-73042ADD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06B42-2E46-6865-89ED-397004C0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7690-2D80-9C0A-CF68-120CF594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D96-F0E2-E649-9FAC-6B4DA01E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D408-3DD2-5FD1-BE2D-AF83D3329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2F6B2-BC32-F87D-DD40-6708E0C37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4A0E7-4221-AABA-2CE0-19A2448B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E0B4E-9A65-27ED-0782-58001117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72956-F808-77D9-7E9E-4BD57E69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F47B-E6E2-FAE9-1CC6-735968F3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5DBE8-AE16-AB8B-F5CC-06B353B9A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A001-329B-315F-9C9A-8A6B699D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73019-7C99-B8BF-062C-1F4B1FEAC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FA4E2-5025-F22E-F196-C5205056B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F73A7-9421-77CB-C096-61783663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9FF4BD-E1F7-3F8D-BFC9-1AB80FC5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2D7AF9-36B9-B1B3-54F2-EBCC774A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013E-EA8F-0E9A-5CFC-BBD8B2DC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E8DA8-FCAD-4635-E5E8-93129D6B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5CF67-1567-1A06-B717-DF116167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A05FE-EA1A-E14D-08AB-E5ACFD36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58B2B-B813-990E-521F-8C9B8DFC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593CA-22FA-D1F8-79B4-7BD1DDB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6C288-C529-8062-597D-C0C2E345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DA9F-036E-194A-808D-C6C94DD0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6C41-88A2-7607-1357-8B8B7078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A209C-7015-D34B-F754-2B3DD4CD7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17074-EE77-5B13-0E80-D3ED5ABC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C82F1-4A18-B2F8-5B29-3305B03A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A6076-F6B9-6919-22E7-2C72D54C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DFC8-86DA-465C-9339-E4BDF165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FE83A-9173-3C20-5C65-DA3556B15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226E7-303A-0128-4C5A-86597B838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427E0-99D8-5352-CF9B-DBF063F2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F75C1-37AC-362B-2438-2593A78E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AECB6-EC27-A66F-6B24-75E95E8B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D88D-953F-13A0-BE5D-A8343078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955F8-20CB-BB04-27E7-4947B96BD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AEAE-B4A5-A5E6-272F-10798D5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AC11C-E80E-9F24-6400-A71F0FF7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D7AAB-0EEE-DD9E-84DD-9131D941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2FC27-0902-89F9-F4E1-0398B1367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97E07-DE9F-E9BA-08B4-B0833A702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B9AE9-939E-B969-527D-9C59B182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BFEC9-3D1C-7E14-8EF7-0BCD90FD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EEB72-4F83-054F-32D1-1EA93F6B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E341909-C73E-1EB9-DF33-B32535615B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26B1D08-63D0-93CC-56B5-1465A134303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3E0EF-75F9-1A4A-4B5F-F08C221C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B9290-BABD-DA51-B040-68631545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ED3B-F141-6F11-FD14-86D99157C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0CCF5-E3D0-9BE2-BC96-BF7CFC6FB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8D0F4-315E-1F08-6FCE-E0ABFC59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F8C8C5E-0650-8B6F-6C49-E01E477B168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svg"/><Relationship Id="rId5" Type="http://schemas.openxmlformats.org/officeDocument/2006/relationships/image" Target="../media/image30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svg"/><Relationship Id="rId5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svg"/><Relationship Id="rId5" Type="http://schemas.openxmlformats.org/officeDocument/2006/relationships/image" Target="../media/image33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50.svg"/><Relationship Id="rId10" Type="http://schemas.openxmlformats.org/officeDocument/2006/relationships/image" Target="../media/image37.png"/><Relationship Id="rId4" Type="http://schemas.openxmlformats.org/officeDocument/2006/relationships/image" Target="../media/image35.sv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1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2.png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17.png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6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10" Type="http://schemas.openxmlformats.org/officeDocument/2006/relationships/image" Target="../media/image2.jpg"/><Relationship Id="rId4" Type="http://schemas.openxmlformats.org/officeDocument/2006/relationships/image" Target="../media/image35.svg"/><Relationship Id="rId9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8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5" Type="http://schemas.openxmlformats.org/officeDocument/2006/relationships/image" Target="../media/image47.png"/><Relationship Id="rId4" Type="http://schemas.openxmlformats.org/officeDocument/2006/relationships/image" Target="../media/image35.svg"/><Relationship Id="rId9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49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5.svg"/><Relationship Id="rId15" Type="http://schemas.openxmlformats.org/officeDocument/2006/relationships/image" Target="../media/image59.svg"/><Relationship Id="rId10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35.png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slide" Target="slide4.xml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slide" Target="slide16.xml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53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png"/><Relationship Id="rId11" Type="http://schemas.openxmlformats.org/officeDocument/2006/relationships/image" Target="../media/image2.jpg"/><Relationship Id="rId5" Type="http://schemas.openxmlformats.org/officeDocument/2006/relationships/image" Target="../media/image35.svg"/><Relationship Id="rId10" Type="http://schemas.openxmlformats.org/officeDocument/2006/relationships/image" Target="../media/image71.png"/><Relationship Id="rId4" Type="http://schemas.openxmlformats.org/officeDocument/2006/relationships/image" Target="../media/image28.png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9.png"/><Relationship Id="rId18" Type="http://schemas.openxmlformats.org/officeDocument/2006/relationships/image" Target="../media/image73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8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35.png"/><Relationship Id="rId19" Type="http://schemas.openxmlformats.org/officeDocument/2006/relationships/image" Target="../media/image5.png"/><Relationship Id="rId4" Type="http://schemas.openxmlformats.org/officeDocument/2006/relationships/image" Target="../media/image35.svg"/><Relationship Id="rId9" Type="http://schemas.openxmlformats.org/officeDocument/2006/relationships/image" Target="../media/image37.pn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35.png"/><Relationship Id="rId17" Type="http://schemas.openxmlformats.org/officeDocument/2006/relationships/image" Target="../media/image76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png"/><Relationship Id="rId11" Type="http://schemas.microsoft.com/office/2007/relationships/hdphoto" Target="../media/hdphoto1.wdp"/><Relationship Id="rId5" Type="http://schemas.openxmlformats.org/officeDocument/2006/relationships/image" Target="../media/image35.svg"/><Relationship Id="rId15" Type="http://schemas.openxmlformats.org/officeDocument/2006/relationships/image" Target="../media/image75.png"/><Relationship Id="rId10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Relationship Id="rId1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png"/><Relationship Id="rId11" Type="http://schemas.openxmlformats.org/officeDocument/2006/relationships/image" Target="../media/image36.png"/><Relationship Id="rId5" Type="http://schemas.openxmlformats.org/officeDocument/2006/relationships/image" Target="../media/image35.svg"/><Relationship Id="rId15" Type="http://schemas.openxmlformats.org/officeDocument/2006/relationships/image" Target="../media/image78.jpeg"/><Relationship Id="rId10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35.png"/><Relationship Id="rId1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79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38.png"/><Relationship Id="rId15" Type="http://schemas.openxmlformats.org/officeDocument/2006/relationships/image" Target="../media/image80.png"/><Relationship Id="rId10" Type="http://schemas.openxmlformats.org/officeDocument/2006/relationships/image" Target="../media/image35.png"/><Relationship Id="rId4" Type="http://schemas.openxmlformats.org/officeDocument/2006/relationships/image" Target="../media/image35.svg"/><Relationship Id="rId9" Type="http://schemas.openxmlformats.org/officeDocument/2006/relationships/image" Target="../media/image37.png"/><Relationship Id="rId1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82.png"/><Relationship Id="rId18" Type="http://schemas.openxmlformats.org/officeDocument/2006/relationships/image" Target="../media/image2.jp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12" Type="http://schemas.openxmlformats.org/officeDocument/2006/relationships/image" Target="../media/image89.sv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81.png"/><Relationship Id="rId5" Type="http://schemas.openxmlformats.org/officeDocument/2006/relationships/image" Target="../media/image35.png"/><Relationship Id="rId15" Type="http://schemas.openxmlformats.org/officeDocument/2006/relationships/image" Target="../media/image83.png"/><Relationship Id="rId10" Type="http://schemas.microsoft.com/office/2007/relationships/hdphoto" Target="../media/hdphoto7.wdp"/><Relationship Id="rId4" Type="http://schemas.openxmlformats.org/officeDocument/2006/relationships/image" Target="../media/image35.svg"/><Relationship Id="rId9" Type="http://schemas.openxmlformats.org/officeDocument/2006/relationships/image" Target="../media/image38.png"/><Relationship Id="rId14" Type="http://schemas.openxmlformats.org/officeDocument/2006/relationships/image" Target="../media/image9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sv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8.svg"/><Relationship Id="rId10" Type="http://schemas.openxmlformats.org/officeDocument/2006/relationships/image" Target="../media/image2.jpg"/><Relationship Id="rId4" Type="http://schemas.openxmlformats.org/officeDocument/2006/relationships/image" Target="../media/image24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sv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2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  <p:pic>
        <p:nvPicPr>
          <p:cNvPr id="11" name="Picture 10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62CBCCE-A291-B7D7-E5AD-728BC71621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CB9BF2-3F17-2C3C-7830-5A205707A151}"/>
              </a:ext>
            </a:extLst>
          </p:cNvPr>
          <p:cNvSpPr txBox="1"/>
          <p:nvPr/>
        </p:nvSpPr>
        <p:spPr>
          <a:xfrm>
            <a:off x="8892283" y="4520898"/>
            <a:ext cx="7181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ACFDE-39D4-64BC-2278-A5064807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80D50-341C-F97A-DB44-E2B551ED3FDE}"/>
              </a:ext>
            </a:extLst>
          </p:cNvPr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  <p:pic>
        <p:nvPicPr>
          <p:cNvPr id="20" name="Picture 19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765AC10-9C7C-240D-9A31-4923065319D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4" name="Picture 2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D063CD0-B54D-E547-E871-595D7D7CCD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B645-B5E4-F1D9-540C-FC8E26F35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09266819-D90D-928E-A832-F186011B774C}"/>
              </a:ext>
            </a:extLst>
          </p:cNvPr>
          <p:cNvSpPr txBox="1"/>
          <p:nvPr/>
        </p:nvSpPr>
        <p:spPr>
          <a:xfrm>
            <a:off x="1400176" y="1926193"/>
            <a:ext cx="634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21781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  <p:pic>
        <p:nvPicPr>
          <p:cNvPr id="29" name="Picture 2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D952AB3-0C2B-17B7-4AB9-C29644B467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565E539-587A-8C75-CE6F-71D3A567C4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545AA35-3A53-1708-00EA-E5A75F7212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BF3FB5-F870-0D87-7250-4D3E057978DC}"/>
              </a:ext>
            </a:extLst>
          </p:cNvPr>
          <p:cNvSpPr txBox="1"/>
          <p:nvPr/>
        </p:nvSpPr>
        <p:spPr>
          <a:xfrm>
            <a:off x="4412751" y="6339424"/>
            <a:ext cx="724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DDEEA67-2406-D08D-90AC-DD12DAB354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6C857-65AE-4A6F-AFE6-0EC00FDE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64151-5439-BF8F-4052-2F17A3FD529D}"/>
              </a:ext>
            </a:extLst>
          </p:cNvPr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34C921A-1396-57FB-60F6-6781DD59AC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07751F-57A8-00A6-7BFF-6FA7ADDDB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040048D6-BC36-2D49-7DF3-DD98ABC6F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1086784-66A4-4F27-AFEF-DF6A76FE9EC5}"/>
              </a:ext>
            </a:extLst>
          </p:cNvPr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D2AA6-6B1E-0105-17DB-CA3C140389E1}"/>
              </a:ext>
            </a:extLst>
          </p:cNvPr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576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  <p:extLst>
      <p:ext uri="{BB962C8B-B14F-4D97-AF65-F5344CB8AC3E}">
        <p14:creationId xmlns:p14="http://schemas.microsoft.com/office/powerpoint/2010/main" val="10395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13948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8 000</a:t>
            </a:r>
          </a:p>
        </p:txBody>
      </p:sp>
    </p:spTree>
    <p:extLst>
      <p:ext uri="{BB962C8B-B14F-4D97-AF65-F5344CB8AC3E}">
        <p14:creationId xmlns:p14="http://schemas.microsoft.com/office/powerpoint/2010/main" val="2685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810</Words>
  <Application>Microsoft Office PowerPoint</Application>
  <PresentationFormat>Widescreen</PresentationFormat>
  <Paragraphs>282</Paragraphs>
  <Slides>33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Arial</vt:lpstr>
      <vt:lpstr>Berkshire Swash</vt:lpstr>
      <vt:lpstr>Calibri</vt:lpstr>
      <vt:lpstr>Calibri Light</vt:lpstr>
      <vt:lpstr>Comic Sans MS</vt:lpstr>
      <vt:lpstr>Lato</vt:lpstr>
      <vt:lpstr>Livvic</vt:lpstr>
      <vt:lpstr>Open Sans</vt:lpstr>
      <vt:lpstr>Patrick Hand</vt:lpstr>
      <vt:lpstr>Pattaya</vt:lpstr>
      <vt:lpstr>Roboto</vt:lpstr>
      <vt:lpstr>Roboto Condensed Light</vt:lpstr>
      <vt:lpstr>SVN-Hole Hearted</vt:lpstr>
      <vt:lpstr>Times New Roman</vt:lpstr>
      <vt:lpstr>1_Office Theme</vt:lpstr>
      <vt:lpstr>2_Office Theme</vt:lpstr>
      <vt:lpstr>Weltkindertag! by Slidego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57</cp:revision>
  <dcterms:created xsi:type="dcterms:W3CDTF">2023-06-17T05:57:30Z</dcterms:created>
  <dcterms:modified xsi:type="dcterms:W3CDTF">2024-09-17T03:20:00Z</dcterms:modified>
</cp:coreProperties>
</file>