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8" r:id="rId4"/>
    <p:sldId id="264" r:id="rId5"/>
    <p:sldId id="256" r:id="rId6"/>
    <p:sldId id="263" r:id="rId7"/>
    <p:sldId id="259" r:id="rId8"/>
    <p:sldId id="266" r:id="rId9"/>
    <p:sldId id="267" r:id="rId10"/>
    <p:sldId id="268" r:id="rId11"/>
    <p:sldId id="282" r:id="rId12"/>
    <p:sldId id="276" r:id="rId13"/>
    <p:sldId id="295" r:id="rId14"/>
    <p:sldId id="283" r:id="rId15"/>
    <p:sldId id="277" r:id="rId16"/>
    <p:sldId id="296" r:id="rId17"/>
    <p:sldId id="261" r:id="rId18"/>
    <p:sldId id="297" r:id="rId19"/>
    <p:sldId id="312" r:id="rId20"/>
    <p:sldId id="314" r:id="rId21"/>
    <p:sldId id="315" r:id="rId22"/>
    <p:sldId id="319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9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14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94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54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9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0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5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94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7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9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36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698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29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24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723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382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0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40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778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20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993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639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80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63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09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06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51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B5DE549-44FA-08F6-2519-FA2A73FF7A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126B0333-341D-49B4-AEB0-3DBF1CE5D6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F7846-6EA5-4A37-9F74-DA78CC8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3077-9A2B-4C28-983F-7D1A242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D4EA-1BE6-4F35-A771-5B9D31E75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17/9/2024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A73B-072B-4011-ADD0-9DFF345CC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CCCE-AD2B-40E8-A7D4-6CF93114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C53534D-F5F5-64C9-A78A-8659479B91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A215323-4A2F-51F9-4B4D-9F59722F35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10" Type="http://schemas.openxmlformats.org/officeDocument/2006/relationships/audio" Target="../media/audio1.wav"/><Relationship Id="rId4" Type="http://schemas.openxmlformats.org/officeDocument/2006/relationships/image" Target="../media/image30.png"/><Relationship Id="rId9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19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9.wdp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60.png"/><Relationship Id="rId7" Type="http://schemas.microsoft.com/office/2007/relationships/hdphoto" Target="../media/hdphoto13.wdp"/><Relationship Id="rId12" Type="http://schemas.openxmlformats.org/officeDocument/2006/relationships/image" Target="../media/image52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51.png"/><Relationship Id="rId5" Type="http://schemas.openxmlformats.org/officeDocument/2006/relationships/image" Target="../media/image63.png"/><Relationship Id="rId15" Type="http://schemas.microsoft.com/office/2007/relationships/hdphoto" Target="../media/hdphoto11.wdp"/><Relationship Id="rId10" Type="http://schemas.openxmlformats.org/officeDocument/2006/relationships/image" Target="../media/image54.png"/><Relationship Id="rId19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microsoft.com/office/2007/relationships/hdphoto" Target="../media/hdphoto10.wdp"/><Relationship Id="rId14" Type="http://schemas.openxmlformats.org/officeDocument/2006/relationships/image" Target="../media/image55.png"/><Relationship Id="rId2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51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3.wdp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66.png"/><Relationship Id="rId12" Type="http://schemas.openxmlformats.org/officeDocument/2006/relationships/image" Target="../media/image64.png"/><Relationship Id="rId17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openxmlformats.org/officeDocument/2006/relationships/image" Target="../media/image54.png"/><Relationship Id="rId20" Type="http://schemas.openxmlformats.org/officeDocument/2006/relationships/image" Target="../media/image55.png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30.png"/><Relationship Id="rId15" Type="http://schemas.microsoft.com/office/2007/relationships/hdphoto" Target="../media/hdphoto10.wdp"/><Relationship Id="rId10" Type="http://schemas.openxmlformats.org/officeDocument/2006/relationships/image" Target="../media/image69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8.png"/><Relationship Id="rId14" Type="http://schemas.openxmlformats.org/officeDocument/2006/relationships/image" Target="../media/image53.png"/><Relationship Id="rId2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23" Type="http://schemas.openxmlformats.org/officeDocument/2006/relationships/image" Target="../media/image26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E8A757-F52B-2BC2-E504-44F50CEB41B2}"/>
              </a:ext>
            </a:extLst>
          </p:cNvPr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432</Words>
  <Application>Microsoft Office PowerPoint</Application>
  <PresentationFormat>Widescreen</PresentationFormat>
  <Paragraphs>104</Paragraphs>
  <Slides>22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iCiel Crocante</vt:lpstr>
      <vt:lpstr>Times New Roman</vt:lpstr>
      <vt:lpstr>UTM Avo</vt:lpstr>
      <vt:lpstr>UTM Duepuntozero</vt:lpstr>
      <vt:lpstr>UTM Showcard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2023-06-19T12:45:47Z</dcterms:created>
  <dcterms:modified xsi:type="dcterms:W3CDTF">2024-09-17T03:20:45Z</dcterms:modified>
</cp:coreProperties>
</file>