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9" r:id="rId7"/>
    <p:sldId id="284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ặc định" id="{2D39788A-7B12-499B-A152-26C7848129D5}">
          <p14:sldIdLst>
            <p14:sldId id="256"/>
          </p14:sldIdLst>
        </p14:section>
        <p14:section name="Tiết 1: lớn hơn, dấu &gt;" id="{FC1EB638-55A5-41E2-BCD3-97F546B7510E}">
          <p14:sldIdLst>
            <p14:sldId id="257"/>
            <p14:sldId id="258"/>
            <p14:sldId id="259"/>
            <p14:sldId id="260"/>
            <p14:sldId id="269"/>
          </p14:sldIdLst>
        </p14:section>
        <p14:section name="Tiết 2: bé hơn, dấu &lt;" id="{DD7DF943-936F-4592-AAAB-F544FA049C4A}">
          <p14:sldIdLst>
            <p14:sldId id="284"/>
            <p14:sldId id="270"/>
            <p14:sldId id="271"/>
            <p14:sldId id="272"/>
            <p14:sldId id="273"/>
            <p14:sldId id="274"/>
          </p14:sldIdLst>
        </p14:section>
        <p14:section name="Tiết 3: bằng nhau, dấu =" id="{B7273C16-7089-461E-AA77-A2450A07B741}">
          <p14:sldIdLst>
            <p14:sldId id="275"/>
            <p14:sldId id="276"/>
            <p14:sldId id="277"/>
            <p14:sldId id="278"/>
            <p14:sldId id="279"/>
          </p14:sldIdLst>
        </p14:section>
        <p14:section name="Tiết 4" id="{BEC81AB3-888F-4B23-8C68-BA53DE62F370}">
          <p14:sldIdLst>
            <p14:sldId id="280"/>
            <p14:sldId id="281"/>
            <p14:sldId id="282"/>
            <p14:sldId id="28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CDED"/>
    <a:srgbClr val="7AC3E8"/>
    <a:srgbClr val="E67C07"/>
    <a:srgbClr val="7798D3"/>
    <a:srgbClr val="5780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97" autoAdjust="0"/>
    <p:restoredTop sz="94660"/>
  </p:normalViewPr>
  <p:slideViewPr>
    <p:cSldViewPr snapToGrid="0">
      <p:cViewPr varScale="1">
        <p:scale>
          <a:sx n="69" d="100"/>
          <a:sy n="69" d="100"/>
        </p:scale>
        <p:origin x="6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D5CF6C-6323-4B64-AA12-18666F771509}" type="datetimeFigureOut">
              <a:rPr lang="vi-VN" smtClean="0"/>
              <a:t>27/09/2024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0B90FC-3E26-445D-A7D7-5B321B6D713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5103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- </a:t>
            </a:r>
            <a:r>
              <a:rPr lang="en-US" dirty="0" err="1" smtClean="0">
                <a:effectLst/>
              </a:rPr>
              <a:t>Yêu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cầu</a:t>
            </a:r>
            <a:r>
              <a:rPr lang="en-US" dirty="0" smtClean="0">
                <a:effectLst/>
              </a:rPr>
              <a:t> HS so </a:t>
            </a:r>
            <a:r>
              <a:rPr lang="en-US" dirty="0" err="1" smtClean="0">
                <a:effectLst/>
              </a:rPr>
              <a:t>sánh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số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vịt</a:t>
            </a:r>
            <a:r>
              <a:rPr lang="en-US" dirty="0" smtClean="0">
                <a:effectLst/>
              </a:rPr>
              <a:t> 2 </a:t>
            </a:r>
            <a:r>
              <a:rPr lang="en-US" dirty="0" err="1" smtClean="0">
                <a:effectLst/>
              </a:rPr>
              <a:t>bên</a:t>
            </a:r>
            <a:r>
              <a:rPr lang="en-US" dirty="0" smtClean="0">
                <a:effectLst/>
              </a:rPr>
              <a:t> ở </a:t>
            </a:r>
            <a:r>
              <a:rPr lang="en-US" dirty="0" err="1" smtClean="0">
                <a:effectLst/>
              </a:rPr>
              <a:t>mỗi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hình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vẽ</a:t>
            </a:r>
            <a:r>
              <a:rPr lang="en-US" dirty="0" smtClean="0">
                <a:effectLst/>
              </a:rPr>
              <a:t> (</a:t>
            </a:r>
            <a:r>
              <a:rPr lang="en-US" dirty="0" err="1" smtClean="0">
                <a:effectLst/>
              </a:rPr>
              <a:t>dùng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cách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ghép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tương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ứng</a:t>
            </a:r>
            <a:r>
              <a:rPr lang="en-US" dirty="0" smtClean="0">
                <a:effectLst/>
              </a:rPr>
              <a:t> 1-1)</a:t>
            </a:r>
            <a:endParaRPr lang="vi-VN" dirty="0" smtClean="0">
              <a:effectLst/>
            </a:endParaRPr>
          </a:p>
          <a:p>
            <a:r>
              <a:rPr lang="en-US" dirty="0" smtClean="0">
                <a:effectLst/>
              </a:rPr>
              <a:t>- </a:t>
            </a:r>
            <a:r>
              <a:rPr lang="en-US" dirty="0" err="1" smtClean="0">
                <a:effectLst/>
              </a:rPr>
              <a:t>Kết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luận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về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số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vịt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của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mỗi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bên</a:t>
            </a:r>
            <a:r>
              <a:rPr lang="en-US" dirty="0" smtClean="0">
                <a:effectLst/>
              </a:rPr>
              <a:t>, </a:t>
            </a:r>
            <a:r>
              <a:rPr lang="en-US" dirty="0" err="1" smtClean="0">
                <a:effectLst/>
              </a:rPr>
              <a:t>như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vậy</a:t>
            </a:r>
            <a:r>
              <a:rPr lang="en-US" dirty="0" smtClean="0">
                <a:effectLst/>
              </a:rPr>
              <a:t> 4 </a:t>
            </a:r>
            <a:r>
              <a:rPr lang="en-US" dirty="0" err="1" smtClean="0">
                <a:effectLst/>
              </a:rPr>
              <a:t>lớn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hơn</a:t>
            </a:r>
            <a:r>
              <a:rPr lang="en-US" dirty="0" smtClean="0">
                <a:effectLst/>
              </a:rPr>
              <a:t> 3)</a:t>
            </a:r>
            <a:endParaRPr lang="vi-VN" dirty="0" smtClean="0">
              <a:effectLst/>
            </a:endParaRPr>
          </a:p>
          <a:p>
            <a:r>
              <a:rPr lang="en-US" dirty="0" smtClean="0">
                <a:effectLst/>
              </a:rPr>
              <a:t>- HD HS </a:t>
            </a:r>
            <a:r>
              <a:rPr lang="en-US" dirty="0" err="1" smtClean="0">
                <a:effectLst/>
              </a:rPr>
              <a:t>viết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phép</a:t>
            </a:r>
            <a:r>
              <a:rPr lang="en-US" dirty="0" smtClean="0">
                <a:effectLst/>
              </a:rPr>
              <a:t> so </a:t>
            </a:r>
            <a:r>
              <a:rPr lang="en-US" dirty="0" err="1" smtClean="0">
                <a:effectLst/>
              </a:rPr>
              <a:t>sánh</a:t>
            </a:r>
            <a:r>
              <a:rPr lang="en-US" dirty="0" smtClean="0">
                <a:effectLst/>
              </a:rPr>
              <a:t>: 4 &gt; 3 </a:t>
            </a:r>
            <a:r>
              <a:rPr lang="en-US" dirty="0" err="1" smtClean="0">
                <a:effectLst/>
              </a:rPr>
              <a:t>vào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vở</a:t>
            </a:r>
            <a:endParaRPr lang="vi-VN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B90FC-3E26-445D-A7D7-5B321B6D713A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38752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nêu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ô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vuông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rồi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nêu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dấu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bé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ô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tròn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ở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giữa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vi-VN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B90FC-3E26-445D-A7D7-5B321B6D713A}" type="slidenum">
              <a:rPr lang="vi-VN" smtClean="0"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64861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HD HS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ghép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thử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vi-VN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B90FC-3E26-445D-A7D7-5B321B6D713A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0193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effectLst/>
              </a:rPr>
              <a:t>- HD HS </a:t>
            </a:r>
            <a:r>
              <a:rPr lang="en-US" dirty="0" err="1" smtClean="0">
                <a:effectLst/>
              </a:rPr>
              <a:t>viết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dấu</a:t>
            </a:r>
            <a:r>
              <a:rPr lang="en-US" dirty="0" smtClean="0">
                <a:effectLst/>
              </a:rPr>
              <a:t> &gt; </a:t>
            </a:r>
            <a:r>
              <a:rPr lang="en-US" dirty="0" err="1" smtClean="0">
                <a:effectLst/>
              </a:rPr>
              <a:t>vào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vở</a:t>
            </a:r>
            <a:endParaRPr lang="vi-VN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B90FC-3E26-445D-A7D7-5B321B6D713A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98818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effectLst/>
              </a:rPr>
              <a:t>- </a:t>
            </a:r>
            <a:r>
              <a:rPr lang="en-US" dirty="0" err="1" smtClean="0">
                <a:effectLst/>
              </a:rPr>
              <a:t>Hướng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dẫn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lần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lượt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cách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thử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để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tìm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ra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đáp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án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đúng</a:t>
            </a:r>
            <a:endParaRPr lang="vi-VN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B90FC-3E26-445D-A7D7-5B321B6D713A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05439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effectLst/>
              </a:rPr>
              <a:t>- </a:t>
            </a:r>
            <a:r>
              <a:rPr lang="en-US" dirty="0" err="1" smtClean="0">
                <a:effectLst/>
              </a:rPr>
              <a:t>Yêu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cầu</a:t>
            </a:r>
            <a:r>
              <a:rPr lang="en-US" dirty="0" smtClean="0">
                <a:effectLst/>
              </a:rPr>
              <a:t> HS </a:t>
            </a:r>
            <a:r>
              <a:rPr lang="en-US" dirty="0" err="1" smtClean="0">
                <a:effectLst/>
              </a:rPr>
              <a:t>nêu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số</a:t>
            </a:r>
            <a:r>
              <a:rPr lang="en-US" dirty="0" smtClean="0">
                <a:effectLst/>
              </a:rPr>
              <a:t> con </a:t>
            </a:r>
            <a:r>
              <a:rPr lang="en-US" dirty="0" err="1" smtClean="0">
                <a:effectLst/>
              </a:rPr>
              <a:t>trong</a:t>
            </a:r>
            <a:r>
              <a:rPr lang="en-US" dirty="0" smtClean="0">
                <a:effectLst/>
              </a:rPr>
              <a:t> ô </a:t>
            </a:r>
            <a:r>
              <a:rPr lang="en-US" dirty="0" err="1" smtClean="0">
                <a:effectLst/>
              </a:rPr>
              <a:t>vuông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rồi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nêu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dấu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lớn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hơn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trong</a:t>
            </a:r>
            <a:r>
              <a:rPr lang="en-US" dirty="0" smtClean="0">
                <a:effectLst/>
              </a:rPr>
              <a:t> ô ở </a:t>
            </a:r>
            <a:r>
              <a:rPr lang="en-US" dirty="0" err="1" smtClean="0">
                <a:effectLst/>
              </a:rPr>
              <a:t>giữa</a:t>
            </a:r>
            <a:r>
              <a:rPr lang="en-US" dirty="0" smtClean="0">
                <a:effectLst/>
              </a:rPr>
              <a:t>.</a:t>
            </a:r>
            <a:endParaRPr lang="vi-VN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B90FC-3E26-445D-A7D7-5B321B6D713A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217819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effectLst/>
              </a:rPr>
              <a:t>- HD HS </a:t>
            </a:r>
            <a:r>
              <a:rPr lang="en-US" dirty="0" err="1" smtClean="0">
                <a:effectLst/>
              </a:rPr>
              <a:t>tìm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đường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đi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bằng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bút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chì</a:t>
            </a:r>
            <a:endParaRPr lang="vi-VN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B90FC-3E26-445D-A7D7-5B321B6D713A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402523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0B90FC-3E26-445D-A7D7-5B321B6D713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67637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vi-VN" dirty="0" smtClean="0">
              <a:effectLst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Bên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ít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vi-VN" dirty="0" smtClean="0">
              <a:effectLst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Kết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luận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bé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</a:t>
            </a:r>
            <a:endParaRPr lang="vi-VN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B90FC-3E26-445D-A7D7-5B321B6D713A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02075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Nêu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vi-VN" dirty="0" smtClean="0">
              <a:effectLst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HD HS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viết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dấu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&lt;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vở</a:t>
            </a:r>
            <a:endParaRPr lang="vi-VN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B90FC-3E26-445D-A7D7-5B321B6D713A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754225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Hướng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dẫn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lần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lượt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thử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đáp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đúng</a:t>
            </a:r>
            <a:endParaRPr lang="vi-VN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0B90FC-3E26-445D-A7D7-5B321B6D713A}" type="slidenum">
              <a:rPr lang="vi-VN" smtClean="0"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6336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7B85C-C2AA-41CB-BC51-7837DC3DEB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A031CB-E554-4765-8D2C-D96C3B2D8A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91F55F-03A1-4A4C-80D0-CA18F1D54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27/09/2024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6EA82-2E31-4C09-B752-1C109D541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2A9D9B-BD89-4B1C-A197-466C87FC5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8298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8C324-23BD-4C22-8F7F-FBC964C39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3AEF54-BCB7-45D4-9B94-E919E20CE2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7D82A3-F63A-436D-A2FC-B090D836A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27/09/2024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7B6ECD-A512-40F7-82C0-DA6EBC12A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9EF873-D2AA-4E41-87E7-CE8FAF71E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8676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238F13-E4E6-4464-A80D-F447954914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CD2928-0417-4883-8463-D1E0CDF59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1A0094-4A9D-4933-9FF2-A8789123B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27/09/2024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F3734-5049-4F6C-950B-C3463AA33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4595A3-1EEA-43B0-9BC4-F85B4FAFB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5443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AAA41-52C4-4293-9D86-CB0DBB23A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E2B3E6-F90A-448A-9BB1-00E80EF065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15965-F5B0-4998-9B20-7DB354695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27/09/2024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65E5F-5AC2-43BC-93C2-60EB5F2E8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096715-9FE9-4D3F-A655-99C01F80F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7380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8178A-6AA6-4B57-A4A2-C18A90C6B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DF7384-4E13-4C03-8BC7-362BA0B1F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7E11DC-3203-42C3-A52F-C94FF1422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27/09/2024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0B9ED5-B51D-4142-8043-6C736BBF1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CE5D3F-1FCF-4A3C-9943-88914735B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1678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B3E94-2FFE-4F98-8CCE-39BC2D802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ED82A7-A12B-4C9B-B06B-70E77F11B5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3BD2F9-1D83-4F97-9355-1D652B29C0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E1D1CF-9782-41CC-9D61-D0BA02184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27/09/2024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5A66E0-1159-4E2F-986B-F186B6228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F8C95F-78CB-4CBF-AD0D-F708EEF29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196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72BBE-9909-438B-ABD4-43A1CE0B8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A99173-568E-43FA-95CA-7CAE159C2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69D9BF-C122-4606-882D-BAE747399E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217946-FE3F-40F4-9B3F-F3D37D35BB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004CDA-FE6D-42F0-9D5B-FA5F9B9ED4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FEB6B3-1759-4831-86A3-0DC25C184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27/09/2024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F1B77E-F33C-4842-AA8E-0CB810C1F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C91E10-BD62-4878-9A5B-EE884608E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1542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83C5B-BB26-492A-9A74-84DE52165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9CD449-B7F1-4691-BCF5-E6320260C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27/09/2024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EDF24B-9028-4335-A16A-C43878180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BF4643-0AF3-4DB4-8025-07A4344EE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8975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EA92DB-2C90-45CC-8F7B-FAF3C4D82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27/09/2024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2AF30E-C142-48A8-9A11-88C86DC16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85400B-8318-4A48-A417-E6A08192A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5728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25ED9-D2C0-4496-87C2-074C00329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0F883-1A90-4B99-9C73-27781355D4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71ED8B-3C32-4ADE-9650-52DA0CE014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48D3BD-60B8-42F3-9377-C28951787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27/09/2024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6208FE-A325-4F70-978A-D1ECBBEAA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0E8DB1-F201-4B10-BE98-C6DEEE672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5179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959A4-076B-4A52-B02B-4BE56BC7A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FBCB05-9FD5-440A-8938-FD6EE39564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1D24CD-B532-4E61-90BA-61C8594DA6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25DA7A-2E51-497C-853D-6CA8A5572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FE9B7-0710-43DC-AD89-5B7EAB61767A}" type="datetimeFigureOut">
              <a:rPr lang="en-GB" smtClean="0"/>
              <a:t>27/09/2024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27ED75-0A62-49D0-8876-BC2C27AAA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07B795-F87F-4E6A-A6E6-48AC78627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3490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C5C3E4-2891-45A8-8309-164BFC32E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AE1E42-B720-4CFC-A601-F2164E734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25053F-7D79-4EBC-BDF2-606F98F492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FE9B7-0710-43DC-AD89-5B7EAB61767A}" type="datetimeFigureOut">
              <a:rPr lang="en-GB" smtClean="0"/>
              <a:t>27/09/2024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B0DC12-C689-42A4-8E3A-8EEDAD469C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40DED5-1101-476E-BCB5-521ABD1A8C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B33D9-3093-4028-B9E1-87331CCBA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6768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4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microsoft.com/office/2007/relationships/hdphoto" Target="../media/hdphoto1.wdp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7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5780C9"/>
            </a:gs>
            <a:gs pos="83000">
              <a:srgbClr val="7798D3"/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rd">
            <a:extLst>
              <a:ext uri="{FF2B5EF4-FFF2-40B4-BE49-F238E27FC236}">
                <a16:creationId xmlns:a16="http://schemas.microsoft.com/office/drawing/2014/main" id="{5D9FFE77-8434-4609-8466-7494E9540D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5" name="bg-cloud">
            <a:extLst>
              <a:ext uri="{FF2B5EF4-FFF2-40B4-BE49-F238E27FC236}">
                <a16:creationId xmlns:a16="http://schemas.microsoft.com/office/drawing/2014/main" id="{E7396881-DE40-40B7-AE47-B0CDD42C85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6" name="bg-tree">
            <a:extLst>
              <a:ext uri="{FF2B5EF4-FFF2-40B4-BE49-F238E27FC236}">
                <a16:creationId xmlns:a16="http://schemas.microsoft.com/office/drawing/2014/main" id="{07EC0289-C14C-4058-85FF-5B16A8848F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7" name="bg-flower">
            <a:extLst>
              <a:ext uri="{FF2B5EF4-FFF2-40B4-BE49-F238E27FC236}">
                <a16:creationId xmlns:a16="http://schemas.microsoft.com/office/drawing/2014/main" id="{B2697014-6528-445B-8331-5FE2B22196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29" y="428363"/>
            <a:ext cx="12331428" cy="10693183"/>
          </a:xfrm>
          <a:prstGeom prst="rect">
            <a:avLst/>
          </a:prstGeom>
        </p:spPr>
      </p:pic>
      <p:sp>
        <p:nvSpPr>
          <p:cNvPr id="8" name="bg-white">
            <a:extLst>
              <a:ext uri="{FF2B5EF4-FFF2-40B4-BE49-F238E27FC236}">
                <a16:creationId xmlns:a16="http://schemas.microsoft.com/office/drawing/2014/main" id="{47FD9C34-AA4B-40E8-9D86-AF0E94ECA850}"/>
              </a:ext>
            </a:extLst>
          </p:cNvPr>
          <p:cNvSpPr/>
          <p:nvPr/>
        </p:nvSpPr>
        <p:spPr>
          <a:xfrm>
            <a:off x="1915887" y="1868278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9" name="tex02">
            <a:extLst>
              <a:ext uri="{FF2B5EF4-FFF2-40B4-BE49-F238E27FC236}">
                <a16:creationId xmlns:a16="http://schemas.microsoft.com/office/drawing/2014/main" id="{42976E72-D805-4783-B14C-CCD6189DC1FB}"/>
              </a:ext>
            </a:extLst>
          </p:cNvPr>
          <p:cNvSpPr txBox="1"/>
          <p:nvPr/>
        </p:nvSpPr>
        <p:spPr>
          <a:xfrm>
            <a:off x="2485583" y="3592168"/>
            <a:ext cx="7296185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zh-CN" sz="5333" b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SO SÁNH SỐ</a:t>
            </a:r>
            <a:endParaRPr lang="vi-VN" altLang="zh-CN" sz="5333" b="1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text01">
            <a:extLst>
              <a:ext uri="{FF2B5EF4-FFF2-40B4-BE49-F238E27FC236}">
                <a16:creationId xmlns:a16="http://schemas.microsoft.com/office/drawing/2014/main" id="{F506004E-FF86-4769-ACF3-1FFF8AA08EDD}"/>
              </a:ext>
            </a:extLst>
          </p:cNvPr>
          <p:cNvSpPr/>
          <p:nvPr/>
        </p:nvSpPr>
        <p:spPr>
          <a:xfrm>
            <a:off x="5252660" y="2307793"/>
            <a:ext cx="1686680" cy="9130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5333" b="1" err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5333" b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4</a:t>
            </a:r>
            <a:endParaRPr lang="zh-CN" altLang="en-US" sz="4800" b="1" dirty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1" name="light">
            <a:extLst>
              <a:ext uri="{FF2B5EF4-FFF2-40B4-BE49-F238E27FC236}">
                <a16:creationId xmlns:a16="http://schemas.microsoft.com/office/drawing/2014/main" id="{9DC13DB2-6CF9-463C-84D5-EBFD7E66E5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12" name="hangrao02">
            <a:extLst>
              <a:ext uri="{FF2B5EF4-FFF2-40B4-BE49-F238E27FC236}">
                <a16:creationId xmlns:a16="http://schemas.microsoft.com/office/drawing/2014/main" id="{86B22370-4B45-47AD-A297-A928E507240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3" name="tree-left">
            <a:extLst>
              <a:ext uri="{FF2B5EF4-FFF2-40B4-BE49-F238E27FC236}">
                <a16:creationId xmlns:a16="http://schemas.microsoft.com/office/drawing/2014/main" id="{718A54E1-343F-476A-AE24-4A909DD61056}"/>
              </a:ext>
            </a:extLst>
          </p:cNvPr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4" name="图片 17">
              <a:extLst>
                <a:ext uri="{FF2B5EF4-FFF2-40B4-BE49-F238E27FC236}">
                  <a16:creationId xmlns:a16="http://schemas.microsoft.com/office/drawing/2014/main" id="{152BCC95-1551-43E5-B94F-1314AA10F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5" name="图片 18">
              <a:extLst>
                <a:ext uri="{FF2B5EF4-FFF2-40B4-BE49-F238E27FC236}">
                  <a16:creationId xmlns:a16="http://schemas.microsoft.com/office/drawing/2014/main" id="{36E0F17A-E4AD-46D7-AA70-996254AF0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6" name="图片 19">
              <a:extLst>
                <a:ext uri="{FF2B5EF4-FFF2-40B4-BE49-F238E27FC236}">
                  <a16:creationId xmlns:a16="http://schemas.microsoft.com/office/drawing/2014/main" id="{B43F8869-8044-4F42-AF02-1082DF69C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7" name="hangrao01">
            <a:extLst>
              <a:ext uri="{FF2B5EF4-FFF2-40B4-BE49-F238E27FC236}">
                <a16:creationId xmlns:a16="http://schemas.microsoft.com/office/drawing/2014/main" id="{2F8F8182-4FC4-4E2B-8533-D45CAC90A43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18" name="tree-right">
            <a:extLst>
              <a:ext uri="{FF2B5EF4-FFF2-40B4-BE49-F238E27FC236}">
                <a16:creationId xmlns:a16="http://schemas.microsoft.com/office/drawing/2014/main" id="{375A1F6B-8BA0-4993-AC37-EC08248CAAC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19" name="bg03">
            <a:extLst>
              <a:ext uri="{FF2B5EF4-FFF2-40B4-BE49-F238E27FC236}">
                <a16:creationId xmlns:a16="http://schemas.microsoft.com/office/drawing/2014/main" id="{B2D06E2D-BCE3-43FB-9EFD-B8B4935762C2}"/>
              </a:ext>
            </a:extLst>
          </p:cNvPr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0" name="bg02">
            <a:extLst>
              <a:ext uri="{FF2B5EF4-FFF2-40B4-BE49-F238E27FC236}">
                <a16:creationId xmlns:a16="http://schemas.microsoft.com/office/drawing/2014/main" id="{03B630EC-CF24-40B7-92CD-A202067B3821}"/>
              </a:ext>
            </a:extLst>
          </p:cNvPr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1" name="bg01">
            <a:extLst>
              <a:ext uri="{FF2B5EF4-FFF2-40B4-BE49-F238E27FC236}">
                <a16:creationId xmlns:a16="http://schemas.microsoft.com/office/drawing/2014/main" id="{DC5C79E7-ABF4-4256-A2FE-991EC7C95180}"/>
              </a:ext>
            </a:extLst>
          </p:cNvPr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9253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9" grpId="0" animBg="1"/>
      <p:bldP spid="20" grpId="0" animBg="1"/>
      <p:bldP spid="2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AE8C8F6-53F4-48D2-A34F-C0750EB02D13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D30099-4D79-40FC-B239-5753E776EFBF}"/>
              </a:ext>
            </a:extLst>
          </p:cNvPr>
          <p:cNvSpPr txBox="1"/>
          <p:nvPr/>
        </p:nvSpPr>
        <p:spPr>
          <a:xfrm>
            <a:off x="1101090" y="1915180"/>
            <a:ext cx="26356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Tìm số thích hợp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F7C5A3-D551-4D59-945B-88DB8CA935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358" y="3216532"/>
            <a:ext cx="10565284" cy="3097036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2B170208-B010-4D5A-B256-AE281B576A63}"/>
              </a:ext>
            </a:extLst>
          </p:cNvPr>
          <p:cNvSpPr/>
          <p:nvPr/>
        </p:nvSpPr>
        <p:spPr>
          <a:xfrm flipH="1">
            <a:off x="6391275" y="4775200"/>
            <a:ext cx="657225" cy="564097"/>
          </a:xfrm>
          <a:custGeom>
            <a:avLst/>
            <a:gdLst>
              <a:gd name="connsiteX0" fmla="*/ 0 w 1543050"/>
              <a:gd name="connsiteY0" fmla="*/ 0 h 1076325"/>
              <a:gd name="connsiteX1" fmla="*/ 361950 w 1543050"/>
              <a:gd name="connsiteY1" fmla="*/ 433388 h 1076325"/>
              <a:gd name="connsiteX2" fmla="*/ 1295400 w 1543050"/>
              <a:gd name="connsiteY2" fmla="*/ 623888 h 1076325"/>
              <a:gd name="connsiteX3" fmla="*/ 1543050 w 1543050"/>
              <a:gd name="connsiteY3" fmla="*/ 1076325 h 107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3050" h="1076325">
                <a:moveTo>
                  <a:pt x="0" y="0"/>
                </a:moveTo>
                <a:cubicBezTo>
                  <a:pt x="73025" y="164703"/>
                  <a:pt x="146050" y="329407"/>
                  <a:pt x="361950" y="433388"/>
                </a:cubicBezTo>
                <a:cubicBezTo>
                  <a:pt x="577850" y="537369"/>
                  <a:pt x="1098550" y="516732"/>
                  <a:pt x="1295400" y="623888"/>
                </a:cubicBezTo>
                <a:cubicBezTo>
                  <a:pt x="1492250" y="731044"/>
                  <a:pt x="1508125" y="1006475"/>
                  <a:pt x="1543050" y="1076325"/>
                </a:cubicBezTo>
              </a:path>
            </a:pathLst>
          </a:cu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CE3DA3D-E61C-4F03-96BA-90D1DDDDFDA4}"/>
              </a:ext>
            </a:extLst>
          </p:cNvPr>
          <p:cNvSpPr/>
          <p:nvPr/>
        </p:nvSpPr>
        <p:spPr>
          <a:xfrm flipH="1">
            <a:off x="9193162" y="4775200"/>
            <a:ext cx="1462138" cy="564097"/>
          </a:xfrm>
          <a:custGeom>
            <a:avLst/>
            <a:gdLst>
              <a:gd name="connsiteX0" fmla="*/ 0 w 1543050"/>
              <a:gd name="connsiteY0" fmla="*/ 0 h 1076325"/>
              <a:gd name="connsiteX1" fmla="*/ 361950 w 1543050"/>
              <a:gd name="connsiteY1" fmla="*/ 433388 h 1076325"/>
              <a:gd name="connsiteX2" fmla="*/ 1295400 w 1543050"/>
              <a:gd name="connsiteY2" fmla="*/ 623888 h 1076325"/>
              <a:gd name="connsiteX3" fmla="*/ 1543050 w 1543050"/>
              <a:gd name="connsiteY3" fmla="*/ 1076325 h 107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3050" h="1076325">
                <a:moveTo>
                  <a:pt x="0" y="0"/>
                </a:moveTo>
                <a:cubicBezTo>
                  <a:pt x="73025" y="164703"/>
                  <a:pt x="146050" y="329407"/>
                  <a:pt x="361950" y="433388"/>
                </a:cubicBezTo>
                <a:cubicBezTo>
                  <a:pt x="577850" y="537369"/>
                  <a:pt x="1098550" y="516732"/>
                  <a:pt x="1295400" y="623888"/>
                </a:cubicBezTo>
                <a:cubicBezTo>
                  <a:pt x="1492250" y="731044"/>
                  <a:pt x="1508125" y="1006475"/>
                  <a:pt x="1543050" y="1076325"/>
                </a:cubicBezTo>
              </a:path>
            </a:pathLst>
          </a:cu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5521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7DB726A-4847-4EF9-A6D2-43CE727E8D7A}"/>
              </a:ext>
            </a:extLst>
          </p:cNvPr>
          <p:cNvSpPr/>
          <p:nvPr/>
        </p:nvSpPr>
        <p:spPr>
          <a:xfrm>
            <a:off x="587830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DA03AC-57B3-4605-B36C-0B510F696D92}"/>
              </a:ext>
            </a:extLst>
          </p:cNvPr>
          <p:cNvSpPr txBox="1"/>
          <p:nvPr/>
        </p:nvSpPr>
        <p:spPr>
          <a:xfrm>
            <a:off x="1110344" y="1915180"/>
            <a:ext cx="29658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So sánh (theo mẫu)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10D8E4D-BDFA-46AA-8B15-456897280950}"/>
              </a:ext>
            </a:extLst>
          </p:cNvPr>
          <p:cNvGrpSpPr/>
          <p:nvPr/>
        </p:nvGrpSpPr>
        <p:grpSpPr>
          <a:xfrm>
            <a:off x="5610624" y="312822"/>
            <a:ext cx="3323346" cy="2641826"/>
            <a:chOff x="5945904" y="2087288"/>
            <a:chExt cx="3323346" cy="2641826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6CDCE0B0-5C47-4CFC-BB4A-B320FBAA3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45904" y="2087288"/>
              <a:ext cx="3323346" cy="1966249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1FA6652B-1209-4657-84DA-DD0195C98F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81614" y="4053537"/>
              <a:ext cx="2251925" cy="675577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5B94AD3-229C-4F5C-B69C-E42B0F3FFE9E}"/>
              </a:ext>
            </a:extLst>
          </p:cNvPr>
          <p:cNvGrpSpPr/>
          <p:nvPr/>
        </p:nvGrpSpPr>
        <p:grpSpPr>
          <a:xfrm>
            <a:off x="1054662" y="5480210"/>
            <a:ext cx="1716348" cy="477554"/>
            <a:chOff x="633550" y="5908283"/>
            <a:chExt cx="1716348" cy="477554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16D9D688-223C-4988-BC2B-C05364B975B5}"/>
                </a:ext>
              </a:extLst>
            </p:cNvPr>
            <p:cNvSpPr/>
            <p:nvPr/>
          </p:nvSpPr>
          <p:spPr>
            <a:xfrm>
              <a:off x="633550" y="5908283"/>
              <a:ext cx="477554" cy="477554"/>
            </a:xfrm>
            <a:prstGeom prst="roundRect">
              <a:avLst>
                <a:gd name="adj" fmla="val 2198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GB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0DA90EC2-A83A-4BE6-B8AA-15CE6B01E8AA}"/>
                </a:ext>
              </a:extLst>
            </p:cNvPr>
            <p:cNvSpPr/>
            <p:nvPr/>
          </p:nvSpPr>
          <p:spPr>
            <a:xfrm>
              <a:off x="1872344" y="5908283"/>
              <a:ext cx="477554" cy="477554"/>
            </a:xfrm>
            <a:prstGeom prst="roundRect">
              <a:avLst>
                <a:gd name="adj" fmla="val 2198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B0D11B8C-75CD-44DB-A63A-5D1269EE1A08}"/>
                </a:ext>
              </a:extLst>
            </p:cNvPr>
            <p:cNvSpPr/>
            <p:nvPr/>
          </p:nvSpPr>
          <p:spPr>
            <a:xfrm>
              <a:off x="1252947" y="5908283"/>
              <a:ext cx="477554" cy="47755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EE029A0F-4E27-47B6-9CDB-2D9E0BEA1835}"/>
              </a:ext>
            </a:extLst>
          </p:cNvPr>
          <p:cNvGrpSpPr/>
          <p:nvPr/>
        </p:nvGrpSpPr>
        <p:grpSpPr>
          <a:xfrm>
            <a:off x="5343253" y="5480210"/>
            <a:ext cx="1716348" cy="477554"/>
            <a:chOff x="633550" y="5908283"/>
            <a:chExt cx="1716348" cy="477554"/>
          </a:xfrm>
        </p:grpSpPr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73D2EC7E-6A55-40BC-BCCC-1D776AE03193}"/>
                </a:ext>
              </a:extLst>
            </p:cNvPr>
            <p:cNvSpPr/>
            <p:nvPr/>
          </p:nvSpPr>
          <p:spPr>
            <a:xfrm>
              <a:off x="633550" y="5908283"/>
              <a:ext cx="477554" cy="477554"/>
            </a:xfrm>
            <a:prstGeom prst="roundRect">
              <a:avLst>
                <a:gd name="adj" fmla="val 2198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GB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7505DC05-AAE2-4465-AFDA-315611920DCF}"/>
                </a:ext>
              </a:extLst>
            </p:cNvPr>
            <p:cNvSpPr/>
            <p:nvPr/>
          </p:nvSpPr>
          <p:spPr>
            <a:xfrm>
              <a:off x="1872344" y="5908283"/>
              <a:ext cx="477554" cy="477554"/>
            </a:xfrm>
            <a:prstGeom prst="roundRect">
              <a:avLst>
                <a:gd name="adj" fmla="val 2198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D2282784-EBA3-44A1-9D54-0DD4ACFC0744}"/>
                </a:ext>
              </a:extLst>
            </p:cNvPr>
            <p:cNvSpPr/>
            <p:nvPr/>
          </p:nvSpPr>
          <p:spPr>
            <a:xfrm>
              <a:off x="1252947" y="5908283"/>
              <a:ext cx="477554" cy="47755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9409A6E-27C6-4FDC-848C-6E14E69E4655}"/>
              </a:ext>
            </a:extLst>
          </p:cNvPr>
          <p:cNvGrpSpPr/>
          <p:nvPr/>
        </p:nvGrpSpPr>
        <p:grpSpPr>
          <a:xfrm>
            <a:off x="9346094" y="5480210"/>
            <a:ext cx="1716348" cy="477554"/>
            <a:chOff x="633550" y="5908283"/>
            <a:chExt cx="1716348" cy="477554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DE0289A4-4E19-4C33-A8A3-5E6DB988FC55}"/>
                </a:ext>
              </a:extLst>
            </p:cNvPr>
            <p:cNvSpPr/>
            <p:nvPr/>
          </p:nvSpPr>
          <p:spPr>
            <a:xfrm>
              <a:off x="633550" y="5908283"/>
              <a:ext cx="477554" cy="477554"/>
            </a:xfrm>
            <a:prstGeom prst="roundRect">
              <a:avLst>
                <a:gd name="adj" fmla="val 2198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GB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FEE4FF1F-FDFB-4EFE-B790-CCD0E7D142FC}"/>
                </a:ext>
              </a:extLst>
            </p:cNvPr>
            <p:cNvSpPr/>
            <p:nvPr/>
          </p:nvSpPr>
          <p:spPr>
            <a:xfrm>
              <a:off x="1872344" y="5908283"/>
              <a:ext cx="477554" cy="477554"/>
            </a:xfrm>
            <a:prstGeom prst="roundRect">
              <a:avLst>
                <a:gd name="adj" fmla="val 2198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199F9F4-AC0B-4FBE-8C92-3D16072B06E7}"/>
                </a:ext>
              </a:extLst>
            </p:cNvPr>
            <p:cNvSpPr/>
            <p:nvPr/>
          </p:nvSpPr>
          <p:spPr>
            <a:xfrm>
              <a:off x="1252947" y="5908283"/>
              <a:ext cx="477554" cy="47755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74" name="Rectangle 73">
            <a:extLst>
              <a:ext uri="{FF2B5EF4-FFF2-40B4-BE49-F238E27FC236}">
                <a16:creationId xmlns:a16="http://schemas.microsoft.com/office/drawing/2014/main" id="{57CA9571-B6E5-4ABD-9AEB-C7FD62BC1682}"/>
              </a:ext>
            </a:extLst>
          </p:cNvPr>
          <p:cNvSpPr/>
          <p:nvPr/>
        </p:nvSpPr>
        <p:spPr>
          <a:xfrm>
            <a:off x="1101726" y="5517515"/>
            <a:ext cx="387350" cy="390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A521928-CEEC-4860-8ACF-06B9EED85BBD}"/>
              </a:ext>
            </a:extLst>
          </p:cNvPr>
          <p:cNvSpPr/>
          <p:nvPr/>
        </p:nvSpPr>
        <p:spPr>
          <a:xfrm>
            <a:off x="2340778" y="5530215"/>
            <a:ext cx="387350" cy="390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03304256-E91A-4613-83EB-E4001A203FFB}"/>
              </a:ext>
            </a:extLst>
          </p:cNvPr>
          <p:cNvSpPr/>
          <p:nvPr/>
        </p:nvSpPr>
        <p:spPr>
          <a:xfrm>
            <a:off x="1725661" y="5517514"/>
            <a:ext cx="387350" cy="3905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DA54DCC8-8D65-485F-8FC6-38751D03FBC0}"/>
              </a:ext>
            </a:extLst>
          </p:cNvPr>
          <p:cNvSpPr/>
          <p:nvPr/>
        </p:nvSpPr>
        <p:spPr>
          <a:xfrm>
            <a:off x="5388918" y="5524660"/>
            <a:ext cx="387350" cy="390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75F83ECC-422E-42F5-8AAC-D8187F082EB5}"/>
              </a:ext>
            </a:extLst>
          </p:cNvPr>
          <p:cNvSpPr/>
          <p:nvPr/>
        </p:nvSpPr>
        <p:spPr>
          <a:xfrm>
            <a:off x="6627970" y="5537360"/>
            <a:ext cx="387350" cy="390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3CC5DA7C-4914-4D11-A968-24DBEDA9BE25}"/>
              </a:ext>
            </a:extLst>
          </p:cNvPr>
          <p:cNvSpPr/>
          <p:nvPr/>
        </p:nvSpPr>
        <p:spPr>
          <a:xfrm>
            <a:off x="6012853" y="5524659"/>
            <a:ext cx="387350" cy="3905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39D78808-8221-4311-B99F-BF4D8C860732}"/>
              </a:ext>
            </a:extLst>
          </p:cNvPr>
          <p:cNvSpPr/>
          <p:nvPr/>
        </p:nvSpPr>
        <p:spPr>
          <a:xfrm>
            <a:off x="9388415" y="5517515"/>
            <a:ext cx="387350" cy="390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4E306375-680D-4268-BA95-F38B5DEA86D1}"/>
              </a:ext>
            </a:extLst>
          </p:cNvPr>
          <p:cNvSpPr/>
          <p:nvPr/>
        </p:nvSpPr>
        <p:spPr>
          <a:xfrm>
            <a:off x="10627467" y="5530215"/>
            <a:ext cx="387350" cy="390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D50E35DF-8BF9-4968-A50F-84202BBFC087}"/>
              </a:ext>
            </a:extLst>
          </p:cNvPr>
          <p:cNvSpPr/>
          <p:nvPr/>
        </p:nvSpPr>
        <p:spPr>
          <a:xfrm>
            <a:off x="10012350" y="5517514"/>
            <a:ext cx="387350" cy="3905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477F0050-9D4A-4EFB-A04B-C7BCA0A206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882" y="3616969"/>
            <a:ext cx="2889754" cy="1713124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5EC4F4A7-B9EF-46EA-96B6-2D922E89C7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2868" y="3656026"/>
            <a:ext cx="2956816" cy="1707028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AAF1C1B-89FC-4295-A02A-4BA6E72765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29256" y="3611577"/>
            <a:ext cx="3158002" cy="182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03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AE8C8F6-53F4-48D2-A34F-C0750EB02D13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D30099-4D79-40FC-B239-5753E776EFBF}"/>
              </a:ext>
            </a:extLst>
          </p:cNvPr>
          <p:cNvSpPr txBox="1"/>
          <p:nvPr/>
        </p:nvSpPr>
        <p:spPr>
          <a:xfrm>
            <a:off x="1101090" y="1915180"/>
            <a:ext cx="9612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Cho mỗi chuồng một xe cỏ để số dê trong chuồng ít hơn số bó cỏ.</a:t>
            </a:r>
            <a:endParaRPr lang="en-GB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173650C-C7CF-45E0-976F-3C6788013C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48" b="89967" l="4396" r="95788">
                        <a14:foregroundMark x1="24725" y1="19064" x2="24725" y2="19064"/>
                        <a14:foregroundMark x1="24267" y1="26254" x2="24267" y2="26254"/>
                        <a14:foregroundMark x1="32143" y1="4849" x2="32143" y2="4849"/>
                        <a14:foregroundMark x1="81410" y1="21906" x2="81410" y2="21906"/>
                        <a14:foregroundMark x1="69597" y1="71237" x2="69597" y2="71237"/>
                        <a14:foregroundMark x1="82875" y1="60870" x2="82875" y2="60870"/>
                        <a14:foregroundMark x1="88553" y1="65217" x2="88553" y2="65217"/>
                        <a14:foregroundMark x1="89011" y1="87625" x2="73077" y2="75251"/>
                        <a14:foregroundMark x1="83333" y1="66054" x2="93590" y2="76421"/>
                        <a14:foregroundMark x1="94231" y1="79264" x2="93773" y2="67224"/>
                        <a14:foregroundMark x1="85989" y1="61371" x2="79853" y2="59699"/>
                        <a14:foregroundMark x1="58516" y1="67224" x2="68315" y2="60870"/>
                        <a14:foregroundMark x1="93773" y1="86455" x2="95788" y2="75251"/>
                        <a14:foregroundMark x1="92033" y1="57692" x2="92033" y2="57692"/>
                        <a14:foregroundMark x1="25366" y1="65719" x2="25366" y2="65719"/>
                        <a14:foregroundMark x1="26007" y1="59365" x2="26007" y2="59365"/>
                        <a14:foregroundMark x1="24908" y1="69231" x2="24908" y2="69231"/>
                        <a14:foregroundMark x1="17033" y1="75251" x2="10989" y2="75251"/>
                        <a14:foregroundMark x1="11630" y1="76421" x2="30128" y2="83946"/>
                        <a14:foregroundMark x1="36264" y1="83278" x2="32143" y2="70401"/>
                        <a14:foregroundMark x1="32143" y1="70401" x2="31685" y2="69732"/>
                        <a14:foregroundMark x1="39560" y1="84448" x2="31868" y2="88294"/>
                        <a14:foregroundMark x1="8974" y1="88796" x2="4396" y2="79599"/>
                        <a14:foregroundMark x1="6777" y1="72910" x2="16850" y2="63712"/>
                        <a14:foregroundMark x1="21612" y1="63378" x2="24908" y2="64047"/>
                        <a14:foregroundMark x1="24267" y1="20234" x2="24267" y2="20234"/>
                        <a14:foregroundMark x1="20513" y1="15552" x2="20513" y2="15552"/>
                        <a14:foregroundMark x1="19872" y1="13880" x2="26190" y2="22742"/>
                        <a14:foregroundMark x1="36264" y1="10702" x2="36264" y2="10702"/>
                        <a14:foregroundMark x1="80495" y1="24247" x2="80495" y2="20234"/>
                        <a14:foregroundMark x1="77015" y1="18729" x2="70238" y2="17893"/>
                        <a14:foregroundMark x1="77473" y1="26254" x2="78755" y2="29431"/>
                        <a14:foregroundMark x1="89835" y1="13211" x2="89835" y2="13211"/>
                        <a14:foregroundMark x1="89011" y1="12709" x2="89011" y2="12709"/>
                        <a14:foregroundMark x1="84249" y1="9197" x2="84249" y2="9197"/>
                        <a14:foregroundMark x1="27930" y1="28261" x2="27930" y2="282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3976" y="2748028"/>
            <a:ext cx="7182013" cy="3933007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060347E-6A47-4F57-B81B-4AF255B5A29F}"/>
              </a:ext>
            </a:extLst>
          </p:cNvPr>
          <p:cNvSpPr/>
          <p:nvPr/>
        </p:nvSpPr>
        <p:spPr>
          <a:xfrm>
            <a:off x="4625703" y="3794469"/>
            <a:ext cx="2902857" cy="1017018"/>
          </a:xfrm>
          <a:custGeom>
            <a:avLst/>
            <a:gdLst>
              <a:gd name="connsiteX0" fmla="*/ 0 w 3048000"/>
              <a:gd name="connsiteY0" fmla="*/ 1090926 h 1090926"/>
              <a:gd name="connsiteX1" fmla="*/ 667657 w 3048000"/>
              <a:gd name="connsiteY1" fmla="*/ 132983 h 1090926"/>
              <a:gd name="connsiteX2" fmla="*/ 3048000 w 3048000"/>
              <a:gd name="connsiteY2" fmla="*/ 31383 h 1090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48000" h="1090926">
                <a:moveTo>
                  <a:pt x="0" y="1090926"/>
                </a:moveTo>
                <a:cubicBezTo>
                  <a:pt x="79828" y="700249"/>
                  <a:pt x="159657" y="309573"/>
                  <a:pt x="667657" y="132983"/>
                </a:cubicBezTo>
                <a:cubicBezTo>
                  <a:pt x="1175657" y="-43608"/>
                  <a:pt x="2111828" y="-6113"/>
                  <a:pt x="3048000" y="31383"/>
                </a:cubicBez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FA48ED0-06B0-4789-9BF3-6ADB18496589}"/>
              </a:ext>
            </a:extLst>
          </p:cNvPr>
          <p:cNvSpPr/>
          <p:nvPr/>
        </p:nvSpPr>
        <p:spPr>
          <a:xfrm>
            <a:off x="5380446" y="3257255"/>
            <a:ext cx="1785257" cy="1815488"/>
          </a:xfrm>
          <a:custGeom>
            <a:avLst/>
            <a:gdLst>
              <a:gd name="connsiteX0" fmla="*/ 0 w 1785257"/>
              <a:gd name="connsiteY0" fmla="*/ 102802 h 1815488"/>
              <a:gd name="connsiteX1" fmla="*/ 1378857 w 1785257"/>
              <a:gd name="connsiteY1" fmla="*/ 146345 h 1815488"/>
              <a:gd name="connsiteX2" fmla="*/ 1132114 w 1785257"/>
              <a:gd name="connsiteY2" fmla="*/ 1510688 h 1815488"/>
              <a:gd name="connsiteX3" fmla="*/ 1785257 w 1785257"/>
              <a:gd name="connsiteY3" fmla="*/ 1815488 h 1815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5257" h="1815488">
                <a:moveTo>
                  <a:pt x="0" y="102802"/>
                </a:moveTo>
                <a:cubicBezTo>
                  <a:pt x="595085" y="7249"/>
                  <a:pt x="1190171" y="-88303"/>
                  <a:pt x="1378857" y="146345"/>
                </a:cubicBezTo>
                <a:cubicBezTo>
                  <a:pt x="1567543" y="380993"/>
                  <a:pt x="1064381" y="1232498"/>
                  <a:pt x="1132114" y="1510688"/>
                </a:cubicBezTo>
                <a:cubicBezTo>
                  <a:pt x="1199847" y="1788878"/>
                  <a:pt x="1492552" y="1802183"/>
                  <a:pt x="1785257" y="1815488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0197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05871A78-0F22-49FE-B9A6-2F7ABBF77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30" b="89744" l="1773" r="97489">
                        <a14:foregroundMark x1="10635" y1="9524" x2="10635" y2="9524"/>
                        <a14:foregroundMark x1="40620" y1="25641" x2="40620" y2="25641"/>
                        <a14:foregroundMark x1="75332" y1="73626" x2="75332" y2="73626"/>
                        <a14:foregroundMark x1="97489" y1="65934" x2="97489" y2="65934"/>
                        <a14:foregroundMark x1="90990" y1="72527" x2="90990" y2="72527"/>
                        <a14:foregroundMark x1="82718" y1="68132" x2="82718" y2="68132"/>
                        <a14:foregroundMark x1="62334" y1="73626" x2="62334" y2="73626"/>
                        <a14:foregroundMark x1="64254" y1="60073" x2="64254" y2="60073"/>
                        <a14:foregroundMark x1="51699" y1="71429" x2="51699" y2="71429"/>
                        <a14:foregroundMark x1="40620" y1="68132" x2="40620" y2="68132"/>
                        <a14:foregroundMark x1="32792" y1="68132" x2="32792" y2="68132"/>
                        <a14:foregroundMark x1="52142" y1="60073" x2="52142" y2="60073"/>
                        <a14:foregroundMark x1="12999" y1="46154" x2="12999" y2="46154"/>
                        <a14:foregroundMark x1="5613" y1="15385" x2="5613" y2="15385"/>
                        <a14:foregroundMark x1="19498" y1="15385" x2="19498" y2="15385"/>
                        <a14:foregroundMark x1="19941" y1="14286" x2="19941" y2="14286"/>
                        <a14:foregroundMark x1="25849" y1="73626" x2="25849" y2="73626"/>
                        <a14:foregroundMark x1="21270" y1="89744" x2="21270" y2="89744"/>
                        <a14:foregroundMark x1="29985" y1="71429" x2="29985" y2="71429"/>
                        <a14:foregroundMark x1="11078" y1="86447" x2="11078" y2="86447"/>
                        <a14:foregroundMark x1="6942" y1="61172" x2="6942" y2="61172"/>
                        <a14:foregroundMark x1="6942" y1="35897" x2="6942" y2="35897"/>
                        <a14:foregroundMark x1="1920" y1="60073" x2="1920" y2="60073"/>
                        <a14:foregroundMark x1="12999" y1="88645" x2="12999" y2="88645"/>
                        <a14:foregroundMark x1="35155" y1="71429" x2="35155" y2="71429"/>
                        <a14:foregroundMark x1="36041" y1="70330" x2="36041" y2="70330"/>
                        <a14:foregroundMark x1="51256" y1="70330" x2="51256" y2="70330"/>
                        <a14:foregroundMark x1="63220" y1="72527" x2="63220" y2="72527"/>
                        <a14:foregroundMark x1="72083" y1="72527" x2="72083" y2="72527"/>
                        <a14:foregroundMark x1="55391" y1="70330" x2="54062" y2="68132"/>
                        <a14:foregroundMark x1="49926" y1="65934" x2="47563" y2="64469"/>
                        <a14:foregroundMark x1="45790" y1="64469" x2="45790" y2="64469"/>
                        <a14:foregroundMark x1="57312" y1="64469" x2="57312" y2="64469"/>
                        <a14:foregroundMark x1="41064" y1="23443" x2="41064" y2="23443"/>
                        <a14:foregroundMark x1="41654" y1="22344" x2="41654" y2="22344"/>
                        <a14:foregroundMark x1="43427" y1="24542" x2="43427" y2="24542"/>
                        <a14:foregroundMark x1="8863" y1="2930" x2="8863" y2="2930"/>
                        <a14:foregroundMark x1="7829" y1="8425" x2="7829" y2="8425"/>
                        <a14:foregroundMark x1="20827" y1="15385" x2="20827" y2="15385"/>
                        <a14:foregroundMark x1="20384" y1="18681" x2="20384" y2="18681"/>
                        <a14:foregroundMark x1="20384" y1="15385" x2="20384" y2="15385"/>
                        <a14:foregroundMark x1="20384" y1="14286" x2="20384" y2="14286"/>
                        <a14:foregroundMark x1="43870" y1="24542" x2="43870" y2="24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25" y="330866"/>
            <a:ext cx="3230925" cy="130286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FB6AA4C-A951-4387-BFDA-25EC00DF01B7}"/>
              </a:ext>
            </a:extLst>
          </p:cNvPr>
          <p:cNvGrpSpPr/>
          <p:nvPr/>
        </p:nvGrpSpPr>
        <p:grpSpPr>
          <a:xfrm>
            <a:off x="1384626" y="2056645"/>
            <a:ext cx="9422748" cy="4119365"/>
            <a:chOff x="1384626" y="2681485"/>
            <a:chExt cx="9422748" cy="411936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6431D39-5A42-4A4C-8D2F-964796A4CFA1}"/>
                </a:ext>
              </a:extLst>
            </p:cNvPr>
            <p:cNvSpPr/>
            <p:nvPr/>
          </p:nvSpPr>
          <p:spPr>
            <a:xfrm>
              <a:off x="1384626" y="2681485"/>
              <a:ext cx="9422748" cy="4119365"/>
            </a:xfrm>
            <a:prstGeom prst="roundRect">
              <a:avLst>
                <a:gd name="adj" fmla="val 13892"/>
              </a:avLst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05FC5AB-94EA-4495-91EF-6246EC18B76B}"/>
                </a:ext>
              </a:extLst>
            </p:cNvPr>
            <p:cNvCxnSpPr>
              <a:stCxn id="19" idx="1"/>
              <a:endCxn id="19" idx="3"/>
            </p:cNvCxnSpPr>
            <p:nvPr/>
          </p:nvCxnSpPr>
          <p:spPr>
            <a:xfrm>
              <a:off x="1384626" y="4741168"/>
              <a:ext cx="9422748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4B5D5C84-9A84-4071-922C-ECDD09150C02}"/>
              </a:ext>
            </a:extLst>
          </p:cNvPr>
          <p:cNvSpPr txBox="1"/>
          <p:nvPr/>
        </p:nvSpPr>
        <p:spPr>
          <a:xfrm>
            <a:off x="3300755" y="3184365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3CAEDE-E302-4529-9D48-2730CF8437D3}"/>
              </a:ext>
            </a:extLst>
          </p:cNvPr>
          <p:cNvSpPr txBox="1"/>
          <p:nvPr/>
        </p:nvSpPr>
        <p:spPr>
          <a:xfrm>
            <a:off x="8584351" y="3184365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C4A6C59-27C4-4651-A8A2-D580077D61AD}"/>
              </a:ext>
            </a:extLst>
          </p:cNvPr>
          <p:cNvSpPr txBox="1"/>
          <p:nvPr/>
        </p:nvSpPr>
        <p:spPr>
          <a:xfrm>
            <a:off x="4992935" y="3593107"/>
            <a:ext cx="22012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 </a:t>
            </a:r>
            <a:r>
              <a:rPr lang="en-GB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GB" sz="28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bốn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2F18C3E-34FC-41BA-9DB9-5C08CABD3E88}"/>
              </a:ext>
            </a:extLst>
          </p:cNvPr>
          <p:cNvSpPr txBox="1"/>
          <p:nvPr/>
        </p:nvSpPr>
        <p:spPr>
          <a:xfrm>
            <a:off x="5878517" y="3092032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C5B8273-B376-4489-A3DB-DAFC49F35054}"/>
              </a:ext>
            </a:extLst>
          </p:cNvPr>
          <p:cNvSpPr txBox="1"/>
          <p:nvPr/>
        </p:nvSpPr>
        <p:spPr>
          <a:xfrm>
            <a:off x="8762158" y="5061171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9F747E7-EF88-417B-919E-48553550E4E7}"/>
              </a:ext>
            </a:extLst>
          </p:cNvPr>
          <p:cNvSpPr txBox="1"/>
          <p:nvPr/>
        </p:nvSpPr>
        <p:spPr>
          <a:xfrm>
            <a:off x="4929782" y="5660302"/>
            <a:ext cx="23583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</a:t>
            </a:r>
            <a:r>
              <a:rPr lang="en-GB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</a:t>
            </a:r>
            <a:r>
              <a:rPr lang="en-GB" sz="28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9C2F26E-7526-4F7B-9608-321DF10967E8}"/>
              </a:ext>
            </a:extLst>
          </p:cNvPr>
          <p:cNvSpPr txBox="1"/>
          <p:nvPr/>
        </p:nvSpPr>
        <p:spPr>
          <a:xfrm>
            <a:off x="5983367" y="4968838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3DF9E90-B410-4695-A6F0-27CD41F2DD2F}"/>
              </a:ext>
            </a:extLst>
          </p:cNvPr>
          <p:cNvSpPr txBox="1"/>
          <p:nvPr/>
        </p:nvSpPr>
        <p:spPr>
          <a:xfrm>
            <a:off x="3300755" y="5061171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921AF88-3CA5-437A-B123-7A1A3F836B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7589" y="2297699"/>
            <a:ext cx="3462828" cy="69500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B187DB7-7AC0-475C-A9D0-D1FBDABF30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9974" y="2157906"/>
            <a:ext cx="3036071" cy="95715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D0B2DFA-E7CF-43E7-A091-2E42C4BAE9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6399" y="4399049"/>
            <a:ext cx="3785944" cy="66452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982B0DA-6C51-4347-B3D3-EC666A3294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5503" y="4208660"/>
            <a:ext cx="3785944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699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2268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dấu =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A860AC-0605-47CE-801E-AD3FE9A08B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2422" y="3429000"/>
            <a:ext cx="2554445" cy="2609314"/>
          </a:xfrm>
          <a:prstGeom prst="rect">
            <a:avLst/>
          </a:prstGeom>
        </p:spPr>
      </p:pic>
      <p:pic>
        <p:nvPicPr>
          <p:cNvPr id="2" name="FILE_20200816_231836_received_982607512162435">
            <a:hlinkClick r:id="" action="ppaction://media"/>
            <a:extLst>
              <a:ext uri="{FF2B5EF4-FFF2-40B4-BE49-F238E27FC236}">
                <a16:creationId xmlns:a16="http://schemas.microsoft.com/office/drawing/2014/main" id="{61E1E2F9-3CB6-4101-A082-C96F87947B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29381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05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AE8C8F6-53F4-48D2-A34F-C0750EB02D13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D30099-4D79-40FC-B239-5753E776EFBF}"/>
              </a:ext>
            </a:extLst>
          </p:cNvPr>
          <p:cNvSpPr txBox="1"/>
          <p:nvPr/>
        </p:nvSpPr>
        <p:spPr>
          <a:xfrm>
            <a:off x="1101090" y="1915180"/>
            <a:ext cx="29546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Tìm hình thích hợp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26504E2-405E-4EF7-A9B1-260FCF097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5745" y="1915180"/>
            <a:ext cx="7258843" cy="472222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0E401BE-EC84-406E-87B8-41E63656235A}"/>
              </a:ext>
            </a:extLst>
          </p:cNvPr>
          <p:cNvCxnSpPr/>
          <p:nvPr/>
        </p:nvCxnSpPr>
        <p:spPr>
          <a:xfrm>
            <a:off x="6258311" y="3727288"/>
            <a:ext cx="892416" cy="21916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5125A6-6AF2-42F1-85D3-7CCD0FAE52BA}"/>
              </a:ext>
            </a:extLst>
          </p:cNvPr>
          <p:cNvCxnSpPr>
            <a:cxnSpLocks/>
          </p:cNvCxnSpPr>
          <p:nvPr/>
        </p:nvCxnSpPr>
        <p:spPr>
          <a:xfrm flipV="1">
            <a:off x="6258311" y="2472714"/>
            <a:ext cx="892416" cy="2350402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26E28BC-C738-41D8-A722-EDFFFFFD4907}"/>
              </a:ext>
            </a:extLst>
          </p:cNvPr>
          <p:cNvCxnSpPr>
            <a:cxnSpLocks/>
          </p:cNvCxnSpPr>
          <p:nvPr/>
        </p:nvCxnSpPr>
        <p:spPr>
          <a:xfrm flipV="1">
            <a:off x="6258311" y="3764486"/>
            <a:ext cx="892416" cy="2350402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970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7DB726A-4847-4EF9-A6D2-43CE727E8D7A}"/>
              </a:ext>
            </a:extLst>
          </p:cNvPr>
          <p:cNvSpPr/>
          <p:nvPr/>
        </p:nvSpPr>
        <p:spPr>
          <a:xfrm>
            <a:off x="587830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DA03AC-57B3-4605-B36C-0B510F696D92}"/>
              </a:ext>
            </a:extLst>
          </p:cNvPr>
          <p:cNvSpPr txBox="1"/>
          <p:nvPr/>
        </p:nvSpPr>
        <p:spPr>
          <a:xfrm>
            <a:off x="1110344" y="1915180"/>
            <a:ext cx="2335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Câu nào đúng?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A26AC37-2040-45B2-9130-792F4ACC5730}"/>
              </a:ext>
            </a:extLst>
          </p:cNvPr>
          <p:cNvSpPr txBox="1"/>
          <p:nvPr/>
        </p:nvSpPr>
        <p:spPr>
          <a:xfrm>
            <a:off x="1125584" y="2311420"/>
            <a:ext cx="66399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a) Số là màu vàng nhiều hơn số là màu xanh.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F49D9D1-B28D-4F18-AD66-46DED5F51F6A}"/>
              </a:ext>
            </a:extLst>
          </p:cNvPr>
          <p:cNvSpPr txBox="1"/>
          <p:nvPr/>
        </p:nvSpPr>
        <p:spPr>
          <a:xfrm>
            <a:off x="1140824" y="2707660"/>
            <a:ext cx="59234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b) Số là màu vàng bằng số là màu xanh.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CAD296-2303-4E21-B66C-55B93F857C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51" b="94608" l="5530" r="95622">
                        <a14:foregroundMark x1="37097" y1="11029" x2="54608" y2="7353"/>
                        <a14:foregroundMark x1="49309" y1="3431" x2="49309" y2="3431"/>
                        <a14:foregroundMark x1="8986" y1="50490" x2="8986" y2="50490"/>
                        <a14:foregroundMark x1="50461" y1="88725" x2="50461" y2="88725"/>
                        <a14:foregroundMark x1="58065" y1="90441" x2="58065" y2="90441"/>
                        <a14:foregroundMark x1="48618" y1="91667" x2="48618" y2="91667"/>
                        <a14:foregroundMark x1="45853" y1="94608" x2="45853" y2="94608"/>
                        <a14:foregroundMark x1="91244" y1="50735" x2="91244" y2="50735"/>
                        <a14:foregroundMark x1="88249" y1="68382" x2="88249" y2="68382"/>
                        <a14:foregroundMark x1="91935" y1="65686" x2="91935" y2="65686"/>
                        <a14:foregroundMark x1="10599" y1="65931" x2="10599" y2="65931"/>
                        <a14:foregroundMark x1="16359" y1="18873" x2="16359" y2="18873"/>
                        <a14:foregroundMark x1="5760" y1="52451" x2="5760" y2="52451"/>
                        <a14:foregroundMark x1="95622" y1="45833" x2="95622" y2="458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87773" y="2689890"/>
            <a:ext cx="4133333" cy="38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346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AE8C8F6-53F4-48D2-A34F-C0750EB02D13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F78422A-88E6-4789-85CE-8074AECF5CE4}"/>
              </a:ext>
            </a:extLst>
          </p:cNvPr>
          <p:cNvGrpSpPr/>
          <p:nvPr/>
        </p:nvGrpSpPr>
        <p:grpSpPr>
          <a:xfrm>
            <a:off x="1196884" y="1904294"/>
            <a:ext cx="1835876" cy="523220"/>
            <a:chOff x="1135924" y="2437694"/>
            <a:chExt cx="1835876" cy="52322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6D30099-4D79-40FC-B239-5753E776EFBF}"/>
                </a:ext>
              </a:extLst>
            </p:cNvPr>
            <p:cNvSpPr txBox="1"/>
            <p:nvPr/>
          </p:nvSpPr>
          <p:spPr>
            <a:xfrm>
              <a:off x="2534194" y="2437694"/>
              <a:ext cx="4376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7301EDB3-D655-40BF-B657-B72A4CA90C7F}"/>
                </a:ext>
              </a:extLst>
            </p:cNvPr>
            <p:cNvSpPr/>
            <p:nvPr/>
          </p:nvSpPr>
          <p:spPr>
            <a:xfrm>
              <a:off x="1135924" y="2438400"/>
              <a:ext cx="1363436" cy="52251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&gt;; &lt;; =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F9EA99B-2834-49A0-9E01-D0DF44D3B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3223" y="1672691"/>
            <a:ext cx="7085714" cy="4990476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CACD1D5D-2458-4459-B8F1-56DAE15A6747}"/>
              </a:ext>
            </a:extLst>
          </p:cNvPr>
          <p:cNvSpPr/>
          <p:nvPr/>
        </p:nvSpPr>
        <p:spPr>
          <a:xfrm>
            <a:off x="8307706" y="3704289"/>
            <a:ext cx="370257" cy="37025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D272AA4-B905-4939-A3D5-66764638176E}"/>
              </a:ext>
            </a:extLst>
          </p:cNvPr>
          <p:cNvSpPr/>
          <p:nvPr/>
        </p:nvSpPr>
        <p:spPr>
          <a:xfrm>
            <a:off x="4764406" y="6173645"/>
            <a:ext cx="370257" cy="37025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934C568-A630-4A73-A07F-D8DA9A507366}"/>
              </a:ext>
            </a:extLst>
          </p:cNvPr>
          <p:cNvSpPr/>
          <p:nvPr/>
        </p:nvSpPr>
        <p:spPr>
          <a:xfrm>
            <a:off x="8310087" y="6168436"/>
            <a:ext cx="370257" cy="37025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399749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28A3EA-7E02-4930-B02F-B4C0B72ADC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0E72F030-78C3-410B-BD6E-1E6471D54284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solidFill>
            <a:srgbClr val="E67C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1224EAF-655A-43B7-995F-FE4DDA926EA5}"/>
              </a:ext>
            </a:extLst>
          </p:cNvPr>
          <p:cNvGrpSpPr/>
          <p:nvPr/>
        </p:nvGrpSpPr>
        <p:grpSpPr>
          <a:xfrm>
            <a:off x="1196884" y="1904294"/>
            <a:ext cx="1835876" cy="523220"/>
            <a:chOff x="1135924" y="2437694"/>
            <a:chExt cx="1835876" cy="52322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9E7DEBC-82E6-452B-94AE-85D5443836D0}"/>
                </a:ext>
              </a:extLst>
            </p:cNvPr>
            <p:cNvSpPr txBox="1"/>
            <p:nvPr/>
          </p:nvSpPr>
          <p:spPr>
            <a:xfrm>
              <a:off x="2534194" y="2437694"/>
              <a:ext cx="4376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5DAA0A2-A257-4A0B-B995-FE84BE3AACC0}"/>
                </a:ext>
              </a:extLst>
            </p:cNvPr>
            <p:cNvSpPr/>
            <p:nvPr/>
          </p:nvSpPr>
          <p:spPr>
            <a:xfrm>
              <a:off x="1135924" y="2438400"/>
              <a:ext cx="1363436" cy="522514"/>
            </a:xfrm>
            <a:prstGeom prst="roundRect">
              <a:avLst/>
            </a:prstGeom>
            <a:solidFill>
              <a:srgbClr val="E67C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&gt;; &lt;; =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22DD8A5-B5BB-446D-9C58-B8653F6FB8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6205" y="1772783"/>
            <a:ext cx="7024464" cy="4700742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1FBD51C5-A181-4277-BA54-20B785091855}"/>
              </a:ext>
            </a:extLst>
          </p:cNvPr>
          <p:cNvSpPr/>
          <p:nvPr/>
        </p:nvSpPr>
        <p:spPr>
          <a:xfrm>
            <a:off x="8803482" y="3100403"/>
            <a:ext cx="457675" cy="4576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62F318F-1EA9-46B6-8367-0F9FC518C140}"/>
              </a:ext>
            </a:extLst>
          </p:cNvPr>
          <p:cNvSpPr/>
          <p:nvPr/>
        </p:nvSpPr>
        <p:spPr>
          <a:xfrm>
            <a:off x="4622801" y="5862655"/>
            <a:ext cx="457675" cy="4576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D6F8220-7849-4730-B1A8-817ABD2E2306}"/>
              </a:ext>
            </a:extLst>
          </p:cNvPr>
          <p:cNvSpPr/>
          <p:nvPr/>
        </p:nvSpPr>
        <p:spPr>
          <a:xfrm>
            <a:off x="8798877" y="5862654"/>
            <a:ext cx="457675" cy="4576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3213042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4DEF65-7F7F-4237-826E-DB3C56350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715" y="1806906"/>
            <a:ext cx="8428571" cy="50476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28A3EA-7E02-4930-B02F-B4C0B72AD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0E72F030-78C3-410B-BD6E-1E6471D54284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solidFill>
            <a:srgbClr val="E67C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1224EAF-655A-43B7-995F-FE4DDA926EA5}"/>
              </a:ext>
            </a:extLst>
          </p:cNvPr>
          <p:cNvGrpSpPr/>
          <p:nvPr/>
        </p:nvGrpSpPr>
        <p:grpSpPr>
          <a:xfrm>
            <a:off x="1196884" y="1904294"/>
            <a:ext cx="1211036" cy="523220"/>
            <a:chOff x="1135924" y="2437694"/>
            <a:chExt cx="1211036" cy="52322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9E7DEBC-82E6-452B-94AE-85D5443836D0}"/>
                </a:ext>
              </a:extLst>
            </p:cNvPr>
            <p:cNvSpPr txBox="1"/>
            <p:nvPr/>
          </p:nvSpPr>
          <p:spPr>
            <a:xfrm>
              <a:off x="1909354" y="2437694"/>
              <a:ext cx="4376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5DAA0A2-A257-4A0B-B995-FE84BE3AACC0}"/>
                </a:ext>
              </a:extLst>
            </p:cNvPr>
            <p:cNvSpPr/>
            <p:nvPr/>
          </p:nvSpPr>
          <p:spPr>
            <a:xfrm>
              <a:off x="1135924" y="2438400"/>
              <a:ext cx="784316" cy="522514"/>
            </a:xfrm>
            <a:prstGeom prst="roundRect">
              <a:avLst/>
            </a:prstGeom>
            <a:solidFill>
              <a:srgbClr val="E67C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5C54A3F-2F5E-48E7-B05C-36712762940B}"/>
              </a:ext>
            </a:extLst>
          </p:cNvPr>
          <p:cNvGrpSpPr/>
          <p:nvPr/>
        </p:nvGrpSpPr>
        <p:grpSpPr>
          <a:xfrm>
            <a:off x="3133068" y="1969603"/>
            <a:ext cx="564305" cy="564448"/>
            <a:chOff x="3133068" y="1969603"/>
            <a:chExt cx="564305" cy="564448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2EB0CEA-67FE-4B2A-AE93-6098C8D24C1E}"/>
                </a:ext>
              </a:extLst>
            </p:cNvPr>
            <p:cNvSpPr/>
            <p:nvPr/>
          </p:nvSpPr>
          <p:spPr>
            <a:xfrm>
              <a:off x="3133068" y="1969603"/>
              <a:ext cx="519507" cy="544122"/>
            </a:xfrm>
            <a:custGeom>
              <a:avLst/>
              <a:gdLst>
                <a:gd name="connsiteX0" fmla="*/ 0 w 437606"/>
                <a:gd name="connsiteY0" fmla="*/ 228838 h 457675"/>
                <a:gd name="connsiteX1" fmla="*/ 218803 w 437606"/>
                <a:gd name="connsiteY1" fmla="*/ 0 h 457675"/>
                <a:gd name="connsiteX2" fmla="*/ 437606 w 437606"/>
                <a:gd name="connsiteY2" fmla="*/ 228838 h 457675"/>
                <a:gd name="connsiteX3" fmla="*/ 218803 w 437606"/>
                <a:gd name="connsiteY3" fmla="*/ 457676 h 457675"/>
                <a:gd name="connsiteX4" fmla="*/ 0 w 437606"/>
                <a:gd name="connsiteY4" fmla="*/ 228838 h 457675"/>
                <a:gd name="connsiteX0" fmla="*/ 344 w 437950"/>
                <a:gd name="connsiteY0" fmla="*/ 228838 h 543401"/>
                <a:gd name="connsiteX1" fmla="*/ 219147 w 437950"/>
                <a:gd name="connsiteY1" fmla="*/ 0 h 543401"/>
                <a:gd name="connsiteX2" fmla="*/ 437950 w 437950"/>
                <a:gd name="connsiteY2" fmla="*/ 228838 h 543401"/>
                <a:gd name="connsiteX3" fmla="*/ 262009 w 437950"/>
                <a:gd name="connsiteY3" fmla="*/ 543401 h 543401"/>
                <a:gd name="connsiteX4" fmla="*/ 344 w 437950"/>
                <a:gd name="connsiteY4" fmla="*/ 228838 h 543401"/>
                <a:gd name="connsiteX0" fmla="*/ 344 w 446842"/>
                <a:gd name="connsiteY0" fmla="*/ 228838 h 550749"/>
                <a:gd name="connsiteX1" fmla="*/ 219147 w 446842"/>
                <a:gd name="connsiteY1" fmla="*/ 0 h 550749"/>
                <a:gd name="connsiteX2" fmla="*/ 437950 w 446842"/>
                <a:gd name="connsiteY2" fmla="*/ 228838 h 550749"/>
                <a:gd name="connsiteX3" fmla="*/ 262009 w 446842"/>
                <a:gd name="connsiteY3" fmla="*/ 543401 h 550749"/>
                <a:gd name="connsiteX4" fmla="*/ 344 w 446842"/>
                <a:gd name="connsiteY4" fmla="*/ 228838 h 550749"/>
                <a:gd name="connsiteX0" fmla="*/ 258 w 495014"/>
                <a:gd name="connsiteY0" fmla="*/ 228867 h 543453"/>
                <a:gd name="connsiteX1" fmla="*/ 219061 w 495014"/>
                <a:gd name="connsiteY1" fmla="*/ 29 h 543453"/>
                <a:gd name="connsiteX2" fmla="*/ 495014 w 495014"/>
                <a:gd name="connsiteY2" fmla="*/ 243154 h 543453"/>
                <a:gd name="connsiteX3" fmla="*/ 261923 w 495014"/>
                <a:gd name="connsiteY3" fmla="*/ 543430 h 543453"/>
                <a:gd name="connsiteX4" fmla="*/ 258 w 495014"/>
                <a:gd name="connsiteY4" fmla="*/ 228867 h 543453"/>
                <a:gd name="connsiteX0" fmla="*/ 258 w 508964"/>
                <a:gd name="connsiteY0" fmla="*/ 228867 h 543468"/>
                <a:gd name="connsiteX1" fmla="*/ 219061 w 508964"/>
                <a:gd name="connsiteY1" fmla="*/ 29 h 543468"/>
                <a:gd name="connsiteX2" fmla="*/ 495014 w 508964"/>
                <a:gd name="connsiteY2" fmla="*/ 243154 h 543468"/>
                <a:gd name="connsiteX3" fmla="*/ 261923 w 508964"/>
                <a:gd name="connsiteY3" fmla="*/ 543430 h 543468"/>
                <a:gd name="connsiteX4" fmla="*/ 258 w 508964"/>
                <a:gd name="connsiteY4" fmla="*/ 228867 h 543468"/>
                <a:gd name="connsiteX0" fmla="*/ 1258 w 509964"/>
                <a:gd name="connsiteY0" fmla="*/ 229028 h 543629"/>
                <a:gd name="connsiteX1" fmla="*/ 220061 w 509964"/>
                <a:gd name="connsiteY1" fmla="*/ 190 h 543629"/>
                <a:gd name="connsiteX2" fmla="*/ 496014 w 509964"/>
                <a:gd name="connsiteY2" fmla="*/ 243315 h 543629"/>
                <a:gd name="connsiteX3" fmla="*/ 262923 w 509964"/>
                <a:gd name="connsiteY3" fmla="*/ 543591 h 543629"/>
                <a:gd name="connsiteX4" fmla="*/ 1258 w 509964"/>
                <a:gd name="connsiteY4" fmla="*/ 229028 h 543629"/>
                <a:gd name="connsiteX0" fmla="*/ 1200 w 519507"/>
                <a:gd name="connsiteY0" fmla="*/ 281461 h 544122"/>
                <a:gd name="connsiteX1" fmla="*/ 229528 w 519507"/>
                <a:gd name="connsiteY1" fmla="*/ 235 h 544122"/>
                <a:gd name="connsiteX2" fmla="*/ 505481 w 519507"/>
                <a:gd name="connsiteY2" fmla="*/ 243360 h 544122"/>
                <a:gd name="connsiteX3" fmla="*/ 272390 w 519507"/>
                <a:gd name="connsiteY3" fmla="*/ 543636 h 544122"/>
                <a:gd name="connsiteX4" fmla="*/ 1200 w 519507"/>
                <a:gd name="connsiteY4" fmla="*/ 281461 h 544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507" h="544122">
                  <a:moveTo>
                    <a:pt x="1200" y="281461"/>
                  </a:moveTo>
                  <a:cubicBezTo>
                    <a:pt x="-15469" y="67069"/>
                    <a:pt x="145481" y="6585"/>
                    <a:pt x="229528" y="235"/>
                  </a:cubicBezTo>
                  <a:cubicBezTo>
                    <a:pt x="313575" y="-6115"/>
                    <a:pt x="505481" y="116976"/>
                    <a:pt x="505481" y="243360"/>
                  </a:cubicBezTo>
                  <a:cubicBezTo>
                    <a:pt x="576919" y="436419"/>
                    <a:pt x="356437" y="537286"/>
                    <a:pt x="272390" y="543636"/>
                  </a:cubicBezTo>
                  <a:cubicBezTo>
                    <a:pt x="188343" y="549986"/>
                    <a:pt x="17869" y="495853"/>
                    <a:pt x="1200" y="281461"/>
                  </a:cubicBezTo>
                  <a:close/>
                </a:path>
              </a:pathLst>
            </a:custGeom>
            <a:solidFill>
              <a:srgbClr val="94C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F53F0F1-6746-4BB4-9C8F-E6C4A1208271}"/>
                </a:ext>
              </a:extLst>
            </p:cNvPr>
            <p:cNvSpPr txBox="1"/>
            <p:nvPr/>
          </p:nvSpPr>
          <p:spPr>
            <a:xfrm>
              <a:off x="3133068" y="2010831"/>
              <a:ext cx="5643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</p:grpSp>
      <p:sp>
        <p:nvSpPr>
          <p:cNvPr id="16" name="Oval 11">
            <a:extLst>
              <a:ext uri="{FF2B5EF4-FFF2-40B4-BE49-F238E27FC236}">
                <a16:creationId xmlns:a16="http://schemas.microsoft.com/office/drawing/2014/main" id="{ED39F119-7A62-4C66-815A-AC2A68D37CA1}"/>
              </a:ext>
            </a:extLst>
          </p:cNvPr>
          <p:cNvSpPr/>
          <p:nvPr/>
        </p:nvSpPr>
        <p:spPr>
          <a:xfrm>
            <a:off x="7998935" y="2078173"/>
            <a:ext cx="519507" cy="544122"/>
          </a:xfrm>
          <a:custGeom>
            <a:avLst/>
            <a:gdLst>
              <a:gd name="connsiteX0" fmla="*/ 0 w 437606"/>
              <a:gd name="connsiteY0" fmla="*/ 228838 h 457675"/>
              <a:gd name="connsiteX1" fmla="*/ 218803 w 437606"/>
              <a:gd name="connsiteY1" fmla="*/ 0 h 457675"/>
              <a:gd name="connsiteX2" fmla="*/ 437606 w 437606"/>
              <a:gd name="connsiteY2" fmla="*/ 228838 h 457675"/>
              <a:gd name="connsiteX3" fmla="*/ 218803 w 437606"/>
              <a:gd name="connsiteY3" fmla="*/ 457676 h 457675"/>
              <a:gd name="connsiteX4" fmla="*/ 0 w 437606"/>
              <a:gd name="connsiteY4" fmla="*/ 228838 h 457675"/>
              <a:gd name="connsiteX0" fmla="*/ 344 w 437950"/>
              <a:gd name="connsiteY0" fmla="*/ 228838 h 543401"/>
              <a:gd name="connsiteX1" fmla="*/ 219147 w 437950"/>
              <a:gd name="connsiteY1" fmla="*/ 0 h 543401"/>
              <a:gd name="connsiteX2" fmla="*/ 437950 w 437950"/>
              <a:gd name="connsiteY2" fmla="*/ 228838 h 543401"/>
              <a:gd name="connsiteX3" fmla="*/ 262009 w 437950"/>
              <a:gd name="connsiteY3" fmla="*/ 543401 h 543401"/>
              <a:gd name="connsiteX4" fmla="*/ 344 w 437950"/>
              <a:gd name="connsiteY4" fmla="*/ 228838 h 543401"/>
              <a:gd name="connsiteX0" fmla="*/ 344 w 446842"/>
              <a:gd name="connsiteY0" fmla="*/ 228838 h 550749"/>
              <a:gd name="connsiteX1" fmla="*/ 219147 w 446842"/>
              <a:gd name="connsiteY1" fmla="*/ 0 h 550749"/>
              <a:gd name="connsiteX2" fmla="*/ 437950 w 446842"/>
              <a:gd name="connsiteY2" fmla="*/ 228838 h 550749"/>
              <a:gd name="connsiteX3" fmla="*/ 262009 w 446842"/>
              <a:gd name="connsiteY3" fmla="*/ 543401 h 550749"/>
              <a:gd name="connsiteX4" fmla="*/ 344 w 446842"/>
              <a:gd name="connsiteY4" fmla="*/ 228838 h 550749"/>
              <a:gd name="connsiteX0" fmla="*/ 258 w 495014"/>
              <a:gd name="connsiteY0" fmla="*/ 228867 h 543453"/>
              <a:gd name="connsiteX1" fmla="*/ 219061 w 495014"/>
              <a:gd name="connsiteY1" fmla="*/ 29 h 543453"/>
              <a:gd name="connsiteX2" fmla="*/ 495014 w 495014"/>
              <a:gd name="connsiteY2" fmla="*/ 243154 h 543453"/>
              <a:gd name="connsiteX3" fmla="*/ 261923 w 495014"/>
              <a:gd name="connsiteY3" fmla="*/ 543430 h 543453"/>
              <a:gd name="connsiteX4" fmla="*/ 258 w 495014"/>
              <a:gd name="connsiteY4" fmla="*/ 228867 h 543453"/>
              <a:gd name="connsiteX0" fmla="*/ 258 w 508964"/>
              <a:gd name="connsiteY0" fmla="*/ 228867 h 543468"/>
              <a:gd name="connsiteX1" fmla="*/ 219061 w 508964"/>
              <a:gd name="connsiteY1" fmla="*/ 29 h 543468"/>
              <a:gd name="connsiteX2" fmla="*/ 495014 w 508964"/>
              <a:gd name="connsiteY2" fmla="*/ 243154 h 543468"/>
              <a:gd name="connsiteX3" fmla="*/ 261923 w 508964"/>
              <a:gd name="connsiteY3" fmla="*/ 543430 h 543468"/>
              <a:gd name="connsiteX4" fmla="*/ 258 w 508964"/>
              <a:gd name="connsiteY4" fmla="*/ 228867 h 543468"/>
              <a:gd name="connsiteX0" fmla="*/ 1258 w 509964"/>
              <a:gd name="connsiteY0" fmla="*/ 229028 h 543629"/>
              <a:gd name="connsiteX1" fmla="*/ 220061 w 509964"/>
              <a:gd name="connsiteY1" fmla="*/ 190 h 543629"/>
              <a:gd name="connsiteX2" fmla="*/ 496014 w 509964"/>
              <a:gd name="connsiteY2" fmla="*/ 243315 h 543629"/>
              <a:gd name="connsiteX3" fmla="*/ 262923 w 509964"/>
              <a:gd name="connsiteY3" fmla="*/ 543591 h 543629"/>
              <a:gd name="connsiteX4" fmla="*/ 1258 w 509964"/>
              <a:gd name="connsiteY4" fmla="*/ 229028 h 543629"/>
              <a:gd name="connsiteX0" fmla="*/ 1200 w 519507"/>
              <a:gd name="connsiteY0" fmla="*/ 281461 h 544122"/>
              <a:gd name="connsiteX1" fmla="*/ 229528 w 519507"/>
              <a:gd name="connsiteY1" fmla="*/ 235 h 544122"/>
              <a:gd name="connsiteX2" fmla="*/ 505481 w 519507"/>
              <a:gd name="connsiteY2" fmla="*/ 243360 h 544122"/>
              <a:gd name="connsiteX3" fmla="*/ 272390 w 519507"/>
              <a:gd name="connsiteY3" fmla="*/ 543636 h 544122"/>
              <a:gd name="connsiteX4" fmla="*/ 1200 w 519507"/>
              <a:gd name="connsiteY4" fmla="*/ 281461 h 544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507" h="544122">
                <a:moveTo>
                  <a:pt x="1200" y="281461"/>
                </a:moveTo>
                <a:cubicBezTo>
                  <a:pt x="-15469" y="67069"/>
                  <a:pt x="145481" y="6585"/>
                  <a:pt x="229528" y="235"/>
                </a:cubicBezTo>
                <a:cubicBezTo>
                  <a:pt x="313575" y="-6115"/>
                  <a:pt x="505481" y="116976"/>
                  <a:pt x="505481" y="243360"/>
                </a:cubicBezTo>
                <a:cubicBezTo>
                  <a:pt x="576919" y="436419"/>
                  <a:pt x="356437" y="537286"/>
                  <a:pt x="272390" y="543636"/>
                </a:cubicBezTo>
                <a:cubicBezTo>
                  <a:pt x="188343" y="549986"/>
                  <a:pt x="17869" y="495853"/>
                  <a:pt x="1200" y="281461"/>
                </a:cubicBezTo>
                <a:close/>
              </a:path>
            </a:pathLst>
          </a:custGeom>
          <a:solidFill>
            <a:srgbClr val="94C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8" name="Oval 11">
            <a:extLst>
              <a:ext uri="{FF2B5EF4-FFF2-40B4-BE49-F238E27FC236}">
                <a16:creationId xmlns:a16="http://schemas.microsoft.com/office/drawing/2014/main" id="{29B0280E-8FF0-456B-8B91-3BC104C07018}"/>
              </a:ext>
            </a:extLst>
          </p:cNvPr>
          <p:cNvSpPr/>
          <p:nvPr/>
        </p:nvSpPr>
        <p:spPr>
          <a:xfrm>
            <a:off x="2114883" y="3223614"/>
            <a:ext cx="519507" cy="544122"/>
          </a:xfrm>
          <a:custGeom>
            <a:avLst/>
            <a:gdLst>
              <a:gd name="connsiteX0" fmla="*/ 0 w 437606"/>
              <a:gd name="connsiteY0" fmla="*/ 228838 h 457675"/>
              <a:gd name="connsiteX1" fmla="*/ 218803 w 437606"/>
              <a:gd name="connsiteY1" fmla="*/ 0 h 457675"/>
              <a:gd name="connsiteX2" fmla="*/ 437606 w 437606"/>
              <a:gd name="connsiteY2" fmla="*/ 228838 h 457675"/>
              <a:gd name="connsiteX3" fmla="*/ 218803 w 437606"/>
              <a:gd name="connsiteY3" fmla="*/ 457676 h 457675"/>
              <a:gd name="connsiteX4" fmla="*/ 0 w 437606"/>
              <a:gd name="connsiteY4" fmla="*/ 228838 h 457675"/>
              <a:gd name="connsiteX0" fmla="*/ 344 w 437950"/>
              <a:gd name="connsiteY0" fmla="*/ 228838 h 543401"/>
              <a:gd name="connsiteX1" fmla="*/ 219147 w 437950"/>
              <a:gd name="connsiteY1" fmla="*/ 0 h 543401"/>
              <a:gd name="connsiteX2" fmla="*/ 437950 w 437950"/>
              <a:gd name="connsiteY2" fmla="*/ 228838 h 543401"/>
              <a:gd name="connsiteX3" fmla="*/ 262009 w 437950"/>
              <a:gd name="connsiteY3" fmla="*/ 543401 h 543401"/>
              <a:gd name="connsiteX4" fmla="*/ 344 w 437950"/>
              <a:gd name="connsiteY4" fmla="*/ 228838 h 543401"/>
              <a:gd name="connsiteX0" fmla="*/ 344 w 446842"/>
              <a:gd name="connsiteY0" fmla="*/ 228838 h 550749"/>
              <a:gd name="connsiteX1" fmla="*/ 219147 w 446842"/>
              <a:gd name="connsiteY1" fmla="*/ 0 h 550749"/>
              <a:gd name="connsiteX2" fmla="*/ 437950 w 446842"/>
              <a:gd name="connsiteY2" fmla="*/ 228838 h 550749"/>
              <a:gd name="connsiteX3" fmla="*/ 262009 w 446842"/>
              <a:gd name="connsiteY3" fmla="*/ 543401 h 550749"/>
              <a:gd name="connsiteX4" fmla="*/ 344 w 446842"/>
              <a:gd name="connsiteY4" fmla="*/ 228838 h 550749"/>
              <a:gd name="connsiteX0" fmla="*/ 258 w 495014"/>
              <a:gd name="connsiteY0" fmla="*/ 228867 h 543453"/>
              <a:gd name="connsiteX1" fmla="*/ 219061 w 495014"/>
              <a:gd name="connsiteY1" fmla="*/ 29 h 543453"/>
              <a:gd name="connsiteX2" fmla="*/ 495014 w 495014"/>
              <a:gd name="connsiteY2" fmla="*/ 243154 h 543453"/>
              <a:gd name="connsiteX3" fmla="*/ 261923 w 495014"/>
              <a:gd name="connsiteY3" fmla="*/ 543430 h 543453"/>
              <a:gd name="connsiteX4" fmla="*/ 258 w 495014"/>
              <a:gd name="connsiteY4" fmla="*/ 228867 h 543453"/>
              <a:gd name="connsiteX0" fmla="*/ 258 w 508964"/>
              <a:gd name="connsiteY0" fmla="*/ 228867 h 543468"/>
              <a:gd name="connsiteX1" fmla="*/ 219061 w 508964"/>
              <a:gd name="connsiteY1" fmla="*/ 29 h 543468"/>
              <a:gd name="connsiteX2" fmla="*/ 495014 w 508964"/>
              <a:gd name="connsiteY2" fmla="*/ 243154 h 543468"/>
              <a:gd name="connsiteX3" fmla="*/ 261923 w 508964"/>
              <a:gd name="connsiteY3" fmla="*/ 543430 h 543468"/>
              <a:gd name="connsiteX4" fmla="*/ 258 w 508964"/>
              <a:gd name="connsiteY4" fmla="*/ 228867 h 543468"/>
              <a:gd name="connsiteX0" fmla="*/ 1258 w 509964"/>
              <a:gd name="connsiteY0" fmla="*/ 229028 h 543629"/>
              <a:gd name="connsiteX1" fmla="*/ 220061 w 509964"/>
              <a:gd name="connsiteY1" fmla="*/ 190 h 543629"/>
              <a:gd name="connsiteX2" fmla="*/ 496014 w 509964"/>
              <a:gd name="connsiteY2" fmla="*/ 243315 h 543629"/>
              <a:gd name="connsiteX3" fmla="*/ 262923 w 509964"/>
              <a:gd name="connsiteY3" fmla="*/ 543591 h 543629"/>
              <a:gd name="connsiteX4" fmla="*/ 1258 w 509964"/>
              <a:gd name="connsiteY4" fmla="*/ 229028 h 543629"/>
              <a:gd name="connsiteX0" fmla="*/ 1200 w 519507"/>
              <a:gd name="connsiteY0" fmla="*/ 281461 h 544122"/>
              <a:gd name="connsiteX1" fmla="*/ 229528 w 519507"/>
              <a:gd name="connsiteY1" fmla="*/ 235 h 544122"/>
              <a:gd name="connsiteX2" fmla="*/ 505481 w 519507"/>
              <a:gd name="connsiteY2" fmla="*/ 243360 h 544122"/>
              <a:gd name="connsiteX3" fmla="*/ 272390 w 519507"/>
              <a:gd name="connsiteY3" fmla="*/ 543636 h 544122"/>
              <a:gd name="connsiteX4" fmla="*/ 1200 w 519507"/>
              <a:gd name="connsiteY4" fmla="*/ 281461 h 544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507" h="544122">
                <a:moveTo>
                  <a:pt x="1200" y="281461"/>
                </a:moveTo>
                <a:cubicBezTo>
                  <a:pt x="-15469" y="67069"/>
                  <a:pt x="145481" y="6585"/>
                  <a:pt x="229528" y="235"/>
                </a:cubicBezTo>
                <a:cubicBezTo>
                  <a:pt x="313575" y="-6115"/>
                  <a:pt x="505481" y="116976"/>
                  <a:pt x="505481" y="243360"/>
                </a:cubicBezTo>
                <a:cubicBezTo>
                  <a:pt x="576919" y="436419"/>
                  <a:pt x="356437" y="537286"/>
                  <a:pt x="272390" y="543636"/>
                </a:cubicBezTo>
                <a:cubicBezTo>
                  <a:pt x="188343" y="549986"/>
                  <a:pt x="17869" y="495853"/>
                  <a:pt x="1200" y="281461"/>
                </a:cubicBezTo>
                <a:close/>
              </a:path>
            </a:pathLst>
          </a:custGeom>
          <a:solidFill>
            <a:srgbClr val="94C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9" name="Oval 11">
            <a:extLst>
              <a:ext uri="{FF2B5EF4-FFF2-40B4-BE49-F238E27FC236}">
                <a16:creationId xmlns:a16="http://schemas.microsoft.com/office/drawing/2014/main" id="{D6633204-E79B-44DB-B1C8-E86859AE7182}"/>
              </a:ext>
            </a:extLst>
          </p:cNvPr>
          <p:cNvSpPr/>
          <p:nvPr/>
        </p:nvSpPr>
        <p:spPr>
          <a:xfrm>
            <a:off x="9579888" y="3056926"/>
            <a:ext cx="519507" cy="544122"/>
          </a:xfrm>
          <a:custGeom>
            <a:avLst/>
            <a:gdLst>
              <a:gd name="connsiteX0" fmla="*/ 0 w 437606"/>
              <a:gd name="connsiteY0" fmla="*/ 228838 h 457675"/>
              <a:gd name="connsiteX1" fmla="*/ 218803 w 437606"/>
              <a:gd name="connsiteY1" fmla="*/ 0 h 457675"/>
              <a:gd name="connsiteX2" fmla="*/ 437606 w 437606"/>
              <a:gd name="connsiteY2" fmla="*/ 228838 h 457675"/>
              <a:gd name="connsiteX3" fmla="*/ 218803 w 437606"/>
              <a:gd name="connsiteY3" fmla="*/ 457676 h 457675"/>
              <a:gd name="connsiteX4" fmla="*/ 0 w 437606"/>
              <a:gd name="connsiteY4" fmla="*/ 228838 h 457675"/>
              <a:gd name="connsiteX0" fmla="*/ 344 w 437950"/>
              <a:gd name="connsiteY0" fmla="*/ 228838 h 543401"/>
              <a:gd name="connsiteX1" fmla="*/ 219147 w 437950"/>
              <a:gd name="connsiteY1" fmla="*/ 0 h 543401"/>
              <a:gd name="connsiteX2" fmla="*/ 437950 w 437950"/>
              <a:gd name="connsiteY2" fmla="*/ 228838 h 543401"/>
              <a:gd name="connsiteX3" fmla="*/ 262009 w 437950"/>
              <a:gd name="connsiteY3" fmla="*/ 543401 h 543401"/>
              <a:gd name="connsiteX4" fmla="*/ 344 w 437950"/>
              <a:gd name="connsiteY4" fmla="*/ 228838 h 543401"/>
              <a:gd name="connsiteX0" fmla="*/ 344 w 446842"/>
              <a:gd name="connsiteY0" fmla="*/ 228838 h 550749"/>
              <a:gd name="connsiteX1" fmla="*/ 219147 w 446842"/>
              <a:gd name="connsiteY1" fmla="*/ 0 h 550749"/>
              <a:gd name="connsiteX2" fmla="*/ 437950 w 446842"/>
              <a:gd name="connsiteY2" fmla="*/ 228838 h 550749"/>
              <a:gd name="connsiteX3" fmla="*/ 262009 w 446842"/>
              <a:gd name="connsiteY3" fmla="*/ 543401 h 550749"/>
              <a:gd name="connsiteX4" fmla="*/ 344 w 446842"/>
              <a:gd name="connsiteY4" fmla="*/ 228838 h 550749"/>
              <a:gd name="connsiteX0" fmla="*/ 258 w 495014"/>
              <a:gd name="connsiteY0" fmla="*/ 228867 h 543453"/>
              <a:gd name="connsiteX1" fmla="*/ 219061 w 495014"/>
              <a:gd name="connsiteY1" fmla="*/ 29 h 543453"/>
              <a:gd name="connsiteX2" fmla="*/ 495014 w 495014"/>
              <a:gd name="connsiteY2" fmla="*/ 243154 h 543453"/>
              <a:gd name="connsiteX3" fmla="*/ 261923 w 495014"/>
              <a:gd name="connsiteY3" fmla="*/ 543430 h 543453"/>
              <a:gd name="connsiteX4" fmla="*/ 258 w 495014"/>
              <a:gd name="connsiteY4" fmla="*/ 228867 h 543453"/>
              <a:gd name="connsiteX0" fmla="*/ 258 w 508964"/>
              <a:gd name="connsiteY0" fmla="*/ 228867 h 543468"/>
              <a:gd name="connsiteX1" fmla="*/ 219061 w 508964"/>
              <a:gd name="connsiteY1" fmla="*/ 29 h 543468"/>
              <a:gd name="connsiteX2" fmla="*/ 495014 w 508964"/>
              <a:gd name="connsiteY2" fmla="*/ 243154 h 543468"/>
              <a:gd name="connsiteX3" fmla="*/ 261923 w 508964"/>
              <a:gd name="connsiteY3" fmla="*/ 543430 h 543468"/>
              <a:gd name="connsiteX4" fmla="*/ 258 w 508964"/>
              <a:gd name="connsiteY4" fmla="*/ 228867 h 543468"/>
              <a:gd name="connsiteX0" fmla="*/ 1258 w 509964"/>
              <a:gd name="connsiteY0" fmla="*/ 229028 h 543629"/>
              <a:gd name="connsiteX1" fmla="*/ 220061 w 509964"/>
              <a:gd name="connsiteY1" fmla="*/ 190 h 543629"/>
              <a:gd name="connsiteX2" fmla="*/ 496014 w 509964"/>
              <a:gd name="connsiteY2" fmla="*/ 243315 h 543629"/>
              <a:gd name="connsiteX3" fmla="*/ 262923 w 509964"/>
              <a:gd name="connsiteY3" fmla="*/ 543591 h 543629"/>
              <a:gd name="connsiteX4" fmla="*/ 1258 w 509964"/>
              <a:gd name="connsiteY4" fmla="*/ 229028 h 543629"/>
              <a:gd name="connsiteX0" fmla="*/ 1200 w 519507"/>
              <a:gd name="connsiteY0" fmla="*/ 281461 h 544122"/>
              <a:gd name="connsiteX1" fmla="*/ 229528 w 519507"/>
              <a:gd name="connsiteY1" fmla="*/ 235 h 544122"/>
              <a:gd name="connsiteX2" fmla="*/ 505481 w 519507"/>
              <a:gd name="connsiteY2" fmla="*/ 243360 h 544122"/>
              <a:gd name="connsiteX3" fmla="*/ 272390 w 519507"/>
              <a:gd name="connsiteY3" fmla="*/ 543636 h 544122"/>
              <a:gd name="connsiteX4" fmla="*/ 1200 w 519507"/>
              <a:gd name="connsiteY4" fmla="*/ 281461 h 544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507" h="544122">
                <a:moveTo>
                  <a:pt x="1200" y="281461"/>
                </a:moveTo>
                <a:cubicBezTo>
                  <a:pt x="-15469" y="67069"/>
                  <a:pt x="145481" y="6585"/>
                  <a:pt x="229528" y="235"/>
                </a:cubicBezTo>
                <a:cubicBezTo>
                  <a:pt x="313575" y="-6115"/>
                  <a:pt x="505481" y="116976"/>
                  <a:pt x="505481" y="243360"/>
                </a:cubicBezTo>
                <a:cubicBezTo>
                  <a:pt x="576919" y="436419"/>
                  <a:pt x="356437" y="537286"/>
                  <a:pt x="272390" y="543636"/>
                </a:cubicBezTo>
                <a:cubicBezTo>
                  <a:pt x="188343" y="549986"/>
                  <a:pt x="17869" y="495853"/>
                  <a:pt x="1200" y="281461"/>
                </a:cubicBezTo>
                <a:close/>
              </a:path>
            </a:pathLst>
          </a:custGeom>
          <a:solidFill>
            <a:srgbClr val="94C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855691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05871A78-0F22-49FE-B9A6-2F7ABBF77B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30" b="89744" l="1773" r="97489">
                        <a14:foregroundMark x1="10635" y1="9524" x2="10635" y2="9524"/>
                        <a14:foregroundMark x1="40620" y1="25641" x2="40620" y2="25641"/>
                        <a14:foregroundMark x1="75332" y1="73626" x2="75332" y2="73626"/>
                        <a14:foregroundMark x1="97489" y1="65934" x2="97489" y2="65934"/>
                        <a14:foregroundMark x1="90990" y1="72527" x2="90990" y2="72527"/>
                        <a14:foregroundMark x1="82718" y1="68132" x2="82718" y2="68132"/>
                        <a14:foregroundMark x1="62334" y1="73626" x2="62334" y2="73626"/>
                        <a14:foregroundMark x1="64254" y1="60073" x2="64254" y2="60073"/>
                        <a14:foregroundMark x1="51699" y1="71429" x2="51699" y2="71429"/>
                        <a14:foregroundMark x1="40620" y1="68132" x2="40620" y2="68132"/>
                        <a14:foregroundMark x1="32792" y1="68132" x2="32792" y2="68132"/>
                        <a14:foregroundMark x1="52142" y1="60073" x2="52142" y2="60073"/>
                        <a14:foregroundMark x1="12999" y1="46154" x2="12999" y2="46154"/>
                        <a14:foregroundMark x1="5613" y1="15385" x2="5613" y2="15385"/>
                        <a14:foregroundMark x1="19498" y1="15385" x2="19498" y2="15385"/>
                        <a14:foregroundMark x1="19941" y1="14286" x2="19941" y2="14286"/>
                        <a14:foregroundMark x1="25849" y1="73626" x2="25849" y2="73626"/>
                        <a14:foregroundMark x1="21270" y1="89744" x2="21270" y2="89744"/>
                        <a14:foregroundMark x1="29985" y1="71429" x2="29985" y2="71429"/>
                        <a14:foregroundMark x1="11078" y1="86447" x2="11078" y2="86447"/>
                        <a14:foregroundMark x1="6942" y1="61172" x2="6942" y2="61172"/>
                        <a14:foregroundMark x1="6942" y1="35897" x2="6942" y2="35897"/>
                        <a14:foregroundMark x1="1920" y1="60073" x2="1920" y2="60073"/>
                        <a14:foregroundMark x1="12999" y1="88645" x2="12999" y2="88645"/>
                        <a14:foregroundMark x1="35155" y1="71429" x2="35155" y2="71429"/>
                        <a14:foregroundMark x1="36041" y1="70330" x2="36041" y2="70330"/>
                        <a14:foregroundMark x1="51256" y1="70330" x2="51256" y2="70330"/>
                        <a14:foregroundMark x1="63220" y1="72527" x2="63220" y2="72527"/>
                        <a14:foregroundMark x1="72083" y1="72527" x2="72083" y2="72527"/>
                        <a14:foregroundMark x1="55391" y1="70330" x2="54062" y2="68132"/>
                        <a14:foregroundMark x1="49926" y1="65934" x2="47563" y2="64469"/>
                        <a14:foregroundMark x1="45790" y1="64469" x2="45790" y2="64469"/>
                        <a14:foregroundMark x1="57312" y1="64469" x2="57312" y2="64469"/>
                        <a14:foregroundMark x1="41064" y1="23443" x2="41064" y2="23443"/>
                        <a14:foregroundMark x1="41654" y1="22344" x2="41654" y2="22344"/>
                        <a14:foregroundMark x1="43427" y1="24542" x2="43427" y2="24542"/>
                        <a14:foregroundMark x1="8863" y1="2930" x2="8863" y2="2930"/>
                        <a14:foregroundMark x1="7829" y1="8425" x2="7829" y2="8425"/>
                        <a14:foregroundMark x1="20827" y1="15385" x2="20827" y2="15385"/>
                        <a14:foregroundMark x1="20384" y1="18681" x2="20384" y2="18681"/>
                        <a14:foregroundMark x1="20384" y1="15385" x2="20384" y2="15385"/>
                        <a14:foregroundMark x1="20384" y1="14286" x2="20384" y2="14286"/>
                        <a14:foregroundMark x1="43870" y1="24542" x2="43870" y2="24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25" y="330866"/>
            <a:ext cx="3230925" cy="1302869"/>
          </a:xfrm>
          <a:prstGeom prst="rect">
            <a:avLst/>
          </a:prstGeom>
        </p:spPr>
      </p:pic>
      <p:grpSp>
        <p:nvGrpSpPr>
          <p:cNvPr id="83" name="Group 82">
            <a:extLst>
              <a:ext uri="{FF2B5EF4-FFF2-40B4-BE49-F238E27FC236}">
                <a16:creationId xmlns:a16="http://schemas.microsoft.com/office/drawing/2014/main" id="{216AE849-FC7A-4450-810D-49E72B03C48D}"/>
              </a:ext>
            </a:extLst>
          </p:cNvPr>
          <p:cNvGrpSpPr/>
          <p:nvPr/>
        </p:nvGrpSpPr>
        <p:grpSpPr>
          <a:xfrm>
            <a:off x="1384626" y="2132845"/>
            <a:ext cx="9422748" cy="4119365"/>
            <a:chOff x="1384626" y="2681485"/>
            <a:chExt cx="9422748" cy="4119365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64AF8B21-6BD2-4639-9CA7-F087EC78F9AD}"/>
                </a:ext>
              </a:extLst>
            </p:cNvPr>
            <p:cNvSpPr/>
            <p:nvPr/>
          </p:nvSpPr>
          <p:spPr>
            <a:xfrm>
              <a:off x="1384626" y="2681485"/>
              <a:ext cx="9422748" cy="4119365"/>
            </a:xfrm>
            <a:prstGeom prst="roundRect">
              <a:avLst>
                <a:gd name="adj" fmla="val 13892"/>
              </a:avLst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669B9985-3645-4A25-BD41-071FF5E8BB5F}"/>
                </a:ext>
              </a:extLst>
            </p:cNvPr>
            <p:cNvCxnSpPr>
              <a:stCxn id="84" idx="1"/>
              <a:endCxn id="84" idx="3"/>
            </p:cNvCxnSpPr>
            <p:nvPr/>
          </p:nvCxnSpPr>
          <p:spPr>
            <a:xfrm>
              <a:off x="1384626" y="4741168"/>
              <a:ext cx="9422748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27455910-5BBB-4EA0-A21E-5881D2E90C8E}"/>
              </a:ext>
            </a:extLst>
          </p:cNvPr>
          <p:cNvGrpSpPr/>
          <p:nvPr/>
        </p:nvGrpSpPr>
        <p:grpSpPr>
          <a:xfrm>
            <a:off x="2019709" y="2224311"/>
            <a:ext cx="3686493" cy="984108"/>
            <a:chOff x="2280968" y="2755793"/>
            <a:chExt cx="3686493" cy="984108"/>
          </a:xfrm>
        </p:grpSpPr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E584BF16-CB88-459F-A3C6-DB4E87686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80968" y="2755793"/>
              <a:ext cx="997467" cy="984108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0379B441-2D09-4879-9874-0AC1A8AD1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177310" y="2755793"/>
              <a:ext cx="997467" cy="984108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C932AEAA-FFB6-4F04-9DFB-2CF3600F7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073652" y="2755793"/>
              <a:ext cx="997467" cy="984108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3BDB41FC-AFB1-4883-A44C-88A8970F5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69994" y="2755793"/>
              <a:ext cx="997467" cy="984108"/>
            </a:xfrm>
            <a:prstGeom prst="rect">
              <a:avLst/>
            </a:prstGeom>
          </p:spPr>
        </p:pic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F3432A89-95D3-47C3-B41F-93190289B511}"/>
              </a:ext>
            </a:extLst>
          </p:cNvPr>
          <p:cNvGrpSpPr/>
          <p:nvPr/>
        </p:nvGrpSpPr>
        <p:grpSpPr>
          <a:xfrm>
            <a:off x="7289804" y="2224311"/>
            <a:ext cx="2790151" cy="984108"/>
            <a:chOff x="6622148" y="2772951"/>
            <a:chExt cx="2790151" cy="984108"/>
          </a:xfrm>
        </p:grpSpPr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7FA70E1C-83C5-4057-9DFA-0A50AC44D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622148" y="2772951"/>
              <a:ext cx="997467" cy="984108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BEC42E66-3E88-4691-9998-51E6D6539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518490" y="2772951"/>
              <a:ext cx="997467" cy="984108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8D0B051E-63E3-4731-A833-9E8B8FA18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414832" y="2772951"/>
              <a:ext cx="997467" cy="984108"/>
            </a:xfrm>
            <a:prstGeom prst="rect">
              <a:avLst/>
            </a:prstGeom>
          </p:spPr>
        </p:pic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CD20ECCF-05C6-4D4B-8544-6E02ED080E36}"/>
              </a:ext>
            </a:extLst>
          </p:cNvPr>
          <p:cNvSpPr txBox="1"/>
          <p:nvPr/>
        </p:nvSpPr>
        <p:spPr>
          <a:xfrm>
            <a:off x="3472562" y="314983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DC536DE2-D15E-4E14-BAD2-F5E4939CDABA}"/>
              </a:ext>
            </a:extLst>
          </p:cNvPr>
          <p:cNvSpPr txBox="1"/>
          <p:nvPr/>
        </p:nvSpPr>
        <p:spPr>
          <a:xfrm>
            <a:off x="8541561" y="314983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C1F1A4C-EC47-421D-9423-165B014E78FF}"/>
              </a:ext>
            </a:extLst>
          </p:cNvPr>
          <p:cNvSpPr txBox="1"/>
          <p:nvPr/>
        </p:nvSpPr>
        <p:spPr>
          <a:xfrm>
            <a:off x="4992935" y="3669307"/>
            <a:ext cx="24288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 </a:t>
            </a:r>
            <a:r>
              <a:rPr lang="en-GB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 hơn</a:t>
            </a:r>
            <a:r>
              <a:rPr lang="en-GB" sz="28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5BA417AA-5861-4AE4-9F59-C73C58BB01F0}"/>
              </a:ext>
            </a:extLst>
          </p:cNvPr>
          <p:cNvSpPr txBox="1"/>
          <p:nvPr/>
        </p:nvSpPr>
        <p:spPr>
          <a:xfrm>
            <a:off x="6367017" y="2988304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1DEDF192-C3D1-4055-A973-65B24738E1BD}"/>
              </a:ext>
            </a:extLst>
          </p:cNvPr>
          <p:cNvGrpSpPr/>
          <p:nvPr/>
        </p:nvGrpSpPr>
        <p:grpSpPr>
          <a:xfrm>
            <a:off x="2133733" y="4315245"/>
            <a:ext cx="3324551" cy="646232"/>
            <a:chOff x="1750279" y="4848832"/>
            <a:chExt cx="3324551" cy="646232"/>
          </a:xfrm>
        </p:grpSpPr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5BD5B537-92A4-434A-86AE-428C4DE5D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50279" y="4848832"/>
              <a:ext cx="768163" cy="646232"/>
            </a:xfrm>
            <a:prstGeom prst="rect">
              <a:avLst/>
            </a:prstGeom>
          </p:spPr>
        </p:pic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99C6B3B7-F6E0-4BC0-9DC6-D7A0FF97E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9376" y="4848832"/>
              <a:ext cx="768163" cy="646232"/>
            </a:xfrm>
            <a:prstGeom prst="rect">
              <a:avLst/>
            </a:prstGeom>
          </p:spPr>
        </p:pic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831850CB-6A64-4DC1-A090-4DFB150259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028473" y="4848832"/>
              <a:ext cx="768163" cy="646232"/>
            </a:xfrm>
            <a:prstGeom prst="rect">
              <a:avLst/>
            </a:prstGeom>
          </p:spPr>
        </p:pic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A6240A95-6983-4C3A-A969-B911211648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67570" y="4848832"/>
              <a:ext cx="768163" cy="646232"/>
            </a:xfrm>
            <a:prstGeom prst="rect">
              <a:avLst/>
            </a:prstGeom>
          </p:spPr>
        </p:pic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E39C1180-F9BC-4096-ABC2-FA3D5F1E9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06667" y="4848832"/>
              <a:ext cx="768163" cy="646232"/>
            </a:xfrm>
            <a:prstGeom prst="rect">
              <a:avLst/>
            </a:prstGeom>
          </p:spPr>
        </p:pic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9579C4C9-254E-4028-A9F0-76D1D2FC209A}"/>
              </a:ext>
            </a:extLst>
          </p:cNvPr>
          <p:cNvGrpSpPr/>
          <p:nvPr/>
        </p:nvGrpSpPr>
        <p:grpSpPr>
          <a:xfrm>
            <a:off x="7353625" y="4315245"/>
            <a:ext cx="2685454" cy="646232"/>
            <a:chOff x="1750279" y="4848832"/>
            <a:chExt cx="2685454" cy="646232"/>
          </a:xfrm>
        </p:grpSpPr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4D1BD00B-A261-4526-BF4D-7E1612A6B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50279" y="4848832"/>
              <a:ext cx="768163" cy="646232"/>
            </a:xfrm>
            <a:prstGeom prst="rect">
              <a:avLst/>
            </a:prstGeom>
          </p:spPr>
        </p:pic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D97C6EB8-3F7A-477F-8B15-9943D3863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89376" y="4848832"/>
              <a:ext cx="768163" cy="646232"/>
            </a:xfrm>
            <a:prstGeom prst="rect">
              <a:avLst/>
            </a:prstGeom>
          </p:spPr>
        </p:pic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6F3FB6B6-3507-4320-A507-D30827D39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028473" y="4848832"/>
              <a:ext cx="768163" cy="646232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C2F167E7-E52D-499F-B8E5-198AE03F6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667570" y="4848832"/>
              <a:ext cx="768163" cy="646232"/>
            </a:xfrm>
            <a:prstGeom prst="rect">
              <a:avLst/>
            </a:prstGeom>
          </p:spPr>
        </p:pic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6B6FE8F4-C345-4FBC-A2F3-BA0A0A01415D}"/>
              </a:ext>
            </a:extLst>
          </p:cNvPr>
          <p:cNvSpPr txBox="1"/>
          <p:nvPr/>
        </p:nvSpPr>
        <p:spPr>
          <a:xfrm>
            <a:off x="3409409" y="5217025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82E7AFC7-AD50-40FD-9055-94F28CFD8DA3}"/>
              </a:ext>
            </a:extLst>
          </p:cNvPr>
          <p:cNvSpPr txBox="1"/>
          <p:nvPr/>
        </p:nvSpPr>
        <p:spPr>
          <a:xfrm>
            <a:off x="8478408" y="5217025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BDF8AB34-56A3-49DA-85CB-C701F63E412E}"/>
              </a:ext>
            </a:extLst>
          </p:cNvPr>
          <p:cNvSpPr txBox="1"/>
          <p:nvPr/>
        </p:nvSpPr>
        <p:spPr>
          <a:xfrm>
            <a:off x="4929782" y="5736502"/>
            <a:ext cx="2707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</a:t>
            </a:r>
            <a:r>
              <a:rPr lang="en-GB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 hơn</a:t>
            </a:r>
            <a:r>
              <a:rPr lang="en-GB" sz="28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bốn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25E48995-C625-4608-B677-BE6214E56483}"/>
              </a:ext>
            </a:extLst>
          </p:cNvPr>
          <p:cNvSpPr txBox="1"/>
          <p:nvPr/>
        </p:nvSpPr>
        <p:spPr>
          <a:xfrm>
            <a:off x="6303864" y="5055499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03846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96" grpId="0"/>
      <p:bldP spid="97" grpId="0"/>
      <p:bldP spid="98" grpId="0"/>
      <p:bldP spid="110" grpId="0"/>
      <p:bldP spid="111" grpId="0"/>
      <p:bldP spid="112" grpId="0"/>
      <p:bldP spid="1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67A8F51-D5BC-49F8-904E-245B3540F2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3143" y="2256209"/>
            <a:ext cx="8185714" cy="46017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28A3EA-7E02-4930-B02F-B4C0B72AD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0E72F030-78C3-410B-BD6E-1E6471D54284}"/>
              </a:ext>
            </a:extLst>
          </p:cNvPr>
          <p:cNvSpPr/>
          <p:nvPr/>
        </p:nvSpPr>
        <p:spPr>
          <a:xfrm>
            <a:off x="578576" y="1756231"/>
            <a:ext cx="522514" cy="522514"/>
          </a:xfrm>
          <a:prstGeom prst="ellipse">
            <a:avLst/>
          </a:prstGeom>
          <a:solidFill>
            <a:srgbClr val="E67C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E7DEBC-82E6-452B-94AE-85D5443836D0}"/>
              </a:ext>
            </a:extLst>
          </p:cNvPr>
          <p:cNvSpPr txBox="1"/>
          <p:nvPr/>
        </p:nvSpPr>
        <p:spPr>
          <a:xfrm>
            <a:off x="1142999" y="1744639"/>
            <a:ext cx="5373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Tàu nào chở nhiều thùng hàng nhất?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631145C-4351-43C1-851E-53F0CA17FD69}"/>
              </a:ext>
            </a:extLst>
          </p:cNvPr>
          <p:cNvSpPr/>
          <p:nvPr/>
        </p:nvSpPr>
        <p:spPr>
          <a:xfrm>
            <a:off x="6313713" y="2256209"/>
            <a:ext cx="3468916" cy="1894877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824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28A3EA-7E02-4930-B02F-B4C0B72ADC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55" y="94915"/>
            <a:ext cx="3272245" cy="14661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0E72F030-78C3-410B-BD6E-1E6471D54284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solidFill>
            <a:srgbClr val="E67C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1224EAF-655A-43B7-995F-FE4DDA926EA5}"/>
              </a:ext>
            </a:extLst>
          </p:cNvPr>
          <p:cNvGrpSpPr/>
          <p:nvPr/>
        </p:nvGrpSpPr>
        <p:grpSpPr>
          <a:xfrm>
            <a:off x="1196884" y="1904294"/>
            <a:ext cx="1211036" cy="523220"/>
            <a:chOff x="1135924" y="2437694"/>
            <a:chExt cx="1211036" cy="52322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9E7DEBC-82E6-452B-94AE-85D5443836D0}"/>
                </a:ext>
              </a:extLst>
            </p:cNvPr>
            <p:cNvSpPr txBox="1"/>
            <p:nvPr/>
          </p:nvSpPr>
          <p:spPr>
            <a:xfrm>
              <a:off x="1909354" y="2437694"/>
              <a:ext cx="4376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5DAA0A2-A257-4A0B-B995-FE84BE3AACC0}"/>
                </a:ext>
              </a:extLst>
            </p:cNvPr>
            <p:cNvSpPr/>
            <p:nvPr/>
          </p:nvSpPr>
          <p:spPr>
            <a:xfrm>
              <a:off x="1135924" y="2438400"/>
              <a:ext cx="784316" cy="522514"/>
            </a:xfrm>
            <a:prstGeom prst="roundRect">
              <a:avLst/>
            </a:prstGeom>
            <a:solidFill>
              <a:srgbClr val="E67C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72E3DE8-02BB-472E-B3DD-8EDBB7CB9946}"/>
              </a:ext>
            </a:extLst>
          </p:cNvPr>
          <p:cNvGrpSpPr/>
          <p:nvPr/>
        </p:nvGrpSpPr>
        <p:grpSpPr>
          <a:xfrm>
            <a:off x="2754630" y="1351399"/>
            <a:ext cx="9036608" cy="3506172"/>
            <a:chOff x="2754630" y="1351399"/>
            <a:chExt cx="9036608" cy="350617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F7231DC-8953-4A55-9266-EA8F41D58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81714" y="1351399"/>
              <a:ext cx="2809524" cy="337142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39A2D03-86E6-420C-B3C6-92EF6A331F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54630" y="2000428"/>
              <a:ext cx="5771429" cy="2857143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0117F8A-D52C-45B3-B3EE-6472B686A68B}"/>
              </a:ext>
            </a:extLst>
          </p:cNvPr>
          <p:cNvSpPr txBox="1"/>
          <p:nvPr/>
        </p:nvSpPr>
        <p:spPr>
          <a:xfrm>
            <a:off x="809353" y="5068384"/>
            <a:ext cx="7884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a) Có  </a:t>
            </a:r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quả màu đỏ và  </a:t>
            </a:r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quả màu xanh:  </a:t>
            </a:r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 &lt;  </a:t>
            </a:r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B560874-D879-4B8F-89EA-EF98292DC8EC}"/>
              </a:ext>
            </a:extLst>
          </p:cNvPr>
          <p:cNvSpPr txBox="1"/>
          <p:nvPr/>
        </p:nvSpPr>
        <p:spPr>
          <a:xfrm>
            <a:off x="809353" y="5891327"/>
            <a:ext cx="6796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b) Có  </a:t>
            </a:r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quả ớt và  </a:t>
            </a:r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quả táo:  </a:t>
            </a:r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 &gt;  </a:t>
            </a:r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0CF8FC-0174-40FA-8E01-ECE6D81B1682}"/>
              </a:ext>
            </a:extLst>
          </p:cNvPr>
          <p:cNvSpPr/>
          <p:nvPr/>
        </p:nvSpPr>
        <p:spPr>
          <a:xfrm>
            <a:off x="1744893" y="5134732"/>
            <a:ext cx="361194" cy="3611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C4769C3-7656-4CAC-B2CD-19401902D978}"/>
              </a:ext>
            </a:extLst>
          </p:cNvPr>
          <p:cNvSpPr/>
          <p:nvPr/>
        </p:nvSpPr>
        <p:spPr>
          <a:xfrm>
            <a:off x="4390511" y="5149397"/>
            <a:ext cx="361194" cy="3611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10EF344-EE2B-4907-B6D1-F598BDCC399B}"/>
              </a:ext>
            </a:extLst>
          </p:cNvPr>
          <p:cNvSpPr/>
          <p:nvPr/>
        </p:nvSpPr>
        <p:spPr>
          <a:xfrm>
            <a:off x="7036129" y="5164062"/>
            <a:ext cx="361194" cy="3611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AA9FE4C-3A9E-41FF-A5F7-0C56FD56C3BC}"/>
              </a:ext>
            </a:extLst>
          </p:cNvPr>
          <p:cNvSpPr/>
          <p:nvPr/>
        </p:nvSpPr>
        <p:spPr>
          <a:xfrm>
            <a:off x="7757697" y="5155294"/>
            <a:ext cx="361194" cy="3611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59AA11C-D5CE-4E5E-8AE0-E505BC69B1FD}"/>
              </a:ext>
            </a:extLst>
          </p:cNvPr>
          <p:cNvSpPr/>
          <p:nvPr/>
        </p:nvSpPr>
        <p:spPr>
          <a:xfrm>
            <a:off x="1789717" y="5972340"/>
            <a:ext cx="361194" cy="3611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6C0AA93-F9E0-4D9F-9CDF-DC60FD542AA1}"/>
              </a:ext>
            </a:extLst>
          </p:cNvPr>
          <p:cNvSpPr/>
          <p:nvPr/>
        </p:nvSpPr>
        <p:spPr>
          <a:xfrm>
            <a:off x="3691916" y="5972340"/>
            <a:ext cx="361194" cy="3611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FD5FDDE-979B-4FF4-B78A-4352038B36DD}"/>
              </a:ext>
            </a:extLst>
          </p:cNvPr>
          <p:cNvSpPr/>
          <p:nvPr/>
        </p:nvSpPr>
        <p:spPr>
          <a:xfrm>
            <a:off x="5279790" y="5972340"/>
            <a:ext cx="361194" cy="3611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D3283A0-5302-45C4-BFF4-D4CBF04ECD11}"/>
              </a:ext>
            </a:extLst>
          </p:cNvPr>
          <p:cNvSpPr/>
          <p:nvPr/>
        </p:nvSpPr>
        <p:spPr>
          <a:xfrm>
            <a:off x="6058039" y="5972340"/>
            <a:ext cx="361194" cy="3611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59925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  <p:bldP spid="15" grpId="0" animBg="1"/>
      <p:bldP spid="15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2268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dấu &gt;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822CB36-8B03-49FF-B058-F0D457AFF9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7023" y="3429000"/>
            <a:ext cx="2783134" cy="2905922"/>
          </a:xfrm>
          <a:prstGeom prst="rect">
            <a:avLst/>
          </a:prstGeom>
        </p:spPr>
      </p:pic>
      <p:pic>
        <p:nvPicPr>
          <p:cNvPr id="2" name="FILE_20200816_231836_received_2767778836800070">
            <a:hlinkClick r:id="" action="ppaction://media"/>
            <a:extLst>
              <a:ext uri="{FF2B5EF4-FFF2-40B4-BE49-F238E27FC236}">
                <a16:creationId xmlns:a16="http://schemas.microsoft.com/office/drawing/2014/main" id="{14A4CEDD-B423-40B2-8AD9-F47E79B726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24589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23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AE8C8F6-53F4-48D2-A34F-C0750EB02D13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D30099-4D79-40FC-B239-5753E776EFBF}"/>
              </a:ext>
            </a:extLst>
          </p:cNvPr>
          <p:cNvSpPr txBox="1"/>
          <p:nvPr/>
        </p:nvSpPr>
        <p:spPr>
          <a:xfrm>
            <a:off x="1101090" y="1915180"/>
            <a:ext cx="26356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Tìm số thích hợp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6840AD2-FAF5-4673-A3BD-062F7EF0C0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154" y="3001206"/>
            <a:ext cx="10735986" cy="3176291"/>
          </a:xfrm>
          <a:prstGeom prst="rect">
            <a:avLst/>
          </a:prstGeom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23FCE2FE-3BDE-469E-9E6C-3FC9EE6EB650}"/>
              </a:ext>
            </a:extLst>
          </p:cNvPr>
          <p:cNvSpPr/>
          <p:nvPr/>
        </p:nvSpPr>
        <p:spPr>
          <a:xfrm>
            <a:off x="4879658" y="4120515"/>
            <a:ext cx="1543050" cy="1076325"/>
          </a:xfrm>
          <a:custGeom>
            <a:avLst/>
            <a:gdLst>
              <a:gd name="connsiteX0" fmla="*/ 0 w 1543050"/>
              <a:gd name="connsiteY0" fmla="*/ 0 h 1076325"/>
              <a:gd name="connsiteX1" fmla="*/ 361950 w 1543050"/>
              <a:gd name="connsiteY1" fmla="*/ 433388 h 1076325"/>
              <a:gd name="connsiteX2" fmla="*/ 1295400 w 1543050"/>
              <a:gd name="connsiteY2" fmla="*/ 623888 h 1076325"/>
              <a:gd name="connsiteX3" fmla="*/ 1543050 w 1543050"/>
              <a:gd name="connsiteY3" fmla="*/ 1076325 h 107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3050" h="1076325">
                <a:moveTo>
                  <a:pt x="0" y="0"/>
                </a:moveTo>
                <a:cubicBezTo>
                  <a:pt x="73025" y="164703"/>
                  <a:pt x="146050" y="329407"/>
                  <a:pt x="361950" y="433388"/>
                </a:cubicBezTo>
                <a:cubicBezTo>
                  <a:pt x="577850" y="537369"/>
                  <a:pt x="1098550" y="516732"/>
                  <a:pt x="1295400" y="623888"/>
                </a:cubicBezTo>
                <a:cubicBezTo>
                  <a:pt x="1492250" y="731044"/>
                  <a:pt x="1508125" y="1006475"/>
                  <a:pt x="1543050" y="1076325"/>
                </a:cubicBezTo>
              </a:path>
            </a:pathLst>
          </a:cu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C6163AAA-C6FA-4106-824D-BBC51CB697AE}"/>
              </a:ext>
            </a:extLst>
          </p:cNvPr>
          <p:cNvSpPr/>
          <p:nvPr/>
        </p:nvSpPr>
        <p:spPr>
          <a:xfrm>
            <a:off x="8435658" y="4198214"/>
            <a:ext cx="842962" cy="1076325"/>
          </a:xfrm>
          <a:custGeom>
            <a:avLst/>
            <a:gdLst>
              <a:gd name="connsiteX0" fmla="*/ 0 w 1543050"/>
              <a:gd name="connsiteY0" fmla="*/ 0 h 1076325"/>
              <a:gd name="connsiteX1" fmla="*/ 361950 w 1543050"/>
              <a:gd name="connsiteY1" fmla="*/ 433388 h 1076325"/>
              <a:gd name="connsiteX2" fmla="*/ 1295400 w 1543050"/>
              <a:gd name="connsiteY2" fmla="*/ 623888 h 1076325"/>
              <a:gd name="connsiteX3" fmla="*/ 1543050 w 1543050"/>
              <a:gd name="connsiteY3" fmla="*/ 1076325 h 107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3050" h="1076325">
                <a:moveTo>
                  <a:pt x="0" y="0"/>
                </a:moveTo>
                <a:cubicBezTo>
                  <a:pt x="73025" y="164703"/>
                  <a:pt x="146050" y="329407"/>
                  <a:pt x="361950" y="433388"/>
                </a:cubicBezTo>
                <a:cubicBezTo>
                  <a:pt x="577850" y="537369"/>
                  <a:pt x="1098550" y="516732"/>
                  <a:pt x="1295400" y="623888"/>
                </a:cubicBezTo>
                <a:cubicBezTo>
                  <a:pt x="1492250" y="731044"/>
                  <a:pt x="1508125" y="1006475"/>
                  <a:pt x="1543050" y="1076325"/>
                </a:cubicBezTo>
              </a:path>
            </a:pathLst>
          </a:cu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382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7DB726A-4847-4EF9-A6D2-43CE727E8D7A}"/>
              </a:ext>
            </a:extLst>
          </p:cNvPr>
          <p:cNvSpPr/>
          <p:nvPr/>
        </p:nvSpPr>
        <p:spPr>
          <a:xfrm>
            <a:off x="587830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DA03AC-57B3-4605-B36C-0B510F696D92}"/>
              </a:ext>
            </a:extLst>
          </p:cNvPr>
          <p:cNvSpPr txBox="1"/>
          <p:nvPr/>
        </p:nvSpPr>
        <p:spPr>
          <a:xfrm>
            <a:off x="1110344" y="1915180"/>
            <a:ext cx="29658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So sánh (theo mẫu)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8269BC5-6C51-46C7-8B9A-CB13257ECCBB}"/>
              </a:ext>
            </a:extLst>
          </p:cNvPr>
          <p:cNvGrpSpPr/>
          <p:nvPr/>
        </p:nvGrpSpPr>
        <p:grpSpPr>
          <a:xfrm>
            <a:off x="5182522" y="572234"/>
            <a:ext cx="4438273" cy="2297904"/>
            <a:chOff x="5395882" y="816074"/>
            <a:chExt cx="4438273" cy="2297904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1A32E962-95AC-4B2E-891F-CB4388ABAA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32852"/>
            <a:stretch/>
          </p:blipFill>
          <p:spPr>
            <a:xfrm>
              <a:off x="5395882" y="816074"/>
              <a:ext cx="4438273" cy="1666141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633C0F18-8C66-4EBF-97EE-67DF20265A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4460" t="67641" r="35106"/>
            <a:stretch/>
          </p:blipFill>
          <p:spPr>
            <a:xfrm>
              <a:off x="6096000" y="2438400"/>
              <a:ext cx="1883363" cy="675578"/>
            </a:xfrm>
            <a:prstGeom prst="rect">
              <a:avLst/>
            </a:prstGeom>
          </p:spPr>
        </p:pic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DD37E94F-F54E-4655-8169-5DF99C463D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884" y="3962769"/>
            <a:ext cx="3275605" cy="139456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BBDE725-E93B-4A06-AAC4-893492198E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8635" y="3819756"/>
            <a:ext cx="3763489" cy="153757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4313829-86DF-41BC-92A9-3F963E800E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27270" y="3443412"/>
            <a:ext cx="2677774" cy="1913922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A383BF71-4A2D-486D-A18F-4B504E5BCBE2}"/>
              </a:ext>
            </a:extLst>
          </p:cNvPr>
          <p:cNvGrpSpPr/>
          <p:nvPr/>
        </p:nvGrpSpPr>
        <p:grpSpPr>
          <a:xfrm>
            <a:off x="997512" y="5449730"/>
            <a:ext cx="1716348" cy="477554"/>
            <a:chOff x="633550" y="5908283"/>
            <a:chExt cx="1716348" cy="477554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B239627D-C391-4D43-9B40-C64BC68F47FE}"/>
                </a:ext>
              </a:extLst>
            </p:cNvPr>
            <p:cNvSpPr/>
            <p:nvPr/>
          </p:nvSpPr>
          <p:spPr>
            <a:xfrm>
              <a:off x="633550" y="5908283"/>
              <a:ext cx="477554" cy="477554"/>
            </a:xfrm>
            <a:prstGeom prst="roundRect">
              <a:avLst>
                <a:gd name="adj" fmla="val 2198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GB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C3F53A54-8D10-451F-A49E-00F172C45A62}"/>
                </a:ext>
              </a:extLst>
            </p:cNvPr>
            <p:cNvSpPr/>
            <p:nvPr/>
          </p:nvSpPr>
          <p:spPr>
            <a:xfrm>
              <a:off x="1872344" y="5908283"/>
              <a:ext cx="477554" cy="477554"/>
            </a:xfrm>
            <a:prstGeom prst="roundRect">
              <a:avLst>
                <a:gd name="adj" fmla="val 2198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3D08A68E-3B10-4FA8-BC0E-879AB8C8A0DA}"/>
                </a:ext>
              </a:extLst>
            </p:cNvPr>
            <p:cNvSpPr/>
            <p:nvPr/>
          </p:nvSpPr>
          <p:spPr>
            <a:xfrm>
              <a:off x="1252947" y="5908283"/>
              <a:ext cx="477554" cy="47755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C36601C-2C4F-45AC-9EA0-0315DD0B42A0}"/>
              </a:ext>
            </a:extLst>
          </p:cNvPr>
          <p:cNvGrpSpPr/>
          <p:nvPr/>
        </p:nvGrpSpPr>
        <p:grpSpPr>
          <a:xfrm>
            <a:off x="5476603" y="5449730"/>
            <a:ext cx="1716348" cy="477554"/>
            <a:chOff x="633550" y="5908283"/>
            <a:chExt cx="1716348" cy="477554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6226B627-16CB-473E-AAA4-DE58D19E0A6A}"/>
                </a:ext>
              </a:extLst>
            </p:cNvPr>
            <p:cNvSpPr/>
            <p:nvPr/>
          </p:nvSpPr>
          <p:spPr>
            <a:xfrm>
              <a:off x="633550" y="5908283"/>
              <a:ext cx="477554" cy="477554"/>
            </a:xfrm>
            <a:prstGeom prst="roundRect">
              <a:avLst>
                <a:gd name="adj" fmla="val 2198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GB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98FD8847-7613-4B27-8603-926CAD42B882}"/>
                </a:ext>
              </a:extLst>
            </p:cNvPr>
            <p:cNvSpPr/>
            <p:nvPr/>
          </p:nvSpPr>
          <p:spPr>
            <a:xfrm>
              <a:off x="1872344" y="5908283"/>
              <a:ext cx="477554" cy="477554"/>
            </a:xfrm>
            <a:prstGeom prst="roundRect">
              <a:avLst>
                <a:gd name="adj" fmla="val 2198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BB1C411E-438E-4516-BD9C-4E6C7E3DDE46}"/>
                </a:ext>
              </a:extLst>
            </p:cNvPr>
            <p:cNvSpPr/>
            <p:nvPr/>
          </p:nvSpPr>
          <p:spPr>
            <a:xfrm>
              <a:off x="1252947" y="5908283"/>
              <a:ext cx="477554" cy="47755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5F298D0-85DF-4BB2-83FB-5A1115246EE2}"/>
              </a:ext>
            </a:extLst>
          </p:cNvPr>
          <p:cNvGrpSpPr/>
          <p:nvPr/>
        </p:nvGrpSpPr>
        <p:grpSpPr>
          <a:xfrm>
            <a:off x="9955694" y="5449730"/>
            <a:ext cx="1716348" cy="477554"/>
            <a:chOff x="633550" y="5908283"/>
            <a:chExt cx="1716348" cy="477554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75260EE9-6041-4160-82CB-DEBC49164547}"/>
                </a:ext>
              </a:extLst>
            </p:cNvPr>
            <p:cNvSpPr/>
            <p:nvPr/>
          </p:nvSpPr>
          <p:spPr>
            <a:xfrm>
              <a:off x="633550" y="5908283"/>
              <a:ext cx="477554" cy="477554"/>
            </a:xfrm>
            <a:prstGeom prst="roundRect">
              <a:avLst>
                <a:gd name="adj" fmla="val 2198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GB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2A41882A-8CE7-4E6C-A74A-DA6CE6DBFD2D}"/>
                </a:ext>
              </a:extLst>
            </p:cNvPr>
            <p:cNvSpPr/>
            <p:nvPr/>
          </p:nvSpPr>
          <p:spPr>
            <a:xfrm>
              <a:off x="1872344" y="5908283"/>
              <a:ext cx="477554" cy="477554"/>
            </a:xfrm>
            <a:prstGeom prst="roundRect">
              <a:avLst>
                <a:gd name="adj" fmla="val 2198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5376AE41-38F0-4829-8B80-2A2A08AE70EA}"/>
                </a:ext>
              </a:extLst>
            </p:cNvPr>
            <p:cNvSpPr/>
            <p:nvPr/>
          </p:nvSpPr>
          <p:spPr>
            <a:xfrm>
              <a:off x="1252947" y="5908283"/>
              <a:ext cx="477554" cy="47755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30980671-3123-4871-ABC4-69FE1E516F1F}"/>
              </a:ext>
            </a:extLst>
          </p:cNvPr>
          <p:cNvSpPr/>
          <p:nvPr/>
        </p:nvSpPr>
        <p:spPr>
          <a:xfrm>
            <a:off x="1044576" y="5487035"/>
            <a:ext cx="387350" cy="390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19BE39B-A1D6-40B6-95A5-85ADB349E7A0}"/>
              </a:ext>
            </a:extLst>
          </p:cNvPr>
          <p:cNvSpPr/>
          <p:nvPr/>
        </p:nvSpPr>
        <p:spPr>
          <a:xfrm>
            <a:off x="2283628" y="5499735"/>
            <a:ext cx="387350" cy="390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ABC5C1B1-CA42-4107-BBE4-D976CB5819D3}"/>
              </a:ext>
            </a:extLst>
          </p:cNvPr>
          <p:cNvSpPr/>
          <p:nvPr/>
        </p:nvSpPr>
        <p:spPr>
          <a:xfrm>
            <a:off x="1668511" y="5487034"/>
            <a:ext cx="387350" cy="3905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F5E0E656-4B95-4F2B-B33C-97BA9968BAFC}"/>
              </a:ext>
            </a:extLst>
          </p:cNvPr>
          <p:cNvSpPr/>
          <p:nvPr/>
        </p:nvSpPr>
        <p:spPr>
          <a:xfrm>
            <a:off x="5522268" y="5494180"/>
            <a:ext cx="387350" cy="390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1EB46829-ADC2-4E21-B48F-3B2F6D2D3820}"/>
              </a:ext>
            </a:extLst>
          </p:cNvPr>
          <p:cNvSpPr/>
          <p:nvPr/>
        </p:nvSpPr>
        <p:spPr>
          <a:xfrm>
            <a:off x="6761320" y="5506880"/>
            <a:ext cx="387350" cy="390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45BB4302-441C-4BD9-A37A-A957D9F06338}"/>
              </a:ext>
            </a:extLst>
          </p:cNvPr>
          <p:cNvSpPr/>
          <p:nvPr/>
        </p:nvSpPr>
        <p:spPr>
          <a:xfrm>
            <a:off x="6146203" y="5494179"/>
            <a:ext cx="387350" cy="3905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9EAF1F7B-9722-4B20-96BA-BB469447DBFB}"/>
              </a:ext>
            </a:extLst>
          </p:cNvPr>
          <p:cNvSpPr/>
          <p:nvPr/>
        </p:nvSpPr>
        <p:spPr>
          <a:xfrm>
            <a:off x="9998015" y="5487035"/>
            <a:ext cx="387350" cy="390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638802E0-00CA-4464-B73D-F76D64FB485B}"/>
              </a:ext>
            </a:extLst>
          </p:cNvPr>
          <p:cNvSpPr/>
          <p:nvPr/>
        </p:nvSpPr>
        <p:spPr>
          <a:xfrm>
            <a:off x="11237067" y="5499735"/>
            <a:ext cx="387350" cy="390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DE429AC4-7FE1-49B5-BA6E-FFC9670874A3}"/>
              </a:ext>
            </a:extLst>
          </p:cNvPr>
          <p:cNvSpPr/>
          <p:nvPr/>
        </p:nvSpPr>
        <p:spPr>
          <a:xfrm>
            <a:off x="10621950" y="5487034"/>
            <a:ext cx="387350" cy="3905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126805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AE8C8F6-53F4-48D2-A34F-C0750EB02D13}"/>
              </a:ext>
            </a:extLst>
          </p:cNvPr>
          <p:cNvSpPr/>
          <p:nvPr/>
        </p:nvSpPr>
        <p:spPr>
          <a:xfrm>
            <a:off x="578576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D30099-4D79-40FC-B239-5753E776EFBF}"/>
              </a:ext>
            </a:extLst>
          </p:cNvPr>
          <p:cNvSpPr txBox="1"/>
          <p:nvPr/>
        </p:nvSpPr>
        <p:spPr>
          <a:xfrm>
            <a:off x="1101090" y="1915180"/>
            <a:ext cx="40385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Đường Mai về nhà qua các ô có số lớn hơn 4.</a:t>
            </a:r>
          </a:p>
          <a:p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Tìm đường Mai về nhà.</a:t>
            </a:r>
            <a:endParaRPr lang="en-GB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864C3C8-9BFD-40C3-B0C3-AE8C99CCB901}"/>
              </a:ext>
            </a:extLst>
          </p:cNvPr>
          <p:cNvSpPr/>
          <p:nvPr/>
        </p:nvSpPr>
        <p:spPr>
          <a:xfrm>
            <a:off x="7456433" y="5083853"/>
            <a:ext cx="541392" cy="541392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1795DF3-3268-4E0D-9E08-1A8792D329CC}"/>
              </a:ext>
            </a:extLst>
          </p:cNvPr>
          <p:cNvSpPr/>
          <p:nvPr/>
        </p:nvSpPr>
        <p:spPr>
          <a:xfrm>
            <a:off x="7456433" y="4526586"/>
            <a:ext cx="541392" cy="541392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4C61908-A648-4B18-A7B2-7411FE444A1C}"/>
              </a:ext>
            </a:extLst>
          </p:cNvPr>
          <p:cNvSpPr/>
          <p:nvPr/>
        </p:nvSpPr>
        <p:spPr>
          <a:xfrm>
            <a:off x="8012879" y="4529761"/>
            <a:ext cx="541392" cy="541392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F79FF69-F940-431C-A322-8364CE3455A3}"/>
              </a:ext>
            </a:extLst>
          </p:cNvPr>
          <p:cNvSpPr/>
          <p:nvPr/>
        </p:nvSpPr>
        <p:spPr>
          <a:xfrm>
            <a:off x="8570146" y="4529761"/>
            <a:ext cx="541392" cy="541392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0FF57B0-571D-4AF3-947F-64B5DA06D9AD}"/>
              </a:ext>
            </a:extLst>
          </p:cNvPr>
          <p:cNvSpPr/>
          <p:nvPr/>
        </p:nvSpPr>
        <p:spPr>
          <a:xfrm>
            <a:off x="9127413" y="4529761"/>
            <a:ext cx="541392" cy="541392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0EE67EA-0D51-4FAF-968C-C3AFA2A03BC3}"/>
              </a:ext>
            </a:extLst>
          </p:cNvPr>
          <p:cNvSpPr/>
          <p:nvPr/>
        </p:nvSpPr>
        <p:spPr>
          <a:xfrm>
            <a:off x="9124238" y="3973449"/>
            <a:ext cx="541392" cy="541392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25206B7-327E-4B1B-8851-0D4852989810}"/>
              </a:ext>
            </a:extLst>
          </p:cNvPr>
          <p:cNvSpPr/>
          <p:nvPr/>
        </p:nvSpPr>
        <p:spPr>
          <a:xfrm>
            <a:off x="9684789" y="3973449"/>
            <a:ext cx="541392" cy="541392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D8E6327-0F83-4E92-B6AA-64C1674854E4}"/>
              </a:ext>
            </a:extLst>
          </p:cNvPr>
          <p:cNvSpPr/>
          <p:nvPr/>
        </p:nvSpPr>
        <p:spPr>
          <a:xfrm>
            <a:off x="9684898" y="3416300"/>
            <a:ext cx="541392" cy="541392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15296EE-021A-4C62-ADA5-060788DAEE45}"/>
              </a:ext>
            </a:extLst>
          </p:cNvPr>
          <p:cNvSpPr/>
          <p:nvPr/>
        </p:nvSpPr>
        <p:spPr>
          <a:xfrm>
            <a:off x="10240741" y="3418568"/>
            <a:ext cx="541392" cy="541392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B0B201-FD33-4FB6-A29C-F80F1DFD12AB}"/>
              </a:ext>
            </a:extLst>
          </p:cNvPr>
          <p:cNvSpPr/>
          <p:nvPr/>
        </p:nvSpPr>
        <p:spPr>
          <a:xfrm>
            <a:off x="10242749" y="2859773"/>
            <a:ext cx="541392" cy="541392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 descr="A picture containing room&#10;&#10;Description automatically generated">
            <a:extLst>
              <a:ext uri="{FF2B5EF4-FFF2-40B4-BE49-F238E27FC236}">
                <a16:creationId xmlns:a16="http://schemas.microsoft.com/office/drawing/2014/main" id="{7E1E4C57-CE85-4987-8726-A3F34EB524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36" b="98560" l="1127" r="99464">
                        <a14:foregroundMark x1="15182" y1="14405" x2="18938" y2="23124"/>
                        <a14:foregroundMark x1="20601" y1="20091" x2="14217" y2="15163"/>
                        <a14:foregroundMark x1="14217" y1="15163" x2="8691" y2="14405"/>
                        <a14:foregroundMark x1="7886" y1="18196" x2="23283" y2="14026"/>
                        <a14:foregroundMark x1="29506" y1="7885" x2="28433" y2="17437"/>
                        <a14:foregroundMark x1="20601" y1="22365" x2="23552" y2="24716"/>
                        <a14:foregroundMark x1="20333" y1="17437" x2="18670" y2="10917"/>
                        <a14:foregroundMark x1="27361" y1="66262" x2="23820" y2="87263"/>
                        <a14:foregroundMark x1="16792" y1="86126" x2="9496" y2="86126"/>
                        <a14:foregroundMark x1="5204" y1="87263" x2="6545" y2="94162"/>
                        <a14:foregroundMark x1="21674" y1="93783" x2="29667" y2="93404"/>
                        <a14:foregroundMark x1="29667" y1="93404" x2="33530" y2="93404"/>
                        <a14:foregroundMark x1="26502" y1="91888" x2="31277" y2="98711"/>
                        <a14:foregroundMark x1="31277" y1="98711" x2="32457" y2="98711"/>
                        <a14:foregroundMark x1="32189" y1="95299" x2="25697" y2="95679"/>
                        <a14:foregroundMark x1="3541" y1="92267" x2="1127" y2="91509"/>
                        <a14:foregroundMark x1="91899" y1="78165" x2="91899" y2="60955"/>
                        <a14:foregroundMark x1="94313" y1="62851" x2="99356" y2="73541"/>
                        <a14:foregroundMark x1="99356" y1="73541" x2="99464" y2="73920"/>
                        <a14:foregroundMark x1="92704" y1="22365" x2="92167" y2="3336"/>
                        <a14:foregroundMark x1="89485" y1="9780" x2="89217" y2="22745"/>
                        <a14:backgroundMark x1="60247" y1="45944" x2="60247" y2="45944"/>
                        <a14:backgroundMark x1="60300" y1="57165" x2="60300" y2="571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653" y="1873267"/>
            <a:ext cx="7052347" cy="499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615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DD37E94F-F54E-4655-8169-5DF99C463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884" y="3962769"/>
            <a:ext cx="3275605" cy="139456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BBDE725-E93B-4A06-AAC4-893492198E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8635" y="3819756"/>
            <a:ext cx="3763489" cy="153757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4313829-86DF-41BC-92A9-3F963E800E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7270" y="3443412"/>
            <a:ext cx="2677774" cy="1913922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A383BF71-4A2D-486D-A18F-4B504E5BCBE2}"/>
              </a:ext>
            </a:extLst>
          </p:cNvPr>
          <p:cNvGrpSpPr/>
          <p:nvPr/>
        </p:nvGrpSpPr>
        <p:grpSpPr>
          <a:xfrm>
            <a:off x="997512" y="5449730"/>
            <a:ext cx="1716348" cy="477554"/>
            <a:chOff x="633550" y="5908283"/>
            <a:chExt cx="1716348" cy="477554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B239627D-C391-4D43-9B40-C64BC68F47FE}"/>
                </a:ext>
              </a:extLst>
            </p:cNvPr>
            <p:cNvSpPr/>
            <p:nvPr/>
          </p:nvSpPr>
          <p:spPr>
            <a:xfrm>
              <a:off x="633550" y="5908283"/>
              <a:ext cx="477554" cy="477554"/>
            </a:xfrm>
            <a:prstGeom prst="roundRect">
              <a:avLst>
                <a:gd name="adj" fmla="val 2198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?</a:t>
              </a:r>
              <a:endPara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C3F53A54-8D10-451F-A49E-00F172C45A62}"/>
                </a:ext>
              </a:extLst>
            </p:cNvPr>
            <p:cNvSpPr/>
            <p:nvPr/>
          </p:nvSpPr>
          <p:spPr>
            <a:xfrm>
              <a:off x="1872344" y="5908283"/>
              <a:ext cx="477554" cy="477554"/>
            </a:xfrm>
            <a:prstGeom prst="roundRect">
              <a:avLst>
                <a:gd name="adj" fmla="val 2198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3D08A68E-3B10-4FA8-BC0E-879AB8C8A0DA}"/>
                </a:ext>
              </a:extLst>
            </p:cNvPr>
            <p:cNvSpPr/>
            <p:nvPr/>
          </p:nvSpPr>
          <p:spPr>
            <a:xfrm>
              <a:off x="1252947" y="5908283"/>
              <a:ext cx="477554" cy="47755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C36601C-2C4F-45AC-9EA0-0315DD0B42A0}"/>
              </a:ext>
            </a:extLst>
          </p:cNvPr>
          <p:cNvGrpSpPr/>
          <p:nvPr/>
        </p:nvGrpSpPr>
        <p:grpSpPr>
          <a:xfrm>
            <a:off x="5476603" y="5449730"/>
            <a:ext cx="1716348" cy="477554"/>
            <a:chOff x="633550" y="5908283"/>
            <a:chExt cx="1716348" cy="477554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6226B627-16CB-473E-AAA4-DE58D19E0A6A}"/>
                </a:ext>
              </a:extLst>
            </p:cNvPr>
            <p:cNvSpPr/>
            <p:nvPr/>
          </p:nvSpPr>
          <p:spPr>
            <a:xfrm>
              <a:off x="633550" y="5908283"/>
              <a:ext cx="477554" cy="477554"/>
            </a:xfrm>
            <a:prstGeom prst="roundRect">
              <a:avLst>
                <a:gd name="adj" fmla="val 2198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?</a:t>
              </a:r>
              <a:endPara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98FD8847-7613-4B27-8603-926CAD42B882}"/>
                </a:ext>
              </a:extLst>
            </p:cNvPr>
            <p:cNvSpPr/>
            <p:nvPr/>
          </p:nvSpPr>
          <p:spPr>
            <a:xfrm>
              <a:off x="1872344" y="5908283"/>
              <a:ext cx="477554" cy="477554"/>
            </a:xfrm>
            <a:prstGeom prst="roundRect">
              <a:avLst>
                <a:gd name="adj" fmla="val 2198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BB1C411E-438E-4516-BD9C-4E6C7E3DDE46}"/>
                </a:ext>
              </a:extLst>
            </p:cNvPr>
            <p:cNvSpPr/>
            <p:nvPr/>
          </p:nvSpPr>
          <p:spPr>
            <a:xfrm>
              <a:off x="1252947" y="5908283"/>
              <a:ext cx="477554" cy="47755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5F298D0-85DF-4BB2-83FB-5A1115246EE2}"/>
              </a:ext>
            </a:extLst>
          </p:cNvPr>
          <p:cNvGrpSpPr/>
          <p:nvPr/>
        </p:nvGrpSpPr>
        <p:grpSpPr>
          <a:xfrm>
            <a:off x="9955694" y="5449730"/>
            <a:ext cx="1716348" cy="477554"/>
            <a:chOff x="633550" y="5908283"/>
            <a:chExt cx="1716348" cy="477554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75260EE9-6041-4160-82CB-DEBC49164547}"/>
                </a:ext>
              </a:extLst>
            </p:cNvPr>
            <p:cNvSpPr/>
            <p:nvPr/>
          </p:nvSpPr>
          <p:spPr>
            <a:xfrm>
              <a:off x="633550" y="5908283"/>
              <a:ext cx="477554" cy="477554"/>
            </a:xfrm>
            <a:prstGeom prst="roundRect">
              <a:avLst>
                <a:gd name="adj" fmla="val 2198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?</a:t>
              </a:r>
              <a:endPara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2A41882A-8CE7-4E6C-A74A-DA6CE6DBFD2D}"/>
                </a:ext>
              </a:extLst>
            </p:cNvPr>
            <p:cNvSpPr/>
            <p:nvPr/>
          </p:nvSpPr>
          <p:spPr>
            <a:xfrm>
              <a:off x="1872344" y="5908283"/>
              <a:ext cx="477554" cy="477554"/>
            </a:xfrm>
            <a:prstGeom prst="roundRect">
              <a:avLst>
                <a:gd name="adj" fmla="val 2198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5376AE41-38F0-4829-8B80-2A2A08AE70EA}"/>
                </a:ext>
              </a:extLst>
            </p:cNvPr>
            <p:cNvSpPr/>
            <p:nvPr/>
          </p:nvSpPr>
          <p:spPr>
            <a:xfrm>
              <a:off x="1252947" y="5908283"/>
              <a:ext cx="477554" cy="47755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30980671-3123-4871-ABC4-69FE1E516F1F}"/>
              </a:ext>
            </a:extLst>
          </p:cNvPr>
          <p:cNvSpPr/>
          <p:nvPr/>
        </p:nvSpPr>
        <p:spPr>
          <a:xfrm>
            <a:off x="1044576" y="5487035"/>
            <a:ext cx="387350" cy="390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19BE39B-A1D6-40B6-95A5-85ADB349E7A0}"/>
              </a:ext>
            </a:extLst>
          </p:cNvPr>
          <p:cNvSpPr/>
          <p:nvPr/>
        </p:nvSpPr>
        <p:spPr>
          <a:xfrm>
            <a:off x="2283628" y="5499735"/>
            <a:ext cx="387350" cy="390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ABC5C1B1-CA42-4107-BBE4-D976CB5819D3}"/>
              </a:ext>
            </a:extLst>
          </p:cNvPr>
          <p:cNvSpPr/>
          <p:nvPr/>
        </p:nvSpPr>
        <p:spPr>
          <a:xfrm>
            <a:off x="1668511" y="5487034"/>
            <a:ext cx="387350" cy="3905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F5E0E656-4B95-4F2B-B33C-97BA9968BAFC}"/>
              </a:ext>
            </a:extLst>
          </p:cNvPr>
          <p:cNvSpPr/>
          <p:nvPr/>
        </p:nvSpPr>
        <p:spPr>
          <a:xfrm>
            <a:off x="5522268" y="5494180"/>
            <a:ext cx="387350" cy="390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1EB46829-ADC2-4E21-B48F-3B2F6D2D3820}"/>
              </a:ext>
            </a:extLst>
          </p:cNvPr>
          <p:cNvSpPr/>
          <p:nvPr/>
        </p:nvSpPr>
        <p:spPr>
          <a:xfrm>
            <a:off x="6761320" y="5506880"/>
            <a:ext cx="387350" cy="390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45BB4302-441C-4BD9-A37A-A957D9F06338}"/>
              </a:ext>
            </a:extLst>
          </p:cNvPr>
          <p:cNvSpPr/>
          <p:nvPr/>
        </p:nvSpPr>
        <p:spPr>
          <a:xfrm>
            <a:off x="6146203" y="5494179"/>
            <a:ext cx="387350" cy="3905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9EAF1F7B-9722-4B20-96BA-BB469447DBFB}"/>
              </a:ext>
            </a:extLst>
          </p:cNvPr>
          <p:cNvSpPr/>
          <p:nvPr/>
        </p:nvSpPr>
        <p:spPr>
          <a:xfrm>
            <a:off x="9998015" y="5487035"/>
            <a:ext cx="387350" cy="390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638802E0-00CA-4464-B73D-F76D64FB485B}"/>
              </a:ext>
            </a:extLst>
          </p:cNvPr>
          <p:cNvSpPr/>
          <p:nvPr/>
        </p:nvSpPr>
        <p:spPr>
          <a:xfrm>
            <a:off x="11237067" y="5499735"/>
            <a:ext cx="387350" cy="390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DE429AC4-7FE1-49B5-BA6E-FFC9670874A3}"/>
              </a:ext>
            </a:extLst>
          </p:cNvPr>
          <p:cNvSpPr/>
          <p:nvPr/>
        </p:nvSpPr>
        <p:spPr>
          <a:xfrm>
            <a:off x="10621950" y="5487034"/>
            <a:ext cx="387350" cy="3905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2" name="Oval 1"/>
          <p:cNvSpPr/>
          <p:nvPr/>
        </p:nvSpPr>
        <p:spPr>
          <a:xfrm>
            <a:off x="1969057" y="581892"/>
            <a:ext cx="8354291" cy="153785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solidFill>
                  <a:schemeClr val="tx1"/>
                </a:solidFill>
              </a:rPr>
              <a:t>KHỞI ĐỘNG</a:t>
            </a:r>
            <a:endParaRPr lang="vi-VN" sz="6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99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05871A78-0F22-49FE-B9A6-2F7ABBF77B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30" b="89744" l="1773" r="97489">
                        <a14:foregroundMark x1="10635" y1="9524" x2="10635" y2="9524"/>
                        <a14:foregroundMark x1="40620" y1="25641" x2="40620" y2="25641"/>
                        <a14:foregroundMark x1="75332" y1="73626" x2="75332" y2="73626"/>
                        <a14:foregroundMark x1="97489" y1="65934" x2="97489" y2="65934"/>
                        <a14:foregroundMark x1="90990" y1="72527" x2="90990" y2="72527"/>
                        <a14:foregroundMark x1="82718" y1="68132" x2="82718" y2="68132"/>
                        <a14:foregroundMark x1="62334" y1="73626" x2="62334" y2="73626"/>
                        <a14:foregroundMark x1="64254" y1="60073" x2="64254" y2="60073"/>
                        <a14:foregroundMark x1="51699" y1="71429" x2="51699" y2="71429"/>
                        <a14:foregroundMark x1="40620" y1="68132" x2="40620" y2="68132"/>
                        <a14:foregroundMark x1="32792" y1="68132" x2="32792" y2="68132"/>
                        <a14:foregroundMark x1="52142" y1="60073" x2="52142" y2="60073"/>
                        <a14:foregroundMark x1="12999" y1="46154" x2="12999" y2="46154"/>
                        <a14:foregroundMark x1="5613" y1="15385" x2="5613" y2="15385"/>
                        <a14:foregroundMark x1="19498" y1="15385" x2="19498" y2="15385"/>
                        <a14:foregroundMark x1="19941" y1="14286" x2="19941" y2="14286"/>
                        <a14:foregroundMark x1="25849" y1="73626" x2="25849" y2="73626"/>
                        <a14:foregroundMark x1="21270" y1="89744" x2="21270" y2="89744"/>
                        <a14:foregroundMark x1="29985" y1="71429" x2="29985" y2="71429"/>
                        <a14:foregroundMark x1="11078" y1="86447" x2="11078" y2="86447"/>
                        <a14:foregroundMark x1="6942" y1="61172" x2="6942" y2="61172"/>
                        <a14:foregroundMark x1="6942" y1="35897" x2="6942" y2="35897"/>
                        <a14:foregroundMark x1="1920" y1="60073" x2="1920" y2="60073"/>
                        <a14:foregroundMark x1="12999" y1="88645" x2="12999" y2="88645"/>
                        <a14:foregroundMark x1="35155" y1="71429" x2="35155" y2="71429"/>
                        <a14:foregroundMark x1="36041" y1="70330" x2="36041" y2="70330"/>
                        <a14:foregroundMark x1="51256" y1="70330" x2="51256" y2="70330"/>
                        <a14:foregroundMark x1="63220" y1="72527" x2="63220" y2="72527"/>
                        <a14:foregroundMark x1="72083" y1="72527" x2="72083" y2="72527"/>
                        <a14:foregroundMark x1="55391" y1="70330" x2="54062" y2="68132"/>
                        <a14:foregroundMark x1="49926" y1="65934" x2="47563" y2="64469"/>
                        <a14:foregroundMark x1="45790" y1="64469" x2="45790" y2="64469"/>
                        <a14:foregroundMark x1="57312" y1="64469" x2="57312" y2="64469"/>
                        <a14:foregroundMark x1="41064" y1="23443" x2="41064" y2="23443"/>
                        <a14:foregroundMark x1="41654" y1="22344" x2="41654" y2="22344"/>
                        <a14:foregroundMark x1="43427" y1="24542" x2="43427" y2="24542"/>
                        <a14:foregroundMark x1="8863" y1="2930" x2="8863" y2="2930"/>
                        <a14:foregroundMark x1="7829" y1="8425" x2="7829" y2="8425"/>
                        <a14:foregroundMark x1="20827" y1="15385" x2="20827" y2="15385"/>
                        <a14:foregroundMark x1="20384" y1="18681" x2="20384" y2="18681"/>
                        <a14:foregroundMark x1="20384" y1="15385" x2="20384" y2="15385"/>
                        <a14:foregroundMark x1="20384" y1="14286" x2="20384" y2="14286"/>
                        <a14:foregroundMark x1="43870" y1="24542" x2="43870" y2="24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25" y="330866"/>
            <a:ext cx="3230925" cy="1302869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0D58EE2E-4FBF-4185-9E01-A077F8915103}"/>
              </a:ext>
            </a:extLst>
          </p:cNvPr>
          <p:cNvGrpSpPr/>
          <p:nvPr/>
        </p:nvGrpSpPr>
        <p:grpSpPr>
          <a:xfrm>
            <a:off x="1384626" y="2010925"/>
            <a:ext cx="9422748" cy="4119365"/>
            <a:chOff x="1384626" y="2681485"/>
            <a:chExt cx="9422748" cy="4119365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A46A9EDF-2E41-44DA-8415-7ABDD98B6484}"/>
                </a:ext>
              </a:extLst>
            </p:cNvPr>
            <p:cNvSpPr/>
            <p:nvPr/>
          </p:nvSpPr>
          <p:spPr>
            <a:xfrm>
              <a:off x="1384626" y="2681485"/>
              <a:ext cx="9422748" cy="4119365"/>
            </a:xfrm>
            <a:prstGeom prst="roundRect">
              <a:avLst>
                <a:gd name="adj" fmla="val 13892"/>
              </a:avLst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276B334-DBEB-43BD-BFF9-D68F8ADC8BC9}"/>
                </a:ext>
              </a:extLst>
            </p:cNvPr>
            <p:cNvCxnSpPr>
              <a:stCxn id="35" idx="1"/>
              <a:endCxn id="35" idx="3"/>
            </p:cNvCxnSpPr>
            <p:nvPr/>
          </p:nvCxnSpPr>
          <p:spPr>
            <a:xfrm>
              <a:off x="1384626" y="4741168"/>
              <a:ext cx="9422748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B5757E5D-4A3C-4DFB-A7AA-33773AA34954}"/>
              </a:ext>
            </a:extLst>
          </p:cNvPr>
          <p:cNvSpPr txBox="1"/>
          <p:nvPr/>
        </p:nvSpPr>
        <p:spPr>
          <a:xfrm>
            <a:off x="4358430" y="2872036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44F0262-3E57-4F4D-AF06-0BA0B04A0339}"/>
              </a:ext>
            </a:extLst>
          </p:cNvPr>
          <p:cNvSpPr txBox="1"/>
          <p:nvPr/>
        </p:nvSpPr>
        <p:spPr>
          <a:xfrm>
            <a:off x="7494784" y="2872036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D79ED51-7DFC-4A4A-887C-0C0ABDEB6722}"/>
              </a:ext>
            </a:extLst>
          </p:cNvPr>
          <p:cNvSpPr txBox="1"/>
          <p:nvPr/>
        </p:nvSpPr>
        <p:spPr>
          <a:xfrm>
            <a:off x="4992935" y="3547387"/>
            <a:ext cx="2188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GB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hơn</a:t>
            </a:r>
            <a:r>
              <a:rPr lang="en-GB" sz="28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2068A23-71A0-44AE-AA5E-E888933D3DBB}"/>
              </a:ext>
            </a:extLst>
          </p:cNvPr>
          <p:cNvSpPr txBox="1"/>
          <p:nvPr/>
        </p:nvSpPr>
        <p:spPr>
          <a:xfrm>
            <a:off x="5878517" y="2779703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F3BEA6A-B905-4CD2-8F0F-23DE6822B197}"/>
              </a:ext>
            </a:extLst>
          </p:cNvPr>
          <p:cNvSpPr txBox="1"/>
          <p:nvPr/>
        </p:nvSpPr>
        <p:spPr>
          <a:xfrm>
            <a:off x="7494784" y="5015451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54208A1-3F27-48C7-B321-8A8F978AB762}"/>
              </a:ext>
            </a:extLst>
          </p:cNvPr>
          <p:cNvSpPr txBox="1"/>
          <p:nvPr/>
        </p:nvSpPr>
        <p:spPr>
          <a:xfrm>
            <a:off x="4929782" y="5614582"/>
            <a:ext cx="24272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 </a:t>
            </a:r>
            <a:r>
              <a:rPr lang="en-GB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hơn</a:t>
            </a:r>
            <a:r>
              <a:rPr lang="en-GB" sz="28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tám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24DD54A-44B2-4641-A468-7428E5DD32BE}"/>
              </a:ext>
            </a:extLst>
          </p:cNvPr>
          <p:cNvSpPr txBox="1"/>
          <p:nvPr/>
        </p:nvSpPr>
        <p:spPr>
          <a:xfrm>
            <a:off x="5878517" y="4923118"/>
            <a:ext cx="48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7EF2DE13-56EF-4B67-BF39-4A5F82F602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55" b="94330" l="8661" r="89764">
                        <a14:foregroundMark x1="46850" y1="14433" x2="46850" y2="14433"/>
                        <a14:foregroundMark x1="38976" y1="5155" x2="38976" y2="5155"/>
                        <a14:foregroundMark x1="9055" y1="83505" x2="9055" y2="83505"/>
                        <a14:foregroundMark x1="79921" y1="94330" x2="79921" y2="94330"/>
                        <a14:foregroundMark x1="88189" y1="89691" x2="88189" y2="896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34776" y="2010925"/>
            <a:ext cx="2505032" cy="191329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0BE23D4-1F02-4855-B4EC-1DAB180125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7787" y="2091832"/>
            <a:ext cx="2929713" cy="158952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6323E93-3568-4BA1-A00D-DC0B2A82B9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9426" y="4269851"/>
            <a:ext cx="2675732" cy="1268815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8437B044-D07F-41D5-A671-6635744C702D}"/>
              </a:ext>
            </a:extLst>
          </p:cNvPr>
          <p:cNvSpPr txBox="1"/>
          <p:nvPr/>
        </p:nvSpPr>
        <p:spPr>
          <a:xfrm>
            <a:off x="4358430" y="5015451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BD6A0917-B4D1-49C8-9973-10DD9BE2D6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01970" y="4201454"/>
            <a:ext cx="2690495" cy="140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77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0" grpId="0"/>
      <p:bldP spid="41" grpId="0"/>
      <p:bldP spid="42" grpId="0"/>
      <p:bldP spid="43" grpId="0"/>
      <p:bldP spid="4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425" y="91313"/>
            <a:ext cx="3438442" cy="15424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E0F0E39-C8CD-4066-8185-6CC4CB24BCC8}"/>
              </a:ext>
            </a:extLst>
          </p:cNvPr>
          <p:cNvSpPr/>
          <p:nvPr/>
        </p:nvSpPr>
        <p:spPr>
          <a:xfrm>
            <a:off x="560571" y="1915886"/>
            <a:ext cx="522514" cy="52251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278288-F560-4A0A-A7BA-50F634890F89}"/>
              </a:ext>
            </a:extLst>
          </p:cNvPr>
          <p:cNvSpPr txBox="1"/>
          <p:nvPr/>
        </p:nvSpPr>
        <p:spPr>
          <a:xfrm>
            <a:off x="1083085" y="1915180"/>
            <a:ext cx="2268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>
                <a:latin typeface="Times New Roman" panose="02020603050405020304" pitchFamily="18" charset="0"/>
                <a:cs typeface="Times New Roman" panose="02020603050405020304" pitchFamily="18" charset="0"/>
              </a:rPr>
              <a:t>Tập viết dấu &lt;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B1037C-999E-408E-AED9-C9A3FA875F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6588" y="3429000"/>
            <a:ext cx="2670279" cy="2786113"/>
          </a:xfrm>
          <a:prstGeom prst="rect">
            <a:avLst/>
          </a:prstGeom>
        </p:spPr>
      </p:pic>
      <p:pic>
        <p:nvPicPr>
          <p:cNvPr id="4" name="407_20200730060352_nho">
            <a:hlinkClick r:id="" action="ppaction://media"/>
            <a:extLst>
              <a:ext uri="{FF2B5EF4-FFF2-40B4-BE49-F238E27FC236}">
                <a16:creationId xmlns:a16="http://schemas.microsoft.com/office/drawing/2014/main" id="{489F9792-E365-4E68-B28B-72E6B5AE59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73429" y="34622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29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</TotalTime>
  <Words>481</Words>
  <Application>Microsoft Office PowerPoint</Application>
  <PresentationFormat>Widescreen</PresentationFormat>
  <Paragraphs>166</Paragraphs>
  <Slides>21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Arial-Rounded</vt:lpstr>
      <vt:lpstr>Calibri</vt:lpstr>
      <vt:lpstr>Calibri Light</vt:lpstr>
      <vt:lpstr>等线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hqphuc NTK</dc:creator>
  <cp:lastModifiedBy>Admin</cp:lastModifiedBy>
  <cp:revision>88</cp:revision>
  <dcterms:created xsi:type="dcterms:W3CDTF">2020-08-20T03:35:56Z</dcterms:created>
  <dcterms:modified xsi:type="dcterms:W3CDTF">2024-09-27T12:05:46Z</dcterms:modified>
</cp:coreProperties>
</file>