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1" r:id="rId2"/>
  </p:sldMasterIdLst>
  <p:notesMasterIdLst>
    <p:notesMasterId r:id="rId25"/>
  </p:notesMasterIdLst>
  <p:sldIdLst>
    <p:sldId id="257" r:id="rId3"/>
    <p:sldId id="262" r:id="rId4"/>
    <p:sldId id="256" r:id="rId5"/>
    <p:sldId id="11610" r:id="rId6"/>
    <p:sldId id="11611" r:id="rId7"/>
    <p:sldId id="259" r:id="rId8"/>
    <p:sldId id="260" r:id="rId9"/>
    <p:sldId id="261" r:id="rId10"/>
    <p:sldId id="2631" r:id="rId11"/>
    <p:sldId id="258" r:id="rId12"/>
    <p:sldId id="347" r:id="rId13"/>
    <p:sldId id="11605" r:id="rId14"/>
    <p:sldId id="278" r:id="rId15"/>
    <p:sldId id="350" r:id="rId16"/>
    <p:sldId id="11606" r:id="rId17"/>
    <p:sldId id="1062" r:id="rId18"/>
    <p:sldId id="11587" r:id="rId19"/>
    <p:sldId id="11607" r:id="rId20"/>
    <p:sldId id="1484" r:id="rId21"/>
    <p:sldId id="11608" r:id="rId22"/>
    <p:sldId id="11609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228" autoAdjust="0"/>
  </p:normalViewPr>
  <p:slideViewPr>
    <p:cSldViewPr snapToGrid="0">
      <p:cViewPr varScale="1">
        <p:scale>
          <a:sx n="58" d="100"/>
          <a:sy n="58" d="100"/>
        </p:scale>
        <p:origin x="9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91F10-8575-471E-9947-D38122ADB12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3C05-8CEA-4806-9D46-5FB77FF0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2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123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23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9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292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37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21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7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319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1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836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95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5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7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18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59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65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07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95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86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39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80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64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74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7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9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3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230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97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411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46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0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01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96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2022/7/21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A055A8-51CE-4E2D-9FF2-E513BA7AA9A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5511" y="134091"/>
            <a:ext cx="1691534" cy="169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emf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9.xml"/><Relationship Id="rId21" Type="http://schemas.microsoft.com/office/2007/relationships/hdphoto" Target="../media/hdphoto3.wdp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image" Target="../media/image13.gif"/><Relationship Id="rId15" Type="http://schemas.openxmlformats.org/officeDocument/2006/relationships/image" Target="../media/image21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slide" Target="slide6.xml"/><Relationship Id="rId26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32.png"/><Relationship Id="rId34" Type="http://schemas.openxmlformats.org/officeDocument/2006/relationships/slide" Target="slide9.xml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24" Type="http://schemas.openxmlformats.org/officeDocument/2006/relationships/slide" Target="slide4.xml"/><Relationship Id="rId32" Type="http://schemas.openxmlformats.org/officeDocument/2006/relationships/image" Target="../media/image35.gif"/><Relationship Id="rId5" Type="http://schemas.openxmlformats.org/officeDocument/2006/relationships/image" Target="../media/image13.gif"/><Relationship Id="rId15" Type="http://schemas.openxmlformats.org/officeDocument/2006/relationships/image" Target="../media/image21.png"/><Relationship Id="rId23" Type="http://schemas.openxmlformats.org/officeDocument/2006/relationships/image" Target="../media/image33.png"/><Relationship Id="rId28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openxmlformats.org/officeDocument/2006/relationships/image" Target="../media/image31.png"/><Relationship Id="rId31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162941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350530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8"/>
            <a:ext cx="11618844" cy="586845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47287-01B4-439B-808D-D9CC722C0ECB}"/>
              </a:ext>
            </a:extLst>
          </p:cNvPr>
          <p:cNvSpPr txBox="1"/>
          <p:nvPr/>
        </p:nvSpPr>
        <p:spPr>
          <a:xfrm>
            <a:off x="895167" y="1317399"/>
            <a:ext cx="103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BE5F27-E47C-4B9E-8B7A-428AB4B03BB9}"/>
              </a:ext>
            </a:extLst>
          </p:cNvPr>
          <p:cNvSpPr/>
          <p:nvPr/>
        </p:nvSpPr>
        <p:spPr>
          <a:xfrm>
            <a:off x="4184375" y="1250697"/>
            <a:ext cx="2792896" cy="20987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594ED18-8971-42DB-9FFA-709B4ED16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8" y="2387565"/>
            <a:ext cx="2250848" cy="44704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F540273-A15C-4709-978D-58502844A59D}"/>
              </a:ext>
            </a:extLst>
          </p:cNvPr>
          <p:cNvGrpSpPr/>
          <p:nvPr/>
        </p:nvGrpSpPr>
        <p:grpSpPr>
          <a:xfrm>
            <a:off x="4512365" y="1399784"/>
            <a:ext cx="844826" cy="715618"/>
            <a:chOff x="4512365" y="1399784"/>
            <a:chExt cx="844826" cy="7156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0F85C0-1398-496E-8C80-270E978B82F4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855ECD1-324B-42B0-92A3-D904CA58A303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7228AE3-D403-4D49-81BC-33EDF314E035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697D0E-D15F-42F7-8D6B-59B881411C8B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A5BDAB-4FEF-4863-8966-3816A34579C2}"/>
              </a:ext>
            </a:extLst>
          </p:cNvPr>
          <p:cNvGrpSpPr/>
          <p:nvPr/>
        </p:nvGrpSpPr>
        <p:grpSpPr>
          <a:xfrm>
            <a:off x="5746475" y="1398151"/>
            <a:ext cx="844826" cy="715618"/>
            <a:chOff x="4512365" y="1399784"/>
            <a:chExt cx="844826" cy="7156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23FA33-461D-4DE0-A608-1CA7047D55BC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89AE478-C151-4E10-8FB7-5C3C7CA5F06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5A30C4-E17C-47B1-BE97-317F3F6AB99A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C615894-033D-42F9-B5B8-735EAC90C9AC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396FC9-DD17-41F0-A442-77DFCA681078}"/>
              </a:ext>
            </a:extLst>
          </p:cNvPr>
          <p:cNvGrpSpPr/>
          <p:nvPr/>
        </p:nvGrpSpPr>
        <p:grpSpPr>
          <a:xfrm>
            <a:off x="4512365" y="2416877"/>
            <a:ext cx="844826" cy="715618"/>
            <a:chOff x="4512365" y="1399784"/>
            <a:chExt cx="844826" cy="71561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9FAF32-AC41-4512-9B45-C33C03D859BF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9953672-6592-4D8A-AB37-1048077502B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DC632AE-8477-4E92-B15B-9DA044690984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40E9D5C-E5F7-491B-B3E5-6DA2891D68ED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B61981-B443-41F2-8C10-3BA9A97C5826}"/>
              </a:ext>
            </a:extLst>
          </p:cNvPr>
          <p:cNvGrpSpPr/>
          <p:nvPr/>
        </p:nvGrpSpPr>
        <p:grpSpPr>
          <a:xfrm>
            <a:off x="5789179" y="2408571"/>
            <a:ext cx="844826" cy="715618"/>
            <a:chOff x="4512365" y="1399784"/>
            <a:chExt cx="844826" cy="71561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D4FE863-B3C7-4E07-A30A-0659B591311B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48CBCEB-8FDD-4FB5-9F76-F474D64C09CE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AA195E4-E1D2-4225-AC3F-59891FFD7AC3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91389AD-16A3-4F55-AADD-EE34960415D9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6D3156-9676-4B1D-A99A-5E1597859E9D}"/>
              </a:ext>
            </a:extLst>
          </p:cNvPr>
          <p:cNvSpPr/>
          <p:nvPr/>
        </p:nvSpPr>
        <p:spPr>
          <a:xfrm>
            <a:off x="235226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4 = 12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54A3787-AC7A-4D90-9BED-69D296751EF8}"/>
              </a:ext>
            </a:extLst>
          </p:cNvPr>
          <p:cNvSpPr/>
          <p:nvPr/>
        </p:nvSpPr>
        <p:spPr>
          <a:xfrm>
            <a:off x="781050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3 = 4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3080568-0B84-45A0-8F0B-D6617C92D0EB}"/>
              </a:ext>
            </a:extLst>
          </p:cNvPr>
          <p:cNvSpPr/>
          <p:nvPr/>
        </p:nvSpPr>
        <p:spPr>
          <a:xfrm>
            <a:off x="6286135" y="4129127"/>
            <a:ext cx="1406752" cy="4621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" descr="Không có mô tả.">
            <a:extLst>
              <a:ext uri="{FF2B5EF4-FFF2-40B4-BE49-F238E27FC236}">
                <a16:creationId xmlns:a16="http://schemas.microsoft.com/office/drawing/2014/main" id="{0E681468-A5AE-41FD-8F06-6D44E533E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99779" y="42387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18DD206-FAC4-4D61-B3CF-BAE877EB48F6}"/>
              </a:ext>
            </a:extLst>
          </p:cNvPr>
          <p:cNvSpPr txBox="1"/>
          <p:nvPr/>
        </p:nvSpPr>
        <p:spPr>
          <a:xfrm>
            <a:off x="3633992" y="6445097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371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3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4" descr="Không có mô tả.">
            <a:extLst>
              <a:ext uri="{FF2B5EF4-FFF2-40B4-BE49-F238E27FC236}">
                <a16:creationId xmlns:a16="http://schemas.microsoft.com/office/drawing/2014/main" id="{4F693793-6CEF-44D5-BF57-BE05B11BF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50741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C95C8C-308C-445A-8993-7BA1DD34611E}"/>
              </a:ext>
            </a:extLst>
          </p:cNvPr>
          <p:cNvSpPr txBox="1"/>
          <p:nvPr/>
        </p:nvSpPr>
        <p:spPr>
          <a:xfrm>
            <a:off x="873810" y="1478046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Hoàn thành bảng chia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</a:t>
                          </a:r>
                          <a:r>
                            <a:rPr lang="vi-VN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1    =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8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3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4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5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6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7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1304" r="-101149" b="-9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191304" r="-101149" b="-8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291304" r="-101149" b="-7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395604" r="-101149" b="-634066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490217" r="-101149" b="-5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590217" r="-101149" b="-4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690217" r="-101149" b="-3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790217" r="-101149" b="-2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890217" r="-101149" b="-1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90217" r="-101149" b="-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EC390995-5C64-4828-B316-7464CED17C29}"/>
              </a:ext>
            </a:extLst>
          </p:cNvPr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C22AACB-EF3A-4B7E-B7C4-A82812CA3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685432-4033-4353-8FCD-BE806D166624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Lập bảng chia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từ bảng nhân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CB1D62B-716A-40C5-AC5A-D75AE7556DAB}"/>
              </a:ext>
            </a:extLst>
          </p:cNvPr>
          <p:cNvSpPr/>
          <p:nvPr/>
        </p:nvSpPr>
        <p:spPr>
          <a:xfrm>
            <a:off x="9987832" y="262559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67735CB-6166-4081-AC79-41149F2DB458}"/>
              </a:ext>
            </a:extLst>
          </p:cNvPr>
          <p:cNvSpPr/>
          <p:nvPr/>
        </p:nvSpPr>
        <p:spPr>
          <a:xfrm>
            <a:off x="9987831" y="319448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6C774C6-80E8-42AE-980E-404E483736E7}"/>
              </a:ext>
            </a:extLst>
          </p:cNvPr>
          <p:cNvSpPr/>
          <p:nvPr/>
        </p:nvSpPr>
        <p:spPr>
          <a:xfrm>
            <a:off x="9995578" y="377299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22075FF-D201-4864-A4DA-24C2D392B5B5}"/>
              </a:ext>
            </a:extLst>
          </p:cNvPr>
          <p:cNvSpPr/>
          <p:nvPr/>
        </p:nvSpPr>
        <p:spPr>
          <a:xfrm>
            <a:off x="9995578" y="4302617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DE1EF6E-41C4-4317-8B9C-74003F7160D6}"/>
              </a:ext>
            </a:extLst>
          </p:cNvPr>
          <p:cNvSpPr/>
          <p:nvPr/>
        </p:nvSpPr>
        <p:spPr>
          <a:xfrm>
            <a:off x="9987830" y="4859078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4A495FE-E655-4E78-A2E3-C5613BAD5E35}"/>
              </a:ext>
            </a:extLst>
          </p:cNvPr>
          <p:cNvSpPr/>
          <p:nvPr/>
        </p:nvSpPr>
        <p:spPr>
          <a:xfrm>
            <a:off x="9987829" y="543759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73363F7-5FA7-491B-888B-56FC675B5130}"/>
              </a:ext>
            </a:extLst>
          </p:cNvPr>
          <p:cNvSpPr/>
          <p:nvPr/>
        </p:nvSpPr>
        <p:spPr>
          <a:xfrm>
            <a:off x="8686474" y="940662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9A50B0E-2D18-4DC1-A69F-D62E881D8C1C}"/>
              </a:ext>
            </a:extLst>
          </p:cNvPr>
          <p:cNvSpPr txBox="1"/>
          <p:nvPr/>
        </p:nvSpPr>
        <p:spPr>
          <a:xfrm>
            <a:off x="3431994" y="3554384"/>
            <a:ext cx="1281120" cy="400110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0D704B-581D-46AF-B1A5-0C51E42BBAEB}"/>
              </a:ext>
            </a:extLst>
          </p:cNvPr>
          <p:cNvSpPr txBox="1"/>
          <p:nvPr/>
        </p:nvSpPr>
        <p:spPr>
          <a:xfrm>
            <a:off x="2614296" y="407687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chia đều là số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8689-A51D-41F5-B838-13A3EC10C7CE}"/>
              </a:ext>
            </a:extLst>
          </p:cNvPr>
          <p:cNvSpPr/>
          <p:nvPr/>
        </p:nvSpPr>
        <p:spPr>
          <a:xfrm>
            <a:off x="9342063" y="940662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55E0F91-3821-4100-8CB2-00575DDFF483}"/>
              </a:ext>
            </a:extLst>
          </p:cNvPr>
          <p:cNvSpPr/>
          <p:nvPr/>
        </p:nvSpPr>
        <p:spPr>
          <a:xfrm>
            <a:off x="9938877" y="908221"/>
            <a:ext cx="409297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50CC92B-505F-4A0E-80AA-6DBE130EF8EA}"/>
              </a:ext>
            </a:extLst>
          </p:cNvPr>
          <p:cNvSpPr/>
          <p:nvPr/>
        </p:nvSpPr>
        <p:spPr>
          <a:xfrm>
            <a:off x="9980839" y="210276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026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uiExpand="1" build="p"/>
      <p:bldP spid="53" grpId="0" animBg="1"/>
      <p:bldP spid="54" grpId="0" animBg="1"/>
      <p:bldP spid="55" grpId="0" animBg="1"/>
      <p:bldP spid="5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4244009" y="3289435"/>
            <a:ext cx="4023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</a:p>
        </p:txBody>
      </p:sp>
    </p:spTree>
    <p:extLst>
      <p:ext uri="{BB962C8B-B14F-4D97-AF65-F5344CB8AC3E}">
        <p14:creationId xmlns:p14="http://schemas.microsoft.com/office/powerpoint/2010/main" val="3014530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43A68C6-E0D7-4018-911C-F530408CAF01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3 : 3 = 1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6 : 3 = 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9 : 3 = 3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12 : 3 = 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15 : 3 = 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18 : 3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21 : 3 = 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24 : 3 = 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27 :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30 : 3 = 10</a:t>
            </a:r>
          </a:p>
        </p:txBody>
      </p:sp>
      <p:pic>
        <p:nvPicPr>
          <p:cNvPr id="14" name="图片 9">
            <a:extLst>
              <a:ext uri="{FF2B5EF4-FFF2-40B4-BE49-F238E27FC236}">
                <a16:creationId xmlns:a16="http://schemas.microsoft.com/office/drawing/2014/main" id="{B3D56178-EE36-455B-A0AE-64275CE87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C4022FD9-895F-4066-84C0-4230C2271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68241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id="{653439EF-9FFC-401A-9034-5C7DC17893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43" y="120919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mpound adjectives | Baamboozle">
            <a:extLst>
              <a:ext uri="{FF2B5EF4-FFF2-40B4-BE49-F238E27FC236}">
                <a16:creationId xmlns:a16="http://schemas.microsoft.com/office/drawing/2014/main" id="{187E11AF-92F9-4ADD-96C3-A06193BCBF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30" y="171170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ompound adjectives | Baamboozle">
            <a:extLst>
              <a:ext uri="{FF2B5EF4-FFF2-40B4-BE49-F238E27FC236}">
                <a16:creationId xmlns:a16="http://schemas.microsoft.com/office/drawing/2014/main" id="{35072B8A-927C-4A8F-A64F-D59483136F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234780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B004337-B6E2-45CE-BB0E-5535DC73A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286246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ompound adjectives | Baamboozle">
            <a:extLst>
              <a:ext uri="{FF2B5EF4-FFF2-40B4-BE49-F238E27FC236}">
                <a16:creationId xmlns:a16="http://schemas.microsoft.com/office/drawing/2014/main" id="{1CB5B5A4-1C62-4C83-B4C9-8C56ABE32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342900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mpound adjectives | Baamboozle">
            <a:extLst>
              <a:ext uri="{FF2B5EF4-FFF2-40B4-BE49-F238E27FC236}">
                <a16:creationId xmlns:a16="http://schemas.microsoft.com/office/drawing/2014/main" id="{0264CBC4-6649-4956-A0BF-98CB67A0CF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82" y="39557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ompound adjectives | Baamboozle">
            <a:extLst>
              <a:ext uri="{FF2B5EF4-FFF2-40B4-BE49-F238E27FC236}">
                <a16:creationId xmlns:a16="http://schemas.microsoft.com/office/drawing/2014/main" id="{C4AA0068-F2A7-49BE-98AD-AC3D189A6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4510192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mpound adjectives | Baamboozle">
            <a:extLst>
              <a:ext uri="{FF2B5EF4-FFF2-40B4-BE49-F238E27FC236}">
                <a16:creationId xmlns:a16="http://schemas.microsoft.com/office/drawing/2014/main" id="{5EE3C510-C214-4553-BD87-3D22E85734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37" y="504252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ompound adjectives | Baamboozle">
            <a:extLst>
              <a:ext uri="{FF2B5EF4-FFF2-40B4-BE49-F238E27FC236}">
                <a16:creationId xmlns:a16="http://schemas.microsoft.com/office/drawing/2014/main" id="{713DCA28-2B09-4847-9A41-A23609049C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7" y="556054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053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495603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Hoạt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0930EE-5433-4DE6-9AE1-6FA71301609D}"/>
              </a:ext>
            </a:extLst>
          </p:cNvPr>
          <p:cNvSpPr txBox="1"/>
          <p:nvPr/>
        </p:nvSpPr>
        <p:spPr>
          <a:xfrm>
            <a:off x="2645023" y="6383232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955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CC8D15EB-7668-442D-8FEA-C0F1498D0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1235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F3E5899-4512-4258-ABC1-38E33E291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046853"/>
              </p:ext>
            </p:extLst>
          </p:nvPr>
        </p:nvGraphicFramePr>
        <p:xfrm>
          <a:off x="198304" y="1379250"/>
          <a:ext cx="11480599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267">
                  <a:extLst>
                    <a:ext uri="{9D8B030D-6E8A-4147-A177-3AD203B41FA5}">
                      <a16:colId xmlns:a16="http://schemas.microsoft.com/office/drawing/2014/main" val="1635152956"/>
                    </a:ext>
                  </a:extLst>
                </a:gridCol>
                <a:gridCol w="1333041">
                  <a:extLst>
                    <a:ext uri="{9D8B030D-6E8A-4147-A177-3AD203B41FA5}">
                      <a16:colId xmlns:a16="http://schemas.microsoft.com/office/drawing/2014/main" val="2906933124"/>
                    </a:ext>
                  </a:extLst>
                </a:gridCol>
                <a:gridCol w="1520328">
                  <a:extLst>
                    <a:ext uri="{9D8B030D-6E8A-4147-A177-3AD203B41FA5}">
                      <a16:colId xmlns:a16="http://schemas.microsoft.com/office/drawing/2014/main" val="2010161946"/>
                    </a:ext>
                  </a:extLst>
                </a:gridCol>
                <a:gridCol w="1356857">
                  <a:extLst>
                    <a:ext uri="{9D8B030D-6E8A-4147-A177-3AD203B41FA5}">
                      <a16:colId xmlns:a16="http://schemas.microsoft.com/office/drawing/2014/main" val="4098922468"/>
                    </a:ext>
                  </a:extLst>
                </a:gridCol>
                <a:gridCol w="1519334">
                  <a:extLst>
                    <a:ext uri="{9D8B030D-6E8A-4147-A177-3AD203B41FA5}">
                      <a16:colId xmlns:a16="http://schemas.microsoft.com/office/drawing/2014/main" val="2009671664"/>
                    </a:ext>
                  </a:extLst>
                </a:gridCol>
                <a:gridCol w="1438917">
                  <a:extLst>
                    <a:ext uri="{9D8B030D-6E8A-4147-A177-3AD203B41FA5}">
                      <a16:colId xmlns:a16="http://schemas.microsoft.com/office/drawing/2014/main" val="1957916432"/>
                    </a:ext>
                  </a:extLst>
                </a:gridCol>
                <a:gridCol w="1524855">
                  <a:extLst>
                    <a:ext uri="{9D8B030D-6E8A-4147-A177-3AD203B41FA5}">
                      <a16:colId xmlns:a16="http://schemas.microsoft.com/office/drawing/2014/main" val="1570075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78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31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41672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68C4F9-7829-4677-B150-3F9D51974C3E}"/>
              </a:ext>
            </a:extLst>
          </p:cNvPr>
          <p:cNvSpPr/>
          <p:nvPr/>
        </p:nvSpPr>
        <p:spPr>
          <a:xfrm>
            <a:off x="4695830" y="2996588"/>
            <a:ext cx="612648" cy="5584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13E6684-0D34-4AFF-B7EB-C4C74F7442FE}"/>
              </a:ext>
            </a:extLst>
          </p:cNvPr>
          <p:cNvSpPr/>
          <p:nvPr/>
        </p:nvSpPr>
        <p:spPr>
          <a:xfrm>
            <a:off x="6021710" y="2996589"/>
            <a:ext cx="612648" cy="5584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F4C695-2DA3-4E54-B689-79BF3DDFC95C}"/>
              </a:ext>
            </a:extLst>
          </p:cNvPr>
          <p:cNvSpPr/>
          <p:nvPr/>
        </p:nvSpPr>
        <p:spPr>
          <a:xfrm>
            <a:off x="7516092" y="2920252"/>
            <a:ext cx="612648" cy="68654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79318F-683C-4628-B715-0C096EB72732}"/>
              </a:ext>
            </a:extLst>
          </p:cNvPr>
          <p:cNvSpPr/>
          <p:nvPr/>
        </p:nvSpPr>
        <p:spPr>
          <a:xfrm>
            <a:off x="9010475" y="2999389"/>
            <a:ext cx="695385" cy="55567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2F3207-2E62-4B0B-AF26-A8B9F10D2EA2}"/>
              </a:ext>
            </a:extLst>
          </p:cNvPr>
          <p:cNvSpPr/>
          <p:nvPr/>
        </p:nvSpPr>
        <p:spPr>
          <a:xfrm>
            <a:off x="10431185" y="2997077"/>
            <a:ext cx="905171" cy="5556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2AF21-39DC-4632-AA5C-1FA062C6BA66}"/>
              </a:ext>
            </a:extLst>
          </p:cNvPr>
          <p:cNvGrpSpPr/>
          <p:nvPr/>
        </p:nvGrpSpPr>
        <p:grpSpPr>
          <a:xfrm>
            <a:off x="1840763" y="4033772"/>
            <a:ext cx="7337778" cy="1444978"/>
            <a:chOff x="3657600" y="304800"/>
            <a:chExt cx="7337778" cy="14449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5C026A-9EB1-4081-9A91-866CE7BAE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7600" y="304800"/>
              <a:ext cx="7337778" cy="144497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EE149C-39D4-42AE-A46D-C4EEB91D1629}"/>
                </a:ext>
              </a:extLst>
            </p:cNvPr>
            <p:cNvSpPr txBox="1"/>
            <p:nvPr/>
          </p:nvSpPr>
          <p:spPr>
            <a:xfrm>
              <a:off x="4687915" y="667526"/>
              <a:ext cx="5684634" cy="5632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Thương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=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Số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bị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chia :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Số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53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914087" y="251063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62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BABE01-186F-4BFD-A3F3-531C0E8F4403}"/>
              </a:ext>
            </a:extLst>
          </p:cNvPr>
          <p:cNvGrpSpPr/>
          <p:nvPr/>
        </p:nvGrpSpPr>
        <p:grpSpPr>
          <a:xfrm>
            <a:off x="4315075" y="1886529"/>
            <a:ext cx="2830329" cy="4474829"/>
            <a:chOff x="4315075" y="1886529"/>
            <a:chExt cx="2830329" cy="4474829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932C6261-3ECA-47BA-9888-B099B50E0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075" y="1886529"/>
              <a:ext cx="2830329" cy="447482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74F7E7-DC9F-48F1-BA74-D0818E18D045}"/>
                </a:ext>
              </a:extLst>
            </p:cNvPr>
            <p:cNvSpPr txBox="1"/>
            <p:nvPr/>
          </p:nvSpPr>
          <p:spPr>
            <a:xfrm>
              <a:off x="4992624" y="218541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6FBECA-0CFF-457B-86CC-5C457F109194}"/>
                </a:ext>
              </a:extLst>
            </p:cNvPr>
            <p:cNvSpPr txBox="1"/>
            <p:nvPr/>
          </p:nvSpPr>
          <p:spPr>
            <a:xfrm>
              <a:off x="5939921" y="2084832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CC8D6A-185D-474F-954B-F05116D2409A}"/>
                </a:ext>
              </a:extLst>
            </p:cNvPr>
            <p:cNvSpPr txBox="1"/>
            <p:nvPr/>
          </p:nvSpPr>
          <p:spPr>
            <a:xfrm>
              <a:off x="6479417" y="2953953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28FE4-BA7E-4F14-A244-B858306ADAE7}"/>
                </a:ext>
              </a:extLst>
            </p:cNvPr>
            <p:cNvSpPr txBox="1"/>
            <p:nvPr/>
          </p:nvSpPr>
          <p:spPr>
            <a:xfrm>
              <a:off x="6088983" y="3831555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81F17B-E3BD-4250-BBAC-5AFC51601C50}"/>
                </a:ext>
              </a:extLst>
            </p:cNvPr>
            <p:cNvSpPr txBox="1"/>
            <p:nvPr/>
          </p:nvSpPr>
          <p:spPr>
            <a:xfrm>
              <a:off x="5032562" y="3831774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C3B09D-8F17-4D97-B444-7396471B0EAF}"/>
                </a:ext>
              </a:extLst>
            </p:cNvPr>
            <p:cNvSpPr txBox="1"/>
            <p:nvPr/>
          </p:nvSpPr>
          <p:spPr>
            <a:xfrm>
              <a:off x="4493066" y="299052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67CE67EF-C442-4722-8234-97EE26F78CDD}"/>
                </a:ext>
              </a:extLst>
            </p:cNvPr>
            <p:cNvSpPr/>
            <p:nvPr/>
          </p:nvSpPr>
          <p:spPr>
            <a:xfrm rot="10800000">
              <a:off x="5639060" y="4516305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AEDCAAD-64CE-4E5F-B889-DD227CB4792D}"/>
                </a:ext>
              </a:extLst>
            </p:cNvPr>
            <p:cNvSpPr/>
            <p:nvPr/>
          </p:nvSpPr>
          <p:spPr>
            <a:xfrm rot="2836887">
              <a:off x="4781851" y="4480170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9E2C78-0211-4988-B2CD-9A370B5057A9}"/>
              </a:ext>
            </a:extLst>
          </p:cNvPr>
          <p:cNvGrpSpPr/>
          <p:nvPr/>
        </p:nvGrpSpPr>
        <p:grpSpPr>
          <a:xfrm>
            <a:off x="2077538" y="951170"/>
            <a:ext cx="1955990" cy="1955990"/>
            <a:chOff x="1854739" y="713617"/>
            <a:chExt cx="1955990" cy="1955990"/>
          </a:xfrm>
        </p:grpSpPr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C18C9C22-03A6-4959-9903-1FC0DC9E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86CD7D3-9F17-4F29-8FF5-8E8B2AC0D810}"/>
                </a:ext>
              </a:extLst>
            </p:cNvPr>
            <p:cNvSpPr/>
            <p:nvPr/>
          </p:nvSpPr>
          <p:spPr>
            <a:xfrm>
              <a:off x="1993392" y="1886529"/>
              <a:ext cx="708399" cy="29888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 : 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8895144-6909-4EA6-866B-0639CC6B1B77}"/>
              </a:ext>
            </a:extLst>
          </p:cNvPr>
          <p:cNvGrpSpPr/>
          <p:nvPr/>
        </p:nvGrpSpPr>
        <p:grpSpPr>
          <a:xfrm>
            <a:off x="1171685" y="2377219"/>
            <a:ext cx="1955990" cy="1955990"/>
            <a:chOff x="1854739" y="713617"/>
            <a:chExt cx="1955990" cy="1955990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A1AEF6B0-13AC-475C-A4E2-4F4F1066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8BED9D1-3AF0-4186-A67B-CC2BA5BC13BE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24 : 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DB85A0-C499-46DB-BC8E-79FE9F40C431}"/>
              </a:ext>
            </a:extLst>
          </p:cNvPr>
          <p:cNvGrpSpPr/>
          <p:nvPr/>
        </p:nvGrpSpPr>
        <p:grpSpPr>
          <a:xfrm rot="20790283">
            <a:off x="2230451" y="3924015"/>
            <a:ext cx="1955990" cy="1955990"/>
            <a:chOff x="1854739" y="713617"/>
            <a:chExt cx="1955990" cy="1955990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9CB2BDD5-F510-4EB2-87F3-13E6542EB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1F6B0A2-940E-4C9E-8B57-C4B4C83E506F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21 : 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DC096C-BD6B-4EE2-9533-D601A8E1E02F}"/>
              </a:ext>
            </a:extLst>
          </p:cNvPr>
          <p:cNvGrpSpPr/>
          <p:nvPr/>
        </p:nvGrpSpPr>
        <p:grpSpPr>
          <a:xfrm>
            <a:off x="7369929" y="992734"/>
            <a:ext cx="1777457" cy="1777457"/>
            <a:chOff x="7369929" y="992734"/>
            <a:chExt cx="1777457" cy="1777457"/>
          </a:xfrm>
        </p:grpSpPr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D670FEA6-BDC5-43D6-B842-2110DE250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236265A-27D4-41A0-8438-893DBC56EFFE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27 :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64BDCA3-5EC5-445C-A1DD-522DE375D9FE}"/>
              </a:ext>
            </a:extLst>
          </p:cNvPr>
          <p:cNvGrpSpPr/>
          <p:nvPr/>
        </p:nvGrpSpPr>
        <p:grpSpPr>
          <a:xfrm>
            <a:off x="8483182" y="2638873"/>
            <a:ext cx="1777457" cy="1777457"/>
            <a:chOff x="7369929" y="992734"/>
            <a:chExt cx="1777457" cy="1777457"/>
          </a:xfrm>
        </p:grpSpPr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41B4056A-1ED5-4E29-A978-D47BE56A9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484813B-04F8-440B-AAC0-C9677B9AAE91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12 : 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4F459A-2DCD-4B0D-A9A1-E734A0054A00}"/>
              </a:ext>
            </a:extLst>
          </p:cNvPr>
          <p:cNvGrpSpPr/>
          <p:nvPr/>
        </p:nvGrpSpPr>
        <p:grpSpPr>
          <a:xfrm rot="441292">
            <a:off x="7367706" y="4194268"/>
            <a:ext cx="1777457" cy="1777457"/>
            <a:chOff x="7369929" y="992734"/>
            <a:chExt cx="1777457" cy="1777457"/>
          </a:xfrm>
        </p:grpSpPr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id="{88CDBEEB-6221-46BE-BDA0-6372E7C36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72234EC-A9A6-4EDE-8901-3BA0725856B6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18 : 3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A10932-2C3E-4CA6-91C8-D0AB9DEA4796}"/>
              </a:ext>
            </a:extLst>
          </p:cNvPr>
          <p:cNvSpPr/>
          <p:nvPr/>
        </p:nvSpPr>
        <p:spPr>
          <a:xfrm>
            <a:off x="2216191" y="21457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5FC7FE-E66B-42AA-88F4-32506C992A02}"/>
              </a:ext>
            </a:extLst>
          </p:cNvPr>
          <p:cNvSpPr/>
          <p:nvPr/>
        </p:nvSpPr>
        <p:spPr>
          <a:xfrm>
            <a:off x="8107932" y="2041978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6D3EEC1-5A24-4A60-AADE-A25FDAE95DD5}"/>
              </a:ext>
            </a:extLst>
          </p:cNvPr>
          <p:cNvSpPr/>
          <p:nvPr/>
        </p:nvSpPr>
        <p:spPr>
          <a:xfrm>
            <a:off x="1214602" y="35753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E41CE15-1981-4C85-A1A4-93B0AA4EF87D}"/>
              </a:ext>
            </a:extLst>
          </p:cNvPr>
          <p:cNvSpPr/>
          <p:nvPr/>
        </p:nvSpPr>
        <p:spPr>
          <a:xfrm>
            <a:off x="9221185" y="3651274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4D31DC1-E100-4119-86C2-75DACC454DF9}"/>
              </a:ext>
            </a:extLst>
          </p:cNvPr>
          <p:cNvSpPr/>
          <p:nvPr/>
        </p:nvSpPr>
        <p:spPr>
          <a:xfrm rot="20808062">
            <a:off x="2394509" y="5255019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981FD7C-3EBB-4892-9DF7-28AF24D7F204}"/>
              </a:ext>
            </a:extLst>
          </p:cNvPr>
          <p:cNvSpPr/>
          <p:nvPr/>
        </p:nvSpPr>
        <p:spPr>
          <a:xfrm rot="746096">
            <a:off x="8050794" y="5269711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4429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6 0.05741 L 0.00886 0.05741 C 0.06745 0.0713 0.03268 0.06505 0.14609 0.05995 C 0.14844 0.05995 0.15065 0.05833 0.15287 0.05741 C 0.16315 0.05301 0.15495 0.05602 0.16263 0.05324 C 0.1638 0.05208 0.16511 0.05069 0.16628 0.04931 C 0.16732 0.04838 0.1694 0.04676 0.1694 0.04676 " pathEditMode="relative" ptsTypes="AAAAAAA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06967 L -0.0039 0.06967 C -0.01028 0.08402 -0.01471 0.09375 -0.02044 0.11088 C -0.02356 0.12037 -0.02552 0.13101 -0.02877 0.14027 C -0.03828 0.16782 -0.05898 0.21921 -0.07213 0.23888 C -0.07695 0.24606 -0.08177 0.25277 -0.08645 0.26018 C -0.08958 0.26527 -0.09192 0.27199 -0.09544 0.27615 C -0.10299 0.28541 -0.11198 0.29074 -0.1194 0.30023 C -0.1233 0.30532 -0.13164 0.31574 -0.13515 0.32152 C -0.13658 0.32407 -0.13737 0.32754 -0.13893 0.32963 C -0.13997 0.33101 -0.14153 0.33101 -0.1427 0.33217 C -0.14453 0.33402 -0.14518 0.33541 -0.14635 0.33773 " pathEditMode="relative" ptsTypes="AAAAAAAAAAAA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7 3.7037E-6 L 1.73472E-17 3.7037E-6 C 0.00938 0.00254 0.01914 0.00486 0.02865 0.0081 C 0.04049 0.0118 0.05208 0.01666 0.06406 0.02037 C 0.0763 0.02384 0.11706 0.03287 0.12813 0.03449 C 0.13438 0.03564 0.14089 0.03564 0.14714 0.0368 C 0.21146 0.04676 0.1444 0.03819 0.19063 0.04375 C 0.20313 0.04768 0.20833 0.04745 0.21862 0.05717 C 0.2194 0.05787 0.22018 0.05833 0.22083 0.05902 C 0.22201 0.06041 0.22396 0.06342 0.22396 0.06365 " pathEditMode="relative" rAng="0" ptsTypes="AAAAAAAA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56 0.02963 L -0.05156 0.02963 C -0.05807 0.03009 -0.06471 0.02986 -0.07109 0.03079 C -0.07565 0.03171 -0.08008 0.03357 -0.08464 0.03496 C -0.08841 0.03588 -0.09219 0.03634 -0.09583 0.0375 C -0.11406 0.04306 -0.08893 0.03773 -0.10859 0.04167 C -0.11719 0.03704 -0.12617 0.03519 -0.13411 0.02824 C -0.14076 0.02246 -0.14557 0.01181 -0.15143 0.00417 C -0.15755 -0.0037 -0.16406 -0.01041 -0.17018 -0.01852 C -0.17604 -0.02616 -0.18151 -0.03495 -0.18737 -0.04236 C -0.19076 -0.04653 -0.19466 -0.04884 -0.19792 -0.05301 C -0.20195 -0.05856 -0.20521 -0.06597 -0.20911 -0.07176 C -0.21471 -0.08009 -0.22188 -0.08565 -0.22643 -0.09583 C -0.22839 -0.10023 -0.23021 -0.10509 -0.23242 -0.10903 C -0.23516 -0.11412 -0.23906 -0.1169 -0.24141 -0.12245 C -0.24219 -0.1243 -0.24284 -0.12616 -0.24375 -0.12778 C -0.25182 -0.14375 -0.24531 -0.12893 -0.25039 -0.1412 C -0.25104 -0.14653 -0.2513 -0.15046 -0.25273 -0.15579 C -0.25326 -0.1581 -0.25417 -0.16018 -0.25495 -0.1625 C -0.25651 -0.17361 -0.25638 -0.16944 -0.25638 -0.1743 " pathEditMode="relative" ptsTypes="AAAAAAAAAAAAAAAAAAAA">
                                      <p:cBhvr>
                                        <p:cTn id="1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47 C 0.01159 -0.09722 -0.00182 -0.01226 0.02175 -0.10532 C 0.02748 -0.12847 0.03177 -0.15208 0.03698 -0.17546 C 0.04154 -0.19768 0.04154 -0.20254 0.04779 -0.22222 C 0.04987 -0.22916 0.05208 -0.2368 0.05547 -0.24305 C 0.05912 -0.25 0.06393 -0.25532 0.06862 -0.26111 C 0.07096 -0.26435 0.07617 -0.26967 0.07943 -0.27152 C 0.08333 -0.27407 0.08646 -0.27453 0.09037 -0.27592 C 0.10964 -0.28333 0.08828 -0.27523 0.10339 -0.28194 C 0.10586 -0.2831 0.11133 -0.28472 0.11133 -0.28472 " pathEditMode="relative" rAng="0" ptsTypes="AAAAAAAAA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5 -0.00393 L -0.05325 -0.00393 C -0.05533 -0.0081 -0.05755 -0.0118 -0.05937 -0.01597 C -0.06289 -0.02453 -0.06211 -0.02639 -0.06458 -0.03611 C -0.07552 -0.07916 -0.06445 -0.02893 -0.07356 -0.07592 C -0.075 -0.0831 -0.07682 -0.09004 -0.07812 -0.09722 C -0.07981 -0.10694 -0.08073 -0.11713 -0.08255 -0.12662 C -0.08424 -0.13495 -0.08672 -0.14259 -0.08854 -0.15069 C -0.09127 -0.16273 -0.09414 -0.17963 -0.09752 -0.19189 C -0.10065 -0.20324 -0.10507 -0.21342 -0.10729 -0.22523 C -0.11302 -0.25532 -0.10612 -0.22222 -0.1125 -0.24514 C -0.11328 -0.24768 -0.11289 -0.25115 -0.11406 -0.25324 L -0.12148 -0.26643 " pathEditMode="relative" ptsTypes="AAAAAAAAAAAAA">
                                      <p:cBhvr>
                                        <p:cTn id="12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  <p:bldP spid="48" grpId="0" animBg="1"/>
      <p:bldP spid="49" grpId="0" animBg="1"/>
      <p:bldP spid="50" grpId="0" animBg="1"/>
      <p:bldP spid="53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0930EE-5433-4DE6-9AE1-6FA71301609D}"/>
              </a:ext>
            </a:extLst>
          </p:cNvPr>
          <p:cNvSpPr txBox="1"/>
          <p:nvPr/>
        </p:nvSpPr>
        <p:spPr>
          <a:xfrm>
            <a:off x="2645023" y="6383232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4515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771B577-F5A7-46BC-9890-8B91F9A3338B}"/>
              </a:ext>
            </a:extLst>
          </p:cNvPr>
          <p:cNvSpPr/>
          <p:nvPr/>
        </p:nvSpPr>
        <p:spPr>
          <a:xfrm>
            <a:off x="227145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D2B8FD-8B88-4FB5-8780-25BADD0E3542}"/>
              </a:ext>
            </a:extLst>
          </p:cNvPr>
          <p:cNvSpPr/>
          <p:nvPr/>
        </p:nvSpPr>
        <p:spPr>
          <a:xfrm>
            <a:off x="2814897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ECFD34-97FE-48B2-B410-D9E079B721C9}"/>
              </a:ext>
            </a:extLst>
          </p:cNvPr>
          <p:cNvSpPr/>
          <p:nvPr/>
        </p:nvSpPr>
        <p:spPr>
          <a:xfrm>
            <a:off x="5228913" y="4837176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9E14573-D980-4299-A252-15270912A02C}"/>
              </a:ext>
            </a:extLst>
          </p:cNvPr>
          <p:cNvSpPr/>
          <p:nvPr/>
        </p:nvSpPr>
        <p:spPr>
          <a:xfrm>
            <a:off x="7810500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878F55-7DD7-4E0D-A522-7F16D761E78F}"/>
              </a:ext>
            </a:extLst>
          </p:cNvPr>
          <p:cNvSpPr/>
          <p:nvPr/>
        </p:nvSpPr>
        <p:spPr>
          <a:xfrm>
            <a:off x="10115143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800881" y="205270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dưới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64869D4-B9E3-4BC7-8031-76B22A3A6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794" y="205270"/>
            <a:ext cx="3429000" cy="3429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6EBFD44-031F-48D6-9F88-8D7E0AB8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205270"/>
            <a:ext cx="3429000" cy="34290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A8B4E54-57C5-4BA5-AE9D-BCAE1D6AE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270"/>
            <a:ext cx="3429000" cy="34290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27699A0-0DEB-46DB-A6BD-6F8B6644F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00" y="205270"/>
            <a:ext cx="3429000" cy="3429000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44BF709-E09C-4B0C-827B-71AAF5A9A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994" y="205270"/>
            <a:ext cx="3429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C1EC4E-6654-4982-89C1-60773A51ECEC}"/>
              </a:ext>
            </a:extLst>
          </p:cNvPr>
          <p:cNvSpPr txBox="1"/>
          <p:nvPr/>
        </p:nvSpPr>
        <p:spPr>
          <a:xfrm>
            <a:off x="586152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x 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FB1D10-C028-46AC-B8D5-45966273A5D7}"/>
              </a:ext>
            </a:extLst>
          </p:cNvPr>
          <p:cNvSpPr txBox="1"/>
          <p:nvPr/>
        </p:nvSpPr>
        <p:spPr>
          <a:xfrm>
            <a:off x="3086183" y="230801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 :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38E6D1-81FA-4C68-B34E-9A1E65C21389}"/>
              </a:ext>
            </a:extLst>
          </p:cNvPr>
          <p:cNvSpPr txBox="1"/>
          <p:nvPr/>
        </p:nvSpPr>
        <p:spPr>
          <a:xfrm>
            <a:off x="5534785" y="2339994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17EA60-7BB2-4C1D-B021-A8235176DDA5}"/>
              </a:ext>
            </a:extLst>
          </p:cNvPr>
          <p:cNvSpPr txBox="1"/>
          <p:nvPr/>
        </p:nvSpPr>
        <p:spPr>
          <a:xfrm>
            <a:off x="8003477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E95E7B-4348-45C5-8769-DBD14E25D9D4}"/>
              </a:ext>
            </a:extLst>
          </p:cNvPr>
          <p:cNvSpPr txBox="1"/>
          <p:nvPr/>
        </p:nvSpPr>
        <p:spPr>
          <a:xfrm>
            <a:off x="10472284" y="233812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 x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3BDCC-78A8-4EA8-9B46-482CDEDC1629}"/>
              </a:ext>
            </a:extLst>
          </p:cNvPr>
          <p:cNvSpPr txBox="1"/>
          <p:nvPr/>
        </p:nvSpPr>
        <p:spPr>
          <a:xfrm>
            <a:off x="695880" y="490299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7888EE-6763-49EC-A341-9E5B48020486}"/>
              </a:ext>
            </a:extLst>
          </p:cNvPr>
          <p:cNvSpPr txBox="1"/>
          <p:nvPr/>
        </p:nvSpPr>
        <p:spPr>
          <a:xfrm>
            <a:off x="3185137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81667A-39C2-4F99-B9F5-745B5AA0351C}"/>
              </a:ext>
            </a:extLst>
          </p:cNvPr>
          <p:cNvSpPr txBox="1"/>
          <p:nvPr/>
        </p:nvSpPr>
        <p:spPr>
          <a:xfrm>
            <a:off x="5561774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24 :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45C928-4A8D-441A-8AFF-0AAAD2A801BF}"/>
              </a:ext>
            </a:extLst>
          </p:cNvPr>
          <p:cNvSpPr txBox="1"/>
          <p:nvPr/>
        </p:nvSpPr>
        <p:spPr>
          <a:xfrm>
            <a:off x="8079405" y="4837176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 : 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B13F92-554E-4FEE-9CD8-E9C51C8FF478}"/>
              </a:ext>
            </a:extLst>
          </p:cNvPr>
          <p:cNvSpPr txBox="1"/>
          <p:nvPr/>
        </p:nvSpPr>
        <p:spPr>
          <a:xfrm>
            <a:off x="10472284" y="487375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223DE5-A990-4DCD-801A-B0E4CCC8A2FE}"/>
              </a:ext>
            </a:extLst>
          </p:cNvPr>
          <p:cNvSpPr/>
          <p:nvPr/>
        </p:nvSpPr>
        <p:spPr>
          <a:xfrm>
            <a:off x="645901" y="240005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2A31237-F494-4627-856E-8DE57A16D53A}"/>
              </a:ext>
            </a:extLst>
          </p:cNvPr>
          <p:cNvSpPr/>
          <p:nvPr/>
        </p:nvSpPr>
        <p:spPr>
          <a:xfrm>
            <a:off x="3180986" y="235403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12226B-FBE9-4D66-A319-95D8FD14331A}"/>
              </a:ext>
            </a:extLst>
          </p:cNvPr>
          <p:cNvSpPr/>
          <p:nvPr/>
        </p:nvSpPr>
        <p:spPr>
          <a:xfrm>
            <a:off x="5633188" y="2384147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AAB7442-AFFB-4C61-8B4A-5E2E7DFF63C7}"/>
              </a:ext>
            </a:extLst>
          </p:cNvPr>
          <p:cNvSpPr/>
          <p:nvPr/>
        </p:nvSpPr>
        <p:spPr>
          <a:xfrm>
            <a:off x="8095825" y="2338128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9A7EE52-79A7-4542-8E10-BEBAD08310D1}"/>
              </a:ext>
            </a:extLst>
          </p:cNvPr>
          <p:cNvSpPr/>
          <p:nvPr/>
        </p:nvSpPr>
        <p:spPr>
          <a:xfrm>
            <a:off x="10538077" y="2380591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0B2B80E-60ED-4AA8-AC65-783128BB61AA}"/>
              </a:ext>
            </a:extLst>
          </p:cNvPr>
          <p:cNvSpPr/>
          <p:nvPr/>
        </p:nvSpPr>
        <p:spPr>
          <a:xfrm>
            <a:off x="586152" y="4993144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2B2A55-6EC2-4BD2-9E8C-B72E7C675608}"/>
              </a:ext>
            </a:extLst>
          </p:cNvPr>
          <p:cNvSpPr/>
          <p:nvPr/>
        </p:nvSpPr>
        <p:spPr>
          <a:xfrm>
            <a:off x="3217449" y="4965792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0C63F46-1E23-4239-9AE1-1B5C0811B2BD}"/>
              </a:ext>
            </a:extLst>
          </p:cNvPr>
          <p:cNvSpPr/>
          <p:nvPr/>
        </p:nvSpPr>
        <p:spPr>
          <a:xfrm>
            <a:off x="5633188" y="4965792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D95F06-E288-4EF3-8C7E-3B3B8C81920B}"/>
              </a:ext>
            </a:extLst>
          </p:cNvPr>
          <p:cNvSpPr/>
          <p:nvPr/>
        </p:nvSpPr>
        <p:spPr>
          <a:xfrm>
            <a:off x="8134343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EFDCDCB-EF58-4F65-A17A-0AB22D1214BE}"/>
              </a:ext>
            </a:extLst>
          </p:cNvPr>
          <p:cNvSpPr/>
          <p:nvPr/>
        </p:nvSpPr>
        <p:spPr>
          <a:xfrm>
            <a:off x="10484247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722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4112 0.3347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42265 0.3215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40065 0.3467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19727 0.3215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59245 0.3428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2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5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47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40673" y="1399166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2312" y="107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4FAA10C8-1E9F-46AA-B6A4-A756F486B5BB}"/>
              </a:ext>
            </a:extLst>
          </p:cNvPr>
          <p:cNvGrpSpPr>
            <a:grpSpLocks/>
          </p:cNvGrpSpPr>
          <p:nvPr/>
        </p:nvGrpSpPr>
        <p:grpSpPr bwMode="auto">
          <a:xfrm>
            <a:off x="904943" y="671687"/>
            <a:ext cx="755650" cy="923330"/>
            <a:chOff x="491958" y="541017"/>
            <a:chExt cx="919164" cy="1102685"/>
          </a:xfrm>
        </p:grpSpPr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A3A9B9A1-F584-415F-A80B-066DCA222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 Box 45">
              <a:extLst>
                <a:ext uri="{FF2B5EF4-FFF2-40B4-BE49-F238E27FC236}">
                  <a16:creationId xmlns:a16="http://schemas.microsoft.com/office/drawing/2014/main" id="{64CA1620-36D6-4521-88C0-73FC3447D5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4" name="Text Box 5">
            <a:extLst>
              <a:ext uri="{FF2B5EF4-FFF2-40B4-BE49-F238E27FC236}">
                <a16:creationId xmlns:a16="http://schemas.microsoft.com/office/drawing/2014/main" id="{F8D6EB1C-08BE-483D-83D7-574DB64C7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231" y="578241"/>
            <a:ext cx="988955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đều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FAB01D-5402-406B-AF5A-FAA9DB0B3E30}"/>
              </a:ext>
            </a:extLst>
          </p:cNvPr>
          <p:cNvGrpSpPr/>
          <p:nvPr/>
        </p:nvGrpSpPr>
        <p:grpSpPr>
          <a:xfrm>
            <a:off x="512879" y="2222810"/>
            <a:ext cx="1165335" cy="2299766"/>
            <a:chOff x="512879" y="2222810"/>
            <a:chExt cx="1165335" cy="22997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3302B9-4253-4012-8F47-682107109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49165">
              <a:off x="512879" y="2413872"/>
              <a:ext cx="684230" cy="199574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92F0CA0-F949-4979-891B-385E1694F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305" y="2222810"/>
              <a:ext cx="755650" cy="220406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127B45-BC0A-4784-83A7-82FDC2B76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61109">
              <a:off x="993984" y="2526828"/>
              <a:ext cx="684230" cy="1995748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BD73145-BD10-448F-A967-9F92069875F2}"/>
                </a:ext>
              </a:extLst>
            </p:cNvPr>
            <p:cNvSpPr/>
            <p:nvPr/>
          </p:nvSpPr>
          <p:spPr>
            <a:xfrm rot="2162576">
              <a:off x="611786" y="3388018"/>
              <a:ext cx="892582" cy="40191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7BC6419-84A5-47AA-AAB4-EDB11E3D6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00" y="2447747"/>
            <a:ext cx="755650" cy="22040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DAFE434-31CB-441F-937A-619B3CE49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158" y="2456498"/>
            <a:ext cx="755650" cy="22040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BA8621D-5BC9-4866-AC1D-0E111AAE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317" y="2467350"/>
            <a:ext cx="755650" cy="220406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9919F55-9E63-4F36-8327-7A7DF67FD215}"/>
              </a:ext>
            </a:extLst>
          </p:cNvPr>
          <p:cNvSpPr/>
          <p:nvPr/>
        </p:nvSpPr>
        <p:spPr>
          <a:xfrm>
            <a:off x="1838231" y="3324842"/>
            <a:ext cx="1349261" cy="4607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A1C08-C00C-45A9-B265-201EE505E350}"/>
              </a:ext>
            </a:extLst>
          </p:cNvPr>
          <p:cNvSpPr txBox="1"/>
          <p:nvPr/>
        </p:nvSpPr>
        <p:spPr>
          <a:xfrm>
            <a:off x="3228000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553294-0CE9-4800-8EE9-17C56B7DBA29}"/>
              </a:ext>
            </a:extLst>
          </p:cNvPr>
          <p:cNvSpPr txBox="1"/>
          <p:nvPr/>
        </p:nvSpPr>
        <p:spPr>
          <a:xfrm>
            <a:off x="4024158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C8E30E-A6A4-42ED-BFCD-108B6B2426F8}"/>
              </a:ext>
            </a:extLst>
          </p:cNvPr>
          <p:cNvSpPr txBox="1"/>
          <p:nvPr/>
        </p:nvSpPr>
        <p:spPr>
          <a:xfrm>
            <a:off x="4820316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241BA-CFD9-4A45-AAE0-D5B065211E28}"/>
              </a:ext>
            </a:extLst>
          </p:cNvPr>
          <p:cNvSpPr txBox="1"/>
          <p:nvPr/>
        </p:nvSpPr>
        <p:spPr>
          <a:xfrm>
            <a:off x="6128914" y="378561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30A9A7-4315-4378-A693-3BA0D495A26C}"/>
              </a:ext>
            </a:extLst>
          </p:cNvPr>
          <p:cNvSpPr txBox="1"/>
          <p:nvPr/>
        </p:nvSpPr>
        <p:spPr>
          <a:xfrm>
            <a:off x="6280747" y="459035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3 = 10 (que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D541BD-53FD-4CC6-A72C-5BECCB14473E}"/>
              </a:ext>
            </a:extLst>
          </p:cNvPr>
          <p:cNvSpPr txBox="1"/>
          <p:nvPr/>
        </p:nvSpPr>
        <p:spPr>
          <a:xfrm>
            <a:off x="7421913" y="5319547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que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15B99A-EE2A-41CA-B73C-0A275BEAD7F2}"/>
              </a:ext>
            </a:extLst>
          </p:cNvPr>
          <p:cNvSpPr txBox="1"/>
          <p:nvPr/>
        </p:nvSpPr>
        <p:spPr>
          <a:xfrm>
            <a:off x="8169775" y="3020025"/>
            <a:ext cx="292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7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  <p:bldP spid="7" grpId="0"/>
      <p:bldP spid="40" grpId="0"/>
      <p:bldP spid="41" grpId="0"/>
      <p:bldP spid="8" grpId="0"/>
      <p:bldP spid="42" grpId="0"/>
      <p:bldP spid="43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00389" y="1935020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TẠM BIỆT VÀ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30" y="902028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17005766-E051-48C2-BB71-6042708AAA29}"/>
              </a:ext>
            </a:extLst>
          </p:cNvPr>
          <p:cNvSpPr/>
          <p:nvPr/>
        </p:nvSpPr>
        <p:spPr>
          <a:xfrm>
            <a:off x="429658" y="77118"/>
            <a:ext cx="1596052" cy="63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 x ..?...=15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9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45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...?..= 21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8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27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32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...?... = 30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11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29" y="-73348"/>
            <a:ext cx="9970265" cy="5658152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588487" y="4597971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0" y="1980273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BC4ED959-4314-49CE-890A-9C28D90050A8}"/>
              </a:ext>
            </a:extLst>
          </p:cNvPr>
          <p:cNvSpPr txBox="1">
            <a:spLocks/>
          </p:cNvSpPr>
          <p:nvPr/>
        </p:nvSpPr>
        <p:spPr>
          <a:xfrm>
            <a:off x="1336310" y="1452975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21A1B-4A77-4745-9E43-CA4D026AD9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701" y="1944758"/>
            <a:ext cx="10711600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2B9F8C-32B0-4134-9ED3-FC90B3DAC3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5914" y="2526890"/>
            <a:ext cx="9510584" cy="2920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FFB853-C52E-4D45-8CC5-2BCC43565B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93" y="-6932"/>
            <a:ext cx="1470207" cy="147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25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635</Words>
  <Application>Microsoft Office PowerPoint</Application>
  <PresentationFormat>Widescreen</PresentationFormat>
  <Paragraphs>183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Bubblegum Sans</vt:lpstr>
      <vt:lpstr>等线</vt:lpstr>
      <vt:lpstr>等线 Light</vt:lpstr>
      <vt:lpstr>Arial</vt:lpstr>
      <vt:lpstr>Calibri</vt:lpstr>
      <vt:lpstr>Calibri Light</vt:lpstr>
      <vt:lpstr>Cambria Math</vt:lpstr>
      <vt:lpstr>Coiny</vt:lpstr>
      <vt:lpstr>iCiel Cadena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Thao Tran</cp:lastModifiedBy>
  <cp:revision>41</cp:revision>
  <dcterms:created xsi:type="dcterms:W3CDTF">2022-05-08T07:29:07Z</dcterms:created>
  <dcterms:modified xsi:type="dcterms:W3CDTF">2022-07-20T23:27:18Z</dcterms:modified>
</cp:coreProperties>
</file>