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26/09/2024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26/09/2024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26/9/2024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26/09/2024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26/09/2024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26/09/2024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26/9/2024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26/09/2024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26/09/2024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26/09/2024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黑体</vt:lpstr>
      <vt:lpstr>Arial</vt:lpstr>
      <vt:lpstr>Calibri</vt:lpstr>
      <vt:lpstr>Calibri Light</vt:lpstr>
      <vt:lpstr>Segoe UI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80</cp:revision>
  <dcterms:created xsi:type="dcterms:W3CDTF">2020-08-07T01:41:00Z</dcterms:created>
  <dcterms:modified xsi:type="dcterms:W3CDTF">2024-09-26T14:51:20Z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