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</p:sldMasterIdLst>
  <p:notesMasterIdLst>
    <p:notesMasterId r:id="rId14"/>
  </p:notesMasterIdLst>
  <p:sldIdLst>
    <p:sldId id="290" r:id="rId2"/>
    <p:sldId id="272" r:id="rId3"/>
    <p:sldId id="286" r:id="rId4"/>
    <p:sldId id="258" r:id="rId5"/>
    <p:sldId id="264" r:id="rId6"/>
    <p:sldId id="289" r:id="rId7"/>
    <p:sldId id="266" r:id="rId8"/>
    <p:sldId id="291" r:id="rId9"/>
    <p:sldId id="287" r:id="rId10"/>
    <p:sldId id="270" r:id="rId11"/>
    <p:sldId id="271" r:id="rId12"/>
    <p:sldId id="288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5" autoAdjust="0"/>
    <p:restoredTop sz="94291" autoAdjust="0"/>
  </p:normalViewPr>
  <p:slideViewPr>
    <p:cSldViewPr snapToGrid="0">
      <p:cViewPr varScale="1">
        <p:scale>
          <a:sx n="69" d="100"/>
          <a:sy n="69" d="100"/>
        </p:scale>
        <p:origin x="6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Tiet</a:t>
            </a:r>
            <a:r>
              <a:rPr lang="en-US" baseline="0" smtClean="0"/>
              <a:t> 2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224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7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411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709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81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776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310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848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06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312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238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728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947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2A6D85-04A7-4EF6-97D8-D07135833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5717" y="439539"/>
            <a:ext cx="7637656" cy="42121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306140-9E8A-41B9-ACE0-E6E20B2C50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3661" y="4998092"/>
            <a:ext cx="5141769" cy="143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625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484" y="78512"/>
            <a:ext cx="2616784" cy="9361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5621" y="1246036"/>
            <a:ext cx="8280758" cy="41869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292" y="5664289"/>
            <a:ext cx="3809417" cy="9818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443" y="141818"/>
            <a:ext cx="2481943" cy="9470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3660" y="1764110"/>
            <a:ext cx="8617054" cy="47413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1563" y="705972"/>
            <a:ext cx="3828874" cy="10581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96779" cy="12108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5666" y="1322364"/>
            <a:ext cx="8460669" cy="42625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9735" y="5696373"/>
            <a:ext cx="6312528" cy="1040527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971554" cy="1153886"/>
          </a:xfrm>
          <a:prstGeom prst="rect">
            <a:avLst/>
          </a:prstGeom>
        </p:spPr>
      </p:pic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3246986" y="106017"/>
            <a:ext cx="5791199" cy="6247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8800" b="1" dirty="0">
                <a:solidFill>
                  <a:srgbClr val="FF66FF"/>
                </a:solidFill>
                <a:latin typeface="VNI-Avo" pitchFamily="2" charset="0"/>
              </a:rPr>
              <a:t> </a:t>
            </a:r>
            <a:r>
              <a:rPr lang="en-US" sz="40000" b="1" dirty="0">
                <a:solidFill>
                  <a:srgbClr val="FF0000"/>
                </a:solidFill>
                <a:latin typeface="VNI-Avo" pitchFamily="2" charset="0"/>
              </a:rPr>
              <a:t>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971554" cy="1153886"/>
          </a:xfrm>
          <a:prstGeom prst="rect">
            <a:avLst/>
          </a:prstGeom>
        </p:spPr>
      </p:pic>
      <p:sp>
        <p:nvSpPr>
          <p:cNvPr id="38" name="Text Box 12"/>
          <p:cNvSpPr txBox="1">
            <a:spLocks noChangeArrowheads="1"/>
          </p:cNvSpPr>
          <p:nvPr/>
        </p:nvSpPr>
        <p:spPr bwMode="auto">
          <a:xfrm>
            <a:off x="4334987" y="469421"/>
            <a:ext cx="2985651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5000" b="1" dirty="0">
                <a:solidFill>
                  <a:srgbClr val="FF66FF"/>
                </a:solidFill>
                <a:latin typeface="VNI-Avo" pitchFamily="2" charset="0"/>
              </a:rPr>
              <a:t> </a:t>
            </a:r>
            <a:r>
              <a:rPr lang="en-US" sz="15000" b="1" dirty="0">
                <a:solidFill>
                  <a:srgbClr val="FF0000"/>
                </a:solidFill>
                <a:latin typeface="VNI-Avo" pitchFamily="2" charset="0"/>
              </a:rPr>
              <a:t>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2780" y="2604640"/>
            <a:ext cx="8006440" cy="37839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971554" cy="11538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312" y="1821863"/>
            <a:ext cx="7835877" cy="18901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0312" y="4100926"/>
            <a:ext cx="7871377" cy="1694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971554" cy="11538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355" y="1996297"/>
            <a:ext cx="2971553" cy="31868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6444" y="1940025"/>
            <a:ext cx="2602273" cy="32243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6728" y="1858555"/>
            <a:ext cx="2348393" cy="33245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Box 12"/>
          <p:cNvSpPr txBox="1">
            <a:spLocks noChangeArrowheads="1"/>
          </p:cNvSpPr>
          <p:nvPr/>
        </p:nvSpPr>
        <p:spPr bwMode="auto">
          <a:xfrm>
            <a:off x="5096987" y="-332514"/>
            <a:ext cx="196883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7200" b="1" dirty="0">
                <a:solidFill>
                  <a:srgbClr val="FF66FF"/>
                </a:solidFill>
                <a:latin typeface="VNI-Avo" pitchFamily="2" charset="0"/>
              </a:rPr>
              <a:t> </a:t>
            </a:r>
            <a:r>
              <a:rPr lang="en-US" sz="7200" b="1" dirty="0">
                <a:solidFill>
                  <a:srgbClr val="FF0000"/>
                </a:solidFill>
                <a:latin typeface="VNI-Avo" pitchFamily="2" charset="0"/>
              </a:rPr>
              <a:t>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545" y="665003"/>
            <a:ext cx="5873584" cy="16902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9456" y="2535376"/>
            <a:ext cx="6882068" cy="10806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9456" y="3616037"/>
            <a:ext cx="6882068" cy="10668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5892" y="4924237"/>
            <a:ext cx="2644869" cy="17083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6383" y="4885393"/>
            <a:ext cx="2316187" cy="17284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8757" y="4850399"/>
            <a:ext cx="2090217" cy="1782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479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9381"/>
            <a:ext cx="4365899" cy="12617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0470" y="2158100"/>
            <a:ext cx="7891061" cy="2048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</TotalTime>
  <Words>9</Words>
  <Application>Microsoft Office PowerPoint</Application>
  <PresentationFormat>Widescreen</PresentationFormat>
  <Paragraphs>5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Admin</cp:lastModifiedBy>
  <cp:revision>66</cp:revision>
  <dcterms:created xsi:type="dcterms:W3CDTF">2020-08-07T01:41:00Z</dcterms:created>
  <dcterms:modified xsi:type="dcterms:W3CDTF">2024-09-22T10:08:28Z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