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520DF-C213-42BE-A574-8DE1412F7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BD9D4-4DA1-4A1E-BA48-8A0D1F3B9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E7D4A-20BB-46D0-A914-6E2B23F9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A3AC-1DE4-4E46-931A-FC1A0FA0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54931-5BB6-4F00-9B52-0E0A1490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C3B78-3A45-4A27-9D93-A1CE025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5B49D4-BB63-4A45-9A4E-F370A7C05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4C431-79B2-4C13-8F68-DFA947D6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0545" y="3143973"/>
            <a:ext cx="3976255" cy="3492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4C431-79B2-4C13-8F68-DFA947D6B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38" y="3143973"/>
            <a:ext cx="8471014" cy="36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74DA2F-BDAB-4E19-8A1F-7DC6FAB8E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CE50A-56F5-41A7-A892-C73B14031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59FB14-3AE3-4FA0-9121-0F747D50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233D1D-F415-41B7-9A59-BDB9D458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172"/>
            <a:ext cx="3032263" cy="4414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8D0FCE-FC99-4C9B-BE16-85666C04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241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8F6C3-B298-4FA6-A5DC-2F863B99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D8E65-8328-4193-8F89-700E7741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D2F4C-4AFC-437E-A906-4F328A11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369B9-84A9-4426-84E7-5F6CAB6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EB07AE-27B2-44B2-86E1-37791EB7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52ECDE-265E-47F6-8CBA-E73B1BAFE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144D-DF27-45BD-907E-FC6A998F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B5191-0E2D-4070-9DCB-02DB9AFA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333D9-1D9C-43F3-80FB-CDFF5D31D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E66FC-0F88-4474-8EA9-22820798E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66</cp:revision>
  <dcterms:created xsi:type="dcterms:W3CDTF">2020-08-07T01:41:03Z</dcterms:created>
  <dcterms:modified xsi:type="dcterms:W3CDTF">2024-09-24T13:53:44Z</dcterms:modified>
</cp:coreProperties>
</file>