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0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5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7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2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8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DD74-F04A-414D-9561-8DD14768690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EAF3-7995-4991-8944-29CD33A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O\Desktop\Trình chiếu\Tham khảo\Hình ảnh\Tiếng Việt\Tiếng việt lớp 1 tập 1 kết nối tri thức với cuộc sống\Tiếng việt lớp 1 tập 1 kết nối tri thức với cuộc sống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6" b="12034"/>
          <a:stretch/>
        </p:blipFill>
        <p:spPr bwMode="auto">
          <a:xfrm>
            <a:off x="-685800" y="0"/>
            <a:ext cx="10268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1" y="30480"/>
            <a:ext cx="9113520" cy="6827520"/>
            <a:chOff x="-1828801" y="-6217920"/>
            <a:chExt cx="20756882" cy="14173200"/>
          </a:xfrm>
        </p:grpSpPr>
        <p:pic>
          <p:nvPicPr>
            <p:cNvPr id="8" name="Picture 2" descr="C:\Users\MEO\Desktop\Trình chiếu\Tham khảo\Hình ảnh\Tiếng Việt\Tiếng việt lớp 1 tập 1 kết nối tri thức với cuộc sống\Tiếng việt lớp 1 tập 1 kết nối tri thức với cuộc sống-00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46" t="6699" b="29684"/>
            <a:stretch/>
          </p:blipFill>
          <p:spPr bwMode="auto">
            <a:xfrm>
              <a:off x="-1828801" y="-6217920"/>
              <a:ext cx="14273213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EO\Desktop\Trình chiếu\Tham khảo\Hình ảnh\Tiếng Việt\Tiếng việt lớp 1 tập 1 kết nối tri thức với cuộc sống\Tiếng việt lớp 1 tập 1 kết nối tri thức với cuộc sống-008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" t="6636" r="58366" b="29748"/>
            <a:stretch/>
          </p:blipFill>
          <p:spPr bwMode="auto">
            <a:xfrm>
              <a:off x="12444413" y="-6217920"/>
              <a:ext cx="6483668" cy="1417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51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17648" r="1851" b="43433"/>
          <a:stretch/>
        </p:blipFill>
        <p:spPr bwMode="auto">
          <a:xfrm>
            <a:off x="0" y="0"/>
            <a:ext cx="9151055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304800"/>
            <a:ext cx="2819400" cy="685800"/>
            <a:chOff x="19050" y="304800"/>
            <a:chExt cx="2819400" cy="685800"/>
          </a:xfrm>
        </p:grpSpPr>
        <p:sp>
          <p:nvSpPr>
            <p:cNvPr id="20" name="Rounded Rectangle 19"/>
            <p:cNvSpPr/>
            <p:nvPr/>
          </p:nvSpPr>
          <p:spPr>
            <a:xfrm>
              <a:off x="400050" y="304800"/>
              <a:ext cx="24384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9050" y="3238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06636" y="5874603"/>
            <a:ext cx="4537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cs typeface="Times New Roman" pitchFamily="18" charset="0"/>
              </a:rPr>
              <a:t>Nam </a:t>
            </a:r>
            <a:r>
              <a:rPr lang="en-US" sz="4800" dirty="0" err="1" smtClean="0">
                <a:cs typeface="Times New Roman" pitchFamily="18" charset="0"/>
              </a:rPr>
              <a:t>và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Hà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ca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hát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0219" y="5874603"/>
            <a:ext cx="4537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cs typeface="Times New Roman" pitchFamily="18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sz="4800" dirty="0" smtClean="0">
                <a:cs typeface="Times New Roman" pitchFamily="18" charset="0"/>
              </a:rPr>
              <a:t>m </a:t>
            </a:r>
            <a:r>
              <a:rPr lang="en-US" sz="4800" dirty="0" err="1" smtClean="0">
                <a:cs typeface="Times New Roman" pitchFamily="18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à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c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en-US" sz="4800" dirty="0" smtClean="0">
                <a:cs typeface="Times New Roman" pitchFamily="18" charset="0"/>
              </a:rPr>
              <a:t> </a:t>
            </a:r>
            <a:r>
              <a:rPr lang="en-US" sz="4800" dirty="0" err="1" smtClean="0">
                <a:cs typeface="Times New Roman" pitchFamily="18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cs typeface="Times New Roman" pitchFamily="18" charset="0"/>
              </a:rPr>
              <a:t>á</a:t>
            </a:r>
            <a:r>
              <a:rPr lang="en-US" sz="4800" dirty="0" err="1" smtClean="0">
                <a:cs typeface="Times New Roman" pitchFamily="18" charset="0"/>
              </a:rPr>
              <a:t>t</a:t>
            </a:r>
            <a:endParaRPr lang="en-US" sz="4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4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628" y="2228671"/>
            <a:ext cx="5535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BÀI 1:    A 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a</a:t>
            </a:r>
            <a:endParaRPr lang="en-US" sz="72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304800"/>
            <a:ext cx="1828800" cy="685800"/>
            <a:chOff x="1371600" y="1905000"/>
            <a:chExt cx="1828800" cy="685800"/>
          </a:xfrm>
        </p:grpSpPr>
        <p:sp>
          <p:nvSpPr>
            <p:cNvPr id="6" name="Rounded Rectangle 5"/>
            <p:cNvSpPr/>
            <p:nvPr/>
          </p:nvSpPr>
          <p:spPr>
            <a:xfrm>
              <a:off x="1752600" y="19050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71600" y="19240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590800" y="1524000"/>
            <a:ext cx="3810000" cy="1447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Century Gothic" pitchFamily="34" charset="0"/>
              </a:rPr>
              <a:t>a</a:t>
            </a:r>
            <a:endParaRPr lang="en-US" sz="9600" dirty="0">
              <a:latin typeface="Century Gothic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3810000"/>
            <a:ext cx="3048000" cy="685800"/>
            <a:chOff x="1600200" y="2743200"/>
            <a:chExt cx="3048000" cy="685800"/>
          </a:xfrm>
        </p:grpSpPr>
        <p:sp>
          <p:nvSpPr>
            <p:cNvPr id="15" name="Rounded Rectangle 14"/>
            <p:cNvSpPr/>
            <p:nvPr/>
          </p:nvSpPr>
          <p:spPr>
            <a:xfrm>
              <a:off x="1981200" y="2743200"/>
              <a:ext cx="26670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600200" y="27622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1" t="83728" r="8712" b="9962"/>
          <a:stretch/>
        </p:blipFill>
        <p:spPr bwMode="auto">
          <a:xfrm>
            <a:off x="9525" y="4953000"/>
            <a:ext cx="899841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7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ập viết chữ 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" y="-1"/>
            <a:ext cx="9124950" cy="62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 the ng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3572"/>
            <a:ext cx="48783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5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28600"/>
            <a:ext cx="1828800" cy="685800"/>
            <a:chOff x="1905000" y="1295400"/>
            <a:chExt cx="1828800" cy="685800"/>
          </a:xfrm>
        </p:grpSpPr>
        <p:sp>
          <p:nvSpPr>
            <p:cNvPr id="4" name="Rounded Rectangle 3"/>
            <p:cNvSpPr/>
            <p:nvPr/>
          </p:nvSpPr>
          <p:spPr>
            <a:xfrm>
              <a:off x="2286000" y="1295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905000" y="1314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2441" r="5082" b="54339"/>
          <a:stretch/>
        </p:blipFill>
        <p:spPr bwMode="auto">
          <a:xfrm>
            <a:off x="762000" y="23622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5400" y="43434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0" y="432435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" y="228600"/>
            <a:ext cx="1828800" cy="685800"/>
            <a:chOff x="1905000" y="2057400"/>
            <a:chExt cx="1828800" cy="685800"/>
          </a:xfrm>
        </p:grpSpPr>
        <p:sp>
          <p:nvSpPr>
            <p:cNvPr id="6" name="Rounded Rectangle 5"/>
            <p:cNvSpPr/>
            <p:nvPr/>
          </p:nvSpPr>
          <p:spPr>
            <a:xfrm>
              <a:off x="2286000" y="2057400"/>
              <a:ext cx="1447800" cy="6858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Nói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05000" y="2076450"/>
              <a:ext cx="685800" cy="6477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t="57135" r="3786" b="9645"/>
          <a:stretch/>
        </p:blipFill>
        <p:spPr bwMode="auto">
          <a:xfrm>
            <a:off x="619307" y="2209800"/>
            <a:ext cx="8372293" cy="483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4200" y="914400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Chào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latin typeface="Arial" pitchFamily="34" charset="0"/>
                <a:cs typeface="Arial" pitchFamily="34" charset="0"/>
              </a:rPr>
              <a:t>hỏi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4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36</Words>
  <Application>Microsoft Office PowerPoint</Application>
  <PresentationFormat>On-screen Show (4:3)</PresentationFormat>
  <Paragraphs>15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Windows User</cp:lastModifiedBy>
  <cp:revision>9</cp:revision>
  <dcterms:created xsi:type="dcterms:W3CDTF">2021-08-10T02:37:08Z</dcterms:created>
  <dcterms:modified xsi:type="dcterms:W3CDTF">2021-08-27T01:14:16Z</dcterms:modified>
</cp:coreProperties>
</file>