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8" r:id="rId2"/>
  </p:sldMasterIdLst>
  <p:notesMasterIdLst>
    <p:notesMasterId r:id="rId8"/>
  </p:notesMasterIdLst>
  <p:sldIdLst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DabPHg2u4C8VNQ9k9I/8vEv0l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78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3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4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9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70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5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8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F319A5-B8C4-43A5-AC39-8F5856AA2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13847"/>
          <a:stretch/>
        </p:blipFill>
        <p:spPr>
          <a:xfrm>
            <a:off x="7129813" y="75920"/>
            <a:ext cx="4974309" cy="6879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6890A-01D1-4203-8C24-48251883B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03"/>
            <a:ext cx="7103164" cy="3225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1592C-1EAC-46FB-8AE0-3A5259739ACE}"/>
              </a:ext>
            </a:extLst>
          </p:cNvPr>
          <p:cNvSpPr txBox="1"/>
          <p:nvPr/>
        </p:nvSpPr>
        <p:spPr>
          <a:xfrm>
            <a:off x="87878" y="3354595"/>
            <a:ext cx="7103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 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0FFF6-5874-4CD1-B4B0-A22E4D91B19B}"/>
              </a:ext>
            </a:extLst>
          </p:cNvPr>
          <p:cNvSpPr txBox="1"/>
          <p:nvPr/>
        </p:nvSpPr>
        <p:spPr>
          <a:xfrm>
            <a:off x="1616111" y="4801017"/>
            <a:ext cx="404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 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DDBD3-BFE8-4091-8D11-B0AE1EF00EAB}"/>
              </a:ext>
            </a:extLst>
          </p:cNvPr>
          <p:cNvSpPr txBox="1"/>
          <p:nvPr/>
        </p:nvSpPr>
        <p:spPr>
          <a:xfrm>
            <a:off x="1616111" y="75920"/>
            <a:ext cx="547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 NỐI TRI THỨC VỚI CUỘC SỐNG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68" y="1393370"/>
            <a:ext cx="11762932" cy="539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"/>
          <p:cNvSpPr/>
          <p:nvPr/>
        </p:nvSpPr>
        <p:spPr>
          <a:xfrm>
            <a:off x="5726545" y="3908829"/>
            <a:ext cx="520996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893154" y="3908828"/>
            <a:ext cx="520996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7920904" y="3908827"/>
            <a:ext cx="793560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</a:t>
            </a: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5726545" y="4944368"/>
            <a:ext cx="520996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873950" y="4944368"/>
            <a:ext cx="520996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8946897" y="4020661"/>
            <a:ext cx="2616284" cy="51567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5791410" y="5979907"/>
            <a:ext cx="520996" cy="512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873950" y="5962868"/>
            <a:ext cx="520996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7956490" y="5962868"/>
            <a:ext cx="793559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endParaRPr/>
          </a:p>
        </p:txBody>
      </p:sp>
      <p:sp>
        <p:nvSpPr>
          <p:cNvPr id="19" name="Google Shape;234;p2">
            <a:extLst>
              <a:ext uri="{FF2B5EF4-FFF2-40B4-BE49-F238E27FC236}">
                <a16:creationId xmlns:a16="http://schemas.microsoft.com/office/drawing/2014/main" id="{0F89A42D-EF40-449B-9B46-09AD25EFBD84}"/>
              </a:ext>
            </a:extLst>
          </p:cNvPr>
          <p:cNvSpPr/>
          <p:nvPr/>
        </p:nvSpPr>
        <p:spPr>
          <a:xfrm>
            <a:off x="9067416" y="4868994"/>
            <a:ext cx="2530601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Bốn mươi sáu</a:t>
            </a:r>
            <a:endParaRPr lang="vi-VN" sz="2800"/>
          </a:p>
        </p:txBody>
      </p:sp>
      <p:sp>
        <p:nvSpPr>
          <p:cNvPr id="20" name="Google Shape;234;p2">
            <a:extLst>
              <a:ext uri="{FF2B5EF4-FFF2-40B4-BE49-F238E27FC236}">
                <a16:creationId xmlns:a16="http://schemas.microsoft.com/office/drawing/2014/main" id="{680EA581-6124-46DE-A938-4CEFD4215788}"/>
              </a:ext>
            </a:extLst>
          </p:cNvPr>
          <p:cNvSpPr/>
          <p:nvPr/>
        </p:nvSpPr>
        <p:spPr>
          <a:xfrm>
            <a:off x="9068119" y="5996130"/>
            <a:ext cx="2530601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Năm mươi lăm</a:t>
            </a:r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7489" y="67453"/>
            <a:ext cx="1387366" cy="69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696" y="1501104"/>
            <a:ext cx="11434170" cy="494323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"/>
          <p:cNvSpPr/>
          <p:nvPr/>
        </p:nvSpPr>
        <p:spPr>
          <a:xfrm>
            <a:off x="4789714" y="4920342"/>
            <a:ext cx="548640" cy="558473"/>
          </a:xfrm>
          <a:custGeom>
            <a:avLst/>
            <a:gdLst/>
            <a:ahLst/>
            <a:cxnLst/>
            <a:rect l="l" t="t" r="r" b="b"/>
            <a:pathLst>
              <a:path w="574158" h="733647" extrusionOk="0">
                <a:moveTo>
                  <a:pt x="0" y="733647"/>
                </a:moveTo>
                <a:cubicBezTo>
                  <a:pt x="26581" y="528970"/>
                  <a:pt x="53163" y="324293"/>
                  <a:pt x="148856" y="202019"/>
                </a:cubicBezTo>
                <a:cubicBezTo>
                  <a:pt x="244549" y="79744"/>
                  <a:pt x="574158" y="0"/>
                  <a:pt x="574158" y="0"/>
                </a:cubicBezTo>
                <a:lnTo>
                  <a:pt x="574158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"/>
          <p:cNvSpPr/>
          <p:nvPr/>
        </p:nvSpPr>
        <p:spPr>
          <a:xfrm>
            <a:off x="6537303" y="4127071"/>
            <a:ext cx="1213326" cy="1398003"/>
          </a:xfrm>
          <a:custGeom>
            <a:avLst/>
            <a:gdLst/>
            <a:ahLst/>
            <a:cxnLst/>
            <a:rect l="l" t="t" r="r" b="b"/>
            <a:pathLst>
              <a:path w="574158" h="787591" extrusionOk="0">
                <a:moveTo>
                  <a:pt x="0" y="787591"/>
                </a:moveTo>
                <a:cubicBezTo>
                  <a:pt x="26581" y="582914"/>
                  <a:pt x="378159" y="529282"/>
                  <a:pt x="473852" y="407008"/>
                </a:cubicBezTo>
                <a:cubicBezTo>
                  <a:pt x="569545" y="284733"/>
                  <a:pt x="574158" y="53944"/>
                  <a:pt x="574158" y="53944"/>
                </a:cubicBezTo>
                <a:lnTo>
                  <a:pt x="567658" y="0"/>
                </a:ln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"/>
          <p:cNvSpPr/>
          <p:nvPr/>
        </p:nvSpPr>
        <p:spPr>
          <a:xfrm rot="-4734290">
            <a:off x="6423667" y="4201827"/>
            <a:ext cx="1593873" cy="1751660"/>
          </a:xfrm>
          <a:custGeom>
            <a:avLst/>
            <a:gdLst/>
            <a:ahLst/>
            <a:cxnLst/>
            <a:rect l="l" t="t" r="r" b="b"/>
            <a:pathLst>
              <a:path w="567658" h="790124" extrusionOk="0">
                <a:moveTo>
                  <a:pt x="0" y="790124"/>
                </a:moveTo>
                <a:cubicBezTo>
                  <a:pt x="26581" y="585447"/>
                  <a:pt x="233959" y="323261"/>
                  <a:pt x="328194" y="191574"/>
                </a:cubicBezTo>
                <a:cubicBezTo>
                  <a:pt x="422429" y="59887"/>
                  <a:pt x="565413" y="0"/>
                  <a:pt x="565413" y="0"/>
                </a:cubicBezTo>
                <a:lnTo>
                  <a:pt x="567658" y="2533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58" y="778254"/>
            <a:ext cx="11288625" cy="530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"/>
          <p:cNvSpPr/>
          <p:nvPr/>
        </p:nvSpPr>
        <p:spPr>
          <a:xfrm>
            <a:off x="7166346" y="3822404"/>
            <a:ext cx="793560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75</a:t>
            </a: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7145080" y="4566685"/>
            <a:ext cx="793560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</a:t>
            </a: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8487819" y="4566684"/>
            <a:ext cx="2616284" cy="515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sáu mươi tư</a:t>
            </a: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2977118" y="5332232"/>
            <a:ext cx="552893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4859086" y="5332231"/>
            <a:ext cx="404036" cy="51567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8350862" y="5312582"/>
            <a:ext cx="3036605" cy="51567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chín mươi mốt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5"/>
          <p:cNvGrpSpPr/>
          <p:nvPr/>
        </p:nvGrpSpPr>
        <p:grpSpPr>
          <a:xfrm>
            <a:off x="262922" y="1018520"/>
            <a:ext cx="11748318" cy="5155573"/>
            <a:chOff x="106329" y="761136"/>
            <a:chExt cx="11748318" cy="5155573"/>
          </a:xfrm>
        </p:grpSpPr>
        <p:pic>
          <p:nvPicPr>
            <p:cNvPr id="269" name="Google Shape;26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329" y="761136"/>
              <a:ext cx="11748318" cy="5155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5"/>
            <p:cNvSpPr/>
            <p:nvPr/>
          </p:nvSpPr>
          <p:spPr>
            <a:xfrm>
              <a:off x="111466" y="3296093"/>
              <a:ext cx="7820422" cy="25305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5"/>
          <p:cNvSpPr/>
          <p:nvPr/>
        </p:nvSpPr>
        <p:spPr>
          <a:xfrm>
            <a:off x="8610523" y="3277030"/>
            <a:ext cx="552893" cy="55289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10962912" y="2955252"/>
            <a:ext cx="552893" cy="55289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262922" y="3669349"/>
            <a:ext cx="7914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Những bông hoa ghi số lớn hơn 60 là: 69,89</a:t>
            </a:r>
            <a:endParaRPr/>
          </a:p>
        </p:txBody>
      </p:sp>
      <p:sp>
        <p:nvSpPr>
          <p:cNvPr id="274" name="Google Shape;274;p5"/>
          <p:cNvSpPr txBox="1"/>
          <p:nvPr/>
        </p:nvSpPr>
        <p:spPr>
          <a:xfrm>
            <a:off x="220924" y="4369996"/>
            <a:ext cx="7914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b) Những bông hoa ghi số bé hơn 50 là: 49,29</a:t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9244334" y="2257675"/>
            <a:ext cx="552893" cy="552893"/>
          </a:xfrm>
          <a:prstGeom prst="ellipse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5"/>
          <p:cNvSpPr/>
          <p:nvPr/>
        </p:nvSpPr>
        <p:spPr>
          <a:xfrm>
            <a:off x="9996123" y="3309706"/>
            <a:ext cx="552893" cy="552893"/>
          </a:xfrm>
          <a:prstGeom prst="ellipse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"/>
          <p:cNvSpPr txBox="1"/>
          <p:nvPr/>
        </p:nvSpPr>
        <p:spPr>
          <a:xfrm>
            <a:off x="220924" y="5065848"/>
            <a:ext cx="79146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FF"/>
                </a:solidFill>
                <a:latin typeface="Calibri"/>
                <a:ea typeface="Calibri"/>
                <a:cs typeface="Calibri"/>
                <a:sym typeface="Calibri"/>
              </a:rPr>
              <a:t>c) Những bông hoa ghi số vừa lớn hơn 50 vừa bé hơn 60 là: 51, 58</a:t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>
            <a:off x="7901167" y="2131281"/>
            <a:ext cx="552893" cy="552893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5"/>
          <p:cNvSpPr/>
          <p:nvPr/>
        </p:nvSpPr>
        <p:spPr>
          <a:xfrm>
            <a:off x="8939013" y="1296070"/>
            <a:ext cx="552893" cy="552893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Office PowerPoint</Application>
  <PresentationFormat>Widescreen</PresentationFormat>
  <Paragraphs>22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</cp:revision>
  <dcterms:created xsi:type="dcterms:W3CDTF">2020-10-25T22:14:19Z</dcterms:created>
  <dcterms:modified xsi:type="dcterms:W3CDTF">2024-09-14T15:16:29Z</dcterms:modified>
</cp:coreProperties>
</file>