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18" r:id="rId2"/>
    <p:sldId id="364" r:id="rId3"/>
    <p:sldId id="365" r:id="rId4"/>
    <p:sldId id="366" r:id="rId5"/>
    <p:sldId id="367" r:id="rId6"/>
    <p:sldId id="368" r:id="rId7"/>
    <p:sldId id="369" r:id="rId8"/>
    <p:sldId id="370" r:id="rId9"/>
    <p:sldId id="264" r:id="rId10"/>
    <p:sldId id="263" r:id="rId11"/>
    <p:sldId id="265" r:id="rId12"/>
    <p:sldId id="267" r:id="rId13"/>
    <p:sldId id="371" r:id="rId14"/>
    <p:sldId id="372" r:id="rId15"/>
    <p:sldId id="270" r:id="rId16"/>
    <p:sldId id="271" r:id="rId17"/>
    <p:sldId id="373" r:id="rId18"/>
    <p:sldId id="354" r:id="rId19"/>
    <p:sldId id="277" r:id="rId20"/>
    <p:sldId id="374" r:id="rId21"/>
    <p:sldId id="343" r:id="rId22"/>
    <p:sldId id="375" r:id="rId23"/>
    <p:sldId id="280" r:id="rId24"/>
    <p:sldId id="284" r:id="rId25"/>
    <p:sldId id="361" r:id="rId26"/>
    <p:sldId id="285" r:id="rId27"/>
    <p:sldId id="291" r:id="rId28"/>
    <p:sldId id="376" r:id="rId29"/>
    <p:sldId id="293" r:id="rId30"/>
    <p:sldId id="294" r:id="rId31"/>
    <p:sldId id="295" r:id="rId32"/>
    <p:sldId id="37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4A06"/>
    <a:srgbClr val="FF6600"/>
    <a:srgbClr val="0D97FF"/>
    <a:srgbClr val="F1F474"/>
    <a:srgbClr val="A2D668"/>
    <a:srgbClr val="FFFFFF"/>
    <a:srgbClr val="E847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A2C57-DB7E-4669-89C8-BEC40E8934D3}" v="195" dt="2021-06-19T09:32:21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48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540A2C57-DB7E-4669-89C8-BEC40E8934D3}"/>
    <pc:docChg chg="undo custSel addSld delSld modSld sldOrd">
      <pc:chgData name="linhmx" userId="c1fc7825-eae9-448b-ba73-d94bf9c012d0" providerId="ADAL" clId="{540A2C57-DB7E-4669-89C8-BEC40E8934D3}" dt="2021-06-19T09:32:30.807" v="3585" actId="478"/>
      <pc:docMkLst>
        <pc:docMk/>
      </pc:docMkLst>
      <pc:sldChg chg="delSp add del mod delAnim modAnim">
        <pc:chgData name="linhmx" userId="c1fc7825-eae9-448b-ba73-d94bf9c012d0" providerId="ADAL" clId="{540A2C57-DB7E-4669-89C8-BEC40E8934D3}" dt="2021-06-19T01:31:15.850" v="3524" actId="47"/>
        <pc:sldMkLst>
          <pc:docMk/>
          <pc:sldMk cId="0" sldId="256"/>
        </pc:sldMkLst>
        <pc:spChg chg="del">
          <ac:chgData name="linhmx" userId="c1fc7825-eae9-448b-ba73-d94bf9c012d0" providerId="ADAL" clId="{540A2C57-DB7E-4669-89C8-BEC40E8934D3}" dt="2021-06-19T01:30:23.990" v="3522" actId="478"/>
          <ac:spMkLst>
            <pc:docMk/>
            <pc:sldMk cId="0" sldId="256"/>
            <ac:spMk id="17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0:17.270" v="3519" actId="478"/>
          <ac:spMkLst>
            <pc:docMk/>
            <pc:sldMk cId="0" sldId="256"/>
            <ac:spMk id="20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21.726" v="3521" actId="478"/>
          <ac:spMkLst>
            <pc:docMk/>
            <pc:sldMk cId="0" sldId="256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15.477" v="3518" actId="478"/>
          <ac:spMkLst>
            <pc:docMk/>
            <pc:sldMk cId="0" sldId="256"/>
            <ac:spMk id="30" creationId="{00000000-0000-0000-0000-000000000000}"/>
          </ac:spMkLst>
        </pc:spChg>
        <pc:grpChg chg="del">
          <ac:chgData name="linhmx" userId="c1fc7825-eae9-448b-ba73-d94bf9c012d0" providerId="ADAL" clId="{540A2C57-DB7E-4669-89C8-BEC40E8934D3}" dt="2021-06-19T01:30:19.678" v="3520" actId="478"/>
          <ac:grpSpMkLst>
            <pc:docMk/>
            <pc:sldMk cId="0" sldId="256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0:15.477" v="3518" actId="478"/>
          <ac:grpSpMkLst>
            <pc:docMk/>
            <pc:sldMk cId="0" sldId="256"/>
            <ac:grpSpMk id="28" creationId="{00000000-0000-0000-0000-000000000000}"/>
          </ac:grpSpMkLst>
        </pc:grpChg>
      </pc:sldChg>
      <pc:sldChg chg="addSp delSp modSp mod modAnim">
        <pc:chgData name="linhmx" userId="c1fc7825-eae9-448b-ba73-d94bf9c012d0" providerId="ADAL" clId="{540A2C57-DB7E-4669-89C8-BEC40E8934D3}" dt="2021-06-19T01:32:24.359" v="3545" actId="404"/>
        <pc:sldMkLst>
          <pc:docMk/>
          <pc:sldMk cId="0" sldId="259"/>
        </pc:sldMkLst>
        <pc:spChg chg="add mod">
          <ac:chgData name="linhmx" userId="c1fc7825-eae9-448b-ba73-d94bf9c012d0" providerId="ADAL" clId="{540A2C57-DB7E-4669-89C8-BEC40E8934D3}" dt="2021-06-19T01:32:24.359" v="3545" actId="404"/>
          <ac:spMkLst>
            <pc:docMk/>
            <pc:sldMk cId="0" sldId="259"/>
            <ac:spMk id="12" creationId="{C724A5B3-4FC6-4B1B-B3FD-8E41D1104C1F}"/>
          </ac:spMkLst>
        </pc:spChg>
        <pc:spChg chg="del">
          <ac:chgData name="linhmx" userId="c1fc7825-eae9-448b-ba73-d94bf9c012d0" providerId="ADAL" clId="{540A2C57-DB7E-4669-89C8-BEC40E8934D3}" dt="2021-06-19T01:32:06.311" v="3535" actId="478"/>
          <ac:spMkLst>
            <pc:docMk/>
            <pc:sldMk cId="0" sldId="259"/>
            <ac:spMk id="5128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2.980" v="3533" actId="478"/>
          <ac:spMkLst>
            <pc:docMk/>
            <pc:sldMk cId="0" sldId="259"/>
            <ac:spMk id="5129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4.943" v="3534" actId="478"/>
          <ac:spMkLst>
            <pc:docMk/>
            <pc:sldMk cId="0" sldId="259"/>
            <ac:spMk id="5130" creationId="{00000000-0000-0000-0000-000000000000}"/>
          </ac:spMkLst>
        </pc:spChg>
        <pc:picChg chg="mod">
          <ac:chgData name="linhmx" userId="c1fc7825-eae9-448b-ba73-d94bf9c012d0" providerId="ADAL" clId="{540A2C57-DB7E-4669-89C8-BEC40E8934D3}" dt="2021-06-19T01:32:10.818" v="3537" actId="1076"/>
          <ac:picMkLst>
            <pc:docMk/>
            <pc:sldMk cId="0" sldId="259"/>
            <ac:picMk id="5131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2:08.005" v="3536" actId="1076"/>
          <ac:picMkLst>
            <pc:docMk/>
            <pc:sldMk cId="0" sldId="259"/>
            <ac:picMk id="5132" creationId="{00000000-0000-0000-0000-000000000000}"/>
          </ac:picMkLst>
        </pc:picChg>
      </pc:sldChg>
      <pc:sldChg chg="addSp delSp modSp mod delAnim modAnim">
        <pc:chgData name="linhmx" userId="c1fc7825-eae9-448b-ba73-d94bf9c012d0" providerId="ADAL" clId="{540A2C57-DB7E-4669-89C8-BEC40E8934D3}" dt="2021-06-19T01:33:09.956" v="3552" actId="1076"/>
        <pc:sldMkLst>
          <pc:docMk/>
          <pc:sldMk cId="3931887596" sldId="264"/>
        </pc:sldMkLst>
        <pc:spChg chg="mod">
          <ac:chgData name="linhmx" userId="c1fc7825-eae9-448b-ba73-d94bf9c012d0" providerId="ADAL" clId="{540A2C57-DB7E-4669-89C8-BEC40E8934D3}" dt="2021-06-18T23:33:23.068" v="107" actId="1076"/>
          <ac:spMkLst>
            <pc:docMk/>
            <pc:sldMk cId="3931887596" sldId="264"/>
            <ac:spMk id="12" creationId="{00000000-0000-0000-0000-000000000000}"/>
          </ac:spMkLst>
        </pc:spChg>
        <pc:spChg chg="del mod topLvl">
          <ac:chgData name="linhmx" userId="c1fc7825-eae9-448b-ba73-d94bf9c012d0" providerId="ADAL" clId="{540A2C57-DB7E-4669-89C8-BEC40E8934D3}" dt="2021-06-18T23:33:03.078" v="98" actId="478"/>
          <ac:spMkLst>
            <pc:docMk/>
            <pc:sldMk cId="3931887596" sldId="264"/>
            <ac:spMk id="17" creationId="{00000000-0000-0000-0000-000000000000}"/>
          </ac:spMkLst>
        </pc:spChg>
        <pc:spChg chg="mod ord topLvl">
          <ac:chgData name="linhmx" userId="c1fc7825-eae9-448b-ba73-d94bf9c012d0" providerId="ADAL" clId="{540A2C57-DB7E-4669-89C8-BEC40E8934D3}" dt="2021-06-18T23:33:00.889" v="97" actId="1076"/>
          <ac:spMkLst>
            <pc:docMk/>
            <pc:sldMk cId="3931887596" sldId="264"/>
            <ac:spMk id="18" creationId="{00000000-0000-0000-0000-000000000000}"/>
          </ac:spMkLst>
        </pc:spChg>
        <pc:spChg chg="mod">
          <ac:chgData name="linhmx" userId="c1fc7825-eae9-448b-ba73-d94bf9c012d0" providerId="ADAL" clId="{540A2C57-DB7E-4669-89C8-BEC40E8934D3}" dt="2021-06-19T01:33:09.956" v="3552" actId="1076"/>
          <ac:spMkLst>
            <pc:docMk/>
            <pc:sldMk cId="3931887596" sldId="264"/>
            <ac:spMk id="19" creationId="{00000000-0000-0000-0000-000000000000}"/>
          </ac:spMkLst>
        </pc:spChg>
        <pc:spChg chg="del mod">
          <ac:chgData name="linhmx" userId="c1fc7825-eae9-448b-ba73-d94bf9c012d0" providerId="ADAL" clId="{540A2C57-DB7E-4669-89C8-BEC40E8934D3}" dt="2021-06-18T23:30:47.140" v="55" actId="478"/>
          <ac:spMkLst>
            <pc:docMk/>
            <pc:sldMk cId="3931887596" sldId="264"/>
            <ac:spMk id="20" creationId="{AB5745BD-0E13-4A2C-B56B-81F76B9E9B79}"/>
          </ac:spMkLst>
        </pc:spChg>
        <pc:spChg chg="add mod">
          <ac:chgData name="linhmx" userId="c1fc7825-eae9-448b-ba73-d94bf9c012d0" providerId="ADAL" clId="{540A2C57-DB7E-4669-89C8-BEC40E8934D3}" dt="2021-06-18T23:32:52.031" v="94" actId="14100"/>
          <ac:spMkLst>
            <pc:docMk/>
            <pc:sldMk cId="3931887596" sldId="264"/>
            <ac:spMk id="21" creationId="{637B469F-4C6B-4890-B36E-0022CEEE7647}"/>
          </ac:spMkLst>
        </pc:spChg>
        <pc:grpChg chg="mod">
          <ac:chgData name="linhmx" userId="c1fc7825-eae9-448b-ba73-d94bf9c012d0" providerId="ADAL" clId="{540A2C57-DB7E-4669-89C8-BEC40E8934D3}" dt="2021-06-18T23:33:50.485" v="109" actId="1076"/>
          <ac:grpSpMkLst>
            <pc:docMk/>
            <pc:sldMk cId="3931887596" sldId="264"/>
            <ac:grpSpMk id="10" creationId="{00000000-0000-0000-0000-000000000000}"/>
          </ac:grpSpMkLst>
        </pc:grpChg>
        <pc:grpChg chg="del mod">
          <ac:chgData name="linhmx" userId="c1fc7825-eae9-448b-ba73-d94bf9c012d0" providerId="ADAL" clId="{540A2C57-DB7E-4669-89C8-BEC40E8934D3}" dt="2021-06-18T23:31:15.681" v="62" actId="165"/>
          <ac:grpSpMkLst>
            <pc:docMk/>
            <pc:sldMk cId="3931887596" sldId="264"/>
            <ac:grpSpMk id="16" creationId="{00000000-0000-0000-0000-000000000000}"/>
          </ac:grpSpMkLst>
        </pc:grp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2" creationId="{D599F789-12D8-420B-90F7-B5626D51F374}"/>
          </ac:picMkLst>
        </pc:pic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3" creationId="{14C271D8-9E70-4AC8-BA57-BCCA1C840D8A}"/>
          </ac:picMkLst>
        </pc:picChg>
      </pc:sldChg>
      <pc:sldChg chg="addSp delSp modSp mod">
        <pc:chgData name="linhmx" userId="c1fc7825-eae9-448b-ba73-d94bf9c012d0" providerId="ADAL" clId="{540A2C57-DB7E-4669-89C8-BEC40E8934D3}" dt="2021-06-19T09:30:39.411" v="3582" actId="1037"/>
        <pc:sldMkLst>
          <pc:docMk/>
          <pc:sldMk cId="4002264337" sldId="265"/>
        </pc:sldMkLst>
        <pc:spChg chg="del">
          <ac:chgData name="linhmx" userId="c1fc7825-eae9-448b-ba73-d94bf9c012d0" providerId="ADAL" clId="{540A2C57-DB7E-4669-89C8-BEC40E8934D3}" dt="2021-06-18T23:35:03.675" v="115" actId="478"/>
          <ac:spMkLst>
            <pc:docMk/>
            <pc:sldMk cId="4002264337" sldId="265"/>
            <ac:spMk id="3" creationId="{D0B8302E-5094-4644-9F97-68BB29EFDB02}"/>
          </ac:spMkLst>
        </pc:spChg>
        <pc:spChg chg="mod ord">
          <ac:chgData name="linhmx" userId="c1fc7825-eae9-448b-ba73-d94bf9c012d0" providerId="ADAL" clId="{540A2C57-DB7E-4669-89C8-BEC40E8934D3}" dt="2021-06-18T23:51:23.149" v="272" actId="1076"/>
          <ac:spMkLst>
            <pc:docMk/>
            <pc:sldMk cId="4002264337" sldId="265"/>
            <ac:spMk id="4" creationId="{B75234F5-18E2-4380-847A-DDBACA75E2CA}"/>
          </ac:spMkLst>
        </pc:spChg>
        <pc:spChg chg="add mod ord">
          <ac:chgData name="linhmx" userId="c1fc7825-eae9-448b-ba73-d94bf9c012d0" providerId="ADAL" clId="{540A2C57-DB7E-4669-89C8-BEC40E8934D3}" dt="2021-06-18T23:38:44.649" v="250" actId="164"/>
          <ac:spMkLst>
            <pc:docMk/>
            <pc:sldMk cId="4002264337" sldId="265"/>
            <ac:spMk id="6" creationId="{99D671FE-50BD-4F0C-A340-C55A9F859850}"/>
          </ac:spMkLst>
        </pc:spChg>
        <pc:spChg chg="add mod">
          <ac:chgData name="linhmx" userId="c1fc7825-eae9-448b-ba73-d94bf9c012d0" providerId="ADAL" clId="{540A2C57-DB7E-4669-89C8-BEC40E8934D3}" dt="2021-06-18T23:51:48.300" v="280" actId="208"/>
          <ac:spMkLst>
            <pc:docMk/>
            <pc:sldMk cId="4002264337" sldId="265"/>
            <ac:spMk id="10" creationId="{ED020E98-D051-4C3D-989D-8C704693A9CC}"/>
          </ac:spMkLst>
        </pc:spChg>
        <pc:grpChg chg="add mod">
          <ac:chgData name="linhmx" userId="c1fc7825-eae9-448b-ba73-d94bf9c012d0" providerId="ADAL" clId="{540A2C57-DB7E-4669-89C8-BEC40E8934D3}" dt="2021-06-18T23:51:25.633" v="273" actId="1076"/>
          <ac:grpSpMkLst>
            <pc:docMk/>
            <pc:sldMk cId="4002264337" sldId="265"/>
            <ac:grpSpMk id="8" creationId="{38FFC73D-58E5-4920-BAEE-EF4AFB2D8A56}"/>
          </ac:grpSpMkLst>
        </pc:grpChg>
        <pc:picChg chg="mod">
          <ac:chgData name="linhmx" userId="c1fc7825-eae9-448b-ba73-d94bf9c012d0" providerId="ADAL" clId="{540A2C57-DB7E-4669-89C8-BEC40E8934D3}" dt="2021-06-19T09:30:39.411" v="3582" actId="1037"/>
          <ac:picMkLst>
            <pc:docMk/>
            <pc:sldMk cId="4002264337" sldId="265"/>
            <ac:picMk id="2" creationId="{E0D4197A-F911-4432-9F4F-A09D63471CAB}"/>
          </ac:picMkLst>
        </pc:picChg>
        <pc:picChg chg="add del mod">
          <ac:chgData name="linhmx" userId="c1fc7825-eae9-448b-ba73-d94bf9c012d0" providerId="ADAL" clId="{540A2C57-DB7E-4669-89C8-BEC40E8934D3}" dt="2021-06-18T23:38:15.309" v="238" actId="478"/>
          <ac:picMkLst>
            <pc:docMk/>
            <pc:sldMk cId="4002264337" sldId="265"/>
            <ac:picMk id="5" creationId="{281EBEEC-7B6D-466B-A766-41464DB64158}"/>
          </ac:picMkLst>
        </pc:picChg>
        <pc:picChg chg="add mod">
          <ac:chgData name="linhmx" userId="c1fc7825-eae9-448b-ba73-d94bf9c012d0" providerId="ADAL" clId="{540A2C57-DB7E-4669-89C8-BEC40E8934D3}" dt="2021-06-18T23:38:44.649" v="250" actId="164"/>
          <ac:picMkLst>
            <pc:docMk/>
            <pc:sldMk cId="4002264337" sldId="265"/>
            <ac:picMk id="7" creationId="{B653E408-922D-4D27-890D-7482C05B590E}"/>
          </ac:picMkLst>
        </pc:picChg>
        <pc:picChg chg="add mod">
          <ac:chgData name="linhmx" userId="c1fc7825-eae9-448b-ba73-d94bf9c012d0" providerId="ADAL" clId="{540A2C57-DB7E-4669-89C8-BEC40E8934D3}" dt="2021-06-18T23:51:34.007" v="276" actId="14100"/>
          <ac:picMkLst>
            <pc:docMk/>
            <pc:sldMk cId="4002264337" sldId="265"/>
            <ac:picMk id="9" creationId="{E772423A-6078-436E-97EE-0358CA20CCC6}"/>
          </ac:picMkLst>
        </pc:picChg>
      </pc:sldChg>
      <pc:sldChg chg="addSp modSp new mod">
        <pc:chgData name="linhmx" userId="c1fc7825-eae9-448b-ba73-d94bf9c012d0" providerId="ADAL" clId="{540A2C57-DB7E-4669-89C8-BEC40E8934D3}" dt="2021-06-18T23:40:32.922" v="260" actId="1076"/>
        <pc:sldMkLst>
          <pc:docMk/>
          <pc:sldMk cId="4292164002" sldId="266"/>
        </pc:sldMkLst>
        <pc:picChg chg="add mod">
          <ac:chgData name="linhmx" userId="c1fc7825-eae9-448b-ba73-d94bf9c012d0" providerId="ADAL" clId="{540A2C57-DB7E-4669-89C8-BEC40E8934D3}" dt="2021-06-18T23:40:32.922" v="260" actId="1076"/>
          <ac:picMkLst>
            <pc:docMk/>
            <pc:sldMk cId="4292164002" sldId="266"/>
            <ac:picMk id="4" creationId="{4F9A4183-3ACB-458D-A9DB-C30197D7D277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0:24:59.716" v="2146" actId="1076"/>
        <pc:sldMkLst>
          <pc:docMk/>
          <pc:sldMk cId="2201094154" sldId="267"/>
        </pc:sldMkLst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2" creationId="{35D972FE-CE59-4D1C-B8C8-095F84FEF96A}"/>
          </ac:spMkLst>
        </pc:spChg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3" creationId="{3E599F0A-8C63-48C9-A63F-E4B85E5E375A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5" creationId="{273A3D63-BB5A-4495-B8C7-C2E54EB13621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6" creationId="{66E99479-B583-4824-BB93-D83670142280}"/>
          </ac:spMkLst>
        </pc:spChg>
        <pc:spChg chg="add mod">
          <ac:chgData name="linhmx" userId="c1fc7825-eae9-448b-ba73-d94bf9c012d0" providerId="ADAL" clId="{540A2C57-DB7E-4669-89C8-BEC40E8934D3}" dt="2021-06-19T00:24:59.716" v="2146" actId="1076"/>
          <ac:spMkLst>
            <pc:docMk/>
            <pc:sldMk cId="2201094154" sldId="267"/>
            <ac:spMk id="7" creationId="{D5C0AC1F-2E3E-434A-B4FC-577679D0C663}"/>
          </ac:spMkLst>
        </pc:spChg>
        <pc:picChg chg="add mod">
          <ac:chgData name="linhmx" userId="c1fc7825-eae9-448b-ba73-d94bf9c012d0" providerId="ADAL" clId="{540A2C57-DB7E-4669-89C8-BEC40E8934D3}" dt="2021-06-18T23:53:00.260" v="287" actId="14100"/>
          <ac:picMkLst>
            <pc:docMk/>
            <pc:sldMk cId="2201094154" sldId="267"/>
            <ac:picMk id="4" creationId="{3F3FACF3-77CC-4B61-860E-93E12E205C4A}"/>
          </ac:picMkLst>
        </pc:picChg>
        <pc:picChg chg="add mod">
          <ac:chgData name="linhmx" userId="c1fc7825-eae9-448b-ba73-d94bf9c012d0" providerId="ADAL" clId="{540A2C57-DB7E-4669-89C8-BEC40E8934D3}" dt="2021-06-19T00:08:31.008" v="1759" actId="1076"/>
          <ac:picMkLst>
            <pc:docMk/>
            <pc:sldMk cId="2201094154" sldId="267"/>
            <ac:picMk id="8" creationId="{F8586534-EA9C-4C1B-8D60-BDAFDFAAE6E9}"/>
          </ac:picMkLst>
        </pc:picChg>
      </pc:sldChg>
      <pc:sldChg chg="new del">
        <pc:chgData name="linhmx" userId="c1fc7825-eae9-448b-ba73-d94bf9c012d0" providerId="ADAL" clId="{540A2C57-DB7E-4669-89C8-BEC40E8934D3}" dt="2021-06-19T00:07:58.061" v="1757" actId="47"/>
        <pc:sldMkLst>
          <pc:docMk/>
          <pc:sldMk cId="1248058300" sldId="268"/>
        </pc:sldMkLst>
      </pc:sldChg>
      <pc:sldChg chg="addSp delSp modSp new mod ord modAnim">
        <pc:chgData name="linhmx" userId="c1fc7825-eae9-448b-ba73-d94bf9c012d0" providerId="ADAL" clId="{540A2C57-DB7E-4669-89C8-BEC40E8934D3}" dt="2021-06-19T00:19:22.805" v="2071"/>
        <pc:sldMkLst>
          <pc:docMk/>
          <pc:sldMk cId="3768165303" sldId="268"/>
        </pc:sldMkLst>
        <pc:spChg chg="del">
          <ac:chgData name="linhmx" userId="c1fc7825-eae9-448b-ba73-d94bf9c012d0" providerId="ADAL" clId="{540A2C57-DB7E-4669-89C8-BEC40E8934D3}" dt="2021-06-19T00:11:01.002" v="1763"/>
          <ac:spMkLst>
            <pc:docMk/>
            <pc:sldMk cId="3768165303" sldId="268"/>
            <ac:spMk id="3" creationId="{C41AEC41-8542-4220-994F-54B2D93077A3}"/>
          </ac:spMkLst>
        </pc:spChg>
        <pc:picChg chg="add mod">
          <ac:chgData name="linhmx" userId="c1fc7825-eae9-448b-ba73-d94bf9c012d0" providerId="ADAL" clId="{540A2C57-DB7E-4669-89C8-BEC40E8934D3}" dt="2021-06-19T00:11:26.164" v="1766" actId="14100"/>
          <ac:picMkLst>
            <pc:docMk/>
            <pc:sldMk cId="3768165303" sldId="268"/>
            <ac:picMk id="4" creationId="{7F3730BA-8F65-4138-BAE0-31B083057ECD}"/>
          </ac:picMkLst>
        </pc:picChg>
      </pc:sldChg>
      <pc:sldChg chg="addSp delSp modSp add del mod delAnim">
        <pc:chgData name="linhmx" userId="c1fc7825-eae9-448b-ba73-d94bf9c012d0" providerId="ADAL" clId="{540A2C57-DB7E-4669-89C8-BEC40E8934D3}" dt="2021-06-19T00:19:29.405" v="2073" actId="47"/>
        <pc:sldMkLst>
          <pc:docMk/>
          <pc:sldMk cId="2881844874" sldId="269"/>
        </pc:sldMkLst>
        <pc:spChg chg="add mod">
          <ac:chgData name="linhmx" userId="c1fc7825-eae9-448b-ba73-d94bf9c012d0" providerId="ADAL" clId="{540A2C57-DB7E-4669-89C8-BEC40E8934D3}" dt="2021-06-19T00:12:37.875" v="1780" actId="1076"/>
          <ac:spMkLst>
            <pc:docMk/>
            <pc:sldMk cId="2881844874" sldId="269"/>
            <ac:spMk id="2" creationId="{DFD4E08A-6098-428A-A2C9-1FDF9815682C}"/>
          </ac:spMkLst>
        </pc:spChg>
        <pc:spChg chg="del">
          <ac:chgData name="linhmx" userId="c1fc7825-eae9-448b-ba73-d94bf9c012d0" providerId="ADAL" clId="{540A2C57-DB7E-4669-89C8-BEC40E8934D3}" dt="2021-06-19T00:12:01.861" v="1768" actId="478"/>
          <ac:spMkLst>
            <pc:docMk/>
            <pc:sldMk cId="2881844874" sldId="269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12:04.541" v="1769" actId="478"/>
          <ac:picMkLst>
            <pc:docMk/>
            <pc:sldMk cId="2881844874" sldId="269"/>
            <ac:picMk id="8" creationId="{F8586534-EA9C-4C1B-8D60-BDAFDFAAE6E9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1:32:42.536" v="3548" actId="1076"/>
        <pc:sldMkLst>
          <pc:docMk/>
          <pc:sldMk cId="1545319382" sldId="270"/>
        </pc:sldMkLst>
        <pc:spChg chg="del">
          <ac:chgData name="linhmx" userId="c1fc7825-eae9-448b-ba73-d94bf9c012d0" providerId="ADAL" clId="{540A2C57-DB7E-4669-89C8-BEC40E8934D3}" dt="2021-06-19T00:13:54.294" v="1782" actId="478"/>
          <ac:spMkLst>
            <pc:docMk/>
            <pc:sldMk cId="1545319382" sldId="270"/>
            <ac:spMk id="2" creationId="{ED0ABF12-A3A9-4700-BE1F-273A15ED44EA}"/>
          </ac:spMkLst>
        </pc:spChg>
        <pc:spChg chg="del mod">
          <ac:chgData name="linhmx" userId="c1fc7825-eae9-448b-ba73-d94bf9c012d0" providerId="ADAL" clId="{540A2C57-DB7E-4669-89C8-BEC40E8934D3}" dt="2021-06-19T00:13:58.803" v="1785" actId="478"/>
          <ac:spMkLst>
            <pc:docMk/>
            <pc:sldMk cId="1545319382" sldId="270"/>
            <ac:spMk id="3" creationId="{76720DF0-398B-48BF-9D54-1A8B56D3DD18}"/>
          </ac:spMkLst>
        </pc:spChg>
        <pc:spChg chg="add mod">
          <ac:chgData name="linhmx" userId="c1fc7825-eae9-448b-ba73-d94bf9c012d0" providerId="ADAL" clId="{540A2C57-DB7E-4669-89C8-BEC40E8934D3}" dt="2021-06-19T00:18:22.525" v="2067" actId="1076"/>
          <ac:spMkLst>
            <pc:docMk/>
            <pc:sldMk cId="1545319382" sldId="270"/>
            <ac:spMk id="4" creationId="{C2F9C745-7746-4F8A-B941-C765AE1AC39B}"/>
          </ac:spMkLst>
        </pc:spChg>
        <pc:spChg chg="add mod">
          <ac:chgData name="linhmx" userId="c1fc7825-eae9-448b-ba73-d94bf9c012d0" providerId="ADAL" clId="{540A2C57-DB7E-4669-89C8-BEC40E8934D3}" dt="2021-06-19T01:32:42.536" v="3548" actId="1076"/>
          <ac:spMkLst>
            <pc:docMk/>
            <pc:sldMk cId="1545319382" sldId="270"/>
            <ac:spMk id="5" creationId="{A97EE31B-DD66-487D-977B-B66981E3E8BB}"/>
          </ac:spMkLst>
        </pc:spChg>
      </pc:sldChg>
      <pc:sldChg chg="new del">
        <pc:chgData name="linhmx" userId="c1fc7825-eae9-448b-ba73-d94bf9c012d0" providerId="ADAL" clId="{540A2C57-DB7E-4669-89C8-BEC40E8934D3}" dt="2021-06-19T00:12:17.398" v="1771" actId="680"/>
        <pc:sldMkLst>
          <pc:docMk/>
          <pc:sldMk cId="3834810030" sldId="270"/>
        </pc:sldMkLst>
      </pc:sldChg>
      <pc:sldChg chg="addSp delSp modSp new mod modAnim">
        <pc:chgData name="linhmx" userId="c1fc7825-eae9-448b-ba73-d94bf9c012d0" providerId="ADAL" clId="{540A2C57-DB7E-4669-89C8-BEC40E8934D3}" dt="2021-06-19T00:50:46.408" v="2518"/>
        <pc:sldMkLst>
          <pc:docMk/>
          <pc:sldMk cId="41764998" sldId="271"/>
        </pc:sldMkLst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2" creationId="{9CE9CBAC-4EBB-4763-B98D-7402590B81D0}"/>
          </ac:spMkLst>
        </pc:spChg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3" creationId="{B121A6C8-124F-4665-94D7-7D0D301CF1ED}"/>
          </ac:spMkLst>
        </pc:spChg>
        <pc:spChg chg="add mod">
          <ac:chgData name="linhmx" userId="c1fc7825-eae9-448b-ba73-d94bf9c012d0" providerId="ADAL" clId="{540A2C57-DB7E-4669-89C8-BEC40E8934D3}" dt="2021-06-19T00:47:05.858" v="2488" actId="20577"/>
          <ac:spMkLst>
            <pc:docMk/>
            <pc:sldMk cId="41764998" sldId="271"/>
            <ac:spMk id="4" creationId="{51015D63-3603-4B0B-94EF-B700526ACC78}"/>
          </ac:spMkLst>
        </pc:spChg>
        <pc:spChg chg="add mod">
          <ac:chgData name="linhmx" userId="c1fc7825-eae9-448b-ba73-d94bf9c012d0" providerId="ADAL" clId="{540A2C57-DB7E-4669-89C8-BEC40E8934D3}" dt="2021-06-19T00:45:46.220" v="2480" actId="403"/>
          <ac:spMkLst>
            <pc:docMk/>
            <pc:sldMk cId="41764998" sldId="271"/>
            <ac:spMk id="5" creationId="{A1076592-5921-46AD-ADCF-0DCB36A5DC2E}"/>
          </ac:spMkLst>
        </pc:spChg>
        <pc:spChg chg="add ord">
          <ac:chgData name="linhmx" userId="c1fc7825-eae9-448b-ba73-d94bf9c012d0" providerId="ADAL" clId="{540A2C57-DB7E-4669-89C8-BEC40E8934D3}" dt="2021-06-19T00:46:18.135" v="2482" actId="167"/>
          <ac:spMkLst>
            <pc:docMk/>
            <pc:sldMk cId="41764998" sldId="271"/>
            <ac:spMk id="6" creationId="{241090A6-BBCC-43E0-BBC7-FAB3B7CF0D57}"/>
          </ac:spMkLst>
        </pc:spChg>
        <pc:spChg chg="add mod ord">
          <ac:chgData name="linhmx" userId="c1fc7825-eae9-448b-ba73-d94bf9c012d0" providerId="ADAL" clId="{540A2C57-DB7E-4669-89C8-BEC40E8934D3}" dt="2021-06-19T00:48:57.448" v="2506" actId="207"/>
          <ac:spMkLst>
            <pc:docMk/>
            <pc:sldMk cId="41764998" sldId="271"/>
            <ac:spMk id="14" creationId="{066B5567-4C09-43D3-A6DE-230AB853338D}"/>
          </ac:spMkLst>
        </pc:spChg>
        <pc:grpChg chg="add mod">
          <ac:chgData name="linhmx" userId="c1fc7825-eae9-448b-ba73-d94bf9c012d0" providerId="ADAL" clId="{540A2C57-DB7E-4669-89C8-BEC40E8934D3}" dt="2021-06-19T00:47:38.422" v="2496" actId="164"/>
          <ac:grpSpMkLst>
            <pc:docMk/>
            <pc:sldMk cId="41764998" sldId="271"/>
            <ac:grpSpMk id="11" creationId="{1300E730-6DC3-4316-B154-A95A8B3F33FC}"/>
          </ac:grpSpMkLst>
        </pc:grpChg>
        <pc:grpChg chg="add mod">
          <ac:chgData name="linhmx" userId="c1fc7825-eae9-448b-ba73-d94bf9c012d0" providerId="ADAL" clId="{540A2C57-DB7E-4669-89C8-BEC40E8934D3}" dt="2021-06-19T00:50:24.188" v="2515" actId="1076"/>
          <ac:grpSpMkLst>
            <pc:docMk/>
            <pc:sldMk cId="41764998" sldId="271"/>
            <ac:grpSpMk id="16" creationId="{726D7154-E9E1-4828-81B1-61CBBF933570}"/>
          </ac:grpSpMkLst>
        </pc:grpChg>
        <pc:cxnChg chg="add mod">
          <ac:chgData name="linhmx" userId="c1fc7825-eae9-448b-ba73-d94bf9c012d0" providerId="ADAL" clId="{540A2C57-DB7E-4669-89C8-BEC40E8934D3}" dt="2021-06-19T00:47:16.678" v="2491" actId="208"/>
          <ac:cxnSpMkLst>
            <pc:docMk/>
            <pc:sldMk cId="41764998" sldId="271"/>
            <ac:cxnSpMk id="8" creationId="{11269782-4ABF-4E0A-9084-1217239B3DE4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9" creationId="{437598FC-366E-4AF5-B1BF-B38371DF293F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10" creationId="{D3F9AD46-F4FA-4ADE-A354-6685C8A093EA}"/>
          </ac:cxnSpMkLst>
        </pc:cxnChg>
        <pc:cxnChg chg="add mod">
          <ac:chgData name="linhmx" userId="c1fc7825-eae9-448b-ba73-d94bf9c012d0" providerId="ADAL" clId="{540A2C57-DB7E-4669-89C8-BEC40E8934D3}" dt="2021-06-19T00:47:49.210" v="2498" actId="1076"/>
          <ac:cxnSpMkLst>
            <pc:docMk/>
            <pc:sldMk cId="41764998" sldId="271"/>
            <ac:cxnSpMk id="12" creationId="{95F6715F-A5FE-479B-94DF-0B028ECA33F8}"/>
          </ac:cxnSpMkLst>
        </pc:cxnChg>
        <pc:cxnChg chg="add mod">
          <ac:chgData name="linhmx" userId="c1fc7825-eae9-448b-ba73-d94bf9c012d0" providerId="ADAL" clId="{540A2C57-DB7E-4669-89C8-BEC40E8934D3}" dt="2021-06-19T00:48:18.378" v="2500" actId="1076"/>
          <ac:cxnSpMkLst>
            <pc:docMk/>
            <pc:sldMk cId="41764998" sldId="271"/>
            <ac:cxnSpMk id="13" creationId="{E23A2A15-7E9B-4485-8931-D50A3EF5B269}"/>
          </ac:cxnSpMkLst>
        </pc:cxnChg>
        <pc:cxnChg chg="add mod">
          <ac:chgData name="linhmx" userId="c1fc7825-eae9-448b-ba73-d94bf9c012d0" providerId="ADAL" clId="{540A2C57-DB7E-4669-89C8-BEC40E8934D3}" dt="2021-06-19T00:50:13.098" v="2512" actId="1076"/>
          <ac:cxnSpMkLst>
            <pc:docMk/>
            <pc:sldMk cId="41764998" sldId="271"/>
            <ac:cxnSpMk id="15" creationId="{65B519E5-FFB5-49B4-9813-20A8B3D453DA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7" creationId="{281C323D-B5FE-421F-A898-E458B291AE93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8" creationId="{986444C9-3DC5-49DE-924F-1851BDA14748}"/>
          </ac:cxnSpMkLst>
        </pc:cxnChg>
        <pc:cxnChg chg="add mod">
          <ac:chgData name="linhmx" userId="c1fc7825-eae9-448b-ba73-d94bf9c012d0" providerId="ADAL" clId="{540A2C57-DB7E-4669-89C8-BEC40E8934D3}" dt="2021-06-19T00:50:16.306" v="2513" actId="1076"/>
          <ac:cxnSpMkLst>
            <pc:docMk/>
            <pc:sldMk cId="41764998" sldId="271"/>
            <ac:cxnSpMk id="19" creationId="{6D13DBE0-CC66-42A6-B439-59831A4B094E}"/>
          </ac:cxnSpMkLst>
        </pc:cxnChg>
        <pc:cxnChg chg="add mod">
          <ac:chgData name="linhmx" userId="c1fc7825-eae9-448b-ba73-d94bf9c012d0" providerId="ADAL" clId="{540A2C57-DB7E-4669-89C8-BEC40E8934D3}" dt="2021-06-19T00:50:21.514" v="2514" actId="1076"/>
          <ac:cxnSpMkLst>
            <pc:docMk/>
            <pc:sldMk cId="41764998" sldId="271"/>
            <ac:cxnSpMk id="20" creationId="{3AD5239A-4D5D-46BA-B59E-7243F62C1577}"/>
          </ac:cxnSpMkLst>
        </pc:cxnChg>
        <pc:cxnChg chg="add mod">
          <ac:chgData name="linhmx" userId="c1fc7825-eae9-448b-ba73-d94bf9c012d0" providerId="ADAL" clId="{540A2C57-DB7E-4669-89C8-BEC40E8934D3}" dt="2021-06-19T00:50:43.490" v="2517" actId="1076"/>
          <ac:cxnSpMkLst>
            <pc:docMk/>
            <pc:sldMk cId="41764998" sldId="271"/>
            <ac:cxnSpMk id="21" creationId="{7BB2C0D7-F295-4A74-82E8-2475CE266E1D}"/>
          </ac:cxnSpMkLst>
        </pc:cxnChg>
      </pc:sldChg>
      <pc:sldChg chg="addSp delSp modSp add del mod delAnim modAnim">
        <pc:chgData name="linhmx" userId="c1fc7825-eae9-448b-ba73-d94bf9c012d0" providerId="ADAL" clId="{540A2C57-DB7E-4669-89C8-BEC40E8934D3}" dt="2021-06-19T09:32:23.822" v="3584" actId="47"/>
        <pc:sldMkLst>
          <pc:docMk/>
          <pc:sldMk cId="2366483796" sldId="272"/>
        </pc:sldMkLst>
        <pc:spChg chg="add mod">
          <ac:chgData name="linhmx" userId="c1fc7825-eae9-448b-ba73-d94bf9c012d0" providerId="ADAL" clId="{540A2C57-DB7E-4669-89C8-BEC40E8934D3}" dt="2021-06-19T00:25:17.228" v="2148" actId="1076"/>
          <ac:spMkLst>
            <pc:docMk/>
            <pc:sldMk cId="2366483796" sldId="272"/>
            <ac:spMk id="2" creationId="{48B1593A-7E64-4CE6-B03A-0967BFAF9E38}"/>
          </ac:spMkLst>
        </pc:spChg>
        <pc:spChg chg="mod">
          <ac:chgData name="linhmx" userId="c1fc7825-eae9-448b-ba73-d94bf9c012d0" providerId="ADAL" clId="{540A2C57-DB7E-4669-89C8-BEC40E8934D3}" dt="2021-06-19T00:31:18.104" v="2285" actId="1035"/>
          <ac:spMkLst>
            <pc:docMk/>
            <pc:sldMk cId="2366483796" sldId="272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25:31.311" v="2161" actId="1035"/>
          <ac:spMkLst>
            <pc:docMk/>
            <pc:sldMk cId="2366483796" sldId="272"/>
            <ac:spMk id="10" creationId="{B350BBDB-83C4-40BD-92A2-BF0E67D5481A}"/>
          </ac:spMkLst>
        </pc:spChg>
        <pc:spChg chg="add mod">
          <ac:chgData name="linhmx" userId="c1fc7825-eae9-448b-ba73-d94bf9c012d0" providerId="ADAL" clId="{540A2C57-DB7E-4669-89C8-BEC40E8934D3}" dt="2021-06-19T00:23:57.664" v="2137" actId="20577"/>
          <ac:spMkLst>
            <pc:docMk/>
            <pc:sldMk cId="2366483796" sldId="272"/>
            <ac:spMk id="14" creationId="{6DAD4EF7-5F5E-4C7C-AAEB-152E9181D93D}"/>
          </ac:spMkLst>
        </pc:spChg>
        <pc:spChg chg="add mod">
          <ac:chgData name="linhmx" userId="c1fc7825-eae9-448b-ba73-d94bf9c012d0" providerId="ADAL" clId="{540A2C57-DB7E-4669-89C8-BEC40E8934D3}" dt="2021-06-19T00:26:03.825" v="2171" actId="1035"/>
          <ac:spMkLst>
            <pc:docMk/>
            <pc:sldMk cId="2366483796" sldId="272"/>
            <ac:spMk id="18" creationId="{2B1BECB8-3263-47EC-AA26-94D8D4D2D872}"/>
          </ac:spMkLst>
        </pc:spChg>
        <pc:spChg chg="add mod">
          <ac:chgData name="linhmx" userId="c1fc7825-eae9-448b-ba73-d94bf9c012d0" providerId="ADAL" clId="{540A2C57-DB7E-4669-89C8-BEC40E8934D3}" dt="2021-06-19T00:26:43.516" v="2192" actId="1076"/>
          <ac:spMkLst>
            <pc:docMk/>
            <pc:sldMk cId="2366483796" sldId="272"/>
            <ac:spMk id="22" creationId="{C2AC6180-3744-4465-BFE4-13338238A0B2}"/>
          </ac:spMkLst>
        </pc:spChg>
        <pc:spChg chg="add mod">
          <ac:chgData name="linhmx" userId="c1fc7825-eae9-448b-ba73-d94bf9c012d0" providerId="ADAL" clId="{540A2C57-DB7E-4669-89C8-BEC40E8934D3}" dt="2021-06-19T00:26:58.264" v="2196" actId="20577"/>
          <ac:spMkLst>
            <pc:docMk/>
            <pc:sldMk cId="2366483796" sldId="272"/>
            <ac:spMk id="26" creationId="{7BF5FEC3-9362-4434-9D24-DC4545806165}"/>
          </ac:spMkLst>
        </pc:spChg>
        <pc:spChg chg="add mod">
          <ac:chgData name="linhmx" userId="c1fc7825-eae9-448b-ba73-d94bf9c012d0" providerId="ADAL" clId="{540A2C57-DB7E-4669-89C8-BEC40E8934D3}" dt="2021-06-19T00:27:28.092" v="2205" actId="1076"/>
          <ac:spMkLst>
            <pc:docMk/>
            <pc:sldMk cId="2366483796" sldId="272"/>
            <ac:spMk id="30" creationId="{3372693A-0BA8-46AF-80F3-74685C19EBA6}"/>
          </ac:spMkLst>
        </pc:spChg>
        <pc:spChg chg="add mod">
          <ac:chgData name="linhmx" userId="c1fc7825-eae9-448b-ba73-d94bf9c012d0" providerId="ADAL" clId="{540A2C57-DB7E-4669-89C8-BEC40E8934D3}" dt="2021-06-19T00:27:54.836" v="2214" actId="1076"/>
          <ac:spMkLst>
            <pc:docMk/>
            <pc:sldMk cId="2366483796" sldId="272"/>
            <ac:spMk id="34" creationId="{D2AA73C2-13BE-4592-AB2B-D790EE8FD12A}"/>
          </ac:spMkLst>
        </pc:spChg>
        <pc:spChg chg="add mod">
          <ac:chgData name="linhmx" userId="c1fc7825-eae9-448b-ba73-d94bf9c012d0" providerId="ADAL" clId="{540A2C57-DB7E-4669-89C8-BEC40E8934D3}" dt="2021-06-19T00:28:15.937" v="2218" actId="20577"/>
          <ac:spMkLst>
            <pc:docMk/>
            <pc:sldMk cId="2366483796" sldId="272"/>
            <ac:spMk id="38" creationId="{EA3215E8-810E-41F5-BAD8-06CA29365525}"/>
          </ac:spMkLst>
        </pc:spChg>
        <pc:spChg chg="add mod">
          <ac:chgData name="linhmx" userId="c1fc7825-eae9-448b-ba73-d94bf9c012d0" providerId="ADAL" clId="{540A2C57-DB7E-4669-89C8-BEC40E8934D3}" dt="2021-06-19T00:28:41.476" v="2225" actId="1076"/>
          <ac:spMkLst>
            <pc:docMk/>
            <pc:sldMk cId="2366483796" sldId="272"/>
            <ac:spMk id="42" creationId="{E15D2F19-B0DE-437F-8CB5-EACA074CACE4}"/>
          </ac:spMkLst>
        </pc:spChg>
        <pc:spChg chg="add mod">
          <ac:chgData name="linhmx" userId="c1fc7825-eae9-448b-ba73-d94bf9c012d0" providerId="ADAL" clId="{540A2C57-DB7E-4669-89C8-BEC40E8934D3}" dt="2021-06-19T00:29:14.100" v="2237" actId="1076"/>
          <ac:spMkLst>
            <pc:docMk/>
            <pc:sldMk cId="2366483796" sldId="272"/>
            <ac:spMk id="46" creationId="{9C2B7ED9-5CC4-4F9D-AE2E-6DB7A62DE33E}"/>
          </ac:spMkLst>
        </pc:spChg>
        <pc:spChg chg="add mod">
          <ac:chgData name="linhmx" userId="c1fc7825-eae9-448b-ba73-d94bf9c012d0" providerId="ADAL" clId="{540A2C57-DB7E-4669-89C8-BEC40E8934D3}" dt="2021-06-19T00:30:12.804" v="2255" actId="1076"/>
          <ac:spMkLst>
            <pc:docMk/>
            <pc:sldMk cId="2366483796" sldId="272"/>
            <ac:spMk id="50" creationId="{174CAC23-3A00-41B5-BCB9-7613D35B0CD1}"/>
          </ac:spMkLst>
        </pc:spChg>
        <pc:spChg chg="add mod">
          <ac:chgData name="linhmx" userId="c1fc7825-eae9-448b-ba73-d94bf9c012d0" providerId="ADAL" clId="{540A2C57-DB7E-4669-89C8-BEC40E8934D3}" dt="2021-06-19T00:30:32.981" v="2266" actId="14100"/>
          <ac:spMkLst>
            <pc:docMk/>
            <pc:sldMk cId="2366483796" sldId="272"/>
            <ac:spMk id="54" creationId="{56D02B82-8E29-4B65-9D1A-0EB698937552}"/>
          </ac:spMkLst>
        </pc:spChg>
        <pc:grpChg chg="add mod">
          <ac:chgData name="linhmx" userId="c1fc7825-eae9-448b-ba73-d94bf9c012d0" providerId="ADAL" clId="{540A2C57-DB7E-4669-89C8-BEC40E8934D3}" dt="2021-06-19T00:25:27.165" v="2156" actId="1037"/>
          <ac:grpSpMkLst>
            <pc:docMk/>
            <pc:sldMk cId="2366483796" sldId="272"/>
            <ac:grpSpMk id="6" creationId="{3071CE72-0FDC-46E2-ADDE-430B5A34DC3A}"/>
          </ac:grpSpMkLst>
        </pc:grpChg>
        <pc:grpChg chg="add mod">
          <ac:chgData name="linhmx" userId="c1fc7825-eae9-448b-ba73-d94bf9c012d0" providerId="ADAL" clId="{540A2C57-DB7E-4669-89C8-BEC40E8934D3}" dt="2021-06-19T00:25:35.532" v="2162" actId="1076"/>
          <ac:grpSpMkLst>
            <pc:docMk/>
            <pc:sldMk cId="2366483796" sldId="272"/>
            <ac:grpSpMk id="11" creationId="{9D3951AC-6D00-4F19-8528-375C4A5D8B14}"/>
          </ac:grpSpMkLst>
        </pc:grpChg>
        <pc:grpChg chg="add mod">
          <ac:chgData name="linhmx" userId="c1fc7825-eae9-448b-ba73-d94bf9c012d0" providerId="ADAL" clId="{540A2C57-DB7E-4669-89C8-BEC40E8934D3}" dt="2021-06-19T00:25:41.748" v="2164" actId="1076"/>
          <ac:grpSpMkLst>
            <pc:docMk/>
            <pc:sldMk cId="2366483796" sldId="272"/>
            <ac:grpSpMk id="15" creationId="{8CC69CDA-B7D8-4465-BAD8-AAB5AD3E1F60}"/>
          </ac:grpSpMkLst>
        </pc:grpChg>
        <pc:grpChg chg="add mod">
          <ac:chgData name="linhmx" userId="c1fc7825-eae9-448b-ba73-d94bf9c012d0" providerId="ADAL" clId="{540A2C57-DB7E-4669-89C8-BEC40E8934D3}" dt="2021-06-19T00:26:27.565" v="2188" actId="1037"/>
          <ac:grpSpMkLst>
            <pc:docMk/>
            <pc:sldMk cId="2366483796" sldId="272"/>
            <ac:grpSpMk id="19" creationId="{C6B5891C-40AF-49EC-B8A2-2009D1D9B48B}"/>
          </ac:grpSpMkLst>
        </pc:grpChg>
        <pc:grpChg chg="add mod">
          <ac:chgData name="linhmx" userId="c1fc7825-eae9-448b-ba73-d94bf9c012d0" providerId="ADAL" clId="{540A2C57-DB7E-4669-89C8-BEC40E8934D3}" dt="2021-06-19T00:26:48.980" v="2193" actId="1076"/>
          <ac:grpSpMkLst>
            <pc:docMk/>
            <pc:sldMk cId="2366483796" sldId="272"/>
            <ac:grpSpMk id="23" creationId="{6AAD67BD-2186-47E1-8348-F3DFEE3F3FBA}"/>
          </ac:grpSpMkLst>
        </pc:grpChg>
        <pc:grpChg chg="add mod">
          <ac:chgData name="linhmx" userId="c1fc7825-eae9-448b-ba73-d94bf9c012d0" providerId="ADAL" clId="{540A2C57-DB7E-4669-89C8-BEC40E8934D3}" dt="2021-06-19T00:27:02.972" v="2197" actId="1076"/>
          <ac:grpSpMkLst>
            <pc:docMk/>
            <pc:sldMk cId="2366483796" sldId="272"/>
            <ac:grpSpMk id="27" creationId="{9969F5FA-3EF0-49B0-91DB-15B1256ED339}"/>
          </ac:grpSpMkLst>
        </pc:grpChg>
        <pc:grpChg chg="add mod">
          <ac:chgData name="linhmx" userId="c1fc7825-eae9-448b-ba73-d94bf9c012d0" providerId="ADAL" clId="{540A2C57-DB7E-4669-89C8-BEC40E8934D3}" dt="2021-06-19T00:27:41.492" v="2210" actId="1076"/>
          <ac:grpSpMkLst>
            <pc:docMk/>
            <pc:sldMk cId="2366483796" sldId="272"/>
            <ac:grpSpMk id="31" creationId="{369B8894-1D1B-4ADC-BBF1-F5DADE23FDA9}"/>
          </ac:grpSpMkLst>
        </pc:grpChg>
        <pc:grpChg chg="add mod">
          <ac:chgData name="linhmx" userId="c1fc7825-eae9-448b-ba73-d94bf9c012d0" providerId="ADAL" clId="{540A2C57-DB7E-4669-89C8-BEC40E8934D3}" dt="2021-06-19T00:28:01.132" v="2215" actId="1076"/>
          <ac:grpSpMkLst>
            <pc:docMk/>
            <pc:sldMk cId="2366483796" sldId="272"/>
            <ac:grpSpMk id="35" creationId="{D050B37C-0EF6-43EE-A72B-B937FC739A5C}"/>
          </ac:grpSpMkLst>
        </pc:grpChg>
        <pc:grpChg chg="add mod">
          <ac:chgData name="linhmx" userId="c1fc7825-eae9-448b-ba73-d94bf9c012d0" providerId="ADAL" clId="{540A2C57-DB7E-4669-89C8-BEC40E8934D3}" dt="2021-06-19T00:28:23.284" v="2219" actId="1076"/>
          <ac:grpSpMkLst>
            <pc:docMk/>
            <pc:sldMk cId="2366483796" sldId="272"/>
            <ac:grpSpMk id="39" creationId="{86E2C008-AFE8-4080-9F5B-02F896C88F23}"/>
          </ac:grpSpMkLst>
        </pc:grpChg>
        <pc:grpChg chg="add mod">
          <ac:chgData name="linhmx" userId="c1fc7825-eae9-448b-ba73-d94bf9c012d0" providerId="ADAL" clId="{540A2C57-DB7E-4669-89C8-BEC40E8934D3}" dt="2021-06-19T00:29:11.197" v="2236" actId="1076"/>
          <ac:grpSpMkLst>
            <pc:docMk/>
            <pc:sldMk cId="2366483796" sldId="272"/>
            <ac:grpSpMk id="43" creationId="{1EACDB45-3F4A-4EE8-981A-910CE979D1AF}"/>
          </ac:grpSpMkLst>
        </pc:grpChg>
        <pc:grpChg chg="add mod">
          <ac:chgData name="linhmx" userId="c1fc7825-eae9-448b-ba73-d94bf9c012d0" providerId="ADAL" clId="{540A2C57-DB7E-4669-89C8-BEC40E8934D3}" dt="2021-06-19T00:30:09.636" v="2254" actId="1076"/>
          <ac:grpSpMkLst>
            <pc:docMk/>
            <pc:sldMk cId="2366483796" sldId="272"/>
            <ac:grpSpMk id="47" creationId="{173F092D-1234-4E25-AA91-6D744567A821}"/>
          </ac:grpSpMkLst>
        </pc:grpChg>
        <pc:grpChg chg="add mod">
          <ac:chgData name="linhmx" userId="c1fc7825-eae9-448b-ba73-d94bf9c012d0" providerId="ADAL" clId="{540A2C57-DB7E-4669-89C8-BEC40E8934D3}" dt="2021-06-19T00:30:18.652" v="2261" actId="1076"/>
          <ac:grpSpMkLst>
            <pc:docMk/>
            <pc:sldMk cId="2366483796" sldId="272"/>
            <ac:grpSpMk id="51" creationId="{0CEDC5D1-1C13-4EB2-A726-91094338FC20}"/>
          </ac:grpSpMkLst>
        </pc:grpChg>
        <pc:grpChg chg="add mod">
          <ac:chgData name="linhmx" userId="c1fc7825-eae9-448b-ba73-d94bf9c012d0" providerId="ADAL" clId="{540A2C57-DB7E-4669-89C8-BEC40E8934D3}" dt="2021-06-19T00:30:37.724" v="2267" actId="1076"/>
          <ac:grpSpMkLst>
            <pc:docMk/>
            <pc:sldMk cId="2366483796" sldId="272"/>
            <ac:grpSpMk id="55" creationId="{1118EEF4-E2E9-4465-8CF6-95788F53C94A}"/>
          </ac:grpSpMkLst>
        </pc:grpChg>
        <pc:picChg chg="del">
          <ac:chgData name="linhmx" userId="c1fc7825-eae9-448b-ba73-d94bf9c012d0" providerId="ADAL" clId="{540A2C57-DB7E-4669-89C8-BEC40E8934D3}" dt="2021-06-19T00:19:42.375" v="2075" actId="478"/>
          <ac:picMkLst>
            <pc:docMk/>
            <pc:sldMk cId="2366483796" sldId="272"/>
            <ac:picMk id="8" creationId="{F8586534-EA9C-4C1B-8D60-BDAFDFAAE6E9}"/>
          </ac:picMkLst>
        </pc:pic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5" creationId="{2304C85D-D99A-4B2B-B78F-F5970E60F049}"/>
          </ac:cxnSpMkLst>
        </pc:cxn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9" creationId="{7671F4F6-F666-4C65-AABB-C415475978B9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2" creationId="{856A474E-D47E-4515-BFEA-A7C0D6791CE3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3" creationId="{2D73F177-6AFD-444E-967A-96CC78ACF660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6" creationId="{E63B2ACD-F1B7-4E56-9B75-B63F4A3016DE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7" creationId="{78C42720-5FA7-4D8B-B9B3-42253FBF205E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0" creationId="{CF1912E3-6159-4E8D-89D2-8A8D7034E846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1" creationId="{C3652E7B-A568-4A41-B838-839C3D16B790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4" creationId="{E145DC2C-1134-4F10-81C3-591D081363BF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5" creationId="{CEDE26DC-9703-403E-9619-E11A149178A7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8" creationId="{F433F6CC-4A45-4F58-9B5F-E2E06BE40726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9" creationId="{F76BA0A6-B383-4DDF-AABF-AF16E6BA55C2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2" creationId="{151D8066-472D-4929-8236-D83ADF33E6C4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3" creationId="{9674397F-D427-4912-9693-0746FECE3B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6" creationId="{12E56C5C-D711-4968-A9DD-1CDA2C7AD5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7" creationId="{F8FE1508-55C5-48C3-B105-08A3CA7FC76E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0" creationId="{87235995-022A-423C-8AB4-0BB4A6FFC70C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1" creationId="{DEAE8F7B-583C-4909-BA10-63F0BCD9DE3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4" creationId="{29E05A91-0DC3-4230-808A-C71FD395CDE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5" creationId="{CE837027-BE54-4C74-BBF1-B0212DCE6C5B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8" creationId="{F9D7EA5F-8C50-4496-B792-C563495A4439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9" creationId="{E30FC5C1-B1E6-4EB7-9A75-139DADCB750A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2" creationId="{28D93C8A-A20A-4AB1-BA33-702EF11FD031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3" creationId="{A08F6DBB-CFBB-4E52-AECF-8C5190755293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6" creationId="{868ECC71-23A4-44B0-BE2F-0933D74589BB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7" creationId="{7C72A085-C9BC-4DAF-8FC0-516CCA2E2F68}"/>
          </ac:cxnSpMkLst>
        </pc:cxnChg>
      </pc:sldChg>
      <pc:sldChg chg="addSp delSp modSp add mod delAnim modAnim">
        <pc:chgData name="linhmx" userId="c1fc7825-eae9-448b-ba73-d94bf9c012d0" providerId="ADAL" clId="{540A2C57-DB7E-4669-89C8-BEC40E8934D3}" dt="2021-06-19T00:44:12.052" v="2450"/>
        <pc:sldMkLst>
          <pc:docMk/>
          <pc:sldMk cId="1097225119" sldId="273"/>
        </pc:sldMkLst>
        <pc:spChg chg="add del mod">
          <ac:chgData name="linhmx" userId="c1fc7825-eae9-448b-ba73-d94bf9c012d0" providerId="ADAL" clId="{540A2C57-DB7E-4669-89C8-BEC40E8934D3}" dt="2021-06-19T00:39:52.950" v="2384"/>
          <ac:spMkLst>
            <pc:docMk/>
            <pc:sldMk cId="1097225119" sldId="273"/>
            <ac:spMk id="2" creationId="{75EF76B1-D3A0-4BC9-A952-674C6C50BC19}"/>
          </ac:spMkLst>
        </pc:spChg>
        <pc:spChg chg="add mod">
          <ac:chgData name="linhmx" userId="c1fc7825-eae9-448b-ba73-d94bf9c012d0" providerId="ADAL" clId="{540A2C57-DB7E-4669-89C8-BEC40E8934D3}" dt="2021-06-19T00:44:09.730" v="2449" actId="1076"/>
          <ac:spMkLst>
            <pc:docMk/>
            <pc:sldMk cId="1097225119" sldId="273"/>
            <ac:spMk id="3" creationId="{47A03920-AC3C-4E37-8F3D-C764B39356DE}"/>
          </ac:spMkLst>
        </pc:spChg>
        <pc:spChg chg="mod">
          <ac:chgData name="linhmx" userId="c1fc7825-eae9-448b-ba73-d94bf9c012d0" providerId="ADAL" clId="{540A2C57-DB7E-4669-89C8-BEC40E8934D3}" dt="2021-06-19T00:39:47.787" v="2381" actId="1076"/>
          <ac:spMkLst>
            <pc:docMk/>
            <pc:sldMk cId="1097225119" sldId="273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32:14.685" v="2288" actId="478"/>
          <ac:picMkLst>
            <pc:docMk/>
            <pc:sldMk cId="1097225119" sldId="273"/>
            <ac:picMk id="8" creationId="{F8586534-EA9C-4C1B-8D60-BDAFDFAAE6E9}"/>
          </ac:picMkLst>
        </pc:picChg>
      </pc:sldChg>
      <pc:sldChg chg="addSp delSp modSp add mod delAnim modAnim">
        <pc:chgData name="linhmx" userId="c1fc7825-eae9-448b-ba73-d94bf9c012d0" providerId="ADAL" clId="{540A2C57-DB7E-4669-89C8-BEC40E8934D3}" dt="2021-06-19T09:24:54.207" v="3556" actId="1038"/>
        <pc:sldMkLst>
          <pc:docMk/>
          <pc:sldMk cId="4170120331" sldId="274"/>
        </pc:sldMkLst>
        <pc:spChg chg="add mod">
          <ac:chgData name="linhmx" userId="c1fc7825-eae9-448b-ba73-d94bf9c012d0" providerId="ADAL" clId="{540A2C57-DB7E-4669-89C8-BEC40E8934D3}" dt="2021-06-19T00:41:03.788" v="2400" actId="1582"/>
          <ac:spMkLst>
            <pc:docMk/>
            <pc:sldMk cId="4170120331" sldId="274"/>
            <ac:spMk id="2" creationId="{D2D34E67-46EA-4C31-B638-2B2B6EFDDDDC}"/>
          </ac:spMkLst>
        </pc:spChg>
        <pc:spChg chg="add mod">
          <ac:chgData name="linhmx" userId="c1fc7825-eae9-448b-ba73-d94bf9c012d0" providerId="ADAL" clId="{540A2C57-DB7E-4669-89C8-BEC40E8934D3}" dt="2021-06-19T00:43:43.139" v="2438" actId="14100"/>
          <ac:spMkLst>
            <pc:docMk/>
            <pc:sldMk cId="4170120331" sldId="274"/>
            <ac:spMk id="3" creationId="{8BAE917C-C9F0-4AC3-B081-209972A9C4B9}"/>
          </ac:spMkLst>
        </pc:spChg>
        <pc:spChg chg="mod">
          <ac:chgData name="linhmx" userId="c1fc7825-eae9-448b-ba73-d94bf9c012d0" providerId="ADAL" clId="{540A2C57-DB7E-4669-89C8-BEC40E8934D3}" dt="2021-06-19T00:42:33.698" v="2413" actId="1076"/>
          <ac:spMkLst>
            <pc:docMk/>
            <pc:sldMk cId="4170120331" sldId="274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42:57.218" v="2427" actId="1035"/>
          <ac:spMkLst>
            <pc:docMk/>
            <pc:sldMk cId="4170120331" sldId="274"/>
            <ac:spMk id="9" creationId="{A77991AC-A8C3-44E6-B0E8-5C465ADC4D1F}"/>
          </ac:spMkLst>
        </pc:spChg>
        <pc:spChg chg="add mod">
          <ac:chgData name="linhmx" userId="c1fc7825-eae9-448b-ba73-d94bf9c012d0" providerId="ADAL" clId="{540A2C57-DB7E-4669-89C8-BEC40E8934D3}" dt="2021-06-19T00:43:29.830" v="2435" actId="403"/>
          <ac:spMkLst>
            <pc:docMk/>
            <pc:sldMk cId="4170120331" sldId="274"/>
            <ac:spMk id="10" creationId="{2BA7638C-FCFA-4F4D-8D99-1056140F7595}"/>
          </ac:spMkLst>
        </pc:spChg>
        <pc:spChg chg="add mod">
          <ac:chgData name="linhmx" userId="c1fc7825-eae9-448b-ba73-d94bf9c012d0" providerId="ADAL" clId="{540A2C57-DB7E-4669-89C8-BEC40E8934D3}" dt="2021-06-19T09:24:54.207" v="3556" actId="1038"/>
          <ac:spMkLst>
            <pc:docMk/>
            <pc:sldMk cId="4170120331" sldId="274"/>
            <ac:spMk id="11" creationId="{E5727935-8F55-4942-A989-CF86A433558C}"/>
          </ac:spMkLst>
        </pc:spChg>
        <pc:spChg chg="add mod">
          <ac:chgData name="linhmx" userId="c1fc7825-eae9-448b-ba73-d94bf9c012d0" providerId="ADAL" clId="{540A2C57-DB7E-4669-89C8-BEC40E8934D3}" dt="2021-06-19T00:43:55.289" v="2448" actId="403"/>
          <ac:spMkLst>
            <pc:docMk/>
            <pc:sldMk cId="4170120331" sldId="274"/>
            <ac:spMk id="12" creationId="{18B559E7-DF3C-498A-AD8D-4D381AC6CB93}"/>
          </ac:spMkLst>
        </pc:spChg>
        <pc:picChg chg="mod">
          <ac:chgData name="linhmx" userId="c1fc7825-eae9-448b-ba73-d94bf9c012d0" providerId="ADAL" clId="{540A2C57-DB7E-4669-89C8-BEC40E8934D3}" dt="2021-06-19T00:40:26.714" v="2391" actId="1076"/>
          <ac:picMkLst>
            <pc:docMk/>
            <pc:sldMk cId="4170120331" sldId="274"/>
            <ac:picMk id="4" creationId="{3F3FACF3-77CC-4B61-860E-93E12E205C4A}"/>
          </ac:picMkLst>
        </pc:picChg>
        <pc:picChg chg="del">
          <ac:chgData name="linhmx" userId="c1fc7825-eae9-448b-ba73-d94bf9c012d0" providerId="ADAL" clId="{540A2C57-DB7E-4669-89C8-BEC40E8934D3}" dt="2021-06-19T00:40:06.468" v="2386" actId="478"/>
          <ac:picMkLst>
            <pc:docMk/>
            <pc:sldMk cId="4170120331" sldId="274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50.829" v="2797"/>
        <pc:sldMkLst>
          <pc:docMk/>
          <pc:sldMk cId="1202843778" sldId="275"/>
        </pc:sldMkLst>
        <pc:spChg chg="del">
          <ac:chgData name="linhmx" userId="c1fc7825-eae9-448b-ba73-d94bf9c012d0" providerId="ADAL" clId="{540A2C57-DB7E-4669-89C8-BEC40E8934D3}" dt="2021-06-19T00:56:33.673" v="2538" actId="931"/>
          <ac:spMkLst>
            <pc:docMk/>
            <pc:sldMk cId="1202843778" sldId="275"/>
            <ac:spMk id="3" creationId="{B4524105-3EC7-4AEB-B268-DFB448D5AF84}"/>
          </ac:spMkLst>
        </pc:spChg>
        <pc:spChg chg="add mod">
          <ac:chgData name="linhmx" userId="c1fc7825-eae9-448b-ba73-d94bf9c012d0" providerId="ADAL" clId="{540A2C57-DB7E-4669-89C8-BEC40E8934D3}" dt="2021-06-19T01:03:50.829" v="2797"/>
          <ac:spMkLst>
            <pc:docMk/>
            <pc:sldMk cId="1202843778" sldId="275"/>
            <ac:spMk id="10" creationId="{A9CEC83B-F2A1-4FAF-95E5-D67EB9E4B74E}"/>
          </ac:spMkLst>
        </pc:spChg>
        <pc:picChg chg="add mod">
          <ac:chgData name="linhmx" userId="c1fc7825-eae9-448b-ba73-d94bf9c012d0" providerId="ADAL" clId="{540A2C57-DB7E-4669-89C8-BEC40E8934D3}" dt="2021-06-19T01:03:49.736" v="2796" actId="1076"/>
          <ac:picMkLst>
            <pc:docMk/>
            <pc:sldMk cId="1202843778" sldId="275"/>
            <ac:picMk id="5" creationId="{9D763E96-4A52-41ED-9462-49673936C29E}"/>
          </ac:picMkLst>
        </pc:picChg>
        <pc:picChg chg="add del mod">
          <ac:chgData name="linhmx" userId="c1fc7825-eae9-448b-ba73-d94bf9c012d0" providerId="ADAL" clId="{540A2C57-DB7E-4669-89C8-BEC40E8934D3}" dt="2021-06-19T00:57:20.835" v="2548" actId="21"/>
          <ac:picMkLst>
            <pc:docMk/>
            <pc:sldMk cId="1202843778" sldId="275"/>
            <ac:picMk id="7" creationId="{E42BA60C-0478-4C24-97A2-3F972E6B181D}"/>
          </ac:picMkLst>
        </pc:picChg>
        <pc:picChg chg="add del mod">
          <ac:chgData name="linhmx" userId="c1fc7825-eae9-448b-ba73-d94bf9c012d0" providerId="ADAL" clId="{540A2C57-DB7E-4669-89C8-BEC40E8934D3}" dt="2021-06-19T00:56:40.943" v="2545" actId="21"/>
          <ac:picMkLst>
            <pc:docMk/>
            <pc:sldMk cId="1202843778" sldId="275"/>
            <ac:picMk id="9" creationId="{D7A6DFA8-0B0D-4955-8B44-011854CF42EE}"/>
          </ac:picMkLst>
        </pc:picChg>
      </pc:sldChg>
      <pc:sldChg chg="modSp add mod modAnim">
        <pc:chgData name="linhmx" userId="c1fc7825-eae9-448b-ba73-d94bf9c012d0" providerId="ADAL" clId="{540A2C57-DB7E-4669-89C8-BEC40E8934D3}" dt="2021-06-19T00:54:28.879" v="2535" actId="403"/>
        <pc:sldMkLst>
          <pc:docMk/>
          <pc:sldMk cId="1199308577" sldId="276"/>
        </pc:sldMkLst>
        <pc:spChg chg="mod">
          <ac:chgData name="linhmx" userId="c1fc7825-eae9-448b-ba73-d94bf9c012d0" providerId="ADAL" clId="{540A2C57-DB7E-4669-89C8-BEC40E8934D3}" dt="2021-06-19T00:54:28.879" v="2535" actId="403"/>
          <ac:spMkLst>
            <pc:docMk/>
            <pc:sldMk cId="1199308577" sldId="276"/>
            <ac:spMk id="7" creationId="{D5C0AC1F-2E3E-434A-B4FC-577679D0C663}"/>
          </ac:spMkLst>
        </pc:spChg>
        <pc:spChg chg="mod">
          <ac:chgData name="linhmx" userId="c1fc7825-eae9-448b-ba73-d94bf9c012d0" providerId="ADAL" clId="{540A2C57-DB7E-4669-89C8-BEC40E8934D3}" dt="2021-06-19T00:54:23.425" v="2534" actId="14100"/>
          <ac:spMkLst>
            <pc:docMk/>
            <pc:sldMk cId="1199308577" sldId="276"/>
            <ac:spMk id="11" creationId="{E5727935-8F55-4942-A989-CF86A433558C}"/>
          </ac:spMkLst>
        </pc:spChg>
      </pc:sldChg>
      <pc:sldChg chg="delSp modSp add mod ord delAnim">
        <pc:chgData name="linhmx" userId="c1fc7825-eae9-448b-ba73-d94bf9c012d0" providerId="ADAL" clId="{540A2C57-DB7E-4669-89C8-BEC40E8934D3}" dt="2021-06-19T01:00:58.433" v="2622" actId="1076"/>
        <pc:sldMkLst>
          <pc:docMk/>
          <pc:sldMk cId="2602186955" sldId="277"/>
        </pc:sldMkLst>
        <pc:spChg chg="mod">
          <ac:chgData name="linhmx" userId="c1fc7825-eae9-448b-ba73-d94bf9c012d0" providerId="ADAL" clId="{540A2C57-DB7E-4669-89C8-BEC40E8934D3}" dt="2021-06-19T01:00:58.433" v="2622" actId="1076"/>
          <ac:spMkLst>
            <pc:docMk/>
            <pc:sldMk cId="2602186955" sldId="277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55:13.532" v="2537" actId="478"/>
          <ac:picMkLst>
            <pc:docMk/>
            <pc:sldMk cId="2602186955" sldId="277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35.201" v="2793" actId="1076"/>
        <pc:sldMkLst>
          <pc:docMk/>
          <pc:sldMk cId="3198498765" sldId="278"/>
        </pc:sldMkLst>
        <pc:spChg chg="del">
          <ac:chgData name="linhmx" userId="c1fc7825-eae9-448b-ba73-d94bf9c012d0" providerId="ADAL" clId="{540A2C57-DB7E-4669-89C8-BEC40E8934D3}" dt="2021-06-19T01:02:22.128" v="2625" actId="478"/>
          <ac:spMkLst>
            <pc:docMk/>
            <pc:sldMk cId="3198498765" sldId="278"/>
            <ac:spMk id="2" creationId="{205EEC33-46E7-4151-8130-37ED861310A6}"/>
          </ac:spMkLst>
        </pc:spChg>
        <pc:spChg chg="del">
          <ac:chgData name="linhmx" userId="c1fc7825-eae9-448b-ba73-d94bf9c012d0" providerId="ADAL" clId="{540A2C57-DB7E-4669-89C8-BEC40E8934D3}" dt="2021-06-19T01:02:27.306" v="2627" actId="478"/>
          <ac:spMkLst>
            <pc:docMk/>
            <pc:sldMk cId="3198498765" sldId="278"/>
            <ac:spMk id="3" creationId="{3439F897-5049-4889-8F1E-6CE19B4BB0E2}"/>
          </ac:spMkLst>
        </pc:spChg>
        <pc:spChg chg="add mod">
          <ac:chgData name="linhmx" userId="c1fc7825-eae9-448b-ba73-d94bf9c012d0" providerId="ADAL" clId="{540A2C57-DB7E-4669-89C8-BEC40E8934D3}" dt="2021-06-19T01:03:35.201" v="2793" actId="1076"/>
          <ac:spMkLst>
            <pc:docMk/>
            <pc:sldMk cId="3198498765" sldId="278"/>
            <ac:spMk id="5" creationId="{6F9FC2F2-FF3A-466B-BEAA-E5AE81ECF288}"/>
          </ac:spMkLst>
        </pc:spChg>
        <pc:picChg chg="add mod">
          <ac:chgData name="linhmx" userId="c1fc7825-eae9-448b-ba73-d94bf9c012d0" providerId="ADAL" clId="{540A2C57-DB7E-4669-89C8-BEC40E8934D3}" dt="2021-06-19T01:02:51.719" v="2759" actId="1038"/>
          <ac:picMkLst>
            <pc:docMk/>
            <pc:sldMk cId="3198498765" sldId="278"/>
            <ac:picMk id="4" creationId="{A9580E29-ED4A-4BE5-BA1E-96F16F7EDBF9}"/>
          </ac:picMkLst>
        </pc:picChg>
      </pc:sldChg>
      <pc:sldChg chg="addSp modSp new mod">
        <pc:chgData name="linhmx" userId="c1fc7825-eae9-448b-ba73-d94bf9c012d0" providerId="ADAL" clId="{540A2C57-DB7E-4669-89C8-BEC40E8934D3}" dt="2021-06-19T01:03:44.201" v="2795" actId="1076"/>
        <pc:sldMkLst>
          <pc:docMk/>
          <pc:sldMk cId="210168957" sldId="279"/>
        </pc:sldMkLst>
        <pc:spChg chg="add mod">
          <ac:chgData name="linhmx" userId="c1fc7825-eae9-448b-ba73-d94bf9c012d0" providerId="ADAL" clId="{540A2C57-DB7E-4669-89C8-BEC40E8934D3}" dt="2021-06-19T01:03:44.201" v="2795" actId="1076"/>
          <ac:spMkLst>
            <pc:docMk/>
            <pc:sldMk cId="210168957" sldId="279"/>
            <ac:spMk id="5" creationId="{B292A002-9C68-47B6-B122-1C32754CA04A}"/>
          </ac:spMkLst>
        </pc:spChg>
        <pc:picChg chg="add mod">
          <ac:chgData name="linhmx" userId="c1fc7825-eae9-448b-ba73-d94bf9c012d0" providerId="ADAL" clId="{540A2C57-DB7E-4669-89C8-BEC40E8934D3}" dt="2021-06-19T00:57:24.753" v="2550"/>
          <ac:picMkLst>
            <pc:docMk/>
            <pc:sldMk cId="210168957" sldId="279"/>
            <ac:picMk id="4" creationId="{8EA3E788-B054-4F97-A1BD-7D3BD5FDA26D}"/>
          </ac:picMkLst>
        </pc:picChg>
      </pc:sldChg>
      <pc:sldChg chg="new">
        <pc:chgData name="linhmx" userId="c1fc7825-eae9-448b-ba73-d94bf9c012d0" providerId="ADAL" clId="{540A2C57-DB7E-4669-89C8-BEC40E8934D3}" dt="2021-06-19T00:59:32.414" v="2562" actId="680"/>
        <pc:sldMkLst>
          <pc:docMk/>
          <pc:sldMk cId="3385949996" sldId="280"/>
        </pc:sldMkLst>
      </pc:sldChg>
      <pc:sldChg chg="addSp delSp modSp new mod">
        <pc:chgData name="linhmx" userId="c1fc7825-eae9-448b-ba73-d94bf9c012d0" providerId="ADAL" clId="{540A2C57-DB7E-4669-89C8-BEC40E8934D3}" dt="2021-06-19T01:08:06.962" v="3483" actId="114"/>
        <pc:sldMkLst>
          <pc:docMk/>
          <pc:sldMk cId="1714936495" sldId="281"/>
        </pc:sldMkLst>
        <pc:spChg chg="del">
          <ac:chgData name="linhmx" userId="c1fc7825-eae9-448b-ba73-d94bf9c012d0" providerId="ADAL" clId="{540A2C57-DB7E-4669-89C8-BEC40E8934D3}" dt="2021-06-19T01:03:59.858" v="2800" actId="478"/>
          <ac:spMkLst>
            <pc:docMk/>
            <pc:sldMk cId="1714936495" sldId="281"/>
            <ac:spMk id="2" creationId="{1F29B4A4-E3C0-4AB8-B179-DE7D0278E00F}"/>
          </ac:spMkLst>
        </pc:spChg>
        <pc:spChg chg="del">
          <ac:chgData name="linhmx" userId="c1fc7825-eae9-448b-ba73-d94bf9c012d0" providerId="ADAL" clId="{540A2C57-DB7E-4669-89C8-BEC40E8934D3}" dt="2021-06-19T01:03:58.662" v="2799" actId="478"/>
          <ac:spMkLst>
            <pc:docMk/>
            <pc:sldMk cId="1714936495" sldId="281"/>
            <ac:spMk id="3" creationId="{BEC85DDB-EE6E-4504-9499-598048A07BDC}"/>
          </ac:spMkLst>
        </pc:spChg>
        <pc:spChg chg="add mod">
          <ac:chgData name="linhmx" userId="c1fc7825-eae9-448b-ba73-d94bf9c012d0" providerId="ADAL" clId="{540A2C57-DB7E-4669-89C8-BEC40E8934D3}" dt="2021-06-19T01:03:55.620" v="2798"/>
          <ac:spMkLst>
            <pc:docMk/>
            <pc:sldMk cId="1714936495" sldId="281"/>
            <ac:spMk id="4" creationId="{8430567D-9801-4B29-886C-1ABD0940B21A}"/>
          </ac:spMkLst>
        </pc:spChg>
        <pc:spChg chg="add mod">
          <ac:chgData name="linhmx" userId="c1fc7825-eae9-448b-ba73-d94bf9c012d0" providerId="ADAL" clId="{540A2C57-DB7E-4669-89C8-BEC40E8934D3}" dt="2021-06-19T01:08:06.962" v="3483" actId="114"/>
          <ac:spMkLst>
            <pc:docMk/>
            <pc:sldMk cId="1714936495" sldId="281"/>
            <ac:spMk id="5" creationId="{302E6A34-6DFC-49F5-B149-FE85206C47BE}"/>
          </ac:spMkLst>
        </pc:spChg>
      </pc:sldChg>
      <pc:sldChg chg="addSp delSp modSp new del mod ord addAnim delAnim modAnim">
        <pc:chgData name="linhmx" userId="c1fc7825-eae9-448b-ba73-d94bf9c012d0" providerId="ADAL" clId="{540A2C57-DB7E-4669-89C8-BEC40E8934D3}" dt="2021-06-19T01:32:26.822" v="3546" actId="47"/>
        <pc:sldMkLst>
          <pc:docMk/>
          <pc:sldMk cId="604407649" sldId="282"/>
        </pc:sldMkLst>
        <pc:spChg chg="del">
          <ac:chgData name="linhmx" userId="c1fc7825-eae9-448b-ba73-d94bf9c012d0" providerId="ADAL" clId="{540A2C57-DB7E-4669-89C8-BEC40E8934D3}" dt="2021-06-19T01:18:46.553" v="3510" actId="478"/>
          <ac:spMkLst>
            <pc:docMk/>
            <pc:sldMk cId="604407649" sldId="282"/>
            <ac:spMk id="2" creationId="{986195EE-6E82-4CE7-B3CD-443B8381E056}"/>
          </ac:spMkLst>
        </pc:spChg>
        <pc:spChg chg="del">
          <ac:chgData name="linhmx" userId="c1fc7825-eae9-448b-ba73-d94bf9c012d0" providerId="ADAL" clId="{540A2C57-DB7E-4669-89C8-BEC40E8934D3}" dt="2021-06-19T01:19:01.478" v="3514" actId="478"/>
          <ac:spMkLst>
            <pc:docMk/>
            <pc:sldMk cId="604407649" sldId="282"/>
            <ac:spMk id="3" creationId="{41FEEF43-26EA-44C2-A9E7-0EF2E9A625AA}"/>
          </ac:spMkLst>
        </pc:spChg>
        <pc:spChg chg="add del mod">
          <ac:chgData name="linhmx" userId="c1fc7825-eae9-448b-ba73-d94bf9c012d0" providerId="ADAL" clId="{540A2C57-DB7E-4669-89C8-BEC40E8934D3}" dt="2021-06-19T01:31:44.706" v="3530" actId="21"/>
          <ac:spMkLst>
            <pc:docMk/>
            <pc:sldMk cId="604407649" sldId="282"/>
            <ac:spMk id="6" creationId="{AD72C333-FE8D-4035-B8F1-F8D945D959C4}"/>
          </ac:spMkLst>
        </pc:spChg>
        <pc:picChg chg="add mod">
          <ac:chgData name="linhmx" userId="c1fc7825-eae9-448b-ba73-d94bf9c012d0" providerId="ADAL" clId="{540A2C57-DB7E-4669-89C8-BEC40E8934D3}" dt="2021-06-19T01:18:09.095" v="3486"/>
          <ac:picMkLst>
            <pc:docMk/>
            <pc:sldMk cId="604407649" sldId="282"/>
            <ac:picMk id="4" creationId="{731E8932-D94D-40DB-B06C-51C36E4903D9}"/>
          </ac:picMkLst>
        </pc:picChg>
        <pc:picChg chg="add del mod">
          <ac:chgData name="linhmx" userId="c1fc7825-eae9-448b-ba73-d94bf9c012d0" providerId="ADAL" clId="{540A2C57-DB7E-4669-89C8-BEC40E8934D3}" dt="2021-06-19T01:19:04.919" v="3515" actId="1076"/>
          <ac:picMkLst>
            <pc:docMk/>
            <pc:sldMk cId="604407649" sldId="282"/>
            <ac:picMk id="5" creationId="{D65ADD9D-0354-4FD5-ADF4-82366881BA5E}"/>
          </ac:picMkLst>
        </pc:picChg>
      </pc:sldChg>
      <pc:sldChg chg="addSp delSp modSp del mod delAnim">
        <pc:chgData name="linhmx" userId="c1fc7825-eae9-448b-ba73-d94bf9c012d0" providerId="ADAL" clId="{540A2C57-DB7E-4669-89C8-BEC40E8934D3}" dt="2021-06-19T01:32:17.243" v="3540" actId="47"/>
        <pc:sldMkLst>
          <pc:docMk/>
          <pc:sldMk cId="1596120106" sldId="283"/>
        </pc:sldMkLst>
        <pc:spChg chg="del topLvl">
          <ac:chgData name="linhmx" userId="c1fc7825-eae9-448b-ba73-d94bf9c012d0" providerId="ADAL" clId="{540A2C57-DB7E-4669-89C8-BEC40E8934D3}" dt="2021-06-19T01:31:27.014" v="3527" actId="478"/>
          <ac:spMkLst>
            <pc:docMk/>
            <pc:sldMk cId="1596120106" sldId="283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1:24.545" v="3526" actId="478"/>
          <ac:spMkLst>
            <pc:docMk/>
            <pc:sldMk cId="1596120106" sldId="283"/>
            <ac:spMk id="30" creationId="{00000000-0000-0000-0000-000000000000}"/>
          </ac:spMkLst>
        </pc:spChg>
        <pc:spChg chg="add del mod">
          <ac:chgData name="linhmx" userId="c1fc7825-eae9-448b-ba73-d94bf9c012d0" providerId="ADAL" clId="{540A2C57-DB7E-4669-89C8-BEC40E8934D3}" dt="2021-06-19T01:32:13.736" v="3538" actId="21"/>
          <ac:spMkLst>
            <pc:docMk/>
            <pc:sldMk cId="1596120106" sldId="283"/>
            <ac:spMk id="31" creationId="{A8951506-C6E8-4FB9-83A8-24F7E7E26950}"/>
          </ac:spMkLst>
        </pc:spChg>
        <pc:grpChg chg="del">
          <ac:chgData name="linhmx" userId="c1fc7825-eae9-448b-ba73-d94bf9c012d0" providerId="ADAL" clId="{540A2C57-DB7E-4669-89C8-BEC40E8934D3}" dt="2021-06-19T01:31:21.078" v="3525" actId="478"/>
          <ac:grpSpMkLst>
            <pc:docMk/>
            <pc:sldMk cId="1596120106" sldId="283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1:24.545" v="3526" actId="478"/>
          <ac:grpSpMkLst>
            <pc:docMk/>
            <pc:sldMk cId="1596120106" sldId="283"/>
            <ac:grpSpMk id="28" creationId="{00000000-0000-0000-0000-000000000000}"/>
          </ac:grpSpMkLst>
        </pc:grpChg>
        <pc:picChg chg="mod">
          <ac:chgData name="linhmx" userId="c1fc7825-eae9-448b-ba73-d94bf9c012d0" providerId="ADAL" clId="{540A2C57-DB7E-4669-89C8-BEC40E8934D3}" dt="2021-06-19T01:31:36.043" v="3528" actId="1076"/>
          <ac:picMkLst>
            <pc:docMk/>
            <pc:sldMk cId="1596120106" sldId="283"/>
            <ac:picMk id="24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1:39.535" v="3529" actId="1076"/>
          <ac:picMkLst>
            <pc:docMk/>
            <pc:sldMk cId="1596120106" sldId="283"/>
            <ac:picMk id="25" creationId="{00000000-0000-0000-0000-000000000000}"/>
          </ac:picMkLst>
        </pc:picChg>
      </pc:sldChg>
      <pc:sldChg chg="modSp mod">
        <pc:chgData name="linhmx" userId="c1fc7825-eae9-448b-ba73-d94bf9c012d0" providerId="ADAL" clId="{540A2C57-DB7E-4669-89C8-BEC40E8934D3}" dt="2021-06-19T09:29:47.254" v="3568" actId="1038"/>
        <pc:sldMkLst>
          <pc:docMk/>
          <pc:sldMk cId="1098426332" sldId="308"/>
        </pc:sldMkLst>
        <pc:picChg chg="mod">
          <ac:chgData name="linhmx" userId="c1fc7825-eae9-448b-ba73-d94bf9c012d0" providerId="ADAL" clId="{540A2C57-DB7E-4669-89C8-BEC40E8934D3}" dt="2021-06-19T09:29:47.254" v="3568" actId="1038"/>
          <ac:picMkLst>
            <pc:docMk/>
            <pc:sldMk cId="1098426332" sldId="308"/>
            <ac:picMk id="6" creationId="{B6CA1901-7D41-4B04-B965-B9376F4EFEEE}"/>
          </ac:picMkLst>
        </pc:picChg>
      </pc:sldChg>
      <pc:sldChg chg="ord">
        <pc:chgData name="linhmx" userId="c1fc7825-eae9-448b-ba73-d94bf9c012d0" providerId="ADAL" clId="{540A2C57-DB7E-4669-89C8-BEC40E8934D3}" dt="2021-06-19T09:30:04.768" v="3570"/>
        <pc:sldMkLst>
          <pc:docMk/>
          <pc:sldMk cId="768854921" sldId="309"/>
        </pc:sldMkLst>
      </pc:sldChg>
      <pc:sldChg chg="delSp add mod delAnim">
        <pc:chgData name="linhmx" userId="c1fc7825-eae9-448b-ba73-d94bf9c012d0" providerId="ADAL" clId="{540A2C57-DB7E-4669-89C8-BEC40E8934D3}" dt="2021-06-19T09:32:30.807" v="3585" actId="478"/>
        <pc:sldMkLst>
          <pc:docMk/>
          <pc:sldMk cId="3999519451" sldId="317"/>
        </pc:sldMkLst>
        <pc:picChg chg="del">
          <ac:chgData name="linhmx" userId="c1fc7825-eae9-448b-ba73-d94bf9c012d0" providerId="ADAL" clId="{540A2C57-DB7E-4669-89C8-BEC40E8934D3}" dt="2021-06-19T09:32:30.807" v="3585" actId="478"/>
          <ac:picMkLst>
            <pc:docMk/>
            <pc:sldMk cId="3999519451" sldId="317"/>
            <ac:picMk id="8" creationId="{F8586534-EA9C-4C1B-8D60-BDAFDFAAE6E9}"/>
          </ac:picMkLst>
        </pc:picChg>
      </pc:sldChg>
      <pc:sldMasterChg chg="delSldLayout">
        <pc:chgData name="linhmx" userId="c1fc7825-eae9-448b-ba73-d94bf9c012d0" providerId="ADAL" clId="{540A2C57-DB7E-4669-89C8-BEC40E8934D3}" dt="2021-06-19T01:31:15.850" v="3524" actId="47"/>
        <pc:sldMasterMkLst>
          <pc:docMk/>
          <pc:sldMasterMk cId="853405097" sldId="2147483648"/>
        </pc:sldMasterMkLst>
        <pc:sldLayoutChg chg="del">
          <pc:chgData name="linhmx" userId="c1fc7825-eae9-448b-ba73-d94bf9c012d0" providerId="ADAL" clId="{540A2C57-DB7E-4669-89C8-BEC40E8934D3}" dt="2021-06-19T01:31:15.850" v="3524" actId="47"/>
          <pc:sldLayoutMkLst>
            <pc:docMk/>
            <pc:sldMasterMk cId="853405097" sldId="2147483648"/>
            <pc:sldLayoutMk cId="4171905561" sldId="2147483660"/>
          </pc:sldLayoutMkLst>
        </pc:sldLayoutChg>
      </pc:sldMasterChg>
      <pc:sldMasterChg chg="delSldLayout">
        <pc:chgData name="linhmx" userId="c1fc7825-eae9-448b-ba73-d94bf9c012d0" providerId="ADAL" clId="{540A2C57-DB7E-4669-89C8-BEC40E8934D3}" dt="2021-06-19T01:32:17.243" v="3540" actId="47"/>
        <pc:sldMasterMkLst>
          <pc:docMk/>
          <pc:sldMasterMk cId="2779925618" sldId="2147483661"/>
        </pc:sldMasterMkLst>
        <pc:sldLayoutChg chg="del">
          <pc:chgData name="linhmx" userId="c1fc7825-eae9-448b-ba73-d94bf9c012d0" providerId="ADAL" clId="{540A2C57-DB7E-4669-89C8-BEC40E8934D3}" dt="2021-06-19T01:32:17.243" v="3540" actId="47"/>
          <pc:sldLayoutMkLst>
            <pc:docMk/>
            <pc:sldMasterMk cId="2779925618" sldId="2147483661"/>
            <pc:sldLayoutMk cId="555886313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D687C-CB8F-4F39-9791-5154616346A1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CE754-0CA2-404E-B27B-3264648D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888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855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918C-D718-44A1-8AF5-72AC757A57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11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947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95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34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67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31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176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0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62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4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08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78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7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3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4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9BF91-CBAF-4138-BA50-0ECA45BADFA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7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slide" Target="slide5.xml"/><Relationship Id="rId7" Type="http://schemas.openxmlformats.org/officeDocument/2006/relationships/image" Target="../media/image13.png"/><Relationship Id="rId12" Type="http://schemas.openxmlformats.org/officeDocument/2006/relationships/slide" Target="slide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9.gif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7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4.gif"/><Relationship Id="rId5" Type="http://schemas.openxmlformats.org/officeDocument/2006/relationships/image" Target="../media/image11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4.gif"/><Relationship Id="rId5" Type="http://schemas.openxmlformats.org/officeDocument/2006/relationships/image" Target="../media/image13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4.gif"/><Relationship Id="rId5" Type="http://schemas.openxmlformats.org/officeDocument/2006/relationships/image" Target="../media/image15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gif"/><Relationship Id="rId5" Type="http://schemas.openxmlformats.org/officeDocument/2006/relationships/image" Target="../media/image17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altLang="zh-CN" sz="8798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77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8FFC73D-58E5-4920-BAEE-EF4AFB2D8A56}"/>
              </a:ext>
            </a:extLst>
          </p:cNvPr>
          <p:cNvGrpSpPr/>
          <p:nvPr/>
        </p:nvGrpSpPr>
        <p:grpSpPr>
          <a:xfrm>
            <a:off x="371304" y="0"/>
            <a:ext cx="1413078" cy="1325897"/>
            <a:chOff x="392470" y="327577"/>
            <a:chExt cx="1864682" cy="19621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53E408-922D-4D27-890D-7482C05B5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470" y="327577"/>
              <a:ext cx="1695450" cy="196215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D671FE-50BD-4F0C-A340-C55A9F859850}"/>
                </a:ext>
              </a:extLst>
            </p:cNvPr>
            <p:cNvSpPr/>
            <p:nvPr/>
          </p:nvSpPr>
          <p:spPr>
            <a:xfrm>
              <a:off x="1919528" y="1673862"/>
              <a:ext cx="337624" cy="41582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75234F5-18E2-4380-847A-DDBACA75E2CA}"/>
              </a:ext>
            </a:extLst>
          </p:cNvPr>
          <p:cNvSpPr txBox="1"/>
          <p:nvPr/>
        </p:nvSpPr>
        <p:spPr>
          <a:xfrm>
            <a:off x="2104974" y="355736"/>
            <a:ext cx="9111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020E98-D051-4C3D-989D-8C704693A9CC}"/>
              </a:ext>
            </a:extLst>
          </p:cNvPr>
          <p:cNvSpPr/>
          <p:nvPr/>
        </p:nvSpPr>
        <p:spPr>
          <a:xfrm>
            <a:off x="1784382" y="6292651"/>
            <a:ext cx="513486" cy="27167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C02DB0-F58D-4893-A26B-F7FD40109926}"/>
              </a:ext>
            </a:extLst>
          </p:cNvPr>
          <p:cNvSpPr/>
          <p:nvPr/>
        </p:nvSpPr>
        <p:spPr>
          <a:xfrm>
            <a:off x="1784382" y="6462866"/>
            <a:ext cx="1176562" cy="66038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18" y="1579255"/>
            <a:ext cx="11021963" cy="527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3" y="256092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441617"/>
            <a:ext cx="11948160" cy="644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 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sang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…ờ…à”.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rang”.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tô-chan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094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3" y="256092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0"/>
            <a:ext cx="11948160" cy="644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 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sang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…ờ…à”.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tô-chan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1561" y="6211669"/>
            <a:ext cx="9498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3729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0"/>
            <a:ext cx="11948160" cy="644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 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sang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…ờ…à”.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rang”.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tô-chan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170798" y="352267"/>
            <a:ext cx="146083" cy="775494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AE917C-C9F0-4AC3-B081-209972A9C4B9}"/>
              </a:ext>
            </a:extLst>
          </p:cNvPr>
          <p:cNvSpPr/>
          <p:nvPr/>
        </p:nvSpPr>
        <p:spPr>
          <a:xfrm>
            <a:off x="389923" y="364300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91439" y="1407344"/>
            <a:ext cx="152401" cy="2174055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A7638C-FCFA-4F4D-8D99-1056140F7595}"/>
              </a:ext>
            </a:extLst>
          </p:cNvPr>
          <p:cNvSpPr/>
          <p:nvPr/>
        </p:nvSpPr>
        <p:spPr>
          <a:xfrm flipH="1">
            <a:off x="316881" y="1127761"/>
            <a:ext cx="392481" cy="395102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61237" y="3934572"/>
            <a:ext cx="109562" cy="1125107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559E7-DF3C-498A-AD8D-4D381AC6CB93}"/>
              </a:ext>
            </a:extLst>
          </p:cNvPr>
          <p:cNvSpPr/>
          <p:nvPr/>
        </p:nvSpPr>
        <p:spPr>
          <a:xfrm>
            <a:off x="167639" y="3673125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102357" y="5270773"/>
            <a:ext cx="126242" cy="611868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695E4E-1709-46A0-82DB-535845A3F4BB}"/>
              </a:ext>
            </a:extLst>
          </p:cNvPr>
          <p:cNvSpPr/>
          <p:nvPr/>
        </p:nvSpPr>
        <p:spPr>
          <a:xfrm>
            <a:off x="243839" y="5200993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9101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F9C745-7746-4F8A-B941-C765AE1AC39B}"/>
              </a:ext>
            </a:extLst>
          </p:cNvPr>
          <p:cNvSpPr txBox="1"/>
          <p:nvPr/>
        </p:nvSpPr>
        <p:spPr>
          <a:xfrm>
            <a:off x="4012758" y="772519"/>
            <a:ext cx="6838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7EE31B-DD66-487D-977B-B66981E3E8BB}"/>
              </a:ext>
            </a:extLst>
          </p:cNvPr>
          <p:cNvSpPr txBox="1"/>
          <p:nvPr/>
        </p:nvSpPr>
        <p:spPr>
          <a:xfrm>
            <a:off x="1782318" y="1680481"/>
            <a:ext cx="9068562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Lúng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túng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ngừng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tràn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ngập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			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154531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66B5567-4C09-43D3-A6DE-230AB853338D}"/>
              </a:ext>
            </a:extLst>
          </p:cNvPr>
          <p:cNvSpPr/>
          <p:nvPr/>
        </p:nvSpPr>
        <p:spPr>
          <a:xfrm>
            <a:off x="383248" y="1118078"/>
            <a:ext cx="11808751" cy="21330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1090A6-BBCC-43E0-BBC7-FAB3B7CF0D57}"/>
              </a:ext>
            </a:extLst>
          </p:cNvPr>
          <p:cNvSpPr/>
          <p:nvPr/>
        </p:nvSpPr>
        <p:spPr>
          <a:xfrm>
            <a:off x="408242" y="3750181"/>
            <a:ext cx="11392524" cy="1488228"/>
          </a:xfrm>
          <a:prstGeom prst="rect">
            <a:avLst/>
          </a:prstGeom>
          <a:solidFill>
            <a:srgbClr val="F1F4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015D63-3603-4B0B-94EF-B700526ACC78}"/>
              </a:ext>
            </a:extLst>
          </p:cNvPr>
          <p:cNvSpPr/>
          <p:nvPr/>
        </p:nvSpPr>
        <p:spPr>
          <a:xfrm>
            <a:off x="720535" y="3750181"/>
            <a:ext cx="109303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076592-5921-46AD-ADCF-0DCB36A5DC2E}"/>
              </a:ext>
            </a:extLst>
          </p:cNvPr>
          <p:cNvSpPr/>
          <p:nvPr/>
        </p:nvSpPr>
        <p:spPr>
          <a:xfrm>
            <a:off x="408242" y="1362851"/>
            <a:ext cx="122714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Quang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  ”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269782-4ABF-4E0A-9084-1217239B3DE4}"/>
              </a:ext>
            </a:extLst>
          </p:cNvPr>
          <p:cNvCxnSpPr/>
          <p:nvPr/>
        </p:nvCxnSpPr>
        <p:spPr>
          <a:xfrm flipH="1">
            <a:off x="4320565" y="1563092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00E730-6DC3-4316-B154-A95A8B3F33FC}"/>
              </a:ext>
            </a:extLst>
          </p:cNvPr>
          <p:cNvGrpSpPr/>
          <p:nvPr/>
        </p:nvGrpSpPr>
        <p:grpSpPr>
          <a:xfrm>
            <a:off x="2642553" y="2269675"/>
            <a:ext cx="213608" cy="494676"/>
            <a:chOff x="6295866" y="1660673"/>
            <a:chExt cx="213608" cy="49467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37598FC-366E-4AF5-B1BF-B38371DF293F}"/>
                </a:ext>
              </a:extLst>
            </p:cNvPr>
            <p:cNvCxnSpPr/>
            <p:nvPr/>
          </p:nvCxnSpPr>
          <p:spPr>
            <a:xfrm flipH="1">
              <a:off x="629586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3F9AD46-F4FA-4ADE-A354-6685C8A093EA}"/>
                </a:ext>
              </a:extLst>
            </p:cNvPr>
            <p:cNvCxnSpPr/>
            <p:nvPr/>
          </p:nvCxnSpPr>
          <p:spPr>
            <a:xfrm flipH="1">
              <a:off x="635457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F6715F-A5FE-479B-94DF-0B028ECA33F8}"/>
              </a:ext>
            </a:extLst>
          </p:cNvPr>
          <p:cNvCxnSpPr/>
          <p:nvPr/>
        </p:nvCxnSpPr>
        <p:spPr>
          <a:xfrm flipH="1">
            <a:off x="11425862" y="1563092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3A2A15-7E9B-4485-8931-D50A3EF5B269}"/>
              </a:ext>
            </a:extLst>
          </p:cNvPr>
          <p:cNvCxnSpPr/>
          <p:nvPr/>
        </p:nvCxnSpPr>
        <p:spPr>
          <a:xfrm flipH="1">
            <a:off x="8458527" y="1538159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B519E5-FFB5-49B4-9813-20A8B3D453DA}"/>
              </a:ext>
            </a:extLst>
          </p:cNvPr>
          <p:cNvCxnSpPr/>
          <p:nvPr/>
        </p:nvCxnSpPr>
        <p:spPr>
          <a:xfrm flipH="1">
            <a:off x="5538119" y="3990363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6D7154-E9E1-4828-81B1-61CBBF933570}"/>
              </a:ext>
            </a:extLst>
          </p:cNvPr>
          <p:cNvGrpSpPr/>
          <p:nvPr/>
        </p:nvGrpSpPr>
        <p:grpSpPr>
          <a:xfrm>
            <a:off x="3189797" y="4618543"/>
            <a:ext cx="213608" cy="494676"/>
            <a:chOff x="6295866" y="1660673"/>
            <a:chExt cx="213608" cy="49467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81C323D-B5FE-421F-A898-E458B291AE93}"/>
                </a:ext>
              </a:extLst>
            </p:cNvPr>
            <p:cNvCxnSpPr/>
            <p:nvPr/>
          </p:nvCxnSpPr>
          <p:spPr>
            <a:xfrm flipH="1">
              <a:off x="629586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86444C9-3DC5-49DE-924F-1851BDA14748}"/>
                </a:ext>
              </a:extLst>
            </p:cNvPr>
            <p:cNvCxnSpPr/>
            <p:nvPr/>
          </p:nvCxnSpPr>
          <p:spPr>
            <a:xfrm flipH="1">
              <a:off x="635457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85BEA94-276D-4FD0-A579-D887362B5147}"/>
              </a:ext>
            </a:extLst>
          </p:cNvPr>
          <p:cNvSpPr txBox="1"/>
          <p:nvPr/>
        </p:nvSpPr>
        <p:spPr>
          <a:xfrm>
            <a:off x="4359914" y="423800"/>
            <a:ext cx="6838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6B1E72-7BF6-4210-852C-626A0DF80C59}"/>
              </a:ext>
            </a:extLst>
          </p:cNvPr>
          <p:cNvCxnSpPr/>
          <p:nvPr/>
        </p:nvCxnSpPr>
        <p:spPr>
          <a:xfrm flipH="1">
            <a:off x="10389130" y="3915948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C943E5-45CB-499C-A8B3-4C5E1EAFF658}"/>
              </a:ext>
            </a:extLst>
          </p:cNvPr>
          <p:cNvCxnSpPr/>
          <p:nvPr/>
        </p:nvCxnSpPr>
        <p:spPr>
          <a:xfrm flipH="1">
            <a:off x="7702917" y="3980126"/>
            <a:ext cx="154898" cy="4946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00E730-6DC3-4316-B154-A95A8B3F33FC}"/>
              </a:ext>
            </a:extLst>
          </p:cNvPr>
          <p:cNvGrpSpPr/>
          <p:nvPr/>
        </p:nvGrpSpPr>
        <p:grpSpPr>
          <a:xfrm>
            <a:off x="7337141" y="4494295"/>
            <a:ext cx="262566" cy="607440"/>
            <a:chOff x="6295866" y="1660673"/>
            <a:chExt cx="213608" cy="49467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37598FC-366E-4AF5-B1BF-B38371DF293F}"/>
                </a:ext>
              </a:extLst>
            </p:cNvPr>
            <p:cNvCxnSpPr/>
            <p:nvPr/>
          </p:nvCxnSpPr>
          <p:spPr>
            <a:xfrm flipH="1">
              <a:off x="629586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F9AD46-F4FA-4ADE-A354-6685C8A093EA}"/>
                </a:ext>
              </a:extLst>
            </p:cNvPr>
            <p:cNvCxnSpPr/>
            <p:nvPr/>
          </p:nvCxnSpPr>
          <p:spPr>
            <a:xfrm flipH="1">
              <a:off x="6354576" y="1660673"/>
              <a:ext cx="154898" cy="4946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6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0"/>
            <a:ext cx="11948160" cy="644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 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sang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…ờ…à”.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rang”.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tô-chan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170798" y="352267"/>
            <a:ext cx="146083" cy="775494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AE917C-C9F0-4AC3-B081-209972A9C4B9}"/>
              </a:ext>
            </a:extLst>
          </p:cNvPr>
          <p:cNvSpPr/>
          <p:nvPr/>
        </p:nvSpPr>
        <p:spPr>
          <a:xfrm>
            <a:off x="389923" y="364300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91439" y="1407344"/>
            <a:ext cx="152401" cy="2174055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A7638C-FCFA-4F4D-8D99-1056140F7595}"/>
              </a:ext>
            </a:extLst>
          </p:cNvPr>
          <p:cNvSpPr/>
          <p:nvPr/>
        </p:nvSpPr>
        <p:spPr>
          <a:xfrm flipH="1">
            <a:off x="316881" y="1127761"/>
            <a:ext cx="392481" cy="395102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61237" y="3934572"/>
            <a:ext cx="109562" cy="1125107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B559E7-DF3C-498A-AD8D-4D381AC6CB93}"/>
              </a:ext>
            </a:extLst>
          </p:cNvPr>
          <p:cNvSpPr/>
          <p:nvPr/>
        </p:nvSpPr>
        <p:spPr>
          <a:xfrm>
            <a:off x="167639" y="3673125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D2D34E67-46EA-4C31-B638-2B2B6EFDDDDC}"/>
              </a:ext>
            </a:extLst>
          </p:cNvPr>
          <p:cNvSpPr/>
          <p:nvPr/>
        </p:nvSpPr>
        <p:spPr>
          <a:xfrm>
            <a:off x="102357" y="5270773"/>
            <a:ext cx="126242" cy="611868"/>
          </a:xfrm>
          <a:prstGeom prst="leftBrace">
            <a:avLst>
              <a:gd name="adj1" fmla="val 28254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695E4E-1709-46A0-82DB-535845A3F4BB}"/>
              </a:ext>
            </a:extLst>
          </p:cNvPr>
          <p:cNvSpPr/>
          <p:nvPr/>
        </p:nvSpPr>
        <p:spPr>
          <a:xfrm>
            <a:off x="243839" y="5200993"/>
            <a:ext cx="387572" cy="375714"/>
          </a:xfrm>
          <a:prstGeom prst="ellipse">
            <a:avLst/>
          </a:prstGeom>
          <a:solidFill>
            <a:srgbClr val="F44A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8821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A7AB7-93B6-46F9-8352-0F62A1640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EB38A3-58A2-4B61-BA18-5B803949A17F}"/>
              </a:ext>
            </a:extLst>
          </p:cNvPr>
          <p:cNvSpPr txBox="1"/>
          <p:nvPr/>
        </p:nvSpPr>
        <p:spPr>
          <a:xfrm>
            <a:off x="4410149" y="80889"/>
            <a:ext cx="6505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0" y="1073011"/>
            <a:ext cx="12192000" cy="5311728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010452" y="1036922"/>
            <a:ext cx="5659225" cy="2315191"/>
            <a:chOff x="3770522" y="943551"/>
            <a:chExt cx="3822655" cy="231519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373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Lúng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túng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biết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hoặc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làm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thế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nào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9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AE89A3-A6BD-403D-B49A-2C29D5524AD5}"/>
              </a:ext>
            </a:extLst>
          </p:cNvPr>
          <p:cNvGrpSpPr/>
          <p:nvPr/>
        </p:nvGrpSpPr>
        <p:grpSpPr>
          <a:xfrm>
            <a:off x="3010452" y="3848118"/>
            <a:ext cx="5659225" cy="2315191"/>
            <a:chOff x="3757801" y="3435612"/>
            <a:chExt cx="3822655" cy="231519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Kiên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nhẫn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Tiếp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tục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làm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việc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đã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định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mà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không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nản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lòng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15" name="10">
              <a:extLst>
                <a:ext uri="{FF2B5EF4-FFF2-40B4-BE49-F238E27FC236}">
                  <a16:creationId xmlns:a16="http://schemas.microsoft.com/office/drawing/2014/main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800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46" y="322055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119922" y="1248199"/>
            <a:ext cx="11594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186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45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0"/>
            <a:ext cx="11948160" cy="644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 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sang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…ờ…à”.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rang”.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tô-chan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8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996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3" y="256092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441617"/>
            <a:ext cx="11948160" cy="644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 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sang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…ờ…à”.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rang”.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tô-chan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903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F98B9A-1507-4744-BFD6-ED624F00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66"/>
            <a:ext cx="1380160" cy="1134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4FCDFA-7FE8-43EE-89E8-009440917F72}"/>
              </a:ext>
            </a:extLst>
          </p:cNvPr>
          <p:cNvSpPr txBox="1"/>
          <p:nvPr/>
        </p:nvSpPr>
        <p:spPr>
          <a:xfrm>
            <a:off x="1469128" y="664855"/>
            <a:ext cx="105190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E8470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266D1-B9E0-45D0-8D5A-DA29D1E37804}"/>
              </a:ext>
            </a:extLst>
          </p:cNvPr>
          <p:cNvSpPr txBox="1"/>
          <p:nvPr/>
        </p:nvSpPr>
        <p:spPr>
          <a:xfrm>
            <a:off x="1198175" y="1466950"/>
            <a:ext cx="10217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ập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trước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lớp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về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bất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cứ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mình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thích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92432BDA-F392-4DE6-98FB-DD313335A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" y="5588747"/>
            <a:ext cx="840338" cy="126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68AD1A66-F0AE-40F1-BBA4-DB6370976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8" y="5632094"/>
            <a:ext cx="716994" cy="122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94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F98B9A-1507-4744-BFD6-ED624F00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66"/>
            <a:ext cx="1380160" cy="1134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4FCDFA-7FE8-43EE-89E8-009440917F72}"/>
              </a:ext>
            </a:extLst>
          </p:cNvPr>
          <p:cNvSpPr txBox="1"/>
          <p:nvPr/>
        </p:nvSpPr>
        <p:spPr>
          <a:xfrm>
            <a:off x="-569640" y="403245"/>
            <a:ext cx="10034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E8470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sao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lúc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đầu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Quang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túng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266D1-B9E0-45D0-8D5A-DA29D1E37804}"/>
              </a:ext>
            </a:extLst>
          </p:cNvPr>
          <p:cNvSpPr txBox="1"/>
          <p:nvPr/>
        </p:nvSpPr>
        <p:spPr>
          <a:xfrm>
            <a:off x="1380160" y="1119210"/>
            <a:ext cx="9925794" cy="56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7B0891FE-7E4C-4886-AC56-B0C2BBC1D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" y="5588747"/>
            <a:ext cx="840338" cy="126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B1ED33CD-61EE-4606-8B24-A8580E0E1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8" y="5632094"/>
            <a:ext cx="716994" cy="122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2255" y="1680646"/>
            <a:ext cx="11021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7617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F98B9A-1507-4744-BFD6-ED624F00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586"/>
            <a:ext cx="1380160" cy="1134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4FCDFA-7FE8-43EE-89E8-009440917F72}"/>
              </a:ext>
            </a:extLst>
          </p:cNvPr>
          <p:cNvSpPr txBox="1"/>
          <p:nvPr/>
        </p:nvSpPr>
        <p:spPr>
          <a:xfrm>
            <a:off x="1606856" y="528232"/>
            <a:ext cx="1003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Theo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khiến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Quang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trở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nên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tự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tin?</a:t>
            </a:r>
            <a:endParaRPr lang="zh-CN" altLang="en-US" sz="2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624DF6ED-611A-4D86-9E3E-EC91C3F82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" y="5588747"/>
            <a:ext cx="840338" cy="126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B38CAAE4-F7F2-464F-8E57-6E42E5EB8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8" y="5632094"/>
            <a:ext cx="716994" cy="122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8547" y="1620253"/>
            <a:ext cx="12194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Thầy</a:t>
            </a:r>
            <a:r>
              <a:rPr lang="en-US" sz="3600" dirty="0"/>
              <a:t> </a:t>
            </a:r>
            <a:r>
              <a:rPr lang="en-US" sz="3600" dirty="0" err="1"/>
              <a:t>giáo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viên</a:t>
            </a:r>
            <a:r>
              <a:rPr lang="en-US" sz="3600" dirty="0"/>
              <a:t>, </a:t>
            </a:r>
            <a:r>
              <a:rPr lang="en-US" sz="3600" dirty="0" err="1"/>
              <a:t>cổ</a:t>
            </a:r>
            <a:r>
              <a:rPr lang="en-US" sz="3600" dirty="0"/>
              <a:t> </a:t>
            </a:r>
            <a:r>
              <a:rPr lang="en-US" sz="3600" dirty="0" err="1"/>
              <a:t>vũ</a:t>
            </a:r>
            <a:r>
              <a:rPr lang="en-US" sz="3600" dirty="0"/>
              <a:t> </a:t>
            </a:r>
            <a:r>
              <a:rPr lang="en-US" sz="3600" dirty="0" err="1"/>
              <a:t>Quang</a:t>
            </a:r>
            <a:r>
              <a:rPr lang="en-US" sz="3600" dirty="0"/>
              <a:t>; </a:t>
            </a:r>
            <a:r>
              <a:rPr lang="en-US" sz="3600" dirty="0" err="1"/>
              <a:t>Quang</a:t>
            </a:r>
            <a:r>
              <a:rPr lang="en-US" sz="3600" dirty="0"/>
              <a:t> </a:t>
            </a:r>
            <a:r>
              <a:rPr lang="en-US" sz="3600" dirty="0" err="1"/>
              <a:t>rất</a:t>
            </a:r>
            <a:r>
              <a:rPr lang="en-US" sz="3600" dirty="0"/>
              <a:t> </a:t>
            </a:r>
            <a:r>
              <a:rPr lang="en-US" sz="3600" dirty="0" err="1"/>
              <a:t>cố</a:t>
            </a:r>
            <a:r>
              <a:rPr lang="en-US" sz="3600" dirty="0"/>
              <a:t> </a:t>
            </a:r>
            <a:r>
              <a:rPr lang="en-US" sz="3600" dirty="0" err="1"/>
              <a:t>gắng</a:t>
            </a:r>
            <a:r>
              <a:rPr lang="en-US" dirty="0"/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39678" y="3643105"/>
            <a:ext cx="1074084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/>
              <a:t>Vậy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,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,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gặp</a:t>
            </a:r>
            <a:r>
              <a:rPr lang="en-US" sz="3200" dirty="0"/>
              <a:t> </a:t>
            </a:r>
            <a:r>
              <a:rPr lang="en-US" sz="3200" dirty="0" err="1"/>
              <a:t>khó</a:t>
            </a:r>
            <a:r>
              <a:rPr lang="en-US" sz="3200" dirty="0"/>
              <a:t> </a:t>
            </a:r>
            <a:r>
              <a:rPr lang="en-US" sz="3200" dirty="0" err="1"/>
              <a:t>khăn</a:t>
            </a:r>
            <a:r>
              <a:rPr lang="en-US" sz="3200" dirty="0"/>
              <a:t> </a:t>
            </a:r>
            <a:r>
              <a:rPr lang="en-US" sz="3200" dirty="0" err="1"/>
              <a:t>chúng</a:t>
            </a:r>
            <a:r>
              <a:rPr lang="en-US" sz="3200" dirty="0"/>
              <a:t> ta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657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F98B9A-1507-4744-BFD6-ED624F00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586"/>
            <a:ext cx="1380160" cy="1134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4FCDFA-7FE8-43EE-89E8-009440917F72}"/>
              </a:ext>
            </a:extLst>
          </p:cNvPr>
          <p:cNvSpPr txBox="1"/>
          <p:nvPr/>
        </p:nvSpPr>
        <p:spPr>
          <a:xfrm>
            <a:off x="1606856" y="528232"/>
            <a:ext cx="10034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986A168A-C010-40F3-94C0-7C626998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6" y="5588747"/>
            <a:ext cx="840338" cy="126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531A222A-7371-4B0B-980D-D2C40D5A2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8" y="5632094"/>
            <a:ext cx="716994" cy="122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68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AAFFE85-53AF-4176-86BE-F5C216A0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19" y="5137111"/>
            <a:ext cx="1019492" cy="153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76A2B587-50FA-43A8-AAA6-7D1650B02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11" y="5189700"/>
            <a:ext cx="869852" cy="148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415982" y="1484243"/>
            <a:ext cx="7933966" cy="2491409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5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10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3" y="256092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43840" y="441617"/>
            <a:ext cx="11948160" cy="644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 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sang nay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“À…ờ…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mỉm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to:”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…ờ…à”.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…ờ…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rang”.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tin: “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				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tô-chan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233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AAFFE85-53AF-4176-86BE-F5C216A0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6" y="5179314"/>
            <a:ext cx="1019492" cy="153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76A2B587-50FA-43A8-AAA6-7D1650B02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98" y="5231903"/>
            <a:ext cx="869852" cy="148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415982" y="1484243"/>
            <a:ext cx="7933966" cy="3167270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THEO </a:t>
            </a:r>
          </a:p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54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237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7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878C1C-446C-46C8-9919-816EE7E04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08" y="259596"/>
            <a:ext cx="1103657" cy="969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DA2C56-082C-4277-99DC-FF74ACB79DED}"/>
              </a:ext>
            </a:extLst>
          </p:cNvPr>
          <p:cNvSpPr txBox="1"/>
          <p:nvPr/>
        </p:nvSpPr>
        <p:spPr>
          <a:xfrm>
            <a:off x="1108045" y="482518"/>
            <a:ext cx="11480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6CD321-DDE5-4271-A63A-27E48886CF9C}"/>
              </a:ext>
            </a:extLst>
          </p:cNvPr>
          <p:cNvSpPr/>
          <p:nvPr/>
        </p:nvSpPr>
        <p:spPr>
          <a:xfrm>
            <a:off x="1229965" y="1918582"/>
            <a:ext cx="5048915" cy="73152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C36C43-A4A1-4E85-9AC6-A6A7F8D99E5F}"/>
              </a:ext>
            </a:extLst>
          </p:cNvPr>
          <p:cNvSpPr/>
          <p:nvPr/>
        </p:nvSpPr>
        <p:spPr>
          <a:xfrm>
            <a:off x="7188804" y="1918582"/>
            <a:ext cx="4582052" cy="73152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5C5324-1F91-4620-B5EA-EE62C1A9AF6A}"/>
              </a:ext>
            </a:extLst>
          </p:cNvPr>
          <p:cNvSpPr/>
          <p:nvPr/>
        </p:nvSpPr>
        <p:spPr>
          <a:xfrm>
            <a:off x="2451402" y="3511163"/>
            <a:ext cx="8793479" cy="73152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5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61A504-DC34-4EFA-B044-79887A533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08" y="409160"/>
            <a:ext cx="1103657" cy="969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E18812-5647-4AD8-AFD9-81A800E5EA8E}"/>
              </a:ext>
            </a:extLst>
          </p:cNvPr>
          <p:cNvSpPr txBox="1"/>
          <p:nvPr/>
        </p:nvSpPr>
        <p:spPr>
          <a:xfrm>
            <a:off x="1534764" y="409160"/>
            <a:ext cx="106572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rgbClr val="E8470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29953B-E585-41C2-A20C-5C25E8ACA96E}"/>
              </a:ext>
            </a:extLst>
          </p:cNvPr>
          <p:cNvSpPr txBox="1"/>
          <p:nvPr/>
        </p:nvSpPr>
        <p:spPr>
          <a:xfrm>
            <a:off x="708838" y="2625151"/>
            <a:ext cx="10781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giỏi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7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VẬN DỤNG</a:t>
            </a:r>
            <a:endParaRPr lang="en-US" altLang="zh-CN" sz="8798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41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  <p:bldP spid="20" grpId="0"/>
          <p:bldP spid="22" grpId="0" animBg="1"/>
          <p:bldP spid="2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391731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376402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34018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371149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0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589273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tai như đôi quạt</a:t>
            </a:r>
            <a:r>
              <a:rPr lang="vi-VN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vi-VN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 mũi mọc rất dài, </a:t>
            </a: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vi-VN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 như quả núi</a:t>
            </a:r>
            <a:r>
              <a:rPr lang="vi-VN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vi-VN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Kéo gỗ rất dẻo dai </a:t>
            </a: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vi-VN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con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73737" y="2836814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5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2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2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cằm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2968989" y="2110883"/>
            <a:ext cx="7251842" cy="2018182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>
            <a:off x="176702" y="80407"/>
            <a:ext cx="2537440" cy="1969734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84349" y="643642"/>
            <a:ext cx="2122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iCiel Cucho Bold" pitchFamily="50" charset="0"/>
                <a:cs typeface="iCiel Cucho Bold" pitchFamily="50" charset="0"/>
              </a:rPr>
              <a:t>TUẦN </a:t>
            </a:r>
            <a:r>
              <a:rPr lang="en-US" sz="6000" b="1" dirty="0">
                <a:latin typeface="iCiel Cucho Bold" pitchFamily="50" charset="0"/>
                <a:cs typeface="iCiel Cucho Bold" pitchFamily="50" charset="0"/>
              </a:rPr>
              <a:t>3</a:t>
            </a:r>
            <a:endParaRPr lang="en-US" sz="5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550075" y="2876603"/>
            <a:ext cx="7101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GIỜ HỌC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1412214" y="2445737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660145" y="2970894"/>
            <a:ext cx="1510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6</a:t>
            </a:r>
            <a:endParaRPr lang="en-US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88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2274</Words>
  <Application>Microsoft Office PowerPoint</Application>
  <PresentationFormat>Widescreen</PresentationFormat>
  <Paragraphs>149</Paragraphs>
  <Slides>32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宋体</vt:lpstr>
      <vt:lpstr>Arial</vt:lpstr>
      <vt:lpstr>Arial Black</vt:lpstr>
      <vt:lpstr>Arial Rounded MT Bold</vt:lpstr>
      <vt:lpstr>Arial-Rounded</vt:lpstr>
      <vt:lpstr>Calibri</vt:lpstr>
      <vt:lpstr>Calibri Light</vt:lpstr>
      <vt:lpstr>等线</vt:lpstr>
      <vt:lpstr>iCiel Cucho Bold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62</cp:revision>
  <dcterms:created xsi:type="dcterms:W3CDTF">2021-06-18T23:20:35Z</dcterms:created>
  <dcterms:modified xsi:type="dcterms:W3CDTF">2024-09-27T13:25:59Z</dcterms:modified>
</cp:coreProperties>
</file>