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3"/>
  </p:notesMasterIdLst>
  <p:sldIdLst>
    <p:sldId id="291" r:id="rId3"/>
    <p:sldId id="289" r:id="rId4"/>
    <p:sldId id="286" r:id="rId5"/>
    <p:sldId id="258" r:id="rId6"/>
    <p:sldId id="266" r:id="rId7"/>
    <p:sldId id="290" r:id="rId8"/>
    <p:sldId id="287" r:id="rId9"/>
    <p:sldId id="270" r:id="rId10"/>
    <p:sldId id="271" r:id="rId11"/>
    <p:sldId id="28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1" autoAdjust="0"/>
    <p:restoredTop sz="94291" autoAdjust="0"/>
  </p:normalViewPr>
  <p:slideViewPr>
    <p:cSldViewPr snapToGrid="0">
      <p:cViewPr varScale="1">
        <p:scale>
          <a:sx n="69" d="100"/>
          <a:sy n="69" d="100"/>
        </p:scale>
        <p:origin x="12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1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51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54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786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69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14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93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5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328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54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7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3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091" y="625182"/>
            <a:ext cx="5161551" cy="15638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090" y="2615480"/>
            <a:ext cx="5161551" cy="12083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0473" y="4364183"/>
            <a:ext cx="5293168" cy="123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6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9454"/>
            <a:ext cx="9144000" cy="4421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5598942"/>
            <a:ext cx="8961120" cy="1210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9" y="106017"/>
            <a:ext cx="2971554" cy="11538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586" y="939604"/>
            <a:ext cx="1504189" cy="17907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48" y="2830067"/>
            <a:ext cx="7583304" cy="37958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38256" y="2921826"/>
            <a:ext cx="3519054" cy="3612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604" y="2730305"/>
            <a:ext cx="7583304" cy="3795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88" y="1643720"/>
            <a:ext cx="7517119" cy="19886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88" y="4040052"/>
            <a:ext cx="7534224" cy="2009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52" y="1946873"/>
            <a:ext cx="2985583" cy="4049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489" y="2228310"/>
            <a:ext cx="2550547" cy="3782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172" y="2167323"/>
            <a:ext cx="2919845" cy="3871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1" y="56254"/>
            <a:ext cx="4365899" cy="1261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875" y="1590544"/>
            <a:ext cx="7013372" cy="1838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5" y="257540"/>
            <a:ext cx="2616784" cy="936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8163"/>
            <a:ext cx="9100854" cy="4196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774" y="5680849"/>
            <a:ext cx="4532452" cy="1015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2" y="141818"/>
            <a:ext cx="2481943" cy="947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19" y="1833195"/>
            <a:ext cx="8667866" cy="4680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908" y="796288"/>
            <a:ext cx="2876288" cy="1036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68</cp:revision>
  <dcterms:created xsi:type="dcterms:W3CDTF">2020-08-07T01:41:00Z</dcterms:created>
  <dcterms:modified xsi:type="dcterms:W3CDTF">2024-09-23T08:35:42Z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