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8" r:id="rId7"/>
    <p:sldId id="26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9.wdp"/><Relationship Id="rId1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7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707041" y="466613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hạng, tổng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587484" y="26063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326238" y="1534766"/>
            <a:ext cx="5465137" cy="1927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/>
              <a:t>Có tất cả bao nhiêu con cá?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7281146" y="2681907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/>
              <a:t>6 + 3 = 9</a:t>
            </a:r>
          </a:p>
          <a:p>
            <a:r>
              <a:rPr lang="x-none" sz="2400" dirty="0"/>
              <a:t>Có tất cả 9 con cá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92443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4229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8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68842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8" y="3879303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44505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x-none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x-none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x-none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x-none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169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175</cp:revision>
  <dcterms:created xsi:type="dcterms:W3CDTF">2021-06-02T01:34:28Z</dcterms:created>
  <dcterms:modified xsi:type="dcterms:W3CDTF">2024-09-28T07:21:07Z</dcterms:modified>
</cp:coreProperties>
</file>