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043A5-B65E-4366-9857-13C406922C42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B645B-D46E-451F-A448-F5918C2A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B645B-D46E-451F-A448-F5918C2A2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567" y="2967335"/>
            <a:ext cx="5416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</a:t>
            </a:r>
            <a:r>
              <a:rPr lang="en-US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x-non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x-none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x-none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x-none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x-none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x-none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x-non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x-non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807" y="2967335"/>
            <a:ext cx="51603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KHÁM</a:t>
            </a:r>
            <a:r>
              <a:rPr lang="en-US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383" y="2967335"/>
            <a:ext cx="58272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625</Words>
  <Application>Microsoft Office PowerPoint</Application>
  <PresentationFormat>Widescreen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135</cp:revision>
  <dcterms:created xsi:type="dcterms:W3CDTF">2021-06-02T01:34:28Z</dcterms:created>
  <dcterms:modified xsi:type="dcterms:W3CDTF">2024-09-20T01:32:42Z</dcterms:modified>
</cp:coreProperties>
</file>