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41" r:id="rId2"/>
    <p:sldId id="333" r:id="rId3"/>
    <p:sldId id="335" r:id="rId4"/>
    <p:sldId id="336" r:id="rId5"/>
    <p:sldId id="337" r:id="rId6"/>
    <p:sldId id="338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UTM Cookies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458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238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7775AD6-27A6-4EF3-B6CD-7D6FD4975299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BDDB7D-7E9B-4F77-9507-2F1C5DB2A0EF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40346C-962D-42D7-831D-A8A3BF2EA07D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CEE717-4C2D-45DF-9AEF-0C01EFAFC02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1308868" y="1893096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LÀM VIỆC THẬT LÀ VUI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“Làm việc thật là vui”.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Sắp xếp tên theo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C1DAB7-B78F-47B7-98B1-E720A0D2A7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4" t="12246" r="52012"/>
          <a:stretch/>
        </p:blipFill>
        <p:spPr>
          <a:xfrm>
            <a:off x="374488" y="368503"/>
            <a:ext cx="1266055" cy="12358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sắp sáng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2857497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báo giờ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2438397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</a:rPr>
              <a:t>     sắc xuân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EE86B6B8-5441-4145-AED2-9EA1681C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59974" y="3280390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F9DCE-FDFB-FC49-8507-3685534FDD1B}"/>
              </a:ext>
            </a:extLst>
          </p:cNvPr>
          <p:cNvSpPr txBox="1"/>
          <p:nvPr/>
        </p:nvSpPr>
        <p:spPr>
          <a:xfrm>
            <a:off x="1338189" y="3433799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đoạn văn cần chú ý điều gì?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33CCAA-0E4E-44F5-B21D-F362ED321274}"/>
              </a:ext>
            </a:extLst>
          </p:cNvPr>
          <p:cNvSpPr/>
          <p:nvPr/>
        </p:nvSpPr>
        <p:spPr>
          <a:xfrm>
            <a:off x="3516499" y="1313938"/>
            <a:ext cx="2438397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làm việc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A1284B-FB2E-4C62-8360-F94E2CA00415}"/>
              </a:ext>
            </a:extLst>
          </p:cNvPr>
          <p:cNvSpPr/>
          <p:nvPr/>
        </p:nvSpPr>
        <p:spPr>
          <a:xfrm>
            <a:off x="3686175" y="155763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9039EA-C458-416D-A5B1-4C7035296965}"/>
              </a:ext>
            </a:extLst>
          </p:cNvPr>
          <p:cNvSpPr/>
          <p:nvPr/>
        </p:nvSpPr>
        <p:spPr>
          <a:xfrm>
            <a:off x="3516499" y="1902498"/>
            <a:ext cx="2438397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gáy vang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826001-31C8-46A5-A49E-DC0B121F3013}"/>
              </a:ext>
            </a:extLst>
          </p:cNvPr>
          <p:cNvSpPr/>
          <p:nvPr/>
        </p:nvSpPr>
        <p:spPr>
          <a:xfrm>
            <a:off x="3686175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C7516-5F11-4E69-ABE0-16DD9545BA49}"/>
              </a:ext>
            </a:extLst>
          </p:cNvPr>
          <p:cNvSpPr/>
          <p:nvPr/>
        </p:nvSpPr>
        <p:spPr>
          <a:xfrm>
            <a:off x="3516499" y="2490942"/>
            <a:ext cx="2438397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rực rỡ</a:t>
            </a:r>
            <a:endParaRPr lang="vi-VN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C9141F-4A60-4DC5-9BCB-D4C836A59C22}"/>
              </a:ext>
            </a:extLst>
          </p:cNvPr>
          <p:cNvSpPr/>
          <p:nvPr/>
        </p:nvSpPr>
        <p:spPr>
          <a:xfrm>
            <a:off x="3686175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5084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10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g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giê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11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hát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12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 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i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13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k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ca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14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e-lờ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24909"/>
              </p:ext>
            </p:extLst>
          </p:nvPr>
        </p:nvGraphicFramePr>
        <p:xfrm>
          <a:off x="3694257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15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m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em-mờ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16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en-nờ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17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o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18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ô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ô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19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ơ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9465-CC20-C645-BDC7-0A947FDF8818}"/>
              </a:ext>
            </a:extLst>
          </p:cNvPr>
          <p:cNvSpPr/>
          <p:nvPr/>
        </p:nvSpPr>
        <p:spPr>
          <a:xfrm>
            <a:off x="1664599" y="2317069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4406-F119-2E40-AE45-04C7D79DE60B}"/>
              </a:ext>
            </a:extLst>
          </p:cNvPr>
          <p:cNvSpPr/>
          <p:nvPr/>
        </p:nvSpPr>
        <p:spPr>
          <a:xfrm>
            <a:off x="1664598" y="2815981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2F87B-D233-3E40-907C-1EA5C8F96A5F}"/>
              </a:ext>
            </a:extLst>
          </p:cNvPr>
          <p:cNvSpPr/>
          <p:nvPr/>
        </p:nvSpPr>
        <p:spPr>
          <a:xfrm>
            <a:off x="1664598" y="373447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77124-D7EF-FF4D-B0D5-AD623AC47709}"/>
              </a:ext>
            </a:extLst>
          </p:cNvPr>
          <p:cNvSpPr/>
          <p:nvPr/>
        </p:nvSpPr>
        <p:spPr>
          <a:xfrm>
            <a:off x="4791111" y="2340917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61495-57E2-4A75-A4BD-C3A0070BA7B6}"/>
              </a:ext>
            </a:extLst>
          </p:cNvPr>
          <p:cNvSpPr/>
          <p:nvPr/>
        </p:nvSpPr>
        <p:spPr>
          <a:xfrm>
            <a:off x="4791111" y="2798147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D1131-325B-432D-9C99-2F0E496EC17B}"/>
              </a:ext>
            </a:extLst>
          </p:cNvPr>
          <p:cNvSpPr/>
          <p:nvPr/>
        </p:nvSpPr>
        <p:spPr>
          <a:xfrm>
            <a:off x="4791111" y="373447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64DBCBB-DA56-4446-8E87-6B4A1B35C40B}"/>
              </a:ext>
            </a:extLst>
          </p:cNvPr>
          <p:cNvSpPr/>
          <p:nvPr/>
        </p:nvSpPr>
        <p:spPr>
          <a:xfrm>
            <a:off x="4847663" y="2924176"/>
            <a:ext cx="1458729" cy="784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Kiến và chim bồ câu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86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Dựa vào chữ cái đầu tiên, sắp xếp tên các cuốn sách theo thứ tự bảng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60A7B0-436B-4DE5-8200-C4934D2A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086" y="1150944"/>
            <a:ext cx="6199828" cy="17256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E75E51-8FB2-45F4-B82E-F75A0D4662F0}"/>
              </a:ext>
            </a:extLst>
          </p:cNvPr>
          <p:cNvSpPr/>
          <p:nvPr/>
        </p:nvSpPr>
        <p:spPr>
          <a:xfrm>
            <a:off x="482032" y="2981932"/>
            <a:ext cx="1536336" cy="784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Gà trống nhanh trí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EF8B15D-9394-4BC6-8BC5-7FE0E2B49F1A}"/>
              </a:ext>
            </a:extLst>
          </p:cNvPr>
          <p:cNvSpPr/>
          <p:nvPr/>
        </p:nvSpPr>
        <p:spPr>
          <a:xfrm>
            <a:off x="2203402" y="3270891"/>
            <a:ext cx="352425" cy="1369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F4BB96-D7F7-49A0-AA5C-D92FA4606677}"/>
              </a:ext>
            </a:extLst>
          </p:cNvPr>
          <p:cNvSpPr/>
          <p:nvPr/>
        </p:nvSpPr>
        <p:spPr>
          <a:xfrm>
            <a:off x="2740861" y="3131992"/>
            <a:ext cx="1458729" cy="4147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Hoa mào gà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4B1364A3-3B88-488E-BDD0-6492B9874BD4}"/>
              </a:ext>
            </a:extLst>
          </p:cNvPr>
          <p:cNvSpPr/>
          <p:nvPr/>
        </p:nvSpPr>
        <p:spPr>
          <a:xfrm rot="10800000">
            <a:off x="5336555" y="3846856"/>
            <a:ext cx="480944" cy="390757"/>
          </a:xfrm>
          <a:prstGeom prst="bentArrow">
            <a:avLst>
              <a:gd name="adj1" fmla="val 25000"/>
              <a:gd name="adj2" fmla="val 29593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B03E17-CD56-44A9-BA46-794A3EB1EE30}"/>
              </a:ext>
            </a:extLst>
          </p:cNvPr>
          <p:cNvSpPr/>
          <p:nvPr/>
        </p:nvSpPr>
        <p:spPr>
          <a:xfrm>
            <a:off x="3376581" y="4009684"/>
            <a:ext cx="1631265" cy="4147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Nàng tiên Ốc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2CC9DDF-ED36-4B11-AC13-35357C643A65}"/>
              </a:ext>
            </a:extLst>
          </p:cNvPr>
          <p:cNvSpPr/>
          <p:nvPr/>
        </p:nvSpPr>
        <p:spPr>
          <a:xfrm rot="10800000">
            <a:off x="2840878" y="4148582"/>
            <a:ext cx="352425" cy="1369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6E5733-2447-4A96-AC47-C11BB7FB653B}"/>
              </a:ext>
            </a:extLst>
          </p:cNvPr>
          <p:cNvSpPr/>
          <p:nvPr/>
        </p:nvSpPr>
        <p:spPr>
          <a:xfrm>
            <a:off x="838045" y="4014562"/>
            <a:ext cx="1631265" cy="4147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Ông Cản Ngũ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EEA5B8C-0170-470A-B188-AC0BE22A4F8C}"/>
              </a:ext>
            </a:extLst>
          </p:cNvPr>
          <p:cNvSpPr/>
          <p:nvPr/>
        </p:nvSpPr>
        <p:spPr>
          <a:xfrm>
            <a:off x="4347414" y="3286276"/>
            <a:ext cx="352425" cy="1369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25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193</Words>
  <Application>Microsoft Office PowerPoint</Application>
  <PresentationFormat>Custom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UTM Avo</vt:lpstr>
      <vt:lpstr>Montserrat</vt:lpstr>
      <vt:lpstr>UTM Cookies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75</cp:revision>
  <dcterms:modified xsi:type="dcterms:W3CDTF">2024-09-28T07:15:52Z</dcterms:modified>
</cp:coreProperties>
</file>