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10" r:id="rId3"/>
  </p:sldMasterIdLst>
  <p:notesMasterIdLst>
    <p:notesMasterId r:id="rId9"/>
  </p:notesMasterIdLst>
  <p:sldIdLst>
    <p:sldId id="338" r:id="rId4"/>
    <p:sldId id="370" r:id="rId5"/>
    <p:sldId id="371" r:id="rId6"/>
    <p:sldId id="357" r:id="rId7"/>
    <p:sldId id="372" r:id="rId8"/>
  </p:sldIdLst>
  <p:sldSz cx="6858000" cy="5143500"/>
  <p:notesSz cx="6858000" cy="9144000"/>
  <p:embeddedFontLst>
    <p:embeddedFont>
      <p:font typeface="HP001" panose="020B0604020202020204" charset="0"/>
      <p:regular r:id="rId10"/>
      <p:bold r:id="rId11"/>
    </p:embeddedFon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90" d="100"/>
          <a:sy n="90" d="100"/>
        </p:scale>
        <p:origin x="1458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228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</p:spPr>
        <p:txBody>
          <a:bodyPr lIns="57607" tIns="28804" rIns="57607" bIns="28804"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</p:spPr>
        <p:txBody>
          <a:bodyPr lIns="57607" tIns="28804" rIns="57607" bIns="28804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49525"/>
            <a:ext cx="6858000" cy="52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lIns="57607" tIns="28804" rIns="57607" bIns="28804"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 lIns="57607" tIns="28804" rIns="57607" bIns="28804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lIns="57607" tIns="28804" rIns="57607" bIns="28804"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eaVert"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  <a:prstGeom prst="rect">
            <a:avLst/>
          </a:prstGeom>
        </p:spPr>
        <p:txBody>
          <a:bodyPr vert="eaVert"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  <a:prstGeom prst="rect">
            <a:avLst/>
          </a:prstGeom>
        </p:spPr>
        <p:txBody>
          <a:bodyPr vert="eaVert" lIns="57607" tIns="28804" rIns="57607" bIns="288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5235046-AAC3-49B7-A409-948708B0BEFA}" type="datetimeFigureOut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28/9/2024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B5825FE9-8817-4C93-818D-35501C02AC9C}" type="slidenum">
              <a:rPr lang="en-US" sz="11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en-US" sz="1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6858000" cy="1567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72">
              <a:buClrTx/>
              <a:buFontTx/>
              <a:buNone/>
            </a:pPr>
            <a:endParaRPr lang="en-US" sz="1100" kern="12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5066755"/>
            <a:ext cx="6858000" cy="7674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72">
              <a:buClrTx/>
              <a:buFontTx/>
              <a:buNone/>
            </a:pPr>
            <a:endParaRPr lang="en-US" sz="11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22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4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815299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980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10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1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43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4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41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1598616"/>
            <a:ext cx="5829300" cy="1101725"/>
          </a:xfrm>
          <a:prstGeom prst="rect">
            <a:avLst/>
          </a:prstGeom>
        </p:spPr>
        <p:txBody>
          <a:bodyPr lIns="57607" tIns="28804" rIns="57607" bIns="2880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1" y="2914650"/>
            <a:ext cx="4800600" cy="1314450"/>
          </a:xfrm>
          <a:prstGeom prst="rect">
            <a:avLst/>
          </a:prstGeom>
        </p:spPr>
        <p:txBody>
          <a:bodyPr lIns="57607" tIns="28804" rIns="57607" bIns="288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5"/>
            <a:ext cx="1600200" cy="274637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CDCB7474-AC18-4462-9967-766FB798D0E5}" type="datetimeFigureOut">
              <a:rPr lang="zh-CN" altLang="en-US" sz="11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defTabSz="576072">
                <a:buClrTx/>
                <a:buFontTx/>
                <a:buNone/>
              </a:pPr>
              <a:t>2024/9/28</a:t>
            </a:fld>
            <a:endParaRPr lang="zh-CN" altLang="en-US" sz="11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1" y="4767265"/>
            <a:ext cx="2171700" cy="274637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endParaRPr lang="zh-CN" altLang="en-US" sz="11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5"/>
            <a:ext cx="1600200" cy="274637"/>
          </a:xfrm>
          <a:prstGeom prst="rect">
            <a:avLst/>
          </a:prstGeom>
        </p:spPr>
        <p:txBody>
          <a:bodyPr lIns="57607" tIns="28804" rIns="57607" bIns="28804"/>
          <a:lstStyle/>
          <a:p>
            <a:pPr defTabSz="576072">
              <a:buClrTx/>
              <a:buFontTx/>
              <a:buNone/>
            </a:pPr>
            <a:fld id="{A4D9A019-0009-41E6-843E-D66C74BC76A4}" type="slidenum">
              <a:rPr lang="zh-CN" altLang="en-US" sz="11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defTabSz="576072">
                <a:buClrTx/>
                <a:buFontTx/>
                <a:buNone/>
              </a:pPr>
              <a:t>‹#›</a:t>
            </a:fld>
            <a:endParaRPr lang="zh-CN" altLang="en-US" sz="11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2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57607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18" indent="-144018" algn="l" defTabSz="57607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5702361" y="72537"/>
            <a:ext cx="1552942" cy="165892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72">
              <a:buClrTx/>
              <a:buFontTx/>
              <a:buNone/>
            </a:pPr>
            <a:r>
              <a:rPr lang="en-US" sz="7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lang="en-US" sz="7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lang="en-US" sz="7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7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lang="en-US" sz="7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ctr" defTabSz="766157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09" indent="-287309" algn="l" defTabSz="76615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2502" indent="-239424" algn="l" defTabSz="76615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96" indent="-191539" algn="l" defTabSz="7661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774" indent="-191539" algn="l" defTabSz="7661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852" indent="-191539" algn="l" defTabSz="766157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930" indent="-191539" algn="l" defTabSz="76615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0009" indent="-191539" algn="l" defTabSz="76615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087" indent="-191539" algn="l" defTabSz="76615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165" indent="-191539" algn="l" defTabSz="76615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078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157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235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313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392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470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548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4626" algn="l" defTabSz="7661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39B3B-9446-4199-9273-6083331CBB1C}"/>
              </a:ext>
            </a:extLst>
          </p:cNvPr>
          <p:cNvGrpSpPr/>
          <p:nvPr/>
        </p:nvGrpSpPr>
        <p:grpSpPr>
          <a:xfrm>
            <a:off x="344570" y="617893"/>
            <a:ext cx="1638420" cy="659331"/>
            <a:chOff x="344570" y="617893"/>
            <a:chExt cx="1638420" cy="659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4CC1D7-96A8-4048-937C-A08AC4EC5D7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A234C6-5DB3-458E-94F3-8B0EB4FF5F14}"/>
                </a:ext>
              </a:extLst>
            </p:cNvPr>
            <p:cNvSpPr txBox="1"/>
            <p:nvPr/>
          </p:nvSpPr>
          <p:spPr>
            <a:xfrm>
              <a:off x="344570" y="630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45B72B-1EAA-49B4-AE23-FF5EC34F700D}"/>
              </a:ext>
            </a:extLst>
          </p:cNvPr>
          <p:cNvSpPr txBox="1"/>
          <p:nvPr/>
        </p:nvSpPr>
        <p:spPr>
          <a:xfrm>
            <a:off x="1688168" y="540726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CÓ XINH KHÔNG?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804171" y="900539"/>
            <a:ext cx="2130415" cy="155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3863974" y="900538"/>
            <a:ext cx="1830277" cy="155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1010536" y="2848416"/>
            <a:ext cx="1924050" cy="155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3863974" y="2848416"/>
            <a:ext cx="1830277" cy="155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403869" y="2401009"/>
            <a:ext cx="3137384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514899" y="1910811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3428998" y="3087865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5364331" y="1485316"/>
            <a:ext cx="770448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2459877" y="3036932"/>
            <a:ext cx="562725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dê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3611115" y="1220646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467669" y="3290475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5345482" y="3498277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2613303" y="1486287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3428998" y="2252774"/>
            <a:ext cx="2861157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638197" y="4023201"/>
            <a:ext cx="2761083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3485125" y="4096261"/>
            <a:ext cx="2748902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667847" y="738600"/>
            <a:ext cx="5237653" cy="4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BBFE-8FB8-4F80-8B5E-B1C9746B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774" y="314641"/>
            <a:ext cx="1332626" cy="1333184"/>
          </a:xfrm>
          <a:prstGeom prst="ellipse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E83F4-3B83-455B-B387-17F61452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40" y="2571750"/>
            <a:ext cx="5511520" cy="21598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83EE1F-F03F-42AB-B9F1-2BAB7BA24AD8}"/>
              </a:ext>
            </a:extLst>
          </p:cNvPr>
          <p:cNvGrpSpPr/>
          <p:nvPr/>
        </p:nvGrpSpPr>
        <p:grpSpPr>
          <a:xfrm>
            <a:off x="743710" y="1647825"/>
            <a:ext cx="5370580" cy="1200150"/>
            <a:chOff x="743710" y="1514475"/>
            <a:chExt cx="5370580" cy="120015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AB2400DD-A774-4B6F-B3B5-D57C07207EC6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80FEA1-941C-4EEE-973E-FDBA642C24A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9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i="1" dirty="0">
                  <a:solidFill>
                    <a:srgbClr val="FF0000"/>
                  </a:solidFill>
                  <a:latin typeface="UTM Avo" panose="02040603050506020204" pitchFamily="18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2000" b="1" i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về nhân vật voi em trong câu chuyện.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3813428" y="1529695"/>
            <a:ext cx="2387349" cy="305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Rút ra bài học.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91931" y="1589656"/>
            <a:ext cx="3482765" cy="27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252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Calibri</vt:lpstr>
      <vt:lpstr>HP001</vt:lpstr>
      <vt:lpstr>UTM Cookies</vt:lpstr>
      <vt:lpstr>Montserrat</vt:lpstr>
      <vt:lpstr>UTM Avo</vt:lpstr>
      <vt:lpstr>Arial</vt:lpstr>
      <vt:lpstr>Times New Roman</vt:lpstr>
      <vt:lpstr>Kalam</vt:lpstr>
      <vt:lpstr>Doodle Sketchbook by Slidesgo</vt:lpstr>
      <vt:lpstr>NỀN 5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97</cp:revision>
  <dcterms:modified xsi:type="dcterms:W3CDTF">2024-09-28T07:24:22Z</dcterms:modified>
</cp:coreProperties>
</file>