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273" r:id="rId16"/>
    <p:sldId id="290" r:id="rId17"/>
    <p:sldId id="291" r:id="rId18"/>
    <p:sldId id="305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1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>
        <p:scale>
          <a:sx n="100" d="100"/>
          <a:sy n="100" d="100"/>
        </p:scale>
        <p:origin x="654" y="-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món đồ chơi để ra thử thách. Click vào từng câu hỏi để ra đáp án.  (lưu ý: có bàn tay xuất hiện thì click mới được)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0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49914" y="4044704"/>
            <a:ext cx="5207936" cy="2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0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9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642" y="0"/>
            <a:ext cx="6373091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647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02983" y="18288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30050" r="66310" b="60278"/>
          <a:stretch/>
        </p:blipFill>
        <p:spPr>
          <a:xfrm>
            <a:off x="2947339" y="2011411"/>
            <a:ext cx="1593273" cy="163167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99919" y="179855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896855" y="17683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488407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99919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911431" y="4343400"/>
            <a:ext cx="2511136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59" y="2294579"/>
            <a:ext cx="1558854" cy="11258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405" y="2163171"/>
            <a:ext cx="2350036" cy="1388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36738" r="73487" b="42727"/>
          <a:stretch/>
        </p:blipFill>
        <p:spPr>
          <a:xfrm>
            <a:off x="2793452" y="4654472"/>
            <a:ext cx="1901046" cy="1435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94" t="36260" r="35406" b="45827"/>
          <a:stretch/>
        </p:blipFill>
        <p:spPr>
          <a:xfrm>
            <a:off x="5874930" y="4806971"/>
            <a:ext cx="2201341" cy="11302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35304" r="6024" b="42727"/>
          <a:stretch/>
        </p:blipFill>
        <p:spPr>
          <a:xfrm>
            <a:off x="9504822" y="4875854"/>
            <a:ext cx="1324354" cy="1145617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539356" y="337902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692340" y="336444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925260" y="33475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99573" y="5937229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732669" y="592843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965765" y="591085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138" y="122292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23"/>
          <a:stretch/>
        </p:blipFill>
        <p:spPr>
          <a:xfrm>
            <a:off x="1051719" y="2133600"/>
            <a:ext cx="10131268" cy="29530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901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71519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13375" y="4114800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447800"/>
            <a:ext cx="11425312" cy="441795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319" y="304800"/>
            <a:ext cx="4495800" cy="914400"/>
            <a:chOff x="518319" y="304800"/>
            <a:chExt cx="4495800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03059" y="23622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9459" y="242902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1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4119" y="235399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216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3603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4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39787" y="227897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5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51617" y="2368065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50303" y="2342277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82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02" y="3048000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452" y="2514600"/>
            <a:ext cx="9118016" cy="164660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  <a:endParaRPr lang="en-US" sz="4800">
              <a:solidFill>
                <a:srgbClr val="00B05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41367"/>
              </p:ext>
            </p:extLst>
          </p:nvPr>
        </p:nvGraphicFramePr>
        <p:xfrm>
          <a:off x="2423319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25743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552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089443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23088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257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552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089443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923088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8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64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90" y="-4403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9" y="1878938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4"/>
          <p:cNvSpPr txBox="1"/>
          <p:nvPr/>
        </p:nvSpPr>
        <p:spPr>
          <a:xfrm>
            <a:off x="5470105" y="5383246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6" name="文本框 2055"/>
          <p:cNvSpPr txBox="1"/>
          <p:nvPr/>
        </p:nvSpPr>
        <p:spPr>
          <a:xfrm>
            <a:off x="3109119" y="4967747"/>
            <a:ext cx="6553200" cy="1200329"/>
          </a:xfrm>
          <a:prstGeom prst="rect">
            <a:avLst/>
          </a:prstGeom>
          <a:solidFill>
            <a:srgbClr val="EFF87C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smtClean="0">
                <a:solidFill>
                  <a:srgbClr val="FF0066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KHỞI ĐỘNG</a:t>
            </a:r>
            <a:endParaRPr lang="en-US" sz="7200">
              <a:solidFill>
                <a:srgbClr val="FF0066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7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9" y="1067389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384" y="306082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1 0.08208 C 0.04072 0.07145 0.04307 0.05942 0.03993 0.05041 C 0.03876 0.04694 0.03197 0.06012 0.03041 0.06312 C 0.02962 0.06729 0.02884 0.07145 0.02806 0.07561 C 0.02767 0.07769 0.02727 0.08 0.02688 0.08208 C 0.02649 0.08416 0.02571 0.08833 0.02571 0.08833 C 0.02493 0.08694 0.02362 0.08601 0.02323 0.08416 C 0.02245 0.08093 0.02258 0.07006 0.02205 0.07353 C 0.02075 0.08162 0.02127 0.09041 0.02088 0.09896 C 0.01853 0.08162 0.02088 0.09272 0.01853 0.09688 C 0.01762 0.0985 0.01605 0.09827 0.01488 0.09896 C 0.01357 0.09203 0.01266 0.08486 0.01135 0.07792 C 0.009 0.08416 0.00783 0.08971 0.00652 0.09688 C 0.00574 0.09272 0.00496 0.08833 0.00417 0.08416 C 0.00378 0.08208 0.003 0.07792 0.003 0.07792 " pathEditMode="relative" ptsTypes="ffffffffffffffA">
                                      <p:cBhvr>
                                        <p:cTn id="23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34" y="1585676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1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6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9" y="1595436"/>
            <a:ext cx="4286250" cy="3667125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697142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790918" y="1836643"/>
            <a:ext cx="2328650" cy="2460564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3705786" cy="582419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540463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96799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62485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68131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48102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66319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81291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690519" y="2247965"/>
            <a:ext cx="1172467" cy="18663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19" y="4748286"/>
            <a:ext cx="2824515" cy="2078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8666"/>
            <a:ext cx="2964543" cy="7331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00" y="2133600"/>
            <a:ext cx="8302388" cy="2350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8319" y="685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4922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3519" y="2514600"/>
            <a:ext cx="2460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mới: Luyện tập (tr. 10)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6283" b="21526"/>
          <a:stretch/>
        </p:blipFill>
        <p:spPr>
          <a:xfrm>
            <a:off x="746919" y="685800"/>
            <a:ext cx="332417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119" y="4953000"/>
            <a:ext cx="2883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tên hai nhân vật đồng hành.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6338" y="5015132"/>
            <a:ext cx="2718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cài kết quả vào bảng cài.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33119" y="1143000"/>
            <a:ext cx="2971800" cy="3200400"/>
            <a:chOff x="4633119" y="1371600"/>
            <a:chExt cx="2971800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0" t="21949" r="36297" b="31692"/>
            <a:stretch/>
          </p:blipFill>
          <p:spPr>
            <a:xfrm>
              <a:off x="4886337" y="2743200"/>
              <a:ext cx="2562470" cy="1622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2" t="21949" r="3206" b="31692"/>
            <a:stretch/>
          </p:blipFill>
          <p:spPr>
            <a:xfrm>
              <a:off x="5526955" y="1371600"/>
              <a:ext cx="1281235" cy="16226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4633119" y="1371600"/>
              <a:ext cx="2971800" cy="320040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6599" y="4419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932130" y="1066800"/>
            <a:ext cx="2463964" cy="3370163"/>
            <a:chOff x="8932130" y="1888791"/>
            <a:chExt cx="2463964" cy="33701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130" y="1888791"/>
              <a:ext cx="2316122" cy="330004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0922516" y="4853970"/>
              <a:ext cx="274320" cy="327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23259" y="4797289"/>
              <a:ext cx="672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787172" y="4953000"/>
            <a:ext cx="27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Đây là trang sách số mấy?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0" y="1087774"/>
            <a:ext cx="3450916" cy="5439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3" t="43738" r="5469" b="9791"/>
          <a:stretch/>
        </p:blipFill>
        <p:spPr>
          <a:xfrm>
            <a:off x="8196828" y="1037423"/>
            <a:ext cx="3796715" cy="49927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790079" y="3962400"/>
            <a:ext cx="5486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4019" y="14060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1386" y="558225"/>
            <a:ext cx="124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35917" r="39409" b="10154"/>
          <a:stretch/>
        </p:blipFill>
        <p:spPr>
          <a:xfrm>
            <a:off x="404018" y="558225"/>
            <a:ext cx="3338845" cy="60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1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08973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2707839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10107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11241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742765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5051554" y="354339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4603698" y="140986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79554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1749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9566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1749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76280" y="1403503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4095710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5051554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5987452" y="2422716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3852069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4829853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5799698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6701035" y="3468708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3147219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/>
          <p:cNvSpPr/>
          <p:nvPr/>
        </p:nvSpPr>
        <p:spPr>
          <a:xfrm>
            <a:off x="4095710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505155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987452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6931934" y="4520992"/>
            <a:ext cx="640080" cy="640080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538369" y="282844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38369" y="1305148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38369" y="238932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538369" y="337426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45059" y="448759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814719" y="381000"/>
            <a:ext cx="796636" cy="647121"/>
            <a:chOff x="7924800" y="971550"/>
            <a:chExt cx="796636" cy="647121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1836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1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42850" y="1437091"/>
            <a:ext cx="762000" cy="647121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2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49355" y="2483956"/>
            <a:ext cx="762000" cy="647121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3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866672" y="3529948"/>
            <a:ext cx="762000" cy="647121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4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859746" y="4625206"/>
            <a:ext cx="762000" cy="647121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5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27666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8369" y="5553590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  <a:endParaRPr lang="en-US" sz="4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9915585" y="5651746"/>
            <a:ext cx="762000" cy="647121"/>
            <a:chOff x="7924800" y="971550"/>
            <a:chExt cx="762000" cy="647121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HP001 4 hàng"/>
                </a:rPr>
                <a:t>Ǯ</a:t>
              </a:r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HP001 4 hàng" pitchFamily="34" charset="0"/>
                </a:rPr>
                <a:t>0</a:t>
              </a:r>
              <a:endParaRPr lang="en-US" sz="3200" b="1">
                <a:latin typeface="HP001 4 hàng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80269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80269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11793" y="2322363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897845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897845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897845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42765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8319" y="304800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 viết 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5001" r="22377" b="75555"/>
          <a:stretch/>
        </p:blipFill>
        <p:spPr>
          <a:xfrm>
            <a:off x="1432719" y="2209800"/>
            <a:ext cx="9398793" cy="2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19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230</Words>
  <Application>Microsoft Office PowerPoint</Application>
  <PresentationFormat>Custom</PresentationFormat>
  <Paragraphs>104</Paragraphs>
  <Slides>27</Slides>
  <Notes>7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105</cp:revision>
  <dcterms:created xsi:type="dcterms:W3CDTF">2021-05-23T10:25:42Z</dcterms:created>
  <dcterms:modified xsi:type="dcterms:W3CDTF">2021-08-25T07:37:57Z</dcterms:modified>
</cp:coreProperties>
</file>