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93" r:id="rId2"/>
    <p:sldId id="378" r:id="rId3"/>
    <p:sldId id="379" r:id="rId4"/>
    <p:sldId id="395" r:id="rId5"/>
    <p:sldId id="344" r:id="rId6"/>
    <p:sldId id="371" r:id="rId7"/>
    <p:sldId id="372" r:id="rId8"/>
    <p:sldId id="394" r:id="rId9"/>
    <p:sldId id="335" r:id="rId10"/>
    <p:sldId id="345" r:id="rId11"/>
    <p:sldId id="383" r:id="rId12"/>
    <p:sldId id="377" r:id="rId13"/>
    <p:sldId id="382" r:id="rId14"/>
    <p:sldId id="387" r:id="rId15"/>
    <p:sldId id="385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0926C"/>
    <a:srgbClr val="CF94D0"/>
    <a:srgbClr val="D19AD2"/>
    <a:srgbClr val="FF99CC"/>
    <a:srgbClr val="5CBC7A"/>
    <a:srgbClr val="66CCFF"/>
    <a:srgbClr val="00CC66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4" autoAdjust="0"/>
    <p:restoredTop sz="93594" autoAdjust="0"/>
  </p:normalViewPr>
  <p:slideViewPr>
    <p:cSldViewPr>
      <p:cViewPr varScale="1">
        <p:scale>
          <a:sx n="69" d="100"/>
          <a:sy n="69" d="100"/>
        </p:scale>
        <p:origin x="85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52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microsoft.com/office/2007/relationships/media" Target="../media/media6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4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24.png"/><Relationship Id="rId5" Type="http://schemas.microsoft.com/office/2007/relationships/media" Target="../media/media7.wav"/><Relationship Id="rId10" Type="http://schemas.openxmlformats.org/officeDocument/2006/relationships/image" Target="../media/image23.png"/><Relationship Id="rId4" Type="http://schemas.openxmlformats.org/officeDocument/2006/relationships/audio" Target="../media/media6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3G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121078651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 r="4898"/>
          <a:stretch/>
        </p:blipFill>
        <p:spPr>
          <a:xfrm rot="179578">
            <a:off x="7304424" y="1684441"/>
            <a:ext cx="4380638" cy="4128133"/>
          </a:xfrm>
          <a:prstGeom prst="cloud">
            <a:avLst/>
          </a:prstGeom>
        </p:spPr>
      </p:pic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2152" r="52451" b="45"/>
          <a:stretch/>
        </p:blipFill>
        <p:spPr>
          <a:xfrm rot="179578">
            <a:off x="536378" y="1784396"/>
            <a:ext cx="4719805" cy="4119850"/>
          </a:xfrm>
          <a:prstGeom prst="cloud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5338574" y="596112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</a:p>
        </p:txBody>
      </p:sp>
      <p:sp>
        <p:nvSpPr>
          <p:cNvPr id="2" name="Bùi Liễu"/>
          <p:cNvSpPr/>
          <p:nvPr/>
        </p:nvSpPr>
        <p:spPr>
          <a:xfrm>
            <a:off x="4953000" y="1371600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4972512" y="1919193"/>
            <a:ext cx="1551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Ben.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4972512" y="2460115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  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4965199" y="3055721"/>
            <a:ext cx="164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Mai. </a:t>
            </a:r>
            <a:endParaRPr lang="vi-VN" sz="3200"/>
          </a:p>
        </p:txBody>
      </p:sp>
      <p:sp>
        <p:nvSpPr>
          <p:cNvPr id="6" name="Bùi Liễu"/>
          <p:cNvSpPr/>
          <p:nvPr/>
        </p:nvSpPr>
        <p:spPr>
          <a:xfrm>
            <a:off x="4962855" y="3949535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4962855" y="4442569"/>
            <a:ext cx="187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Minh. </a:t>
            </a:r>
          </a:p>
        </p:txBody>
      </p:sp>
      <p:sp>
        <p:nvSpPr>
          <p:cNvPr id="12" name="Bùi Liễu"/>
          <p:cNvSpPr/>
          <p:nvPr/>
        </p:nvSpPr>
        <p:spPr>
          <a:xfrm>
            <a:off x="4943192" y="5037153"/>
            <a:ext cx="1806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 </a:t>
            </a:r>
            <a:endParaRPr lang="vi-VN" sz="3200"/>
          </a:p>
        </p:txBody>
      </p:sp>
      <p:sp>
        <p:nvSpPr>
          <p:cNvPr id="13" name="Bùi Liễu"/>
          <p:cNvSpPr/>
          <p:nvPr/>
        </p:nvSpPr>
        <p:spPr>
          <a:xfrm>
            <a:off x="4986916" y="5631736"/>
            <a:ext cx="1629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Lucy.</a:t>
            </a:r>
            <a:endParaRPr lang="vi-VN" sz="3200"/>
          </a:p>
        </p:txBody>
      </p:sp>
      <p:sp>
        <p:nvSpPr>
          <p:cNvPr id="14" name="Bùi Liễu"/>
          <p:cNvSpPr/>
          <p:nvPr/>
        </p:nvSpPr>
        <p:spPr>
          <a:xfrm>
            <a:off x="5958738" y="1378271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7" name="Bùi Liễu"/>
          <p:cNvSpPr/>
          <p:nvPr/>
        </p:nvSpPr>
        <p:spPr>
          <a:xfrm>
            <a:off x="6347149" y="2450306"/>
            <a:ext cx="1478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950986" y="3939726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6" name="Bùi Liễu"/>
          <p:cNvSpPr/>
          <p:nvPr/>
        </p:nvSpPr>
        <p:spPr>
          <a:xfrm>
            <a:off x="6499499" y="5053365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</a:t>
            </a:r>
            <a:endParaRPr lang="vi-VN" sz="3200"/>
          </a:p>
        </p:txBody>
      </p:sp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880"/>
                    <p14:bmk name="Bookmark 2" time="17860"/>
                    <p14:bmk name="Bookmark 3" time="19900"/>
                    <p14:bmk name="Bookmark 4" time="24000"/>
                    <p14:bmk name="Bookmark 5" time="26120"/>
                    <p14:bmk name="Bookmark 6" time="28468.8959"/>
                    <p14:bmk name="Bookmark 7" time="32865.3125"/>
                    <p14:bmk name="Bookmark 8" time="35290"/>
                    <p14:bmk name="Bookmark 9" time="37250"/>
                    <p14:bmk name="Bookmark 10" time="41410"/>
                    <p14:bmk name="Bookmark 11" time="43690"/>
                    <p14:bmk name="Bookmark 12" time="45840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41" y="665624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1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23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3" bmkName="Bookmark 12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11" grpId="0"/>
          <p:bldP spid="12" grpId="0"/>
          <p:bldP spid="13" grpId="0"/>
          <p:bldP spid="14" grpId="0"/>
          <p:bldP spid="17" grpId="0"/>
          <p:bldP spid="1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755307" y="2581228"/>
            <a:ext cx="592209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0" smtClean="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8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8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0" y="1267243"/>
            <a:ext cx="3270268" cy="3270604"/>
          </a:xfrm>
          <a:prstGeom prst="rect">
            <a:avLst/>
          </a:prstGeom>
        </p:spPr>
      </p:pic>
      <p:pic>
        <p:nvPicPr>
          <p:cNvPr id="5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674" y="1267243"/>
            <a:ext cx="1851422" cy="3151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74" y="1101598"/>
            <a:ext cx="3835639" cy="3858087"/>
          </a:xfrm>
          <a:prstGeom prst="rect">
            <a:avLst/>
          </a:prstGeom>
        </p:spPr>
      </p:pic>
      <p:pic>
        <p:nvPicPr>
          <p:cNvPr id="7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74" y="1101598"/>
            <a:ext cx="3543752" cy="3747260"/>
          </a:xfrm>
          <a:prstGeom prst="rect">
            <a:avLst/>
          </a:prstGeom>
        </p:spPr>
      </p:pic>
      <p:sp>
        <p:nvSpPr>
          <p:cNvPr id="8" name="Bùi Liễu  0968142780"/>
          <p:cNvSpPr txBox="1"/>
          <p:nvPr/>
        </p:nvSpPr>
        <p:spPr>
          <a:xfrm>
            <a:off x="1600200" y="381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  0968142780"/>
          <p:cNvSpPr/>
          <p:nvPr/>
        </p:nvSpPr>
        <p:spPr>
          <a:xfrm>
            <a:off x="1509614" y="4698075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3878924" y="4685191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228260" y="4683131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9315617" y="4672282"/>
            <a:ext cx="1500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0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83" y="6119739"/>
            <a:ext cx="457200" cy="384464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5" end="1128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19739"/>
            <a:ext cx="457200" cy="384464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" end="2401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91" y="6147954"/>
            <a:ext cx="457200" cy="384464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25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147954"/>
            <a:ext cx="457200" cy="384464"/>
          </a:xfrm>
          <a:prstGeom prst="rect">
            <a:avLst/>
          </a:prstGeom>
        </p:spPr>
      </p:pic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1638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i"/>
          <p:cNvSpPr/>
          <p:nvPr/>
        </p:nvSpPr>
        <p:spPr>
          <a:xfrm>
            <a:off x="4267200" y="1219200"/>
            <a:ext cx="1206858" cy="485454"/>
          </a:xfrm>
          <a:prstGeom prst="wedgeRoundRectCallout">
            <a:avLst>
              <a:gd name="adj1" fmla="val -42075"/>
              <a:gd name="adj2" fmla="val 137608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Bùi Liễu hello"/>
          <p:cNvSpPr/>
          <p:nvPr/>
        </p:nvSpPr>
        <p:spPr>
          <a:xfrm>
            <a:off x="1219200" y="1212812"/>
            <a:ext cx="1350125" cy="485454"/>
          </a:xfrm>
          <a:prstGeom prst="wedgeRoundRectCallout">
            <a:avLst>
              <a:gd name="adj1" fmla="val 12407"/>
              <a:gd name="adj2" fmla="val 169760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7341846" y="2158218"/>
            <a:ext cx="1721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heˈ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ləʊ/</a:t>
            </a:r>
          </a:p>
        </p:txBody>
      </p:sp>
      <p:sp>
        <p:nvSpPr>
          <p:cNvPr id="9" name="Bùi Liễu"/>
          <p:cNvSpPr/>
          <p:nvPr/>
        </p:nvSpPr>
        <p:spPr>
          <a:xfrm>
            <a:off x="9144568" y="2158217"/>
            <a:ext cx="2162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31" y="6048394"/>
            <a:ext cx="472537" cy="397361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00" y="6038502"/>
            <a:ext cx="472537" cy="397361"/>
          </a:xfrm>
          <a:prstGeom prst="rect">
            <a:avLst/>
          </a:prstGeom>
        </p:spPr>
      </p:pic>
      <p:sp>
        <p:nvSpPr>
          <p:cNvPr id="11" name="Bùi Liễu"/>
          <p:cNvSpPr/>
          <p:nvPr/>
        </p:nvSpPr>
        <p:spPr>
          <a:xfrm>
            <a:off x="7391969" y="1343428"/>
            <a:ext cx="1752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hello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0" y="2048858"/>
            <a:ext cx="1146903" cy="1832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4" y="1969186"/>
            <a:ext cx="1653988" cy="1855307"/>
          </a:xfrm>
          <a:prstGeom prst="rect">
            <a:avLst/>
          </a:prstGeom>
        </p:spPr>
      </p:pic>
      <p:sp>
        <p:nvSpPr>
          <p:cNvPr id="15" name="Bùi Liễu  0968142780"/>
          <p:cNvSpPr/>
          <p:nvPr/>
        </p:nvSpPr>
        <p:spPr>
          <a:xfrm>
            <a:off x="7337661" y="2804549"/>
            <a:ext cx="1710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xin chào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969133" y="4195427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6549178" y="5553455"/>
            <a:ext cx="1196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mtClean="0">
                <a:cs typeface="Arial" panose="020B0604020202020204" pitchFamily="34" charset="0"/>
              </a:rPr>
              <a:t>tôi, tớ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8" name="Bùi Liễu  0968142780"/>
          <p:cNvSpPr/>
          <p:nvPr/>
        </p:nvSpPr>
        <p:spPr>
          <a:xfrm>
            <a:off x="6660884" y="4874441"/>
            <a:ext cx="912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smtClean="0"/>
              <a:t>/aɪ</a:t>
            </a:r>
            <a:r>
              <a:rPr lang="en-US" sz="3600" smtClean="0">
                <a:cs typeface="Arial" panose="020B0604020202020204" pitchFamily="34" charset="0"/>
              </a:rPr>
              <a:t>/</a:t>
            </a:r>
            <a:endParaRPr lang="en-US" sz="3600">
              <a:cs typeface="Arial" panose="020B0604020202020204" pitchFamily="34" charset="0"/>
            </a:endParaRPr>
          </a:p>
        </p:txBody>
      </p:sp>
      <p:pic>
        <p:nvPicPr>
          <p:cNvPr id="19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" t="-1464" r="-1393" b="1464"/>
          <a:stretch/>
        </p:blipFill>
        <p:spPr>
          <a:xfrm flipH="1">
            <a:off x="3536915" y="3389324"/>
            <a:ext cx="3582020" cy="3229294"/>
          </a:xfrm>
          <a:prstGeom prst="rect">
            <a:avLst/>
          </a:prstGeom>
        </p:spPr>
      </p:pic>
      <p:pic>
        <p:nvPicPr>
          <p:cNvPr id="20" name="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6" y="6101338"/>
            <a:ext cx="381000" cy="320386"/>
          </a:xfrm>
          <a:prstGeom prst="rect">
            <a:avLst/>
          </a:prstGeom>
        </p:spPr>
      </p:pic>
      <p:sp>
        <p:nvSpPr>
          <p:cNvPr id="21" name="Bùi Liễu"/>
          <p:cNvSpPr/>
          <p:nvPr/>
        </p:nvSpPr>
        <p:spPr>
          <a:xfrm>
            <a:off x="9113182" y="1335324"/>
            <a:ext cx="1693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 hi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1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53661" y="2985970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</a:t>
            </a:r>
            <a:r>
              <a:rPr lang="en-US" sz="3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thiệu tên </a:t>
            </a: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mình.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4225280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6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.</a:t>
            </a:r>
            <a:r>
              <a:rPr sz="3600" b="1" spc="-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Chào khi </a:t>
            </a:r>
            <a:r>
              <a:rPr sz="3600" b="1" spc="16">
                <a:solidFill>
                  <a:srgbClr val="000000"/>
                </a:solidFill>
                <a:cs typeface="Times New Roman"/>
              </a:rPr>
              <a:t>g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ặp </a:t>
            </a:r>
            <a:r>
              <a:rPr sz="3600" b="1" smtClean="0">
                <a:solidFill>
                  <a:srgbClr val="000000"/>
                </a:solidFill>
                <a:cs typeface="Times New Roman"/>
              </a:rPr>
              <a:t>nhau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.</a:t>
            </a:r>
            <a:endParaRPr sz="36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81200" y="5278186"/>
            <a:ext cx="9906000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3600" b="1" smtClean="0">
                <a:solidFill>
                  <a:srgbClr val="000000"/>
                </a:solidFill>
                <a:cs typeface="Times New Roman"/>
              </a:rPr>
              <a:t>I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'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m</a:t>
            </a:r>
            <a:r>
              <a:rPr sz="3600" b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Mai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Mình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tên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 là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Mai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.)</a:t>
            </a:r>
            <a:endParaRPr lang="vi-VN" sz="3600" i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26"/>
              </a:spcBef>
              <a:spcAft>
                <a:spcPts val="0"/>
              </a:spcAft>
            </a:pPr>
            <a:r>
              <a:rPr sz="3600" b="1" dirty="0">
                <a:cs typeface="Times New Roman"/>
              </a:rPr>
              <a:t>Hi</a:t>
            </a:r>
            <a:r>
              <a:rPr sz="3600" b="1">
                <a:cs typeface="Times New Roman"/>
              </a:rPr>
              <a:t>,</a:t>
            </a:r>
            <a:r>
              <a:rPr sz="3600" b="1" spc="-10">
                <a:cs typeface="Times New Roman"/>
              </a:rPr>
              <a:t> </a:t>
            </a:r>
            <a:r>
              <a:rPr sz="3600" b="1" smtClean="0">
                <a:cs typeface="Times New Roman"/>
              </a:rPr>
              <a:t>I</a:t>
            </a:r>
            <a:r>
              <a:rPr lang="vi-VN" sz="3600" b="1">
                <a:cs typeface="Times New Roman"/>
              </a:rPr>
              <a:t>'</a:t>
            </a:r>
            <a:r>
              <a:rPr lang="vi-VN" sz="3600" b="1" smtClean="0">
                <a:cs typeface="Times New Roman"/>
              </a:rPr>
              <a:t>m</a:t>
            </a:r>
            <a:r>
              <a:rPr sz="3600" b="1" spc="-14" smtClean="0">
                <a:cs typeface="Times New Roman"/>
              </a:rPr>
              <a:t> </a:t>
            </a:r>
            <a:r>
              <a:rPr sz="3600" b="1" dirty="0">
                <a:cs typeface="Times New Roman"/>
              </a:rPr>
              <a:t>Mai</a:t>
            </a:r>
            <a:r>
              <a:rPr sz="3600" b="1">
                <a:cs typeface="Times New Roman"/>
              </a:rPr>
              <a:t>. </a:t>
            </a:r>
            <a:r>
              <a:rPr lang="vi-VN" sz="3600" b="1" smtClean="0">
                <a:cs typeface="Times New Roman"/>
              </a:rPr>
              <a:t>      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Xin</a:t>
            </a:r>
            <a:r>
              <a:rPr sz="3600" i="1" spc="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chào,</a:t>
            </a:r>
            <a:r>
              <a:rPr sz="3600" i="1" spc="-15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mình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tên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là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Mai.)</a:t>
            </a:r>
          </a:p>
        </p:txBody>
      </p:sp>
      <p:sp>
        <p:nvSpPr>
          <p:cNvPr id="13" name="Bùi Liễu"/>
          <p:cNvSpPr/>
          <p:nvPr/>
        </p:nvSpPr>
        <p:spPr>
          <a:xfrm>
            <a:off x="8686800" y="3930660"/>
            <a:ext cx="2303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ea typeface="Calibri" panose="020F0502020204030204" pitchFamily="34" charset="0"/>
                <a:cs typeface="Arial" panose="020B0604020202020204" pitchFamily="34" charset="0"/>
              </a:rPr>
              <a:t>(I </a:t>
            </a:r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am = </a:t>
            </a:r>
            <a:r>
              <a:rPr lang="en-US" sz="3600" smtClean="0">
                <a:ea typeface="Calibri" panose="020F0502020204030204" pitchFamily="34" charset="0"/>
                <a:cs typeface="Arial" panose="020B0604020202020204" pitchFamily="34" charset="0"/>
              </a:rPr>
              <a:t>I’m)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5136749" y="2226218"/>
            <a:ext cx="2057400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Hello/Hi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841183" y="3763398"/>
            <a:ext cx="2645368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I’m + name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32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8343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7C8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199" y="3283759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FF9999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3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C song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719;p38"/>
          <p:cNvSpPr txBox="1">
            <a:spLocks/>
          </p:cNvSpPr>
          <p:nvPr/>
        </p:nvSpPr>
        <p:spPr>
          <a:xfrm>
            <a:off x="1447800" y="365503"/>
            <a:ext cx="2590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6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HELLO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1: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4400" b="1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Tuesday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September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258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Listen and circle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8" y="3838686"/>
            <a:ext cx="2943922" cy="2451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97658"/>
            <a:ext cx="3030512" cy="2451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97658"/>
            <a:ext cx="2971800" cy="2451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2" y="3823818"/>
            <a:ext cx="3033860" cy="2451268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5645135" y="569796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208515" y="569796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777902" y="2012454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784967" y="460616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187280" y="2979234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222702" y="762000"/>
            <a:ext cx="66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99733" y="682132"/>
            <a:ext cx="66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8343" y="3548926"/>
            <a:ext cx="66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3590497"/>
            <a:ext cx="66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circle.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91" y="1908562"/>
            <a:ext cx="4420351" cy="3575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08" y="1913878"/>
            <a:ext cx="4380727" cy="3575457"/>
          </a:xfrm>
          <a:prstGeom prst="rect">
            <a:avLst/>
          </a:prstGeom>
        </p:spPr>
      </p:pic>
      <p:sp>
        <p:nvSpPr>
          <p:cNvPr id="34" name="Google Shape;722;p38"/>
          <p:cNvSpPr txBox="1">
            <a:spLocks/>
          </p:cNvSpPr>
          <p:nvPr/>
        </p:nvSpPr>
        <p:spPr>
          <a:xfrm>
            <a:off x="5638800" y="579120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40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27" end="15533.5283"/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84" y="5877410"/>
            <a:ext cx="700494" cy="589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1313" y="1601381"/>
            <a:ext cx="66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6432981" y="1712913"/>
            <a:ext cx="631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312630" y="1839744"/>
            <a:ext cx="7620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374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3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5334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5648822" y="5798618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41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90" end="2290.5283"/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81" y="5892697"/>
            <a:ext cx="699797" cy="588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92" y="1915103"/>
            <a:ext cx="4393997" cy="35756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08" y="1882237"/>
            <a:ext cx="4393997" cy="35806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64787" y="1600200"/>
            <a:ext cx="66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6197" y="1600200"/>
            <a:ext cx="66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1312624" y="1830516"/>
            <a:ext cx="7620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13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1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82880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Lucy: Hello. I’m Lucy.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Minh: Hello, Lucy. I’m Minh</a:t>
            </a:r>
          </a:p>
          <a:p>
            <a:pPr marL="342900" indent="-342900">
              <a:buAutoNum type="arabicPeriod" startAt="2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Ben: Hi. I’m Ben.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Mai: Hi, Ben. I’m Mai.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82647" y="3295077"/>
            <a:ext cx="3025010" cy="4944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latin typeface="+mn-lt"/>
              </a:rPr>
              <a:t>1.  </a:t>
            </a:r>
            <a:r>
              <a:rPr lang="en-US" sz="3500" smtClean="0">
                <a:latin typeface="+mn-lt"/>
              </a:rPr>
              <a:t>____. I’m Ben. </a:t>
            </a:r>
            <a:endParaRPr lang="en-US" sz="3500" dirty="0">
              <a:latin typeface="+mn-lt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79755" y="3353987"/>
            <a:ext cx="3025010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2</a:t>
            </a:r>
            <a:r>
              <a:rPr lang="en-US" sz="3200" b="1" smtClean="0">
                <a:latin typeface="+mn-lt"/>
              </a:rPr>
              <a:t>.  </a:t>
            </a:r>
            <a:r>
              <a:rPr lang="en-US" sz="3200" smtClean="0">
                <a:latin typeface="+mn-lt"/>
              </a:rPr>
              <a:t>____. I’m Lucy. </a:t>
            </a:r>
            <a:endParaRPr lang="en-US" sz="3200" dirty="0">
              <a:latin typeface="+mn-lt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585007" y="5985588"/>
            <a:ext cx="4332105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latin typeface="+mn-lt"/>
              </a:rPr>
              <a:t>3. </a:t>
            </a:r>
            <a:r>
              <a:rPr lang="en-US" sz="3200" smtClean="0">
                <a:latin typeface="+mn-lt"/>
              </a:rPr>
              <a:t>Hi, Ben. ____Mai. </a:t>
            </a:r>
            <a:endParaRPr lang="en-US" sz="3200" dirty="0">
              <a:latin typeface="+mn-lt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858000" y="5979904"/>
            <a:ext cx="4629102" cy="494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4</a:t>
            </a:r>
            <a:r>
              <a:rPr lang="en-US" sz="3200" b="1" smtClean="0">
                <a:latin typeface="+mn-lt"/>
              </a:rPr>
              <a:t>. </a:t>
            </a:r>
            <a:r>
              <a:rPr lang="en-US" sz="3200" smtClean="0">
                <a:latin typeface="+mn-lt"/>
              </a:rPr>
              <a:t>_____, Lucy. ____ Minh. </a:t>
            </a:r>
            <a:endParaRPr lang="en-US" sz="32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67" y="914400"/>
            <a:ext cx="3740811" cy="2359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41" y="905235"/>
            <a:ext cx="3740811" cy="2359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72" y="3607815"/>
            <a:ext cx="3740811" cy="2359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14" y="3607815"/>
            <a:ext cx="3740811" cy="2359986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768" y="3080522"/>
            <a:ext cx="1787490" cy="904485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 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2305A121-C5CA-4749-9EA3-F2A6FD216CD4}"/>
              </a:ext>
            </a:extLst>
          </p:cNvPr>
          <p:cNvSpPr txBox="1">
            <a:spLocks/>
          </p:cNvSpPr>
          <p:nvPr/>
        </p:nvSpPr>
        <p:spPr>
          <a:xfrm>
            <a:off x="6765371" y="3079252"/>
            <a:ext cx="2244138" cy="97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88105CD1-9399-4E38-83C9-E80669823D7F}"/>
              </a:ext>
            </a:extLst>
          </p:cNvPr>
          <p:cNvSpPr txBox="1">
            <a:spLocks/>
          </p:cNvSpPr>
          <p:nvPr/>
        </p:nvSpPr>
        <p:spPr>
          <a:xfrm>
            <a:off x="7181726" y="5863657"/>
            <a:ext cx="1316216" cy="81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Hello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A8339020-0C53-41A8-B6BC-D0E71942DCAE}"/>
              </a:ext>
            </a:extLst>
          </p:cNvPr>
          <p:cNvSpPr txBox="1">
            <a:spLocks/>
          </p:cNvSpPr>
          <p:nvPr/>
        </p:nvSpPr>
        <p:spPr>
          <a:xfrm>
            <a:off x="3541118" y="5740207"/>
            <a:ext cx="1372115" cy="97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 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A8764A1-295C-4B11-9BE0-C143FA8888F6}"/>
              </a:ext>
            </a:extLst>
          </p:cNvPr>
          <p:cNvSpPr txBox="1">
            <a:spLocks/>
          </p:cNvSpPr>
          <p:nvPr/>
        </p:nvSpPr>
        <p:spPr>
          <a:xfrm>
            <a:off x="9377305" y="5913669"/>
            <a:ext cx="980109" cy="62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 </a:t>
            </a: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2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315</Words>
  <Application>Microsoft Office PowerPoint</Application>
  <PresentationFormat>Widescreen</PresentationFormat>
  <Paragraphs>95</Paragraphs>
  <Slides>16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</vt:lpstr>
      <vt:lpstr>Berlin Sans FB Demi</vt:lpstr>
      <vt:lpstr>Calibri</vt:lpstr>
      <vt:lpstr>Century Schoolbook</vt:lpstr>
      <vt:lpstr>Comic Sans MS</vt:lpstr>
      <vt:lpstr>Fredoka One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Hello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196</cp:revision>
  <dcterms:created xsi:type="dcterms:W3CDTF">2006-08-16T00:00:00Z</dcterms:created>
  <dcterms:modified xsi:type="dcterms:W3CDTF">2024-09-15T08:54:30Z</dcterms:modified>
</cp:coreProperties>
</file>