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7.wav" ContentType="audio/wav"/>
  <Override PartName="/ppt/notesSlides/notesSlide5.xml" ContentType="application/vnd.openxmlformats-officedocument.presentationml.notesSlide+xml"/>
  <Override PartName="/ppt/media/audio8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11.wav" ContentType="audio/wav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422" r:id="rId2"/>
    <p:sldId id="373" r:id="rId3"/>
    <p:sldId id="410" r:id="rId4"/>
    <p:sldId id="425" r:id="rId5"/>
    <p:sldId id="423" r:id="rId6"/>
    <p:sldId id="424" r:id="rId7"/>
    <p:sldId id="338" r:id="rId8"/>
    <p:sldId id="385" r:id="rId9"/>
    <p:sldId id="379" r:id="rId10"/>
    <p:sldId id="382" r:id="rId11"/>
    <p:sldId id="381" r:id="rId12"/>
    <p:sldId id="383" r:id="rId13"/>
    <p:sldId id="346" r:id="rId14"/>
    <p:sldId id="387" r:id="rId15"/>
    <p:sldId id="386" r:id="rId16"/>
    <p:sldId id="415" r:id="rId17"/>
    <p:sldId id="416" r:id="rId18"/>
    <p:sldId id="417" r:id="rId19"/>
    <p:sldId id="418" r:id="rId20"/>
    <p:sldId id="419" r:id="rId21"/>
    <p:sldId id="420" r:id="rId22"/>
    <p:sldId id="421" r:id="rId23"/>
    <p:sldId id="402" r:id="rId24"/>
    <p:sldId id="408" r:id="rId25"/>
    <p:sldId id="390" r:id="rId26"/>
    <p:sldId id="399" r:id="rId27"/>
    <p:sldId id="400" r:id="rId28"/>
    <p:sldId id="401" r:id="rId29"/>
    <p:sldId id="398" r:id="rId30"/>
    <p:sldId id="391" r:id="rId31"/>
    <p:sldId id="392" r:id="rId32"/>
    <p:sldId id="393" r:id="rId33"/>
    <p:sldId id="394" r:id="rId34"/>
    <p:sldId id="395" r:id="rId35"/>
    <p:sldId id="403" r:id="rId36"/>
    <p:sldId id="359" r:id="rId37"/>
    <p:sldId id="404" r:id="rId38"/>
    <p:sldId id="407" r:id="rId39"/>
    <p:sldId id="411" r:id="rId40"/>
    <p:sldId id="406" r:id="rId41"/>
    <p:sldId id="28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BC7A"/>
    <a:srgbClr val="FF7C80"/>
    <a:srgbClr val="FF9999"/>
    <a:srgbClr val="FFFF99"/>
    <a:srgbClr val="FFFFCC"/>
    <a:srgbClr val="F0926C"/>
    <a:srgbClr val="CF94D0"/>
    <a:srgbClr val="D19AD2"/>
    <a:srgbClr val="FF99CC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594" autoAdjust="0"/>
  </p:normalViewPr>
  <p:slideViewPr>
    <p:cSldViewPr>
      <p:cViewPr varScale="1">
        <p:scale>
          <a:sx n="73" d="100"/>
          <a:sy n="73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15/9/2024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F946E-77B2-4000-A682-9B647306AD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47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9AC4-7CAB-485D-A6D7-82C0698A229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796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9AC4-7CAB-485D-A6D7-82C0698A229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54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9AC4-7CAB-485D-A6D7-82C0698A229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773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9AC4-7CAB-485D-A6D7-82C0698A2290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956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9AC4-7CAB-485D-A6D7-82C0698A2290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543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9AC4-7CAB-485D-A6D7-82C0698A229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9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9AC4-7CAB-485D-A6D7-82C0698A2290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7861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24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98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15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85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04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9AC4-7CAB-485D-A6D7-82C0698A229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733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9AC4-7CAB-485D-A6D7-82C0698A229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209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9AC4-7CAB-485D-A6D7-82C0698A229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504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886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8.wav"/><Relationship Id="rId7" Type="http://schemas.openxmlformats.org/officeDocument/2006/relationships/image" Target="../media/image22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8.wav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0.wav"/><Relationship Id="rId7" Type="http://schemas.openxmlformats.org/officeDocument/2006/relationships/image" Target="../media/image6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0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13" Type="http://schemas.microsoft.com/office/2007/relationships/media" Target="../media/media5.wav"/><Relationship Id="rId18" Type="http://schemas.openxmlformats.org/officeDocument/2006/relationships/image" Target="../media/image24.png"/><Relationship Id="rId26" Type="http://schemas.openxmlformats.org/officeDocument/2006/relationships/image" Target="../media/image27.png"/><Relationship Id="rId3" Type="http://schemas.microsoft.com/office/2007/relationships/media" Target="../media/media9.wav"/><Relationship Id="rId21" Type="http://schemas.openxmlformats.org/officeDocument/2006/relationships/image" Target="../media/image25.png"/><Relationship Id="rId7" Type="http://schemas.microsoft.com/office/2007/relationships/media" Target="../media/media7.wav"/><Relationship Id="rId12" Type="http://schemas.openxmlformats.org/officeDocument/2006/relationships/audio" Target="../media/media6.wav"/><Relationship Id="rId17" Type="http://schemas.openxmlformats.org/officeDocument/2006/relationships/slideLayout" Target="../slideLayouts/slideLayout12.xml"/><Relationship Id="rId25" Type="http://schemas.microsoft.com/office/2007/relationships/hdphoto" Target="../media/hdphoto2.wdp"/><Relationship Id="rId2" Type="http://schemas.openxmlformats.org/officeDocument/2006/relationships/audio" Target="../media/media3.wav"/><Relationship Id="rId16" Type="http://schemas.openxmlformats.org/officeDocument/2006/relationships/audio" Target="../media/media4.wav"/><Relationship Id="rId20" Type="http://schemas.microsoft.com/office/2007/relationships/hdphoto" Target="../media/hdphoto1.wdp"/><Relationship Id="rId29" Type="http://schemas.openxmlformats.org/officeDocument/2006/relationships/image" Target="../media/image6.png"/><Relationship Id="rId1" Type="http://schemas.microsoft.com/office/2007/relationships/media" Target="../media/media3.wav"/><Relationship Id="rId6" Type="http://schemas.openxmlformats.org/officeDocument/2006/relationships/audio" Target="../media/media10.wav"/><Relationship Id="rId11" Type="http://schemas.microsoft.com/office/2007/relationships/media" Target="../media/media6.wav"/><Relationship Id="rId24" Type="http://schemas.openxmlformats.org/officeDocument/2006/relationships/image" Target="../media/image20.png"/><Relationship Id="rId5" Type="http://schemas.microsoft.com/office/2007/relationships/media" Target="../media/media10.wav"/><Relationship Id="rId15" Type="http://schemas.microsoft.com/office/2007/relationships/media" Target="../media/media4.wav"/><Relationship Id="rId23" Type="http://schemas.openxmlformats.org/officeDocument/2006/relationships/image" Target="../media/image26.png"/><Relationship Id="rId28" Type="http://schemas.openxmlformats.org/officeDocument/2006/relationships/image" Target="../media/image28.png"/><Relationship Id="rId10" Type="http://schemas.openxmlformats.org/officeDocument/2006/relationships/audio" Target="../media/media8.wav"/><Relationship Id="rId19" Type="http://schemas.openxmlformats.org/officeDocument/2006/relationships/image" Target="../media/image17.png"/><Relationship Id="rId4" Type="http://schemas.openxmlformats.org/officeDocument/2006/relationships/audio" Target="../media/media9.wav"/><Relationship Id="rId9" Type="http://schemas.microsoft.com/office/2007/relationships/media" Target="../media/media8.wav"/><Relationship Id="rId14" Type="http://schemas.openxmlformats.org/officeDocument/2006/relationships/audio" Target="../media/media5.wav"/><Relationship Id="rId22" Type="http://schemas.microsoft.com/office/2007/relationships/hdphoto" Target="../media/hdphoto4.wdp"/><Relationship Id="rId27" Type="http://schemas.microsoft.com/office/2007/relationships/hdphoto" Target="../media/hdphoto3.wdp"/><Relationship Id="rId30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wav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audio" Target="../media/audio7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wav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audio" Target="../media/audio7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40.png"/><Relationship Id="rId4" Type="http://schemas.openxmlformats.org/officeDocument/2006/relationships/audio" Target="../media/audio10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audio" Target="../media/audio10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audio" Target="../media/audio10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4" Type="http://schemas.openxmlformats.org/officeDocument/2006/relationships/audio" Target="../media/audio10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audio" Target="../media/audio10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audio" Target="../media/audio10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audio" Target="../media/audio10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audio" Target="../media/audio10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audio" Target="../media/audio10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audio" Target="../media/audio10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openxmlformats.org/officeDocument/2006/relationships/audio" Target="NULL" TargetMode="External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audio" Target="../media/audio12.wav"/><Relationship Id="rId11" Type="http://schemas.openxmlformats.org/officeDocument/2006/relationships/image" Target="../media/image6.png"/><Relationship Id="rId5" Type="http://schemas.openxmlformats.org/officeDocument/2006/relationships/audio" Target="../media/audio7.wav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13" Type="http://schemas.microsoft.com/office/2007/relationships/media" Target="../media/media5.wav"/><Relationship Id="rId18" Type="http://schemas.openxmlformats.org/officeDocument/2006/relationships/image" Target="../media/image24.png"/><Relationship Id="rId26" Type="http://schemas.openxmlformats.org/officeDocument/2006/relationships/image" Target="../media/image27.png"/><Relationship Id="rId3" Type="http://schemas.microsoft.com/office/2007/relationships/media" Target="../media/media9.wav"/><Relationship Id="rId21" Type="http://schemas.openxmlformats.org/officeDocument/2006/relationships/image" Target="../media/image25.png"/><Relationship Id="rId7" Type="http://schemas.microsoft.com/office/2007/relationships/media" Target="../media/media7.wav"/><Relationship Id="rId12" Type="http://schemas.openxmlformats.org/officeDocument/2006/relationships/audio" Target="../media/media6.wav"/><Relationship Id="rId17" Type="http://schemas.openxmlformats.org/officeDocument/2006/relationships/slideLayout" Target="../slideLayouts/slideLayout12.xml"/><Relationship Id="rId25" Type="http://schemas.microsoft.com/office/2007/relationships/hdphoto" Target="../media/hdphoto2.wdp"/><Relationship Id="rId2" Type="http://schemas.openxmlformats.org/officeDocument/2006/relationships/audio" Target="../media/media3.wav"/><Relationship Id="rId16" Type="http://schemas.openxmlformats.org/officeDocument/2006/relationships/audio" Target="../media/media4.wav"/><Relationship Id="rId20" Type="http://schemas.microsoft.com/office/2007/relationships/hdphoto" Target="../media/hdphoto1.wdp"/><Relationship Id="rId29" Type="http://schemas.openxmlformats.org/officeDocument/2006/relationships/image" Target="../media/image6.png"/><Relationship Id="rId1" Type="http://schemas.microsoft.com/office/2007/relationships/media" Target="../media/media3.wav"/><Relationship Id="rId6" Type="http://schemas.openxmlformats.org/officeDocument/2006/relationships/audio" Target="../media/media10.wav"/><Relationship Id="rId11" Type="http://schemas.microsoft.com/office/2007/relationships/media" Target="../media/media6.wav"/><Relationship Id="rId24" Type="http://schemas.openxmlformats.org/officeDocument/2006/relationships/image" Target="../media/image20.png"/><Relationship Id="rId5" Type="http://schemas.microsoft.com/office/2007/relationships/media" Target="../media/media10.wav"/><Relationship Id="rId15" Type="http://schemas.microsoft.com/office/2007/relationships/media" Target="../media/media4.wav"/><Relationship Id="rId23" Type="http://schemas.openxmlformats.org/officeDocument/2006/relationships/image" Target="../media/image26.png"/><Relationship Id="rId28" Type="http://schemas.openxmlformats.org/officeDocument/2006/relationships/image" Target="../media/image28.png"/><Relationship Id="rId10" Type="http://schemas.openxmlformats.org/officeDocument/2006/relationships/audio" Target="../media/media8.wav"/><Relationship Id="rId19" Type="http://schemas.openxmlformats.org/officeDocument/2006/relationships/image" Target="../media/image17.png"/><Relationship Id="rId4" Type="http://schemas.openxmlformats.org/officeDocument/2006/relationships/audio" Target="../media/media9.wav"/><Relationship Id="rId9" Type="http://schemas.microsoft.com/office/2007/relationships/media" Target="../media/media8.wav"/><Relationship Id="rId14" Type="http://schemas.openxmlformats.org/officeDocument/2006/relationships/audio" Target="../media/media5.wav"/><Relationship Id="rId22" Type="http://schemas.microsoft.com/office/2007/relationships/hdphoto" Target="../media/hdphoto4.wdp"/><Relationship Id="rId27" Type="http://schemas.microsoft.com/office/2007/relationships/hdphoto" Target="../media/hdphoto3.wdp"/><Relationship Id="rId30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12" Type="http://schemas.openxmlformats.org/officeDocument/2006/relationships/image" Target="../media/image12.png"/><Relationship Id="rId2" Type="http://schemas.microsoft.com/office/2007/relationships/media" Target="../media/media2.wav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6.wav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GUESTAN"/>
          <p:cNvPicPr>
            <a:picLocks noGrp="1" noChangeAspect="1" noChangeArrowheads="1" noCrop="1"/>
          </p:cNvPicPr>
          <p:nvPr>
            <p:ph type="ctrTitle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00" y="3962400"/>
            <a:ext cx="3352800" cy="3352800"/>
          </a:xfrm>
          <a:noFill/>
        </p:spPr>
      </p:pic>
      <p:pic>
        <p:nvPicPr>
          <p:cNvPr id="205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9851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1717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255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84137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4" name="Text Box 14"/>
          <p:cNvSpPr txBox="1">
            <a:spLocks noChangeArrowheads="1"/>
          </p:cNvSpPr>
          <p:nvPr/>
        </p:nvSpPr>
        <p:spPr bwMode="auto">
          <a:xfrm>
            <a:off x="1581150" y="812801"/>
            <a:ext cx="9067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solidFill>
                  <a:srgbClr val="0000FF"/>
                </a:solidFill>
              </a:rPr>
              <a:t>DAI LOC DEPARTMENT OF EDUCATION AND TRAINING</a:t>
            </a:r>
            <a:r>
              <a:rPr lang="en-US" altLang="en-US" sz="24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3886200" y="4648200"/>
            <a:ext cx="678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0000FF"/>
                </a:solidFill>
              </a:rPr>
              <a:t>Subject: English </a:t>
            </a:r>
            <a:r>
              <a:rPr lang="en-US" altLang="en-US" sz="3200" b="1" i="1" dirty="0" smtClean="0">
                <a:solidFill>
                  <a:srgbClr val="0000FF"/>
                </a:solidFill>
              </a:rPr>
              <a:t>3 </a:t>
            </a:r>
            <a:endParaRPr lang="en-US" altLang="en-US" sz="3200" b="1" i="1" dirty="0">
              <a:solidFill>
                <a:srgbClr val="0000FF"/>
              </a:solidFill>
            </a:endParaRPr>
          </a:p>
        </p:txBody>
      </p: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3200400" y="5896383"/>
            <a:ext cx="586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660033"/>
                </a:solidFill>
              </a:rPr>
              <a:t> Teacher: Pham </a:t>
            </a:r>
            <a:r>
              <a:rPr lang="en-US" altLang="en-US" sz="3200" b="1" i="1" dirty="0" err="1">
                <a:solidFill>
                  <a:srgbClr val="660033"/>
                </a:solidFill>
              </a:rPr>
              <a:t>Thi</a:t>
            </a:r>
            <a:r>
              <a:rPr lang="en-US" altLang="en-US" sz="3200" b="1" i="1" dirty="0">
                <a:solidFill>
                  <a:srgbClr val="660033"/>
                </a:solidFill>
              </a:rPr>
              <a:t> My Chau</a:t>
            </a:r>
          </a:p>
        </p:txBody>
      </p:sp>
      <p:sp>
        <p:nvSpPr>
          <p:cNvPr id="76817" name="WordArt 17"/>
          <p:cNvSpPr>
            <a:spLocks noChangeArrowheads="1" noChangeShapeType="1" noTextEdit="1"/>
          </p:cNvSpPr>
          <p:nvPr/>
        </p:nvSpPr>
        <p:spPr bwMode="auto">
          <a:xfrm>
            <a:off x="3429000" y="2235200"/>
            <a:ext cx="5257800" cy="1752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992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 panose="020B0806030902050204" pitchFamily="34" charset="0"/>
              </a:rPr>
              <a:t>WELCOME TO OUR CLASS  !</a:t>
            </a:r>
          </a:p>
        </p:txBody>
      </p:sp>
      <p:sp>
        <p:nvSpPr>
          <p:cNvPr id="76818" name="Text Box 18"/>
          <p:cNvSpPr txBox="1">
            <a:spLocks noChangeArrowheads="1"/>
          </p:cNvSpPr>
          <p:nvPr/>
        </p:nvSpPr>
        <p:spPr bwMode="auto">
          <a:xfrm>
            <a:off x="3886200" y="5184775"/>
            <a:ext cx="579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0000FF"/>
                </a:solidFill>
              </a:rPr>
              <a:t>Class:    </a:t>
            </a:r>
            <a:r>
              <a:rPr lang="en-US" altLang="en-US" sz="3200" b="1" i="1" dirty="0" smtClean="0">
                <a:solidFill>
                  <a:srgbClr val="0000FF"/>
                </a:solidFill>
              </a:rPr>
              <a:t>3G</a:t>
            </a:r>
            <a:endParaRPr lang="en-US" altLang="en-US" sz="3200" b="1" i="1" dirty="0">
              <a:solidFill>
                <a:srgbClr val="0000FF"/>
              </a:solidFill>
            </a:endParaRPr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1524000" y="1304926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FF0000"/>
                </a:solidFill>
              </a:rPr>
              <a:t>DAI QUANG PRIMARY </a:t>
            </a:r>
            <a:r>
              <a:rPr lang="en-US" altLang="en-US" sz="2800" b="1" dirty="0">
                <a:solidFill>
                  <a:srgbClr val="FF0000"/>
                </a:solidFill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2678606194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76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_Xuan Mai - 03_ ABC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4" grpId="0"/>
      <p:bldP spid="76815" grpId="0"/>
      <p:bldP spid="76818" grpId="0"/>
      <p:bldP spid="768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6492926" y="2438400"/>
            <a:ext cx="38860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are you?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/>
          <p:nvPr/>
        </p:nvSpPr>
        <p:spPr>
          <a:xfrm>
            <a:off x="6476097" y="3595420"/>
            <a:ext cx="39196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7472690" y="3117414"/>
            <a:ext cx="1866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haʊ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ɑː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ː/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82" y="1295400"/>
            <a:ext cx="5469654" cy="4572000"/>
          </a:xfrm>
          <a:prstGeom prst="rect">
            <a:avLst/>
          </a:prstGeom>
        </p:spPr>
      </p:pic>
      <p:pic>
        <p:nvPicPr>
          <p:cNvPr id="2" name="How are you chu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6096000"/>
            <a:ext cx="398808" cy="33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54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8001000" y="2749778"/>
            <a:ext cx="11881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/>
          <p:nvPr/>
        </p:nvSpPr>
        <p:spPr>
          <a:xfrm>
            <a:off x="7717269" y="3906798"/>
            <a:ext cx="1755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8059039" y="3428792"/>
            <a:ext cx="10118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97" y="1113918"/>
            <a:ext cx="5871120" cy="49562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5983535"/>
            <a:ext cx="486031" cy="40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72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sp>
        <p:nvSpPr>
          <p:cNvPr id="9" name="Bùi Liễu  0968142780"/>
          <p:cNvSpPr/>
          <p:nvPr/>
        </p:nvSpPr>
        <p:spPr>
          <a:xfrm>
            <a:off x="6406989" y="4558717"/>
            <a:ext cx="29626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 Thanks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/>
          <p:nvPr/>
        </p:nvSpPr>
        <p:spPr>
          <a:xfrm>
            <a:off x="7266998" y="5199752"/>
            <a:ext cx="176041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/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θæŋks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3433744" y="4529264"/>
            <a:ext cx="30075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/>
          <p:nvPr/>
        </p:nvSpPr>
        <p:spPr>
          <a:xfrm>
            <a:off x="3847319" y="5686284"/>
            <a:ext cx="21804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Cảm ơn bạn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3926997" y="5208278"/>
            <a:ext cx="1960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θæŋk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ː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 0968142780"/>
          <p:cNvSpPr/>
          <p:nvPr/>
        </p:nvSpPr>
        <p:spPr>
          <a:xfrm>
            <a:off x="7467600" y="5676805"/>
            <a:ext cx="1479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thank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623" y="6153859"/>
            <a:ext cx="458697" cy="385722"/>
          </a:xfrm>
          <a:prstGeom prst="rect">
            <a:avLst/>
          </a:prstGeom>
        </p:spPr>
      </p:pic>
      <p:pic>
        <p:nvPicPr>
          <p:cNvPr id="19" name="thanks you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706" y="6153859"/>
            <a:ext cx="458697" cy="3857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62" y="859275"/>
            <a:ext cx="4409633" cy="34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37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/>
      <p:bldP spid="10" grpId="0"/>
      <p:bldP spid="13" grpId="0"/>
      <p:bldP spid="14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sp>
        <p:nvSpPr>
          <p:cNvPr id="9" name="Bùi Liễu  0968142780"/>
          <p:cNvSpPr/>
          <p:nvPr/>
        </p:nvSpPr>
        <p:spPr>
          <a:xfrm>
            <a:off x="6289041" y="4529265"/>
            <a:ext cx="20217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 Bye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/>
          <p:nvPr/>
        </p:nvSpPr>
        <p:spPr>
          <a:xfrm>
            <a:off x="7074034" y="5219660"/>
            <a:ext cx="11112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/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baɪ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 09681427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380074"/>
            <a:ext cx="6558281" cy="2936261"/>
          </a:xfrm>
          <a:prstGeom prst="rect">
            <a:avLst/>
          </a:prstGeom>
        </p:spPr>
      </p:pic>
      <p:sp>
        <p:nvSpPr>
          <p:cNvPr id="13" name="Bùi Liễu  0968142780"/>
          <p:cNvSpPr/>
          <p:nvPr/>
        </p:nvSpPr>
        <p:spPr>
          <a:xfrm>
            <a:off x="3622095" y="4529264"/>
            <a:ext cx="26308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Goodbye</a:t>
            </a:r>
          </a:p>
        </p:txBody>
      </p:sp>
      <p:sp>
        <p:nvSpPr>
          <p:cNvPr id="14" name="Bùi Liễu  0968142780"/>
          <p:cNvSpPr/>
          <p:nvPr/>
        </p:nvSpPr>
        <p:spPr>
          <a:xfrm>
            <a:off x="4145475" y="5686284"/>
            <a:ext cx="15840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ạm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 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199" y="2408806"/>
            <a:ext cx="258801" cy="401447"/>
          </a:xfrm>
          <a:prstGeom prst="rect">
            <a:avLst/>
          </a:prstGeom>
        </p:spPr>
      </p:pic>
      <p:pic>
        <p:nvPicPr>
          <p:cNvPr id="15" name="Bùi Liễu 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515600" y="5995041"/>
            <a:ext cx="471671" cy="428926"/>
          </a:xfrm>
          <a:prstGeom prst="rect">
            <a:avLst/>
          </a:prstGeom>
        </p:spPr>
      </p:pic>
      <p:sp>
        <p:nvSpPr>
          <p:cNvPr id="16" name="Bùi Liễu  0968142780"/>
          <p:cNvSpPr/>
          <p:nvPr/>
        </p:nvSpPr>
        <p:spPr>
          <a:xfrm>
            <a:off x="4028789" y="5208278"/>
            <a:ext cx="17572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/ˌ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ɡʊdˈ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baɪ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 0968142780"/>
          <p:cNvSpPr/>
          <p:nvPr/>
        </p:nvSpPr>
        <p:spPr>
          <a:xfrm>
            <a:off x="7013921" y="5678846"/>
            <a:ext cx="15840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037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/>
      <p:bldP spid="10" grpId="0"/>
      <p:bldP spid="13" grpId="0"/>
      <p:bldP spid="14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8243799" y="3752525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7" name="Rectangle 36"/>
          <p:cNvSpPr/>
          <p:nvPr/>
        </p:nvSpPr>
        <p:spPr>
          <a:xfrm>
            <a:off x="659202" y="3752525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8" name="Rectangle 37"/>
          <p:cNvSpPr/>
          <p:nvPr/>
        </p:nvSpPr>
        <p:spPr>
          <a:xfrm>
            <a:off x="4544740" y="3752525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5" name="Rectangle 34"/>
          <p:cNvSpPr/>
          <p:nvPr/>
        </p:nvSpPr>
        <p:spPr>
          <a:xfrm>
            <a:off x="8255263" y="1206920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6" name="Rectangle 35"/>
          <p:cNvSpPr/>
          <p:nvPr/>
        </p:nvSpPr>
        <p:spPr>
          <a:xfrm>
            <a:off x="4521373" y="1250869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2" name="Rectangle 1"/>
          <p:cNvSpPr/>
          <p:nvPr/>
        </p:nvSpPr>
        <p:spPr>
          <a:xfrm>
            <a:off x="682234" y="1237433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14" name="Bùi Liễu  0968142780"/>
          <p:cNvSpPr/>
          <p:nvPr/>
        </p:nvSpPr>
        <p:spPr>
          <a:xfrm>
            <a:off x="695514" y="3025554"/>
            <a:ext cx="3235618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10" y="1581927"/>
            <a:ext cx="1604257" cy="1549845"/>
          </a:xfrm>
          <a:prstGeom prst="rect">
            <a:avLst/>
          </a:prstGeom>
        </p:spPr>
      </p:pic>
      <p:pic>
        <p:nvPicPr>
          <p:cNvPr id="17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29DFE49-CF1E-4370-A629-B4BD0A8EA96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3027" y="1691019"/>
            <a:ext cx="758603" cy="1293579"/>
          </a:xfrm>
          <a:prstGeom prst="rect">
            <a:avLst/>
          </a:prstGeom>
        </p:spPr>
      </p:pic>
      <p:sp>
        <p:nvSpPr>
          <p:cNvPr id="18" name="Bùi Liễu 0968142780"/>
          <p:cNvSpPr/>
          <p:nvPr/>
        </p:nvSpPr>
        <p:spPr>
          <a:xfrm>
            <a:off x="1960321" y="1296769"/>
            <a:ext cx="1320467" cy="414729"/>
          </a:xfrm>
          <a:prstGeom prst="wedgeRoundRectCallout">
            <a:avLst>
              <a:gd name="adj1" fmla="val -27844"/>
              <a:gd name="adj2" fmla="val 9741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vi-VN" sz="2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 0968142780"/>
          <p:cNvSpPr/>
          <p:nvPr/>
        </p:nvSpPr>
        <p:spPr>
          <a:xfrm>
            <a:off x="4521372" y="3025554"/>
            <a:ext cx="3271826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60" y="1191190"/>
            <a:ext cx="1852061" cy="2057400"/>
          </a:xfrm>
          <a:prstGeom prst="rect">
            <a:avLst/>
          </a:prstGeom>
        </p:spPr>
      </p:pic>
      <p:sp>
        <p:nvSpPr>
          <p:cNvPr id="24" name="Bùi Liễu  0968142780"/>
          <p:cNvSpPr/>
          <p:nvPr/>
        </p:nvSpPr>
        <p:spPr>
          <a:xfrm>
            <a:off x="8255263" y="2991933"/>
            <a:ext cx="3260361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How are you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40" y="1350964"/>
            <a:ext cx="3245521" cy="1603357"/>
          </a:xfrm>
          <a:prstGeom prst="rect">
            <a:avLst/>
          </a:prstGeom>
        </p:spPr>
      </p:pic>
      <p:sp>
        <p:nvSpPr>
          <p:cNvPr id="27" name="Bùi Liễu  0968142780"/>
          <p:cNvSpPr/>
          <p:nvPr/>
        </p:nvSpPr>
        <p:spPr>
          <a:xfrm>
            <a:off x="653470" y="5551086"/>
            <a:ext cx="3277662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fine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ùi Liễu  0968142780"/>
          <p:cNvSpPr/>
          <p:nvPr/>
        </p:nvSpPr>
        <p:spPr>
          <a:xfrm>
            <a:off x="4553119" y="5577351"/>
            <a:ext cx="3251509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Thank you= thanks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ùi Liễu  0968142780"/>
          <p:cNvSpPr/>
          <p:nvPr/>
        </p:nvSpPr>
        <p:spPr>
          <a:xfrm>
            <a:off x="8229600" y="5561845"/>
            <a:ext cx="325736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Goodbye = bye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03" y="3714945"/>
            <a:ext cx="1609037" cy="1609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40" y="3780872"/>
            <a:ext cx="2072356" cy="1609517"/>
          </a:xfrm>
          <a:prstGeom prst="rect">
            <a:avLst/>
          </a:prstGeom>
        </p:spPr>
      </p:pic>
      <p:pic>
        <p:nvPicPr>
          <p:cNvPr id="34" name="Bùi Liễu  096814278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358" y="3810839"/>
            <a:ext cx="2974709" cy="1654470"/>
          </a:xfrm>
          <a:prstGeom prst="rect">
            <a:avLst/>
          </a:prstGeom>
        </p:spPr>
      </p:pic>
      <p:sp>
        <p:nvSpPr>
          <p:cNvPr id="40" name="Bùi Liễu  0968142780"/>
          <p:cNvSpPr txBox="1"/>
          <p:nvPr/>
        </p:nvSpPr>
        <p:spPr>
          <a:xfrm>
            <a:off x="1458024" y="417472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pic>
        <p:nvPicPr>
          <p:cNvPr id="4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74" y="2670265"/>
            <a:ext cx="301358" cy="253414"/>
          </a:xfrm>
          <a:prstGeom prst="rect">
            <a:avLst/>
          </a:prstGeom>
        </p:spPr>
      </p:pic>
      <p:pic>
        <p:nvPicPr>
          <p:cNvPr id="42" name="Bùi Liễu 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21" y="4840853"/>
            <a:ext cx="307898" cy="258914"/>
          </a:xfrm>
          <a:prstGeom prst="rect">
            <a:avLst/>
          </a:prstGeom>
        </p:spPr>
      </p:pic>
      <p:pic>
        <p:nvPicPr>
          <p:cNvPr id="43" name="Bùi Liễu 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500" y="5200431"/>
            <a:ext cx="314990" cy="264878"/>
          </a:xfrm>
          <a:prstGeom prst="rect">
            <a:avLst/>
          </a:prstGeom>
        </p:spPr>
      </p:pic>
      <p:pic>
        <p:nvPicPr>
          <p:cNvPr id="44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215" y="5116168"/>
            <a:ext cx="327080" cy="275044"/>
          </a:xfrm>
          <a:prstGeom prst="rect">
            <a:avLst/>
          </a:prstGeom>
        </p:spPr>
      </p:pic>
      <p:pic>
        <p:nvPicPr>
          <p:cNvPr id="45" name="Bùi Liê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315" y="4774895"/>
            <a:ext cx="327080" cy="275044"/>
          </a:xfrm>
          <a:prstGeom prst="rect">
            <a:avLst/>
          </a:prstGeom>
        </p:spPr>
      </p:pic>
      <p:pic>
        <p:nvPicPr>
          <p:cNvPr id="46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745" y="5155762"/>
            <a:ext cx="314989" cy="264877"/>
          </a:xfrm>
          <a:prstGeom prst="rect">
            <a:avLst/>
          </a:prstGeom>
        </p:spPr>
      </p:pic>
      <p:pic>
        <p:nvPicPr>
          <p:cNvPr id="47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666" y="2670265"/>
            <a:ext cx="356085" cy="299435"/>
          </a:xfrm>
          <a:prstGeom prst="rect">
            <a:avLst/>
          </a:prstGeom>
        </p:spPr>
      </p:pic>
      <p:pic>
        <p:nvPicPr>
          <p:cNvPr id="48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874" y="2603593"/>
            <a:ext cx="380643" cy="32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5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6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6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0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62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62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62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79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9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4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8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6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" dur="6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" dur="6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6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69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62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10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14" grpId="0" animBg="1"/>
      <p:bldP spid="21" grpId="0" animBg="1"/>
      <p:bldP spid="24" grpId="0" animBg="1"/>
      <p:bldP spid="27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563469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 New words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2278082"/>
            <a:ext cx="7543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    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  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are you ?  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Fine   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Thanks       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Goodbye/ bye 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879932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Unit 1:                  Lesson 2- P 1, 2, 3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869872" y="207964"/>
            <a:ext cx="5867400" cy="58477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Thursday, September 5</a:t>
            </a:r>
            <a:r>
              <a:rPr lang="en-US" sz="3200" i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2024</a:t>
            </a:r>
            <a:endParaRPr lang="en-US" sz="3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22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"/>
          <p:cNvSpPr txBox="1"/>
          <p:nvPr/>
        </p:nvSpPr>
        <p:spPr>
          <a:xfrm>
            <a:off x="5188858" y="1547767"/>
            <a:ext cx="4572000" cy="5802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endParaRPr lang="vi-VN" sz="2800" b="1" dirty="0" smtClean="0">
              <a:solidFill>
                <a:srgbClr val="000000"/>
              </a:solidFill>
              <a:cs typeface="Times New Roman"/>
            </a:endParaRPr>
          </a:p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r>
              <a:rPr sz="3200" b="1" i="1" dirty="0" err="1" smtClean="0">
                <a:solidFill>
                  <a:srgbClr val="7030A0"/>
                </a:solidFill>
                <a:latin typeface="+mj-lt"/>
                <a:cs typeface="Times New Roman"/>
              </a:rPr>
              <a:t>Chào</a:t>
            </a:r>
            <a:r>
              <a:rPr lang="vi-VN" sz="3200" b="1" i="1" dirty="0" smtClean="0">
                <a:solidFill>
                  <a:srgbClr val="7030A0"/>
                </a:solidFill>
                <a:latin typeface="+mj-lt"/>
                <a:cs typeface="Times New Roman"/>
              </a:rPr>
              <a:t> và hỏi sức khỏe.</a:t>
            </a:r>
            <a:endParaRPr sz="3200" b="1" i="1" dirty="0">
              <a:solidFill>
                <a:srgbClr val="7030A0"/>
              </a:solidFill>
              <a:latin typeface="+mj-lt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53340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II/ Model sentence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88858" y="2434161"/>
            <a:ext cx="4419600" cy="1219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Hi, Mai. How are you ?</a:t>
            </a:r>
          </a:p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Fine, Thank you.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32120" y="5181600"/>
            <a:ext cx="4419600" cy="1219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Goodbye/ bye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Bùi Liễu"/>
          <p:cNvSpPr txBox="1"/>
          <p:nvPr/>
        </p:nvSpPr>
        <p:spPr>
          <a:xfrm>
            <a:off x="5536474" y="4343400"/>
            <a:ext cx="4572000" cy="5706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endParaRPr lang="vi-VN" sz="2800" b="1" dirty="0" smtClean="0">
              <a:solidFill>
                <a:srgbClr val="000000"/>
              </a:solidFill>
              <a:cs typeface="Times New Roman"/>
            </a:endParaRPr>
          </a:p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r>
              <a:rPr sz="32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vi-VN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vi-VN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92" y="1597168"/>
            <a:ext cx="3894908" cy="24535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92" y="2514600"/>
            <a:ext cx="1669868" cy="15361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434161"/>
            <a:ext cx="1397000" cy="1613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56" y="4244228"/>
            <a:ext cx="3588658" cy="21565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03" y="4884929"/>
            <a:ext cx="1673498" cy="20828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485" y="5181600"/>
            <a:ext cx="1287515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23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9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>
            <a:spLocks/>
          </p:cNvSpPr>
          <p:nvPr/>
        </p:nvSpPr>
        <p:spPr>
          <a:xfrm>
            <a:off x="1171303" y="242227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b="1" dirty="0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969" y="2671612"/>
            <a:ext cx="4768031" cy="26623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790496"/>
            <a:ext cx="4572000" cy="2543504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762000" y="1263535"/>
            <a:ext cx="3581400" cy="718827"/>
          </a:xfrm>
          <a:prstGeom prst="wedgeRoundRectCallout">
            <a:avLst>
              <a:gd name="adj1" fmla="val -14372"/>
              <a:gd name="adj2" fmla="val 1188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 smtClean="0">
                <a:solidFill>
                  <a:schemeClr val="tx1"/>
                </a:solidFill>
              </a:rPr>
              <a:t>Hi. How are you?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3284502" y="2118999"/>
            <a:ext cx="3789906" cy="718827"/>
          </a:xfrm>
          <a:prstGeom prst="wedgeRoundRectCallout">
            <a:avLst>
              <a:gd name="adj1" fmla="val -14372"/>
              <a:gd name="adj2" fmla="val 1188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chemeClr val="tx1"/>
                </a:solidFill>
              </a:rPr>
              <a:t>______, _________.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9523476" y="1982361"/>
            <a:ext cx="2199132" cy="718827"/>
          </a:xfrm>
          <a:prstGeom prst="wedgeRoundRectCallout">
            <a:avLst>
              <a:gd name="adj1" fmla="val -14372"/>
              <a:gd name="adj2" fmla="val 1188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 smtClean="0">
                <a:solidFill>
                  <a:schemeClr val="tx1"/>
                </a:solidFill>
              </a:rPr>
              <a:t>_________.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7179593" y="1386406"/>
            <a:ext cx="2275332" cy="718827"/>
          </a:xfrm>
          <a:prstGeom prst="wedgeRoundRectCallout">
            <a:avLst>
              <a:gd name="adj1" fmla="val -14372"/>
              <a:gd name="adj2" fmla="val 1188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 smtClean="0">
                <a:solidFill>
                  <a:schemeClr val="tx1"/>
                </a:solidFill>
              </a:rPr>
              <a:t>Good bye.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315494" y="2775019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4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000353" y="2790496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55626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Fine, thank you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46442" y="5455061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Goodbye/ Bye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753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>
            <a:spLocks/>
          </p:cNvSpPr>
          <p:nvPr/>
        </p:nvSpPr>
        <p:spPr>
          <a:xfrm>
            <a:off x="1733006" y="499145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 smtClean="0">
                <a:solidFill>
                  <a:srgbClr val="FF7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Listen, point and say.</a:t>
            </a:r>
            <a:endParaRPr lang="en-US" sz="3600" b="1" dirty="0">
              <a:solidFill>
                <a:srgbClr val="FF7C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24" y="2681172"/>
            <a:ext cx="6194614" cy="2947016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1260431" y="1345357"/>
            <a:ext cx="4724400" cy="858725"/>
          </a:xfrm>
          <a:prstGeom prst="wedgeRoundRectCallout">
            <a:avLst>
              <a:gd name="adj1" fmla="val 11432"/>
              <a:gd name="adj2" fmla="val 145961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 smtClean="0">
                <a:solidFill>
                  <a:schemeClr val="tx1"/>
                </a:solidFill>
              </a:rPr>
              <a:t>Hi. How are you?</a:t>
            </a:r>
            <a:endParaRPr lang="vi-VN" sz="4000" b="1" dirty="0">
              <a:solidFill>
                <a:schemeClr val="tx1"/>
              </a:solidFill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6477000" y="1677994"/>
            <a:ext cx="4999450" cy="858725"/>
          </a:xfrm>
          <a:prstGeom prst="wedgeRoundRectCallout">
            <a:avLst>
              <a:gd name="adj1" fmla="val -40296"/>
              <a:gd name="adj2" fmla="val 141902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smtClean="0">
                <a:solidFill>
                  <a:schemeClr val="tx1"/>
                </a:solidFill>
              </a:rPr>
              <a:t>_____</a:t>
            </a:r>
            <a:r>
              <a:rPr lang="vi-VN" sz="4000" smtClean="0">
                <a:solidFill>
                  <a:schemeClr val="tx1"/>
                </a:solidFill>
              </a:rPr>
              <a:t>,</a:t>
            </a:r>
            <a:r>
              <a:rPr lang="vi-VN" sz="3600" smtClean="0">
                <a:solidFill>
                  <a:schemeClr val="tx1"/>
                </a:solidFill>
              </a:rPr>
              <a:t> __________.</a:t>
            </a:r>
            <a:endParaRPr lang="vi-VN" sz="360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94431" y="1803485"/>
            <a:ext cx="4495800" cy="6959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rgbClr val="C00000"/>
                </a:solidFill>
              </a:rPr>
              <a:t>Fine   thank you</a:t>
            </a:r>
            <a:endParaRPr lang="vi-VN" sz="4000" b="1">
              <a:solidFill>
                <a:srgbClr val="C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718131" y="5841887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4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Unit 1. lesson 2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75" end="5039.2086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60289"/>
            <a:ext cx="609600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77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9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>
            <a:spLocks/>
          </p:cNvSpPr>
          <p:nvPr/>
        </p:nvSpPr>
        <p:spPr>
          <a:xfrm>
            <a:off x="1733006" y="499145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971800"/>
            <a:ext cx="5877562" cy="2895600"/>
          </a:xfrm>
          <a:prstGeom prst="rect">
            <a:avLst/>
          </a:prstGeom>
        </p:spPr>
      </p:pic>
      <p:sp>
        <p:nvSpPr>
          <p:cNvPr id="14" name="Bùi Liễu 0968142780"/>
          <p:cNvSpPr/>
          <p:nvPr/>
        </p:nvSpPr>
        <p:spPr>
          <a:xfrm>
            <a:off x="7086600" y="2123709"/>
            <a:ext cx="1600200" cy="718827"/>
          </a:xfrm>
          <a:prstGeom prst="wedgeRoundRectCallout">
            <a:avLst>
              <a:gd name="adj1" fmla="val -14372"/>
              <a:gd name="adj2" fmla="val 1188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smtClean="0">
                <a:solidFill>
                  <a:schemeClr val="tx1"/>
                </a:solidFill>
              </a:rPr>
              <a:t>____.</a:t>
            </a:r>
            <a:endParaRPr lang="vi-VN" sz="4000">
              <a:solidFill>
                <a:schemeClr val="tx1"/>
              </a:solidFill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2971800" y="1764295"/>
            <a:ext cx="2819400" cy="718827"/>
          </a:xfrm>
          <a:prstGeom prst="wedgeRoundRectCallout">
            <a:avLst>
              <a:gd name="adj1" fmla="val -14372"/>
              <a:gd name="adj2" fmla="val 1188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smtClean="0">
                <a:solidFill>
                  <a:schemeClr val="tx1"/>
                </a:solidFill>
              </a:rPr>
              <a:t>Good bye</a:t>
            </a:r>
            <a:r>
              <a:rPr lang="vi-VN" sz="3200" b="1" smtClean="0">
                <a:solidFill>
                  <a:schemeClr val="tx1"/>
                </a:solidFill>
              </a:rPr>
              <a:t>.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62800" y="1893564"/>
            <a:ext cx="1219200" cy="6959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>
                <a:solidFill>
                  <a:srgbClr val="C00000"/>
                </a:solidFill>
              </a:rPr>
              <a:t>	</a:t>
            </a:r>
            <a:r>
              <a:rPr lang="vi-VN" sz="4000" b="1" smtClean="0">
                <a:solidFill>
                  <a:srgbClr val="C00000"/>
                </a:solidFill>
              </a:rPr>
              <a:t>Bye</a:t>
            </a:r>
            <a:endParaRPr lang="vi-VN" sz="4000" b="1">
              <a:solidFill>
                <a:srgbClr val="C00000"/>
              </a:solidFill>
            </a:endParaRPr>
          </a:p>
        </p:txBody>
      </p:sp>
      <p:pic>
        <p:nvPicPr>
          <p:cNvPr id="10" name="Unit 1. lesson 2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27" end="0.2086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682155"/>
            <a:ext cx="609600" cy="51261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101081" y="5996664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4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627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86200" y="3124201"/>
            <a:ext cx="4332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>
                <a:solidFill>
                  <a:srgbClr val="FF9999"/>
                </a:solidFill>
                <a:latin typeface="Comic Sans MS" panose="030F0702030302020204" pitchFamily="66" charset="0"/>
              </a:rPr>
              <a:t>Warm-up</a:t>
            </a:r>
            <a:r>
              <a:rPr lang="en-US" sz="8000" b="1">
                <a:solidFill>
                  <a:srgbClr val="FF9999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369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762000" y="1263535"/>
            <a:ext cx="3581400" cy="718827"/>
          </a:xfrm>
          <a:prstGeom prst="wedgeRoundRectCallout">
            <a:avLst>
              <a:gd name="adj1" fmla="val -14372"/>
              <a:gd name="adj2" fmla="val 1188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smtClean="0">
                <a:solidFill>
                  <a:schemeClr val="tx1"/>
                </a:solidFill>
              </a:rPr>
              <a:t>Hi. How are you?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284502" y="2118999"/>
            <a:ext cx="3789906" cy="718827"/>
          </a:xfrm>
          <a:prstGeom prst="wedgeRoundRectCallout">
            <a:avLst>
              <a:gd name="adj1" fmla="val -14372"/>
              <a:gd name="adj2" fmla="val 1188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smtClean="0">
                <a:solidFill>
                  <a:schemeClr val="tx1"/>
                </a:solidFill>
              </a:rPr>
              <a:t>______, _________.</a:t>
            </a:r>
            <a:endParaRPr lang="vi-VN" sz="2800">
              <a:solidFill>
                <a:schemeClr val="tx1"/>
              </a:solidFill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9523476" y="1982361"/>
            <a:ext cx="2199132" cy="718827"/>
          </a:xfrm>
          <a:prstGeom prst="wedgeRoundRectCallout">
            <a:avLst>
              <a:gd name="adj1" fmla="val -14372"/>
              <a:gd name="adj2" fmla="val 1188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smtClean="0">
                <a:solidFill>
                  <a:schemeClr val="tx1"/>
                </a:solidFill>
              </a:rPr>
              <a:t>_________.</a:t>
            </a:r>
            <a:endParaRPr lang="vi-VN" sz="2800">
              <a:solidFill>
                <a:schemeClr val="tx1"/>
              </a:solidFill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7192999" y="1143000"/>
            <a:ext cx="3412208" cy="718827"/>
          </a:xfrm>
          <a:prstGeom prst="wedgeRoundRectCallout">
            <a:avLst>
              <a:gd name="adj1" fmla="val -14942"/>
              <a:gd name="adj2" fmla="val 152728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smtClean="0">
                <a:solidFill>
                  <a:schemeClr val="tx1"/>
                </a:solidFill>
              </a:rPr>
              <a:t>Good bye / bye.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8" name="Google Shape;712;p38"/>
          <p:cNvSpPr txBox="1">
            <a:spLocks/>
          </p:cNvSpPr>
          <p:nvPr/>
        </p:nvSpPr>
        <p:spPr>
          <a:xfrm>
            <a:off x="457200" y="304800"/>
            <a:ext cx="3581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600" b="1" dirty="0" smtClean="0">
                <a:solidFill>
                  <a:srgbClr val="FF7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Let’s talk.</a:t>
            </a:r>
            <a:endParaRPr lang="en-US" sz="3600" b="1" dirty="0">
              <a:solidFill>
                <a:srgbClr val="FF7C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275" y="3360906"/>
            <a:ext cx="1631533" cy="312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860" y="2844311"/>
            <a:ext cx="1864918" cy="33787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84" y="2590800"/>
            <a:ext cx="1795780" cy="34698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960451"/>
            <a:ext cx="1428327" cy="341091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460922" y="6002232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4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029250" y="6002232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4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40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712;p38"/>
          <p:cNvSpPr txBox="1">
            <a:spLocks/>
          </p:cNvSpPr>
          <p:nvPr/>
        </p:nvSpPr>
        <p:spPr>
          <a:xfrm>
            <a:off x="952500" y="356419"/>
            <a:ext cx="3581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600" b="1" dirty="0" smtClean="0">
                <a:solidFill>
                  <a:srgbClr val="FF7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Let’s talk.</a:t>
            </a:r>
            <a:endParaRPr lang="en-US" sz="3600" b="1" dirty="0">
              <a:solidFill>
                <a:srgbClr val="FF7C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765100"/>
            <a:ext cx="1795780" cy="37930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765100"/>
            <a:ext cx="1428327" cy="3721947"/>
          </a:xfrm>
          <a:prstGeom prst="rect">
            <a:avLst/>
          </a:prstGeom>
        </p:spPr>
      </p:pic>
      <p:sp>
        <p:nvSpPr>
          <p:cNvPr id="10" name="Bùi Liễu 0968142780"/>
          <p:cNvSpPr/>
          <p:nvPr/>
        </p:nvSpPr>
        <p:spPr>
          <a:xfrm>
            <a:off x="1295400" y="1220128"/>
            <a:ext cx="4724400" cy="858725"/>
          </a:xfrm>
          <a:prstGeom prst="wedgeRoundRectCallout">
            <a:avLst>
              <a:gd name="adj1" fmla="val 11432"/>
              <a:gd name="adj2" fmla="val 145961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smtClean="0">
                <a:solidFill>
                  <a:schemeClr val="tx1"/>
                </a:solidFill>
              </a:rPr>
              <a:t>Hi. How are you?</a:t>
            </a:r>
            <a:endParaRPr lang="vi-VN" sz="4000" b="1">
              <a:solidFill>
                <a:schemeClr val="tx1"/>
              </a:solidFill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6705600" y="1524000"/>
            <a:ext cx="4999450" cy="858725"/>
          </a:xfrm>
          <a:prstGeom prst="wedgeRoundRectCallout">
            <a:avLst>
              <a:gd name="adj1" fmla="val -15196"/>
              <a:gd name="adj2" fmla="val 829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smtClean="0">
                <a:solidFill>
                  <a:schemeClr val="tx1"/>
                </a:solidFill>
              </a:rPr>
              <a:t>_____</a:t>
            </a:r>
            <a:r>
              <a:rPr lang="vi-VN" sz="4000" smtClean="0">
                <a:solidFill>
                  <a:schemeClr val="tx1"/>
                </a:solidFill>
              </a:rPr>
              <a:t>,</a:t>
            </a:r>
            <a:r>
              <a:rPr lang="vi-VN" sz="3600" smtClean="0">
                <a:solidFill>
                  <a:schemeClr val="tx1"/>
                </a:solidFill>
              </a:rPr>
              <a:t> __________.</a:t>
            </a:r>
            <a:endParaRPr lang="vi-VN" sz="360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23031" y="1649491"/>
            <a:ext cx="4495800" cy="6959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rgbClr val="C00000"/>
                </a:solidFill>
              </a:rPr>
              <a:t>Fine   thank you</a:t>
            </a:r>
            <a:endParaRPr lang="vi-VN" sz="4000" b="1">
              <a:solidFill>
                <a:srgbClr val="C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791200" y="6031385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4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095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712;p38"/>
          <p:cNvSpPr txBox="1">
            <a:spLocks/>
          </p:cNvSpPr>
          <p:nvPr/>
        </p:nvSpPr>
        <p:spPr>
          <a:xfrm>
            <a:off x="952500" y="356419"/>
            <a:ext cx="3581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600" b="1" dirty="0" smtClean="0">
                <a:solidFill>
                  <a:srgbClr val="FF7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Let’s talk.</a:t>
            </a:r>
            <a:endParaRPr lang="en-US" sz="3600" b="1" dirty="0">
              <a:solidFill>
                <a:srgbClr val="FF7C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048000"/>
            <a:ext cx="1631533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987321"/>
            <a:ext cx="1934719" cy="3505200"/>
          </a:xfrm>
          <a:prstGeom prst="rect">
            <a:avLst/>
          </a:prstGeom>
        </p:spPr>
      </p:pic>
      <p:sp>
        <p:nvSpPr>
          <p:cNvPr id="10" name="Bùi Liễu 0968142780"/>
          <p:cNvSpPr/>
          <p:nvPr/>
        </p:nvSpPr>
        <p:spPr>
          <a:xfrm>
            <a:off x="7086600" y="1828800"/>
            <a:ext cx="4191000" cy="808421"/>
          </a:xfrm>
          <a:prstGeom prst="wedgeRoundRectCallout">
            <a:avLst>
              <a:gd name="adj1" fmla="val -14372"/>
              <a:gd name="adj2" fmla="val 1188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smtClean="0">
                <a:solidFill>
                  <a:schemeClr val="tx1"/>
                </a:solidFill>
              </a:rPr>
              <a:t>_____________.</a:t>
            </a:r>
            <a:endParaRPr lang="vi-VN" sz="4000">
              <a:solidFill>
                <a:schemeClr val="tx1"/>
              </a:solidFill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1805559" y="1600200"/>
            <a:ext cx="4061841" cy="750323"/>
          </a:xfrm>
          <a:prstGeom prst="wedgeRoundRectCallout">
            <a:avLst>
              <a:gd name="adj1" fmla="val -4074"/>
              <a:gd name="adj2" fmla="val 129722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smtClean="0">
                <a:solidFill>
                  <a:schemeClr val="tx1"/>
                </a:solidFill>
              </a:rPr>
              <a:t>Good bye / bye</a:t>
            </a:r>
            <a:r>
              <a:rPr lang="vi-VN" sz="3200" b="1" smtClean="0">
                <a:solidFill>
                  <a:schemeClr val="tx1"/>
                </a:solidFill>
              </a:rPr>
              <a:t>.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56033" y="1941276"/>
            <a:ext cx="4121567" cy="6959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smtClean="0">
                <a:solidFill>
                  <a:srgbClr val="C00000"/>
                </a:solidFill>
              </a:rPr>
              <a:t>Goodbye / Bye</a:t>
            </a:r>
            <a:endParaRPr lang="vi-VN" sz="4000" b="1">
              <a:solidFill>
                <a:srgbClr val="C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920359" y="6026418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4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243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-381000"/>
            <a:ext cx="7772400" cy="68580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4114800" y="3276600"/>
            <a:ext cx="617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FF7C8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</a:t>
            </a:r>
            <a:r>
              <a:rPr lang="en-US" sz="8000" b="1" smtClean="0">
                <a:solidFill>
                  <a:srgbClr val="FF7C8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play!</a:t>
            </a:r>
            <a:endParaRPr lang="en-US" sz="8000" b="1" dirty="0">
              <a:solidFill>
                <a:srgbClr val="FF7C80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321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52400"/>
            <a:ext cx="10363200" cy="68580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2895600" y="3657600"/>
            <a:ext cx="807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7C8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Can you guess</a:t>
            </a:r>
            <a:r>
              <a:rPr lang="en-US" sz="8000" b="1">
                <a:solidFill>
                  <a:srgbClr val="FF7C8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?</a:t>
            </a:r>
            <a:endParaRPr lang="en-US" sz="8000" b="1" dirty="0">
              <a:solidFill>
                <a:srgbClr val="FF7C80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hlinkClick r:id="" action="ppaction://hlinkshowjump?jump=nextslide"/>
          </p:cNvPr>
          <p:cNvSpPr/>
          <p:nvPr/>
        </p:nvSpPr>
        <p:spPr>
          <a:xfrm>
            <a:off x="9220200" y="5257800"/>
            <a:ext cx="1035077" cy="792840"/>
          </a:xfrm>
          <a:prstGeom prst="rightArrow">
            <a:avLst/>
          </a:prstGeom>
          <a:solidFill>
            <a:srgbClr val="FF7C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Bùi Liễu 0968142780"/>
          <p:cNvSpPr/>
          <p:nvPr/>
        </p:nvSpPr>
        <p:spPr>
          <a:xfrm>
            <a:off x="4495800" y="5638800"/>
            <a:ext cx="3803904" cy="82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Ben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4343400" y="5638800"/>
            <a:ext cx="3803904" cy="8236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neb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04800"/>
            <a:ext cx="6324600" cy="5334000"/>
          </a:xfrm>
          <a:prstGeom prst="rect">
            <a:avLst/>
          </a:prstGeom>
        </p:spPr>
      </p:pic>
      <p:sp>
        <p:nvSpPr>
          <p:cNvPr id="40" name="Bùi Liễu 0968142780"/>
          <p:cNvSpPr/>
          <p:nvPr/>
        </p:nvSpPr>
        <p:spPr>
          <a:xfrm>
            <a:off x="-10502" y="-17802"/>
            <a:ext cx="4087789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1" name="Bùi Liễu 0968142780"/>
          <p:cNvSpPr/>
          <p:nvPr/>
        </p:nvSpPr>
        <p:spPr>
          <a:xfrm>
            <a:off x="4077287" y="13724"/>
            <a:ext cx="4221145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2" name="Bùi Liễu 0968142780"/>
          <p:cNvSpPr/>
          <p:nvPr/>
        </p:nvSpPr>
        <p:spPr>
          <a:xfrm>
            <a:off x="8298432" y="0"/>
            <a:ext cx="3895068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3" name="Bùi Liễu 0968142780"/>
          <p:cNvSpPr/>
          <p:nvPr/>
        </p:nvSpPr>
        <p:spPr>
          <a:xfrm>
            <a:off x="0" y="2286198"/>
            <a:ext cx="4075787" cy="2321337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4" name="Bùi Liễu 0968142780"/>
          <p:cNvSpPr/>
          <p:nvPr/>
        </p:nvSpPr>
        <p:spPr>
          <a:xfrm>
            <a:off x="4075787" y="2286198"/>
            <a:ext cx="4250267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5" name="Bùi Liễu 0968142780"/>
          <p:cNvSpPr/>
          <p:nvPr/>
        </p:nvSpPr>
        <p:spPr>
          <a:xfrm>
            <a:off x="8326054" y="2304000"/>
            <a:ext cx="3867446" cy="23040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6" name="Bùi Liễu 0968142780"/>
          <p:cNvSpPr/>
          <p:nvPr/>
        </p:nvSpPr>
        <p:spPr>
          <a:xfrm>
            <a:off x="4077287" y="4590198"/>
            <a:ext cx="4267389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7" name="Bùi Liễu 0968142780"/>
          <p:cNvSpPr/>
          <p:nvPr/>
        </p:nvSpPr>
        <p:spPr>
          <a:xfrm>
            <a:off x="-10503" y="4590198"/>
            <a:ext cx="408479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8" name="Bùi Liễu 0968142780"/>
          <p:cNvSpPr/>
          <p:nvPr/>
        </p:nvSpPr>
        <p:spPr>
          <a:xfrm>
            <a:off x="8326054" y="4571148"/>
            <a:ext cx="3865946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61117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13" grpId="0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7" grpId="0" animBg="1"/>
      <p:bldP spid="4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ùi Liễu 0968142780">
            <a:hlinkClick r:id="" action="ppaction://hlinkshowjump?jump=nextslide"/>
          </p:cNvPr>
          <p:cNvSpPr/>
          <p:nvPr/>
        </p:nvSpPr>
        <p:spPr>
          <a:xfrm>
            <a:off x="9220200" y="5257800"/>
            <a:ext cx="1035077" cy="792840"/>
          </a:xfrm>
          <a:prstGeom prst="rightArrow">
            <a:avLst/>
          </a:prstGeom>
          <a:solidFill>
            <a:srgbClr val="FF7C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95800" y="5638800"/>
            <a:ext cx="3803904" cy="82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Mai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18660" y="5638800"/>
            <a:ext cx="3803904" cy="8236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ima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3" t="7442" r="34694" b="12724"/>
          <a:stretch/>
        </p:blipFill>
        <p:spPr>
          <a:xfrm>
            <a:off x="5026152" y="381000"/>
            <a:ext cx="2438400" cy="5181600"/>
          </a:xfrm>
          <a:prstGeom prst="rect">
            <a:avLst/>
          </a:prstGeom>
        </p:spPr>
      </p:pic>
      <p:sp>
        <p:nvSpPr>
          <p:cNvPr id="19" name="Bùi Liễu 0968142780"/>
          <p:cNvSpPr/>
          <p:nvPr/>
        </p:nvSpPr>
        <p:spPr>
          <a:xfrm>
            <a:off x="-10502" y="-17802"/>
            <a:ext cx="4087789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4077287" y="13724"/>
            <a:ext cx="4221145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8298432" y="0"/>
            <a:ext cx="3895068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0" y="2286198"/>
            <a:ext cx="4075787" cy="2321337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4075787" y="2286198"/>
            <a:ext cx="4250267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8326054" y="2304000"/>
            <a:ext cx="3867446" cy="23040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5" name="Bùi Liễu 0968142780"/>
          <p:cNvSpPr/>
          <p:nvPr/>
        </p:nvSpPr>
        <p:spPr>
          <a:xfrm>
            <a:off x="4077287" y="4590198"/>
            <a:ext cx="4267389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6" name="Bùi Liễu 0968142780"/>
          <p:cNvSpPr/>
          <p:nvPr/>
        </p:nvSpPr>
        <p:spPr>
          <a:xfrm>
            <a:off x="-10503" y="4590198"/>
            <a:ext cx="408479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7" name="Bùi Liễu 0968142780"/>
          <p:cNvSpPr/>
          <p:nvPr/>
        </p:nvSpPr>
        <p:spPr>
          <a:xfrm>
            <a:off x="8326054" y="4597818"/>
            <a:ext cx="3865946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5081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ùi Liễu 0968142780">
            <a:hlinkClick r:id="" action="ppaction://hlinkshowjump?jump=nextslide"/>
          </p:cNvPr>
          <p:cNvSpPr/>
          <p:nvPr/>
        </p:nvSpPr>
        <p:spPr>
          <a:xfrm>
            <a:off x="10245966" y="5242380"/>
            <a:ext cx="1035077" cy="792840"/>
          </a:xfrm>
          <a:prstGeom prst="rightArrow">
            <a:avLst/>
          </a:prstGeom>
          <a:solidFill>
            <a:srgbClr val="FF7C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95800" y="5638800"/>
            <a:ext cx="3803904" cy="82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Minh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94048" y="5604510"/>
            <a:ext cx="3803904" cy="8236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nhm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29DFE49-CF1E-4370-A629-B4BD0A8EA9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3702" y="304800"/>
            <a:ext cx="3505200" cy="5486400"/>
          </a:xfrm>
          <a:prstGeom prst="rect">
            <a:avLst/>
          </a:prstGeom>
        </p:spPr>
      </p:pic>
      <p:sp>
        <p:nvSpPr>
          <p:cNvPr id="20" name="Bùi Liễu 0968142780"/>
          <p:cNvSpPr/>
          <p:nvPr/>
        </p:nvSpPr>
        <p:spPr>
          <a:xfrm>
            <a:off x="-10502" y="-17802"/>
            <a:ext cx="4087789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4077287" y="13724"/>
            <a:ext cx="4221145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8298432" y="0"/>
            <a:ext cx="3895068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0" y="2286198"/>
            <a:ext cx="4075787" cy="2321337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4075787" y="2286198"/>
            <a:ext cx="4250267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5" name="Bùi Liễu 0968142780"/>
          <p:cNvSpPr/>
          <p:nvPr/>
        </p:nvSpPr>
        <p:spPr>
          <a:xfrm>
            <a:off x="8326054" y="2304000"/>
            <a:ext cx="3867446" cy="23040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6" name="Bùi Liễu 0968142780"/>
          <p:cNvSpPr/>
          <p:nvPr/>
        </p:nvSpPr>
        <p:spPr>
          <a:xfrm>
            <a:off x="4077287" y="4590198"/>
            <a:ext cx="4267389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7" name="Bùi Liễu 0968142780"/>
          <p:cNvSpPr/>
          <p:nvPr/>
        </p:nvSpPr>
        <p:spPr>
          <a:xfrm>
            <a:off x="-10503" y="4590198"/>
            <a:ext cx="408479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8" name="Bùi Liễu 0968142780"/>
          <p:cNvSpPr/>
          <p:nvPr/>
        </p:nvSpPr>
        <p:spPr>
          <a:xfrm>
            <a:off x="8326054" y="4597818"/>
            <a:ext cx="3865946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0550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ùi Liễu 0968142780">
            <a:hlinkClick r:id="" action="ppaction://hlinkshowjump?jump=nextslide"/>
          </p:cNvPr>
          <p:cNvSpPr/>
          <p:nvPr/>
        </p:nvSpPr>
        <p:spPr>
          <a:xfrm>
            <a:off x="10245966" y="5242380"/>
            <a:ext cx="1035077" cy="792840"/>
          </a:xfrm>
          <a:prstGeom prst="rightArrow">
            <a:avLst/>
          </a:prstGeom>
          <a:solidFill>
            <a:srgbClr val="FF7C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95800" y="5638800"/>
            <a:ext cx="3803904" cy="82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Lucy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43400" y="5627370"/>
            <a:ext cx="3803904" cy="8236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cylu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FF610CB-C318-487B-A012-226FC575DD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88" t="6152" r="28889" b="10178"/>
          <a:stretch/>
        </p:blipFill>
        <p:spPr>
          <a:xfrm>
            <a:off x="4724400" y="381000"/>
            <a:ext cx="2895600" cy="5181600"/>
          </a:xfrm>
          <a:prstGeom prst="rect">
            <a:avLst/>
          </a:prstGeom>
        </p:spPr>
      </p:pic>
      <p:sp>
        <p:nvSpPr>
          <p:cNvPr id="19" name="Bùi Liễu 0968142780"/>
          <p:cNvSpPr/>
          <p:nvPr/>
        </p:nvSpPr>
        <p:spPr>
          <a:xfrm>
            <a:off x="-10502" y="-17802"/>
            <a:ext cx="4087789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4077287" y="13724"/>
            <a:ext cx="4221145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8298432" y="0"/>
            <a:ext cx="3895068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0" y="2286198"/>
            <a:ext cx="4075787" cy="2321337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4075787" y="2286198"/>
            <a:ext cx="4250267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8326054" y="2304000"/>
            <a:ext cx="3867446" cy="23040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5" name="Bùi Liễu 0968142780"/>
          <p:cNvSpPr/>
          <p:nvPr/>
        </p:nvSpPr>
        <p:spPr>
          <a:xfrm>
            <a:off x="4077287" y="4590198"/>
            <a:ext cx="4267389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6" name="Bùi Liễu 0968142780"/>
          <p:cNvSpPr/>
          <p:nvPr/>
        </p:nvSpPr>
        <p:spPr>
          <a:xfrm>
            <a:off x="-10503" y="4590198"/>
            <a:ext cx="408479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7" name="Bùi Liễu 0968142780"/>
          <p:cNvSpPr/>
          <p:nvPr/>
        </p:nvSpPr>
        <p:spPr>
          <a:xfrm>
            <a:off x="8326054" y="4597818"/>
            <a:ext cx="3865946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34267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Bùi Liễu 0968142780">
            <a:hlinkClick r:id="" action="ppaction://hlinkshowjump?jump=nextslide"/>
          </p:cNvPr>
          <p:cNvSpPr/>
          <p:nvPr/>
        </p:nvSpPr>
        <p:spPr>
          <a:xfrm>
            <a:off x="10245966" y="5242380"/>
            <a:ext cx="1035077" cy="792840"/>
          </a:xfrm>
          <a:prstGeom prst="rightArrow">
            <a:avLst/>
          </a:prstGeom>
          <a:solidFill>
            <a:srgbClr val="FF7C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13331" y="5604358"/>
            <a:ext cx="3803904" cy="82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goodbye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91000" y="5570068"/>
            <a:ext cx="3803904" cy="8236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beydgoo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Bùi Liễu 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09600"/>
            <a:ext cx="8558326" cy="4759959"/>
          </a:xfrm>
          <a:prstGeom prst="rect">
            <a:avLst/>
          </a:prstGeom>
        </p:spPr>
      </p:pic>
      <p:sp>
        <p:nvSpPr>
          <p:cNvPr id="16" name="Bùi Liễu 0968142780"/>
          <p:cNvSpPr/>
          <p:nvPr/>
        </p:nvSpPr>
        <p:spPr>
          <a:xfrm>
            <a:off x="-10502" y="-17802"/>
            <a:ext cx="4087789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4077287" y="13724"/>
            <a:ext cx="4221145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8298432" y="0"/>
            <a:ext cx="3895068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8" name="Bùi Liễu 0968142780"/>
          <p:cNvSpPr/>
          <p:nvPr/>
        </p:nvSpPr>
        <p:spPr>
          <a:xfrm>
            <a:off x="0" y="2286198"/>
            <a:ext cx="4075787" cy="2321337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9" name="Bùi Liễu 0968142780"/>
          <p:cNvSpPr/>
          <p:nvPr/>
        </p:nvSpPr>
        <p:spPr>
          <a:xfrm>
            <a:off x="4075787" y="2286198"/>
            <a:ext cx="4250267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0" name="Bùi Liễu 0968142780"/>
          <p:cNvSpPr/>
          <p:nvPr/>
        </p:nvSpPr>
        <p:spPr>
          <a:xfrm>
            <a:off x="8326054" y="2304000"/>
            <a:ext cx="3867446" cy="23040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3" name="Bùi Liễu 0968142780"/>
          <p:cNvSpPr/>
          <p:nvPr/>
        </p:nvSpPr>
        <p:spPr>
          <a:xfrm>
            <a:off x="4077287" y="4590198"/>
            <a:ext cx="4267389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4" name="Bùi Liễu 0968142780"/>
          <p:cNvSpPr/>
          <p:nvPr/>
        </p:nvSpPr>
        <p:spPr>
          <a:xfrm>
            <a:off x="-10503" y="4590198"/>
            <a:ext cx="408479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5" name="Bùi Liễu 0968142780"/>
          <p:cNvSpPr/>
          <p:nvPr/>
        </p:nvSpPr>
        <p:spPr>
          <a:xfrm>
            <a:off x="8326054" y="4597818"/>
            <a:ext cx="3865946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2214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6" grpId="1" animBg="1"/>
      <p:bldP spid="20" grpId="0" animBg="1"/>
      <p:bldP spid="20" grpId="1" animBg="1"/>
      <p:bldP spid="21" grpId="0" animBg="1"/>
      <p:bldP spid="21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3" grpId="0" animBg="1"/>
      <p:bldP spid="34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ùi Liễu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4" r="4898"/>
          <a:stretch/>
        </p:blipFill>
        <p:spPr>
          <a:xfrm rot="179578">
            <a:off x="7304424" y="1684441"/>
            <a:ext cx="4380638" cy="4128133"/>
          </a:xfrm>
          <a:prstGeom prst="cloud">
            <a:avLst/>
          </a:prstGeom>
        </p:spPr>
      </p:pic>
      <p:sp>
        <p:nvSpPr>
          <p:cNvPr id="2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275055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Let’s sing.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12152" r="52451" b="45"/>
          <a:stretch/>
        </p:blipFill>
        <p:spPr>
          <a:xfrm rot="179578">
            <a:off x="536378" y="1784396"/>
            <a:ext cx="4719805" cy="4119850"/>
          </a:xfrm>
          <a:prstGeom prst="cloud">
            <a:avLst/>
          </a:prstGeom>
        </p:spPr>
      </p:pic>
      <p:sp>
        <p:nvSpPr>
          <p:cNvPr id="9" name="Bùi Liễu"/>
          <p:cNvSpPr/>
          <p:nvPr/>
        </p:nvSpPr>
        <p:spPr>
          <a:xfrm>
            <a:off x="5338574" y="596112"/>
            <a:ext cx="1295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</a:t>
            </a:r>
          </a:p>
        </p:txBody>
      </p:sp>
      <p:sp>
        <p:nvSpPr>
          <p:cNvPr id="2" name="Bùi Liễu"/>
          <p:cNvSpPr/>
          <p:nvPr/>
        </p:nvSpPr>
        <p:spPr>
          <a:xfrm>
            <a:off x="4953000" y="1371600"/>
            <a:ext cx="1247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Hello. 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4972512" y="1919193"/>
            <a:ext cx="15510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Ben.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Bùi Liễu"/>
          <p:cNvSpPr/>
          <p:nvPr/>
        </p:nvSpPr>
        <p:spPr>
          <a:xfrm>
            <a:off x="4972512" y="2460115"/>
            <a:ext cx="16642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Ben.  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4965199" y="3055721"/>
            <a:ext cx="16439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Mai. </a:t>
            </a:r>
            <a:endParaRPr lang="vi-VN" sz="3200"/>
          </a:p>
        </p:txBody>
      </p:sp>
      <p:sp>
        <p:nvSpPr>
          <p:cNvPr id="6" name="Bùi Liễu"/>
          <p:cNvSpPr/>
          <p:nvPr/>
        </p:nvSpPr>
        <p:spPr>
          <a:xfrm>
            <a:off x="4962855" y="3949535"/>
            <a:ext cx="1154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</a:t>
            </a:r>
            <a:r>
              <a:rPr lang="vi-VN" sz="3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Bùi Liễu"/>
          <p:cNvSpPr/>
          <p:nvPr/>
        </p:nvSpPr>
        <p:spPr>
          <a:xfrm>
            <a:off x="4962855" y="4442569"/>
            <a:ext cx="1879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Minh. </a:t>
            </a:r>
          </a:p>
        </p:txBody>
      </p:sp>
      <p:sp>
        <p:nvSpPr>
          <p:cNvPr id="12" name="Bùi Liễu"/>
          <p:cNvSpPr/>
          <p:nvPr/>
        </p:nvSpPr>
        <p:spPr>
          <a:xfrm>
            <a:off x="4943192" y="5037153"/>
            <a:ext cx="18069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Minh. </a:t>
            </a:r>
            <a:endParaRPr lang="vi-VN" sz="3200"/>
          </a:p>
        </p:txBody>
      </p:sp>
      <p:sp>
        <p:nvSpPr>
          <p:cNvPr id="13" name="Bùi Liễu"/>
          <p:cNvSpPr/>
          <p:nvPr/>
        </p:nvSpPr>
        <p:spPr>
          <a:xfrm>
            <a:off x="4986916" y="5631736"/>
            <a:ext cx="16297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Lucy.</a:t>
            </a:r>
            <a:endParaRPr lang="vi-VN" sz="3200"/>
          </a:p>
        </p:txBody>
      </p:sp>
      <p:sp>
        <p:nvSpPr>
          <p:cNvPr id="14" name="Bùi Liễu"/>
          <p:cNvSpPr/>
          <p:nvPr/>
        </p:nvSpPr>
        <p:spPr>
          <a:xfrm>
            <a:off x="5958738" y="1378271"/>
            <a:ext cx="1154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Hello.</a:t>
            </a:r>
          </a:p>
        </p:txBody>
      </p:sp>
      <p:sp>
        <p:nvSpPr>
          <p:cNvPr id="17" name="Bùi Liễu"/>
          <p:cNvSpPr/>
          <p:nvPr/>
        </p:nvSpPr>
        <p:spPr>
          <a:xfrm>
            <a:off x="6347149" y="2450306"/>
            <a:ext cx="1478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Ben.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5950986" y="3939726"/>
            <a:ext cx="1154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Hello.</a:t>
            </a:r>
          </a:p>
        </p:txBody>
      </p:sp>
      <p:sp>
        <p:nvSpPr>
          <p:cNvPr id="16" name="Bùi Liễu"/>
          <p:cNvSpPr/>
          <p:nvPr/>
        </p:nvSpPr>
        <p:spPr>
          <a:xfrm>
            <a:off x="6499499" y="5053365"/>
            <a:ext cx="1713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Minh.</a:t>
            </a:r>
            <a:endParaRPr lang="vi-VN" sz="3200"/>
          </a:p>
        </p:txBody>
      </p:sp>
      <p:pic>
        <p:nvPicPr>
          <p:cNvPr id="23" name="Bùi Liễ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08"/>
                  <p14:bmkLst>
                    <p14:bmk name="Bookmark 1" time="15880"/>
                    <p14:bmk name="Bookmark 2" time="17860"/>
                    <p14:bmk name="Bookmark 3" time="19900"/>
                    <p14:bmk name="Bookmark 4" time="24000"/>
                    <p14:bmk name="Bookmark 5" time="26120"/>
                    <p14:bmk name="Bookmark 6" time="28468.8959"/>
                    <p14:bmk name="Bookmark 7" time="32865.3125"/>
                    <p14:bmk name="Bookmark 8" time="35290"/>
                    <p14:bmk name="Bookmark 9" time="37250"/>
                    <p14:bmk name="Bookmark 10" time="41410"/>
                    <p14:bmk name="Bookmark 11" time="43690"/>
                    <p14:bmk name="Bookmark 12" time="45840"/>
                  </p14:bmkLst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841" y="665624"/>
            <a:ext cx="609600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61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CC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CC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CC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CC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CC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CC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CC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CC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CC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CC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CC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CC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CC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CC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CC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CC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8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CC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CC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CC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CC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10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CC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8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CC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9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11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4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CC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5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CC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6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12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/>
          <p:bldP spid="11" grpId="0"/>
          <p:bldP spid="12" grpId="0"/>
          <p:bldP spid="13" grpId="0"/>
          <p:bldP spid="14" grpId="0"/>
          <p:bldP spid="17" grpId="0"/>
          <p:bldP spid="18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ùi Liễu"/>
          <p:cNvSpPr/>
          <p:nvPr/>
        </p:nvSpPr>
        <p:spPr>
          <a:xfrm>
            <a:off x="1380320" y="289670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46" name="Bùi Liễu 0968142780">
            <a:hlinkClick r:id="" action="ppaction://hlinkshowjump?jump=nextslide"/>
          </p:cNvPr>
          <p:cNvSpPr/>
          <p:nvPr/>
        </p:nvSpPr>
        <p:spPr>
          <a:xfrm>
            <a:off x="10245966" y="5242380"/>
            <a:ext cx="1035077" cy="792840"/>
          </a:xfrm>
          <a:prstGeom prst="rightArrow">
            <a:avLst/>
          </a:prstGeom>
          <a:solidFill>
            <a:srgbClr val="FF7C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13331" y="5604358"/>
            <a:ext cx="3803904" cy="82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you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39423" y="5604358"/>
            <a:ext cx="3803904" cy="8236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uyo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838200"/>
            <a:ext cx="5464667" cy="5279320"/>
          </a:xfrm>
          <a:prstGeom prst="rect">
            <a:avLst/>
          </a:prstGeom>
        </p:spPr>
      </p:pic>
      <p:pic>
        <p:nvPicPr>
          <p:cNvPr id="16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29DFE49-CF1E-4370-A629-B4BD0A8EA9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9573" y="1044891"/>
            <a:ext cx="2584070" cy="4406387"/>
          </a:xfrm>
          <a:prstGeom prst="rect">
            <a:avLst/>
          </a:prstGeom>
        </p:spPr>
      </p:pic>
      <p:sp>
        <p:nvSpPr>
          <p:cNvPr id="20" name="Bùi Liễu 0968142780"/>
          <p:cNvSpPr/>
          <p:nvPr/>
        </p:nvSpPr>
        <p:spPr>
          <a:xfrm>
            <a:off x="4815150" y="457200"/>
            <a:ext cx="2652450" cy="795055"/>
          </a:xfrm>
          <a:prstGeom prst="wedgeRoundRectCallout">
            <a:avLst>
              <a:gd name="adj1" fmla="val -27844"/>
              <a:gd name="adj2" fmla="val 9741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vi-VN" sz="4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Bùi Liễu 0968142780"/>
          <p:cNvSpPr/>
          <p:nvPr/>
        </p:nvSpPr>
        <p:spPr>
          <a:xfrm>
            <a:off x="-10502" y="-17802"/>
            <a:ext cx="4087789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8" name="Bùi Liễu 0968142780"/>
          <p:cNvSpPr/>
          <p:nvPr/>
        </p:nvSpPr>
        <p:spPr>
          <a:xfrm>
            <a:off x="4077287" y="13724"/>
            <a:ext cx="4221145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9" name="Bùi Liễu 0968142780"/>
          <p:cNvSpPr/>
          <p:nvPr/>
        </p:nvSpPr>
        <p:spPr>
          <a:xfrm>
            <a:off x="8298432" y="0"/>
            <a:ext cx="3895068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0" name="Bùi Liễu 0968142780"/>
          <p:cNvSpPr/>
          <p:nvPr/>
        </p:nvSpPr>
        <p:spPr>
          <a:xfrm>
            <a:off x="0" y="2286198"/>
            <a:ext cx="4075787" cy="2321337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1" name="Bùi Liễu 0968142780"/>
          <p:cNvSpPr/>
          <p:nvPr/>
        </p:nvSpPr>
        <p:spPr>
          <a:xfrm>
            <a:off x="4075787" y="2286198"/>
            <a:ext cx="4250267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2" name="Bùi Liễu 0968142780"/>
          <p:cNvSpPr/>
          <p:nvPr/>
        </p:nvSpPr>
        <p:spPr>
          <a:xfrm>
            <a:off x="8326054" y="2304000"/>
            <a:ext cx="3867446" cy="23040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3" name="Bùi Liễu 0968142780"/>
          <p:cNvSpPr/>
          <p:nvPr/>
        </p:nvSpPr>
        <p:spPr>
          <a:xfrm>
            <a:off x="4077287" y="4590198"/>
            <a:ext cx="4267389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4" name="Bùi Liễu 0968142780"/>
          <p:cNvSpPr/>
          <p:nvPr/>
        </p:nvSpPr>
        <p:spPr>
          <a:xfrm>
            <a:off x="-10503" y="4590198"/>
            <a:ext cx="408479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5" name="Bùi Liễu 0968142780"/>
          <p:cNvSpPr/>
          <p:nvPr/>
        </p:nvSpPr>
        <p:spPr>
          <a:xfrm>
            <a:off x="8326054" y="4597818"/>
            <a:ext cx="3865946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83716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13" grpId="0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Bùi Liễu 0968142780">
            <a:hlinkClick r:id="" action="ppaction://hlinkshowjump?jump=nextslide"/>
          </p:cNvPr>
          <p:cNvSpPr/>
          <p:nvPr/>
        </p:nvSpPr>
        <p:spPr>
          <a:xfrm>
            <a:off x="10245966" y="5242380"/>
            <a:ext cx="1035077" cy="792840"/>
          </a:xfrm>
          <a:prstGeom prst="rightArrow">
            <a:avLst/>
          </a:prstGeom>
          <a:solidFill>
            <a:srgbClr val="FF7C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13331" y="5604358"/>
            <a:ext cx="3803904" cy="82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How are you?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13331" y="5566258"/>
            <a:ext cx="3803904" cy="8236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hwo aer ouy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49271"/>
            <a:ext cx="9601200" cy="4743199"/>
          </a:xfrm>
          <a:prstGeom prst="rect">
            <a:avLst/>
          </a:prstGeom>
        </p:spPr>
      </p:pic>
      <p:sp>
        <p:nvSpPr>
          <p:cNvPr id="36" name="Bùi Liễu 0968142780"/>
          <p:cNvSpPr/>
          <p:nvPr/>
        </p:nvSpPr>
        <p:spPr>
          <a:xfrm>
            <a:off x="-10502" y="-17802"/>
            <a:ext cx="4087789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7" name="Bùi Liễu 0968142780"/>
          <p:cNvSpPr/>
          <p:nvPr/>
        </p:nvSpPr>
        <p:spPr>
          <a:xfrm>
            <a:off x="4077287" y="13724"/>
            <a:ext cx="4221145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8" name="Bùi Liễu 0968142780"/>
          <p:cNvSpPr/>
          <p:nvPr/>
        </p:nvSpPr>
        <p:spPr>
          <a:xfrm>
            <a:off x="8298432" y="0"/>
            <a:ext cx="3895068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9" name="Bùi Liễu 0968142780"/>
          <p:cNvSpPr/>
          <p:nvPr/>
        </p:nvSpPr>
        <p:spPr>
          <a:xfrm>
            <a:off x="0" y="2286198"/>
            <a:ext cx="4075787" cy="2321337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0" name="Bùi Liễu 0968142780"/>
          <p:cNvSpPr/>
          <p:nvPr/>
        </p:nvSpPr>
        <p:spPr>
          <a:xfrm>
            <a:off x="4075787" y="2286198"/>
            <a:ext cx="4250267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1" name="Bùi Liễu 0968142780"/>
          <p:cNvSpPr/>
          <p:nvPr/>
        </p:nvSpPr>
        <p:spPr>
          <a:xfrm>
            <a:off x="8326054" y="2304000"/>
            <a:ext cx="3867446" cy="23040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2" name="Bùi Liễu 0968142780"/>
          <p:cNvSpPr/>
          <p:nvPr/>
        </p:nvSpPr>
        <p:spPr>
          <a:xfrm>
            <a:off x="4077287" y="4590198"/>
            <a:ext cx="4267389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3" name="Bùi Liễu 0968142780"/>
          <p:cNvSpPr/>
          <p:nvPr/>
        </p:nvSpPr>
        <p:spPr>
          <a:xfrm>
            <a:off x="-10503" y="4590198"/>
            <a:ext cx="408479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4" name="Bùi Liễu 0968142780"/>
          <p:cNvSpPr/>
          <p:nvPr/>
        </p:nvSpPr>
        <p:spPr>
          <a:xfrm>
            <a:off x="8323054" y="4590198"/>
            <a:ext cx="3865946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4715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13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3" grpId="0" animBg="1"/>
      <p:bldP spid="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Bùi Liễu 0968142780">
            <a:hlinkClick r:id="" action="ppaction://hlinkshowjump?jump=nextslide"/>
          </p:cNvPr>
          <p:cNvSpPr/>
          <p:nvPr/>
        </p:nvSpPr>
        <p:spPr>
          <a:xfrm>
            <a:off x="10245966" y="5242380"/>
            <a:ext cx="1035077" cy="792840"/>
          </a:xfrm>
          <a:prstGeom prst="rightArrow">
            <a:avLst/>
          </a:prstGeom>
          <a:solidFill>
            <a:srgbClr val="FF7C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17883" y="5644495"/>
            <a:ext cx="4884235" cy="82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how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57600" y="5651698"/>
            <a:ext cx="5637374" cy="8236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hwo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87" y="-412268"/>
            <a:ext cx="6629400" cy="6865203"/>
          </a:xfrm>
          <a:prstGeom prst="rect">
            <a:avLst/>
          </a:prstGeom>
        </p:spPr>
      </p:pic>
      <p:sp>
        <p:nvSpPr>
          <p:cNvPr id="36" name="Bùi Liễu 0968142780"/>
          <p:cNvSpPr/>
          <p:nvPr/>
        </p:nvSpPr>
        <p:spPr>
          <a:xfrm>
            <a:off x="-10502" y="-17802"/>
            <a:ext cx="4087789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7" name="Bùi Liễu 0968142780"/>
          <p:cNvSpPr/>
          <p:nvPr/>
        </p:nvSpPr>
        <p:spPr>
          <a:xfrm>
            <a:off x="4077287" y="13724"/>
            <a:ext cx="4221145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8" name="Bùi Liễu 0968142780"/>
          <p:cNvSpPr/>
          <p:nvPr/>
        </p:nvSpPr>
        <p:spPr>
          <a:xfrm>
            <a:off x="8298432" y="0"/>
            <a:ext cx="3895068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9" name="Bùi Liễu 0968142780"/>
          <p:cNvSpPr/>
          <p:nvPr/>
        </p:nvSpPr>
        <p:spPr>
          <a:xfrm>
            <a:off x="0" y="2286198"/>
            <a:ext cx="4075787" cy="2321337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0" name="Bùi Liễu 0968142780"/>
          <p:cNvSpPr/>
          <p:nvPr/>
        </p:nvSpPr>
        <p:spPr>
          <a:xfrm>
            <a:off x="4075787" y="2286198"/>
            <a:ext cx="4250267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1" name="Bùi Liễu 0968142780"/>
          <p:cNvSpPr/>
          <p:nvPr/>
        </p:nvSpPr>
        <p:spPr>
          <a:xfrm>
            <a:off x="8326054" y="2304000"/>
            <a:ext cx="3867446" cy="23040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2" name="Bùi Liễu 0968142780"/>
          <p:cNvSpPr/>
          <p:nvPr/>
        </p:nvSpPr>
        <p:spPr>
          <a:xfrm>
            <a:off x="4077287" y="4590198"/>
            <a:ext cx="4267389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3" name="Bùi Liễu 0968142780"/>
          <p:cNvSpPr/>
          <p:nvPr/>
        </p:nvSpPr>
        <p:spPr>
          <a:xfrm>
            <a:off x="-10503" y="4590198"/>
            <a:ext cx="408479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4" name="Bùi Liễu 0968142780"/>
          <p:cNvSpPr/>
          <p:nvPr/>
        </p:nvSpPr>
        <p:spPr>
          <a:xfrm>
            <a:off x="8326054" y="4597818"/>
            <a:ext cx="3865946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70464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13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3" grpId="0" animBg="1"/>
      <p:bldP spid="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Bùi Liễu"/>
          <p:cNvSpPr/>
          <p:nvPr/>
        </p:nvSpPr>
        <p:spPr>
          <a:xfrm>
            <a:off x="9299844" y="4783227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58" name="Bùi Liễu 0968142780">
            <a:hlinkClick r:id="" action="ppaction://hlinkshowjump?jump=nextslide"/>
          </p:cNvPr>
          <p:cNvSpPr/>
          <p:nvPr/>
        </p:nvSpPr>
        <p:spPr>
          <a:xfrm>
            <a:off x="10245966" y="5242380"/>
            <a:ext cx="1035077" cy="792840"/>
          </a:xfrm>
          <a:prstGeom prst="rightArrow">
            <a:avLst/>
          </a:prstGeom>
          <a:solidFill>
            <a:srgbClr val="FF7C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95800" y="5638800"/>
            <a:ext cx="3803904" cy="82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Goodbye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9713" y="5638800"/>
            <a:ext cx="5637374" cy="8236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oodg bey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8" name="Bùi Liễu  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19803"/>
            <a:ext cx="9601200" cy="5002135"/>
          </a:xfrm>
          <a:prstGeom prst="rect">
            <a:avLst/>
          </a:prstGeom>
        </p:spPr>
      </p:pic>
      <p:sp>
        <p:nvSpPr>
          <p:cNvPr id="49" name="Bùi Liễu 0968142780"/>
          <p:cNvSpPr/>
          <p:nvPr/>
        </p:nvSpPr>
        <p:spPr>
          <a:xfrm>
            <a:off x="-10502" y="-17802"/>
            <a:ext cx="4087789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0" name="Bùi Liễu 0968142780"/>
          <p:cNvSpPr/>
          <p:nvPr/>
        </p:nvSpPr>
        <p:spPr>
          <a:xfrm>
            <a:off x="4077287" y="13724"/>
            <a:ext cx="4221145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1" name="Bùi Liễu 0968142780"/>
          <p:cNvSpPr/>
          <p:nvPr/>
        </p:nvSpPr>
        <p:spPr>
          <a:xfrm>
            <a:off x="8298432" y="0"/>
            <a:ext cx="3895068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2" name="Bùi Liễu 0968142780"/>
          <p:cNvSpPr/>
          <p:nvPr/>
        </p:nvSpPr>
        <p:spPr>
          <a:xfrm>
            <a:off x="0" y="2286198"/>
            <a:ext cx="4075787" cy="2321337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3" name="Bùi Liễu 0968142780"/>
          <p:cNvSpPr/>
          <p:nvPr/>
        </p:nvSpPr>
        <p:spPr>
          <a:xfrm>
            <a:off x="4075787" y="2286198"/>
            <a:ext cx="4250267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54" name="Bùi Liễu 0968142780"/>
          <p:cNvSpPr/>
          <p:nvPr/>
        </p:nvSpPr>
        <p:spPr>
          <a:xfrm>
            <a:off x="8326054" y="2304000"/>
            <a:ext cx="3867446" cy="23040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5" name="Bùi Liễu 0968142780"/>
          <p:cNvSpPr/>
          <p:nvPr/>
        </p:nvSpPr>
        <p:spPr>
          <a:xfrm>
            <a:off x="4077287" y="4590198"/>
            <a:ext cx="4267389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56" name="Bùi Liễu 0968142780"/>
          <p:cNvSpPr/>
          <p:nvPr/>
        </p:nvSpPr>
        <p:spPr>
          <a:xfrm>
            <a:off x="-10503" y="4590198"/>
            <a:ext cx="408479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7" name="Bùi Liễu 0968142780"/>
          <p:cNvSpPr/>
          <p:nvPr/>
        </p:nvSpPr>
        <p:spPr>
          <a:xfrm>
            <a:off x="8326054" y="4597818"/>
            <a:ext cx="3865946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66847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13" grpId="0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6" grpId="0" animBg="1"/>
      <p:bldP spid="5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ùi Liễu 0968142780">
            <a:hlinkClick r:id="" action="ppaction://hlinkshowjump?jump=nextslide"/>
          </p:cNvPr>
          <p:cNvSpPr/>
          <p:nvPr/>
        </p:nvSpPr>
        <p:spPr>
          <a:xfrm>
            <a:off x="10245966" y="5242380"/>
            <a:ext cx="1035077" cy="792840"/>
          </a:xfrm>
          <a:prstGeom prst="rightArrow">
            <a:avLst/>
          </a:prstGeom>
          <a:solidFill>
            <a:srgbClr val="FF7C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189548" y="5604358"/>
            <a:ext cx="3803904" cy="82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fine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374656" y="5651938"/>
            <a:ext cx="5637374" cy="8236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ifne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556" y="316140"/>
            <a:ext cx="5659230" cy="5335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7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38" name="Bùi Liễu 0968142780"/>
          <p:cNvSpPr/>
          <p:nvPr/>
        </p:nvSpPr>
        <p:spPr>
          <a:xfrm>
            <a:off x="-10502" y="-17802"/>
            <a:ext cx="4087789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9" name="Bùi Liễu 0968142780"/>
          <p:cNvSpPr/>
          <p:nvPr/>
        </p:nvSpPr>
        <p:spPr>
          <a:xfrm>
            <a:off x="4077287" y="13724"/>
            <a:ext cx="4221145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0" name="Bùi Liễu 0968142780"/>
          <p:cNvSpPr/>
          <p:nvPr/>
        </p:nvSpPr>
        <p:spPr>
          <a:xfrm>
            <a:off x="8298432" y="0"/>
            <a:ext cx="3895068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1" name="Bùi Liễu 0968142780"/>
          <p:cNvSpPr/>
          <p:nvPr/>
        </p:nvSpPr>
        <p:spPr>
          <a:xfrm>
            <a:off x="0" y="2286198"/>
            <a:ext cx="4075787" cy="2321337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2" name="Bùi Liễu 0968142780"/>
          <p:cNvSpPr/>
          <p:nvPr/>
        </p:nvSpPr>
        <p:spPr>
          <a:xfrm>
            <a:off x="4075787" y="2286198"/>
            <a:ext cx="4250267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3" name="Bùi Liễu 0968142780"/>
          <p:cNvSpPr/>
          <p:nvPr/>
        </p:nvSpPr>
        <p:spPr>
          <a:xfrm>
            <a:off x="8326054" y="2304000"/>
            <a:ext cx="3867446" cy="23040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4" name="Bùi Liễu 0968142780"/>
          <p:cNvSpPr/>
          <p:nvPr/>
        </p:nvSpPr>
        <p:spPr>
          <a:xfrm>
            <a:off x="4077287" y="4590198"/>
            <a:ext cx="4267389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5" name="Bùi Liễu 0968142780"/>
          <p:cNvSpPr/>
          <p:nvPr/>
        </p:nvSpPr>
        <p:spPr>
          <a:xfrm>
            <a:off x="-10503" y="4590198"/>
            <a:ext cx="408479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6" name="Bùi Liễu 0968142780"/>
          <p:cNvSpPr/>
          <p:nvPr/>
        </p:nvSpPr>
        <p:spPr>
          <a:xfrm>
            <a:off x="8323054" y="4590198"/>
            <a:ext cx="3865946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66968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5" grpId="0" animBg="1"/>
      <p:bldP spid="4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685800"/>
            <a:ext cx="5181600" cy="46482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10000" y="2701380"/>
            <a:ext cx="43051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accent6"/>
                </a:solidFill>
                <a:latin typeface="Comic Sans MS" panose="030F0702030302020204" pitchFamily="66" charset="0"/>
              </a:rPr>
              <a:t>WELL DONE! </a:t>
            </a:r>
          </a:p>
        </p:txBody>
      </p:sp>
    </p:spTree>
    <p:extLst>
      <p:ext uri="{BB962C8B-B14F-4D97-AF65-F5344CB8AC3E}">
        <p14:creationId xmlns:p14="http://schemas.microsoft.com/office/powerpoint/2010/main" val="136785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210" y="2057400"/>
            <a:ext cx="2619924" cy="23983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2" y="2057400"/>
            <a:ext cx="2619924" cy="2398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057400"/>
            <a:ext cx="2619924" cy="2398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982" y="2057400"/>
            <a:ext cx="2619924" cy="2398355"/>
          </a:xfrm>
          <a:prstGeom prst="rect">
            <a:avLst/>
          </a:prstGeom>
        </p:spPr>
      </p:pic>
      <p:sp>
        <p:nvSpPr>
          <p:cNvPr id="11" name="Bùi Liễu"/>
          <p:cNvSpPr txBox="1">
            <a:spLocks/>
          </p:cNvSpPr>
          <p:nvPr/>
        </p:nvSpPr>
        <p:spPr>
          <a:xfrm>
            <a:off x="1273516" y="609600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 smtClean="0">
                <a:solidFill>
                  <a:srgbClr val="FF7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Listen and number. </a:t>
            </a:r>
            <a:endParaRPr lang="en-US" sz="3600" b="1" dirty="0">
              <a:solidFill>
                <a:srgbClr val="FF7C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quare 1"/>
          <p:cNvSpPr/>
          <p:nvPr/>
        </p:nvSpPr>
        <p:spPr>
          <a:xfrm>
            <a:off x="5431178" y="3895493"/>
            <a:ext cx="624927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square 1"/>
          <p:cNvSpPr/>
          <p:nvPr/>
        </p:nvSpPr>
        <p:spPr>
          <a:xfrm>
            <a:off x="8222980" y="3878629"/>
            <a:ext cx="624927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square 1"/>
          <p:cNvSpPr/>
          <p:nvPr/>
        </p:nvSpPr>
        <p:spPr>
          <a:xfrm>
            <a:off x="11060081" y="3895493"/>
            <a:ext cx="624927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square 1"/>
          <p:cNvSpPr/>
          <p:nvPr/>
        </p:nvSpPr>
        <p:spPr>
          <a:xfrm>
            <a:off x="2592407" y="3878629"/>
            <a:ext cx="624927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7B18151-AF40-405C-9017-23421AB772AC}"/>
              </a:ext>
            </a:extLst>
          </p:cNvPr>
          <p:cNvSpPr txBox="1">
            <a:spLocks/>
          </p:cNvSpPr>
          <p:nvPr/>
        </p:nvSpPr>
        <p:spPr>
          <a:xfrm>
            <a:off x="5431178" y="3965470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A9B7B12-D1CF-4EA9-A85D-625823F7392D}"/>
              </a:ext>
            </a:extLst>
          </p:cNvPr>
          <p:cNvSpPr txBox="1">
            <a:spLocks/>
          </p:cNvSpPr>
          <p:nvPr/>
        </p:nvSpPr>
        <p:spPr>
          <a:xfrm>
            <a:off x="8201402" y="4018583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F16A060-F78D-4DA5-9BDE-ACED597764DC}"/>
              </a:ext>
            </a:extLst>
          </p:cNvPr>
          <p:cNvSpPr txBox="1">
            <a:spLocks/>
          </p:cNvSpPr>
          <p:nvPr/>
        </p:nvSpPr>
        <p:spPr>
          <a:xfrm>
            <a:off x="11046301" y="4018583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B83F5DB-24AC-41EC-86C2-3039E02BA86B}"/>
              </a:ext>
            </a:extLst>
          </p:cNvPr>
          <p:cNvSpPr txBox="1">
            <a:spLocks/>
          </p:cNvSpPr>
          <p:nvPr/>
        </p:nvSpPr>
        <p:spPr>
          <a:xfrm>
            <a:off x="2566760" y="3965470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Decagon 7"/>
          <p:cNvSpPr/>
          <p:nvPr/>
        </p:nvSpPr>
        <p:spPr>
          <a:xfrm>
            <a:off x="533400" y="2114526"/>
            <a:ext cx="555560" cy="476274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Unit 1. lesson 2.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472" y="5881330"/>
            <a:ext cx="799031" cy="671912"/>
          </a:xfrm>
          <a:prstGeom prst="rect">
            <a:avLst/>
          </a:prstGeom>
        </p:spPr>
      </p:pic>
      <p:pic>
        <p:nvPicPr>
          <p:cNvPr id="24" name="Unit 1. lesson 2.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end="26011.7528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798" y="5169617"/>
            <a:ext cx="710503" cy="635206"/>
          </a:xfrm>
          <a:prstGeom prst="rect">
            <a:avLst/>
          </a:prstGeom>
        </p:spPr>
      </p:pic>
      <p:pic>
        <p:nvPicPr>
          <p:cNvPr id="28" name="Unit 1. lesson 2.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2190" end="18106.7528"/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138" y="5169617"/>
            <a:ext cx="758707" cy="686641"/>
          </a:xfrm>
          <a:prstGeom prst="rect">
            <a:avLst/>
          </a:prstGeom>
        </p:spPr>
      </p:pic>
      <p:pic>
        <p:nvPicPr>
          <p:cNvPr id="29" name="Unit 1. lesson 2.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0945" end="7996.7528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544" y="5221052"/>
            <a:ext cx="693871" cy="635206"/>
          </a:xfrm>
          <a:prstGeom prst="rect">
            <a:avLst/>
          </a:prstGeom>
        </p:spPr>
      </p:pic>
      <p:pic>
        <p:nvPicPr>
          <p:cNvPr id="30" name="Unit 1. lesson 2.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0529"/>
                </p14:media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328" y="5246124"/>
            <a:ext cx="640927" cy="635206"/>
          </a:xfrm>
          <a:prstGeom prst="rect">
            <a:avLst/>
          </a:prstGeom>
        </p:spPr>
      </p:pic>
      <p:sp>
        <p:nvSpPr>
          <p:cNvPr id="31" name="Decagon 30"/>
          <p:cNvSpPr/>
          <p:nvPr/>
        </p:nvSpPr>
        <p:spPr>
          <a:xfrm>
            <a:off x="3415573" y="2087110"/>
            <a:ext cx="555560" cy="476274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Decagon 31"/>
          <p:cNvSpPr/>
          <p:nvPr/>
        </p:nvSpPr>
        <p:spPr>
          <a:xfrm>
            <a:off x="6162128" y="2087110"/>
            <a:ext cx="555560" cy="476274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Decagon 32"/>
          <p:cNvSpPr/>
          <p:nvPr/>
        </p:nvSpPr>
        <p:spPr>
          <a:xfrm>
            <a:off x="9087082" y="2087110"/>
            <a:ext cx="555560" cy="476274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937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92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64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99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740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7" grpId="0"/>
      <p:bldP spid="23" grpId="0"/>
      <p:bldP spid="12" grpId="0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2590800" y="2438400"/>
            <a:ext cx="7162800" cy="1965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0" smtClean="0">
                <a:solidFill>
                  <a:srgbClr val="FF7C8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12000">
                <a:solidFill>
                  <a:srgbClr val="FF7C8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12000" dirty="0">
              <a:solidFill>
                <a:srgbClr val="FF7C8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36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8243799" y="3752525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7" name="Rectangle 36"/>
          <p:cNvSpPr/>
          <p:nvPr/>
        </p:nvSpPr>
        <p:spPr>
          <a:xfrm>
            <a:off x="659202" y="3752525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8" name="Rectangle 37"/>
          <p:cNvSpPr/>
          <p:nvPr/>
        </p:nvSpPr>
        <p:spPr>
          <a:xfrm>
            <a:off x="4544740" y="3752525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5" name="Rectangle 34"/>
          <p:cNvSpPr/>
          <p:nvPr/>
        </p:nvSpPr>
        <p:spPr>
          <a:xfrm>
            <a:off x="8255263" y="1206920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6" name="Rectangle 35"/>
          <p:cNvSpPr/>
          <p:nvPr/>
        </p:nvSpPr>
        <p:spPr>
          <a:xfrm>
            <a:off x="4521373" y="1250869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2" name="Rectangle 1"/>
          <p:cNvSpPr/>
          <p:nvPr/>
        </p:nvSpPr>
        <p:spPr>
          <a:xfrm>
            <a:off x="682234" y="1237433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14" name="Bùi Liễu  0968142780"/>
          <p:cNvSpPr/>
          <p:nvPr/>
        </p:nvSpPr>
        <p:spPr>
          <a:xfrm>
            <a:off x="695514" y="3025554"/>
            <a:ext cx="3235618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10" y="1581927"/>
            <a:ext cx="1604257" cy="1549845"/>
          </a:xfrm>
          <a:prstGeom prst="rect">
            <a:avLst/>
          </a:prstGeom>
        </p:spPr>
      </p:pic>
      <p:pic>
        <p:nvPicPr>
          <p:cNvPr id="17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29DFE49-CF1E-4370-A629-B4BD0A8EA96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3027" y="1691019"/>
            <a:ext cx="758603" cy="1293579"/>
          </a:xfrm>
          <a:prstGeom prst="rect">
            <a:avLst/>
          </a:prstGeom>
        </p:spPr>
      </p:pic>
      <p:sp>
        <p:nvSpPr>
          <p:cNvPr id="18" name="Bùi Liễu 0968142780"/>
          <p:cNvSpPr/>
          <p:nvPr/>
        </p:nvSpPr>
        <p:spPr>
          <a:xfrm>
            <a:off x="1960321" y="1296769"/>
            <a:ext cx="1320467" cy="414729"/>
          </a:xfrm>
          <a:prstGeom prst="wedgeRoundRectCallout">
            <a:avLst>
              <a:gd name="adj1" fmla="val -27844"/>
              <a:gd name="adj2" fmla="val 9741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vi-VN" sz="2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 0968142780"/>
          <p:cNvSpPr/>
          <p:nvPr/>
        </p:nvSpPr>
        <p:spPr>
          <a:xfrm>
            <a:off x="4521372" y="3025554"/>
            <a:ext cx="3271826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60" y="1191190"/>
            <a:ext cx="1852061" cy="2057400"/>
          </a:xfrm>
          <a:prstGeom prst="rect">
            <a:avLst/>
          </a:prstGeom>
        </p:spPr>
      </p:pic>
      <p:sp>
        <p:nvSpPr>
          <p:cNvPr id="24" name="Bùi Liễu  0968142780"/>
          <p:cNvSpPr/>
          <p:nvPr/>
        </p:nvSpPr>
        <p:spPr>
          <a:xfrm>
            <a:off x="8255263" y="2991933"/>
            <a:ext cx="3260361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How are you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40" y="1350964"/>
            <a:ext cx="3245521" cy="1603357"/>
          </a:xfrm>
          <a:prstGeom prst="rect">
            <a:avLst/>
          </a:prstGeom>
        </p:spPr>
      </p:pic>
      <p:sp>
        <p:nvSpPr>
          <p:cNvPr id="27" name="Bùi Liễu  0968142780"/>
          <p:cNvSpPr/>
          <p:nvPr/>
        </p:nvSpPr>
        <p:spPr>
          <a:xfrm>
            <a:off x="653470" y="5551086"/>
            <a:ext cx="3277662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fine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ùi Liễu  0968142780"/>
          <p:cNvSpPr/>
          <p:nvPr/>
        </p:nvSpPr>
        <p:spPr>
          <a:xfrm>
            <a:off x="4553119" y="5577351"/>
            <a:ext cx="3251509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Thank you= thanks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ùi Liễu  0968142780"/>
          <p:cNvSpPr/>
          <p:nvPr/>
        </p:nvSpPr>
        <p:spPr>
          <a:xfrm>
            <a:off x="8229600" y="5561845"/>
            <a:ext cx="325736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Goodbye = bye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03" y="3714945"/>
            <a:ext cx="1609037" cy="1609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40" y="3780872"/>
            <a:ext cx="2072356" cy="1609517"/>
          </a:xfrm>
          <a:prstGeom prst="rect">
            <a:avLst/>
          </a:prstGeom>
        </p:spPr>
      </p:pic>
      <p:pic>
        <p:nvPicPr>
          <p:cNvPr id="34" name="Bùi Liễu  096814278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358" y="3810839"/>
            <a:ext cx="2974709" cy="1654470"/>
          </a:xfrm>
          <a:prstGeom prst="rect">
            <a:avLst/>
          </a:prstGeom>
        </p:spPr>
      </p:pic>
      <p:sp>
        <p:nvSpPr>
          <p:cNvPr id="40" name="Bùi Liễu  0968142780"/>
          <p:cNvSpPr txBox="1"/>
          <p:nvPr/>
        </p:nvSpPr>
        <p:spPr>
          <a:xfrm>
            <a:off x="1458024" y="417472"/>
            <a:ext cx="1821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Wrap up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pic>
        <p:nvPicPr>
          <p:cNvPr id="4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74" y="2670265"/>
            <a:ext cx="301358" cy="253414"/>
          </a:xfrm>
          <a:prstGeom prst="rect">
            <a:avLst/>
          </a:prstGeom>
        </p:spPr>
      </p:pic>
      <p:pic>
        <p:nvPicPr>
          <p:cNvPr id="42" name="Bùi Liễu 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21" y="4840853"/>
            <a:ext cx="307898" cy="258914"/>
          </a:xfrm>
          <a:prstGeom prst="rect">
            <a:avLst/>
          </a:prstGeom>
        </p:spPr>
      </p:pic>
      <p:pic>
        <p:nvPicPr>
          <p:cNvPr id="43" name="Bùi Liễu 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500" y="5200431"/>
            <a:ext cx="314990" cy="264878"/>
          </a:xfrm>
          <a:prstGeom prst="rect">
            <a:avLst/>
          </a:prstGeom>
        </p:spPr>
      </p:pic>
      <p:pic>
        <p:nvPicPr>
          <p:cNvPr id="44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215" y="5116168"/>
            <a:ext cx="327080" cy="275044"/>
          </a:xfrm>
          <a:prstGeom prst="rect">
            <a:avLst/>
          </a:prstGeom>
        </p:spPr>
      </p:pic>
      <p:pic>
        <p:nvPicPr>
          <p:cNvPr id="45" name="Bùi Liê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315" y="4774895"/>
            <a:ext cx="327080" cy="275044"/>
          </a:xfrm>
          <a:prstGeom prst="rect">
            <a:avLst/>
          </a:prstGeom>
        </p:spPr>
      </p:pic>
      <p:pic>
        <p:nvPicPr>
          <p:cNvPr id="46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745" y="5155762"/>
            <a:ext cx="314989" cy="264877"/>
          </a:xfrm>
          <a:prstGeom prst="rect">
            <a:avLst/>
          </a:prstGeom>
        </p:spPr>
      </p:pic>
      <p:pic>
        <p:nvPicPr>
          <p:cNvPr id="47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666" y="2670265"/>
            <a:ext cx="356085" cy="299435"/>
          </a:xfrm>
          <a:prstGeom prst="rect">
            <a:avLst/>
          </a:prstGeom>
        </p:spPr>
      </p:pic>
      <p:pic>
        <p:nvPicPr>
          <p:cNvPr id="48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874" y="2603593"/>
            <a:ext cx="380643" cy="32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7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6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6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0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62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62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62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79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9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4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8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6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" dur="6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" dur="6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6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69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62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10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14" grpId="0" animBg="1"/>
      <p:bldP spid="21" grpId="0" animBg="1"/>
      <p:bldP spid="24" grpId="0" animBg="1"/>
      <p:bldP spid="27" grpId="0" animBg="1"/>
      <p:bldP spid="30" grpId="0" animBg="1"/>
      <p:bldP spid="3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1447800" y="4846066"/>
            <a:ext cx="6018236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2. Chào tạm biệt.</a:t>
            </a:r>
            <a:r>
              <a:rPr lang="en-US" sz="32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32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1600200" y="1447800"/>
            <a:ext cx="617220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endParaRPr lang="vi-VN" sz="2800" b="1" smtClean="0">
              <a:solidFill>
                <a:srgbClr val="000000"/>
              </a:solidFill>
              <a:cs typeface="Times New Roman"/>
            </a:endParaRPr>
          </a:p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r>
              <a:rPr sz="3200" b="1" smtClean="0">
                <a:solidFill>
                  <a:srgbClr val="000000"/>
                </a:solidFill>
                <a:cs typeface="Times New Roman"/>
              </a:rPr>
              <a:t>1</a:t>
            </a:r>
            <a:r>
              <a:rPr sz="3200" b="1">
                <a:solidFill>
                  <a:srgbClr val="000000"/>
                </a:solidFill>
                <a:cs typeface="Times New Roman"/>
              </a:rPr>
              <a:t>.</a:t>
            </a:r>
            <a:r>
              <a:rPr sz="3200" b="1" spc="-10">
                <a:solidFill>
                  <a:srgbClr val="000000"/>
                </a:solidFill>
                <a:cs typeface="Times New Roman"/>
              </a:rPr>
              <a:t> </a:t>
            </a:r>
            <a:r>
              <a:rPr sz="3200" b="1" smtClean="0">
                <a:solidFill>
                  <a:srgbClr val="000000"/>
                </a:solidFill>
                <a:cs typeface="Times New Roman"/>
              </a:rPr>
              <a:t>Chào</a:t>
            </a:r>
            <a:r>
              <a:rPr lang="vi-VN" sz="3200" b="1">
                <a:solidFill>
                  <a:srgbClr val="000000"/>
                </a:solidFill>
                <a:cs typeface="Times New Roman"/>
              </a:rPr>
              <a:t> </a:t>
            </a:r>
            <a:r>
              <a:rPr lang="vi-VN" sz="3200" b="1" smtClean="0">
                <a:solidFill>
                  <a:srgbClr val="000000"/>
                </a:solidFill>
                <a:cs typeface="Times New Roman"/>
              </a:rPr>
              <a:t>và hỏi sức khỏe.</a:t>
            </a:r>
            <a:endParaRPr sz="3200" b="1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2" name="Bùi Liễu"/>
          <p:cNvSpPr/>
          <p:nvPr/>
        </p:nvSpPr>
        <p:spPr>
          <a:xfrm>
            <a:off x="1752600" y="1884442"/>
            <a:ext cx="9939867" cy="30468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800" smtClean="0">
                <a:solidFill>
                  <a:schemeClr val="tx1"/>
                </a:solidFill>
              </a:rPr>
              <a:t>Question:            </a:t>
            </a:r>
            <a:r>
              <a:rPr lang="vi-VN" sz="2800" b="1" smtClean="0">
                <a:solidFill>
                  <a:schemeClr val="tx1"/>
                </a:solidFill>
              </a:rPr>
              <a:t>Hello/Hi. How are you?</a:t>
            </a:r>
          </a:p>
          <a:p>
            <a:pPr algn="ctr">
              <a:lnSpc>
                <a:spcPct val="150000"/>
              </a:lnSpc>
            </a:pPr>
            <a:r>
              <a:rPr lang="vi-VN" sz="2800" smtClean="0">
                <a:solidFill>
                  <a:schemeClr val="tx1"/>
                </a:solidFill>
              </a:rPr>
              <a:t>                       (</a:t>
            </a:r>
            <a:r>
              <a:rPr lang="vi-VN" sz="2800" i="1" smtClean="0">
                <a:solidFill>
                  <a:schemeClr val="tx1"/>
                </a:solidFill>
              </a:rPr>
              <a:t>Xin chào. Bạn có khỏe không?)</a:t>
            </a:r>
          </a:p>
          <a:p>
            <a:pPr>
              <a:lnSpc>
                <a:spcPct val="150000"/>
              </a:lnSpc>
            </a:pPr>
            <a:r>
              <a:rPr lang="vi-VN" sz="2800" smtClean="0">
                <a:solidFill>
                  <a:schemeClr val="tx1"/>
                </a:solidFill>
              </a:rPr>
              <a:t>Answer:</a:t>
            </a:r>
            <a:r>
              <a:rPr lang="vi-VN" sz="2800" b="1" smtClean="0">
                <a:solidFill>
                  <a:schemeClr val="tx1"/>
                </a:solidFill>
              </a:rPr>
              <a:t>               Fine. Thank you.</a:t>
            </a:r>
          </a:p>
          <a:p>
            <a:pPr>
              <a:lnSpc>
                <a:spcPct val="150000"/>
              </a:lnSpc>
            </a:pPr>
            <a:r>
              <a:rPr lang="vi-VN" sz="2800" i="1">
                <a:solidFill>
                  <a:schemeClr val="tx1"/>
                </a:solidFill>
              </a:rPr>
              <a:t> </a:t>
            </a:r>
            <a:r>
              <a:rPr lang="vi-VN" sz="2800" i="1" smtClean="0">
                <a:solidFill>
                  <a:schemeClr val="tx1"/>
                </a:solidFill>
              </a:rPr>
              <a:t>                           </a:t>
            </a:r>
            <a:r>
              <a:rPr lang="vi-VN" sz="2800" smtClean="0">
                <a:solidFill>
                  <a:schemeClr val="tx1"/>
                </a:solidFill>
              </a:rPr>
              <a:t>(Mình khỏe. Mình cảm ơn.)</a:t>
            </a:r>
            <a:endParaRPr lang="vi-VN" sz="2800" i="1">
              <a:solidFill>
                <a:schemeClr val="tx1"/>
              </a:solidFill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4706591" y="5238625"/>
            <a:ext cx="3312217" cy="13566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800" b="1" smtClean="0">
                <a:solidFill>
                  <a:schemeClr val="tx1"/>
                </a:solidFill>
              </a:rPr>
              <a:t>Goodbye / bye.</a:t>
            </a:r>
          </a:p>
          <a:p>
            <a:pPr>
              <a:lnSpc>
                <a:spcPct val="150000"/>
              </a:lnSpc>
            </a:pPr>
            <a:r>
              <a:rPr lang="vi-VN" sz="2800" i="1" smtClean="0">
                <a:solidFill>
                  <a:schemeClr val="tx1"/>
                </a:solidFill>
              </a:rPr>
              <a:t>(Tạm biệt.)</a:t>
            </a:r>
            <a:endParaRPr lang="vi-VN" sz="2800" i="1">
              <a:solidFill>
                <a:schemeClr val="tx1"/>
              </a:solidFill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4267200" y="353605"/>
            <a:ext cx="4191000" cy="930960"/>
          </a:xfrm>
          <a:prstGeom prst="ribbon2">
            <a:avLst>
              <a:gd name="adj1" fmla="val 16667"/>
              <a:gd name="adj2" fmla="val 70553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0926C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7C8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Grammar</a:t>
            </a:r>
            <a:endParaRPr lang="vi-VN" sz="4800" b="1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893235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2" grpId="0"/>
      <p:bldP spid="14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6" descr="C:\Users\DIEM PHUC\Downloads\Compressed\HinhNenPowerpoint_DienDanBacLieu.Net\HinhNenPowerpoint_DienDanBacLieu.Net\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7"/>
          <a:stretch>
            <a:fillRect/>
          </a:stretch>
        </p:blipFill>
        <p:spPr bwMode="auto">
          <a:xfrm>
            <a:off x="679269" y="207964"/>
            <a:ext cx="11220994" cy="687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1315781" y="962157"/>
            <a:ext cx="987552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 b="1" baseline="30000" dirty="0" smtClean="0">
                <a:latin typeface="Century Schoolbook" panose="020406040505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u="sng" dirty="0">
                <a:cs typeface="Times New Roman" panose="02020603050405020304" pitchFamily="18" charset="0"/>
              </a:rPr>
              <a:t>UNIT </a:t>
            </a:r>
            <a:r>
              <a:rPr lang="en-US" altLang="en-US" sz="4400" b="1" u="sng" dirty="0" smtClean="0">
                <a:cs typeface="Times New Roman" panose="02020603050405020304" pitchFamily="18" charset="0"/>
              </a:rPr>
              <a:t>1 </a:t>
            </a:r>
            <a:r>
              <a:rPr lang="en-US" altLang="en-US" sz="4400" b="1" dirty="0">
                <a:cs typeface="Times New Roman" panose="02020603050405020304" pitchFamily="18" charset="0"/>
              </a:rPr>
              <a:t>: </a:t>
            </a:r>
            <a:r>
              <a:rPr lang="en-US" altLang="en-US" sz="4400" b="1" dirty="0" smtClean="0">
                <a:cs typeface="Times New Roman" panose="02020603050405020304" pitchFamily="18" charset="0"/>
              </a:rPr>
              <a:t>HELLO</a:t>
            </a:r>
            <a:endParaRPr lang="en-US" altLang="en-US" sz="4400" b="1" dirty="0">
              <a:cs typeface="Times New Roman" panose="02020603050405020304" pitchFamily="18" charset="0"/>
            </a:endParaRPr>
          </a:p>
        </p:txBody>
      </p:sp>
      <p:pic>
        <p:nvPicPr>
          <p:cNvPr id="4100" name="Picture 19" descr="http://t0.gstatic.com/images?q=tbn:ANd9GcQqHehYLojutSUXNIK13SpqD5H56qkLpP75IHcEDGTc3h1gLE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63" y="1943100"/>
            <a:ext cx="10097589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38601" y="2514600"/>
            <a:ext cx="5446713" cy="312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altLang="en-US" sz="4400" dirty="0">
                <a:solidFill>
                  <a:srgbClr val="1A10E0"/>
                </a:solidFill>
                <a:cs typeface="Times New Roman" panose="02020603050405020304" pitchFamily="18" charset="0"/>
              </a:rPr>
              <a:t>*</a:t>
            </a:r>
            <a:r>
              <a:rPr lang="en-US" altLang="en-US" sz="4400" b="1" u="sng">
                <a:solidFill>
                  <a:srgbClr val="1A10E0"/>
                </a:solidFill>
                <a:cs typeface="Times New Roman" panose="02020603050405020304" pitchFamily="18" charset="0"/>
              </a:rPr>
              <a:t>Lesson </a:t>
            </a:r>
            <a:r>
              <a:rPr lang="en-US" altLang="en-US" sz="4400" b="1" u="sng" smtClean="0">
                <a:solidFill>
                  <a:srgbClr val="1A10E0"/>
                </a:solidFill>
                <a:cs typeface="Times New Roman" panose="02020603050405020304" pitchFamily="18" charset="0"/>
              </a:rPr>
              <a:t>2:</a:t>
            </a:r>
            <a:r>
              <a:rPr lang="en-US" altLang="en-US" sz="4400" b="1" smtClean="0">
                <a:solidFill>
                  <a:srgbClr val="1A10E0"/>
                </a:solidFill>
                <a:cs typeface="Times New Roman" panose="02020603050405020304" pitchFamily="18" charset="0"/>
              </a:rPr>
              <a:t>  </a:t>
            </a:r>
            <a:endParaRPr lang="en-US" altLang="en-US" sz="4400" b="1" dirty="0">
              <a:solidFill>
                <a:srgbClr val="1A10E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altLang="en-US" sz="4400" b="1" i="1" u="sng" dirty="0">
                <a:solidFill>
                  <a:srgbClr val="FF0066"/>
                </a:solidFill>
                <a:cs typeface="Times New Roman" panose="02020603050405020304" pitchFamily="18" charset="0"/>
              </a:rPr>
              <a:t>Part</a:t>
            </a:r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:   1</a:t>
            </a:r>
            <a:r>
              <a:rPr lang="en-US" altLang="en-US" sz="4400" b="1" dirty="0" smtClean="0">
                <a:solidFill>
                  <a:srgbClr val="FF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4400" b="1" dirty="0" smtClean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&amp; 3</a:t>
            </a: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endParaRPr lang="en-US" altLang="en-US" sz="44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869872" y="207964"/>
            <a:ext cx="5867400" cy="58477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Thursday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September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en-US" sz="3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2024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6010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utoUpdateAnimBg="0"/>
      <p:bldP spid="4" grpId="0" build="p" autoUpdateAnimBg="0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FF7C8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rgbClr val="FF7C8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201089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7C8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applause.wav"/>
          </p:stSnd>
        </p:sndAc>
      </p:transition>
    </mc:Choice>
    <mc:Fallback xmlns="">
      <p:transition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>
            <a:spLocks/>
          </p:cNvSpPr>
          <p:nvPr/>
        </p:nvSpPr>
        <p:spPr>
          <a:xfrm>
            <a:off x="1447800" y="365503"/>
            <a:ext cx="5334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 smtClean="0">
                <a:solidFill>
                  <a:srgbClr val="FF7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Look, listen and repeat.</a:t>
            </a:r>
            <a:endParaRPr lang="en-US" sz="3600" b="1" dirty="0">
              <a:solidFill>
                <a:srgbClr val="FF7C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" r="670" b="3333"/>
          <a:stretch/>
        </p:blipFill>
        <p:spPr>
          <a:xfrm>
            <a:off x="457200" y="1146575"/>
            <a:ext cx="11201400" cy="548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22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ctivity 1. look , listen and rep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88924"/>
            <a:ext cx="5638800" cy="53590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6" y="2898632"/>
            <a:ext cx="2430318" cy="3722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0" y="3029648"/>
            <a:ext cx="2283691" cy="3637973"/>
          </a:xfrm>
          <a:prstGeom prst="rect">
            <a:avLst/>
          </a:prstGeom>
        </p:spPr>
      </p:pic>
      <p:sp>
        <p:nvSpPr>
          <p:cNvPr id="12" name="Bùi Liễu 0968142780"/>
          <p:cNvSpPr/>
          <p:nvPr/>
        </p:nvSpPr>
        <p:spPr>
          <a:xfrm>
            <a:off x="1305962" y="1830516"/>
            <a:ext cx="4921690" cy="826339"/>
          </a:xfrm>
          <a:prstGeom prst="wedgeRoundRectCallout">
            <a:avLst>
              <a:gd name="adj1" fmla="val -42780"/>
              <a:gd name="adj2" fmla="val 103374"/>
              <a:gd name="adj3" fmla="val 1666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sp>
        <p:nvSpPr>
          <p:cNvPr id="14" name="Bùi Liễu 0968142780"/>
          <p:cNvSpPr/>
          <p:nvPr/>
        </p:nvSpPr>
        <p:spPr>
          <a:xfrm>
            <a:off x="1066800" y="1782847"/>
            <a:ext cx="52578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Hi, Mai. How are you?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2133600" y="5531507"/>
            <a:ext cx="3606390" cy="793093"/>
          </a:xfrm>
          <a:prstGeom prst="wedgeRoundRectCallout">
            <a:avLst>
              <a:gd name="adj1" fmla="val 8890"/>
              <a:gd name="adj2" fmla="val -164649"/>
              <a:gd name="adj3" fmla="val 1666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sp>
        <p:nvSpPr>
          <p:cNvPr id="15" name="Bùi Liễu 0968142780"/>
          <p:cNvSpPr/>
          <p:nvPr/>
        </p:nvSpPr>
        <p:spPr>
          <a:xfrm>
            <a:off x="2029691" y="5420345"/>
            <a:ext cx="40386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Fine, thank you.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88.181399999999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673" y="685800"/>
            <a:ext cx="570727" cy="354170"/>
          </a:xfrm>
          <a:prstGeom prst="rect">
            <a:avLst/>
          </a:prstGeom>
        </p:spPr>
      </p:pic>
      <p:sp>
        <p:nvSpPr>
          <p:cNvPr id="19" name="Bùi Liễu 0968142780"/>
          <p:cNvSpPr txBox="1">
            <a:spLocks/>
          </p:cNvSpPr>
          <p:nvPr/>
        </p:nvSpPr>
        <p:spPr>
          <a:xfrm>
            <a:off x="1143000" y="152400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 smtClean="0">
                <a:solidFill>
                  <a:srgbClr val="FF7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Look, listen and repeat.</a:t>
            </a:r>
            <a:endParaRPr lang="en-US" sz="3600" b="1" dirty="0">
              <a:solidFill>
                <a:srgbClr val="FF7C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295400"/>
            <a:ext cx="5562599" cy="53008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909" y="3034782"/>
            <a:ext cx="3844636" cy="38446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369" y="2947622"/>
            <a:ext cx="1880824" cy="3430058"/>
          </a:xfrm>
          <a:prstGeom prst="rect">
            <a:avLst/>
          </a:prstGeom>
        </p:spPr>
      </p:pic>
      <p:sp>
        <p:nvSpPr>
          <p:cNvPr id="21" name="Bùi Liễu 0968142780"/>
          <p:cNvSpPr/>
          <p:nvPr/>
        </p:nvSpPr>
        <p:spPr>
          <a:xfrm>
            <a:off x="6819742" y="1479232"/>
            <a:ext cx="3238658" cy="793093"/>
          </a:xfrm>
          <a:prstGeom prst="wedgeRoundRectCallout">
            <a:avLst>
              <a:gd name="adj1" fmla="val -32919"/>
              <a:gd name="adj2" fmla="val 151540"/>
              <a:gd name="adj3" fmla="val 1666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Bùi Liễu 0968142780"/>
          <p:cNvSpPr/>
          <p:nvPr/>
        </p:nvSpPr>
        <p:spPr>
          <a:xfrm>
            <a:off x="6886481" y="1487269"/>
            <a:ext cx="3095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 smtClean="0">
                <a:latin typeface="+mj-lt"/>
                <a:cs typeface="Arial" panose="020B0604020202020204" pitchFamily="34" charset="0"/>
              </a:rPr>
              <a:t>Goodbye, Mai.</a:t>
            </a:r>
            <a:endParaRPr lang="vi-VN" sz="36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Bùi Liễu 0968142780"/>
          <p:cNvSpPr/>
          <p:nvPr/>
        </p:nvSpPr>
        <p:spPr>
          <a:xfrm>
            <a:off x="8658218" y="5019508"/>
            <a:ext cx="2466982" cy="793093"/>
          </a:xfrm>
          <a:prstGeom prst="wedgeRoundRectCallout">
            <a:avLst>
              <a:gd name="adj1" fmla="val 205"/>
              <a:gd name="adj2" fmla="val -126633"/>
              <a:gd name="adj3" fmla="val 1666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Bùi Liễu 0968142780"/>
          <p:cNvSpPr/>
          <p:nvPr/>
        </p:nvSpPr>
        <p:spPr>
          <a:xfrm>
            <a:off x="8852451" y="4992469"/>
            <a:ext cx="20441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 smtClean="0">
                <a:latin typeface="+mj-lt"/>
                <a:cs typeface="Arial" panose="020B0604020202020204" pitchFamily="34" charset="0"/>
              </a:rPr>
              <a:t>Bye, Ben.</a:t>
            </a:r>
            <a:endParaRPr lang="vi-VN" sz="36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5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29" end="0.1814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15" y="457200"/>
            <a:ext cx="424385" cy="35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03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, Mai. How are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e, thank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ctivity 1. look , listen and rep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oodbye, M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ye, B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56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4" grpId="0"/>
      <p:bldP spid="15" grpId="0"/>
      <p:bldP spid="19" grpId="0"/>
      <p:bldP spid="2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1981200" y="2286000"/>
            <a:ext cx="830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Vocabulary</a:t>
            </a:r>
            <a:endParaRPr lang="en-US" sz="12000" b="1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893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95400"/>
            <a:ext cx="4800600" cy="4826466"/>
          </a:xfrm>
          <a:prstGeom prst="rect">
            <a:avLst/>
          </a:prstGeom>
        </p:spPr>
      </p:pic>
      <p:pic>
        <p:nvPicPr>
          <p:cNvPr id="3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29DFE49-CF1E-4370-A629-B4BD0A8EA9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3348" y="1714501"/>
            <a:ext cx="2270052" cy="4028412"/>
          </a:xfrm>
          <a:prstGeom prst="rect">
            <a:avLst/>
          </a:prstGeom>
        </p:spPr>
      </p:pic>
      <p:sp>
        <p:nvSpPr>
          <p:cNvPr id="2" name="Bùi Liễu 0968142780"/>
          <p:cNvSpPr/>
          <p:nvPr/>
        </p:nvSpPr>
        <p:spPr>
          <a:xfrm>
            <a:off x="4800600" y="876300"/>
            <a:ext cx="2362200" cy="838200"/>
          </a:xfrm>
          <a:prstGeom prst="wedgeRoundRectCallout">
            <a:avLst>
              <a:gd name="adj1" fmla="val -53173"/>
              <a:gd name="adj2" fmla="val 8045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vi-VN" sz="4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 0968142780"/>
          <p:cNvSpPr/>
          <p:nvPr/>
        </p:nvSpPr>
        <p:spPr>
          <a:xfrm>
            <a:off x="8856776" y="2438400"/>
            <a:ext cx="11881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9017077" y="3595420"/>
            <a:ext cx="8675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 0968142780"/>
          <p:cNvSpPr/>
          <p:nvPr/>
        </p:nvSpPr>
        <p:spPr>
          <a:xfrm>
            <a:off x="9039046" y="3117414"/>
            <a:ext cx="763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2800" dirty="0" smtClean="0"/>
              <a:t>juː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pic>
        <p:nvPicPr>
          <p:cNvPr id="10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6121866"/>
            <a:ext cx="473031" cy="39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9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8077200" y="2667000"/>
            <a:ext cx="1375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/>
          <p:nvPr/>
        </p:nvSpPr>
        <p:spPr>
          <a:xfrm>
            <a:off x="7568247" y="3824020"/>
            <a:ext cx="23936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8180925" y="3346014"/>
            <a:ext cx="11079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dirty="0" smtClean="0"/>
              <a:t> </a:t>
            </a:r>
            <a:r>
              <a:rPr lang="en-US" sz="2800" dirty="0" err="1"/>
              <a:t>haʊ</a:t>
            </a:r>
            <a:r>
              <a:rPr lang="en-US" sz="2800" dirty="0"/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6019800"/>
            <a:ext cx="533523" cy="4486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610" y="1112341"/>
            <a:ext cx="46482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35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2378</TotalTime>
  <Words>755</Words>
  <Application>Microsoft Office PowerPoint</Application>
  <PresentationFormat>Widescreen</PresentationFormat>
  <Paragraphs>318</Paragraphs>
  <Slides>41</Slides>
  <Notes>17</Notes>
  <HiddenSlides>0</HiddenSlides>
  <MMClips>34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Arial</vt:lpstr>
      <vt:lpstr>Berlin Sans FB Demi</vt:lpstr>
      <vt:lpstr>Calibri</vt:lpstr>
      <vt:lpstr>Century Schoolbook</vt:lpstr>
      <vt:lpstr>Comic Sans MS</vt:lpstr>
      <vt:lpstr>Fredoka One</vt:lpstr>
      <vt:lpstr>Impact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253</cp:revision>
  <dcterms:created xsi:type="dcterms:W3CDTF">2006-08-16T00:00:00Z</dcterms:created>
  <dcterms:modified xsi:type="dcterms:W3CDTF">2024-09-15T08:56:03Z</dcterms:modified>
</cp:coreProperties>
</file>