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notesSlides/notesSlide2.xml" ContentType="application/vnd.openxmlformats-officedocument.presentationml.notesSlide+xml"/>
  <Override PartName="/ppt/media/audio9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18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9"/>
  </p:notesMasterIdLst>
  <p:sldIdLst>
    <p:sldId id="464" r:id="rId2"/>
    <p:sldId id="316" r:id="rId3"/>
    <p:sldId id="471" r:id="rId4"/>
    <p:sldId id="416" r:id="rId5"/>
    <p:sldId id="465" r:id="rId6"/>
    <p:sldId id="472" r:id="rId7"/>
    <p:sldId id="483" r:id="rId8"/>
    <p:sldId id="484" r:id="rId9"/>
    <p:sldId id="485" r:id="rId10"/>
    <p:sldId id="486" r:id="rId11"/>
    <p:sldId id="487" r:id="rId12"/>
    <p:sldId id="488" r:id="rId13"/>
    <p:sldId id="489" r:id="rId14"/>
    <p:sldId id="406" r:id="rId15"/>
    <p:sldId id="477" r:id="rId16"/>
    <p:sldId id="478" r:id="rId17"/>
    <p:sldId id="479" r:id="rId18"/>
    <p:sldId id="480" r:id="rId19"/>
    <p:sldId id="506" r:id="rId20"/>
    <p:sldId id="302" r:id="rId21"/>
    <p:sldId id="516" r:id="rId22"/>
    <p:sldId id="517" r:id="rId23"/>
    <p:sldId id="518" r:id="rId24"/>
    <p:sldId id="492" r:id="rId25"/>
    <p:sldId id="457" r:id="rId26"/>
    <p:sldId id="458" r:id="rId27"/>
    <p:sldId id="459" r:id="rId28"/>
    <p:sldId id="460" r:id="rId29"/>
    <p:sldId id="377" r:id="rId30"/>
    <p:sldId id="445" r:id="rId31"/>
    <p:sldId id="446" r:id="rId32"/>
    <p:sldId id="306" r:id="rId33"/>
    <p:sldId id="481" r:id="rId34"/>
    <p:sldId id="482" r:id="rId35"/>
    <p:sldId id="519" r:id="rId36"/>
    <p:sldId id="520" r:id="rId37"/>
    <p:sldId id="521" r:id="rId38"/>
    <p:sldId id="498" r:id="rId39"/>
    <p:sldId id="522" r:id="rId40"/>
    <p:sldId id="497" r:id="rId41"/>
    <p:sldId id="523" r:id="rId42"/>
    <p:sldId id="499" r:id="rId43"/>
    <p:sldId id="500" r:id="rId44"/>
    <p:sldId id="490" r:id="rId45"/>
    <p:sldId id="461" r:id="rId46"/>
    <p:sldId id="468" r:id="rId47"/>
    <p:sldId id="493" r:id="rId48"/>
  </p:sldIdLst>
  <p:sldSz cx="9144000" cy="5143500" type="screen16x9"/>
  <p:notesSz cx="9144000" cy="6858000"/>
  <p:embeddedFontLst>
    <p:embeddedFont>
      <p:font typeface="Barmeno-ExtraBold" charset="0"/>
      <p:regular r:id="rId50"/>
    </p:embeddedFont>
    <p:embeddedFont>
      <p:font typeface="Berlin Sans FB Demi" pitchFamily="34" charset="0"/>
      <p:bold r:id="rId51"/>
    </p:embeddedFont>
    <p:embeddedFont>
      <p:font typeface="Century Gothic" pitchFamily="34" charset="0"/>
      <p:regular r:id="rId52"/>
      <p:bold r:id="rId53"/>
      <p:italic r:id="rId54"/>
      <p:boldItalic r:id="rId55"/>
    </p:embeddedFont>
    <p:embeddedFont>
      <p:font typeface="黑体" pitchFamily="49" charset="-122"/>
      <p:regular r:id="rId56"/>
    </p:embeddedFont>
    <p:embeddedFont>
      <p:font typeface="Comic Sans MS" pitchFamily="66" charset="0"/>
      <p:regular r:id="rId57"/>
      <p:bold r:id="rId58"/>
    </p:embeddedFont>
    <p:embeddedFont>
      <p:font typeface="Calibri" pitchFamily="34" charset="0"/>
      <p:regular r:id="rId59"/>
      <p:bold r:id="rId60"/>
      <p:italic r:id="rId61"/>
      <p:boldItalic r:id="rId62"/>
    </p:embeddedFont>
    <p:embeddedFont>
      <p:font typeface="Berlin Sans FB" pitchFamily="34" charset="0"/>
      <p:regular r:id="rId63"/>
      <p:bold r:id="rId64"/>
    </p:embeddedFont>
    <p:embeddedFont>
      <p:font typeface="宋体" pitchFamily="2" charset="-122"/>
      <p:regular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B17"/>
    <a:srgbClr val="F4740A"/>
    <a:srgbClr val="F8B67F"/>
    <a:srgbClr val="FFEAA7"/>
    <a:srgbClr val="0070C0"/>
    <a:srgbClr val="FEE094"/>
    <a:srgbClr val="FDF1D9"/>
    <a:srgbClr val="F8A662"/>
    <a:srgbClr val="FFFFFF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33" autoAdjust="0"/>
  </p:normalViewPr>
  <p:slideViewPr>
    <p:cSldViewPr>
      <p:cViewPr varScale="1">
        <p:scale>
          <a:sx n="99" d="100"/>
          <a:sy n="99" d="100"/>
        </p:scale>
        <p:origin x="-528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25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49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7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50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39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10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37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62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87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46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86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20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90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13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76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15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79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41"/>
            <a:ext cx="9144000" cy="51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1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41"/>
            <a:ext cx="9144000" cy="51559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15250"/>
            <a:ext cx="9144000" cy="386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64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5.wav"/><Relationship Id="rId7" Type="http://schemas.openxmlformats.org/officeDocument/2006/relationships/image" Target="../media/image2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microsoft.com/office/2007/relationships/hdphoto" Target="../media/hdphoto1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3.png"/><Relationship Id="rId10" Type="http://schemas.openxmlformats.org/officeDocument/2006/relationships/image" Target="../media/image33.tiff"/><Relationship Id="rId4" Type="http://schemas.openxmlformats.org/officeDocument/2006/relationships/image" Target="../media/image22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9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tiff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9.wav"/><Relationship Id="rId7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tiff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9.wav"/><Relationship Id="rId7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tiff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8.jp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6.wav"/><Relationship Id="rId12" Type="http://schemas.openxmlformats.org/officeDocument/2006/relationships/image" Target="../media/image2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audio5.wav"/><Relationship Id="rId11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1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5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microsoft.com/office/2007/relationships/hdphoto" Target="../media/hdphoto2.wdp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12" Type="http://schemas.openxmlformats.org/officeDocument/2006/relationships/image" Target="../media/image5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2.png"/><Relationship Id="rId11" Type="http://schemas.openxmlformats.org/officeDocument/2006/relationships/image" Target="../media/image54.tiff"/><Relationship Id="rId5" Type="http://schemas.openxmlformats.org/officeDocument/2006/relationships/audio" Target="../media/audio9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7.xml"/><Relationship Id="rId9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12" Type="http://schemas.openxmlformats.org/officeDocument/2006/relationships/image" Target="../media/image5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2.png"/><Relationship Id="rId11" Type="http://schemas.openxmlformats.org/officeDocument/2006/relationships/image" Target="../media/image54.tiff"/><Relationship Id="rId5" Type="http://schemas.openxmlformats.org/officeDocument/2006/relationships/audio" Target="../media/audio9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8.xml"/><Relationship Id="rId9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6.png"/><Relationship Id="rId5" Type="http://schemas.openxmlformats.org/officeDocument/2006/relationships/audio" Target="../media/audio9.wav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4.tif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6.png"/><Relationship Id="rId11" Type="http://schemas.openxmlformats.org/officeDocument/2006/relationships/image" Target="../media/image23.png"/><Relationship Id="rId5" Type="http://schemas.openxmlformats.org/officeDocument/2006/relationships/audio" Target="../media/audio9.wav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4.tif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6.png"/><Relationship Id="rId11" Type="http://schemas.openxmlformats.org/officeDocument/2006/relationships/image" Target="../media/image20.png"/><Relationship Id="rId5" Type="http://schemas.openxmlformats.org/officeDocument/2006/relationships/audio" Target="../media/audio9.wav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4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6.png"/><Relationship Id="rId11" Type="http://schemas.openxmlformats.org/officeDocument/2006/relationships/image" Target="../media/image55.png"/><Relationship Id="rId5" Type="http://schemas.openxmlformats.org/officeDocument/2006/relationships/audio" Target="../media/audio9.wav"/><Relationship Id="rId10" Type="http://schemas.openxmlformats.org/officeDocument/2006/relationships/image" Target="../media/image54.tif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5.png"/><Relationship Id="rId3" Type="http://schemas.openxmlformats.org/officeDocument/2006/relationships/audio" Target="NULL" TargetMode="External"/><Relationship Id="rId7" Type="http://schemas.openxmlformats.org/officeDocument/2006/relationships/audio" Target="../media/audio9.wav"/><Relationship Id="rId12" Type="http://schemas.openxmlformats.org/officeDocument/2006/relationships/image" Target="../media/image54.tif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7.png"/><Relationship Id="rId4" Type="http://schemas.microsoft.com/office/2007/relationships/media" Target="../media/media6.wav"/><Relationship Id="rId9" Type="http://schemas.microsoft.com/office/2007/relationships/hdphoto" Target="../media/hdphoto5.wdp"/><Relationship Id="rId1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0.png"/><Relationship Id="rId3" Type="http://schemas.microsoft.com/office/2007/relationships/media" Target="../media/media12.wav"/><Relationship Id="rId7" Type="http://schemas.openxmlformats.org/officeDocument/2006/relationships/audio" Target="../media/audio9.wav"/><Relationship Id="rId12" Type="http://schemas.openxmlformats.org/officeDocument/2006/relationships/image" Target="../media/image54.tiff"/><Relationship Id="rId17" Type="http://schemas.openxmlformats.org/officeDocument/2006/relationships/image" Target="../media/image58.png"/><Relationship Id="rId2" Type="http://schemas.openxmlformats.org/officeDocument/2006/relationships/audio" Target="../media/media11.mp3"/><Relationship Id="rId16" Type="http://schemas.openxmlformats.org/officeDocument/2006/relationships/image" Target="../media/image60.jpeg"/><Relationship Id="rId1" Type="http://schemas.microsoft.com/office/2007/relationships/media" Target="../media/media11.mp3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1.png"/><Relationship Id="rId10" Type="http://schemas.openxmlformats.org/officeDocument/2006/relationships/image" Target="../media/image55.png"/><Relationship Id="rId4" Type="http://schemas.openxmlformats.org/officeDocument/2006/relationships/audio" Target="../media/media12.wav"/><Relationship Id="rId9" Type="http://schemas.microsoft.com/office/2007/relationships/hdphoto" Target="../media/hdphoto6.wdp"/><Relationship Id="rId1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1.png"/><Relationship Id="rId3" Type="http://schemas.microsoft.com/office/2007/relationships/media" Target="../media/media13.wav"/><Relationship Id="rId7" Type="http://schemas.openxmlformats.org/officeDocument/2006/relationships/audio" Target="../media/audio9.wav"/><Relationship Id="rId12" Type="http://schemas.openxmlformats.org/officeDocument/2006/relationships/image" Target="../media/image54.tiff"/><Relationship Id="rId17" Type="http://schemas.openxmlformats.org/officeDocument/2006/relationships/image" Target="../media/image58.png"/><Relationship Id="rId2" Type="http://schemas.openxmlformats.org/officeDocument/2006/relationships/audio" Target="../media/media11.mp3"/><Relationship Id="rId16" Type="http://schemas.openxmlformats.org/officeDocument/2006/relationships/image" Target="../media/image22.png"/><Relationship Id="rId1" Type="http://schemas.microsoft.com/office/2007/relationships/media" Target="../media/media11.mp3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60.jpeg"/><Relationship Id="rId10" Type="http://schemas.openxmlformats.org/officeDocument/2006/relationships/image" Target="../media/image55.png"/><Relationship Id="rId4" Type="http://schemas.openxmlformats.org/officeDocument/2006/relationships/audio" Target="../media/media13.wav"/><Relationship Id="rId9" Type="http://schemas.microsoft.com/office/2007/relationships/hdphoto" Target="../media/hdphoto6.wdp"/><Relationship Id="rId1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2.png"/><Relationship Id="rId3" Type="http://schemas.microsoft.com/office/2007/relationships/media" Target="../media/media14.wav"/><Relationship Id="rId7" Type="http://schemas.openxmlformats.org/officeDocument/2006/relationships/audio" Target="../media/audio9.wav"/><Relationship Id="rId12" Type="http://schemas.openxmlformats.org/officeDocument/2006/relationships/image" Target="../media/image21.png"/><Relationship Id="rId17" Type="http://schemas.openxmlformats.org/officeDocument/2006/relationships/image" Target="../media/image20.png"/><Relationship Id="rId2" Type="http://schemas.openxmlformats.org/officeDocument/2006/relationships/audio" Target="../media/media11.mp3"/><Relationship Id="rId16" Type="http://schemas.openxmlformats.org/officeDocument/2006/relationships/image" Target="../media/image57.png"/><Relationship Id="rId1" Type="http://schemas.microsoft.com/office/2007/relationships/media" Target="../media/media11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audio" Target="../media/media14.wav"/><Relationship Id="rId9" Type="http://schemas.microsoft.com/office/2007/relationships/hdphoto" Target="../media/hdphoto6.wdp"/><Relationship Id="rId1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9.png"/><Relationship Id="rId5" Type="http://schemas.openxmlformats.org/officeDocument/2006/relationships/image" Target="../media/image63.png"/><Relationship Id="rId4" Type="http://schemas.openxmlformats.org/officeDocument/2006/relationships/audio" Target="../media/audio18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18.jpg"/><Relationship Id="rId3" Type="http://schemas.openxmlformats.org/officeDocument/2006/relationships/audio" Target="NULL" TargetMode="External"/><Relationship Id="rId7" Type="http://schemas.openxmlformats.org/officeDocument/2006/relationships/audio" Target="../media/media5.wav"/><Relationship Id="rId12" Type="http://schemas.openxmlformats.org/officeDocument/2006/relationships/image" Target="../media/image1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media" Target="../media/media5.wav"/><Relationship Id="rId11" Type="http://schemas.openxmlformats.org/officeDocument/2006/relationships/image" Target="../media/image16.png"/><Relationship Id="rId5" Type="http://schemas.microsoft.com/office/2007/relationships/media" Target="../media/media4.wav"/><Relationship Id="rId10" Type="http://schemas.openxmlformats.org/officeDocument/2006/relationships/slideLayout" Target="../slideLayouts/slideLayout2.xml"/><Relationship Id="rId4" Type="http://schemas.microsoft.com/office/2007/relationships/media" Target="../media/media3.wav"/><Relationship Id="rId9" Type="http://schemas.microsoft.com/office/2007/relationships/media" Target="../media/media7.wav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71EF0A2E-8CEF-AAF0-6B47-E2B885245738}"/>
              </a:ext>
            </a:extLst>
          </p:cNvPr>
          <p:cNvSpPr txBox="1"/>
          <p:nvPr/>
        </p:nvSpPr>
        <p:spPr>
          <a:xfrm>
            <a:off x="685800" y="196215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 Demi" panose="020E0802020502020306" pitchFamily="34" charset="0"/>
              </a:rPr>
              <a:t>Welcome to our class!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307650"/>
            <a:ext cx="2643398" cy="26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9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369578" y="2439316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sɪt.ɪ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5179422" y="1511128"/>
            <a:ext cx="2973978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city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686656" y="3028950"/>
            <a:ext cx="1959511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" r="683"/>
          <a:stretch/>
        </p:blipFill>
        <p:spPr>
          <a:xfrm>
            <a:off x="1066800" y="1477322"/>
            <a:ext cx="3506000" cy="2258106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41273084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254931" y="2416621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kʌn.trɪ.saɪd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4343397" y="1398673"/>
            <a:ext cx="4369450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countryside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537544" y="3076858"/>
            <a:ext cx="2028440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nông thôn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871"/>
          <a:stretch/>
        </p:blipFill>
        <p:spPr>
          <a:xfrm>
            <a:off x="609600" y="1505541"/>
            <a:ext cx="3506000" cy="2258106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2995080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acebook: Bùi Liễu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r="3041"/>
          <a:stretch/>
        </p:blipFill>
        <p:spPr>
          <a:xfrm>
            <a:off x="2461859" y="1744517"/>
            <a:ext cx="2000783" cy="1379251"/>
          </a:xfrm>
          <a:prstGeom prst="roundRect">
            <a:avLst/>
          </a:prstGeom>
          <a:ln>
            <a:noFill/>
          </a:ln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xmlns="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r="4098"/>
          <a:stretch/>
        </p:blipFill>
        <p:spPr>
          <a:xfrm>
            <a:off x="6791556" y="1744516"/>
            <a:ext cx="2000782" cy="1379250"/>
          </a:xfrm>
          <a:prstGeom prst="roundRect">
            <a:avLst/>
          </a:prstGeom>
          <a:ln>
            <a:noFill/>
          </a:ln>
        </p:spPr>
      </p:pic>
      <p:pic>
        <p:nvPicPr>
          <p:cNvPr id="24" name="Bùi liễu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r="1185"/>
          <a:stretch/>
        </p:blipFill>
        <p:spPr>
          <a:xfrm>
            <a:off x="4626708" y="1744517"/>
            <a:ext cx="2000782" cy="1379250"/>
          </a:xfrm>
          <a:prstGeom prst="roundRect">
            <a:avLst/>
          </a:prstGeom>
          <a:ln>
            <a:noFill/>
          </a:ln>
        </p:spPr>
      </p:pic>
      <p:sp>
        <p:nvSpPr>
          <p:cNvPr id="25" name="Facebook: Bùi Liễu"/>
          <p:cNvSpPr/>
          <p:nvPr/>
        </p:nvSpPr>
        <p:spPr>
          <a:xfrm>
            <a:off x="2581278" y="3199968"/>
            <a:ext cx="1761943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Class</a:t>
            </a:r>
            <a:r>
              <a:rPr lang="vi-VN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5B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2" name="Bùi liễu">
            <a:extLst>
              <a:ext uri="{FF2B5EF4-FFF2-40B4-BE49-F238E27FC236}">
                <a16:creationId xmlns:a16="http://schemas.microsoft.com/office/drawing/2014/main" xmlns="" id="{8D8B93CE-5EFD-41C5-B47C-69018899A6B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" r="1047"/>
          <a:stretch/>
        </p:blipFill>
        <p:spPr>
          <a:xfrm>
            <a:off x="297012" y="1744517"/>
            <a:ext cx="2000781" cy="1379251"/>
          </a:xfrm>
          <a:prstGeom prst="roundRect">
            <a:avLst/>
          </a:prstGeom>
          <a:ln>
            <a:noFill/>
          </a:ln>
        </p:spPr>
      </p:pic>
      <p:sp>
        <p:nvSpPr>
          <p:cNvPr id="13" name="Facebook: Bùi Liễu">
            <a:extLst>
              <a:ext uri="{FF2B5EF4-FFF2-40B4-BE49-F238E27FC236}">
                <a16:creationId xmlns:a16="http://schemas.microsoft.com/office/drawing/2014/main" xmlns="" id="{373BD0C2-2F41-417A-8294-0554F345CF32}"/>
              </a:ext>
            </a:extLst>
          </p:cNvPr>
          <p:cNvSpPr/>
          <p:nvPr/>
        </p:nvSpPr>
        <p:spPr>
          <a:xfrm>
            <a:off x="473612" y="3199968"/>
            <a:ext cx="1647579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Class</a:t>
            </a:r>
            <a:r>
              <a:rPr lang="vi-VN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5A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xmlns="" id="{9C7D009D-C49F-4896-908A-86B5CF2A773F}"/>
              </a:ext>
            </a:extLst>
          </p:cNvPr>
          <p:cNvSpPr/>
          <p:nvPr/>
        </p:nvSpPr>
        <p:spPr>
          <a:xfrm>
            <a:off x="3462249" y="509509"/>
            <a:ext cx="2771089" cy="73603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</a:t>
            </a:r>
            <a:r>
              <a:rPr lang="vi-VN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acebook: Bùi Liễu">
            <a:extLst>
              <a:ext uri="{FF2B5EF4-FFF2-40B4-BE49-F238E27FC236}">
                <a16:creationId xmlns:a16="http://schemas.microsoft.com/office/drawing/2014/main" xmlns="" id="{EDD78096-DB09-4C41-B6A7-4982AED4DB38}"/>
              </a:ext>
            </a:extLst>
          </p:cNvPr>
          <p:cNvSpPr/>
          <p:nvPr/>
        </p:nvSpPr>
        <p:spPr>
          <a:xfrm>
            <a:off x="6590872" y="3199968"/>
            <a:ext cx="2402149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countryside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9" name="Facebook: Bùi Liễu">
            <a:extLst>
              <a:ext uri="{FF2B5EF4-FFF2-40B4-BE49-F238E27FC236}">
                <a16:creationId xmlns:a16="http://schemas.microsoft.com/office/drawing/2014/main" xmlns="" id="{23F53D3E-B2BF-4711-BCCD-C5AF3693C54A}"/>
              </a:ext>
            </a:extLst>
          </p:cNvPr>
          <p:cNvSpPr/>
          <p:nvPr/>
        </p:nvSpPr>
        <p:spPr>
          <a:xfrm>
            <a:off x="4746127" y="3199968"/>
            <a:ext cx="1761943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city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485775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on the English word to listen again.</a:t>
            </a:r>
          </a:p>
        </p:txBody>
      </p:sp>
    </p:spTree>
    <p:extLst>
      <p:ext uri="{BB962C8B-B14F-4D97-AF65-F5344CB8AC3E}">
        <p14:creationId xmlns:p14="http://schemas.microsoft.com/office/powerpoint/2010/main" val="4994561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62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13" grpId="0"/>
      <p:bldP spid="13" grpId="1"/>
      <p:bldP spid="18" grpId="0"/>
      <p:bldP spid="18" grpId="1"/>
      <p:bldP spid="19" grpId="0"/>
      <p:bldP spid="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4AFA234D-4796-45C7-8C74-19B0E344157B}"/>
              </a:ext>
            </a:extLst>
          </p:cNvPr>
          <p:cNvSpPr/>
          <p:nvPr/>
        </p:nvSpPr>
        <p:spPr>
          <a:xfrm>
            <a:off x="2895600" y="1581150"/>
            <a:ext cx="2613295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5A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C00A23F1-8DD4-4267-A7F0-08F83645662C}"/>
              </a:ext>
            </a:extLst>
          </p:cNvPr>
          <p:cNvSpPr/>
          <p:nvPr/>
        </p:nvSpPr>
        <p:spPr>
          <a:xfrm>
            <a:off x="5707595" y="1581150"/>
            <a:ext cx="2000250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5A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7469BB1E-55F2-402D-A302-26F981B71BD7}"/>
              </a:ext>
            </a:extLst>
          </p:cNvPr>
          <p:cNvSpPr/>
          <p:nvPr/>
        </p:nvSpPr>
        <p:spPr>
          <a:xfrm>
            <a:off x="2896228" y="2396937"/>
            <a:ext cx="2307867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5B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BBCF9154-A9F3-4152-B218-88AA6E441F75}"/>
              </a:ext>
            </a:extLst>
          </p:cNvPr>
          <p:cNvSpPr/>
          <p:nvPr/>
        </p:nvSpPr>
        <p:spPr>
          <a:xfrm>
            <a:off x="5708223" y="2396937"/>
            <a:ext cx="2228222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5B 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16DAA63D-0AEB-4847-ABEB-3C35E53EA695}"/>
              </a:ext>
            </a:extLst>
          </p:cNvPr>
          <p:cNvSpPr/>
          <p:nvPr/>
        </p:nvSpPr>
        <p:spPr>
          <a:xfrm>
            <a:off x="2895600" y="3206122"/>
            <a:ext cx="1840445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xmlns="" id="{8B48C945-4AFF-4DE3-84E3-0F8DA2004EA4}"/>
              </a:ext>
            </a:extLst>
          </p:cNvPr>
          <p:cNvSpPr/>
          <p:nvPr/>
        </p:nvSpPr>
        <p:spPr>
          <a:xfrm>
            <a:off x="5707595" y="3206122"/>
            <a:ext cx="2686050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xmlns="" id="{F57B0185-B191-44B5-A5FA-A4BD886B61D8}"/>
              </a:ext>
            </a:extLst>
          </p:cNvPr>
          <p:cNvSpPr/>
          <p:nvPr/>
        </p:nvSpPr>
        <p:spPr>
          <a:xfrm>
            <a:off x="2895601" y="4044322"/>
            <a:ext cx="2686050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xmlns="" id="{5A2E02FC-4082-42BF-910A-DAE9601E992A}"/>
              </a:ext>
            </a:extLst>
          </p:cNvPr>
          <p:cNvSpPr/>
          <p:nvPr/>
        </p:nvSpPr>
        <p:spPr>
          <a:xfrm>
            <a:off x="5707595" y="4044322"/>
            <a:ext cx="2686050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nông thôn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>
            <a:extLst>
              <a:ext uri="{FF2B5EF4-FFF2-40B4-BE49-F238E27FC236}">
                <a16:creationId xmlns:a16="http://schemas.microsoft.com/office/drawing/2014/main" xmlns="" id="{8B23A560-7BE7-42DE-AB27-CE691CA8884A}"/>
              </a:ext>
            </a:extLst>
          </p:cNvPr>
          <p:cNvSpPr/>
          <p:nvPr/>
        </p:nvSpPr>
        <p:spPr>
          <a:xfrm>
            <a:off x="2895600" y="399801"/>
            <a:ext cx="3720906" cy="658130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lnSpc>
                <a:spcPct val="107000"/>
              </a:lnSpc>
              <a:spcAft>
                <a:spcPts val="450"/>
              </a:spcAft>
            </a:pPr>
            <a:r>
              <a:rPr lang="vi-VN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endParaRPr lang="en-US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Facebook: Bùi Liễu">
            <a:extLst>
              <a:ext uri="{FF2B5EF4-FFF2-40B4-BE49-F238E27FC236}">
                <a16:creationId xmlns:a16="http://schemas.microsoft.com/office/drawing/2014/main" xmlns="" id="{7D3A295A-ADA1-4603-B3D6-847751393E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r="3041"/>
          <a:stretch/>
        </p:blipFill>
        <p:spPr>
          <a:xfrm>
            <a:off x="1683914" y="2292005"/>
            <a:ext cx="1119541" cy="771762"/>
          </a:xfrm>
          <a:prstGeom prst="roundRect">
            <a:avLst/>
          </a:prstGeom>
          <a:ln>
            <a:noFill/>
          </a:ln>
        </p:spPr>
      </p:pic>
      <p:pic>
        <p:nvPicPr>
          <p:cNvPr id="21" name="Bùi Liễu">
            <a:extLst>
              <a:ext uri="{FF2B5EF4-FFF2-40B4-BE49-F238E27FC236}">
                <a16:creationId xmlns:a16="http://schemas.microsoft.com/office/drawing/2014/main" xmlns="" id="{BF9C9FCF-08FC-4111-8FD6-2D60B16E9E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r="4098"/>
          <a:stretch/>
        </p:blipFill>
        <p:spPr>
          <a:xfrm>
            <a:off x="1698428" y="3970678"/>
            <a:ext cx="1119540" cy="771761"/>
          </a:xfrm>
          <a:prstGeom prst="roundRect">
            <a:avLst/>
          </a:prstGeom>
          <a:ln>
            <a:noFill/>
          </a:ln>
        </p:spPr>
      </p:pic>
      <p:pic>
        <p:nvPicPr>
          <p:cNvPr id="22" name="Bùi liễu">
            <a:extLst>
              <a:ext uri="{FF2B5EF4-FFF2-40B4-BE49-F238E27FC236}">
                <a16:creationId xmlns:a16="http://schemas.microsoft.com/office/drawing/2014/main" xmlns="" id="{A3780ABF-ABF4-4913-B381-EFCECC9FA0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r="1185"/>
          <a:stretch/>
        </p:blipFill>
        <p:spPr>
          <a:xfrm>
            <a:off x="1698428" y="3156295"/>
            <a:ext cx="1119540" cy="771761"/>
          </a:xfrm>
          <a:prstGeom prst="roundRect">
            <a:avLst/>
          </a:prstGeom>
          <a:ln>
            <a:noFill/>
          </a:ln>
        </p:spPr>
      </p:pic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92001AA1-65C8-4CF4-9789-8694F97302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" r="1047"/>
          <a:stretch/>
        </p:blipFill>
        <p:spPr>
          <a:xfrm>
            <a:off x="1683915" y="1413535"/>
            <a:ext cx="1119540" cy="771762"/>
          </a:xfrm>
          <a:prstGeom prst="roundRect">
            <a:avLst/>
          </a:prstGeom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685800" y="485775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on the English word to listen again.</a:t>
            </a:r>
          </a:p>
        </p:txBody>
      </p:sp>
    </p:spTree>
    <p:extLst>
      <p:ext uri="{BB962C8B-B14F-4D97-AF65-F5344CB8AC3E}">
        <p14:creationId xmlns:p14="http://schemas.microsoft.com/office/powerpoint/2010/main" val="198639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6" grpId="0"/>
      <p:bldP spid="6" grpId="1"/>
      <p:bldP spid="7" grpId="0"/>
      <p:bldP spid="8" grpId="0"/>
      <p:bldP spid="8" grpId="1"/>
      <p:bldP spid="9" grpId="0"/>
      <p:bldP spid="10" grpId="0"/>
      <p:bldP spid="10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133600" y="1809750"/>
            <a:ext cx="4629150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Checking vocabulary!</a:t>
            </a:r>
          </a:p>
        </p:txBody>
      </p:sp>
    </p:spTree>
    <p:extLst>
      <p:ext uri="{BB962C8B-B14F-4D97-AF65-F5344CB8AC3E}">
        <p14:creationId xmlns:p14="http://schemas.microsoft.com/office/powerpoint/2010/main" val="3946371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30" t="-25376" r="-15385" b="-24067"/>
          <a:stretch/>
        </p:blipFill>
        <p:spPr>
          <a:xfrm>
            <a:off x="2438400" y="1734228"/>
            <a:ext cx="4495800" cy="3403963"/>
          </a:xfrm>
          <a:prstGeom prst="cloud">
            <a:avLst/>
          </a:prstGeom>
          <a:solidFill>
            <a:schemeClr val="bg1"/>
          </a:solidFill>
        </p:spPr>
      </p:pic>
      <p:sp>
        <p:nvSpPr>
          <p:cNvPr id="3" name="Rounded Rectangle 2"/>
          <p:cNvSpPr/>
          <p:nvPr/>
        </p:nvSpPr>
        <p:spPr>
          <a:xfrm>
            <a:off x="476250" y="627915"/>
            <a:ext cx="8191500" cy="8101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LOOK AND CHOOSE!</a:t>
            </a:r>
          </a:p>
        </p:txBody>
      </p:sp>
      <p:pic>
        <p:nvPicPr>
          <p:cNvPr id="5" name="Nhạc hay 2 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0150" y="18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88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5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9901" y="1550247"/>
            <a:ext cx="2433885" cy="1546164"/>
          </a:xfrm>
          <a:prstGeom prst="roundRect">
            <a:avLst>
              <a:gd name="adj" fmla="val 14615"/>
            </a:avLst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451229" y="1576379"/>
            <a:ext cx="2348795" cy="1486435"/>
          </a:xfrm>
          <a:prstGeom prst="roundRect">
            <a:avLst>
              <a:gd name="adj" fmla="val 11125"/>
            </a:avLst>
          </a:prstGeom>
        </p:spPr>
      </p:pic>
      <p:grpSp>
        <p:nvGrpSpPr>
          <p:cNvPr id="19" name="Group 18"/>
          <p:cNvGrpSpPr/>
          <p:nvPr/>
        </p:nvGrpSpPr>
        <p:grpSpPr>
          <a:xfrm>
            <a:off x="775656" y="810141"/>
            <a:ext cx="3557129" cy="2785211"/>
            <a:chOff x="1005606" y="1030662"/>
            <a:chExt cx="4742838" cy="3713614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77695" y="1487855"/>
              <a:ext cx="4370749" cy="3256421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5169010" y="790761"/>
            <a:ext cx="3516733" cy="2790746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1"/>
          <p:cNvSpPr txBox="1"/>
          <p:nvPr/>
        </p:nvSpPr>
        <p:spPr>
          <a:xfrm>
            <a:off x="3108257" y="4127890"/>
            <a:ext cx="2932795" cy="523220"/>
          </a:xfrm>
          <a:prstGeom prst="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125351">
              <a:spcBef>
                <a:spcPct val="50000"/>
              </a:spcBef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countryside</a:t>
            </a:r>
            <a:endParaRPr lang="zh-CN" altLang="en-US" sz="2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5622288" y="3741475"/>
            <a:ext cx="1249562" cy="11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ptagon 1"/>
          <p:cNvSpPr/>
          <p:nvPr/>
        </p:nvSpPr>
        <p:spPr>
          <a:xfrm>
            <a:off x="884491" y="3255949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a</a:t>
            </a:r>
            <a:endParaRPr lang="vi-VN" sz="2700" b="1" dirty="0"/>
          </a:p>
        </p:txBody>
      </p:sp>
      <p:sp>
        <p:nvSpPr>
          <p:cNvPr id="15" name="Heptagon 14"/>
          <p:cNvSpPr/>
          <p:nvPr/>
        </p:nvSpPr>
        <p:spPr>
          <a:xfrm>
            <a:off x="4867333" y="3288926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</a:t>
            </a:r>
            <a:endParaRPr lang="vi-VN" sz="27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2895600" y="345106"/>
            <a:ext cx="3497084" cy="5053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Look and choose.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23" y="4362776"/>
            <a:ext cx="437807" cy="4474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194" y="3124215"/>
            <a:ext cx="745027" cy="74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1464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1"/>
          <p:cNvSpPr txBox="1"/>
          <p:nvPr/>
        </p:nvSpPr>
        <p:spPr>
          <a:xfrm>
            <a:off x="2881541" y="4137963"/>
            <a:ext cx="3611196" cy="523220"/>
          </a:xfrm>
          <a:prstGeom prst="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125351">
              <a:spcBef>
                <a:spcPct val="50000"/>
              </a:spcBef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Class 5A</a:t>
            </a:r>
            <a:endParaRPr lang="zh-CN" altLang="en-US" sz="2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5970115" y="3884698"/>
            <a:ext cx="1249562" cy="11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23" y="4362776"/>
            <a:ext cx="437807" cy="4474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530D05B-2FBF-2E53-BB7E-245640A8F8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r="360"/>
          <a:stretch/>
        </p:blipFill>
        <p:spPr>
          <a:xfrm>
            <a:off x="5449625" y="1553461"/>
            <a:ext cx="2433885" cy="1546164"/>
          </a:xfrm>
          <a:prstGeom prst="roundRect">
            <a:avLst>
              <a:gd name="adj" fmla="val 14615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95A76A-83A0-B2BA-B57F-7002311647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1451229" y="1576379"/>
            <a:ext cx="2348795" cy="1486435"/>
          </a:xfrm>
          <a:prstGeom prst="roundRect">
            <a:avLst>
              <a:gd name="adj" fmla="val 11125"/>
            </a:avLst>
          </a:prstGeom>
        </p:spPr>
      </p:pic>
      <p:grpSp>
        <p:nvGrpSpPr>
          <p:cNvPr id="19" name="Group 18"/>
          <p:cNvGrpSpPr/>
          <p:nvPr/>
        </p:nvGrpSpPr>
        <p:grpSpPr>
          <a:xfrm>
            <a:off x="762000" y="821221"/>
            <a:ext cx="3516732" cy="2786230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5078468" y="801749"/>
            <a:ext cx="3516733" cy="2790746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Heptagon 14"/>
          <p:cNvSpPr/>
          <p:nvPr/>
        </p:nvSpPr>
        <p:spPr>
          <a:xfrm>
            <a:off x="884491" y="3255949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a</a:t>
            </a:r>
            <a:endParaRPr lang="vi-VN" sz="2700" b="1"/>
          </a:p>
        </p:txBody>
      </p:sp>
      <p:sp>
        <p:nvSpPr>
          <p:cNvPr id="16" name="Heptagon 15"/>
          <p:cNvSpPr/>
          <p:nvPr/>
        </p:nvSpPr>
        <p:spPr>
          <a:xfrm>
            <a:off x="4790857" y="3281179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</a:t>
            </a:r>
            <a:endParaRPr lang="vi-VN" sz="27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8827" y="3102229"/>
            <a:ext cx="745027" cy="743531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971800" y="345106"/>
            <a:ext cx="3497084" cy="5053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Look and choose.</a:t>
            </a:r>
          </a:p>
        </p:txBody>
      </p:sp>
    </p:spTree>
    <p:extLst>
      <p:ext uri="{BB962C8B-B14F-4D97-AF65-F5344CB8AC3E}">
        <p14:creationId xmlns:p14="http://schemas.microsoft.com/office/powerpoint/2010/main" val="377741020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1"/>
          <p:cNvSpPr txBox="1"/>
          <p:nvPr/>
        </p:nvSpPr>
        <p:spPr>
          <a:xfrm>
            <a:off x="3181743" y="4165799"/>
            <a:ext cx="2932795" cy="523220"/>
          </a:xfrm>
          <a:prstGeom prst="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125351">
              <a:spcBef>
                <a:spcPct val="50000"/>
              </a:spcBef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city</a:t>
            </a:r>
            <a:endParaRPr lang="zh-CN" altLang="en-US" sz="2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5638801" y="3784494"/>
            <a:ext cx="1249562" cy="11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23" y="4362776"/>
            <a:ext cx="437807" cy="447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7C52A4-2A88-0D57-DE4E-54028C636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6658" y="1593739"/>
            <a:ext cx="2386873" cy="1516299"/>
          </a:xfrm>
          <a:prstGeom prst="roundRect">
            <a:avLst>
              <a:gd name="adj" fmla="val 14615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535690-431C-A090-905A-504A87618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" r="170"/>
          <a:stretch/>
        </p:blipFill>
        <p:spPr>
          <a:xfrm>
            <a:off x="5368772" y="1593739"/>
            <a:ext cx="2348795" cy="1486435"/>
          </a:xfrm>
          <a:prstGeom prst="roundRect">
            <a:avLst>
              <a:gd name="adj" fmla="val 11125"/>
            </a:avLst>
          </a:prstGeom>
        </p:spPr>
      </p:pic>
      <p:grpSp>
        <p:nvGrpSpPr>
          <p:cNvPr id="19" name="Group 18"/>
          <p:cNvGrpSpPr/>
          <p:nvPr/>
        </p:nvGrpSpPr>
        <p:grpSpPr>
          <a:xfrm>
            <a:off x="820369" y="807612"/>
            <a:ext cx="3516732" cy="2786230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5018946" y="803096"/>
            <a:ext cx="3516733" cy="2790746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Heptagon 14"/>
          <p:cNvSpPr/>
          <p:nvPr/>
        </p:nvSpPr>
        <p:spPr>
          <a:xfrm>
            <a:off x="4790857" y="3298462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b</a:t>
            </a:r>
            <a:endParaRPr lang="vi-VN" sz="2700" b="1"/>
          </a:p>
        </p:txBody>
      </p:sp>
      <p:sp>
        <p:nvSpPr>
          <p:cNvPr id="2" name="Heptagon 1"/>
          <p:cNvSpPr/>
          <p:nvPr/>
        </p:nvSpPr>
        <p:spPr>
          <a:xfrm>
            <a:off x="873437" y="3298462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a</a:t>
            </a:r>
            <a:endParaRPr lang="vi-VN" sz="27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427" y="3151409"/>
            <a:ext cx="745027" cy="74353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971800" y="345106"/>
            <a:ext cx="3497084" cy="5053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Look and choose.</a:t>
            </a:r>
          </a:p>
        </p:txBody>
      </p:sp>
    </p:spTree>
    <p:extLst>
      <p:ext uri="{BB962C8B-B14F-4D97-AF65-F5344CB8AC3E}">
        <p14:creationId xmlns:p14="http://schemas.microsoft.com/office/powerpoint/2010/main" val="212997567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1"/>
          <p:cNvSpPr txBox="1"/>
          <p:nvPr/>
        </p:nvSpPr>
        <p:spPr>
          <a:xfrm>
            <a:off x="2881541" y="4137963"/>
            <a:ext cx="3611196" cy="523220"/>
          </a:xfrm>
          <a:prstGeom prst="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125351">
              <a:spcBef>
                <a:spcPct val="50000"/>
              </a:spcBef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Class 5B</a:t>
            </a:r>
            <a:endParaRPr lang="zh-CN" altLang="en-US" sz="2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5970115" y="3884698"/>
            <a:ext cx="1249562" cy="11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23" y="4362776"/>
            <a:ext cx="437807" cy="4474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530D05B-2FBF-2E53-BB7E-245640A8F8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" r="808"/>
          <a:stretch/>
        </p:blipFill>
        <p:spPr>
          <a:xfrm>
            <a:off x="5449625" y="1553461"/>
            <a:ext cx="2433885" cy="1546164"/>
          </a:xfrm>
          <a:prstGeom prst="roundRect">
            <a:avLst>
              <a:gd name="adj" fmla="val 14615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95A76A-83A0-B2BA-B57F-7002311647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" b="190"/>
          <a:stretch/>
        </p:blipFill>
        <p:spPr>
          <a:xfrm>
            <a:off x="1451229" y="1576379"/>
            <a:ext cx="2348795" cy="1486435"/>
          </a:xfrm>
          <a:prstGeom prst="roundRect">
            <a:avLst>
              <a:gd name="adj" fmla="val 11125"/>
            </a:avLst>
          </a:prstGeom>
        </p:spPr>
      </p:pic>
      <p:grpSp>
        <p:nvGrpSpPr>
          <p:cNvPr id="19" name="Group 18"/>
          <p:cNvGrpSpPr/>
          <p:nvPr/>
        </p:nvGrpSpPr>
        <p:grpSpPr>
          <a:xfrm>
            <a:off x="762000" y="788514"/>
            <a:ext cx="3516732" cy="2786230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5078468" y="769042"/>
            <a:ext cx="3516733" cy="2790746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Heptagon 14"/>
          <p:cNvSpPr/>
          <p:nvPr/>
        </p:nvSpPr>
        <p:spPr>
          <a:xfrm>
            <a:off x="884491" y="3223242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a</a:t>
            </a:r>
            <a:endParaRPr lang="vi-VN" sz="2700" b="1"/>
          </a:p>
        </p:txBody>
      </p:sp>
      <p:sp>
        <p:nvSpPr>
          <p:cNvPr id="16" name="Heptagon 15"/>
          <p:cNvSpPr/>
          <p:nvPr/>
        </p:nvSpPr>
        <p:spPr>
          <a:xfrm>
            <a:off x="4823098" y="3235189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</a:t>
            </a:r>
            <a:endParaRPr lang="vi-VN" sz="27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5954" y="3095653"/>
            <a:ext cx="745027" cy="743531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819400" y="345106"/>
            <a:ext cx="3497084" cy="5053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Look and choose.</a:t>
            </a:r>
          </a:p>
        </p:txBody>
      </p:sp>
    </p:spTree>
    <p:extLst>
      <p:ext uri="{BB962C8B-B14F-4D97-AF65-F5344CB8AC3E}">
        <p14:creationId xmlns:p14="http://schemas.microsoft.com/office/powerpoint/2010/main" val="362242861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06F9ACF3-CAD4-4524-B309-82465B0C35AE}"/>
              </a:ext>
            </a:extLst>
          </p:cNvPr>
          <p:cNvSpPr txBox="1"/>
          <p:nvPr/>
        </p:nvSpPr>
        <p:spPr>
          <a:xfrm>
            <a:off x="3200400" y="2114550"/>
            <a:ext cx="2999780" cy="142346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Warm-up </a:t>
            </a:r>
          </a:p>
          <a:p>
            <a:pPr algn="ctr"/>
            <a:r>
              <a:rPr lang="en-US" sz="44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&amp; review</a:t>
            </a:r>
          </a:p>
        </p:txBody>
      </p:sp>
    </p:spTree>
    <p:extLst>
      <p:ext uri="{BB962C8B-B14F-4D97-AF65-F5344CB8AC3E}">
        <p14:creationId xmlns:p14="http://schemas.microsoft.com/office/powerpoint/2010/main" val="13197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86050" y="2100327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605155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722B2CE1-81D7-4349-8274-B67C03DDB38E}"/>
              </a:ext>
            </a:extLst>
          </p:cNvPr>
          <p:cNvSpPr txBox="1"/>
          <p:nvPr/>
        </p:nvSpPr>
        <p:spPr>
          <a:xfrm>
            <a:off x="1184898" y="1581150"/>
            <a:ext cx="677420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21399137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xmlns="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447800" y="1370139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18CFEA97-F2F0-48CC-897D-6897A9BDD93D}"/>
              </a:ext>
            </a:extLst>
          </p:cNvPr>
          <p:cNvSpPr txBox="1"/>
          <p:nvPr/>
        </p:nvSpPr>
        <p:spPr>
          <a:xfrm>
            <a:off x="2280362" y="1402613"/>
            <a:ext cx="5037661" cy="408623"/>
          </a:xfrm>
          <a:prstGeom prst="wedgeRoundRectCallout">
            <a:avLst>
              <a:gd name="adj1" fmla="val -55880"/>
              <a:gd name="adj2" fmla="val -5420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vi-VN" sz="240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tell</a:t>
            </a:r>
            <a:r>
              <a:rPr lang="vi-VN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vi-VN" sz="240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vi-VN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yourself</a:t>
            </a:r>
            <a:r>
              <a:rPr lang="vi-VN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368A101E-68F2-4841-B1D3-DBC1D0BE1923}"/>
              </a:ext>
            </a:extLst>
          </p:cNvPr>
          <p:cNvSpPr txBox="1">
            <a:spLocks/>
          </p:cNvSpPr>
          <p:nvPr/>
        </p:nvSpPr>
        <p:spPr>
          <a:xfrm>
            <a:off x="3025316" y="1980298"/>
            <a:ext cx="2748502" cy="445919"/>
          </a:xfrm>
          <a:prstGeom prst="wedgeRoundRectCallout">
            <a:avLst>
              <a:gd name="adj1" fmla="val 62242"/>
              <a:gd name="adj2" fmla="val 39737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vi-VN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_____.</a:t>
            </a:r>
            <a:endParaRPr lang="en-US" sz="2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763592" y="272606"/>
            <a:ext cx="5519352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thân: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xmlns="" id="{D05B3924-F9CA-47E0-9628-48B9B6058F5C}"/>
              </a:ext>
            </a:extLst>
          </p:cNvPr>
          <p:cNvSpPr txBox="1">
            <a:spLocks/>
          </p:cNvSpPr>
          <p:nvPr/>
        </p:nvSpPr>
        <p:spPr>
          <a:xfrm>
            <a:off x="788474" y="2930078"/>
            <a:ext cx="166455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xmlns="" id="{0718C63C-329E-4E77-A107-F9D3F4EFE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" r="2547"/>
          <a:stretch/>
        </p:blipFill>
        <p:spPr bwMode="auto">
          <a:xfrm>
            <a:off x="828974" y="3645377"/>
            <a:ext cx="1583559" cy="1059973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xmlns="" id="{ABAFD9F1-D3A4-4259-9D55-1C4267977EA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172200" y="2230876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xmlns="" id="{80F47F87-4B1B-4198-A214-77CA0556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" b="2526"/>
          <a:stretch/>
        </p:blipFill>
        <p:spPr bwMode="auto">
          <a:xfrm flipH="1">
            <a:off x="2707499" y="3533550"/>
            <a:ext cx="470217" cy="478644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xmlns="" id="{8258280C-EC52-4636-B1D9-7C0132C5A327}"/>
              </a:ext>
            </a:extLst>
          </p:cNvPr>
          <p:cNvSpPr txBox="1">
            <a:spLocks/>
          </p:cNvSpPr>
          <p:nvPr/>
        </p:nvSpPr>
        <p:spPr>
          <a:xfrm>
            <a:off x="5031257" y="4159726"/>
            <a:ext cx="2360143" cy="445203"/>
          </a:xfrm>
          <a:prstGeom prst="wedgeRoundRectCallout">
            <a:avLst>
              <a:gd name="adj1" fmla="val 65658"/>
              <a:gd name="adj2" fmla="val 20576"/>
              <a:gd name="adj3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xmlns="" id="{1A88CFF2-1108-4BD1-B85C-A28CA1981DA0}"/>
              </a:ext>
            </a:extLst>
          </p:cNvPr>
          <p:cNvSpPr txBox="1">
            <a:spLocks/>
          </p:cNvSpPr>
          <p:nvPr/>
        </p:nvSpPr>
        <p:spPr>
          <a:xfrm>
            <a:off x="3191571" y="3442672"/>
            <a:ext cx="4756918" cy="437827"/>
          </a:xfrm>
          <a:prstGeom prst="wedgeRoundRectCallout">
            <a:avLst>
              <a:gd name="adj1" fmla="val -56359"/>
              <a:gd name="adj2" fmla="val -7532"/>
              <a:gd name="adj3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yourself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xmlns="" id="{E9AB2D18-E034-46CF-85CA-547F6B49467D}"/>
              </a:ext>
            </a:extLst>
          </p:cNvPr>
          <p:cNvSpPr txBox="1">
            <a:spLocks/>
          </p:cNvSpPr>
          <p:nvPr/>
        </p:nvSpPr>
        <p:spPr>
          <a:xfrm>
            <a:off x="3025316" y="2532378"/>
            <a:ext cx="2748502" cy="445919"/>
          </a:xfrm>
          <a:prstGeom prst="wedgeRoundRectCallout">
            <a:avLst>
              <a:gd name="adj1" fmla="val 61825"/>
              <a:gd name="adj2" fmla="val -52540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vi-VN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____.</a:t>
            </a:r>
            <a:endParaRPr lang="en-US" sz="2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Bùi Liễu 0968142780">
            <a:extLst>
              <a:ext uri="{FF2B5EF4-FFF2-40B4-BE49-F238E27FC236}">
                <a16:creationId xmlns:a16="http://schemas.microsoft.com/office/drawing/2014/main" xmlns="" id="{A3C09062-D39A-4970-9E8E-3760896D5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>
            <a:off x="7391400" y="4212892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24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/>
      <p:bldP spid="18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26095" y="4028299"/>
            <a:ext cx="2053353" cy="62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5A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57726" y="4411680"/>
            <a:ext cx="2053353" cy="48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621308" y="4408606"/>
            <a:ext cx="1708907" cy="47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5B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731344" y="4029392"/>
            <a:ext cx="2211197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279448" y="1153350"/>
            <a:ext cx="5146526" cy="408623"/>
          </a:xfrm>
          <a:prstGeom prst="wedgeRoundRectCallout">
            <a:avLst>
              <a:gd name="adj1" fmla="val -57360"/>
              <a:gd name="adj2" fmla="val -6472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Can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tell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me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about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yourself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8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r="391"/>
          <a:stretch/>
        </p:blipFill>
        <p:spPr>
          <a:xfrm>
            <a:off x="320765" y="2724150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r="839"/>
          <a:stretch/>
        </p:blipFill>
        <p:spPr>
          <a:xfrm>
            <a:off x="2489074" y="3076309"/>
            <a:ext cx="2053354" cy="1305242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3323790" y="2171374"/>
            <a:ext cx="2743200" cy="408623"/>
          </a:xfrm>
          <a:prstGeom prst="wedgeRoundRectCallout">
            <a:avLst>
              <a:gd name="adj1" fmla="val 63245"/>
              <a:gd name="adj2" fmla="val -45903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live in the 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92807" y="283194"/>
            <a:ext cx="373740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esson 1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(1+2+3)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/>
        </p:blipFill>
        <p:spPr>
          <a:xfrm>
            <a:off x="4637461" y="3087022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xmlns="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r="221"/>
          <a:stretch/>
        </p:blipFill>
        <p:spPr>
          <a:xfrm>
            <a:off x="6805407" y="2733992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xmlns="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332"/>
          <a:stretch/>
        </p:blipFill>
        <p:spPr bwMode="auto">
          <a:xfrm>
            <a:off x="1418790" y="1151169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xmlns="" id="{36765980-66C4-439F-92F4-A908539EA9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" b="1219"/>
          <a:stretch/>
        </p:blipFill>
        <p:spPr>
          <a:xfrm>
            <a:off x="6426238" y="1745978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5" name="Facebook: Bùi Liễu">
            <a:extLst>
              <a:ext uri="{FF2B5EF4-FFF2-40B4-BE49-F238E27FC236}">
                <a16:creationId xmlns:a16="http://schemas.microsoft.com/office/drawing/2014/main" xmlns="" id="{47978384-86A7-4FE2-82EE-F1413C4C148E}"/>
              </a:ext>
            </a:extLst>
          </p:cNvPr>
          <p:cNvSpPr txBox="1"/>
          <p:nvPr/>
        </p:nvSpPr>
        <p:spPr>
          <a:xfrm>
            <a:off x="3323790" y="1666131"/>
            <a:ext cx="2743200" cy="408623"/>
          </a:xfrm>
          <a:prstGeom prst="wedgeRoundRectCallout">
            <a:avLst>
              <a:gd name="adj1" fmla="val 62250"/>
              <a:gd name="adj2" fmla="val -3716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I’m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in _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06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Powerpoint">
            <a:extLst>
              <a:ext uri="{FF2B5EF4-FFF2-40B4-BE49-F238E27FC236}">
                <a16:creationId xmlns:a16="http://schemas.microsoft.com/office/drawing/2014/main" xmlns="" id="{E2C10749-A7B9-4841-8415-AE9CBF99C079}"/>
              </a:ext>
            </a:extLst>
          </p:cNvPr>
          <p:cNvSpPr txBox="1">
            <a:spLocks/>
          </p:cNvSpPr>
          <p:nvPr/>
        </p:nvSpPr>
        <p:spPr>
          <a:xfrm>
            <a:off x="761973" y="209550"/>
            <a:ext cx="4722375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3" name="Bùi Liễu Powerpoint">
            <a:extLst>
              <a:ext uri="{FF2B5EF4-FFF2-40B4-BE49-F238E27FC236}">
                <a16:creationId xmlns:a16="http://schemas.microsoft.com/office/drawing/2014/main" xmlns="" id="{FC41F4A3-03EE-4006-8F38-7CF1FA0C37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3"/>
          <a:stretch/>
        </p:blipFill>
        <p:spPr>
          <a:xfrm>
            <a:off x="4058384" y="951120"/>
            <a:ext cx="2238083" cy="1492056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4" name="Bùi Liễu Powerpoint">
            <a:extLst>
              <a:ext uri="{FF2B5EF4-FFF2-40B4-BE49-F238E27FC236}">
                <a16:creationId xmlns:a16="http://schemas.microsoft.com/office/drawing/2014/main" xmlns="" id="{CD8D2849-BB1A-4B0A-9E4B-33182896B64E}"/>
              </a:ext>
            </a:extLst>
          </p:cNvPr>
          <p:cNvSpPr/>
          <p:nvPr/>
        </p:nvSpPr>
        <p:spPr>
          <a:xfrm>
            <a:off x="3913404" y="834391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5" name="Bùi Liễu Powerpoint">
            <a:extLst>
              <a:ext uri="{FF2B5EF4-FFF2-40B4-BE49-F238E27FC236}">
                <a16:creationId xmlns:a16="http://schemas.microsoft.com/office/drawing/2014/main" xmlns="" id="{C7D767C6-DCAB-4714-A122-D2F3B8E7CA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r="2848"/>
          <a:stretch/>
        </p:blipFill>
        <p:spPr>
          <a:xfrm>
            <a:off x="6448717" y="950932"/>
            <a:ext cx="2238083" cy="1483294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6" name="Bùi Liễu Powerpoint">
            <a:extLst>
              <a:ext uri="{FF2B5EF4-FFF2-40B4-BE49-F238E27FC236}">
                <a16:creationId xmlns:a16="http://schemas.microsoft.com/office/drawing/2014/main" xmlns="" id="{50B9F2F4-12D9-417C-B18F-3A41BD887418}"/>
              </a:ext>
            </a:extLst>
          </p:cNvPr>
          <p:cNvSpPr/>
          <p:nvPr/>
        </p:nvSpPr>
        <p:spPr>
          <a:xfrm>
            <a:off x="6318775" y="834391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8" name="Bùi Liễu Powerpoint">
            <a:extLst>
              <a:ext uri="{FF2B5EF4-FFF2-40B4-BE49-F238E27FC236}">
                <a16:creationId xmlns:a16="http://schemas.microsoft.com/office/drawing/2014/main" xmlns="" id="{B6405352-E2B8-44B8-A707-461F7B36359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r="1940"/>
          <a:stretch/>
        </p:blipFill>
        <p:spPr>
          <a:xfrm>
            <a:off x="4058382" y="2942440"/>
            <a:ext cx="2238084" cy="1492056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9" name="Bùi Liễu Powerpoint">
            <a:extLst>
              <a:ext uri="{FF2B5EF4-FFF2-40B4-BE49-F238E27FC236}">
                <a16:creationId xmlns:a16="http://schemas.microsoft.com/office/drawing/2014/main" xmlns="" id="{29A1AB37-9D4A-47EE-B81A-FCAFD7F63867}"/>
              </a:ext>
            </a:extLst>
          </p:cNvPr>
          <p:cNvSpPr/>
          <p:nvPr/>
        </p:nvSpPr>
        <p:spPr>
          <a:xfrm>
            <a:off x="3913404" y="2812809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11" name="Bùi Liễu Powerpoint">
            <a:extLst>
              <a:ext uri="{FF2B5EF4-FFF2-40B4-BE49-F238E27FC236}">
                <a16:creationId xmlns:a16="http://schemas.microsoft.com/office/drawing/2014/main" xmlns="" id="{2F48EBAF-BB5A-4F74-A4E7-94B09B33B8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8717" y="2937290"/>
            <a:ext cx="2238083" cy="1500817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12" name="Bùi Liễu Powerpoint">
            <a:extLst>
              <a:ext uri="{FF2B5EF4-FFF2-40B4-BE49-F238E27FC236}">
                <a16:creationId xmlns:a16="http://schemas.microsoft.com/office/drawing/2014/main" xmlns="" id="{F60FBE0D-484A-40C0-88CB-A4144C48647F}"/>
              </a:ext>
            </a:extLst>
          </p:cNvPr>
          <p:cNvSpPr/>
          <p:nvPr/>
        </p:nvSpPr>
        <p:spPr>
          <a:xfrm>
            <a:off x="6386150" y="2812809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43A8617-0553-4B8C-92D8-36E70419EEF7}"/>
              </a:ext>
            </a:extLst>
          </p:cNvPr>
          <p:cNvSpPr/>
          <p:nvPr/>
        </p:nvSpPr>
        <p:spPr>
          <a:xfrm>
            <a:off x="807915" y="4814311"/>
            <a:ext cx="34947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phrases to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again.</a:t>
            </a:r>
          </a:p>
        </p:txBody>
      </p:sp>
      <p:pic>
        <p:nvPicPr>
          <p:cNvPr id="21" name="Track 6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168F13D5-4B69-4D71-BCB5-89FA8F182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4755" y="361321"/>
            <a:ext cx="336519" cy="269771"/>
          </a:xfrm>
          <a:prstGeom prst="rect">
            <a:avLst/>
          </a:prstGeom>
        </p:spPr>
      </p:pic>
      <p:sp>
        <p:nvSpPr>
          <p:cNvPr id="16" name="house Bùi Liễu 0968142780">
            <a:extLst>
              <a:ext uri="{FF2B5EF4-FFF2-40B4-BE49-F238E27FC236}">
                <a16:creationId xmlns:a16="http://schemas.microsoft.com/office/drawing/2014/main" xmlns="" id="{B177D527-DEB9-4832-8B1F-599DC56EB38F}"/>
              </a:ext>
            </a:extLst>
          </p:cNvPr>
          <p:cNvSpPr txBox="1"/>
          <p:nvPr/>
        </p:nvSpPr>
        <p:spPr>
          <a:xfrm>
            <a:off x="4527305" y="2418688"/>
            <a:ext cx="1263895" cy="377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0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Class 5A</a:t>
            </a:r>
          </a:p>
        </p:txBody>
      </p:sp>
      <p:sp>
        <p:nvSpPr>
          <p:cNvPr id="17" name="flat Bùi Liễu 0968142780">
            <a:extLst>
              <a:ext uri="{FF2B5EF4-FFF2-40B4-BE49-F238E27FC236}">
                <a16:creationId xmlns:a16="http://schemas.microsoft.com/office/drawing/2014/main" xmlns="" id="{26F828F4-9793-F72B-79F8-A3127A4D37E6}"/>
              </a:ext>
            </a:extLst>
          </p:cNvPr>
          <p:cNvSpPr txBox="1"/>
          <p:nvPr/>
        </p:nvSpPr>
        <p:spPr>
          <a:xfrm>
            <a:off x="7010400" y="2432351"/>
            <a:ext cx="1263894" cy="377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0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Class 5B</a:t>
            </a:r>
          </a:p>
        </p:txBody>
      </p:sp>
      <p:sp>
        <p:nvSpPr>
          <p:cNvPr id="22" name="building Bùi Liễu 0968142780">
            <a:extLst>
              <a:ext uri="{FF2B5EF4-FFF2-40B4-BE49-F238E27FC236}">
                <a16:creationId xmlns:a16="http://schemas.microsoft.com/office/drawing/2014/main" xmlns="" id="{8E8C4A04-3C60-688F-9938-4A9A01FFD52A}"/>
              </a:ext>
            </a:extLst>
          </p:cNvPr>
          <p:cNvSpPr txBox="1"/>
          <p:nvPr/>
        </p:nvSpPr>
        <p:spPr>
          <a:xfrm>
            <a:off x="4572000" y="4417496"/>
            <a:ext cx="1225950" cy="377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0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city</a:t>
            </a:r>
          </a:p>
        </p:txBody>
      </p:sp>
      <p:sp>
        <p:nvSpPr>
          <p:cNvPr id="23" name="tower Bùi Liễu 0968142780">
            <a:extLst>
              <a:ext uri="{FF2B5EF4-FFF2-40B4-BE49-F238E27FC236}">
                <a16:creationId xmlns:a16="http://schemas.microsoft.com/office/drawing/2014/main" xmlns="" id="{5931C1E1-0415-FA47-D437-AD2F2669C44A}"/>
              </a:ext>
            </a:extLst>
          </p:cNvPr>
          <p:cNvSpPr txBox="1"/>
          <p:nvPr/>
        </p:nvSpPr>
        <p:spPr>
          <a:xfrm>
            <a:off x="6781800" y="4400462"/>
            <a:ext cx="1530559" cy="377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0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countryside</a:t>
            </a:r>
          </a:p>
        </p:txBody>
      </p:sp>
      <p:sp>
        <p:nvSpPr>
          <p:cNvPr id="7" name="Bùi Liễu">
            <a:extLst>
              <a:ext uri="{FF2B5EF4-FFF2-40B4-BE49-F238E27FC236}">
                <a16:creationId xmlns:a16="http://schemas.microsoft.com/office/drawing/2014/main" xmlns="" id="{00E987C1-EC40-BB7D-1AE1-5817B4977F19}"/>
              </a:ext>
            </a:extLst>
          </p:cNvPr>
          <p:cNvSpPr txBox="1"/>
          <p:nvPr/>
        </p:nvSpPr>
        <p:spPr>
          <a:xfrm>
            <a:off x="457200" y="1469927"/>
            <a:ext cx="3352800" cy="817245"/>
          </a:xfrm>
          <a:prstGeom prst="wedgeRoundRectCallout">
            <a:avLst>
              <a:gd name="adj1" fmla="val -1245"/>
              <a:gd name="adj2" fmla="val 73792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Can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tell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me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about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yourself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xmlns="" id="{C5F23779-505A-54E3-9E30-BD018C9B072A}"/>
              </a:ext>
            </a:extLst>
          </p:cNvPr>
          <p:cNvSpPr txBox="1"/>
          <p:nvPr/>
        </p:nvSpPr>
        <p:spPr>
          <a:xfrm>
            <a:off x="1050436" y="2575973"/>
            <a:ext cx="2286000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I’m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in 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Facebook: Bùi Liễu">
            <a:extLst>
              <a:ext uri="{FF2B5EF4-FFF2-40B4-BE49-F238E27FC236}">
                <a16:creationId xmlns:a16="http://schemas.microsoft.com/office/drawing/2014/main" xmlns="" id="{82F5A367-98D8-F5A4-A2A4-EB702537F983}"/>
              </a:ext>
            </a:extLst>
          </p:cNvPr>
          <p:cNvSpPr txBox="1"/>
          <p:nvPr/>
        </p:nvSpPr>
        <p:spPr>
          <a:xfrm>
            <a:off x="761973" y="3263961"/>
            <a:ext cx="2743253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live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in the 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39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22" grpId="0" animBg="1"/>
      <p:bldP spid="22" grpId="1" animBg="1"/>
      <p:bldP spid="23" grpId="0" animBg="1"/>
      <p:bldP spid="23" grpId="1" animBg="1"/>
      <p:bldP spid="7" grpId="0" animBg="1"/>
      <p:bldP spid="10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xmlns="" id="{2B42970F-9A70-40F4-B1F5-AB7B6D46C915}"/>
              </a:ext>
            </a:extLst>
          </p:cNvPr>
          <p:cNvSpPr txBox="1">
            <a:spLocks/>
          </p:cNvSpPr>
          <p:nvPr/>
        </p:nvSpPr>
        <p:spPr>
          <a:xfrm>
            <a:off x="2057400" y="3562350"/>
            <a:ext cx="5867400" cy="480917"/>
          </a:xfrm>
          <a:prstGeom prst="wedgeRoundRectCallout">
            <a:avLst>
              <a:gd name="adj1" fmla="val -55511"/>
              <a:gd name="adj2" fmla="val -2451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Can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tell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me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about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yourself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xmlns="" id="{756BA965-1431-48E4-8D15-041126D1F5F6}"/>
              </a:ext>
            </a:extLst>
          </p:cNvPr>
          <p:cNvSpPr txBox="1">
            <a:spLocks/>
          </p:cNvSpPr>
          <p:nvPr/>
        </p:nvSpPr>
        <p:spPr>
          <a:xfrm>
            <a:off x="3352476" y="4201707"/>
            <a:ext cx="3075709" cy="461685"/>
          </a:xfrm>
          <a:prstGeom prst="wedgeRoundRectCallout">
            <a:avLst>
              <a:gd name="adj1" fmla="val 62961"/>
              <a:gd name="adj2" fmla="val 19007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I’m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Class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5A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Bùi Liễu 0968142780">
            <a:extLst>
              <a:ext uri="{FF2B5EF4-FFF2-40B4-BE49-F238E27FC236}">
                <a16:creationId xmlns:a16="http://schemas.microsoft.com/office/drawing/2014/main" xmlns="" id="{26DC95F1-0C06-4FFF-96F4-118EC097B83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" b="802"/>
          <a:stretch/>
        </p:blipFill>
        <p:spPr>
          <a:xfrm flipH="1">
            <a:off x="1294770" y="3562350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4" name="Bùi Liễu 0968142780">
            <a:extLst>
              <a:ext uri="{FF2B5EF4-FFF2-40B4-BE49-F238E27FC236}">
                <a16:creationId xmlns:a16="http://schemas.microsoft.com/office/drawing/2014/main" xmlns="" id="{4EF9E62F-B8A2-48B7-9A1D-49A47910E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" b="1673"/>
          <a:stretch/>
        </p:blipFill>
        <p:spPr bwMode="auto">
          <a:xfrm>
            <a:off x="6843855" y="4239140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543E8C3-E173-4707-A656-DB2652B8D09C}"/>
              </a:ext>
            </a:extLst>
          </p:cNvPr>
          <p:cNvSpPr/>
          <p:nvPr/>
        </p:nvSpPr>
        <p:spPr>
          <a:xfrm>
            <a:off x="533400" y="4828921"/>
            <a:ext cx="3494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F68722A-38AF-4C6C-9564-140F021CC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" b="1944"/>
          <a:stretch/>
        </p:blipFill>
        <p:spPr>
          <a:xfrm>
            <a:off x="3116754" y="1034580"/>
            <a:ext cx="3236490" cy="196186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C761812-0635-4D82-B3E6-CEAF5C11209E}"/>
              </a:ext>
            </a:extLst>
          </p:cNvPr>
          <p:cNvSpPr/>
          <p:nvPr/>
        </p:nvSpPr>
        <p:spPr>
          <a:xfrm>
            <a:off x="3768371" y="2881114"/>
            <a:ext cx="1853404" cy="45948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5A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719;p38">
            <a:extLst>
              <a:ext uri="{FF2B5EF4-FFF2-40B4-BE49-F238E27FC236}">
                <a16:creationId xmlns:a16="http://schemas.microsoft.com/office/drawing/2014/main" xmlns="" id="{9AD16926-DF03-4148-B8C3-C7382CF96275}"/>
              </a:ext>
            </a:extLst>
          </p:cNvPr>
          <p:cNvSpPr txBox="1">
            <a:spLocks/>
          </p:cNvSpPr>
          <p:nvPr/>
        </p:nvSpPr>
        <p:spPr>
          <a:xfrm>
            <a:off x="1066800" y="201499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9" name="Bùi Liễu Powerpoint">
            <a:extLst>
              <a:ext uri="{FF2B5EF4-FFF2-40B4-BE49-F238E27FC236}">
                <a16:creationId xmlns:a16="http://schemas.microsoft.com/office/drawing/2014/main" xmlns="" id="{6657AA32-36C8-4963-9B3A-1F353BCED63C}"/>
              </a:ext>
            </a:extLst>
          </p:cNvPr>
          <p:cNvSpPr/>
          <p:nvPr/>
        </p:nvSpPr>
        <p:spPr>
          <a:xfrm>
            <a:off x="3011345" y="9715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09976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xmlns="" id="{2B42970F-9A70-40F4-B1F5-AB7B6D46C915}"/>
              </a:ext>
            </a:extLst>
          </p:cNvPr>
          <p:cNvSpPr txBox="1">
            <a:spLocks/>
          </p:cNvSpPr>
          <p:nvPr/>
        </p:nvSpPr>
        <p:spPr>
          <a:xfrm>
            <a:off x="1905000" y="3562350"/>
            <a:ext cx="5867400" cy="480917"/>
          </a:xfrm>
          <a:prstGeom prst="wedgeRoundRectCallout">
            <a:avLst>
              <a:gd name="adj1" fmla="val -55511"/>
              <a:gd name="adj2" fmla="val -2451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Can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tell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me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about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yourself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xmlns="" id="{756BA965-1431-48E4-8D15-041126D1F5F6}"/>
              </a:ext>
            </a:extLst>
          </p:cNvPr>
          <p:cNvSpPr txBox="1">
            <a:spLocks/>
          </p:cNvSpPr>
          <p:nvPr/>
        </p:nvSpPr>
        <p:spPr>
          <a:xfrm>
            <a:off x="3276276" y="4201707"/>
            <a:ext cx="3075709" cy="461685"/>
          </a:xfrm>
          <a:prstGeom prst="wedgeRoundRectCallout">
            <a:avLst>
              <a:gd name="adj1" fmla="val 62961"/>
              <a:gd name="adj2" fmla="val 19007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I’m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Class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5B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F68722A-38AF-4C6C-9564-140F021CC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" b="1506"/>
          <a:stretch/>
        </p:blipFill>
        <p:spPr>
          <a:xfrm>
            <a:off x="3077209" y="1034580"/>
            <a:ext cx="3236490" cy="196186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C761812-0635-4D82-B3E6-CEAF5C11209E}"/>
              </a:ext>
            </a:extLst>
          </p:cNvPr>
          <p:cNvSpPr/>
          <p:nvPr/>
        </p:nvSpPr>
        <p:spPr>
          <a:xfrm>
            <a:off x="3768752" y="2877578"/>
            <a:ext cx="1853404" cy="45948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5B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719;p38">
            <a:extLst>
              <a:ext uri="{FF2B5EF4-FFF2-40B4-BE49-F238E27FC236}">
                <a16:creationId xmlns:a16="http://schemas.microsoft.com/office/drawing/2014/main" xmlns="" id="{9AD16926-DF03-4148-B8C3-C7382CF96275}"/>
              </a:ext>
            </a:extLst>
          </p:cNvPr>
          <p:cNvSpPr txBox="1">
            <a:spLocks/>
          </p:cNvSpPr>
          <p:nvPr/>
        </p:nvSpPr>
        <p:spPr>
          <a:xfrm>
            <a:off x="1126356" y="175363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9" name="Bùi Liễu Powerpoint">
            <a:extLst>
              <a:ext uri="{FF2B5EF4-FFF2-40B4-BE49-F238E27FC236}">
                <a16:creationId xmlns:a16="http://schemas.microsoft.com/office/drawing/2014/main" xmlns="" id="{6657AA32-36C8-4963-9B3A-1F353BCED63C}"/>
              </a:ext>
            </a:extLst>
          </p:cNvPr>
          <p:cNvSpPr/>
          <p:nvPr/>
        </p:nvSpPr>
        <p:spPr>
          <a:xfrm>
            <a:off x="2971800" y="9715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xmlns="" id="{055E4B52-2A81-451B-9104-AF0698A7C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1" b="-756"/>
          <a:stretch/>
        </p:blipFill>
        <p:spPr bwMode="auto">
          <a:xfrm>
            <a:off x="6934200" y="4268559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xmlns="" id="{2CE64389-2B04-4F9B-953E-714F1F299C8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" r="2131"/>
          <a:stretch/>
        </p:blipFill>
        <p:spPr>
          <a:xfrm flipH="1">
            <a:off x="990600" y="363855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08838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xmlns="" id="{2B42970F-9A70-40F4-B1F5-AB7B6D46C915}"/>
              </a:ext>
            </a:extLst>
          </p:cNvPr>
          <p:cNvSpPr txBox="1">
            <a:spLocks/>
          </p:cNvSpPr>
          <p:nvPr/>
        </p:nvSpPr>
        <p:spPr>
          <a:xfrm>
            <a:off x="1905000" y="3562350"/>
            <a:ext cx="5867400" cy="480917"/>
          </a:xfrm>
          <a:prstGeom prst="wedgeRoundRectCallout">
            <a:avLst>
              <a:gd name="adj1" fmla="val -53976"/>
              <a:gd name="adj2" fmla="val -8213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Can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tell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me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about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yourself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xmlns="" id="{756BA965-1431-48E4-8D15-041126D1F5F6}"/>
              </a:ext>
            </a:extLst>
          </p:cNvPr>
          <p:cNvSpPr txBox="1">
            <a:spLocks/>
          </p:cNvSpPr>
          <p:nvPr/>
        </p:nvSpPr>
        <p:spPr>
          <a:xfrm>
            <a:off x="3198622" y="4201707"/>
            <a:ext cx="3153363" cy="461685"/>
          </a:xfrm>
          <a:prstGeom prst="wedgeRoundRectCallout">
            <a:avLst>
              <a:gd name="adj1" fmla="val 59446"/>
              <a:gd name="adj2" fmla="val 16006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live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the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city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F68722A-38AF-4C6C-9564-140F021CC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" b="2290"/>
          <a:stretch/>
        </p:blipFill>
        <p:spPr>
          <a:xfrm>
            <a:off x="3116754" y="1034580"/>
            <a:ext cx="3236490" cy="196186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C761812-0635-4D82-B3E6-CEAF5C11209E}"/>
              </a:ext>
            </a:extLst>
          </p:cNvPr>
          <p:cNvSpPr/>
          <p:nvPr/>
        </p:nvSpPr>
        <p:spPr>
          <a:xfrm>
            <a:off x="4175678" y="2819915"/>
            <a:ext cx="1113168" cy="45948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719;p38">
            <a:extLst>
              <a:ext uri="{FF2B5EF4-FFF2-40B4-BE49-F238E27FC236}">
                <a16:creationId xmlns:a16="http://schemas.microsoft.com/office/drawing/2014/main" xmlns="" id="{9AD16926-DF03-4148-B8C3-C7382CF96275}"/>
              </a:ext>
            </a:extLst>
          </p:cNvPr>
          <p:cNvSpPr txBox="1">
            <a:spLocks/>
          </p:cNvSpPr>
          <p:nvPr/>
        </p:nvSpPr>
        <p:spPr>
          <a:xfrm>
            <a:off x="924949" y="201499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9" name="Bùi Liễu Powerpoint">
            <a:extLst>
              <a:ext uri="{FF2B5EF4-FFF2-40B4-BE49-F238E27FC236}">
                <a16:creationId xmlns:a16="http://schemas.microsoft.com/office/drawing/2014/main" xmlns="" id="{6657AA32-36C8-4963-9B3A-1F353BCED63C}"/>
              </a:ext>
            </a:extLst>
          </p:cNvPr>
          <p:cNvSpPr/>
          <p:nvPr/>
        </p:nvSpPr>
        <p:spPr>
          <a:xfrm>
            <a:off x="3011345" y="9715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xmlns="" id="{2C2E9D63-D5F8-4BF2-886C-FE286399B8E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" r="1017"/>
          <a:stretch/>
        </p:blipFill>
        <p:spPr>
          <a:xfrm>
            <a:off x="1141746" y="3486150"/>
            <a:ext cx="45970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xmlns="" id="{A3C09062-D39A-4970-9E8E-3760896D5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>
            <a:off x="6781800" y="4201707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15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xmlns="" id="{2B42970F-9A70-40F4-B1F5-AB7B6D46C915}"/>
              </a:ext>
            </a:extLst>
          </p:cNvPr>
          <p:cNvSpPr txBox="1">
            <a:spLocks/>
          </p:cNvSpPr>
          <p:nvPr/>
        </p:nvSpPr>
        <p:spPr>
          <a:xfrm>
            <a:off x="1828800" y="3710265"/>
            <a:ext cx="5867400" cy="480917"/>
          </a:xfrm>
          <a:prstGeom prst="wedgeRoundRectCallout">
            <a:avLst>
              <a:gd name="adj1" fmla="val -54094"/>
              <a:gd name="adj2" fmla="val -2451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Can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tell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me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about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yourself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xmlns="" id="{756BA965-1431-48E4-8D15-041126D1F5F6}"/>
              </a:ext>
            </a:extLst>
          </p:cNvPr>
          <p:cNvSpPr txBox="1">
            <a:spLocks/>
          </p:cNvSpPr>
          <p:nvPr/>
        </p:nvSpPr>
        <p:spPr>
          <a:xfrm>
            <a:off x="2311514" y="4319865"/>
            <a:ext cx="4697014" cy="461685"/>
          </a:xfrm>
          <a:prstGeom prst="wedgeRoundRectCallout">
            <a:avLst>
              <a:gd name="adj1" fmla="val 55564"/>
              <a:gd name="adj2" fmla="val 8317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live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the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countryside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F68722A-38AF-4C6C-9564-140F021CC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" b="2108"/>
          <a:stretch/>
        </p:blipFill>
        <p:spPr>
          <a:xfrm>
            <a:off x="3116754" y="1186980"/>
            <a:ext cx="3236490" cy="196186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C761812-0635-4D82-B3E6-CEAF5C11209E}"/>
              </a:ext>
            </a:extLst>
          </p:cNvPr>
          <p:cNvSpPr/>
          <p:nvPr/>
        </p:nvSpPr>
        <p:spPr>
          <a:xfrm>
            <a:off x="3593511" y="2983442"/>
            <a:ext cx="2282975" cy="45948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719;p38">
            <a:extLst>
              <a:ext uri="{FF2B5EF4-FFF2-40B4-BE49-F238E27FC236}">
                <a16:creationId xmlns:a16="http://schemas.microsoft.com/office/drawing/2014/main" xmlns="" id="{9AD16926-DF03-4148-B8C3-C7382CF96275}"/>
              </a:ext>
            </a:extLst>
          </p:cNvPr>
          <p:cNvSpPr txBox="1">
            <a:spLocks/>
          </p:cNvSpPr>
          <p:nvPr/>
        </p:nvSpPr>
        <p:spPr>
          <a:xfrm>
            <a:off x="868854" y="215125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9" name="Bùi Liễu Powerpoint">
            <a:extLst>
              <a:ext uri="{FF2B5EF4-FFF2-40B4-BE49-F238E27FC236}">
                <a16:creationId xmlns:a16="http://schemas.microsoft.com/office/drawing/2014/main" xmlns="" id="{6657AA32-36C8-4963-9B3A-1F353BCED63C}"/>
              </a:ext>
            </a:extLst>
          </p:cNvPr>
          <p:cNvSpPr/>
          <p:nvPr/>
        </p:nvSpPr>
        <p:spPr>
          <a:xfrm>
            <a:off x="3011345" y="11239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xmlns="" id="{0B2705B2-0443-4B89-8939-1ECA6194B91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3137"/>
          <a:stretch/>
        </p:blipFill>
        <p:spPr>
          <a:xfrm>
            <a:off x="1066800" y="3719041"/>
            <a:ext cx="45970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3" name="Bùi Liễu 0968142780">
            <a:extLst>
              <a:ext uri="{FF2B5EF4-FFF2-40B4-BE49-F238E27FC236}">
                <a16:creationId xmlns:a16="http://schemas.microsoft.com/office/drawing/2014/main" xmlns="" id="{F457F4F9-1079-4104-966D-A21775BF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" b="1964"/>
          <a:stretch/>
        </p:blipFill>
        <p:spPr bwMode="auto">
          <a:xfrm>
            <a:off x="7391400" y="4319864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93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763905" y="216835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3770777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896E1C4-D604-4A7A-B3A9-4786B56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 t="16424"/>
          <a:stretch/>
        </p:blipFill>
        <p:spPr>
          <a:xfrm>
            <a:off x="228600" y="1716308"/>
            <a:ext cx="8686800" cy="3116707"/>
          </a:xfrm>
          <a:prstGeom prst="round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93134B80-F593-4AD3-BC3D-F37E38D8652D}"/>
              </a:ext>
            </a:extLst>
          </p:cNvPr>
          <p:cNvSpPr/>
          <p:nvPr/>
        </p:nvSpPr>
        <p:spPr>
          <a:xfrm>
            <a:off x="1615706" y="1508254"/>
            <a:ext cx="2286000" cy="433350"/>
          </a:xfrm>
          <a:prstGeom prst="wedgeRoundRectCallout">
            <a:avLst>
              <a:gd name="adj1" fmla="val -3020"/>
              <a:gd name="adj2" fmla="val 7239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My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name’s</a:t>
            </a:r>
            <a:r>
              <a:rPr lang="vi-VN" sz="2000" dirty="0">
                <a:solidFill>
                  <a:schemeClr val="tx1"/>
                </a:solidFill>
              </a:rPr>
              <a:t> 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22BE3BF4-E0A6-4B04-84FD-798C38B4B75A}"/>
              </a:ext>
            </a:extLst>
          </p:cNvPr>
          <p:cNvSpPr/>
          <p:nvPr/>
        </p:nvSpPr>
        <p:spPr>
          <a:xfrm>
            <a:off x="4038600" y="980468"/>
            <a:ext cx="3877344" cy="433350"/>
          </a:xfrm>
          <a:prstGeom prst="wedgeRoundRectCallout">
            <a:avLst>
              <a:gd name="adj1" fmla="val -38889"/>
              <a:gd name="adj2" fmla="val 7239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Can </a:t>
            </a:r>
            <a:r>
              <a:rPr lang="vi-VN" sz="2000" dirty="0" err="1">
                <a:solidFill>
                  <a:schemeClr val="tx1"/>
                </a:solidFill>
              </a:rPr>
              <a:t>you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tell</a:t>
            </a:r>
            <a:r>
              <a:rPr lang="vi-VN" sz="2000" dirty="0">
                <a:solidFill>
                  <a:schemeClr val="tx1"/>
                </a:solidFill>
              </a:rPr>
              <a:t> me </a:t>
            </a:r>
            <a:r>
              <a:rPr lang="vi-VN" sz="2000" dirty="0" err="1">
                <a:solidFill>
                  <a:schemeClr val="tx1"/>
                </a:solidFill>
              </a:rPr>
              <a:t>about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yourself</a:t>
            </a:r>
            <a:r>
              <a:rPr lang="vi-VN" sz="2000" dirty="0">
                <a:solidFill>
                  <a:schemeClr val="tx1"/>
                </a:solidFill>
              </a:rPr>
              <a:t>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45711431-E357-4B10-8B59-710679038672}"/>
              </a:ext>
            </a:extLst>
          </p:cNvPr>
          <p:cNvSpPr/>
          <p:nvPr/>
        </p:nvSpPr>
        <p:spPr>
          <a:xfrm>
            <a:off x="6311478" y="1639114"/>
            <a:ext cx="2124742" cy="433350"/>
          </a:xfrm>
          <a:prstGeom prst="wedgeRoundRectCallout">
            <a:avLst>
              <a:gd name="adj1" fmla="val -38652"/>
              <a:gd name="adj2" fmla="val 7568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I’m</a:t>
            </a:r>
            <a:r>
              <a:rPr lang="vi-VN" sz="2000" dirty="0">
                <a:solidFill>
                  <a:schemeClr val="tx1"/>
                </a:solidFill>
              </a:rPr>
              <a:t> in 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B086197E-02FA-46E8-A481-C828794CD9A1}"/>
              </a:ext>
            </a:extLst>
          </p:cNvPr>
          <p:cNvSpPr/>
          <p:nvPr/>
        </p:nvSpPr>
        <p:spPr>
          <a:xfrm>
            <a:off x="5715000" y="3552958"/>
            <a:ext cx="2880799" cy="433350"/>
          </a:xfrm>
          <a:prstGeom prst="wedgeRoundRectCallout">
            <a:avLst>
              <a:gd name="adj1" fmla="val -42003"/>
              <a:gd name="adj2" fmla="val -68500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My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birthday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is</a:t>
            </a:r>
            <a:r>
              <a:rPr lang="vi-VN" sz="2000" dirty="0">
                <a:solidFill>
                  <a:schemeClr val="tx1"/>
                </a:solidFill>
              </a:rPr>
              <a:t> in ____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3FBA1FA2-A8DE-4048-8EFC-B566F6D14733}"/>
              </a:ext>
            </a:extLst>
          </p:cNvPr>
          <p:cNvSpPr/>
          <p:nvPr/>
        </p:nvSpPr>
        <p:spPr>
          <a:xfrm>
            <a:off x="1777536" y="3640501"/>
            <a:ext cx="2241919" cy="433350"/>
          </a:xfrm>
          <a:prstGeom prst="wedgeRoundRectCallout">
            <a:avLst>
              <a:gd name="adj1" fmla="val 29033"/>
              <a:gd name="adj2" fmla="val -10366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I </a:t>
            </a:r>
            <a:r>
              <a:rPr lang="vi-VN" sz="2000" dirty="0" err="1">
                <a:solidFill>
                  <a:schemeClr val="tx1"/>
                </a:solidFill>
              </a:rPr>
              <a:t>live</a:t>
            </a:r>
            <a:r>
              <a:rPr lang="vi-VN" sz="2000" dirty="0">
                <a:solidFill>
                  <a:schemeClr val="tx1"/>
                </a:solidFill>
              </a:rPr>
              <a:t> in the ____.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412254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Powerpoint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14400" y="298828"/>
            <a:ext cx="2603316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Let’s sing.</a:t>
            </a:r>
          </a:p>
        </p:txBody>
      </p:sp>
      <p:sp>
        <p:nvSpPr>
          <p:cNvPr id="4" name="Bùi Liễu Powerpoint">
            <a:extLst>
              <a:ext uri="{FF2B5EF4-FFF2-40B4-BE49-F238E27FC236}">
                <a16:creationId xmlns:a16="http://schemas.microsoft.com/office/drawing/2014/main" xmlns="" id="{63BEA7EB-CD44-4E1D-8CD6-D2953BC3A7DC}"/>
              </a:ext>
            </a:extLst>
          </p:cNvPr>
          <p:cNvSpPr txBox="1"/>
          <p:nvPr/>
        </p:nvSpPr>
        <p:spPr>
          <a:xfrm>
            <a:off x="556545" y="1102117"/>
            <a:ext cx="284486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school.</a:t>
            </a:r>
          </a:p>
        </p:txBody>
      </p:sp>
      <p:sp>
        <p:nvSpPr>
          <p:cNvPr id="5" name="Bùi Liễu Powerpoint">
            <a:extLst>
              <a:ext uri="{FF2B5EF4-FFF2-40B4-BE49-F238E27FC236}">
                <a16:creationId xmlns:a16="http://schemas.microsoft.com/office/drawing/2014/main" xmlns="" id="{99389D10-C053-4893-8AE3-9177D6BD9262}"/>
              </a:ext>
            </a:extLst>
          </p:cNvPr>
          <p:cNvSpPr txBox="1"/>
          <p:nvPr/>
        </p:nvSpPr>
        <p:spPr>
          <a:xfrm>
            <a:off x="548763" y="1554852"/>
            <a:ext cx="402842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Happy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friends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Powerpoint">
            <a:extLst>
              <a:ext uri="{FF2B5EF4-FFF2-40B4-BE49-F238E27FC236}">
                <a16:creationId xmlns:a16="http://schemas.microsoft.com/office/drawing/2014/main" xmlns="" id="{16DB501B-5355-42D8-87C8-77FF51B03C8F}"/>
              </a:ext>
            </a:extLst>
          </p:cNvPr>
          <p:cNvSpPr txBox="1"/>
          <p:nvPr/>
        </p:nvSpPr>
        <p:spPr>
          <a:xfrm>
            <a:off x="533400" y="2005831"/>
            <a:ext cx="284486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dirty="0" err="1">
                <a:cs typeface="Arial" panose="020B0604020202020204" pitchFamily="34" charset="0"/>
              </a:rPr>
              <a:t>Back</a:t>
            </a:r>
            <a:r>
              <a:rPr lang="vi-VN" sz="2400" dirty="0"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school.</a:t>
            </a:r>
          </a:p>
        </p:txBody>
      </p:sp>
      <p:sp>
        <p:nvSpPr>
          <p:cNvPr id="7" name="Bùi Liễu Powerpoint">
            <a:extLst>
              <a:ext uri="{FF2B5EF4-FFF2-40B4-BE49-F238E27FC236}">
                <a16:creationId xmlns:a16="http://schemas.microsoft.com/office/drawing/2014/main" xmlns="" id="{3B5D3F68-2EA1-4BBB-A9CA-095EA54CD787}"/>
              </a:ext>
            </a:extLst>
          </p:cNvPr>
          <p:cNvSpPr txBox="1"/>
          <p:nvPr/>
        </p:nvSpPr>
        <p:spPr>
          <a:xfrm>
            <a:off x="554913" y="2460798"/>
            <a:ext cx="54880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400" dirty="0" err="1">
                <a:cs typeface="Arial" panose="020B0604020202020204" pitchFamily="34" charset="0"/>
              </a:rPr>
              <a:t>Learning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and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playing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are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really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cool</a:t>
            </a:r>
            <a:r>
              <a:rPr lang="vi-VN" altLang="zh-CN" sz="2400" dirty="0">
                <a:cs typeface="Arial" panose="020B0604020202020204" pitchFamily="34" charset="0"/>
              </a:rPr>
              <a:t>!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ùi Liễu Powerpoint">
            <a:extLst>
              <a:ext uri="{FF2B5EF4-FFF2-40B4-BE49-F238E27FC236}">
                <a16:creationId xmlns:a16="http://schemas.microsoft.com/office/drawing/2014/main" xmlns="" id="{FC2705A7-E17F-4710-9A7B-B1946ABC01B2}"/>
              </a:ext>
            </a:extLst>
          </p:cNvPr>
          <p:cNvSpPr txBox="1"/>
          <p:nvPr/>
        </p:nvSpPr>
        <p:spPr>
          <a:xfrm>
            <a:off x="2667000" y="886967"/>
            <a:ext cx="396969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Powerpoint">
            <a:extLst>
              <a:ext uri="{FF2B5EF4-FFF2-40B4-BE49-F238E27FC236}">
                <a16:creationId xmlns:a16="http://schemas.microsoft.com/office/drawing/2014/main" xmlns="" id="{C969FD5B-6E99-4D21-B22F-311D34B98BFE}"/>
              </a:ext>
            </a:extLst>
          </p:cNvPr>
          <p:cNvSpPr txBox="1"/>
          <p:nvPr/>
        </p:nvSpPr>
        <p:spPr>
          <a:xfrm>
            <a:off x="3583032" y="3037404"/>
            <a:ext cx="284486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school.</a:t>
            </a:r>
          </a:p>
        </p:txBody>
      </p:sp>
      <p:sp>
        <p:nvSpPr>
          <p:cNvPr id="27" name="Bùi Liễu 0968142780">
            <a:extLst>
              <a:ext uri="{FF2B5EF4-FFF2-40B4-BE49-F238E27FC236}">
                <a16:creationId xmlns:a16="http://schemas.microsoft.com/office/drawing/2014/main" xmlns="" id="{9B325E78-660A-488A-AAAB-D8BE33401DD4}"/>
              </a:ext>
            </a:extLst>
          </p:cNvPr>
          <p:cNvSpPr txBox="1"/>
          <p:nvPr/>
        </p:nvSpPr>
        <p:spPr>
          <a:xfrm>
            <a:off x="3581400" y="3506561"/>
            <a:ext cx="402842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Happy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xmlns="" id="{E18D1C80-90F2-43F1-9010-C18670EF0C5A}"/>
              </a:ext>
            </a:extLst>
          </p:cNvPr>
          <p:cNvSpPr txBox="1"/>
          <p:nvPr/>
        </p:nvSpPr>
        <p:spPr>
          <a:xfrm>
            <a:off x="3604609" y="3962313"/>
            <a:ext cx="284486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dirty="0" err="1">
                <a:cs typeface="Arial" panose="020B0604020202020204" pitchFamily="34" charset="0"/>
              </a:rPr>
              <a:t>Back</a:t>
            </a:r>
            <a:r>
              <a:rPr lang="vi-VN" sz="2400" dirty="0"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school.</a:t>
            </a: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xmlns="" id="{63C6D992-62EC-40DE-9A08-102FF845C49B}"/>
              </a:ext>
            </a:extLst>
          </p:cNvPr>
          <p:cNvSpPr txBox="1"/>
          <p:nvPr/>
        </p:nvSpPr>
        <p:spPr>
          <a:xfrm>
            <a:off x="3581400" y="4396085"/>
            <a:ext cx="54880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400" dirty="0" err="1">
                <a:cs typeface="Arial" panose="020B0604020202020204" pitchFamily="34" charset="0"/>
              </a:rPr>
              <a:t>Learning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and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playing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are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really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cool</a:t>
            </a:r>
            <a:r>
              <a:rPr lang="vi-VN" altLang="zh-CN" sz="2400" dirty="0">
                <a:cs typeface="Arial" panose="020B0604020202020204" pitchFamily="34" charset="0"/>
              </a:rPr>
              <a:t>!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xmlns="" id="{32809640-2B8B-40B9-89F8-A301801693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75"/>
          <a:stretch/>
        </p:blipFill>
        <p:spPr>
          <a:xfrm>
            <a:off x="368484" y="3038951"/>
            <a:ext cx="3027006" cy="1889038"/>
          </a:xfrm>
          <a:prstGeom prst="rect">
            <a:avLst/>
          </a:prstGeom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xmlns="" id="{4A0266A2-853C-4845-A2EA-97873DE63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39"/>
          <a:stretch/>
        </p:blipFill>
        <p:spPr>
          <a:xfrm>
            <a:off x="5772880" y="1121545"/>
            <a:ext cx="2921067" cy="1888044"/>
          </a:xfrm>
          <a:prstGeom prst="rect">
            <a:avLst/>
          </a:prstGeom>
        </p:spPr>
      </p:pic>
      <p:pic>
        <p:nvPicPr>
          <p:cNvPr id="3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876B0A39-B11E-4D77-B3E7-CE4DB261F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9793.1391"/>
                    <p14:bmk name="Bookmark 2" time="14423.1391"/>
                    <p14:bmk name="Bookmark 3" time="19323.1391"/>
                    <p14:bmk name="Bookmark 4" time="24083.1391"/>
                    <p14:bmk name="Bookmark 5" time="33873.1391"/>
                    <p14:bmk name="Bookmark 6" time="38453.1391"/>
                    <p14:bmk name="Bookmark 7" time="43403.1391"/>
                    <p14:bmk name="Bookmark 8" time="48123.1391"/>
                  </p14:bmkLst>
                </p14:media>
              </p:ext>
            </p:ext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800" y="205543"/>
            <a:ext cx="713763" cy="7137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4826826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on the speaker to listen.</a:t>
            </a:r>
          </a:p>
        </p:txBody>
      </p:sp>
    </p:spTree>
    <p:extLst>
      <p:ext uri="{BB962C8B-B14F-4D97-AF65-F5344CB8AC3E}">
        <p14:creationId xmlns:p14="http://schemas.microsoft.com/office/powerpoint/2010/main" val="988576696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3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3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3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3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3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3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3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3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3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3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3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3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3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3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3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3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3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4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6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2" dur="1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3" dur="1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4" dur="1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6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8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0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1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4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5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6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5" grpId="0"/>
          <p:bldP spid="5" grpId="1"/>
          <p:bldP spid="6" grpId="0"/>
          <p:bldP spid="6" grpId="1"/>
          <p:bldP spid="7" grpId="0"/>
          <p:bldP spid="7" grpId="1"/>
          <p:bldP spid="26" grpId="0"/>
          <p:bldP spid="26" grpId="1"/>
          <p:bldP spid="27" grpId="0"/>
          <p:bldP spid="27" grpId="1"/>
          <p:bldP spid="28" grpId="0"/>
          <p:bldP spid="28" grpId="1"/>
          <p:bldP spid="29" grpId="0"/>
          <p:bldP spid="29" grpId="1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6B3ECCB-0095-4C18-8E21-E4DDF91CBF58}"/>
              </a:ext>
            </a:extLst>
          </p:cNvPr>
          <p:cNvGrpSpPr/>
          <p:nvPr/>
        </p:nvGrpSpPr>
        <p:grpSpPr>
          <a:xfrm>
            <a:off x="228600" y="1632933"/>
            <a:ext cx="8686800" cy="3301017"/>
            <a:chOff x="228600" y="1531999"/>
            <a:chExt cx="8686800" cy="330101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C91591E-2061-4899-9378-2925CD272600}"/>
                </a:ext>
              </a:extLst>
            </p:cNvPr>
            <p:cNvGrpSpPr/>
            <p:nvPr/>
          </p:nvGrpSpPr>
          <p:grpSpPr>
            <a:xfrm>
              <a:off x="228600" y="1531999"/>
              <a:ext cx="8686800" cy="3301017"/>
              <a:chOff x="228600" y="1531999"/>
              <a:chExt cx="8686800" cy="330101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4896E1C4-D604-4A7A-B3A9-4786B565B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3" r="1513"/>
              <a:stretch/>
            </p:blipFill>
            <p:spPr>
              <a:xfrm>
                <a:off x="228600" y="1532000"/>
                <a:ext cx="8686800" cy="3301016"/>
              </a:xfrm>
              <a:prstGeom prst="round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07B10B39-CF3A-4D1D-B833-F685AE8CDAB2}"/>
                  </a:ext>
                </a:extLst>
              </p:cNvPr>
              <p:cNvSpPr/>
              <p:nvPr/>
            </p:nvSpPr>
            <p:spPr>
              <a:xfrm>
                <a:off x="4654419" y="1531999"/>
                <a:ext cx="1295400" cy="353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A36A5B4E-F5B6-4504-BB13-2E54003ACBE3}"/>
                </a:ext>
              </a:extLst>
            </p:cNvPr>
            <p:cNvSpPr/>
            <p:nvPr/>
          </p:nvSpPr>
          <p:spPr>
            <a:xfrm>
              <a:off x="2438399" y="3242387"/>
              <a:ext cx="968147" cy="353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5568391" y="4021812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932390" y="172524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93134B80-F593-4AD3-BC3D-F37E38D8652D}"/>
              </a:ext>
            </a:extLst>
          </p:cNvPr>
          <p:cNvSpPr/>
          <p:nvPr/>
        </p:nvSpPr>
        <p:spPr>
          <a:xfrm>
            <a:off x="2110573" y="948057"/>
            <a:ext cx="2590801" cy="433350"/>
          </a:xfrm>
          <a:prstGeom prst="wedgeRoundRectCallout">
            <a:avLst>
              <a:gd name="adj1" fmla="val -3020"/>
              <a:gd name="adj2" fmla="val 7239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My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name’s</a:t>
            </a:r>
            <a:r>
              <a:rPr lang="vi-VN" sz="2000" dirty="0">
                <a:solidFill>
                  <a:schemeClr val="tx1"/>
                </a:solidFill>
              </a:rPr>
              <a:t> 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22BE3BF4-E0A6-4B04-84FD-798C38B4B75A}"/>
              </a:ext>
            </a:extLst>
          </p:cNvPr>
          <p:cNvSpPr/>
          <p:nvPr/>
        </p:nvSpPr>
        <p:spPr>
          <a:xfrm>
            <a:off x="4325237" y="1451473"/>
            <a:ext cx="3877344" cy="433350"/>
          </a:xfrm>
          <a:prstGeom prst="wedgeRoundRectCallout">
            <a:avLst>
              <a:gd name="adj1" fmla="val 2381"/>
              <a:gd name="adj2" fmla="val 7590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Can </a:t>
            </a:r>
            <a:r>
              <a:rPr lang="vi-VN" sz="2000" dirty="0" err="1">
                <a:solidFill>
                  <a:schemeClr val="tx1"/>
                </a:solidFill>
              </a:rPr>
              <a:t>you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tell</a:t>
            </a:r>
            <a:r>
              <a:rPr lang="vi-VN" sz="2000" dirty="0">
                <a:solidFill>
                  <a:schemeClr val="tx1"/>
                </a:solidFill>
              </a:rPr>
              <a:t> me </a:t>
            </a:r>
            <a:r>
              <a:rPr lang="vi-VN" sz="2000" dirty="0" err="1">
                <a:solidFill>
                  <a:schemeClr val="tx1"/>
                </a:solidFill>
              </a:rPr>
              <a:t>about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yourself</a:t>
            </a:r>
            <a:r>
              <a:rPr lang="vi-VN" sz="2000" dirty="0">
                <a:solidFill>
                  <a:schemeClr val="tx1"/>
                </a:solidFill>
              </a:rPr>
              <a:t>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45711431-E357-4B10-8B59-710679038672}"/>
              </a:ext>
            </a:extLst>
          </p:cNvPr>
          <p:cNvSpPr/>
          <p:nvPr/>
        </p:nvSpPr>
        <p:spPr>
          <a:xfrm>
            <a:off x="1346802" y="1545566"/>
            <a:ext cx="2242756" cy="433350"/>
          </a:xfrm>
          <a:prstGeom prst="wedgeRoundRectCallout">
            <a:avLst>
              <a:gd name="adj1" fmla="val 41531"/>
              <a:gd name="adj2" fmla="val 8096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I’m</a:t>
            </a:r>
            <a:r>
              <a:rPr lang="vi-VN" sz="2000" dirty="0">
                <a:solidFill>
                  <a:schemeClr val="tx1"/>
                </a:solidFill>
              </a:rPr>
              <a:t> in ________.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B086197E-02FA-46E8-A481-C828794CD9A1}"/>
              </a:ext>
            </a:extLst>
          </p:cNvPr>
          <p:cNvSpPr/>
          <p:nvPr/>
        </p:nvSpPr>
        <p:spPr>
          <a:xfrm>
            <a:off x="4191723" y="3550575"/>
            <a:ext cx="1872866" cy="688549"/>
          </a:xfrm>
          <a:prstGeom prst="wedgeRoundRectCallout">
            <a:avLst>
              <a:gd name="adj1" fmla="val -42268"/>
              <a:gd name="adj2" fmla="val -68500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My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birthday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is</a:t>
            </a:r>
            <a:r>
              <a:rPr lang="vi-VN" sz="2000" dirty="0">
                <a:solidFill>
                  <a:schemeClr val="tx1"/>
                </a:solidFill>
              </a:rPr>
              <a:t> in 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3FBA1FA2-A8DE-4048-8EFC-B566F6D14733}"/>
              </a:ext>
            </a:extLst>
          </p:cNvPr>
          <p:cNvSpPr/>
          <p:nvPr/>
        </p:nvSpPr>
        <p:spPr>
          <a:xfrm>
            <a:off x="1798842" y="3504812"/>
            <a:ext cx="2241919" cy="433350"/>
          </a:xfrm>
          <a:prstGeom prst="wedgeRoundRectCallout">
            <a:avLst>
              <a:gd name="adj1" fmla="val 37190"/>
              <a:gd name="adj2" fmla="val -9311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I </a:t>
            </a:r>
            <a:r>
              <a:rPr lang="vi-VN" sz="2000" dirty="0" err="1">
                <a:solidFill>
                  <a:schemeClr val="tx1"/>
                </a:solidFill>
              </a:rPr>
              <a:t>live</a:t>
            </a:r>
            <a:r>
              <a:rPr lang="vi-VN" sz="2000" dirty="0">
                <a:solidFill>
                  <a:schemeClr val="tx1"/>
                </a:solidFill>
              </a:rPr>
              <a:t> in the 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0968142780">
            <a:extLst>
              <a:ext uri="{FF2B5EF4-FFF2-40B4-BE49-F238E27FC236}">
                <a16:creationId xmlns:a16="http://schemas.microsoft.com/office/drawing/2014/main" xmlns="" id="{711E38A1-041F-4F39-88EB-E79027EC9B6B}"/>
              </a:ext>
            </a:extLst>
          </p:cNvPr>
          <p:cNvSpPr/>
          <p:nvPr/>
        </p:nvSpPr>
        <p:spPr>
          <a:xfrm rot="12731077">
            <a:off x="4746136" y="2778916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xmlns="" id="{2E0C0D3C-B10E-4062-8942-57CAC52EEC48}"/>
              </a:ext>
            </a:extLst>
          </p:cNvPr>
          <p:cNvSpPr txBox="1"/>
          <p:nvPr/>
        </p:nvSpPr>
        <p:spPr>
          <a:xfrm>
            <a:off x="3539429" y="949096"/>
            <a:ext cx="1114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>
            <a:extLst>
              <a:ext uri="{FF2B5EF4-FFF2-40B4-BE49-F238E27FC236}">
                <a16:creationId xmlns:a16="http://schemas.microsoft.com/office/drawing/2014/main" xmlns="" id="{0EF41675-8E72-45F6-8C39-3958FAD88C38}"/>
              </a:ext>
            </a:extLst>
          </p:cNvPr>
          <p:cNvSpPr txBox="1"/>
          <p:nvPr/>
        </p:nvSpPr>
        <p:spPr>
          <a:xfrm>
            <a:off x="2122647" y="1562186"/>
            <a:ext cx="1489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5D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xmlns="" id="{17D8DE91-C8B4-41B4-A159-B4517C0DA61B}"/>
              </a:ext>
            </a:extLst>
          </p:cNvPr>
          <p:cNvSpPr txBox="1"/>
          <p:nvPr/>
        </p:nvSpPr>
        <p:spPr>
          <a:xfrm>
            <a:off x="3250951" y="3470926"/>
            <a:ext cx="814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">
            <a:extLst>
              <a:ext uri="{FF2B5EF4-FFF2-40B4-BE49-F238E27FC236}">
                <a16:creationId xmlns:a16="http://schemas.microsoft.com/office/drawing/2014/main" xmlns="" id="{C165A272-A434-4613-B78C-7ECFB33EB86C}"/>
              </a:ext>
            </a:extLst>
          </p:cNvPr>
          <p:cNvSpPr txBox="1"/>
          <p:nvPr/>
        </p:nvSpPr>
        <p:spPr>
          <a:xfrm>
            <a:off x="4787260" y="3840352"/>
            <a:ext cx="1227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947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Bùi Liễu Powerpoint">
            <a:extLst>
              <a:ext uri="{FF2B5EF4-FFF2-40B4-BE49-F238E27FC236}">
                <a16:creationId xmlns:a16="http://schemas.microsoft.com/office/drawing/2014/main" xmlns="" id="{D1544640-1F53-474E-8C05-56D0B3B0976B}"/>
              </a:ext>
            </a:extLst>
          </p:cNvPr>
          <p:cNvGrpSpPr/>
          <p:nvPr/>
        </p:nvGrpSpPr>
        <p:grpSpPr>
          <a:xfrm>
            <a:off x="228600" y="1516148"/>
            <a:ext cx="8686800" cy="3301017"/>
            <a:chOff x="228600" y="1632933"/>
            <a:chExt cx="8686800" cy="330101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26B3ECCB-0095-4C18-8E21-E4DDF91CBF58}"/>
                </a:ext>
              </a:extLst>
            </p:cNvPr>
            <p:cNvGrpSpPr/>
            <p:nvPr/>
          </p:nvGrpSpPr>
          <p:grpSpPr>
            <a:xfrm>
              <a:off x="228600" y="1632933"/>
              <a:ext cx="8686800" cy="3301017"/>
              <a:chOff x="228600" y="1531999"/>
              <a:chExt cx="8686800" cy="330101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CC91591E-2061-4899-9378-2925CD272600}"/>
                  </a:ext>
                </a:extLst>
              </p:cNvPr>
              <p:cNvGrpSpPr/>
              <p:nvPr/>
            </p:nvGrpSpPr>
            <p:grpSpPr>
              <a:xfrm>
                <a:off x="228600" y="1531999"/>
                <a:ext cx="8686800" cy="3301017"/>
                <a:chOff x="228600" y="1531999"/>
                <a:chExt cx="8686800" cy="3301017"/>
              </a:xfrm>
            </p:grpSpPr>
            <p:pic>
              <p:nvPicPr>
                <p:cNvPr id="8" name="Bùi Liễu Powerpoint">
                  <a:extLst>
                    <a:ext uri="{FF2B5EF4-FFF2-40B4-BE49-F238E27FC236}">
                      <a16:creationId xmlns:a16="http://schemas.microsoft.com/office/drawing/2014/main" xmlns="" id="{4896E1C4-D604-4A7A-B3A9-4786B565BC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13" t="3048" r="1513"/>
                <a:stretch/>
              </p:blipFill>
              <p:spPr>
                <a:xfrm>
                  <a:off x="228600" y="1632616"/>
                  <a:ext cx="8686800" cy="3200400"/>
                </a:xfrm>
                <a:prstGeom prst="roundRect">
                  <a:avLst/>
                </a:prstGeom>
              </p:spPr>
            </p:pic>
            <p:sp>
              <p:nvSpPr>
                <p:cNvPr id="5" name="Bùi Liễu Powerpoint">
                  <a:extLst>
                    <a:ext uri="{FF2B5EF4-FFF2-40B4-BE49-F238E27FC236}">
                      <a16:creationId xmlns:a16="http://schemas.microsoft.com/office/drawing/2014/main" xmlns="" id="{07B10B39-CF3A-4D1D-B833-F685AE8CDAB2}"/>
                    </a:ext>
                  </a:extLst>
                </p:cNvPr>
                <p:cNvSpPr/>
                <p:nvPr/>
              </p:nvSpPr>
              <p:spPr>
                <a:xfrm>
                  <a:off x="4654419" y="1531999"/>
                  <a:ext cx="755781" cy="2913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Bùi Liễu Powerpoint">
                <a:extLst>
                  <a:ext uri="{FF2B5EF4-FFF2-40B4-BE49-F238E27FC236}">
                    <a16:creationId xmlns:a16="http://schemas.microsoft.com/office/drawing/2014/main" xmlns="" id="{A36A5B4E-F5B6-4504-BB13-2E54003ACBE3}"/>
                  </a:ext>
                </a:extLst>
              </p:cNvPr>
              <p:cNvSpPr/>
              <p:nvPr/>
            </p:nvSpPr>
            <p:spPr>
              <a:xfrm flipH="1">
                <a:off x="1752599" y="3449641"/>
                <a:ext cx="1752595" cy="480664"/>
              </a:xfrm>
              <a:prstGeom prst="snip1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Bùi Liễu Powerpoint">
              <a:extLst>
                <a:ext uri="{FF2B5EF4-FFF2-40B4-BE49-F238E27FC236}">
                  <a16:creationId xmlns:a16="http://schemas.microsoft.com/office/drawing/2014/main" xmlns="" id="{0A4C4046-6462-49D6-83EA-727571154EAD}"/>
                </a:ext>
              </a:extLst>
            </p:cNvPr>
            <p:cNvSpPr/>
            <p:nvPr/>
          </p:nvSpPr>
          <p:spPr>
            <a:xfrm flipH="1">
              <a:off x="2550203" y="3102990"/>
              <a:ext cx="870584" cy="480664"/>
            </a:xfrm>
            <a:prstGeom prst="snip1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Bùi Liễu Powerpoint"/>
          <p:cNvSpPr/>
          <p:nvPr/>
        </p:nvSpPr>
        <p:spPr>
          <a:xfrm>
            <a:off x="5568391" y="3905027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Powerpoint"/>
          <p:cNvSpPr txBox="1">
            <a:spLocks/>
          </p:cNvSpPr>
          <p:nvPr/>
        </p:nvSpPr>
        <p:spPr>
          <a:xfrm>
            <a:off x="1066800" y="280704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4" name="Bùi Liễu Powerpoint">
            <a:extLst>
              <a:ext uri="{FF2B5EF4-FFF2-40B4-BE49-F238E27FC236}">
                <a16:creationId xmlns:a16="http://schemas.microsoft.com/office/drawing/2014/main" xmlns="" id="{93134B80-F593-4AD3-BC3D-F37E38D8652D}"/>
              </a:ext>
            </a:extLst>
          </p:cNvPr>
          <p:cNvSpPr/>
          <p:nvPr/>
        </p:nvSpPr>
        <p:spPr>
          <a:xfrm>
            <a:off x="4703865" y="895350"/>
            <a:ext cx="2242757" cy="433350"/>
          </a:xfrm>
          <a:prstGeom prst="wedgeRoundRectCallout">
            <a:avLst>
              <a:gd name="adj1" fmla="val -3020"/>
              <a:gd name="adj2" fmla="val 7239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My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name’s</a:t>
            </a:r>
            <a:r>
              <a:rPr lang="vi-VN" sz="2000" dirty="0">
                <a:solidFill>
                  <a:schemeClr val="tx1"/>
                </a:solidFill>
              </a:rPr>
              <a:t> 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Bùi Liễu Powerpoint">
            <a:extLst>
              <a:ext uri="{FF2B5EF4-FFF2-40B4-BE49-F238E27FC236}">
                <a16:creationId xmlns:a16="http://schemas.microsoft.com/office/drawing/2014/main" xmlns="" id="{22BE3BF4-E0A6-4B04-84FD-798C38B4B75A}"/>
              </a:ext>
            </a:extLst>
          </p:cNvPr>
          <p:cNvSpPr/>
          <p:nvPr/>
        </p:nvSpPr>
        <p:spPr>
          <a:xfrm>
            <a:off x="321999" y="1250044"/>
            <a:ext cx="3877344" cy="433350"/>
          </a:xfrm>
          <a:prstGeom prst="wedgeRoundRectCallout">
            <a:avLst>
              <a:gd name="adj1" fmla="val 34807"/>
              <a:gd name="adj2" fmla="val 8997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Can </a:t>
            </a:r>
            <a:r>
              <a:rPr lang="vi-VN" sz="2000" dirty="0" err="1">
                <a:solidFill>
                  <a:schemeClr val="tx1"/>
                </a:solidFill>
              </a:rPr>
              <a:t>you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tell</a:t>
            </a:r>
            <a:r>
              <a:rPr lang="vi-VN" sz="2000" dirty="0">
                <a:solidFill>
                  <a:schemeClr val="tx1"/>
                </a:solidFill>
              </a:rPr>
              <a:t> me </a:t>
            </a:r>
            <a:r>
              <a:rPr lang="vi-VN" sz="2000" dirty="0" err="1">
                <a:solidFill>
                  <a:schemeClr val="tx1"/>
                </a:solidFill>
              </a:rPr>
              <a:t>about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yourself</a:t>
            </a:r>
            <a:r>
              <a:rPr lang="vi-VN" sz="2000" dirty="0">
                <a:solidFill>
                  <a:schemeClr val="tx1"/>
                </a:solidFill>
              </a:rPr>
              <a:t>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xmlns="" id="{45711431-E357-4B10-8B59-710679038672}"/>
              </a:ext>
            </a:extLst>
          </p:cNvPr>
          <p:cNvSpPr/>
          <p:nvPr/>
        </p:nvSpPr>
        <p:spPr>
          <a:xfrm>
            <a:off x="5881398" y="1407387"/>
            <a:ext cx="2242756" cy="433350"/>
          </a:xfrm>
          <a:prstGeom prst="wedgeRoundRectCallout">
            <a:avLst>
              <a:gd name="adj1" fmla="val 41531"/>
              <a:gd name="adj2" fmla="val 8096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I’m</a:t>
            </a:r>
            <a:r>
              <a:rPr lang="vi-VN" sz="2000" dirty="0">
                <a:solidFill>
                  <a:schemeClr val="tx1"/>
                </a:solidFill>
              </a:rPr>
              <a:t> in ________.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xmlns="" id="{B086197E-02FA-46E8-A481-C828794CD9A1}"/>
              </a:ext>
            </a:extLst>
          </p:cNvPr>
          <p:cNvSpPr/>
          <p:nvPr/>
        </p:nvSpPr>
        <p:spPr>
          <a:xfrm>
            <a:off x="6364101" y="3982644"/>
            <a:ext cx="1902198" cy="688549"/>
          </a:xfrm>
          <a:prstGeom prst="wedgeRoundRectCallout">
            <a:avLst>
              <a:gd name="adj1" fmla="val 35474"/>
              <a:gd name="adj2" fmla="val -7403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My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birthday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is</a:t>
            </a:r>
            <a:r>
              <a:rPr lang="vi-VN" sz="2000" dirty="0">
                <a:solidFill>
                  <a:schemeClr val="tx1"/>
                </a:solidFill>
              </a:rPr>
              <a:t> in _________.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Bùi Liễu 0968142780d 15">
            <a:extLst>
              <a:ext uri="{FF2B5EF4-FFF2-40B4-BE49-F238E27FC236}">
                <a16:creationId xmlns:a16="http://schemas.microsoft.com/office/drawing/2014/main" xmlns="" id="{3FBA1FA2-A8DE-4048-8EFC-B566F6D14733}"/>
              </a:ext>
            </a:extLst>
          </p:cNvPr>
          <p:cNvSpPr/>
          <p:nvPr/>
        </p:nvSpPr>
        <p:spPr>
          <a:xfrm>
            <a:off x="4029441" y="3235543"/>
            <a:ext cx="1999504" cy="860216"/>
          </a:xfrm>
          <a:prstGeom prst="wedgeRoundRectCallout">
            <a:avLst>
              <a:gd name="adj1" fmla="val 35717"/>
              <a:gd name="adj2" fmla="val -7001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chemeClr val="tx1"/>
                </a:solidFill>
              </a:rPr>
              <a:t>I </a:t>
            </a:r>
            <a:r>
              <a:rPr lang="vi-VN" sz="2000" dirty="0" err="1">
                <a:solidFill>
                  <a:schemeClr val="tx1"/>
                </a:solidFill>
              </a:rPr>
              <a:t>live</a:t>
            </a:r>
            <a:r>
              <a:rPr lang="vi-VN" sz="2000" dirty="0">
                <a:solidFill>
                  <a:schemeClr val="tx1"/>
                </a:solidFill>
              </a:rPr>
              <a:t> in the __________.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xmlns="" id="{711E38A1-041F-4F39-88EB-E79027EC9B6B}"/>
              </a:ext>
            </a:extLst>
          </p:cNvPr>
          <p:cNvSpPr/>
          <p:nvPr/>
        </p:nvSpPr>
        <p:spPr>
          <a:xfrm rot="8868923" flipH="1">
            <a:off x="5154610" y="2660230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xmlns="" id="{2E0C0D3C-B10E-4062-8942-57CAC52EEC48}"/>
              </a:ext>
            </a:extLst>
          </p:cNvPr>
          <p:cNvSpPr txBox="1"/>
          <p:nvPr/>
        </p:nvSpPr>
        <p:spPr>
          <a:xfrm>
            <a:off x="6200210" y="900391"/>
            <a:ext cx="1114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xmlns="" id="{0EF41675-8E72-45F6-8C39-3958FAD88C38}"/>
              </a:ext>
            </a:extLst>
          </p:cNvPr>
          <p:cNvSpPr txBox="1"/>
          <p:nvPr/>
        </p:nvSpPr>
        <p:spPr>
          <a:xfrm>
            <a:off x="6690216" y="1407387"/>
            <a:ext cx="1489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4C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xmlns="" id="{17D8DE91-C8B4-41B4-A159-B4517C0DA61B}"/>
              </a:ext>
            </a:extLst>
          </p:cNvPr>
          <p:cNvSpPr txBox="1"/>
          <p:nvPr/>
        </p:nvSpPr>
        <p:spPr>
          <a:xfrm>
            <a:off x="3959266" y="3604702"/>
            <a:ext cx="1657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xmlns="" id="{C165A272-A434-4613-B78C-7ECFB33EB86C}"/>
              </a:ext>
            </a:extLst>
          </p:cNvPr>
          <p:cNvSpPr txBox="1"/>
          <p:nvPr/>
        </p:nvSpPr>
        <p:spPr>
          <a:xfrm>
            <a:off x="6723041" y="4289986"/>
            <a:ext cx="176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493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828800" y="666750"/>
            <a:ext cx="6143625" cy="3276600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EB01FEA5-E320-48D2-9FC0-B18DB097EE6F}"/>
              </a:ext>
            </a:extLst>
          </p:cNvPr>
          <p:cNvSpPr txBox="1"/>
          <p:nvPr/>
        </p:nvSpPr>
        <p:spPr>
          <a:xfrm>
            <a:off x="3124200" y="2190750"/>
            <a:ext cx="44958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Fun corner </a:t>
            </a:r>
          </a:p>
          <a:p>
            <a:r>
              <a:rPr lang="en-US" sz="48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&amp; wrap-up</a:t>
            </a:r>
          </a:p>
        </p:txBody>
      </p:sp>
    </p:spTree>
    <p:extLst>
      <p:ext uri="{BB962C8B-B14F-4D97-AF65-F5344CB8AC3E}">
        <p14:creationId xmlns:p14="http://schemas.microsoft.com/office/powerpoint/2010/main" val="210856048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Powerpoint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rmeno-ExtraBold" panose="02020500000000000000" pitchFamily="18" charset="0"/>
              <a:ea typeface="Barmeno-ExtraBold" panose="02020500000000000000" pitchFamily="18" charset="0"/>
              <a:cs typeface="Barmeno-ExtraBold" panose="02020500000000000000" pitchFamily="18" charset="0"/>
            </a:endParaRPr>
          </a:p>
        </p:txBody>
      </p:sp>
      <p:sp>
        <p:nvSpPr>
          <p:cNvPr id="4" name="Bùi Liễu Powerpoint"/>
          <p:cNvSpPr txBox="1"/>
          <p:nvPr/>
        </p:nvSpPr>
        <p:spPr>
          <a:xfrm>
            <a:off x="1219200" y="986879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DORAEMON</a:t>
            </a:r>
          </a:p>
        </p:txBody>
      </p:sp>
      <p:pic>
        <p:nvPicPr>
          <p:cNvPr id="8" name="Bùi Liễu Powerpoint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0" y="1371600"/>
            <a:ext cx="2000250" cy="2538389"/>
          </a:xfrm>
          <a:prstGeom prst="rect">
            <a:avLst/>
          </a:prstGeom>
        </p:spPr>
      </p:pic>
      <p:pic>
        <p:nvPicPr>
          <p:cNvPr id="9" name="Bùi Liễu Powerpoi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3000" y="2857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499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 numSld="11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7404" y="0"/>
            <a:ext cx="9144000" cy="5143500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1676834" y="2328796"/>
            <a:ext cx="264838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4686300" y="3392417"/>
            <a:ext cx="258733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5"/>
          <p:cNvSpPr/>
          <p:nvPr/>
        </p:nvSpPr>
        <p:spPr>
          <a:xfrm>
            <a:off x="1676833" y="3392417"/>
            <a:ext cx="264838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ounded Rectangle 6"/>
          <p:cNvSpPr/>
          <p:nvPr/>
        </p:nvSpPr>
        <p:spPr>
          <a:xfrm>
            <a:off x="4686300" y="2333915"/>
            <a:ext cx="258733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1676833" y="2350032"/>
            <a:ext cx="264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Times New Roman" pitchFamily="18" charset="0"/>
              </a:rPr>
              <a:t>A. </a:t>
            </a:r>
            <a:r>
              <a:rPr lang="en-US" sz="2800" dirty="0">
                <a:latin typeface="Comic Sans MS" panose="030F0702030302020204" pitchFamily="66" charset="0"/>
                <a:cs typeface="Times New Roman" pitchFamily="18" charset="0"/>
              </a:rPr>
              <a:t>city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86300" y="2375120"/>
            <a:ext cx="2450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Times New Roman" pitchFamily="18" charset="0"/>
              </a:rPr>
              <a:t>B. </a:t>
            </a:r>
            <a:r>
              <a:rPr lang="en-US" altLang="zh-CN" sz="2800" dirty="0">
                <a:latin typeface="Comic Sans MS" panose="030F0702030302020204" pitchFamily="66" charset="0"/>
                <a:cs typeface="Times New Roman" pitchFamily="18" charset="0"/>
              </a:rPr>
              <a:t>Class 5B</a:t>
            </a:r>
            <a:endParaRPr lang="en-US" sz="28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8165" y="3445132"/>
            <a:ext cx="2490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Times New Roman" pitchFamily="18" charset="0"/>
              </a:rPr>
              <a:t>D. </a:t>
            </a:r>
            <a:r>
              <a:rPr lang="en-US" sz="2800" dirty="0">
                <a:latin typeface="Comic Sans MS" panose="030F0702030302020204" pitchFamily="66" charset="0"/>
                <a:cs typeface="Times New Roman" pitchFamily="18" charset="0"/>
              </a:rPr>
              <a:t>Class 5A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03693" y="3445132"/>
            <a:ext cx="2729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  <a:cs typeface="Times New Roman" pitchFamily="18" charset="0"/>
              </a:rPr>
              <a:t>C.</a:t>
            </a:r>
            <a:r>
              <a:rPr lang="vi-VN" sz="2800" b="1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  <a:cs typeface="Times New Roman" pitchFamily="18" charset="0"/>
              </a:rPr>
              <a:t>countryside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772395" y="2097255"/>
            <a:ext cx="1024801" cy="10854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822089" y="3257550"/>
            <a:ext cx="1024801" cy="1085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786636" y="3534209"/>
            <a:ext cx="1024801" cy="1085488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 flipH="1">
            <a:off x="802864" y="2153331"/>
            <a:ext cx="856384" cy="103000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29000" y="514350"/>
            <a:ext cx="2356426" cy="15473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9868" y="664766"/>
            <a:ext cx="1934690" cy="1229043"/>
          </a:xfrm>
          <a:prstGeom prst="roundRect">
            <a:avLst>
              <a:gd name="adj" fmla="val 13962"/>
            </a:avLst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915" y="4412937"/>
            <a:ext cx="535409" cy="547241"/>
          </a:xfrm>
          <a:prstGeom prst="rect">
            <a:avLst/>
          </a:prstGeom>
        </p:spPr>
      </p:pic>
      <p:pic>
        <p:nvPicPr>
          <p:cNvPr id="2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11804" y="855238"/>
            <a:ext cx="461953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2634" y="304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1/10</a:t>
            </a:r>
          </a:p>
        </p:txBody>
      </p:sp>
    </p:spTree>
    <p:extLst>
      <p:ext uri="{BB962C8B-B14F-4D97-AF65-F5344CB8AC3E}">
        <p14:creationId xmlns:p14="http://schemas.microsoft.com/office/powerpoint/2010/main" val="318803081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7404" y="0"/>
            <a:ext cx="9144000" cy="5143500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1676833" y="2252596"/>
            <a:ext cx="266656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4686300" y="3478070"/>
            <a:ext cx="263111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5"/>
          <p:cNvSpPr/>
          <p:nvPr/>
        </p:nvSpPr>
        <p:spPr>
          <a:xfrm>
            <a:off x="1771651" y="3478070"/>
            <a:ext cx="255356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ounded Rectangle 6"/>
          <p:cNvSpPr/>
          <p:nvPr/>
        </p:nvSpPr>
        <p:spPr>
          <a:xfrm>
            <a:off x="4686300" y="2257715"/>
            <a:ext cx="258733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4686105" y="2284291"/>
            <a:ext cx="264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Times New Roman" pitchFamily="18" charset="0"/>
              </a:rPr>
              <a:t>B. </a:t>
            </a:r>
            <a:r>
              <a:rPr lang="en-US" sz="2800" dirty="0">
                <a:latin typeface="Comic Sans MS" panose="030F0702030302020204" pitchFamily="66" charset="0"/>
                <a:cs typeface="Times New Roman" pitchFamily="18" charset="0"/>
              </a:rPr>
              <a:t>Class 5B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60876" y="2285637"/>
            <a:ext cx="2614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Times New Roman" pitchFamily="18" charset="0"/>
              </a:rPr>
              <a:t>A. </a:t>
            </a:r>
            <a:r>
              <a:rPr lang="en-US" sz="2800" dirty="0">
                <a:latin typeface="Comic Sans MS" panose="030F0702030302020204" pitchFamily="66" charset="0"/>
                <a:cs typeface="Times New Roman" pitchFamily="18" charset="0"/>
              </a:rPr>
              <a:t>city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83211" y="3522646"/>
            <a:ext cx="2786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Times New Roman" pitchFamily="18" charset="0"/>
              </a:rPr>
              <a:t>D. </a:t>
            </a:r>
            <a:r>
              <a:rPr lang="en-US" sz="2800" dirty="0">
                <a:latin typeface="Comic Sans MS" panose="030F0702030302020204" pitchFamily="66" charset="0"/>
                <a:cs typeface="Times New Roman" pitchFamily="18" charset="0"/>
              </a:rPr>
              <a:t>countryside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6584" y="3530581"/>
            <a:ext cx="2548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Times New Roman" pitchFamily="18" charset="0"/>
              </a:rPr>
              <a:t>C.</a:t>
            </a:r>
            <a:r>
              <a:rPr lang="vi-VN" sz="2800" b="1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  <a:cs typeface="Times New Roman" pitchFamily="18" charset="0"/>
              </a:rPr>
              <a:t>Class 5A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1399384" y="2234816"/>
            <a:ext cx="1024801" cy="10854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915960" y="3335752"/>
            <a:ext cx="1024801" cy="1085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786636" y="3619862"/>
            <a:ext cx="1024801" cy="1085488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6967149" y="2309916"/>
            <a:ext cx="856384" cy="103000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29000" y="488122"/>
            <a:ext cx="2356426" cy="15473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172CD26-48D5-4E3B-AA75-7BD479D4C3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4104" y="653942"/>
            <a:ext cx="1926217" cy="1203886"/>
          </a:xfrm>
          <a:prstGeom prst="roundRect">
            <a:avLst>
              <a:gd name="adj" fmla="val 12524"/>
            </a:avLst>
          </a:prstGeom>
        </p:spPr>
      </p:pic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33" y="4380607"/>
            <a:ext cx="535409" cy="547241"/>
          </a:xfrm>
          <a:prstGeom prst="rect">
            <a:avLst/>
          </a:prstGeom>
        </p:spPr>
      </p:pic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63999" y="254577"/>
            <a:ext cx="461953" cy="457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12634" y="304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2/10</a:t>
            </a:r>
          </a:p>
        </p:txBody>
      </p:sp>
    </p:spTree>
    <p:extLst>
      <p:ext uri="{BB962C8B-B14F-4D97-AF65-F5344CB8AC3E}">
        <p14:creationId xmlns:p14="http://schemas.microsoft.com/office/powerpoint/2010/main" val="120447032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-12484"/>
            <a:ext cx="9144000" cy="5339831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5114152" y="3283920"/>
            <a:ext cx="279319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77631" y="1859973"/>
            <a:ext cx="2622533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28087" y="3257550"/>
            <a:ext cx="260728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05400" y="1859973"/>
            <a:ext cx="277788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8087" y="1913720"/>
            <a:ext cx="240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4450" y="1902643"/>
            <a:ext cx="2395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roar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07040" y="3325552"/>
            <a:ext cx="2742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run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22281" y="3325553"/>
            <a:ext cx="280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sing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295450" y="1909469"/>
            <a:ext cx="922193" cy="9768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422187" y="3331653"/>
            <a:ext cx="922193" cy="976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4091367" y="3194221"/>
            <a:ext cx="922193" cy="976803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2" y="1675155"/>
            <a:ext cx="1003292" cy="121111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DCE6CB3-642A-45A6-AAEF-A6577C6EC1A9}"/>
              </a:ext>
            </a:extLst>
          </p:cNvPr>
          <p:cNvSpPr txBox="1"/>
          <p:nvPr/>
        </p:nvSpPr>
        <p:spPr>
          <a:xfrm>
            <a:off x="2565803" y="690680"/>
            <a:ext cx="441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Choose the odd one out.</a:t>
            </a:r>
          </a:p>
        </p:txBody>
      </p:sp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933" y="4522262"/>
            <a:ext cx="535409" cy="547241"/>
          </a:xfrm>
          <a:prstGeom prst="rect">
            <a:avLst/>
          </a:prstGeom>
        </p:spPr>
      </p:pic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15727" y="252530"/>
            <a:ext cx="461953" cy="457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2634" y="304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3/10</a:t>
            </a:r>
          </a:p>
        </p:txBody>
      </p:sp>
    </p:spTree>
    <p:extLst>
      <p:ext uri="{BB962C8B-B14F-4D97-AF65-F5344CB8AC3E}">
        <p14:creationId xmlns:p14="http://schemas.microsoft.com/office/powerpoint/2010/main" val="319347137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-12484"/>
            <a:ext cx="9144000" cy="5339831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4778726" y="3390808"/>
            <a:ext cx="279319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42205" y="2411306"/>
            <a:ext cx="2622533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92661" y="3364438"/>
            <a:ext cx="260728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69974" y="2411306"/>
            <a:ext cx="277788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2660" y="3429940"/>
            <a:ext cx="2697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countryside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9974" y="2505146"/>
            <a:ext cx="3062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mountains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8726" y="3483610"/>
            <a:ext cx="2793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2205" y="2472851"/>
            <a:ext cx="2891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A. </a:t>
            </a:r>
            <a:r>
              <a:rPr lang="en-US" sz="280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town</a:t>
            </a:r>
            <a:endParaRPr lang="en-US" sz="28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013483" y="2355391"/>
            <a:ext cx="922193" cy="9768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110823" y="3393507"/>
            <a:ext cx="922193" cy="976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705066" y="2356947"/>
            <a:ext cx="922193" cy="976803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7" y="3139661"/>
            <a:ext cx="1003292" cy="121111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DCE6CB3-642A-45A6-AAEF-A6577C6EC1A9}"/>
              </a:ext>
            </a:extLst>
          </p:cNvPr>
          <p:cNvSpPr txBox="1"/>
          <p:nvPr/>
        </p:nvSpPr>
        <p:spPr>
          <a:xfrm>
            <a:off x="1840648" y="188470"/>
            <a:ext cx="6349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Can you tell me about yourself?</a:t>
            </a:r>
          </a:p>
          <a:p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 live in the ____.</a:t>
            </a:r>
          </a:p>
        </p:txBody>
      </p:sp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933" y="4522262"/>
            <a:ext cx="535409" cy="547241"/>
          </a:xfrm>
          <a:prstGeom prst="rect">
            <a:avLst/>
          </a:prstGeom>
        </p:spPr>
      </p:pic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32620" y="314560"/>
            <a:ext cx="461953" cy="457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4154" y="304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4/10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661B03B-EC2F-6A65-1A24-4FD49CA0C1AA}"/>
              </a:ext>
            </a:extLst>
          </p:cNvPr>
          <p:cNvGrpSpPr/>
          <p:nvPr/>
        </p:nvGrpSpPr>
        <p:grpSpPr>
          <a:xfrm>
            <a:off x="5562600" y="828020"/>
            <a:ext cx="2180621" cy="1412968"/>
            <a:chOff x="3361921" y="167285"/>
            <a:chExt cx="2421662" cy="158713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xmlns="" id="{0A815F3B-1587-0361-BB09-D9375525A4D4}"/>
                </a:ext>
              </a:extLst>
            </p:cNvPr>
            <p:cNvSpPr/>
            <p:nvPr/>
          </p:nvSpPr>
          <p:spPr>
            <a:xfrm>
              <a:off x="3361921" y="167285"/>
              <a:ext cx="2421662" cy="15871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6B92BFB2-8F40-4F32-8A03-651E02F09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86639" y="313150"/>
              <a:ext cx="2046929" cy="1295400"/>
            </a:xfrm>
            <a:prstGeom prst="roundRect">
              <a:avLst>
                <a:gd name="adj" fmla="val 14100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404142024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-12484"/>
            <a:ext cx="9144000" cy="5339831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4778726" y="3649648"/>
            <a:ext cx="279319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42205" y="2670146"/>
            <a:ext cx="2622533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92661" y="3623278"/>
            <a:ext cx="260728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69974" y="2670146"/>
            <a:ext cx="277788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2660" y="3688780"/>
            <a:ext cx="2697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Class 5A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9974" y="2763986"/>
            <a:ext cx="3062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village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8726" y="3742450"/>
            <a:ext cx="2793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2205" y="2731691"/>
            <a:ext cx="2891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Class 5B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013483" y="2614231"/>
            <a:ext cx="922193" cy="9768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110823" y="3652347"/>
            <a:ext cx="922193" cy="976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705066" y="2615787"/>
            <a:ext cx="922193" cy="976803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7" y="3398501"/>
            <a:ext cx="1003292" cy="121111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DCE6CB3-642A-45A6-AAEF-A6577C6EC1A9}"/>
              </a:ext>
            </a:extLst>
          </p:cNvPr>
          <p:cNvSpPr txBox="1"/>
          <p:nvPr/>
        </p:nvSpPr>
        <p:spPr>
          <a:xfrm>
            <a:off x="1828800" y="407907"/>
            <a:ext cx="6349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Can you tell me about yourself?</a:t>
            </a:r>
          </a:p>
          <a:p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I’m in ____.</a:t>
            </a:r>
          </a:p>
        </p:txBody>
      </p:sp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933" y="4522262"/>
            <a:ext cx="535409" cy="547241"/>
          </a:xfrm>
          <a:prstGeom prst="rect">
            <a:avLst/>
          </a:prstGeom>
        </p:spPr>
      </p:pic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32620" y="314560"/>
            <a:ext cx="461953" cy="457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10724" y="24854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5/10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661B03B-EC2F-6A65-1A24-4FD49CA0C1AA}"/>
              </a:ext>
            </a:extLst>
          </p:cNvPr>
          <p:cNvGrpSpPr/>
          <p:nvPr/>
        </p:nvGrpSpPr>
        <p:grpSpPr>
          <a:xfrm>
            <a:off x="5101777" y="1006382"/>
            <a:ext cx="2180621" cy="1412968"/>
            <a:chOff x="3361921" y="167285"/>
            <a:chExt cx="2421662" cy="158713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xmlns="" id="{0A815F3B-1587-0361-BB09-D9375525A4D4}"/>
                </a:ext>
              </a:extLst>
            </p:cNvPr>
            <p:cNvSpPr/>
            <p:nvPr/>
          </p:nvSpPr>
          <p:spPr>
            <a:xfrm>
              <a:off x="3361921" y="167285"/>
              <a:ext cx="2421662" cy="15871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6B92BFB2-8F40-4F32-8A03-651E02F09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" b="397"/>
            <a:stretch/>
          </p:blipFill>
          <p:spPr>
            <a:xfrm>
              <a:off x="3586639" y="313150"/>
              <a:ext cx="2046929" cy="1295400"/>
            </a:xfrm>
            <a:prstGeom prst="roundRect">
              <a:avLst>
                <a:gd name="adj" fmla="val 14100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382379747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4212"/>
            <a:ext cx="9144000" cy="5339831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1780556" y="3682447"/>
            <a:ext cx="201895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01981" y="3662011"/>
            <a:ext cx="1944195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0" y="3735162"/>
            <a:ext cx="202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True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85857" y="3699610"/>
            <a:ext cx="194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False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833550" y="3402796"/>
            <a:ext cx="922193" cy="976803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6902" y="3418033"/>
            <a:ext cx="1003292" cy="121111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81400" y="1876726"/>
            <a:ext cx="2119504" cy="1328143"/>
            <a:chOff x="3911031" y="199920"/>
            <a:chExt cx="2452515" cy="1340230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xmlns="" id="{49C810F6-CD29-4D58-8CA9-0563AC4D14EA}"/>
                </a:ext>
              </a:extLst>
            </p:cNvPr>
            <p:cNvSpPr/>
            <p:nvPr/>
          </p:nvSpPr>
          <p:spPr>
            <a:xfrm>
              <a:off x="3911031" y="199920"/>
              <a:ext cx="2452515" cy="13402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4655" y="300632"/>
              <a:ext cx="2065268" cy="1138805"/>
            </a:xfrm>
            <a:prstGeom prst="roundRect">
              <a:avLst>
                <a:gd name="adj" fmla="val 11523"/>
              </a:avLst>
            </a:prstGeom>
          </p:spPr>
        </p:pic>
      </p:grpSp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666" y="4222437"/>
            <a:ext cx="535409" cy="54724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63999" y="254577"/>
            <a:ext cx="461953" cy="457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2634" y="304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6/10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16D86B9-18C4-0FB8-C381-B6088ECA8D29}"/>
              </a:ext>
            </a:extLst>
          </p:cNvPr>
          <p:cNvSpPr txBox="1"/>
          <p:nvPr/>
        </p:nvSpPr>
        <p:spPr>
          <a:xfrm>
            <a:off x="1752600" y="683830"/>
            <a:ext cx="6349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Can you tell me about yourself?</a:t>
            </a:r>
          </a:p>
          <a:p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 live in the countryside.</a:t>
            </a:r>
          </a:p>
        </p:txBody>
      </p:sp>
    </p:spTree>
    <p:extLst>
      <p:ext uri="{BB962C8B-B14F-4D97-AF65-F5344CB8AC3E}">
        <p14:creationId xmlns:p14="http://schemas.microsoft.com/office/powerpoint/2010/main" val="419748366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26504" y="882522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 </a:t>
            </a:r>
            <a:r>
              <a:rPr lang="vi-VN" sz="3600" dirty="0">
                <a:latin typeface="Berlin Sans FB" panose="020E0602020502020306" pitchFamily="34" charset="0"/>
              </a:rPr>
              <a:t>1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3032312" y="2227867"/>
            <a:ext cx="3318584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1 (1+2+3)</a:t>
            </a:r>
          </a:p>
        </p:txBody>
      </p:sp>
      <p:sp>
        <p:nvSpPr>
          <p:cNvPr id="6" name="Bùi Liễu"/>
          <p:cNvSpPr/>
          <p:nvPr/>
        </p:nvSpPr>
        <p:spPr>
          <a:xfrm>
            <a:off x="1295400" y="1783454"/>
            <a:ext cx="6797522" cy="1449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15861"/>
              </a:avLst>
            </a:prstTxWarp>
            <a:spAutoFit/>
          </a:bodyPr>
          <a:lstStyle/>
          <a:p>
            <a:pPr algn="ctr"/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474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All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474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 </a:t>
            </a:r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474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about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474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 me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474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B0604020202020204" charset="0"/>
              </a:rPr>
              <a:t>!</a:t>
            </a: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xmlns="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67434" y="3328563"/>
            <a:ext cx="4809132" cy="1528418"/>
            <a:chOff x="1877113" y="2933615"/>
            <a:chExt cx="4809132" cy="1528418"/>
          </a:xfrm>
        </p:grpSpPr>
        <p:pic>
          <p:nvPicPr>
            <p:cNvPr id="8" name="Bùi Liễu Powerpoint">
              <a:extLst>
                <a:ext uri="{FF2B5EF4-FFF2-40B4-BE49-F238E27FC236}">
                  <a16:creationId xmlns:a16="http://schemas.microsoft.com/office/drawing/2014/main" xmlns="" id="{FC41F4A3-03EE-4006-8F38-7CF1FA0C3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43"/>
            <a:stretch/>
          </p:blipFill>
          <p:spPr>
            <a:xfrm>
              <a:off x="1877113" y="3700379"/>
              <a:ext cx="1142481" cy="761654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2" name="Bùi Liễu Powerpoint">
              <a:extLst>
                <a:ext uri="{FF2B5EF4-FFF2-40B4-BE49-F238E27FC236}">
                  <a16:creationId xmlns:a16="http://schemas.microsoft.com/office/drawing/2014/main" xmlns="" id="{C7D767C6-DCAB-4714-A122-D2F3B8E7C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8" r="2848"/>
            <a:stretch/>
          </p:blipFill>
          <p:spPr>
            <a:xfrm>
              <a:off x="3019594" y="2933615"/>
              <a:ext cx="1142481" cy="757181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4" name="Bùi Liễu Powerpoint">
              <a:extLst>
                <a:ext uri="{FF2B5EF4-FFF2-40B4-BE49-F238E27FC236}">
                  <a16:creationId xmlns:a16="http://schemas.microsoft.com/office/drawing/2014/main" xmlns="" id="{B6405352-E2B8-44B8-A707-461F7B3635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" r="1940"/>
            <a:stretch/>
          </p:blipFill>
          <p:spPr>
            <a:xfrm>
              <a:off x="4401283" y="2938829"/>
              <a:ext cx="1142482" cy="761655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5" name="Bùi Liễu Powerpoint">
              <a:extLst>
                <a:ext uri="{FF2B5EF4-FFF2-40B4-BE49-F238E27FC236}">
                  <a16:creationId xmlns:a16="http://schemas.microsoft.com/office/drawing/2014/main" xmlns="" id="{2F48EBAF-BB5A-4F74-A4E7-94B09B33B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43764" y="3690796"/>
              <a:ext cx="1142481" cy="766127"/>
            </a:xfrm>
            <a:prstGeom prst="roundRect">
              <a:avLst/>
            </a:prstGeom>
            <a:ln w="12700">
              <a:noFill/>
              <a:prstDash val="sysDash"/>
            </a:ln>
          </p:spPr>
        </p:pic>
      </p:grpSp>
    </p:spTree>
    <p:extLst>
      <p:ext uri="{BB962C8B-B14F-4D97-AF65-F5344CB8AC3E}">
        <p14:creationId xmlns:p14="http://schemas.microsoft.com/office/powerpoint/2010/main" val="334089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5344043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4670362" y="2882235"/>
            <a:ext cx="201895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88636" y="1793611"/>
            <a:ext cx="1944195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2406" y="2934950"/>
            <a:ext cx="202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False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2512" y="1831210"/>
            <a:ext cx="194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True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520205" y="1534396"/>
            <a:ext cx="922193" cy="976803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6708" y="2617821"/>
            <a:ext cx="1003292" cy="121111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371600" y="1504950"/>
            <a:ext cx="2729104" cy="2225742"/>
            <a:chOff x="3849129" y="-187814"/>
            <a:chExt cx="2452515" cy="1742763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xmlns="" id="{49C810F6-CD29-4D58-8CA9-0563AC4D14EA}"/>
                </a:ext>
              </a:extLst>
            </p:cNvPr>
            <p:cNvSpPr/>
            <p:nvPr/>
          </p:nvSpPr>
          <p:spPr>
            <a:xfrm>
              <a:off x="3849129" y="-187814"/>
              <a:ext cx="2452515" cy="17427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" r="170"/>
            <a:stretch/>
          </p:blipFill>
          <p:spPr>
            <a:xfrm>
              <a:off x="4042753" y="301537"/>
              <a:ext cx="2065268" cy="1138805"/>
            </a:xfrm>
            <a:prstGeom prst="roundRect">
              <a:avLst>
                <a:gd name="adj" fmla="val 11523"/>
              </a:avLst>
            </a:prstGeom>
          </p:spPr>
        </p:pic>
      </p:grpSp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666" y="4222437"/>
            <a:ext cx="535409" cy="54724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63999" y="254577"/>
            <a:ext cx="461953" cy="457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2634" y="304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7/10</a:t>
            </a:r>
          </a:p>
        </p:txBody>
      </p:sp>
      <p:pic>
        <p:nvPicPr>
          <p:cNvPr id="6" name="Track 5.4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12E72AD7-8383-E161-61DD-98A2D11E60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810"/>
                </p14:media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728" y="1678871"/>
            <a:ext cx="380848" cy="3046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DCE6CB3-642A-45A6-AAEF-A6577C6EC1A9}"/>
              </a:ext>
            </a:extLst>
          </p:cNvPr>
          <p:cNvSpPr txBox="1"/>
          <p:nvPr/>
        </p:nvSpPr>
        <p:spPr>
          <a:xfrm>
            <a:off x="2364451" y="534602"/>
            <a:ext cx="441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116925764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8300" y="0"/>
            <a:ext cx="9202299" cy="5220552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4878081" y="3423232"/>
            <a:ext cx="2336025" cy="13206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93293" y="1675916"/>
            <a:ext cx="2300088" cy="1344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93293" y="3416996"/>
            <a:ext cx="2336025" cy="132853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78081" y="1689620"/>
            <a:ext cx="2336025" cy="1344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766466" y="1622482"/>
            <a:ext cx="931781" cy="976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689529" y="3319998"/>
            <a:ext cx="931781" cy="976803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63999" y="254577"/>
            <a:ext cx="461953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8466" y="3269546"/>
            <a:ext cx="1003292" cy="1211117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58" y="4464830"/>
            <a:ext cx="535409" cy="54724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2634" y="664858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8/10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65D63E-3F24-C93D-D51A-AF01BF6B78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16" y="1876009"/>
            <a:ext cx="1618622" cy="1020857"/>
          </a:xfrm>
          <a:prstGeom prst="roundRect">
            <a:avLst>
              <a:gd name="adj" fmla="val 14421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658633" y="1653092"/>
            <a:ext cx="931781" cy="9768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DA09B5D-F72A-46A8-5E1D-B30CE84A62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" b="360"/>
          <a:stretch/>
        </p:blipFill>
        <p:spPr>
          <a:xfrm>
            <a:off x="2174795" y="3585811"/>
            <a:ext cx="1618622" cy="1020857"/>
          </a:xfrm>
          <a:prstGeom prst="roundRect">
            <a:avLst>
              <a:gd name="adj" fmla="val 14421"/>
            </a:avLst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8550D1D-6280-0215-ED23-BA8181C560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r="451"/>
          <a:stretch/>
        </p:blipFill>
        <p:spPr>
          <a:xfrm>
            <a:off x="5300808" y="1897806"/>
            <a:ext cx="1618622" cy="1020857"/>
          </a:xfrm>
          <a:prstGeom prst="roundRect">
            <a:avLst>
              <a:gd name="adj" fmla="val 14421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AAA5FDA-8796-C87B-CC90-6737E0737A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" b="170"/>
          <a:stretch/>
        </p:blipFill>
        <p:spPr>
          <a:xfrm>
            <a:off x="5351459" y="3594481"/>
            <a:ext cx="1618622" cy="1020857"/>
          </a:xfrm>
          <a:prstGeom prst="roundRect">
            <a:avLst>
              <a:gd name="adj" fmla="val 14421"/>
            </a:avLst>
          </a:prstGeom>
        </p:spPr>
      </p:pic>
      <p:sp>
        <p:nvSpPr>
          <p:cNvPr id="8" name="TextBox 7"/>
          <p:cNvSpPr txBox="1"/>
          <p:nvPr/>
        </p:nvSpPr>
        <p:spPr>
          <a:xfrm>
            <a:off x="4887076" y="3400428"/>
            <a:ext cx="2415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D.</a:t>
            </a:r>
          </a:p>
          <a:p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87076" y="1573912"/>
            <a:ext cx="2423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B. 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5313" y="3317058"/>
            <a:ext cx="2415576" cy="169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C.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1560208"/>
            <a:ext cx="2423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</a:p>
          <a:p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20" name="Track 6d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FA2025E1-7A60-77C3-BFE8-F1FAFB3DCB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1351" y="1023290"/>
            <a:ext cx="399918" cy="3199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DCE6CB3-642A-45A6-AAEF-A6577C6EC1A9}"/>
              </a:ext>
            </a:extLst>
          </p:cNvPr>
          <p:cNvSpPr txBox="1"/>
          <p:nvPr/>
        </p:nvSpPr>
        <p:spPr>
          <a:xfrm>
            <a:off x="2504332" y="353029"/>
            <a:ext cx="441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10206666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0971" y="-19472"/>
            <a:ext cx="9194969" cy="5293612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5285856" y="1435228"/>
            <a:ext cx="2336025" cy="13206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09800" y="1457960"/>
            <a:ext cx="2300088" cy="1344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09800" y="3199040"/>
            <a:ext cx="2336025" cy="132853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91023" y="3183445"/>
            <a:ext cx="2336025" cy="1344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179408" y="3116307"/>
            <a:ext cx="931781" cy="976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4106036" y="3102042"/>
            <a:ext cx="931781" cy="976803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63999" y="254577"/>
            <a:ext cx="461953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6241" y="1281542"/>
            <a:ext cx="1003292" cy="1211117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147" y="4388712"/>
            <a:ext cx="535409" cy="54724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2634" y="583372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9/10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65D63E-3F24-C93D-D51A-AF01BF6B78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r="451"/>
          <a:stretch/>
        </p:blipFill>
        <p:spPr>
          <a:xfrm>
            <a:off x="2592723" y="1658053"/>
            <a:ext cx="1618622" cy="1020857"/>
          </a:xfrm>
          <a:prstGeom prst="roundRect">
            <a:avLst>
              <a:gd name="adj" fmla="val 14421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4075140" y="1435136"/>
            <a:ext cx="931781" cy="9768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DA09B5D-F72A-46A8-5E1D-B30CE84A62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02" y="3367855"/>
            <a:ext cx="1618622" cy="1020857"/>
          </a:xfrm>
          <a:prstGeom prst="roundRect">
            <a:avLst>
              <a:gd name="adj" fmla="val 14421"/>
            </a:avLst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8550D1D-6280-0215-ED23-BA8181C560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" b="170"/>
          <a:stretch/>
        </p:blipFill>
        <p:spPr>
          <a:xfrm>
            <a:off x="5713750" y="3391631"/>
            <a:ext cx="1618622" cy="1020857"/>
          </a:xfrm>
          <a:prstGeom prst="roundRect">
            <a:avLst>
              <a:gd name="adj" fmla="val 14421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AAA5FDA-8796-C87B-CC90-6737E0737A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" b="360"/>
          <a:stretch/>
        </p:blipFill>
        <p:spPr>
          <a:xfrm>
            <a:off x="5759234" y="1606477"/>
            <a:ext cx="1618622" cy="1020857"/>
          </a:xfrm>
          <a:prstGeom prst="roundRect">
            <a:avLst>
              <a:gd name="adj" fmla="val 14421"/>
            </a:avLst>
          </a:prstGeom>
        </p:spPr>
      </p:pic>
      <p:sp>
        <p:nvSpPr>
          <p:cNvPr id="8" name="TextBox 7"/>
          <p:cNvSpPr txBox="1"/>
          <p:nvPr/>
        </p:nvSpPr>
        <p:spPr>
          <a:xfrm>
            <a:off x="5300908" y="1379769"/>
            <a:ext cx="2415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B.</a:t>
            </a:r>
          </a:p>
          <a:p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06075" y="3035082"/>
            <a:ext cx="2423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D. 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7877" y="3369243"/>
            <a:ext cx="2415576" cy="169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C.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5164" y="1309597"/>
            <a:ext cx="2423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</a:p>
          <a:p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2" name="Track 6c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617DC61B-C695-0268-213F-8CD6431843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1506" y="889211"/>
            <a:ext cx="382963" cy="3063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DCE6CB3-642A-45A6-AAEF-A6577C6EC1A9}"/>
              </a:ext>
            </a:extLst>
          </p:cNvPr>
          <p:cNvSpPr txBox="1"/>
          <p:nvPr/>
        </p:nvSpPr>
        <p:spPr>
          <a:xfrm>
            <a:off x="2675439" y="296391"/>
            <a:ext cx="441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369060443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095" y="0"/>
            <a:ext cx="9200094" cy="5162550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5" name="Rounded Rectangle 4"/>
          <p:cNvSpPr/>
          <p:nvPr/>
        </p:nvSpPr>
        <p:spPr>
          <a:xfrm>
            <a:off x="5263253" y="3448788"/>
            <a:ext cx="2300088" cy="1344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09800" y="3425636"/>
            <a:ext cx="2336025" cy="132853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94588" y="1698260"/>
            <a:ext cx="2336025" cy="1344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182973" y="1631122"/>
            <a:ext cx="931781" cy="976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4106036" y="3328638"/>
            <a:ext cx="931781" cy="976803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63999" y="254577"/>
            <a:ext cx="461953" cy="4572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9933" y="4368887"/>
            <a:ext cx="494111" cy="54724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2634" y="304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10/10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65D63E-3F24-C93D-D51A-AF01BF6B78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r="451"/>
          <a:stretch/>
        </p:blipFill>
        <p:spPr>
          <a:xfrm>
            <a:off x="5646176" y="3648881"/>
            <a:ext cx="1618622" cy="1020857"/>
          </a:xfrm>
          <a:prstGeom prst="roundRect">
            <a:avLst>
              <a:gd name="adj" fmla="val 14421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128593" y="3425964"/>
            <a:ext cx="931781" cy="9768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DA09B5D-F72A-46A8-5E1D-B30CE84A62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" b="360"/>
          <a:stretch/>
        </p:blipFill>
        <p:spPr>
          <a:xfrm>
            <a:off x="2591302" y="3594451"/>
            <a:ext cx="1618622" cy="1020857"/>
          </a:xfrm>
          <a:prstGeom prst="roundRect">
            <a:avLst>
              <a:gd name="adj" fmla="val 14421"/>
            </a:avLst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8550D1D-6280-0215-ED23-BA8181C5609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" b="170"/>
          <a:stretch/>
        </p:blipFill>
        <p:spPr>
          <a:xfrm>
            <a:off x="5717315" y="1906446"/>
            <a:ext cx="1618622" cy="1020857"/>
          </a:xfrm>
          <a:prstGeom prst="roundRect">
            <a:avLst>
              <a:gd name="adj" fmla="val 14421"/>
            </a:avLst>
          </a:prstGeom>
        </p:spPr>
      </p:pic>
      <p:sp>
        <p:nvSpPr>
          <p:cNvPr id="9" name="TextBox 8"/>
          <p:cNvSpPr txBox="1"/>
          <p:nvPr/>
        </p:nvSpPr>
        <p:spPr>
          <a:xfrm>
            <a:off x="5294588" y="1604305"/>
            <a:ext cx="2423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B. 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5269" y="3328638"/>
            <a:ext cx="2415576" cy="169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C.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46009" y="3336020"/>
            <a:ext cx="2423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</a:p>
          <a:p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2" name="Track 6a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EF5C56A3-D13B-720E-BE18-C77215E55C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2068" y="1047439"/>
            <a:ext cx="351497" cy="281197"/>
          </a:xfrm>
          <a:prstGeom prst="rect">
            <a:avLst/>
          </a:prstGeom>
        </p:spPr>
      </p:pic>
      <p:sp>
        <p:nvSpPr>
          <p:cNvPr id="23" name="Rounded Rectangle 3"/>
          <p:cNvSpPr/>
          <p:nvPr/>
        </p:nvSpPr>
        <p:spPr>
          <a:xfrm>
            <a:off x="2204635" y="1728791"/>
            <a:ext cx="2336025" cy="13206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25" name="Dor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2827" y="1379637"/>
            <a:ext cx="1003292" cy="12111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AAA5FDA-8796-C87B-CC90-6737E0737A0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13" y="1900040"/>
            <a:ext cx="1618622" cy="1020857"/>
          </a:xfrm>
          <a:prstGeom prst="roundRect">
            <a:avLst>
              <a:gd name="adj" fmla="val 14421"/>
            </a:avLst>
          </a:prstGeom>
        </p:spPr>
      </p:pic>
      <p:sp>
        <p:nvSpPr>
          <p:cNvPr id="27" name="TextBox 26"/>
          <p:cNvSpPr txBox="1"/>
          <p:nvPr/>
        </p:nvSpPr>
        <p:spPr>
          <a:xfrm>
            <a:off x="2188563" y="1664484"/>
            <a:ext cx="2415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A.</a:t>
            </a:r>
          </a:p>
          <a:p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DCE6CB3-642A-45A6-AAEF-A6577C6EC1A9}"/>
              </a:ext>
            </a:extLst>
          </p:cNvPr>
          <p:cNvSpPr txBox="1"/>
          <p:nvPr/>
        </p:nvSpPr>
        <p:spPr>
          <a:xfrm>
            <a:off x="2678013" y="342694"/>
            <a:ext cx="441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338285660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667000" y="895350"/>
            <a:ext cx="4441570" cy="234596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7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Good job!	</a:t>
            </a:r>
          </a:p>
        </p:txBody>
      </p:sp>
      <p:pic>
        <p:nvPicPr>
          <p:cNvPr id="3" name="Facebook: Bùi Liễu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4" b="14035"/>
          <a:stretch/>
        </p:blipFill>
        <p:spPr>
          <a:xfrm>
            <a:off x="3048000" y="2343150"/>
            <a:ext cx="3112938" cy="21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301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26095" y="4028299"/>
            <a:ext cx="2053353" cy="62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5A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57726" y="4411680"/>
            <a:ext cx="2053353" cy="48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621308" y="4408606"/>
            <a:ext cx="1708907" cy="47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5B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731344" y="4029392"/>
            <a:ext cx="2211197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374118" y="1196364"/>
            <a:ext cx="5146526" cy="408623"/>
          </a:xfrm>
          <a:prstGeom prst="wedgeRoundRectCallout">
            <a:avLst>
              <a:gd name="adj1" fmla="val -53591"/>
              <a:gd name="adj2" fmla="val -6472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Can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tell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me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about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yourself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8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r="391"/>
          <a:stretch/>
        </p:blipFill>
        <p:spPr>
          <a:xfrm>
            <a:off x="320765" y="2724150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r="839"/>
          <a:stretch/>
        </p:blipFill>
        <p:spPr>
          <a:xfrm>
            <a:off x="2489074" y="3076309"/>
            <a:ext cx="2053354" cy="1305242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3418460" y="2214388"/>
            <a:ext cx="2743200" cy="408623"/>
          </a:xfrm>
          <a:prstGeom prst="wedgeRoundRectCallout">
            <a:avLst>
              <a:gd name="adj1" fmla="val 58447"/>
              <a:gd name="adj2" fmla="val -37427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live in the 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779833" y="213502"/>
            <a:ext cx="3877893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lesson 1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(1+2+3)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/>
        </p:blipFill>
        <p:spPr>
          <a:xfrm>
            <a:off x="4637461" y="3087022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xmlns="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r="221"/>
          <a:stretch/>
        </p:blipFill>
        <p:spPr>
          <a:xfrm>
            <a:off x="6805407" y="2733992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xmlns="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332"/>
          <a:stretch/>
        </p:blipFill>
        <p:spPr bwMode="auto">
          <a:xfrm>
            <a:off x="1676400" y="1196364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xmlns="" id="{36765980-66C4-439F-92F4-A908539EA9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" b="1219"/>
          <a:stretch/>
        </p:blipFill>
        <p:spPr>
          <a:xfrm>
            <a:off x="6470388" y="1841299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5" name="Facebook: Bùi Liễu">
            <a:extLst>
              <a:ext uri="{FF2B5EF4-FFF2-40B4-BE49-F238E27FC236}">
                <a16:creationId xmlns:a16="http://schemas.microsoft.com/office/drawing/2014/main" xmlns="" id="{47978384-86A7-4FE2-82EE-F1413C4C148E}"/>
              </a:ext>
            </a:extLst>
          </p:cNvPr>
          <p:cNvSpPr txBox="1"/>
          <p:nvPr/>
        </p:nvSpPr>
        <p:spPr>
          <a:xfrm>
            <a:off x="3418460" y="1709145"/>
            <a:ext cx="2743200" cy="408623"/>
          </a:xfrm>
          <a:prstGeom prst="wedgeRoundRectCallout">
            <a:avLst>
              <a:gd name="adj1" fmla="val 57705"/>
              <a:gd name="adj2" fmla="val -7106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I’m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in _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4151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667000" y="514350"/>
            <a:ext cx="3886200" cy="7239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Berlin Sans FB Demi" panose="020E0802020502020306" pitchFamily="34" charset="0"/>
                <a:cs typeface="Arial" pitchFamily="34" charset="0"/>
              </a:rPr>
              <a:t>Homework</a:t>
            </a:r>
            <a:endParaRPr lang="en-US" sz="4400" b="1" dirty="0">
              <a:solidFill>
                <a:srgbClr val="0070C0"/>
              </a:solidFill>
              <a:latin typeface="Berlin Sans FB Demi" panose="020E0802020502020306" pitchFamily="34" charset="0"/>
              <a:cs typeface="Arial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822720" y="1981345"/>
            <a:ext cx="291830" cy="248055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822720" y="3219449"/>
            <a:ext cx="291830" cy="248055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286000" y="1733550"/>
            <a:ext cx="7042898" cy="256224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 and the model sentences.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Prepare for lesson 1 (4+5+6).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1822720" y="3905249"/>
            <a:ext cx="291830" cy="248055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76507"/>
      </p:ext>
    </p:extLst>
  </p:cSld>
  <p:clrMapOvr>
    <a:masterClrMapping/>
  </p:clrMapOvr>
  <p:transition spd="slow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ùi Liễu 0968142780"/>
          <p:cNvGrpSpPr/>
          <p:nvPr/>
        </p:nvGrpSpPr>
        <p:grpSpPr>
          <a:xfrm>
            <a:off x="1676400" y="1123950"/>
            <a:ext cx="6019800" cy="2665950"/>
            <a:chOff x="1676400" y="1123950"/>
            <a:chExt cx="6019800" cy="2665950"/>
          </a:xfrm>
        </p:grpSpPr>
        <p:pic>
          <p:nvPicPr>
            <p:cNvPr id="3" name="Bùi Liễu 09681427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123950"/>
              <a:ext cx="6019800" cy="2665950"/>
            </a:xfrm>
            <a:prstGeom prst="rect">
              <a:avLst/>
            </a:prstGeom>
          </p:spPr>
        </p:pic>
        <p:sp>
          <p:nvSpPr>
            <p:cNvPr id="4" name="Bùi Liễu 0968142780">
              <a:extLst>
                <a:ext uri="{FF2B5EF4-FFF2-40B4-BE49-F238E27FC236}">
                  <a16:creationId xmlns:a16="http://schemas.microsoft.com/office/drawing/2014/main" xmlns="" id="{87B35543-4E76-432C-9F8B-61425C09C71F}"/>
                </a:ext>
              </a:extLst>
            </p:cNvPr>
            <p:cNvSpPr txBox="1"/>
            <p:nvPr/>
          </p:nvSpPr>
          <p:spPr>
            <a:xfrm>
              <a:off x="2362200" y="2343150"/>
              <a:ext cx="4629150" cy="90024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70C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 Demi" panose="020E0802020502020306" pitchFamily="34" charset="0"/>
                </a:rPr>
                <a:t>Goodbye!</a:t>
              </a:r>
            </a:p>
          </p:txBody>
        </p:sp>
      </p:grpSp>
      <p:pic>
        <p:nvPicPr>
          <p:cNvPr id="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3200" y="-1771650"/>
            <a:ext cx="609600" cy="609600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7600" y="-1771650"/>
            <a:ext cx="609600" cy="6096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-1771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031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49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 by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Powerpoint"/>
          <p:cNvSpPr txBox="1"/>
          <p:nvPr/>
        </p:nvSpPr>
        <p:spPr>
          <a:xfrm>
            <a:off x="2958217" y="337917"/>
            <a:ext cx="3283892" cy="8079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B060402020202020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4" name="Bùi Liễu Powerpoint">
            <a:extLst>
              <a:ext uri="{FF2B5EF4-FFF2-40B4-BE49-F238E27FC236}">
                <a16:creationId xmlns:a16="http://schemas.microsoft.com/office/drawing/2014/main" xmlns="" id="{0BD47026-D5BA-4833-B003-093961CC28F5}"/>
              </a:ext>
            </a:extLst>
          </p:cNvPr>
          <p:cNvGrpSpPr/>
          <p:nvPr/>
        </p:nvGrpSpPr>
        <p:grpSpPr>
          <a:xfrm>
            <a:off x="2362200" y="1581150"/>
            <a:ext cx="5137652" cy="635625"/>
            <a:chOff x="2415397" y="1117318"/>
            <a:chExt cx="5137652" cy="635625"/>
          </a:xfrm>
        </p:grpSpPr>
        <p:sp>
          <p:nvSpPr>
            <p:cNvPr id="22" name="Bùi Liễu Powerpoint">
              <a:extLst>
                <a:ext uri="{FF2B5EF4-FFF2-40B4-BE49-F238E27FC236}">
                  <a16:creationId xmlns:a16="http://schemas.microsoft.com/office/drawing/2014/main" xmlns="" id="{55E78C77-D0CC-403A-A385-A118409896DE}"/>
                </a:ext>
              </a:extLst>
            </p:cNvPr>
            <p:cNvSpPr txBox="1">
              <a:spLocks/>
            </p:cNvSpPr>
            <p:nvPr/>
          </p:nvSpPr>
          <p:spPr>
            <a:xfrm>
              <a:off x="2981049" y="1141085"/>
              <a:ext cx="4572000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Look, listen and repeat.</a:t>
              </a:r>
            </a:p>
          </p:txBody>
        </p:sp>
        <p:pic>
          <p:nvPicPr>
            <p:cNvPr id="3" name="Bùi Liễu Powerpoint">
              <a:extLst>
                <a:ext uri="{FF2B5EF4-FFF2-40B4-BE49-F238E27FC236}">
                  <a16:creationId xmlns:a16="http://schemas.microsoft.com/office/drawing/2014/main" xmlns="" id="{DCBF4A1A-028B-4D8E-B5C8-3B8FF679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397" y="1117318"/>
              <a:ext cx="638936" cy="635625"/>
            </a:xfrm>
            <a:prstGeom prst="rect">
              <a:avLst/>
            </a:prstGeom>
          </p:spPr>
        </p:pic>
      </p:grpSp>
      <p:grpSp>
        <p:nvGrpSpPr>
          <p:cNvPr id="5" name="Bùi Liễu Powerpoint">
            <a:extLst>
              <a:ext uri="{FF2B5EF4-FFF2-40B4-BE49-F238E27FC236}">
                <a16:creationId xmlns:a16="http://schemas.microsoft.com/office/drawing/2014/main" xmlns="" id="{8AB456DA-DA76-450D-A2F9-CB90C3A3EB45}"/>
              </a:ext>
            </a:extLst>
          </p:cNvPr>
          <p:cNvGrpSpPr/>
          <p:nvPr/>
        </p:nvGrpSpPr>
        <p:grpSpPr>
          <a:xfrm>
            <a:off x="2927852" y="2336604"/>
            <a:ext cx="4762343" cy="609515"/>
            <a:chOff x="2748853" y="1624889"/>
            <a:chExt cx="4762343" cy="609515"/>
          </a:xfrm>
        </p:grpSpPr>
        <p:sp>
          <p:nvSpPr>
            <p:cNvPr id="21" name="Bùi Liễu Powerpoint">
              <a:extLst>
                <a:ext uri="{FF2B5EF4-FFF2-40B4-BE49-F238E27FC236}">
                  <a16:creationId xmlns:a16="http://schemas.microsoft.com/office/drawing/2014/main" xmlns="" id="{3B4F9F7C-A5E7-40E1-88F8-F3AA3A009F6F}"/>
                </a:ext>
              </a:extLst>
            </p:cNvPr>
            <p:cNvSpPr txBox="1">
              <a:spLocks/>
            </p:cNvSpPr>
            <p:nvPr/>
          </p:nvSpPr>
          <p:spPr>
            <a:xfrm>
              <a:off x="3236320" y="1656604"/>
              <a:ext cx="4274876" cy="57780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Listen, point and say.</a:t>
              </a:r>
            </a:p>
          </p:txBody>
        </p:sp>
        <p:pic>
          <p:nvPicPr>
            <p:cNvPr id="11" name="Bùi Liễu Powerpoint">
              <a:extLst>
                <a:ext uri="{FF2B5EF4-FFF2-40B4-BE49-F238E27FC236}">
                  <a16:creationId xmlns:a16="http://schemas.microsoft.com/office/drawing/2014/main" xmlns="" id="{485C0AE4-5071-47BD-915B-F7D823567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8853" y="1624889"/>
              <a:ext cx="435613" cy="501976"/>
            </a:xfrm>
            <a:prstGeom prst="rect">
              <a:avLst/>
            </a:prstGeom>
          </p:spPr>
        </p:pic>
      </p:grpSp>
      <p:grpSp>
        <p:nvGrpSpPr>
          <p:cNvPr id="6" name="Bùi Liễu Powerpoint">
            <a:extLst>
              <a:ext uri="{FF2B5EF4-FFF2-40B4-BE49-F238E27FC236}">
                <a16:creationId xmlns:a16="http://schemas.microsoft.com/office/drawing/2014/main" xmlns="" id="{3A536097-2775-4279-8160-63B37EE6F601}"/>
              </a:ext>
            </a:extLst>
          </p:cNvPr>
          <p:cNvGrpSpPr/>
          <p:nvPr/>
        </p:nvGrpSpPr>
        <p:grpSpPr>
          <a:xfrm>
            <a:off x="3256079" y="3139395"/>
            <a:ext cx="2669871" cy="651555"/>
            <a:chOff x="2998524" y="2138512"/>
            <a:chExt cx="2669871" cy="651555"/>
          </a:xfrm>
        </p:grpSpPr>
        <p:sp>
          <p:nvSpPr>
            <p:cNvPr id="23" name="Bùi Liễu Powerpoint">
              <a:extLst>
                <a:ext uri="{FF2B5EF4-FFF2-40B4-BE49-F238E27FC236}">
                  <a16:creationId xmlns:a16="http://schemas.microsoft.com/office/drawing/2014/main" xmlns="" id="{02759F4B-5FD6-4457-92AC-4CEB5911FC56}"/>
                </a:ext>
              </a:extLst>
            </p:cNvPr>
            <p:cNvSpPr txBox="1">
              <a:spLocks/>
            </p:cNvSpPr>
            <p:nvPr/>
          </p:nvSpPr>
          <p:spPr>
            <a:xfrm>
              <a:off x="3558367" y="2168391"/>
              <a:ext cx="2110028" cy="621676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Let’s talk. </a:t>
              </a:r>
            </a:p>
          </p:txBody>
        </p:sp>
        <p:pic>
          <p:nvPicPr>
            <p:cNvPr id="12" name="Bùi Liễu Powerpoint">
              <a:extLst>
                <a:ext uri="{FF2B5EF4-FFF2-40B4-BE49-F238E27FC236}">
                  <a16:creationId xmlns:a16="http://schemas.microsoft.com/office/drawing/2014/main" xmlns="" id="{430201BE-B38F-4664-8012-93B6C172A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524" y="2138512"/>
              <a:ext cx="536640" cy="492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71190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CD95D4B-459E-4E0E-9058-029A03E7F4EE}"/>
              </a:ext>
            </a:extLst>
          </p:cNvPr>
          <p:cNvGrpSpPr/>
          <p:nvPr/>
        </p:nvGrpSpPr>
        <p:grpSpPr>
          <a:xfrm>
            <a:off x="228600" y="975231"/>
            <a:ext cx="8676452" cy="3282362"/>
            <a:chOff x="271874" y="868694"/>
            <a:chExt cx="8676452" cy="3282362"/>
          </a:xfrm>
        </p:grpSpPr>
        <p:pic>
          <p:nvPicPr>
            <p:cNvPr id="3" name="Bùi Liễu Powerpoint">
              <a:extLst>
                <a:ext uri="{FF2B5EF4-FFF2-40B4-BE49-F238E27FC236}">
                  <a16:creationId xmlns:a16="http://schemas.microsoft.com/office/drawing/2014/main" xmlns="" id="{B81C8309-69DE-4EB4-BE5F-D3AEAC34C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8" t="6506" r="4675" b="5733"/>
            <a:stretch/>
          </p:blipFill>
          <p:spPr>
            <a:xfrm>
              <a:off x="4591849" y="1200924"/>
              <a:ext cx="4356477" cy="261790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D2542EA-38DE-4C8F-80D2-CAC9923B97FF}"/>
                </a:ext>
              </a:extLst>
            </p:cNvPr>
            <p:cNvGrpSpPr/>
            <p:nvPr/>
          </p:nvGrpSpPr>
          <p:grpSpPr>
            <a:xfrm>
              <a:off x="271874" y="868694"/>
              <a:ext cx="8633976" cy="3049910"/>
              <a:chOff x="184820" y="550686"/>
              <a:chExt cx="8606232" cy="3049910"/>
            </a:xfrm>
          </p:grpSpPr>
          <p:pic>
            <p:nvPicPr>
              <p:cNvPr id="9" name="Bùi Liễu Powerpoint">
                <a:extLst>
                  <a:ext uri="{FF2B5EF4-FFF2-40B4-BE49-F238E27FC236}">
                    <a16:creationId xmlns:a16="http://schemas.microsoft.com/office/drawing/2014/main" xmlns="" id="{3287C2B6-067A-4F05-AAD9-2B49B7DF31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3" t="5987" r="2154"/>
              <a:stretch/>
            </p:blipFill>
            <p:spPr>
              <a:xfrm>
                <a:off x="184820" y="906887"/>
                <a:ext cx="4266525" cy="2670978"/>
              </a:xfrm>
              <a:prstGeom prst="rect">
                <a:avLst/>
              </a:prstGeom>
            </p:spPr>
          </p:pic>
          <p:sp>
            <p:nvSpPr>
              <p:cNvPr id="10" name="Bùi Liễu 0968142780">
                <a:extLst>
                  <a:ext uri="{FF2B5EF4-FFF2-40B4-BE49-F238E27FC236}">
                    <a16:creationId xmlns:a16="http://schemas.microsoft.com/office/drawing/2014/main" xmlns="" id="{2E287186-A4BC-4C7B-B59B-50F43B63B810}"/>
                  </a:ext>
                </a:extLst>
              </p:cNvPr>
              <p:cNvSpPr/>
              <p:nvPr/>
            </p:nvSpPr>
            <p:spPr>
              <a:xfrm>
                <a:off x="502722" y="724975"/>
                <a:ext cx="4046376" cy="433962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ùi Liễu 0968142780">
                <a:extLst>
                  <a:ext uri="{FF2B5EF4-FFF2-40B4-BE49-F238E27FC236}">
                    <a16:creationId xmlns:a16="http://schemas.microsoft.com/office/drawing/2014/main" xmlns="" id="{E7D33BC9-3131-474E-A8F4-BB087F657CD0}"/>
                  </a:ext>
                </a:extLst>
              </p:cNvPr>
              <p:cNvSpPr/>
              <p:nvPr/>
            </p:nvSpPr>
            <p:spPr>
              <a:xfrm>
                <a:off x="4885816" y="550686"/>
                <a:ext cx="3905236" cy="680054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ùi Liễu 0968142780">
                <a:extLst>
                  <a:ext uri="{FF2B5EF4-FFF2-40B4-BE49-F238E27FC236}">
                    <a16:creationId xmlns:a16="http://schemas.microsoft.com/office/drawing/2014/main" xmlns="" id="{08481466-D7DF-488D-BDB4-844280E05060}"/>
                  </a:ext>
                </a:extLst>
              </p:cNvPr>
              <p:cNvSpPr/>
              <p:nvPr/>
            </p:nvSpPr>
            <p:spPr>
              <a:xfrm>
                <a:off x="1584832" y="2881617"/>
                <a:ext cx="2734385" cy="718979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Bùi Liễu Powerpoint">
              <a:extLst>
                <a:ext uri="{FF2B5EF4-FFF2-40B4-BE49-F238E27FC236}">
                  <a16:creationId xmlns:a16="http://schemas.microsoft.com/office/drawing/2014/main" xmlns="" id="{FE9421F5-C869-49B7-A88C-47D9532F6A7B}"/>
                </a:ext>
              </a:extLst>
            </p:cNvPr>
            <p:cNvSpPr/>
            <p:nvPr/>
          </p:nvSpPr>
          <p:spPr>
            <a:xfrm>
              <a:off x="272263" y="1191261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rgbClr val="0070C0"/>
                  </a:solidFill>
                  <a:cs typeface="Arial" panose="020B0604020202020204" pitchFamily="34" charset="0"/>
                </a:rPr>
                <a:t>a</a:t>
              </a:r>
              <a:endParaRPr lang="en-US" sz="2000" b="1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Bùi Liễu Powerpoint">
              <a:extLst>
                <a:ext uri="{FF2B5EF4-FFF2-40B4-BE49-F238E27FC236}">
                  <a16:creationId xmlns:a16="http://schemas.microsoft.com/office/drawing/2014/main" xmlns="" id="{E27202FE-D755-4A61-B5DE-08C79C1AF155}"/>
                </a:ext>
              </a:extLst>
            </p:cNvPr>
            <p:cNvSpPr/>
            <p:nvPr/>
          </p:nvSpPr>
          <p:spPr>
            <a:xfrm>
              <a:off x="4657946" y="1209223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rgbClr val="0070C0"/>
                  </a:solidFill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Bùi Liễu Powerpoint">
              <a:extLst>
                <a:ext uri="{FF2B5EF4-FFF2-40B4-BE49-F238E27FC236}">
                  <a16:creationId xmlns:a16="http://schemas.microsoft.com/office/drawing/2014/main" xmlns="" id="{9319833E-D03E-4A8D-B0AF-873B5715C413}"/>
                </a:ext>
              </a:extLst>
            </p:cNvPr>
            <p:cNvSpPr/>
            <p:nvPr/>
          </p:nvSpPr>
          <p:spPr>
            <a:xfrm>
              <a:off x="4580399" y="3176978"/>
              <a:ext cx="2277602" cy="974078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8" name="Bùi Liễu Powerpoint">
              <a:extLst>
                <a:ext uri="{FF2B5EF4-FFF2-40B4-BE49-F238E27FC236}">
                  <a16:creationId xmlns:a16="http://schemas.microsoft.com/office/drawing/2014/main" xmlns="" id="{CE796DC0-50EA-42D8-9DCF-228DEEC4C47E}"/>
                </a:ext>
              </a:extLst>
            </p:cNvPr>
            <p:cNvSpPr/>
            <p:nvPr/>
          </p:nvSpPr>
          <p:spPr>
            <a:xfrm>
              <a:off x="6913123" y="3257710"/>
              <a:ext cx="1992727" cy="638164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Bùi Liễu Powerpoint">
            <a:extLst>
              <a:ext uri="{FF2B5EF4-FFF2-40B4-BE49-F238E27FC236}">
                <a16:creationId xmlns:a16="http://schemas.microsoft.com/office/drawing/2014/main" xmlns="" id="{E5E80E40-03EA-4C6B-B412-9E41E6ACD7FA}"/>
              </a:ext>
            </a:extLst>
          </p:cNvPr>
          <p:cNvSpPr txBox="1">
            <a:spLocks/>
          </p:cNvSpPr>
          <p:nvPr/>
        </p:nvSpPr>
        <p:spPr>
          <a:xfrm>
            <a:off x="920483" y="267127"/>
            <a:ext cx="4852728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pic>
        <p:nvPicPr>
          <p:cNvPr id="1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15271F0E-5D3C-47F2-BEFA-EC4A968F4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7865.0733"/>
                    <p14:bmk name="Bookmark 8" time="20695.0733"/>
                    <p14:bmk name="Bookmark 2" time="23065.0733"/>
                    <p14:bmk name="Bookmark 9" time="24475.0733"/>
                    <p14:bmk name="Bookmark 10" time="25865.0733"/>
                    <p14:bmk name="Bookmark 3" time="31665.0733"/>
                    <p14:bmk name="Bookmark 4" time="35535.0733"/>
                    <p14:bmk name="Bookmark 6" time="39445.0733"/>
                    <p14:bmk name="Bookmark 5" time="42555.0733"/>
                    <p14:bmk name="Bookmark 7" time="45325.0733"/>
                  </p14:bmkLst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5189" y="346845"/>
            <a:ext cx="351570" cy="281837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6F6751F6-C0E5-4430-9B32-F5E2D7230A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7" end="2283.72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05142" y="447409"/>
            <a:ext cx="331328" cy="331328"/>
          </a:xfrm>
          <a:prstGeom prst="rect">
            <a:avLst/>
          </a:prstGeom>
        </p:spPr>
      </p:pic>
      <p:pic>
        <p:nvPicPr>
          <p:cNvPr id="1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412859ED-7B9D-4C0C-820F-96DBC48B29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3775.217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00252" y="1310934"/>
            <a:ext cx="331328" cy="331328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36D6562B-34FF-49C0-94E4-9E362C7F6D5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98457" y="2562264"/>
            <a:ext cx="331328" cy="331328"/>
          </a:xfrm>
          <a:prstGeom prst="rect">
            <a:avLst/>
          </a:prstGeom>
        </p:spPr>
      </p:pic>
      <p:pic>
        <p:nvPicPr>
          <p:cNvPr id="18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C3E0F02D-9392-4E46-8599-33694D6BBE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8">
                  <p14:trim end="2882.074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98457" y="2983679"/>
            <a:ext cx="331328" cy="331328"/>
          </a:xfrm>
          <a:prstGeom prst="rect">
            <a:avLst/>
          </a:prstGeom>
        </p:spPr>
      </p:pic>
      <p:pic>
        <p:nvPicPr>
          <p:cNvPr id="1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BC9F2A96-50DC-4EDC-AB8B-05F636C97F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9">
                  <p14:trim st="159" end="2512.408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04243" y="3415265"/>
            <a:ext cx="331328" cy="331328"/>
          </a:xfrm>
          <a:prstGeom prst="rect">
            <a:avLst/>
          </a:prstGeom>
        </p:spPr>
      </p:pic>
      <p:sp>
        <p:nvSpPr>
          <p:cNvPr id="20" name="Bùi Liễu Powerpoint">
            <a:extLst>
              <a:ext uri="{FF2B5EF4-FFF2-40B4-BE49-F238E27FC236}">
                <a16:creationId xmlns:a16="http://schemas.microsoft.com/office/drawing/2014/main" xmlns="" id="{86A6742E-6D96-463A-9759-52BC9E5FEC67}"/>
              </a:ext>
            </a:extLst>
          </p:cNvPr>
          <p:cNvSpPr/>
          <p:nvPr/>
        </p:nvSpPr>
        <p:spPr>
          <a:xfrm>
            <a:off x="553253" y="1094400"/>
            <a:ext cx="4177399" cy="523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2" name="Bùi Liễu Powerpoint">
            <a:extLst>
              <a:ext uri="{FF2B5EF4-FFF2-40B4-BE49-F238E27FC236}">
                <a16:creationId xmlns:a16="http://schemas.microsoft.com/office/drawing/2014/main" xmlns="" id="{7427DB7F-7F2B-4A56-8D81-4D0AD6637CA2}"/>
              </a:ext>
            </a:extLst>
          </p:cNvPr>
          <p:cNvSpPr txBox="1"/>
          <p:nvPr/>
        </p:nvSpPr>
        <p:spPr>
          <a:xfrm>
            <a:off x="526974" y="1173130"/>
            <a:ext cx="2023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/>
              <a:t>Hello</a:t>
            </a:r>
            <a:r>
              <a:rPr lang="vi-VN" sz="2000" b="1" dirty="0"/>
              <a:t>, </a:t>
            </a:r>
            <a:r>
              <a:rPr lang="vi-VN" sz="2000" b="1" dirty="0" err="1"/>
              <a:t>I’m</a:t>
            </a:r>
            <a:r>
              <a:rPr lang="vi-VN" sz="2000" b="1" dirty="0"/>
              <a:t> Ben. </a:t>
            </a:r>
            <a:endParaRPr lang="en-US" sz="2000" b="1" dirty="0"/>
          </a:p>
        </p:txBody>
      </p:sp>
      <p:sp>
        <p:nvSpPr>
          <p:cNvPr id="23" name="Bùi Liễu Powerpoint">
            <a:extLst>
              <a:ext uri="{FF2B5EF4-FFF2-40B4-BE49-F238E27FC236}">
                <a16:creationId xmlns:a16="http://schemas.microsoft.com/office/drawing/2014/main" xmlns="" id="{B6320522-1FEF-4911-9343-B27120274930}"/>
              </a:ext>
            </a:extLst>
          </p:cNvPr>
          <p:cNvSpPr txBox="1"/>
          <p:nvPr/>
        </p:nvSpPr>
        <p:spPr>
          <a:xfrm>
            <a:off x="1633786" y="3303147"/>
            <a:ext cx="1569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/>
              <a:t>Hello</a:t>
            </a:r>
            <a:r>
              <a:rPr lang="vi-VN" sz="2000" b="1" dirty="0"/>
              <a:t>, Ben. </a:t>
            </a:r>
            <a:endParaRPr lang="en-US" sz="2000" b="1" dirty="0"/>
          </a:p>
        </p:txBody>
      </p:sp>
      <p:sp>
        <p:nvSpPr>
          <p:cNvPr id="26" name="Bùi Liễu Powerpoint">
            <a:extLst>
              <a:ext uri="{FF2B5EF4-FFF2-40B4-BE49-F238E27FC236}">
                <a16:creationId xmlns:a16="http://schemas.microsoft.com/office/drawing/2014/main" xmlns="" id="{C4AA816A-2582-431A-BD43-6DCDA521F950}"/>
              </a:ext>
            </a:extLst>
          </p:cNvPr>
          <p:cNvSpPr txBox="1"/>
          <p:nvPr/>
        </p:nvSpPr>
        <p:spPr>
          <a:xfrm>
            <a:off x="4938936" y="985831"/>
            <a:ext cx="4044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/>
              <a:t>Can </a:t>
            </a:r>
            <a:r>
              <a:rPr lang="vi-VN" sz="2000" b="1" dirty="0" err="1"/>
              <a:t>you</a:t>
            </a:r>
            <a:r>
              <a:rPr lang="vi-VN" sz="2000" b="1" dirty="0"/>
              <a:t> </a:t>
            </a:r>
            <a:r>
              <a:rPr lang="vi-VN" sz="2000" b="1" dirty="0" err="1"/>
              <a:t>tell</a:t>
            </a:r>
            <a:r>
              <a:rPr lang="vi-VN" sz="2000" b="1" dirty="0"/>
              <a:t> me </a:t>
            </a:r>
            <a:r>
              <a:rPr lang="vi-VN" sz="2000" b="1" dirty="0" err="1"/>
              <a:t>about</a:t>
            </a:r>
            <a:r>
              <a:rPr lang="vi-VN" sz="2000" b="1" dirty="0"/>
              <a:t> </a:t>
            </a:r>
            <a:r>
              <a:rPr lang="vi-VN" sz="2000" b="1" dirty="0" err="1"/>
              <a:t>yourself</a:t>
            </a:r>
            <a:r>
              <a:rPr lang="vi-VN" sz="2000" b="1" dirty="0"/>
              <a:t>, Lan?</a:t>
            </a:r>
            <a:endParaRPr lang="en-US" sz="2000" b="1" dirty="0"/>
          </a:p>
        </p:txBody>
      </p:sp>
      <p:sp>
        <p:nvSpPr>
          <p:cNvPr id="27" name="Bùi Liễu Powerpoint">
            <a:extLst>
              <a:ext uri="{FF2B5EF4-FFF2-40B4-BE49-F238E27FC236}">
                <a16:creationId xmlns:a16="http://schemas.microsoft.com/office/drawing/2014/main" xmlns="" id="{BA7BFF86-E811-4170-8BB3-ABB117BB1A0B}"/>
              </a:ext>
            </a:extLst>
          </p:cNvPr>
          <p:cNvSpPr txBox="1"/>
          <p:nvPr/>
        </p:nvSpPr>
        <p:spPr>
          <a:xfrm>
            <a:off x="4508878" y="3261498"/>
            <a:ext cx="2490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/>
              <a:t>Well</a:t>
            </a:r>
            <a:r>
              <a:rPr lang="vi-VN" sz="2000" b="1" dirty="0"/>
              <a:t>, </a:t>
            </a:r>
            <a:r>
              <a:rPr lang="vi-VN" sz="2000" b="1" dirty="0" err="1"/>
              <a:t>I’m</a:t>
            </a:r>
            <a:r>
              <a:rPr lang="vi-VN" sz="2000" b="1" dirty="0"/>
              <a:t> in </a:t>
            </a:r>
            <a:r>
              <a:rPr lang="vi-VN" sz="2000" b="1" dirty="0" err="1"/>
              <a:t>Class</a:t>
            </a:r>
            <a:r>
              <a:rPr lang="vi-VN" sz="2000" b="1" dirty="0"/>
              <a:t> 5C.</a:t>
            </a:r>
            <a:endParaRPr lang="en-US" sz="2000" b="1" dirty="0"/>
          </a:p>
        </p:txBody>
      </p:sp>
      <p:sp>
        <p:nvSpPr>
          <p:cNvPr id="28" name="Bùi Liễu Powerpoint">
            <a:extLst>
              <a:ext uri="{FF2B5EF4-FFF2-40B4-BE49-F238E27FC236}">
                <a16:creationId xmlns:a16="http://schemas.microsoft.com/office/drawing/2014/main" xmlns="" id="{18951FEB-C746-43A3-A972-5C7E83B06318}"/>
              </a:ext>
            </a:extLst>
          </p:cNvPr>
          <p:cNvSpPr txBox="1"/>
          <p:nvPr/>
        </p:nvSpPr>
        <p:spPr>
          <a:xfrm>
            <a:off x="6859070" y="3358159"/>
            <a:ext cx="2166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/>
              <a:t>I’m</a:t>
            </a:r>
            <a:r>
              <a:rPr lang="vi-VN" sz="2000" b="1" dirty="0"/>
              <a:t> in </a:t>
            </a:r>
            <a:r>
              <a:rPr lang="vi-VN" sz="2000" b="1" dirty="0" err="1"/>
              <a:t>Class</a:t>
            </a:r>
            <a:r>
              <a:rPr lang="vi-VN" sz="2000" b="1" dirty="0"/>
              <a:t> 5B. </a:t>
            </a:r>
            <a:endParaRPr lang="en-US" sz="2000" b="1" dirty="0"/>
          </a:p>
        </p:txBody>
      </p:sp>
      <p:sp>
        <p:nvSpPr>
          <p:cNvPr id="33" name="Bùi Liễu Powerpoint">
            <a:extLst>
              <a:ext uri="{FF2B5EF4-FFF2-40B4-BE49-F238E27FC236}">
                <a16:creationId xmlns:a16="http://schemas.microsoft.com/office/drawing/2014/main" xmlns="" id="{A58AFE24-AB97-45EF-AB0B-8CA58133928B}"/>
              </a:ext>
            </a:extLst>
          </p:cNvPr>
          <p:cNvSpPr txBox="1"/>
          <p:nvPr/>
        </p:nvSpPr>
        <p:spPr>
          <a:xfrm>
            <a:off x="6863717" y="3665651"/>
            <a:ext cx="2166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/>
              <a:t>I </a:t>
            </a:r>
            <a:r>
              <a:rPr lang="vi-VN" sz="2000" b="1" dirty="0" err="1"/>
              <a:t>live</a:t>
            </a:r>
            <a:r>
              <a:rPr lang="vi-VN" sz="2000" b="1" dirty="0"/>
              <a:t> in the </a:t>
            </a:r>
            <a:r>
              <a:rPr lang="vi-VN" sz="2000" b="1" dirty="0" err="1"/>
              <a:t>city</a:t>
            </a:r>
            <a:r>
              <a:rPr lang="vi-VN" sz="2000" b="1" dirty="0"/>
              <a:t>.</a:t>
            </a:r>
            <a:endParaRPr lang="en-US" sz="2000" b="1" dirty="0"/>
          </a:p>
        </p:txBody>
      </p:sp>
      <p:pic>
        <p:nvPicPr>
          <p:cNvPr id="3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8F17D46E-6B16-4C1F-B896-1C4D17E77D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8">
                  <p14:trim st="403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17635" y="3823909"/>
            <a:ext cx="331328" cy="331328"/>
          </a:xfrm>
          <a:prstGeom prst="rect">
            <a:avLst/>
          </a:prstGeom>
        </p:spPr>
      </p:pic>
      <p:pic>
        <p:nvPicPr>
          <p:cNvPr id="3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5140B7DA-1339-4459-B3AB-2D9EB00CF3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9">
                  <p14:trim st="287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17635" y="4257989"/>
            <a:ext cx="331328" cy="331328"/>
          </a:xfrm>
          <a:prstGeom prst="rect">
            <a:avLst/>
          </a:prstGeom>
        </p:spPr>
      </p:pic>
      <p:sp>
        <p:nvSpPr>
          <p:cNvPr id="38" name="Bùi Liễu Powerpoint">
            <a:extLst>
              <a:ext uri="{FF2B5EF4-FFF2-40B4-BE49-F238E27FC236}">
                <a16:creationId xmlns:a16="http://schemas.microsoft.com/office/drawing/2014/main" xmlns="" id="{FB4BBBBF-445D-4402-B8BB-D6D9CCC77488}"/>
              </a:ext>
            </a:extLst>
          </p:cNvPr>
          <p:cNvSpPr txBox="1"/>
          <p:nvPr/>
        </p:nvSpPr>
        <p:spPr>
          <a:xfrm>
            <a:off x="2332994" y="1181429"/>
            <a:ext cx="2340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/>
              <a:t>Nice</a:t>
            </a:r>
            <a:r>
              <a:rPr lang="vi-VN" sz="2000" b="1" dirty="0"/>
              <a:t> to </a:t>
            </a:r>
            <a:r>
              <a:rPr lang="vi-VN" sz="2000" b="1" dirty="0" err="1"/>
              <a:t>meet</a:t>
            </a:r>
            <a:r>
              <a:rPr lang="vi-VN" sz="2000" b="1" dirty="0"/>
              <a:t> </a:t>
            </a:r>
            <a:r>
              <a:rPr lang="vi-VN" sz="2000" b="1" dirty="0" err="1"/>
              <a:t>you</a:t>
            </a:r>
            <a:r>
              <a:rPr lang="vi-VN" sz="2000" b="1" dirty="0"/>
              <a:t>.</a:t>
            </a:r>
            <a:endParaRPr lang="en-US" sz="2000" b="1" dirty="0"/>
          </a:p>
        </p:txBody>
      </p:sp>
      <p:pic>
        <p:nvPicPr>
          <p:cNvPr id="3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9E2107B5-CC37-41DA-AEAF-ACFB3E7BE4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3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19429" y="869033"/>
            <a:ext cx="331328" cy="331328"/>
          </a:xfrm>
          <a:prstGeom prst="rect">
            <a:avLst/>
          </a:prstGeom>
        </p:spPr>
      </p:pic>
      <p:sp>
        <p:nvSpPr>
          <p:cNvPr id="40" name="Bùi Liễu Powerpoint">
            <a:extLst>
              <a:ext uri="{FF2B5EF4-FFF2-40B4-BE49-F238E27FC236}">
                <a16:creationId xmlns:a16="http://schemas.microsoft.com/office/drawing/2014/main" xmlns="" id="{676F3BC5-1E03-4EA9-B0AD-31FA166CA5FC}"/>
              </a:ext>
            </a:extLst>
          </p:cNvPr>
          <p:cNvSpPr txBox="1"/>
          <p:nvPr/>
        </p:nvSpPr>
        <p:spPr>
          <a:xfrm>
            <a:off x="3042461" y="3302307"/>
            <a:ext cx="1281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/>
              <a:t>I’m</a:t>
            </a:r>
            <a:r>
              <a:rPr lang="vi-VN" sz="2000" b="1" dirty="0"/>
              <a:t> Lan. </a:t>
            </a:r>
            <a:endParaRPr lang="en-US" sz="2000" b="1" dirty="0"/>
          </a:p>
        </p:txBody>
      </p:sp>
      <p:sp>
        <p:nvSpPr>
          <p:cNvPr id="42" name="Bùi Liễu Powerpoint">
            <a:extLst>
              <a:ext uri="{FF2B5EF4-FFF2-40B4-BE49-F238E27FC236}">
                <a16:creationId xmlns:a16="http://schemas.microsoft.com/office/drawing/2014/main" xmlns="" id="{61274A35-BDC8-465A-8236-6E09370B2E69}"/>
              </a:ext>
            </a:extLst>
          </p:cNvPr>
          <p:cNvSpPr txBox="1"/>
          <p:nvPr/>
        </p:nvSpPr>
        <p:spPr>
          <a:xfrm>
            <a:off x="1613647" y="3622530"/>
            <a:ext cx="2848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/>
              <a:t>Nice</a:t>
            </a:r>
            <a:r>
              <a:rPr lang="vi-VN" sz="2000" b="1" dirty="0"/>
              <a:t> to </a:t>
            </a:r>
            <a:r>
              <a:rPr lang="vi-VN" sz="2000" b="1" dirty="0" err="1"/>
              <a:t>meet</a:t>
            </a:r>
            <a:r>
              <a:rPr lang="vi-VN" sz="2000" b="1" dirty="0"/>
              <a:t> </a:t>
            </a:r>
            <a:r>
              <a:rPr lang="vi-VN" sz="2000" b="1" dirty="0" err="1"/>
              <a:t>you</a:t>
            </a:r>
            <a:r>
              <a:rPr lang="vi-VN" sz="2000" b="1" dirty="0"/>
              <a:t>, </a:t>
            </a:r>
            <a:r>
              <a:rPr lang="vi-VN" sz="2000" b="1" dirty="0" err="1"/>
              <a:t>too</a:t>
            </a:r>
            <a:r>
              <a:rPr lang="vi-VN" sz="2000" b="1" dirty="0"/>
              <a:t>.</a:t>
            </a:r>
            <a:endParaRPr lang="en-US" sz="2000" b="1" dirty="0"/>
          </a:p>
        </p:txBody>
      </p:sp>
      <p:pic>
        <p:nvPicPr>
          <p:cNvPr id="4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2C273F17-B9CC-41BE-9E3A-F9593CB0F2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711" end="2401.217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00252" y="1719578"/>
            <a:ext cx="331328" cy="331328"/>
          </a:xfrm>
          <a:prstGeom prst="rect">
            <a:avLst/>
          </a:prstGeom>
        </p:spPr>
      </p:pic>
      <p:pic>
        <p:nvPicPr>
          <p:cNvPr id="4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6766603B-C047-405C-92BB-5825B1A20B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969" end="0.217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07570" y="2130678"/>
            <a:ext cx="331328" cy="331328"/>
          </a:xfrm>
          <a:prstGeom prst="rect">
            <a:avLst/>
          </a:prstGeom>
        </p:spPr>
      </p:pic>
      <p:sp>
        <p:nvSpPr>
          <p:cNvPr id="31" name="Bùi Liễu Powerpoint">
            <a:extLst>
              <a:ext uri="{FF2B5EF4-FFF2-40B4-BE49-F238E27FC236}">
                <a16:creationId xmlns:a16="http://schemas.microsoft.com/office/drawing/2014/main" xmlns="" id="{272BAC38-6C90-42F3-9C28-620CDB280ABE}"/>
              </a:ext>
            </a:extLst>
          </p:cNvPr>
          <p:cNvSpPr txBox="1"/>
          <p:nvPr/>
        </p:nvSpPr>
        <p:spPr>
          <a:xfrm>
            <a:off x="4551277" y="3552622"/>
            <a:ext cx="2341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/>
              <a:t>I </a:t>
            </a:r>
            <a:r>
              <a:rPr lang="vi-VN" sz="2000" b="1" dirty="0" err="1"/>
              <a:t>live</a:t>
            </a:r>
            <a:r>
              <a:rPr lang="vi-VN" sz="2000" b="1" dirty="0"/>
              <a:t> in the</a:t>
            </a:r>
          </a:p>
          <a:p>
            <a:r>
              <a:rPr lang="vi-VN" sz="2000" b="1" dirty="0" err="1"/>
              <a:t>countryside</a:t>
            </a:r>
            <a:r>
              <a:rPr lang="vi-VN" sz="2000" b="1" dirty="0"/>
              <a:t>.</a:t>
            </a:r>
            <a:endParaRPr lang="en-US" sz="2000" b="1" dirty="0"/>
          </a:p>
        </p:txBody>
      </p:sp>
      <p:sp>
        <p:nvSpPr>
          <p:cNvPr id="43" name="Bùi Liễu Powerpoint">
            <a:extLst>
              <a:ext uri="{FF2B5EF4-FFF2-40B4-BE49-F238E27FC236}">
                <a16:creationId xmlns:a16="http://schemas.microsoft.com/office/drawing/2014/main" xmlns="" id="{E5E80E40-03EA-4C6B-B412-9E41E6ACD7FA}"/>
              </a:ext>
            </a:extLst>
          </p:cNvPr>
          <p:cNvSpPr txBox="1">
            <a:spLocks/>
          </p:cNvSpPr>
          <p:nvPr/>
        </p:nvSpPr>
        <p:spPr>
          <a:xfrm>
            <a:off x="503818" y="4810735"/>
            <a:ext cx="686732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loa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bấy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xmlns="" id="{16C93D94-7A4D-A724-1B26-4CFC6DADE4A4}"/>
              </a:ext>
            </a:extLst>
          </p:cNvPr>
          <p:cNvSpPr/>
          <p:nvPr/>
        </p:nvSpPr>
        <p:spPr>
          <a:xfrm>
            <a:off x="2905154" y="4493485"/>
            <a:ext cx="3791188" cy="343648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Ben and Lan.</a:t>
            </a:r>
          </a:p>
        </p:txBody>
      </p:sp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xmlns="" id="{4BBACCF8-214D-CE60-4427-FFF75F6D024A}"/>
              </a:ext>
            </a:extLst>
          </p:cNvPr>
          <p:cNvSpPr/>
          <p:nvPr/>
        </p:nvSpPr>
        <p:spPr>
          <a:xfrm>
            <a:off x="3619489" y="4493484"/>
            <a:ext cx="2362517" cy="343648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25" name="Bùi Liễu 0968142780">
            <a:extLst>
              <a:ext uri="{FF2B5EF4-FFF2-40B4-BE49-F238E27FC236}">
                <a16:creationId xmlns:a16="http://schemas.microsoft.com/office/drawing/2014/main" xmlns="" id="{C32F3690-4D57-FFC5-027D-0352D89A9EEA}"/>
              </a:ext>
            </a:extLst>
          </p:cNvPr>
          <p:cNvSpPr/>
          <p:nvPr/>
        </p:nvSpPr>
        <p:spPr>
          <a:xfrm>
            <a:off x="3468415" y="4469861"/>
            <a:ext cx="2664663" cy="343648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xmlns="" id="{3E0EFCB1-F417-A0C4-95B1-D678A70BFED0}"/>
              </a:ext>
            </a:extLst>
          </p:cNvPr>
          <p:cNvSpPr/>
          <p:nvPr/>
        </p:nvSpPr>
        <p:spPr>
          <a:xfrm>
            <a:off x="3102513" y="4493484"/>
            <a:ext cx="3256279" cy="343648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at school.</a:t>
            </a:r>
          </a:p>
        </p:txBody>
      </p:sp>
      <p:sp>
        <p:nvSpPr>
          <p:cNvPr id="30" name="Bùi Liễu 0968142780">
            <a:extLst>
              <a:ext uri="{FF2B5EF4-FFF2-40B4-BE49-F238E27FC236}">
                <a16:creationId xmlns:a16="http://schemas.microsoft.com/office/drawing/2014/main" xmlns="" id="{7853A174-12F5-A572-CAC9-BDCC4AAB0586}"/>
              </a:ext>
            </a:extLst>
          </p:cNvPr>
          <p:cNvSpPr/>
          <p:nvPr/>
        </p:nvSpPr>
        <p:spPr>
          <a:xfrm>
            <a:off x="2495473" y="4511750"/>
            <a:ext cx="4470358" cy="343648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sp>
        <p:nvSpPr>
          <p:cNvPr id="32" name="Bùi Liễu 0968142780">
            <a:extLst>
              <a:ext uri="{FF2B5EF4-FFF2-40B4-BE49-F238E27FC236}">
                <a16:creationId xmlns:a16="http://schemas.microsoft.com/office/drawing/2014/main" xmlns="" id="{B74D17AB-6FCB-FC72-123C-4182B5249489}"/>
              </a:ext>
            </a:extLst>
          </p:cNvPr>
          <p:cNvSpPr/>
          <p:nvPr/>
        </p:nvSpPr>
        <p:spPr>
          <a:xfrm>
            <a:off x="2101752" y="4387775"/>
            <a:ext cx="5257800" cy="476216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talking about themselves. </a:t>
            </a:r>
          </a:p>
        </p:txBody>
      </p:sp>
    </p:spTree>
    <p:extLst>
      <p:ext uri="{BB962C8B-B14F-4D97-AF65-F5344CB8AC3E}">
        <p14:creationId xmlns:p14="http://schemas.microsoft.com/office/powerpoint/2010/main" val="2538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10000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10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  <p:audio>
                  <p:cMediaNode vol="10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10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10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seq concurrent="1" nextAc="seek">
                  <p:cTn id="53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9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1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4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8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2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8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9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0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9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1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3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4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4"/>
                      </p:tgtEl>
                    </p:cond>
                  </p:nextCondLst>
                </p:seq>
                <p:seq concurrent="1" nextAc="seek">
                  <p:cTn id="102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3" fill="hold">
                          <p:stCondLst>
                            <p:cond delay="0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6"/>
                      </p:tgtEl>
                    </p:cond>
                  </p:nextCondLst>
                </p:seq>
                <p:seq concurrent="1" nextAc="seek">
                  <p:cTn id="109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" fill="hold">
                          <p:stCondLst>
                            <p:cond delay="0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5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2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25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26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27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28" dur="1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29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30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31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32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33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34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35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36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37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38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39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40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41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42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7"/>
                      </p:tgtEl>
                    </p:cond>
                  </p:nextCondLst>
                </p:seq>
                <p:seq concurrent="1" nextAc="seek">
                  <p:cTn id="1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4" fill="hold">
                          <p:stCondLst>
                            <p:cond delay="0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1" dur="2112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153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6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3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5" dur="171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6" fill="hold">
                                <p:stCondLst>
                                  <p:cond delay="2213"/>
                                </p:stCondLst>
                                <p:childTnLst>
                                  <p:par>
                                    <p:cTn id="167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8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9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0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1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2" fill="hold">
                          <p:stCondLst>
                            <p:cond delay="0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9" dur="1529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1965"/>
                                </p:stCondLst>
                                <p:childTnLst>
                                  <p:par>
                                    <p:cTn id="181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2" dur="1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3" dur="1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4" dur="1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9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0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1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3" dur="11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4" fill="hold">
                                <p:stCondLst>
                                  <p:cond delay="1560"/>
                                </p:stCondLst>
                                <p:childTnLst>
                                  <p:par>
                                    <p:cTn id="195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6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7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8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199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0" fill="hold">
                          <p:stCondLst>
                            <p:cond delay="0"/>
                          </p:stCondLst>
                          <p:childTnLst>
                            <p:par>
                              <p:cTn id="2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2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03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4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7" dur="2335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8" fill="hold">
                                <p:stCondLst>
                                  <p:cond delay="2657"/>
                                </p:stCondLst>
                                <p:childTnLst>
                                  <p:par>
                                    <p:cTn id="209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0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1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2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21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4" fill="hold">
                          <p:stCondLst>
                            <p:cond delay="0"/>
                          </p:stCondLst>
                          <p:childTnLst>
                            <p:par>
                              <p:cTn id="2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6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7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8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1" dur="3518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2" fill="hold">
                                <p:stCondLst>
                                  <p:cond delay="4045"/>
                                </p:stCondLst>
                                <p:childTnLst>
                                  <p:par>
                                    <p:cTn id="223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24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5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6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22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8" fill="hold">
                          <p:stCondLst>
                            <p:cond delay="0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3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5" dur="3525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6" fill="hold">
                                <p:stCondLst>
                                  <p:cond delay="3525"/>
                                </p:stCondLst>
                                <p:childTnLst>
                                  <p:par>
                                    <p:cTn id="237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38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9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0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24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2" fill="hold">
                          <p:stCondLst>
                            <p:cond delay="0"/>
                          </p:stCondLst>
                          <p:childTnLst>
                            <p:par>
                              <p:cTn id="2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4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45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9" dur="2377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0" fill="hold">
                                <p:stCondLst>
                                  <p:cond delay="2640"/>
                                </p:stCondLst>
                                <p:childTnLst>
                                  <p:par>
                                    <p:cTn id="251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2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53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54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255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6" fill="hold">
                          <p:stCondLst>
                            <p:cond delay="0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9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0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1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3" dur="2449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4" fill="hold">
                                <p:stCondLst>
                                  <p:cond delay="2449"/>
                                </p:stCondLst>
                                <p:childTnLst>
                                  <p:par>
                                    <p:cTn id="265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6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7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8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269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0" fill="hold">
                          <p:stCondLst>
                            <p:cond delay="0"/>
                          </p:stCondLst>
                          <p:childTnLst>
                            <p:par>
                              <p:cTn id="2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2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7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7" dur="2246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8" fill="hold">
                                <p:stCondLst>
                                  <p:cond delay="2325"/>
                                </p:stCondLst>
                                <p:childTnLst>
                                  <p:par>
                                    <p:cTn id="279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0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1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2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2" grpId="1"/>
          <p:bldP spid="22" grpId="2"/>
          <p:bldP spid="22" grpId="3"/>
          <p:bldP spid="23" grpId="0"/>
          <p:bldP spid="23" grpId="1"/>
          <p:bldP spid="23" grpId="2"/>
          <p:bldP spid="23" grpId="3"/>
          <p:bldP spid="26" grpId="0"/>
          <p:bldP spid="26" grpId="1"/>
          <p:bldP spid="26" grpId="2"/>
          <p:bldP spid="26" grpId="3"/>
          <p:bldP spid="27" grpId="0"/>
          <p:bldP spid="27" grpId="1"/>
          <p:bldP spid="27" grpId="2"/>
          <p:bldP spid="27" grpId="3"/>
          <p:bldP spid="28" grpId="0"/>
          <p:bldP spid="28" grpId="1"/>
          <p:bldP spid="28" grpId="2"/>
          <p:bldP spid="28" grpId="3"/>
          <p:bldP spid="33" grpId="0"/>
          <p:bldP spid="33" grpId="1"/>
          <p:bldP spid="33" grpId="2"/>
          <p:bldP spid="33" grpId="3"/>
          <p:bldP spid="38" grpId="0"/>
          <p:bldP spid="38" grpId="1"/>
          <p:bldP spid="38" grpId="2"/>
          <p:bldP spid="38" grpId="3"/>
          <p:bldP spid="40" grpId="0"/>
          <p:bldP spid="40" grpId="1"/>
          <p:bldP spid="40" grpId="2"/>
          <p:bldP spid="40" grpId="3"/>
          <p:bldP spid="42" grpId="0"/>
          <p:bldP spid="42" grpId="1"/>
          <p:bldP spid="42" grpId="2"/>
          <p:bldP spid="42" grpId="3"/>
          <p:bldP spid="31" grpId="0"/>
          <p:bldP spid="31" grpId="1"/>
          <p:bldP spid="31" grpId="2"/>
          <p:bldP spid="31" grpId="3"/>
          <p:bldP spid="21" grpId="0" animBg="1"/>
          <p:bldP spid="21" grpId="1" animBg="1"/>
          <p:bldP spid="24" grpId="0" animBg="1"/>
          <p:bldP spid="24" grpId="1" animBg="1"/>
          <p:bldP spid="25" grpId="0" animBg="1"/>
          <p:bldP spid="25" grpId="1" animBg="1"/>
          <p:bldP spid="29" grpId="0" animBg="1"/>
          <p:bldP spid="29" grpId="1" animBg="1"/>
          <p:bldP spid="30" grpId="0" animBg="1"/>
          <p:bldP spid="30" grpId="1" animBg="1"/>
          <p:bldP spid="32" grpId="0" animBg="1"/>
          <p:bldP spid="3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10000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10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  <p:audio>
                  <p:cMediaNode vol="10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10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10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seq concurrent="1" nextAc="seek">
                  <p:cTn id="1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4" fill="hold">
                          <p:stCondLst>
                            <p:cond delay="0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1" dur="2112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153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6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3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5" dur="171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6" fill="hold">
                                <p:stCondLst>
                                  <p:cond delay="2213"/>
                                </p:stCondLst>
                                <p:childTnLst>
                                  <p:par>
                                    <p:cTn id="167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8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9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0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1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2" fill="hold">
                          <p:stCondLst>
                            <p:cond delay="0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9" dur="1529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1965"/>
                                </p:stCondLst>
                                <p:childTnLst>
                                  <p:par>
                                    <p:cTn id="181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2" dur="1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3" dur="1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4" dur="1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9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0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1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3" dur="11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4" fill="hold">
                                <p:stCondLst>
                                  <p:cond delay="1560"/>
                                </p:stCondLst>
                                <p:childTnLst>
                                  <p:par>
                                    <p:cTn id="195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6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7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8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199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0" fill="hold">
                          <p:stCondLst>
                            <p:cond delay="0"/>
                          </p:stCondLst>
                          <p:childTnLst>
                            <p:par>
                              <p:cTn id="2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2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03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4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7" dur="2335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8" fill="hold">
                                <p:stCondLst>
                                  <p:cond delay="2657"/>
                                </p:stCondLst>
                                <p:childTnLst>
                                  <p:par>
                                    <p:cTn id="209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0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1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2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21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4" fill="hold">
                          <p:stCondLst>
                            <p:cond delay="0"/>
                          </p:stCondLst>
                          <p:childTnLst>
                            <p:par>
                              <p:cTn id="2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6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7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8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1" dur="3518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2" fill="hold">
                                <p:stCondLst>
                                  <p:cond delay="4045"/>
                                </p:stCondLst>
                                <p:childTnLst>
                                  <p:par>
                                    <p:cTn id="223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24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5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6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22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8" fill="hold">
                          <p:stCondLst>
                            <p:cond delay="0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3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5" dur="3525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6" fill="hold">
                                <p:stCondLst>
                                  <p:cond delay="3525"/>
                                </p:stCondLst>
                                <p:childTnLst>
                                  <p:par>
                                    <p:cTn id="237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38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9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0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24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2" fill="hold">
                          <p:stCondLst>
                            <p:cond delay="0"/>
                          </p:stCondLst>
                          <p:childTnLst>
                            <p:par>
                              <p:cTn id="2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4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45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9" dur="2377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0" fill="hold">
                                <p:stCondLst>
                                  <p:cond delay="2640"/>
                                </p:stCondLst>
                                <p:childTnLst>
                                  <p:par>
                                    <p:cTn id="251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2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53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54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255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6" fill="hold">
                          <p:stCondLst>
                            <p:cond delay="0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9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0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1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3" dur="2449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4" fill="hold">
                                <p:stCondLst>
                                  <p:cond delay="2449"/>
                                </p:stCondLst>
                                <p:childTnLst>
                                  <p:par>
                                    <p:cTn id="265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6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7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8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269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0" fill="hold">
                          <p:stCondLst>
                            <p:cond delay="0"/>
                          </p:stCondLst>
                          <p:childTnLst>
                            <p:par>
                              <p:cTn id="2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2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7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7" dur="2246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8" fill="hold">
                                <p:stCondLst>
                                  <p:cond delay="2325"/>
                                </p:stCondLst>
                                <p:childTnLst>
                                  <p:par>
                                    <p:cTn id="279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0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1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2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</p:childTnLst>
            </p:cTn>
          </p:par>
        </p:tnLst>
        <p:bldLst>
          <p:bldP spid="22" grpId="2"/>
          <p:bldP spid="22" grpId="3"/>
          <p:bldP spid="23" grpId="2"/>
          <p:bldP spid="23" grpId="3"/>
          <p:bldP spid="26" grpId="2"/>
          <p:bldP spid="26" grpId="3"/>
          <p:bldP spid="27" grpId="2"/>
          <p:bldP spid="27" grpId="3"/>
          <p:bldP spid="28" grpId="2"/>
          <p:bldP spid="28" grpId="3"/>
          <p:bldP spid="33" grpId="2"/>
          <p:bldP spid="33" grpId="3"/>
          <p:bldP spid="38" grpId="2"/>
          <p:bldP spid="38" grpId="3"/>
          <p:bldP spid="40" grpId="2"/>
          <p:bldP spid="40" grpId="3"/>
          <p:bldP spid="42" grpId="2"/>
          <p:bldP spid="42" grpId="3"/>
          <p:bldP spid="31" grpId="2"/>
          <p:bldP spid="31" grpId="3"/>
          <p:bldP spid="21" grpId="0" animBg="1"/>
          <p:bldP spid="21" grpId="1" animBg="1"/>
          <p:bldP spid="24" grpId="0" animBg="1"/>
          <p:bldP spid="24" grpId="1" animBg="1"/>
          <p:bldP spid="25" grpId="0" animBg="1"/>
          <p:bldP spid="25" grpId="1" animBg="1"/>
          <p:bldP spid="29" grpId="0" animBg="1"/>
          <p:bldP spid="29" grpId="1" animBg="1"/>
          <p:bldP spid="30" grpId="0" animBg="1"/>
          <p:bldP spid="30" grpId="1" animBg="1"/>
          <p:bldP spid="32" grpId="0" animBg="1"/>
          <p:bldP spid="32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655F6CA8-9D02-4B5B-A119-F891E0029DFB}"/>
              </a:ext>
            </a:extLst>
          </p:cNvPr>
          <p:cNvSpPr txBox="1"/>
          <p:nvPr/>
        </p:nvSpPr>
        <p:spPr>
          <a:xfrm>
            <a:off x="762000" y="1733550"/>
            <a:ext cx="76962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68576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236538" y="2343150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klɑːs</a:t>
            </a:r>
            <a:r>
              <a:rPr lang="vi-VN" sz="3200" dirty="0">
                <a:cs typeface="Arial" panose="020B0604020202020204" pitchFamily="34" charset="0"/>
              </a:rPr>
              <a:t> </a:t>
            </a:r>
            <a:r>
              <a:rPr lang="vi-VN" sz="3200" dirty="0" err="1">
                <a:cs typeface="Arial" panose="020B0604020202020204" pitchFamily="34" charset="0"/>
              </a:rPr>
              <a:t>faɪv</a:t>
            </a:r>
            <a:r>
              <a:rPr lang="vi-VN" sz="3200" dirty="0">
                <a:cs typeface="Arial" panose="020B0604020202020204" pitchFamily="34" charset="0"/>
              </a:rPr>
              <a:t> </a:t>
            </a:r>
            <a:r>
              <a:rPr lang="vi-VN" sz="3200" dirty="0" err="1">
                <a:cs typeface="Arial" panose="020B0604020202020204" pitchFamily="34" charset="0"/>
              </a:rPr>
              <a:t>eɪ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4651066" y="1432264"/>
            <a:ext cx="3659778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Class</a:t>
            </a:r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5A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763255" y="2996170"/>
            <a:ext cx="1478611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5A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r="1038"/>
          <a:stretch/>
        </p:blipFill>
        <p:spPr>
          <a:xfrm>
            <a:off x="990600" y="1442697"/>
            <a:ext cx="3506000" cy="2258106"/>
          </a:xfrm>
          <a:prstGeom prst="roundRect">
            <a:avLst/>
          </a:prstGeom>
          <a:ln w="12700">
            <a:noFill/>
            <a:prstDash val="dashDot"/>
          </a:ln>
        </p:spPr>
      </p:pic>
      <p:sp>
        <p:nvSpPr>
          <p:cNvPr id="2" name="TextBox 1"/>
          <p:cNvSpPr txBox="1"/>
          <p:nvPr/>
        </p:nvSpPr>
        <p:spPr>
          <a:xfrm>
            <a:off x="685800" y="485775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on the English word to listen again.</a:t>
            </a:r>
          </a:p>
        </p:txBody>
      </p:sp>
    </p:spTree>
    <p:extLst>
      <p:ext uri="{BB962C8B-B14F-4D97-AF65-F5344CB8AC3E}">
        <p14:creationId xmlns:p14="http://schemas.microsoft.com/office/powerpoint/2010/main" val="24570798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383894" y="2343150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klɑːs</a:t>
            </a:r>
            <a:r>
              <a:rPr lang="vi-VN" sz="3200" dirty="0">
                <a:cs typeface="Arial" panose="020B0604020202020204" pitchFamily="34" charset="0"/>
              </a:rPr>
              <a:t> </a:t>
            </a:r>
            <a:r>
              <a:rPr lang="vi-VN" sz="3200" dirty="0" err="1">
                <a:cs typeface="Arial" panose="020B0604020202020204" pitchFamily="34" charset="0"/>
              </a:rPr>
              <a:t>faɪv</a:t>
            </a:r>
            <a:r>
              <a:rPr lang="vi-VN" sz="3200" dirty="0"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200" dirty="0">
                <a:cs typeface="Arial" panose="020B0604020202020204" pitchFamily="34" charset="0"/>
              </a:rPr>
              <a:t>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ː/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4798422" y="1432264"/>
            <a:ext cx="3659778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Class</a:t>
            </a:r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5B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910611" y="2996170"/>
            <a:ext cx="1478611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5B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r="1480"/>
          <a:stretch/>
        </p:blipFill>
        <p:spPr>
          <a:xfrm>
            <a:off x="913600" y="1442697"/>
            <a:ext cx="3506000" cy="2258106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5125818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6945</TotalTime>
  <Words>899</Words>
  <Application>Microsoft Office PowerPoint</Application>
  <PresentationFormat>On-screen Show (16:9)</PresentationFormat>
  <Paragraphs>260</Paragraphs>
  <Slides>47</Slides>
  <Notes>17</Notes>
  <HiddenSlides>0</HiddenSlides>
  <MMClips>32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Arial</vt:lpstr>
      <vt:lpstr>Fredoka One</vt:lpstr>
      <vt:lpstr>Barmeno-ExtraBold</vt:lpstr>
      <vt:lpstr>Kirang Haerang</vt:lpstr>
      <vt:lpstr>Berlin Sans FB Demi</vt:lpstr>
      <vt:lpstr>AvantGarde</vt:lpstr>
      <vt:lpstr>Century Gothic</vt:lpstr>
      <vt:lpstr>黑体</vt:lpstr>
      <vt:lpstr>Comic Sans MS</vt:lpstr>
      <vt:lpstr>Times New Roman</vt:lpstr>
      <vt:lpstr>Calibri</vt:lpstr>
      <vt:lpstr>Berlin Sans FB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928</cp:revision>
  <dcterms:created xsi:type="dcterms:W3CDTF">2006-08-16T00:00:00Z</dcterms:created>
  <dcterms:modified xsi:type="dcterms:W3CDTF">2024-09-27T15:21:22Z</dcterms:modified>
</cp:coreProperties>
</file>